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3" r:id="rId3"/>
    <p:sldMasterId id="2147483693" r:id="rId4"/>
  </p:sldMasterIdLst>
  <p:notesMasterIdLst>
    <p:notesMasterId r:id="rId6"/>
  </p:notesMasterIdLst>
  <p:handoutMasterIdLst>
    <p:handoutMasterId r:id="rId31"/>
  </p:handoutMasterIdLst>
  <p:sldIdLst>
    <p:sldId id="270" r:id="rId5"/>
    <p:sldId id="258" r:id="rId7"/>
    <p:sldId id="260" r:id="rId8"/>
    <p:sldId id="406" r:id="rId9"/>
    <p:sldId id="300" r:id="rId10"/>
    <p:sldId id="365" r:id="rId11"/>
    <p:sldId id="308" r:id="rId12"/>
    <p:sldId id="293" r:id="rId13"/>
    <p:sldId id="309" r:id="rId14"/>
    <p:sldId id="315" r:id="rId15"/>
    <p:sldId id="407" r:id="rId16"/>
    <p:sldId id="295" r:id="rId17"/>
    <p:sldId id="409" r:id="rId18"/>
    <p:sldId id="296" r:id="rId19"/>
    <p:sldId id="408" r:id="rId20"/>
    <p:sldId id="391" r:id="rId21"/>
    <p:sldId id="392" r:id="rId22"/>
    <p:sldId id="299" r:id="rId23"/>
    <p:sldId id="297" r:id="rId24"/>
    <p:sldId id="326" r:id="rId25"/>
    <p:sldId id="319" r:id="rId26"/>
    <p:sldId id="263" r:id="rId27"/>
    <p:sldId id="430" r:id="rId28"/>
    <p:sldId id="313" r:id="rId29"/>
    <p:sldId id="322" r:id="rId30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等线" charset="0"/>
        <a:ea typeface="等线" charset="0"/>
        <a:cs typeface="等线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等线" charset="0"/>
        <a:ea typeface="等线" charset="0"/>
        <a:cs typeface="等线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等线" charset="0"/>
        <a:ea typeface="等线" charset="0"/>
        <a:cs typeface="等线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等线" charset="0"/>
        <a:ea typeface="等线" charset="0"/>
        <a:cs typeface="等线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等线" charset="0"/>
        <a:ea typeface="等线" charset="0"/>
        <a:cs typeface="等线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等线" charset="0"/>
        <a:ea typeface="等线" charset="0"/>
        <a:cs typeface="等线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等线" charset="0"/>
        <a:ea typeface="等线" charset="0"/>
        <a:cs typeface="等线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等线" charset="0"/>
        <a:ea typeface="等线" charset="0"/>
        <a:cs typeface="等线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等线" charset="0"/>
        <a:ea typeface="等线" charset="0"/>
        <a:cs typeface="等线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 autoAdjust="0"/>
  </p:normalViewPr>
  <p:slideViewPr>
    <p:cSldViewPr snapToGrid="0">
      <p:cViewPr>
        <p:scale>
          <a:sx n="70" d="100"/>
          <a:sy n="70" d="100"/>
        </p:scale>
        <p:origin x="-792" y="6"/>
      </p:cViewPr>
      <p:guideLst>
        <p:guide orient="horz" pos="1923"/>
        <p:guide pos="3622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4" cy="72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handoutMaster" Target="handoutMasters/handoutMaster1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defRPr/>
            </a:pPr>
            <a:fld id="{A06E4E69-5B66-4921-A570-7DAABAF9D121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smtClean="0">
                <a:solidFill>
                  <a:srgbClr val="898989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DE7D8A6C-9334-4E2E-B7BB-88069903EF0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defRPr/>
            </a:pPr>
            <a:fld id="{FB9E218B-088D-4C8E-8512-70CE50FEA671}" type="datetimeFigureOut">
              <a:rPr lang="zh-CN" altLang="en-US"/>
            </a:fld>
            <a:endParaRPr lang="zh-CN" altLang="en-US"/>
          </a:p>
        </p:txBody>
      </p:sp>
      <p:sp>
        <p:nvSpPr>
          <p:cNvPr id="4915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36869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smtClean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48F4996B-D98E-4418-81F0-41C509EF7430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50179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51203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222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222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pPr defTabSz="815975"/>
            <a:fld id="{A2CCFAB6-FECE-4A84-B52B-EDC58B59557B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532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532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ln>
            <a:miter lim="800000"/>
          </a:ln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fld id="{E616F9D0-5AE5-48C8-ACF9-24C8FBD46FA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5295" indent="0" algn="ctr">
              <a:buNone/>
              <a:defRPr sz="2000"/>
            </a:lvl2pPr>
            <a:lvl3pPr marL="911225" indent="0" algn="ctr">
              <a:buNone/>
              <a:defRPr sz="1735"/>
            </a:lvl3pPr>
            <a:lvl4pPr marL="1366520" indent="0" algn="ctr">
              <a:buNone/>
              <a:defRPr sz="1600"/>
            </a:lvl4pPr>
            <a:lvl5pPr marL="1821815" indent="0" algn="ctr">
              <a:buNone/>
              <a:defRPr sz="1600"/>
            </a:lvl5pPr>
            <a:lvl6pPr marL="2278380" indent="0" algn="ctr">
              <a:buNone/>
              <a:defRPr sz="1600"/>
            </a:lvl6pPr>
            <a:lvl7pPr marL="2733675" indent="0" algn="ctr">
              <a:buNone/>
              <a:defRPr sz="1600"/>
            </a:lvl7pPr>
            <a:lvl8pPr marL="3189605" indent="0" algn="ctr">
              <a:buNone/>
              <a:defRPr sz="1600"/>
            </a:lvl8pPr>
            <a:lvl9pPr marL="36449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AFD4A-07EE-4DA2-84CC-541FD6926D7D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C4F7B-CA21-4A72-973F-F48F25496D4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583863" y="6499225"/>
            <a:ext cx="1033462" cy="331788"/>
          </a:xfrm>
          <a:prstGeom prst="rect">
            <a:avLst/>
          </a:prstGeom>
        </p:spPr>
        <p:txBody>
          <a:bodyPr lIns="121537" tIns="60769" rIns="121537" bIns="60769">
            <a:spAutoFit/>
          </a:bodyPr>
          <a:lstStyle/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模板下载：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www.1ppt.com/moban/     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行业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模板：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www.1ppt.com/hangye/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节日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模板：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www.1ppt.com/jieri/     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素材下载：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www.1ppt.com/sucai/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背景图片：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www.1ppt.com/beijing/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图表下载：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www.1ppt.com/tubiao/    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优秀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www.1ppt.com/xiazai/  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教程： 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www.1ppt.com/powerpoint/    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Word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教程： 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www.1ppt.com/word/              Excel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教程：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www.1ppt.com/excel/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资料下载：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www.1ppt.com/ziliao/          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课件下载：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范文下载：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www.1ppt.com/fanwen/             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试卷下载：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www.1ppt.com/shiti/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教案下载：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www.1ppt.com/jiaoan/      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字体下载：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www.1ppt.com/ziti/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endParaRPr lang="zh-CN" altLang="en-US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3" name="图片 6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0" y="779463"/>
            <a:ext cx="12192000" cy="5740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37" tIns="60769" rIns="121537" bIns="60769" anchor="ctr"/>
          <a:lstStyle/>
          <a:p>
            <a:pPr algn="ctr" defTabSz="682625">
              <a:defRPr/>
            </a:pPr>
            <a:endParaRPr lang="zh-CN" altLang="en-US" sz="170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BBA8FDC4-5104-40E6-ABE6-4E1055760223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62D207E-42FF-4C79-BFDF-5B72A3322A8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93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529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1225" indent="0">
              <a:buNone/>
              <a:defRPr sz="1735">
                <a:solidFill>
                  <a:schemeClr val="tx1">
                    <a:tint val="75000"/>
                  </a:schemeClr>
                </a:solidFill>
              </a:defRPr>
            </a:lvl3pPr>
            <a:lvl4pPr marL="13665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18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783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336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896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449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9EBF0-47E0-429A-9946-A438A00BB3CE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8A5DA-88D2-4513-8B7E-699E1DE350D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C2590-BB6D-4CD1-BFA5-0A43710F74E4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3C76C-98AF-4140-8BBA-118D730F87C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295" indent="0">
              <a:buNone/>
              <a:defRPr sz="2000" b="1"/>
            </a:lvl2pPr>
            <a:lvl3pPr marL="911225" indent="0">
              <a:buNone/>
              <a:defRPr sz="1735" b="1"/>
            </a:lvl3pPr>
            <a:lvl4pPr marL="1366520" indent="0">
              <a:buNone/>
              <a:defRPr sz="1600" b="1"/>
            </a:lvl4pPr>
            <a:lvl5pPr marL="1821815" indent="0">
              <a:buNone/>
              <a:defRPr sz="1600" b="1"/>
            </a:lvl5pPr>
            <a:lvl6pPr marL="2278380" indent="0">
              <a:buNone/>
              <a:defRPr sz="1600" b="1"/>
            </a:lvl6pPr>
            <a:lvl7pPr marL="2733675" indent="0">
              <a:buNone/>
              <a:defRPr sz="1600" b="1"/>
            </a:lvl7pPr>
            <a:lvl8pPr marL="3189605" indent="0">
              <a:buNone/>
              <a:defRPr sz="1600" b="1"/>
            </a:lvl8pPr>
            <a:lvl9pPr marL="36449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9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295" indent="0">
              <a:buNone/>
              <a:defRPr sz="2000" b="1"/>
            </a:lvl2pPr>
            <a:lvl3pPr marL="911225" indent="0">
              <a:buNone/>
              <a:defRPr sz="1735" b="1"/>
            </a:lvl3pPr>
            <a:lvl4pPr marL="1366520" indent="0">
              <a:buNone/>
              <a:defRPr sz="1600" b="1"/>
            </a:lvl4pPr>
            <a:lvl5pPr marL="1821815" indent="0">
              <a:buNone/>
              <a:defRPr sz="1600" b="1"/>
            </a:lvl5pPr>
            <a:lvl6pPr marL="2278380" indent="0">
              <a:buNone/>
              <a:defRPr sz="1600" b="1"/>
            </a:lvl6pPr>
            <a:lvl7pPr marL="2733675" indent="0">
              <a:buNone/>
              <a:defRPr sz="1600" b="1"/>
            </a:lvl7pPr>
            <a:lvl8pPr marL="3189605" indent="0">
              <a:buNone/>
              <a:defRPr sz="1600" b="1"/>
            </a:lvl8pPr>
            <a:lvl9pPr marL="36449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9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6B6C8-44C6-4A38-ADD4-1E2EC86864A1}" type="datetime1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FFC88-031E-4AFB-974B-1D5FAB53F2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00709-F021-4461-BF4B-4F7EDF6EF635}" type="datetime1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4F176-CFA0-4B1D-AE93-1D027CEE961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D585C-6FF4-44B8-8AF6-B981F8C0DE9D}" type="datetime1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6041C-C1EB-4511-A6B7-58AF29E3121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62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5295" indent="0">
              <a:buNone/>
              <a:defRPr sz="1335"/>
            </a:lvl2pPr>
            <a:lvl3pPr marL="911225" indent="0">
              <a:buNone/>
              <a:defRPr sz="1200"/>
            </a:lvl3pPr>
            <a:lvl4pPr marL="1366520" indent="0">
              <a:buNone/>
              <a:defRPr sz="935"/>
            </a:lvl4pPr>
            <a:lvl5pPr marL="1821815" indent="0">
              <a:buNone/>
              <a:defRPr sz="935"/>
            </a:lvl5pPr>
            <a:lvl6pPr marL="2278380" indent="0">
              <a:buNone/>
              <a:defRPr sz="935"/>
            </a:lvl6pPr>
            <a:lvl7pPr marL="2733675" indent="0">
              <a:buNone/>
              <a:defRPr sz="935"/>
            </a:lvl7pPr>
            <a:lvl8pPr marL="3189605" indent="0">
              <a:buNone/>
              <a:defRPr sz="935"/>
            </a:lvl8pPr>
            <a:lvl9pPr marL="3644900" indent="0">
              <a:buNone/>
              <a:defRPr sz="935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4A287-6EF0-4D11-9919-5562227ACFCA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9099C-AF61-4BF8-B48E-03DD8F5955E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620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5295" indent="0">
              <a:buNone/>
              <a:defRPr sz="2800"/>
            </a:lvl2pPr>
            <a:lvl3pPr marL="911225" indent="0">
              <a:buNone/>
              <a:defRPr sz="2400"/>
            </a:lvl3pPr>
            <a:lvl4pPr marL="1366520" indent="0">
              <a:buNone/>
              <a:defRPr sz="2000"/>
            </a:lvl4pPr>
            <a:lvl5pPr marL="1821815" indent="0">
              <a:buNone/>
              <a:defRPr sz="2000"/>
            </a:lvl5pPr>
            <a:lvl6pPr marL="2278380" indent="0">
              <a:buNone/>
              <a:defRPr sz="2000"/>
            </a:lvl6pPr>
            <a:lvl7pPr marL="2733675" indent="0">
              <a:buNone/>
              <a:defRPr sz="2000"/>
            </a:lvl7pPr>
            <a:lvl8pPr marL="3189605" indent="0">
              <a:buNone/>
              <a:defRPr sz="2000"/>
            </a:lvl8pPr>
            <a:lvl9pPr marL="3644900" indent="0">
              <a:buNone/>
              <a:defRPr sz="20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5295" indent="0">
              <a:buNone/>
              <a:defRPr sz="1335"/>
            </a:lvl2pPr>
            <a:lvl3pPr marL="911225" indent="0">
              <a:buNone/>
              <a:defRPr sz="1200"/>
            </a:lvl3pPr>
            <a:lvl4pPr marL="1366520" indent="0">
              <a:buNone/>
              <a:defRPr sz="935"/>
            </a:lvl4pPr>
            <a:lvl5pPr marL="1821815" indent="0">
              <a:buNone/>
              <a:defRPr sz="935"/>
            </a:lvl5pPr>
            <a:lvl6pPr marL="2278380" indent="0">
              <a:buNone/>
              <a:defRPr sz="935"/>
            </a:lvl6pPr>
            <a:lvl7pPr marL="2733675" indent="0">
              <a:buNone/>
              <a:defRPr sz="935"/>
            </a:lvl7pPr>
            <a:lvl8pPr marL="3189605" indent="0">
              <a:buNone/>
              <a:defRPr sz="935"/>
            </a:lvl8pPr>
            <a:lvl9pPr marL="3644900" indent="0">
              <a:buNone/>
              <a:defRPr sz="935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43FE2-2C01-44F3-8CDB-82B54FB53ECB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70F7D-1ED9-47CA-9A47-117A5BC929F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9CFE7-75DF-46B6-95DF-542C90C6D3B1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CBCC3-4BBE-4A69-A742-889E8840C06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11" y="365320"/>
            <a:ext cx="2628900" cy="5811839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25" y="365320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3F365-5746-45A1-B0BD-E3C299F9DED4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2C13A-FC16-4DAD-AFD7-CDC8B47FE6F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606EE-188A-4764-8B9B-5C361439042A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82554-67EE-4F15-B871-58138C21201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页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 noProof="0">
                <a:cs typeface="等线" charset="0"/>
              </a:defRPr>
            </a:lvl1pPr>
          </a:lstStyle>
          <a:p>
            <a:pPr>
              <a:defRPr/>
            </a:pPr>
            <a:fld id="{11501738-E1A2-4CD9-B307-FE3BCA189C83}" type="datetime1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 noProof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50483C1-3889-46F9-82B7-6090989054D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 userDrawn="1"/>
        </p:nvGrpSpPr>
        <p:grpSpPr bwMode="auto">
          <a:xfrm>
            <a:off x="0" y="0"/>
            <a:ext cx="12192000" cy="6858000"/>
            <a:chOff x="0" y="0"/>
            <a:chExt cx="9144000" cy="5143500"/>
          </a:xfrm>
        </p:grpSpPr>
        <p:sp>
          <p:nvSpPr>
            <p:cNvPr id="3" name="矩形 1"/>
            <p:cNvSpPr>
              <a:spLocks noChangeArrowheads="1"/>
            </p:cNvSpPr>
            <p:nvPr/>
          </p:nvSpPr>
          <p:spPr bwMode="auto">
            <a:xfrm>
              <a:off x="0" y="0"/>
              <a:ext cx="9144000" cy="5143500"/>
            </a:xfrm>
            <a:prstGeom prst="rect">
              <a:avLst/>
            </a:prstGeom>
            <a:solidFill>
              <a:srgbClr val="C51C29"/>
            </a:solidFill>
            <a:ln w="9525">
              <a:noFill/>
              <a:miter lim="800000"/>
            </a:ln>
          </p:spPr>
          <p:txBody>
            <a:bodyPr lIns="68577" tIns="34289" rIns="68577" bIns="34289" anchor="ctr"/>
            <a:lstStyle/>
            <a:p>
              <a:pPr algn="ctr">
                <a:defRPr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" name="矩形 2"/>
            <p:cNvSpPr>
              <a:spLocks noChangeArrowheads="1"/>
            </p:cNvSpPr>
            <p:nvPr/>
          </p:nvSpPr>
          <p:spPr bwMode="auto">
            <a:xfrm>
              <a:off x="173831" y="144066"/>
              <a:ext cx="8795147" cy="4856559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</a:ln>
          </p:spPr>
          <p:txBody>
            <a:bodyPr lIns="68577" tIns="34289" rIns="68577" bIns="34289" anchor="ctr"/>
            <a:lstStyle/>
            <a:p>
              <a:pPr algn="ctr">
                <a:defRPr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5" name="图片 8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9388" y="223838"/>
            <a:ext cx="6751637" cy="645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222250" y="206375"/>
            <a:ext cx="11736388" cy="6480175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 noProof="0">
                <a:cs typeface="等线" charset="0"/>
              </a:defRPr>
            </a:lvl1pPr>
          </a:lstStyle>
          <a:p>
            <a:pPr>
              <a:defRPr/>
            </a:pPr>
            <a:fld id="{3C70579E-A0EF-4062-985B-3F7B780AA811}" type="datetime1">
              <a:rPr lang="zh-CN" altLang="en-US"/>
            </a:fld>
            <a:endParaRPr lang="zh-CN" altLang="en-US"/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 noProof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2CED269-5417-4B8F-8ABA-18BE2F33308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A9C0C-465D-4E6B-B94F-04E2B989A6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767EE-6254-4146-B95C-CA464E9DF12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FD28F-8099-4A60-81EE-CF5200E525B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48FCB-E901-4036-A48E-AA667C8B486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5A822-3A48-410A-80D5-981098CF3B8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9B665-303D-4816-8672-ED2225956CA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91C38-6F83-4682-B682-4E8CD0E638C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9D9D6-90B6-4E8C-A93B-77FCA930213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486FF-26F8-4F22-8243-677CCE77884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295B4-9C0F-49E1-8655-A7D99D32B87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5508B-01C1-4121-B063-C12EBD45F4E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28ADE-F406-49EC-8843-EC292CD7504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FF89D-3DDF-46BB-95DE-27651197F09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8ADBE-5088-48DC-A7C1-CCA8953670F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lIns="121917" tIns="60958" rIns="121917" bIns="60958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xfrm rot="5400000">
            <a:off x="10119519" y="1081881"/>
            <a:ext cx="2681288" cy="384175"/>
          </a:xfrm>
        </p:spPr>
        <p:txBody>
          <a:bodyPr lIns="121917" tIns="60958" rIns="121917" bIns="60958"/>
          <a:lstStyle>
            <a:lvl1pPr>
              <a:defRPr/>
            </a:lvl1pPr>
          </a:lstStyle>
          <a:p>
            <a:pPr>
              <a:defRPr/>
            </a:pPr>
            <a:fld id="{1E535E57-6EC7-4717-9390-9BA2E41297D0}" type="datetime1">
              <a:rPr lang="zh-CN" altLang="en-US"/>
            </a:fld>
            <a:endParaRPr lang="zh-CN" altLang="en-US" sz="2400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xfrm rot="5400000">
            <a:off x="9321007" y="3736181"/>
            <a:ext cx="4267200" cy="366713"/>
          </a:xfrm>
        </p:spPr>
        <p:txBody>
          <a:bodyPr lIns="121917" tIns="60958" rIns="121917" bIns="60958"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0839450" y="5734050"/>
            <a:ext cx="812800" cy="520700"/>
          </a:xfrm>
        </p:spPr>
        <p:txBody>
          <a:bodyPr lIns="121917" tIns="60958" rIns="121917" bIns="60958"/>
          <a:lstStyle>
            <a:lvl1pPr>
              <a:defRPr smtClean="0"/>
            </a:lvl1pPr>
          </a:lstStyle>
          <a:p>
            <a:pPr>
              <a:defRPr/>
            </a:pPr>
            <a:fld id="{E7F7C316-3DAA-43ED-9F98-CE1A4F4F168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E5356A5-D291-427C-A0F1-95DC88C5080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新浪微博：@我爱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B677B-DDF3-43F5-9C5F-87677F1E722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bg bwMode="auto">
      <p:bgPr>
        <a:solidFill>
          <a:srgbClr val="9537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0188" y="163513"/>
            <a:ext cx="11731625" cy="647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7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9388" y="185738"/>
            <a:ext cx="6753225" cy="647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230188" y="188913"/>
            <a:ext cx="11728450" cy="6475412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319AC-D15E-4AB0-B90B-4DCEE3123953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D14A83E-10AC-494F-B011-49F0491C4B7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41DAE0C-B3DC-43C7-852E-19BDC1E6535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A1230AB-4F60-42F4-9F93-6601205DB62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B1814C9-E015-45A8-AF85-A164F4220F7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2CF3D48-1C9C-4E47-BA0E-F4CDC342FEC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83BCCAD-4284-4926-B1BC-9E8E71926C3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BB473DF-F60A-44F2-82F6-85DDD78286E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5D8BE32-9DEB-4001-9428-2689F461991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956A9D2-DEC0-4D22-B79B-1E3FEEC6A1C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68A023B-C8C4-4392-B205-7652016B9B8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C621AE3-9801-4C48-9BED-221BF8D0C67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"/>
          <p:cNvGrpSpPr/>
          <p:nvPr userDrawn="1"/>
        </p:nvGrpSpPr>
        <p:grpSpPr bwMode="auto">
          <a:xfrm>
            <a:off x="-42863" y="0"/>
            <a:ext cx="12234863" cy="6858000"/>
            <a:chOff x="-41595" y="-2"/>
            <a:chExt cx="12233595" cy="6858002"/>
          </a:xfrm>
        </p:grpSpPr>
        <p:pic>
          <p:nvPicPr>
            <p:cNvPr id="3" name="图片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2"/>
              <a:ext cx="12192000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图片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1593" y="4790010"/>
              <a:ext cx="12233593" cy="1589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图片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41595" y="0"/>
              <a:ext cx="4899345" cy="42251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1" y="3923414"/>
              <a:ext cx="3636468" cy="2934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41594" y="6169196"/>
              <a:ext cx="12233594" cy="68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7"/>
          <p:cNvSpPr/>
          <p:nvPr/>
        </p:nvSpPr>
        <p:spPr>
          <a:xfrm>
            <a:off x="-42863" y="623888"/>
            <a:ext cx="12234863" cy="5805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96" tIns="34289" rIns="68396" bIns="34289" anchor="ctr"/>
          <a:lstStyle/>
          <a:p>
            <a:pPr algn="ctr" defTabSz="684530">
              <a:defRPr/>
            </a:pPr>
            <a:endParaRPr lang="zh-CN" altLang="en-US" sz="1400">
              <a:solidFill>
                <a:srgbClr val="FFFFFF"/>
              </a:solidFill>
              <a:latin typeface="等线" charset="0"/>
            </a:endParaRPr>
          </a:p>
        </p:txBody>
      </p:sp>
      <p:sp>
        <p:nvSpPr>
          <p:cNvPr id="9" name="文本框 13"/>
          <p:cNvSpPr txBox="1"/>
          <p:nvPr/>
        </p:nvSpPr>
        <p:spPr>
          <a:xfrm>
            <a:off x="8186738" y="79375"/>
            <a:ext cx="2803525" cy="390525"/>
          </a:xfrm>
          <a:prstGeom prst="rect">
            <a:avLst/>
          </a:prstGeom>
          <a:noFill/>
        </p:spPr>
        <p:txBody>
          <a:bodyPr wrap="none" lIns="68396" tIns="34289" rIns="68396" bIns="34289">
            <a:spAutoFit/>
          </a:bodyPr>
          <a:lstStyle/>
          <a:p>
            <a:pPr defTabSz="683895">
              <a:defRPr/>
            </a:pPr>
            <a:r>
              <a:rPr lang="zh-CN" altLang="en-US" sz="21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lang="zh-CN" altLang="en-US" sz="21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75333F9-A760-4F57-A042-4E1B24BBB8B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5295" indent="0" algn="ctr">
              <a:buNone/>
              <a:defRPr sz="2000"/>
            </a:lvl2pPr>
            <a:lvl3pPr marL="911225" indent="0" algn="ctr">
              <a:buNone/>
              <a:defRPr sz="1735"/>
            </a:lvl3pPr>
            <a:lvl4pPr marL="1366520" indent="0" algn="ctr">
              <a:buNone/>
              <a:defRPr sz="1600"/>
            </a:lvl4pPr>
            <a:lvl5pPr marL="1821815" indent="0" algn="ctr">
              <a:buNone/>
              <a:defRPr sz="1600"/>
            </a:lvl5pPr>
            <a:lvl6pPr marL="2278380" indent="0" algn="ctr">
              <a:buNone/>
              <a:defRPr sz="1600"/>
            </a:lvl6pPr>
            <a:lvl7pPr marL="2733675" indent="0" algn="ctr">
              <a:buNone/>
              <a:defRPr sz="1600"/>
            </a:lvl7pPr>
            <a:lvl8pPr marL="3189605" indent="0" algn="ctr">
              <a:buNone/>
              <a:defRPr sz="1600"/>
            </a:lvl8pPr>
            <a:lvl9pPr marL="36449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63A8A-1673-4E0A-A245-DB1EA77C14DD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AD546-D084-4BF8-ABF6-24A61FFBC92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583863" y="6499225"/>
            <a:ext cx="1033462" cy="331788"/>
          </a:xfrm>
          <a:prstGeom prst="rect">
            <a:avLst/>
          </a:prstGeom>
        </p:spPr>
        <p:txBody>
          <a:bodyPr lIns="121537" tIns="60769" rIns="121537" bIns="60769">
            <a:spAutoFit/>
          </a:bodyPr>
          <a:lstStyle/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模板下载：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www.1ppt.com/moban/     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行业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模板：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www.1ppt.com/hangye/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节日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模板：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www.1ppt.com/jieri/     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素材下载：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www.1ppt.com/sucai/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背景图片：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www.1ppt.com/beijing/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图表下载：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www.1ppt.com/tubiao/    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优秀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www.1ppt.com/xiazai/  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教程： 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www.1ppt.com/powerpoint/    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Word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教程： 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www.1ppt.com/word/              Excel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教程：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www.1ppt.com/excel/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资料下载：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www.1ppt.com/ziliao/                PPT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课件下载：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范文下载：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www.1ppt.com/fanwen/             </a:t>
            </a: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试卷下载：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www.1ppt.com/shiti/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教案下载：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www.1ppt.com/jiaoan/        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zh-CN" altLang="en-US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字体下载：</a:t>
            </a: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www.1ppt.com/ziti/</a:t>
            </a:r>
            <a:endParaRPr lang="en-US" altLang="zh-CN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defRPr/>
            </a:pPr>
            <a:r>
              <a:rPr lang="en-US" altLang="zh-CN" sz="135" noProof="1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  <a:cs typeface="+mn-cs"/>
              </a:rPr>
              <a:t> </a:t>
            </a:r>
            <a:endParaRPr lang="zh-CN" altLang="en-US" sz="135" noProof="1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3" name="图片 6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0" y="779463"/>
            <a:ext cx="12192000" cy="5740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37" tIns="60769" rIns="121537" bIns="60769" anchor="ctr"/>
          <a:lstStyle/>
          <a:p>
            <a:pPr algn="ctr" defTabSz="682625">
              <a:defRPr/>
            </a:pPr>
            <a:endParaRPr lang="zh-CN" altLang="en-US" sz="170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56562587-24E1-46A5-8605-113AD9906D62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F944398-76B0-4D45-BF28-CDE3E1C790B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93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529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1225" indent="0">
              <a:buNone/>
              <a:defRPr sz="1735">
                <a:solidFill>
                  <a:schemeClr val="tx1">
                    <a:tint val="75000"/>
                  </a:schemeClr>
                </a:solidFill>
              </a:defRPr>
            </a:lvl3pPr>
            <a:lvl4pPr marL="13665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18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783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336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896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449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CE3D1-CB26-47FF-B485-D176B8B9B67F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9134C-0495-49B0-8D40-2F8339DEA57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52D7B-F70C-4748-96AE-47EA0E28874A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7765E-18CD-49BD-AF03-10ABE5A9C23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295" indent="0">
              <a:buNone/>
              <a:defRPr sz="2000" b="1"/>
            </a:lvl2pPr>
            <a:lvl3pPr marL="911225" indent="0">
              <a:buNone/>
              <a:defRPr sz="1735" b="1"/>
            </a:lvl3pPr>
            <a:lvl4pPr marL="1366520" indent="0">
              <a:buNone/>
              <a:defRPr sz="1600" b="1"/>
            </a:lvl4pPr>
            <a:lvl5pPr marL="1821815" indent="0">
              <a:buNone/>
              <a:defRPr sz="1600" b="1"/>
            </a:lvl5pPr>
            <a:lvl6pPr marL="2278380" indent="0">
              <a:buNone/>
              <a:defRPr sz="1600" b="1"/>
            </a:lvl6pPr>
            <a:lvl7pPr marL="2733675" indent="0">
              <a:buNone/>
              <a:defRPr sz="1600" b="1"/>
            </a:lvl7pPr>
            <a:lvl8pPr marL="3189605" indent="0">
              <a:buNone/>
              <a:defRPr sz="1600" b="1"/>
            </a:lvl8pPr>
            <a:lvl9pPr marL="36449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9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295" indent="0">
              <a:buNone/>
              <a:defRPr sz="2000" b="1"/>
            </a:lvl2pPr>
            <a:lvl3pPr marL="911225" indent="0">
              <a:buNone/>
              <a:defRPr sz="1735" b="1"/>
            </a:lvl3pPr>
            <a:lvl4pPr marL="1366520" indent="0">
              <a:buNone/>
              <a:defRPr sz="1600" b="1"/>
            </a:lvl4pPr>
            <a:lvl5pPr marL="1821815" indent="0">
              <a:buNone/>
              <a:defRPr sz="1600" b="1"/>
            </a:lvl5pPr>
            <a:lvl6pPr marL="2278380" indent="0">
              <a:buNone/>
              <a:defRPr sz="1600" b="1"/>
            </a:lvl6pPr>
            <a:lvl7pPr marL="2733675" indent="0">
              <a:buNone/>
              <a:defRPr sz="1600" b="1"/>
            </a:lvl7pPr>
            <a:lvl8pPr marL="3189605" indent="0">
              <a:buNone/>
              <a:defRPr sz="1600" b="1"/>
            </a:lvl8pPr>
            <a:lvl9pPr marL="36449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9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17AF6-8929-49BD-9B55-729D33F949DA}" type="datetime1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1965B-9EDB-4F02-AA6D-7EA7CC9197F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773D6-7FBA-4ECF-A87D-5F1252827A2E}" type="datetime1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7709A-0E94-4021-A4AB-7150D3278C7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B249-3A85-4D19-BE87-8962E9B0EFBD}" type="datetime1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5629-3549-4683-9E91-2AFC225C43E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62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5295" indent="0">
              <a:buNone/>
              <a:defRPr sz="1335"/>
            </a:lvl2pPr>
            <a:lvl3pPr marL="911225" indent="0">
              <a:buNone/>
              <a:defRPr sz="1200"/>
            </a:lvl3pPr>
            <a:lvl4pPr marL="1366520" indent="0">
              <a:buNone/>
              <a:defRPr sz="935"/>
            </a:lvl4pPr>
            <a:lvl5pPr marL="1821815" indent="0">
              <a:buNone/>
              <a:defRPr sz="935"/>
            </a:lvl5pPr>
            <a:lvl6pPr marL="2278380" indent="0">
              <a:buNone/>
              <a:defRPr sz="935"/>
            </a:lvl6pPr>
            <a:lvl7pPr marL="2733675" indent="0">
              <a:buNone/>
              <a:defRPr sz="935"/>
            </a:lvl7pPr>
            <a:lvl8pPr marL="3189605" indent="0">
              <a:buNone/>
              <a:defRPr sz="935"/>
            </a:lvl8pPr>
            <a:lvl9pPr marL="3644900" indent="0">
              <a:buNone/>
              <a:defRPr sz="935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72FB3-63E9-4F14-BEA4-E9DA7856AB1B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50218-0B4A-40CB-81C4-87E12878A77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620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5295" indent="0">
              <a:buNone/>
              <a:defRPr sz="2800"/>
            </a:lvl2pPr>
            <a:lvl3pPr marL="911225" indent="0">
              <a:buNone/>
              <a:defRPr sz="2400"/>
            </a:lvl3pPr>
            <a:lvl4pPr marL="1366520" indent="0">
              <a:buNone/>
              <a:defRPr sz="2000"/>
            </a:lvl4pPr>
            <a:lvl5pPr marL="1821815" indent="0">
              <a:buNone/>
              <a:defRPr sz="2000"/>
            </a:lvl5pPr>
            <a:lvl6pPr marL="2278380" indent="0">
              <a:buNone/>
              <a:defRPr sz="2000"/>
            </a:lvl6pPr>
            <a:lvl7pPr marL="2733675" indent="0">
              <a:buNone/>
              <a:defRPr sz="2000"/>
            </a:lvl7pPr>
            <a:lvl8pPr marL="3189605" indent="0">
              <a:buNone/>
              <a:defRPr sz="2000"/>
            </a:lvl8pPr>
            <a:lvl9pPr marL="3644900" indent="0">
              <a:buNone/>
              <a:defRPr sz="20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3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5295" indent="0">
              <a:buNone/>
              <a:defRPr sz="1335"/>
            </a:lvl2pPr>
            <a:lvl3pPr marL="911225" indent="0">
              <a:buNone/>
              <a:defRPr sz="1200"/>
            </a:lvl3pPr>
            <a:lvl4pPr marL="1366520" indent="0">
              <a:buNone/>
              <a:defRPr sz="935"/>
            </a:lvl4pPr>
            <a:lvl5pPr marL="1821815" indent="0">
              <a:buNone/>
              <a:defRPr sz="935"/>
            </a:lvl5pPr>
            <a:lvl6pPr marL="2278380" indent="0">
              <a:buNone/>
              <a:defRPr sz="935"/>
            </a:lvl6pPr>
            <a:lvl7pPr marL="2733675" indent="0">
              <a:buNone/>
              <a:defRPr sz="935"/>
            </a:lvl7pPr>
            <a:lvl8pPr marL="3189605" indent="0">
              <a:buNone/>
              <a:defRPr sz="935"/>
            </a:lvl8pPr>
            <a:lvl9pPr marL="3644900" indent="0">
              <a:buNone/>
              <a:defRPr sz="935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17FCF-67B9-440E-B8BE-FDC44BCA4228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2A95D-CE17-43FE-99B2-51236588D1F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268BC-194D-4A01-9051-A59437352A64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F974B-2BEE-4C17-955F-E80F230EE38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11" y="365320"/>
            <a:ext cx="2628900" cy="5811839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25" y="365320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831EA-892E-456C-B7A5-AAA824F5BDC7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1E441-BAEA-48D3-A2EE-DF68DC89705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14DAA-7092-4F98-8BCF-7F8D651D1B04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45A16-31E1-4EA5-83C3-F862E85F457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页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 noProof="0">
                <a:cs typeface="等线" charset="0"/>
              </a:defRPr>
            </a:lvl1pPr>
          </a:lstStyle>
          <a:p>
            <a:pPr>
              <a:defRPr/>
            </a:pPr>
            <a:fld id="{477BB2E4-80FB-432E-8368-B26B5B05E0FA}" type="datetime1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 noProof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64A4FA0-7275-4660-B3C1-3FAC6711461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 userDrawn="1"/>
        </p:nvGrpSpPr>
        <p:grpSpPr bwMode="auto">
          <a:xfrm>
            <a:off x="0" y="0"/>
            <a:ext cx="12192000" cy="6858000"/>
            <a:chOff x="0" y="0"/>
            <a:chExt cx="9144000" cy="5143500"/>
          </a:xfrm>
        </p:grpSpPr>
        <p:sp>
          <p:nvSpPr>
            <p:cNvPr id="3" name="矩形 1"/>
            <p:cNvSpPr>
              <a:spLocks noChangeArrowheads="1"/>
            </p:cNvSpPr>
            <p:nvPr/>
          </p:nvSpPr>
          <p:spPr bwMode="auto">
            <a:xfrm>
              <a:off x="0" y="0"/>
              <a:ext cx="9144000" cy="5143500"/>
            </a:xfrm>
            <a:prstGeom prst="rect">
              <a:avLst/>
            </a:prstGeom>
            <a:solidFill>
              <a:srgbClr val="C51C29"/>
            </a:solidFill>
            <a:ln w="9525">
              <a:noFill/>
              <a:miter lim="800000"/>
            </a:ln>
          </p:spPr>
          <p:txBody>
            <a:bodyPr lIns="68577" tIns="34289" rIns="68577" bIns="34289" anchor="ctr"/>
            <a:lstStyle/>
            <a:p>
              <a:pPr algn="ctr">
                <a:defRPr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" name="矩形 2"/>
            <p:cNvSpPr>
              <a:spLocks noChangeArrowheads="1"/>
            </p:cNvSpPr>
            <p:nvPr/>
          </p:nvSpPr>
          <p:spPr bwMode="auto">
            <a:xfrm>
              <a:off x="173831" y="144066"/>
              <a:ext cx="8795147" cy="4856559"/>
            </a:xfrm>
            <a:prstGeom prst="rect">
              <a:avLst/>
            </a:prstGeom>
            <a:solidFill>
              <a:schemeClr val="bg1"/>
            </a:solidFill>
            <a:ln w="12700">
              <a:noFill/>
              <a:miter lim="800000"/>
            </a:ln>
          </p:spPr>
          <p:txBody>
            <a:bodyPr lIns="68577" tIns="34289" rIns="68577" bIns="34289" anchor="ctr"/>
            <a:lstStyle/>
            <a:p>
              <a:pPr algn="ctr">
                <a:defRPr/>
              </a:pPr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5" name="图片 8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9388" y="223838"/>
            <a:ext cx="6751637" cy="645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222250" y="206375"/>
            <a:ext cx="11736388" cy="6480175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endParaRPr lang="zh-CN" altLang="en-US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 noProof="0">
                <a:cs typeface="等线" charset="0"/>
              </a:defRPr>
            </a:lvl1pPr>
          </a:lstStyle>
          <a:p>
            <a:pPr>
              <a:defRPr/>
            </a:pPr>
            <a:fld id="{07FA913E-52F9-4F7D-9806-52A4C89F835A}" type="datetime1">
              <a:rPr lang="zh-CN" altLang="en-US"/>
            </a:fld>
            <a:endParaRPr lang="zh-CN" altLang="en-US"/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 noProof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032FE06-6062-4665-9109-D888323AD97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3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Relationship Id="rId30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29" Type="http://schemas.openxmlformats.org/officeDocument/2006/relationships/slideLayout" Target="../slideLayouts/slideLayout43.xml"/><Relationship Id="rId28" Type="http://schemas.openxmlformats.org/officeDocument/2006/relationships/slideLayout" Target="../slideLayouts/slideLayout42.xml"/><Relationship Id="rId27" Type="http://schemas.openxmlformats.org/officeDocument/2006/relationships/slideLayout" Target="../slideLayouts/slideLayout41.xml"/><Relationship Id="rId26" Type="http://schemas.openxmlformats.org/officeDocument/2006/relationships/slideLayout" Target="../slideLayouts/slideLayout40.xml"/><Relationship Id="rId25" Type="http://schemas.openxmlformats.org/officeDocument/2006/relationships/slideLayout" Target="../slideLayouts/slideLayout39.xml"/><Relationship Id="rId24" Type="http://schemas.openxmlformats.org/officeDocument/2006/relationships/slideLayout" Target="../slideLayouts/slideLayout38.xml"/><Relationship Id="rId23" Type="http://schemas.openxmlformats.org/officeDocument/2006/relationships/slideLayout" Target="../slideLayouts/slideLayout37.xml"/><Relationship Id="rId22" Type="http://schemas.openxmlformats.org/officeDocument/2006/relationships/slideLayout" Target="../slideLayouts/slideLayout36.xml"/><Relationship Id="rId21" Type="http://schemas.openxmlformats.org/officeDocument/2006/relationships/slideLayout" Target="../slideLayouts/slideLayout35.xml"/><Relationship Id="rId20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2.xml"/><Relationship Id="rId8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0.xml"/><Relationship Id="rId6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6.xml"/><Relationship Id="rId2" Type="http://schemas.openxmlformats.org/officeDocument/2006/relationships/slideLayout" Target="../slideLayouts/slideLayout45.xml"/><Relationship Id="rId16" Type="http://schemas.openxmlformats.org/officeDocument/2006/relationships/theme" Target="../theme/theme3.xml"/><Relationship Id="rId15" Type="http://schemas.openxmlformats.org/officeDocument/2006/relationships/image" Target="../media/image3.png"/><Relationship Id="rId14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3.xml"/><Relationship Id="rId1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153" tIns="45577" rIns="91153" bIns="45577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153" tIns="45577" rIns="91153" bIns="45577" numCol="1" anchor="t" anchorCtr="0" compatLnSpc="1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153" tIns="45577" rIns="91153" bIns="45577" numCol="1" anchor="ctr" anchorCtr="0" compatLnSpc="1"/>
          <a:lstStyle>
            <a:lvl1pPr>
              <a:defRPr sz="1200" noProof="1" dirty="0">
                <a:solidFill>
                  <a:srgbClr val="898989"/>
                </a:solidFill>
                <a:ea typeface="宋体" panose="02010600030101010101" pitchFamily="2" charset="-122"/>
                <a:cs typeface="+mn-cs"/>
              </a:defRPr>
            </a:lvl1pPr>
          </a:lstStyle>
          <a:p>
            <a:pPr>
              <a:defRPr/>
            </a:pPr>
            <a:fld id="{28D3F17A-4DDC-424A-97B9-CB81C5E4F7FC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153" tIns="45577" rIns="91153" bIns="45577" numCol="1" anchor="ctr" anchorCtr="0" compatLnSpc="1"/>
          <a:lstStyle>
            <a:lvl1pPr algn="ctr">
              <a:defRPr sz="1200" noProof="1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153" tIns="45577" rIns="91153" bIns="45577" numCol="1" anchor="ctr" anchorCtr="0" compatLnSpc="1"/>
          <a:lstStyle>
            <a:lvl1pPr algn="r">
              <a:defRPr sz="1200" smtClean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B0D60831-E4E4-4895-B369-2B1BBE6596E0}" type="slidenum">
              <a:rPr lang="zh-CN" altLang="en-US"/>
            </a:fld>
            <a:endParaRPr lang="zh-CN" altLang="en-US"/>
          </a:p>
        </p:txBody>
      </p:sp>
      <p:pic>
        <p:nvPicPr>
          <p:cNvPr id="1031" name="图片 6" descr="视频水印小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542338" y="6332538"/>
            <a:ext cx="2811462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slow"/>
  <p:txStyles>
    <p:titleStyle>
      <a:lvl1pPr algn="l" defTabSz="9112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 charset="0"/>
        </a:defRPr>
      </a:lvl1pPr>
      <a:lvl2pPr algn="l" defTabSz="9112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2pPr>
      <a:lvl3pPr algn="l" defTabSz="9112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3pPr>
      <a:lvl4pPr algn="l" defTabSz="9112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4pPr>
      <a:lvl5pPr algn="l" defTabSz="9112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5pPr>
      <a:lvl6pPr marL="457200" algn="l" defTabSz="9112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6pPr>
      <a:lvl7pPr marL="914400" algn="l" defTabSz="9112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7pPr>
      <a:lvl8pPr marL="1371600" algn="l" defTabSz="9112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8pPr>
      <a:lvl9pPr marL="1828800" algn="l" defTabSz="9112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9pPr>
    </p:titleStyle>
    <p:bodyStyle>
      <a:lvl1pPr marL="228600" indent="-228600" algn="l" defTabSz="911225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等线" charset="0"/>
        </a:defRPr>
      </a:lvl1pPr>
      <a:lvl2pPr marL="682625" indent="-227330" algn="l" defTabSz="9112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等线" charset="0"/>
        </a:defRPr>
      </a:lvl2pPr>
      <a:lvl3pPr marL="1138555" indent="-227330" algn="l" defTabSz="9112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 charset="0"/>
        </a:defRPr>
      </a:lvl3pPr>
      <a:lvl4pPr marL="1593850" indent="-227330" algn="l" defTabSz="9112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等线" charset="0"/>
        </a:defRPr>
      </a:lvl4pPr>
      <a:lvl5pPr marL="2049780" indent="-227330" algn="l" defTabSz="9112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等线" charset="0"/>
        </a:defRPr>
      </a:lvl5pPr>
      <a:lvl6pPr marL="2505075" indent="-227965" algn="l" defTabSz="91122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6pPr>
      <a:lvl7pPr marL="2961640" indent="-227965" algn="l" defTabSz="91122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7pPr>
      <a:lvl8pPr marL="3416935" indent="-227965" algn="l" defTabSz="91122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8pPr>
      <a:lvl9pPr marL="3872865" indent="-227965" algn="l" defTabSz="91122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1pPr>
      <a:lvl2pPr marL="455295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2pPr>
      <a:lvl3pPr marL="911225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3pPr>
      <a:lvl4pPr marL="1366520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4pPr>
      <a:lvl5pPr marL="1821815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5pPr>
      <a:lvl6pPr marL="2278380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6pPr>
      <a:lvl7pPr marL="2733675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7pPr>
      <a:lvl8pPr marL="3189605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8pPr>
      <a:lvl9pPr marL="3644900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DD3A0D4-6A17-4192-B6A8-29012C541B5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 smtClean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E5C0E30-4765-45EF-B7E5-37116FCAB89A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  <p:sldLayoutId id="2147483682" r:id="rId19"/>
    <p:sldLayoutId id="2147483683" r:id="rId20"/>
    <p:sldLayoutId id="2147483684" r:id="rId21"/>
    <p:sldLayoutId id="2147483685" r:id="rId22"/>
    <p:sldLayoutId id="2147483686" r:id="rId23"/>
    <p:sldLayoutId id="2147483687" r:id="rId24"/>
    <p:sldLayoutId id="2147483688" r:id="rId25"/>
    <p:sldLayoutId id="2147483689" r:id="rId26"/>
    <p:sldLayoutId id="2147483690" r:id="rId27"/>
    <p:sldLayoutId id="2147483691" r:id="rId28"/>
    <p:sldLayoutId id="2147483692" r:id="rId29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153" tIns="45577" rIns="91153" bIns="45577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3075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153" tIns="45577" rIns="91153" bIns="45577" numCol="1" anchor="t" anchorCtr="0" compatLnSpc="1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153" tIns="45577" rIns="91153" bIns="45577" numCol="1" anchor="ctr" anchorCtr="0" compatLnSpc="1"/>
          <a:lstStyle>
            <a:lvl1pPr>
              <a:defRPr sz="1200" noProof="1" dirty="0">
                <a:solidFill>
                  <a:srgbClr val="898989"/>
                </a:solidFill>
                <a:ea typeface="宋体" panose="02010600030101010101" pitchFamily="2" charset="-122"/>
                <a:cs typeface="+mn-cs"/>
              </a:defRPr>
            </a:lvl1pPr>
          </a:lstStyle>
          <a:p>
            <a:pPr>
              <a:defRPr/>
            </a:pPr>
            <a:fld id="{437340CC-559C-4A04-A188-CF34EDA42520}" type="datetime1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153" tIns="45577" rIns="91153" bIns="45577" numCol="1" anchor="ctr" anchorCtr="0" compatLnSpc="1"/>
          <a:lstStyle>
            <a:lvl1pPr algn="ctr">
              <a:defRPr sz="1200" noProof="1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153" tIns="45577" rIns="91153" bIns="45577" numCol="1" anchor="ctr" anchorCtr="0" compatLnSpc="1"/>
          <a:lstStyle>
            <a:lvl1pPr algn="r">
              <a:defRPr sz="1200" smtClean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0FC64CD-1281-4604-96D6-4A697D4DE615}" type="slidenum">
              <a:rPr lang="zh-CN" altLang="en-US"/>
            </a:fld>
            <a:endParaRPr lang="zh-CN" altLang="en-US"/>
          </a:p>
        </p:txBody>
      </p:sp>
      <p:pic>
        <p:nvPicPr>
          <p:cNvPr id="3079" name="图片 6" descr="视频水印小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542338" y="6332538"/>
            <a:ext cx="2811462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</p:sldLayoutIdLst>
  <p:transition spd="slow"/>
  <p:txStyles>
    <p:titleStyle>
      <a:lvl1pPr algn="l" defTabSz="9112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等线 Light" charset="0"/>
        </a:defRPr>
      </a:lvl1pPr>
      <a:lvl2pPr algn="l" defTabSz="9112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2pPr>
      <a:lvl3pPr algn="l" defTabSz="9112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3pPr>
      <a:lvl4pPr algn="l" defTabSz="9112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4pPr>
      <a:lvl5pPr algn="l" defTabSz="9112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5pPr>
      <a:lvl6pPr marL="457200" algn="l" defTabSz="9112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6pPr>
      <a:lvl7pPr marL="914400" algn="l" defTabSz="9112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7pPr>
      <a:lvl8pPr marL="1371600" algn="l" defTabSz="9112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8pPr>
      <a:lvl9pPr marL="1828800" algn="l" defTabSz="9112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等线 Light" charset="0"/>
          <a:ea typeface="等线 Light" charset="0"/>
          <a:cs typeface="等线 Light" charset="0"/>
        </a:defRPr>
      </a:lvl9pPr>
    </p:titleStyle>
    <p:bodyStyle>
      <a:lvl1pPr marL="228600" indent="-228600" algn="l" defTabSz="911225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等线" charset="0"/>
        </a:defRPr>
      </a:lvl1pPr>
      <a:lvl2pPr marL="682625" indent="-227330" algn="l" defTabSz="9112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等线" charset="0"/>
        </a:defRPr>
      </a:lvl2pPr>
      <a:lvl3pPr marL="1138555" indent="-227330" algn="l" defTabSz="9112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等线" charset="0"/>
        </a:defRPr>
      </a:lvl3pPr>
      <a:lvl4pPr marL="1593850" indent="-227330" algn="l" defTabSz="9112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等线" charset="0"/>
        </a:defRPr>
      </a:lvl4pPr>
      <a:lvl5pPr marL="2049780" indent="-227330" algn="l" defTabSz="9112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等线" charset="0"/>
        </a:defRPr>
      </a:lvl5pPr>
      <a:lvl6pPr marL="2505075" indent="-227965" algn="l" defTabSz="91122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6pPr>
      <a:lvl7pPr marL="2961640" indent="-227965" algn="l" defTabSz="91122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7pPr>
      <a:lvl8pPr marL="3416935" indent="-227965" algn="l" defTabSz="91122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8pPr>
      <a:lvl9pPr marL="3872865" indent="-227965" algn="l" defTabSz="91122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1pPr>
      <a:lvl2pPr marL="455295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2pPr>
      <a:lvl3pPr marL="911225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3pPr>
      <a:lvl4pPr marL="1366520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4pPr>
      <a:lvl5pPr marL="1821815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5pPr>
      <a:lvl6pPr marL="2278380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6pPr>
      <a:lvl7pPr marL="2733675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7pPr>
      <a:lvl8pPr marL="3189605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8pPr>
      <a:lvl9pPr marL="3644900" algn="l" defTabSz="911225" rtl="0" eaLnBrk="1" latinLnBrk="0" hangingPunct="1">
        <a:defRPr sz="17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4.png"/><Relationship Id="rId2" Type="http://schemas.microsoft.com/office/2007/relationships/media" Target="file:///G:\&#31532;21&#35838;&#20116;&#22235;&#36816;&#21160;&#19982;&#20013;&#22269;&#20849;&#20135;&#20826;&#30340;&#35806;&#29983;&#65288;&#29992;&#65289;\&#20116;&#22235;&#36816;&#21160;&#23548;&#28779;&#32447;%20&#65288;&#20116;&#22235;&#32972;&#26223;&#29992;&#65289;.wmv" TargetMode="External"/><Relationship Id="rId1" Type="http://schemas.openxmlformats.org/officeDocument/2006/relationships/video" Target="file:///G:\&#31532;21&#35838;&#20116;&#22235;&#36816;&#21160;&#19982;&#20013;&#22269;&#20849;&#20135;&#20826;&#30340;&#35806;&#29983;&#65288;&#29992;&#65289;\&#20116;&#22235;&#36816;&#21160;&#23548;&#28779;&#32447;%20&#65288;&#20116;&#22235;&#32972;&#26223;&#29992;&#65289;.wmv" TargetMode="Externa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4.png"/><Relationship Id="rId3" Type="http://schemas.microsoft.com/office/2007/relationships/media" Target="file:///G:\&#31532;21&#35838;&#20116;&#22235;&#36816;&#21160;&#19982;&#20013;&#22269;&#20849;&#20135;&#20826;&#30340;&#35806;&#29983;&#65288;&#29992;&#65289;\&#20849;&#20135;&#20826;&#35806;&#29983;&#30340;&#24847;&#20041;.wmv" TargetMode="External"/><Relationship Id="rId2" Type="http://schemas.openxmlformats.org/officeDocument/2006/relationships/video" Target="file:///G:\&#31532;21&#35838;&#20116;&#22235;&#36816;&#21160;&#19982;&#20013;&#22269;&#20849;&#20135;&#20826;&#30340;&#35806;&#29983;&#65288;&#29992;&#65289;\&#20849;&#20135;&#20826;&#35806;&#29983;&#30340;&#24847;&#20041;.wmv" TargetMode="External"/><Relationship Id="rId1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4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tags" Target="../tags/tag17.xml"/><Relationship Id="rId8" Type="http://schemas.openxmlformats.org/officeDocument/2006/relationships/tags" Target="../tags/tag16.xml"/><Relationship Id="rId7" Type="http://schemas.openxmlformats.org/officeDocument/2006/relationships/tags" Target="../tags/tag15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7" Type="http://schemas.openxmlformats.org/officeDocument/2006/relationships/notesSlide" Target="../notesSlides/notesSlide4.xml"/><Relationship Id="rId26" Type="http://schemas.openxmlformats.org/officeDocument/2006/relationships/slideLayout" Target="../slideLayouts/slideLayout2.xml"/><Relationship Id="rId25" Type="http://schemas.openxmlformats.org/officeDocument/2006/relationships/tags" Target="../tags/tag33.xml"/><Relationship Id="rId24" Type="http://schemas.openxmlformats.org/officeDocument/2006/relationships/tags" Target="../tags/tag32.xml"/><Relationship Id="rId23" Type="http://schemas.openxmlformats.org/officeDocument/2006/relationships/tags" Target="../tags/tag31.xml"/><Relationship Id="rId22" Type="http://schemas.openxmlformats.org/officeDocument/2006/relationships/tags" Target="../tags/tag30.xml"/><Relationship Id="rId21" Type="http://schemas.openxmlformats.org/officeDocument/2006/relationships/tags" Target="../tags/tag29.xml"/><Relationship Id="rId20" Type="http://schemas.openxmlformats.org/officeDocument/2006/relationships/tags" Target="../tags/tag28.xml"/><Relationship Id="rId2" Type="http://schemas.openxmlformats.org/officeDocument/2006/relationships/tags" Target="../tags/tag10.xml"/><Relationship Id="rId19" Type="http://schemas.openxmlformats.org/officeDocument/2006/relationships/tags" Target="../tags/tag27.xml"/><Relationship Id="rId18" Type="http://schemas.openxmlformats.org/officeDocument/2006/relationships/tags" Target="../tags/tag26.xml"/><Relationship Id="rId17" Type="http://schemas.openxmlformats.org/officeDocument/2006/relationships/tags" Target="../tags/tag25.xml"/><Relationship Id="rId16" Type="http://schemas.openxmlformats.org/officeDocument/2006/relationships/tags" Target="../tags/tag24.xml"/><Relationship Id="rId15" Type="http://schemas.openxmlformats.org/officeDocument/2006/relationships/tags" Target="../tags/tag23.xml"/><Relationship Id="rId14" Type="http://schemas.openxmlformats.org/officeDocument/2006/relationships/tags" Target="../tags/tag22.xml"/><Relationship Id="rId13" Type="http://schemas.openxmlformats.org/officeDocument/2006/relationships/tags" Target="../tags/tag21.xml"/><Relationship Id="rId12" Type="http://schemas.openxmlformats.org/officeDocument/2006/relationships/tags" Target="../tags/tag20.xml"/><Relationship Id="rId11" Type="http://schemas.openxmlformats.org/officeDocument/2006/relationships/tags" Target="../tags/tag19.xml"/><Relationship Id="rId10" Type="http://schemas.openxmlformats.org/officeDocument/2006/relationships/tags" Target="../tags/tag18.xml"/><Relationship Id="rId1" Type="http://schemas.openxmlformats.org/officeDocument/2006/relationships/tags" Target="../tags/tag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9525" y="19050"/>
            <a:ext cx="12182475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39275" y="-12700"/>
            <a:ext cx="2146300" cy="200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2336664" y="1929905"/>
            <a:ext cx="2277110" cy="941705"/>
          </a:xfrm>
          <a:prstGeom prst="rect">
            <a:avLst/>
          </a:prstGeom>
          <a:noFill/>
        </p:spPr>
        <p:txBody>
          <a:bodyPr wrap="none" lIns="121537" tIns="60769" rIns="121537" bIns="60769">
            <a:spAutoFit/>
          </a:bodyPr>
          <a:lstStyle/>
          <a:p>
            <a:pPr algn="ctr" fontAlgn="auto">
              <a:defRPr/>
            </a:pPr>
            <a:r>
              <a:rPr lang="zh-CN" altLang="en-US" sz="5335" noProof="1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第</a:t>
            </a:r>
            <a:r>
              <a:rPr lang="en-US" altLang="zh-CN" sz="5335" noProof="1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21</a:t>
            </a:r>
            <a:r>
              <a:rPr lang="zh-CN" altLang="en-US" sz="5335" noProof="1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课</a:t>
            </a:r>
            <a:endParaRPr lang="zh-CN" altLang="en-US" sz="4800" b="1" noProof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71700" y="2871788"/>
            <a:ext cx="9058275" cy="941387"/>
          </a:xfrm>
          <a:prstGeom prst="rect">
            <a:avLst/>
          </a:prstGeom>
          <a:noFill/>
        </p:spPr>
        <p:txBody>
          <a:bodyPr wrap="none" lIns="121537" tIns="60769" rIns="121537" bIns="60769">
            <a:spAutoFit/>
          </a:bodyPr>
          <a:lstStyle/>
          <a:p>
            <a:pPr fontAlgn="auto">
              <a:defRPr/>
            </a:pPr>
            <a:r>
              <a:rPr lang="zh-CN" altLang="en-US" sz="5335" noProof="1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五四运动与中国共产党的诞生</a:t>
            </a:r>
            <a:endParaRPr lang="zh-CN" altLang="en-US" sz="5335" noProof="1">
              <a:solidFill>
                <a:srgbClr val="FFFF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2" name="Group 550"/>
          <p:cNvGrpSpPr/>
          <p:nvPr/>
        </p:nvGrpSpPr>
        <p:grpSpPr bwMode="auto">
          <a:xfrm>
            <a:off x="9213850" y="-382588"/>
            <a:ext cx="2978150" cy="2976563"/>
            <a:chOff x="295" y="3475"/>
            <a:chExt cx="1407" cy="1407"/>
          </a:xfrm>
        </p:grpSpPr>
        <p:sp>
          <p:nvSpPr>
            <p:cNvPr id="25610" name="Oval 551"/>
            <p:cNvSpPr>
              <a:spLocks noChangeArrowheads="1"/>
            </p:cNvSpPr>
            <p:nvPr/>
          </p:nvSpPr>
          <p:spPr bwMode="auto">
            <a:xfrm>
              <a:off x="295" y="3475"/>
              <a:ext cx="1407" cy="1407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D1D1D1">
                    <a:alpha val="1200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</a:ln>
          </p:spPr>
          <p:txBody>
            <a:bodyPr wrap="none" anchor="ctr"/>
            <a:lstStyle/>
            <a:p>
              <a:endParaRPr lang="zh-CN" altLang="en-US" sz="2400">
                <a:solidFill>
                  <a:srgbClr val="000000"/>
                </a:solidFill>
                <a:ea typeface="宋体" panose="02010600030101010101" pitchFamily="2" charset="-122"/>
              </a:endParaRPr>
            </a:p>
          </p:txBody>
        </p:sp>
        <p:grpSp>
          <p:nvGrpSpPr>
            <p:cNvPr id="25611" name="Group 552"/>
            <p:cNvGrpSpPr/>
            <p:nvPr/>
          </p:nvGrpSpPr>
          <p:grpSpPr bwMode="auto">
            <a:xfrm>
              <a:off x="476" y="3657"/>
              <a:ext cx="1050" cy="1050"/>
              <a:chOff x="-6056" y="-2208"/>
              <a:chExt cx="2208" cy="2208"/>
            </a:xfrm>
          </p:grpSpPr>
          <p:sp>
            <p:nvSpPr>
              <p:cNvPr id="25612" name="Oval 553"/>
              <p:cNvSpPr>
                <a:spLocks noChangeArrowheads="1"/>
              </p:cNvSpPr>
              <p:nvPr/>
            </p:nvSpPr>
            <p:spPr bwMode="auto">
              <a:xfrm>
                <a:off x="-6056" y="-2132"/>
                <a:ext cx="2132" cy="2132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</a:ln>
            </p:spPr>
            <p:txBody>
              <a:bodyPr wrap="none" anchor="ctr"/>
              <a:lstStyle/>
              <a:p>
                <a:endParaRPr lang="zh-CN" altLang="en-US" sz="2400">
                  <a:solidFill>
                    <a:srgbClr val="000000"/>
                  </a:solidFill>
                  <a:ea typeface="宋体" panose="02010600030101010101" pitchFamily="2" charset="-122"/>
                </a:endParaRPr>
              </a:p>
            </p:txBody>
          </p:sp>
          <p:grpSp>
            <p:nvGrpSpPr>
              <p:cNvPr id="25613" name="Group 554"/>
              <p:cNvGrpSpPr/>
              <p:nvPr/>
            </p:nvGrpSpPr>
            <p:grpSpPr bwMode="auto">
              <a:xfrm>
                <a:off x="-6056" y="-2208"/>
                <a:ext cx="2208" cy="2208"/>
                <a:chOff x="-4060" y="-879"/>
                <a:chExt cx="2208" cy="2208"/>
              </a:xfrm>
            </p:grpSpPr>
            <p:grpSp>
              <p:nvGrpSpPr>
                <p:cNvPr id="25614" name="Group 555"/>
                <p:cNvGrpSpPr/>
                <p:nvPr/>
              </p:nvGrpSpPr>
              <p:grpSpPr bwMode="auto">
                <a:xfrm>
                  <a:off x="-4060" y="-879"/>
                  <a:ext cx="2208" cy="2208"/>
                  <a:chOff x="-3924" y="-788"/>
                  <a:chExt cx="2208" cy="2208"/>
                </a:xfrm>
              </p:grpSpPr>
              <p:grpSp>
                <p:nvGrpSpPr>
                  <p:cNvPr id="25630" name="Group 556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-3924" y="-788"/>
                    <a:ext cx="2208" cy="2202"/>
                    <a:chOff x="168" y="696"/>
                    <a:chExt cx="1429" cy="1429"/>
                  </a:xfrm>
                </p:grpSpPr>
                <p:grpSp>
                  <p:nvGrpSpPr>
                    <p:cNvPr id="25638" name="Group 557"/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854" y="696"/>
                      <a:ext cx="56" cy="1429"/>
                      <a:chOff x="845" y="696"/>
                      <a:chExt cx="56" cy="1429"/>
                    </a:xfrm>
                  </p:grpSpPr>
                  <p:sp>
                    <p:nvSpPr>
                      <p:cNvPr id="25642" name="AutoShape 558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845" y="696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5643" name="AutoShape 559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flipV="1">
                        <a:off x="845" y="1410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25639" name="Group 560"/>
                    <p:cNvGrpSpPr>
                      <a:grpSpLocks noChangeAspect="1"/>
                    </p:cNvGrpSpPr>
                    <p:nvPr/>
                  </p:nvGrpSpPr>
                  <p:grpSpPr bwMode="auto">
                    <a:xfrm rot="5400000">
                      <a:off x="854" y="694"/>
                      <a:ext cx="56" cy="1429"/>
                      <a:chOff x="845" y="696"/>
                      <a:chExt cx="56" cy="1429"/>
                    </a:xfrm>
                  </p:grpSpPr>
                  <p:sp>
                    <p:nvSpPr>
                      <p:cNvPr id="25640" name="AutoShape 561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845" y="696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5641" name="AutoShape 562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flipV="1">
                        <a:off x="845" y="1410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  <p:grpSp>
                <p:nvGrpSpPr>
                  <p:cNvPr id="25631" name="Group 563"/>
                  <p:cNvGrpSpPr>
                    <a:grpSpLocks noChangeAspect="1"/>
                  </p:cNvGrpSpPr>
                  <p:nvPr/>
                </p:nvGrpSpPr>
                <p:grpSpPr bwMode="auto">
                  <a:xfrm rot="2700000">
                    <a:off x="-3927" y="-785"/>
                    <a:ext cx="2208" cy="2202"/>
                    <a:chOff x="168" y="696"/>
                    <a:chExt cx="1429" cy="1429"/>
                  </a:xfrm>
                </p:grpSpPr>
                <p:grpSp>
                  <p:nvGrpSpPr>
                    <p:cNvPr id="25632" name="Group 564"/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854" y="696"/>
                      <a:ext cx="56" cy="1429"/>
                      <a:chOff x="845" y="696"/>
                      <a:chExt cx="56" cy="1429"/>
                    </a:xfrm>
                  </p:grpSpPr>
                  <p:sp>
                    <p:nvSpPr>
                      <p:cNvPr id="25636" name="AutoShape 565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845" y="696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5637" name="AutoShape 566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flipV="1">
                        <a:off x="845" y="1410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25633" name="Group 567"/>
                    <p:cNvGrpSpPr>
                      <a:grpSpLocks noChangeAspect="1"/>
                    </p:cNvGrpSpPr>
                    <p:nvPr/>
                  </p:nvGrpSpPr>
                  <p:grpSpPr bwMode="auto">
                    <a:xfrm rot="5400000">
                      <a:off x="854" y="694"/>
                      <a:ext cx="56" cy="1429"/>
                      <a:chOff x="845" y="696"/>
                      <a:chExt cx="56" cy="1429"/>
                    </a:xfrm>
                  </p:grpSpPr>
                  <p:sp>
                    <p:nvSpPr>
                      <p:cNvPr id="25634" name="AutoShape 568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845" y="696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5635" name="AutoShape 569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flipV="1">
                        <a:off x="845" y="1410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</p:grpSp>
            <p:grpSp>
              <p:nvGrpSpPr>
                <p:cNvPr id="25615" name="Group 570"/>
                <p:cNvGrpSpPr/>
                <p:nvPr/>
              </p:nvGrpSpPr>
              <p:grpSpPr bwMode="auto">
                <a:xfrm rot="1320000">
                  <a:off x="-3742" y="-520"/>
                  <a:ext cx="1546" cy="1546"/>
                  <a:chOff x="-3924" y="-788"/>
                  <a:chExt cx="2208" cy="2208"/>
                </a:xfrm>
              </p:grpSpPr>
              <p:grpSp>
                <p:nvGrpSpPr>
                  <p:cNvPr id="25616" name="Group 571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-3924" y="-788"/>
                    <a:ext cx="2208" cy="2202"/>
                    <a:chOff x="168" y="696"/>
                    <a:chExt cx="1429" cy="1429"/>
                  </a:xfrm>
                </p:grpSpPr>
                <p:grpSp>
                  <p:nvGrpSpPr>
                    <p:cNvPr id="25624" name="Group 572"/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854" y="696"/>
                      <a:ext cx="56" cy="1429"/>
                      <a:chOff x="845" y="696"/>
                      <a:chExt cx="56" cy="1429"/>
                    </a:xfrm>
                  </p:grpSpPr>
                  <p:sp>
                    <p:nvSpPr>
                      <p:cNvPr id="25628" name="AutoShape 573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845" y="696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5629" name="AutoShape 574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flipV="1">
                        <a:off x="845" y="1410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25625" name="Group 575"/>
                    <p:cNvGrpSpPr>
                      <a:grpSpLocks noChangeAspect="1"/>
                    </p:cNvGrpSpPr>
                    <p:nvPr/>
                  </p:nvGrpSpPr>
                  <p:grpSpPr bwMode="auto">
                    <a:xfrm rot="5400000">
                      <a:off x="854" y="694"/>
                      <a:ext cx="56" cy="1429"/>
                      <a:chOff x="845" y="696"/>
                      <a:chExt cx="56" cy="1429"/>
                    </a:xfrm>
                  </p:grpSpPr>
                  <p:sp>
                    <p:nvSpPr>
                      <p:cNvPr id="25626" name="AutoShape 576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845" y="696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5627" name="AutoShape 57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flipV="1">
                        <a:off x="845" y="1410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  <p:grpSp>
                <p:nvGrpSpPr>
                  <p:cNvPr id="25617" name="Group 578"/>
                  <p:cNvGrpSpPr>
                    <a:grpSpLocks noChangeAspect="1"/>
                  </p:cNvGrpSpPr>
                  <p:nvPr/>
                </p:nvGrpSpPr>
                <p:grpSpPr bwMode="auto">
                  <a:xfrm rot="2700000">
                    <a:off x="-3927" y="-785"/>
                    <a:ext cx="2208" cy="2202"/>
                    <a:chOff x="168" y="696"/>
                    <a:chExt cx="1429" cy="1429"/>
                  </a:xfrm>
                </p:grpSpPr>
                <p:grpSp>
                  <p:nvGrpSpPr>
                    <p:cNvPr id="25618" name="Group 579"/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854" y="696"/>
                      <a:ext cx="56" cy="1429"/>
                      <a:chOff x="845" y="696"/>
                      <a:chExt cx="56" cy="1429"/>
                    </a:xfrm>
                  </p:grpSpPr>
                  <p:sp>
                    <p:nvSpPr>
                      <p:cNvPr id="25622" name="AutoShape 580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845" y="696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5623" name="AutoShape 581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flipV="1">
                        <a:off x="845" y="1410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  <p:grpSp>
                  <p:nvGrpSpPr>
                    <p:cNvPr id="25619" name="Group 582"/>
                    <p:cNvGrpSpPr>
                      <a:grpSpLocks noChangeAspect="1"/>
                    </p:cNvGrpSpPr>
                    <p:nvPr/>
                  </p:nvGrpSpPr>
                  <p:grpSpPr bwMode="auto">
                    <a:xfrm rot="5400000">
                      <a:off x="854" y="694"/>
                      <a:ext cx="56" cy="1429"/>
                      <a:chOff x="845" y="696"/>
                      <a:chExt cx="56" cy="1429"/>
                    </a:xfrm>
                  </p:grpSpPr>
                  <p:sp>
                    <p:nvSpPr>
                      <p:cNvPr id="25620" name="AutoShape 583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845" y="696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  <p:sp>
                    <p:nvSpPr>
                      <p:cNvPr id="25621" name="AutoShape 584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flipV="1">
                        <a:off x="845" y="1410"/>
                        <a:ext cx="56" cy="715"/>
                      </a:xfrm>
                      <a:prstGeom prst="triangle">
                        <a:avLst>
                          <a:gd name="adj" fmla="val 50000"/>
                        </a:avLst>
                      </a:prstGeom>
                      <a:solidFill>
                        <a:srgbClr val="FFFFFF">
                          <a:alpha val="18823"/>
                        </a:srgbClr>
                      </a:solidFill>
                      <a:ln w="9525">
                        <a:noFill/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 sz="240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endParaRPr>
                      </a:p>
                    </p:txBody>
                  </p:sp>
                </p:grpSp>
              </p:grpSp>
            </p:grpSp>
          </p:grpSp>
        </p:grpSp>
      </p:grpSp>
      <p:pic>
        <p:nvPicPr>
          <p:cNvPr id="25608" name="图片 3" descr="网站标志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6800" y="5059363"/>
            <a:ext cx="101600" cy="1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9" name="标题"/>
          <p:cNvSpPr>
            <a:spLocks noChangeArrowheads="1"/>
          </p:cNvSpPr>
          <p:nvPr/>
        </p:nvSpPr>
        <p:spPr bwMode="auto">
          <a:xfrm>
            <a:off x="822325" y="727075"/>
            <a:ext cx="6340475" cy="7572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家国命运中的历史抉择</a:t>
            </a:r>
            <a:endParaRPr lang="zh-CN" altLang="en-US" sz="4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7"/>
          <p:cNvPicPr>
            <a:picLocks noChangeAspect="1" noChangeArrowheads="1"/>
          </p:cNvPicPr>
          <p:nvPr/>
        </p:nvPicPr>
        <p:blipFill>
          <a:blip r:embed="rId1" cstate="print"/>
          <a:srcRect l="31804" t="-89" r="3638" b="89117"/>
          <a:stretch>
            <a:fillRect/>
          </a:stretch>
        </p:blipFill>
        <p:spPr bwMode="auto">
          <a:xfrm>
            <a:off x="6191250" y="0"/>
            <a:ext cx="6000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图片 18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792538" y="0"/>
            <a:ext cx="8399462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628" name="组合 6"/>
          <p:cNvGrpSpPr/>
          <p:nvPr/>
        </p:nvGrpSpPr>
        <p:grpSpPr bwMode="auto">
          <a:xfrm>
            <a:off x="9542463" y="2882900"/>
            <a:ext cx="2103437" cy="1746250"/>
            <a:chOff x="7737176" y="3044094"/>
            <a:chExt cx="1677511" cy="1374579"/>
          </a:xfrm>
        </p:grpSpPr>
        <p:grpSp>
          <p:nvGrpSpPr>
            <p:cNvPr id="26649" name="组合 29"/>
            <p:cNvGrpSpPr/>
            <p:nvPr/>
          </p:nvGrpSpPr>
          <p:grpSpPr bwMode="auto">
            <a:xfrm>
              <a:off x="7737176" y="3044094"/>
              <a:ext cx="1677511" cy="1374579"/>
              <a:chOff x="7647017" y="2699415"/>
              <a:chExt cx="2617944" cy="2145185"/>
            </a:xfrm>
          </p:grpSpPr>
          <p:sp>
            <p:nvSpPr>
              <p:cNvPr id="32" name="Oval 8"/>
              <p:cNvSpPr>
                <a:spLocks noChangeArrowheads="1"/>
              </p:cNvSpPr>
              <p:nvPr/>
            </p:nvSpPr>
            <p:spPr bwMode="auto">
              <a:xfrm flipV="1">
                <a:off x="7647017" y="4399962"/>
                <a:ext cx="2617944" cy="444638"/>
              </a:xfrm>
              <a:prstGeom prst="ellipse">
                <a:avLst/>
              </a:prstGeom>
              <a:gradFill rotWithShape="1">
                <a:gsLst>
                  <a:gs pos="0">
                    <a:srgbClr val="000000">
                      <a:alpha val="70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</p:spPr>
            <p:txBody>
              <a:bodyPr wrap="none" anchor="ctr"/>
              <a:lstStyle/>
              <a:p>
                <a:pPr defTabSz="861060" fontAlgn="auto">
                  <a:defRPr/>
                </a:pPr>
                <a:endParaRPr lang="zh-CN" altLang="en-US" sz="2265" kern="0" noProof="1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Oval 19"/>
              <p:cNvSpPr>
                <a:spLocks noChangeArrowheads="1"/>
              </p:cNvSpPr>
              <p:nvPr/>
            </p:nvSpPr>
            <p:spPr bwMode="auto">
              <a:xfrm>
                <a:off x="8010566" y="2699415"/>
                <a:ext cx="1932340" cy="1932617"/>
              </a:xfrm>
              <a:prstGeom prst="ellipse">
                <a:avLst/>
              </a:prstGeom>
              <a:solidFill>
                <a:srgbClr val="AC000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683895" fontAlgn="auto">
                  <a:defRPr/>
                </a:pPr>
                <a:endParaRPr lang="zh-CN" altLang="en-US" sz="2665" kern="0" noProof="1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未知"/>
              <p:cNvSpPr/>
              <p:nvPr/>
            </p:nvSpPr>
            <p:spPr bwMode="auto">
              <a:xfrm>
                <a:off x="8233831" y="2744269"/>
                <a:ext cx="1489759" cy="727412"/>
              </a:xfrm>
              <a:custGeom>
                <a:avLst/>
                <a:gdLst>
                  <a:gd name="T0" fmla="*/ 729 w 1321"/>
                  <a:gd name="T1" fmla="*/ 203 h 712"/>
                  <a:gd name="T2" fmla="*/ 738 w 1321"/>
                  <a:gd name="T3" fmla="*/ 224 h 712"/>
                  <a:gd name="T4" fmla="*/ 740 w 1321"/>
                  <a:gd name="T5" fmla="*/ 244 h 712"/>
                  <a:gd name="T6" fmla="*/ 737 w 1321"/>
                  <a:gd name="T7" fmla="*/ 262 h 712"/>
                  <a:gd name="T8" fmla="*/ 727 w 1321"/>
                  <a:gd name="T9" fmla="*/ 279 h 712"/>
                  <a:gd name="T10" fmla="*/ 713 w 1321"/>
                  <a:gd name="T11" fmla="*/ 294 h 712"/>
                  <a:gd name="T12" fmla="*/ 694 w 1321"/>
                  <a:gd name="T13" fmla="*/ 306 h 712"/>
                  <a:gd name="T14" fmla="*/ 670 w 1321"/>
                  <a:gd name="T15" fmla="*/ 318 h 712"/>
                  <a:gd name="T16" fmla="*/ 643 w 1321"/>
                  <a:gd name="T17" fmla="*/ 329 h 712"/>
                  <a:gd name="T18" fmla="*/ 612 w 1321"/>
                  <a:gd name="T19" fmla="*/ 338 h 712"/>
                  <a:gd name="T20" fmla="*/ 578 w 1321"/>
                  <a:gd name="T21" fmla="*/ 346 h 712"/>
                  <a:gd name="T22" fmla="*/ 542 w 1321"/>
                  <a:gd name="T23" fmla="*/ 352 h 712"/>
                  <a:gd name="T24" fmla="*/ 502 w 1321"/>
                  <a:gd name="T25" fmla="*/ 357 h 712"/>
                  <a:gd name="T26" fmla="*/ 462 w 1321"/>
                  <a:gd name="T27" fmla="*/ 360 h 712"/>
                  <a:gd name="T28" fmla="*/ 445 w 1321"/>
                  <a:gd name="T29" fmla="*/ 361 h 712"/>
                  <a:gd name="T30" fmla="*/ 267 w 1321"/>
                  <a:gd name="T31" fmla="*/ 361 h 712"/>
                  <a:gd name="T32" fmla="*/ 264 w 1321"/>
                  <a:gd name="T33" fmla="*/ 361 h 712"/>
                  <a:gd name="T34" fmla="*/ 229 w 1321"/>
                  <a:gd name="T35" fmla="*/ 359 h 712"/>
                  <a:gd name="T36" fmla="*/ 195 w 1321"/>
                  <a:gd name="T37" fmla="*/ 357 h 712"/>
                  <a:gd name="T38" fmla="*/ 162 w 1321"/>
                  <a:gd name="T39" fmla="*/ 353 h 712"/>
                  <a:gd name="T40" fmla="*/ 132 w 1321"/>
                  <a:gd name="T41" fmla="*/ 349 h 712"/>
                  <a:gd name="T42" fmla="*/ 104 w 1321"/>
                  <a:gd name="T43" fmla="*/ 343 h 712"/>
                  <a:gd name="T44" fmla="*/ 79 w 1321"/>
                  <a:gd name="T45" fmla="*/ 336 h 712"/>
                  <a:gd name="T46" fmla="*/ 57 w 1321"/>
                  <a:gd name="T47" fmla="*/ 329 h 712"/>
                  <a:gd name="T48" fmla="*/ 38 w 1321"/>
                  <a:gd name="T49" fmla="*/ 319 h 712"/>
                  <a:gd name="T50" fmla="*/ 22 w 1321"/>
                  <a:gd name="T51" fmla="*/ 308 h 712"/>
                  <a:gd name="T52" fmla="*/ 10 w 1321"/>
                  <a:gd name="T53" fmla="*/ 296 h 712"/>
                  <a:gd name="T54" fmla="*/ 3 w 1321"/>
                  <a:gd name="T55" fmla="*/ 281 h 712"/>
                  <a:gd name="T56" fmla="*/ 0 w 1321"/>
                  <a:gd name="T57" fmla="*/ 266 h 712"/>
                  <a:gd name="T58" fmla="*/ 0 w 1321"/>
                  <a:gd name="T59" fmla="*/ 264 h 712"/>
                  <a:gd name="T60" fmla="*/ 2 w 1321"/>
                  <a:gd name="T61" fmla="*/ 247 h 712"/>
                  <a:gd name="T62" fmla="*/ 9 w 1321"/>
                  <a:gd name="T63" fmla="*/ 226 h 712"/>
                  <a:gd name="T64" fmla="*/ 29 w 1321"/>
                  <a:gd name="T65" fmla="*/ 188 h 712"/>
                  <a:gd name="T66" fmla="*/ 53 w 1321"/>
                  <a:gd name="T67" fmla="*/ 152 h 712"/>
                  <a:gd name="T68" fmla="*/ 82 w 1321"/>
                  <a:gd name="T69" fmla="*/ 119 h 712"/>
                  <a:gd name="T70" fmla="*/ 114 w 1321"/>
                  <a:gd name="T71" fmla="*/ 89 h 712"/>
                  <a:gd name="T72" fmla="*/ 151 w 1321"/>
                  <a:gd name="T73" fmla="*/ 63 h 712"/>
                  <a:gd name="T74" fmla="*/ 191 w 1321"/>
                  <a:gd name="T75" fmla="*/ 42 h 712"/>
                  <a:gd name="T76" fmla="*/ 232 w 1321"/>
                  <a:gd name="T77" fmla="*/ 24 h 712"/>
                  <a:gd name="T78" fmla="*/ 278 w 1321"/>
                  <a:gd name="T79" fmla="*/ 11 h 712"/>
                  <a:gd name="T80" fmla="*/ 325 w 1321"/>
                  <a:gd name="T81" fmla="*/ 3 h 712"/>
                  <a:gd name="T82" fmla="*/ 374 w 1321"/>
                  <a:gd name="T83" fmla="*/ 0 h 712"/>
                  <a:gd name="T84" fmla="*/ 374 w 1321"/>
                  <a:gd name="T85" fmla="*/ 0 h 712"/>
                  <a:gd name="T86" fmla="*/ 425 w 1321"/>
                  <a:gd name="T87" fmla="*/ 3 h 712"/>
                  <a:gd name="T88" fmla="*/ 474 w 1321"/>
                  <a:gd name="T89" fmla="*/ 12 h 712"/>
                  <a:gd name="T90" fmla="*/ 522 w 1321"/>
                  <a:gd name="T91" fmla="*/ 27 h 712"/>
                  <a:gd name="T92" fmla="*/ 566 w 1321"/>
                  <a:gd name="T93" fmla="*/ 46 h 712"/>
                  <a:gd name="T94" fmla="*/ 606 w 1321"/>
                  <a:gd name="T95" fmla="*/ 69 h 712"/>
                  <a:gd name="T96" fmla="*/ 644 w 1321"/>
                  <a:gd name="T97" fmla="*/ 98 h 712"/>
                  <a:gd name="T98" fmla="*/ 677 w 1321"/>
                  <a:gd name="T99" fmla="*/ 130 h 712"/>
                  <a:gd name="T100" fmla="*/ 705 w 1321"/>
                  <a:gd name="T101" fmla="*/ 165 h 712"/>
                  <a:gd name="T102" fmla="*/ 729 w 1321"/>
                  <a:gd name="T103" fmla="*/ 203 h 712"/>
                  <a:gd name="T104" fmla="*/ 729 w 1321"/>
                  <a:gd name="T105" fmla="*/ 203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0000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defTabSz="861060" fontAlgn="auto">
                  <a:defRPr/>
                </a:pPr>
                <a:endParaRPr lang="zh-CN" altLang="en-US" sz="2265" kern="0" noProof="1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1" name="TextBox 30"/>
            <p:cNvSpPr txBox="1"/>
            <p:nvPr/>
          </p:nvSpPr>
          <p:spPr>
            <a:xfrm>
              <a:off x="7997982" y="3341503"/>
              <a:ext cx="981186" cy="62230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861060" fontAlgn="auto">
                <a:defRPr/>
              </a:pPr>
              <a:r>
                <a:rPr lang="en-US" altLang="zh-CN" sz="4535" i="1" kern="0" noProof="1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  <a:cs typeface="+mn-cs"/>
                </a:rPr>
                <a:t>1927</a:t>
              </a:r>
              <a:endParaRPr lang="zh-CN" altLang="en-US" sz="4535" i="1" kern="0" noProof="1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719138" y="3140075"/>
            <a:ext cx="8583612" cy="1162050"/>
          </a:xfrm>
          <a:prstGeom prst="homePlate">
            <a:avLst>
              <a:gd name="adj" fmla="val 40030"/>
            </a:avLst>
          </a:prstGeom>
          <a:gradFill rotWithShape="1">
            <a:gsLst>
              <a:gs pos="0">
                <a:srgbClr val="B2B2B2">
                  <a:gamma/>
                  <a:tint val="5882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rgbClr val="EAEAEA"/>
            </a:solidFill>
            <a:miter lim="800000"/>
          </a:ln>
          <a:effectLst/>
        </p:spPr>
        <p:txBody>
          <a:bodyPr wrap="none" lIns="114833" tIns="57417" rIns="114833" bIns="57417" anchor="ctr"/>
          <a:lstStyle/>
          <a:p>
            <a:pPr marL="336550" indent="-336550" defTabSz="683895" fontAlgn="auto">
              <a:lnSpc>
                <a:spcPct val="120000"/>
              </a:lnSpc>
              <a:defRPr/>
            </a:pPr>
            <a:endParaRPr lang="zh-CN" altLang="en-US" sz="1465" kern="0" noProof="1">
              <a:solidFill>
                <a:srgbClr val="646464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6592888" y="3122613"/>
            <a:ext cx="712787" cy="1192212"/>
          </a:xfrm>
          <a:prstGeom prst="chevron">
            <a:avLst>
              <a:gd name="adj" fmla="val 55472"/>
            </a:avLst>
          </a:prstGeom>
          <a:solidFill>
            <a:srgbClr val="AC0000"/>
          </a:solidFill>
          <a:ln w="25400" cap="flat" cmpd="sng" algn="ctr">
            <a:noFill/>
            <a:prstDash val="solid"/>
          </a:ln>
          <a:effectLst/>
        </p:spPr>
        <p:txBody>
          <a:bodyPr lIns="114833" tIns="57417" rIns="114833" bIns="57417" anchor="ctr"/>
          <a:lstStyle/>
          <a:p>
            <a:pPr algn="ctr" defTabSz="683895" fontAlgn="auto">
              <a:defRPr/>
            </a:pPr>
            <a:endParaRPr lang="zh-CN" altLang="en-US" sz="2665" kern="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AutoShape 8"/>
          <p:cNvSpPr>
            <a:spLocks noChangeArrowheads="1"/>
          </p:cNvSpPr>
          <p:nvPr/>
        </p:nvSpPr>
        <p:spPr bwMode="auto">
          <a:xfrm>
            <a:off x="4354513" y="3122613"/>
            <a:ext cx="711200" cy="1192212"/>
          </a:xfrm>
          <a:prstGeom prst="chevron">
            <a:avLst>
              <a:gd name="adj" fmla="val 55472"/>
            </a:avLst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114833" tIns="57417" rIns="114833" bIns="57417" anchor="ctr"/>
          <a:lstStyle/>
          <a:p>
            <a:pPr algn="ctr" defTabSz="683895" fontAlgn="auto">
              <a:defRPr/>
            </a:pPr>
            <a:endParaRPr lang="zh-CN" altLang="en-US" sz="2665" kern="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2163763" y="3122613"/>
            <a:ext cx="711200" cy="1192212"/>
          </a:xfrm>
          <a:prstGeom prst="chevron">
            <a:avLst>
              <a:gd name="adj" fmla="val 55472"/>
            </a:avLst>
          </a:prstGeom>
          <a:solidFill>
            <a:srgbClr val="AC0000"/>
          </a:solidFill>
          <a:ln w="25400" cap="flat" cmpd="sng" algn="ctr">
            <a:noFill/>
            <a:prstDash val="solid"/>
          </a:ln>
          <a:effectLst/>
        </p:spPr>
        <p:txBody>
          <a:bodyPr lIns="114833" tIns="57417" rIns="114833" bIns="57417" anchor="ctr"/>
          <a:lstStyle/>
          <a:p>
            <a:pPr algn="ctr" defTabSz="683895" fontAlgn="auto">
              <a:defRPr/>
            </a:pPr>
            <a:endParaRPr lang="zh-CN" altLang="en-US" sz="2665" kern="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AutoShape 8"/>
          <p:cNvSpPr>
            <a:spLocks noChangeArrowheads="1"/>
          </p:cNvSpPr>
          <p:nvPr/>
        </p:nvSpPr>
        <p:spPr bwMode="auto">
          <a:xfrm>
            <a:off x="8832850" y="3122613"/>
            <a:ext cx="711200" cy="1192212"/>
          </a:xfrm>
          <a:prstGeom prst="chevron">
            <a:avLst>
              <a:gd name="adj" fmla="val 55472"/>
            </a:avLst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114833" tIns="57417" rIns="114833" bIns="57417" anchor="ctr"/>
          <a:lstStyle/>
          <a:p>
            <a:pPr algn="ctr" defTabSz="683895" fontAlgn="auto">
              <a:defRPr/>
            </a:pPr>
            <a:endParaRPr lang="zh-CN" altLang="en-US" sz="2665" kern="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634" name="TextBox 12"/>
          <p:cNvSpPr txBox="1">
            <a:spLocks noChangeArrowheads="1"/>
          </p:cNvSpPr>
          <p:nvPr/>
        </p:nvSpPr>
        <p:spPr bwMode="auto">
          <a:xfrm>
            <a:off x="1081088" y="3486150"/>
            <a:ext cx="790575" cy="484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14833" tIns="57417" rIns="114833" bIns="57417">
            <a:spAutoFit/>
          </a:bodyPr>
          <a:lstStyle/>
          <a:p>
            <a:pPr defTabSz="684530"/>
            <a:r>
              <a:rPr lang="en-US" altLang="zh-CN" sz="2400" i="1">
                <a:solidFill>
                  <a:srgbClr val="646464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1919</a:t>
            </a:r>
            <a:endParaRPr lang="zh-CN" altLang="en-US" sz="2400" i="1">
              <a:solidFill>
                <a:srgbClr val="646464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635" name="TextBox 13"/>
          <p:cNvSpPr txBox="1">
            <a:spLocks noChangeArrowheads="1"/>
          </p:cNvSpPr>
          <p:nvPr/>
        </p:nvSpPr>
        <p:spPr bwMode="auto">
          <a:xfrm>
            <a:off x="3181350" y="3486150"/>
            <a:ext cx="779463" cy="484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14833" tIns="57417" rIns="114833" bIns="57417">
            <a:spAutoFit/>
          </a:bodyPr>
          <a:lstStyle/>
          <a:p>
            <a:pPr defTabSz="684530"/>
            <a:r>
              <a:rPr lang="en-US" altLang="zh-CN" sz="2400" i="1">
                <a:solidFill>
                  <a:srgbClr val="646464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1921</a:t>
            </a:r>
            <a:endParaRPr lang="zh-CN" altLang="en-US" sz="2400" i="1">
              <a:solidFill>
                <a:srgbClr val="646464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636" name="TextBox 14"/>
          <p:cNvSpPr txBox="1">
            <a:spLocks noChangeArrowheads="1"/>
          </p:cNvSpPr>
          <p:nvPr/>
        </p:nvSpPr>
        <p:spPr bwMode="auto">
          <a:xfrm>
            <a:off x="5419725" y="3486150"/>
            <a:ext cx="815975" cy="484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14833" tIns="57417" rIns="114833" bIns="57417">
            <a:spAutoFit/>
          </a:bodyPr>
          <a:lstStyle/>
          <a:p>
            <a:pPr defTabSz="684530"/>
            <a:r>
              <a:rPr lang="en-US" altLang="zh-CN" sz="2400" i="1">
                <a:solidFill>
                  <a:srgbClr val="646464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1924</a:t>
            </a:r>
            <a:endParaRPr lang="zh-CN" altLang="en-US" sz="2400" i="1">
              <a:solidFill>
                <a:srgbClr val="646464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637" name="TextBox 15"/>
          <p:cNvSpPr txBox="1">
            <a:spLocks noChangeArrowheads="1"/>
          </p:cNvSpPr>
          <p:nvPr/>
        </p:nvSpPr>
        <p:spPr bwMode="auto">
          <a:xfrm>
            <a:off x="7659688" y="3486150"/>
            <a:ext cx="827087" cy="484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14833" tIns="57417" rIns="114833" bIns="57417">
            <a:spAutoFit/>
          </a:bodyPr>
          <a:lstStyle/>
          <a:p>
            <a:pPr defTabSz="684530"/>
            <a:r>
              <a:rPr lang="en-US" altLang="zh-CN" sz="2400" i="1">
                <a:solidFill>
                  <a:srgbClr val="646464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1926</a:t>
            </a:r>
            <a:endParaRPr lang="zh-CN" altLang="en-US" sz="2400" i="1">
              <a:solidFill>
                <a:srgbClr val="646464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6638" name="直接连接符 19"/>
          <p:cNvCxnSpPr>
            <a:cxnSpLocks noChangeShapeType="1"/>
          </p:cNvCxnSpPr>
          <p:nvPr/>
        </p:nvCxnSpPr>
        <p:spPr bwMode="auto">
          <a:xfrm>
            <a:off x="1531938" y="4108450"/>
            <a:ext cx="0" cy="1725613"/>
          </a:xfrm>
          <a:prstGeom prst="line">
            <a:avLst/>
          </a:prstGeom>
          <a:noFill/>
          <a:ln w="38100">
            <a:solidFill>
              <a:srgbClr val="888888"/>
            </a:solidFill>
            <a:round/>
            <a:headEnd type="oval" w="med" len="med"/>
            <a:tailEnd type="oval" w="med" len="med"/>
          </a:ln>
        </p:spPr>
      </p:cxnSp>
      <p:sp>
        <p:nvSpPr>
          <p:cNvPr id="26639" name="TextBox 21"/>
          <p:cNvSpPr txBox="1">
            <a:spLocks noChangeArrowheads="1"/>
          </p:cNvSpPr>
          <p:nvPr/>
        </p:nvSpPr>
        <p:spPr bwMode="auto">
          <a:xfrm>
            <a:off x="1531938" y="4495800"/>
            <a:ext cx="2416175" cy="6731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592" tIns="60796" rIns="121592" bIns="60796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2400" b="1">
                <a:solidFill>
                  <a:srgbClr val="AC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五四运动</a:t>
            </a:r>
            <a:endParaRPr lang="zh-CN" altLang="en-US" sz="16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6640" name="直接连接符 22"/>
          <p:cNvCxnSpPr>
            <a:cxnSpLocks noChangeShapeType="1"/>
          </p:cNvCxnSpPr>
          <p:nvPr/>
        </p:nvCxnSpPr>
        <p:spPr bwMode="auto">
          <a:xfrm>
            <a:off x="3514725" y="1666875"/>
            <a:ext cx="0" cy="1725613"/>
          </a:xfrm>
          <a:prstGeom prst="line">
            <a:avLst/>
          </a:prstGeom>
          <a:noFill/>
          <a:ln w="38100">
            <a:solidFill>
              <a:srgbClr val="888888"/>
            </a:solidFill>
            <a:round/>
            <a:headEnd type="oval" w="med" len="med"/>
            <a:tailEnd type="oval" w="med" len="med"/>
          </a:ln>
        </p:spPr>
      </p:cxnSp>
      <p:sp>
        <p:nvSpPr>
          <p:cNvPr id="26641" name="TextBox 23"/>
          <p:cNvSpPr txBox="1">
            <a:spLocks noChangeArrowheads="1"/>
          </p:cNvSpPr>
          <p:nvPr/>
        </p:nvSpPr>
        <p:spPr bwMode="auto">
          <a:xfrm>
            <a:off x="3514725" y="1484313"/>
            <a:ext cx="2728913" cy="10429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592" tIns="60796" rIns="121592" bIns="60796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2400" b="1" dirty="0">
                <a:solidFill>
                  <a:srgbClr val="AC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中国共产党的诞生</a:t>
            </a:r>
            <a:endParaRPr lang="en-US" altLang="zh-CN" sz="2400" b="1" dirty="0">
              <a:solidFill>
                <a:srgbClr val="AC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endParaRPr lang="zh-CN" altLang="en-US" sz="160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6642" name="直接连接符 24"/>
          <p:cNvCxnSpPr>
            <a:cxnSpLocks noChangeShapeType="1"/>
          </p:cNvCxnSpPr>
          <p:nvPr/>
        </p:nvCxnSpPr>
        <p:spPr bwMode="auto">
          <a:xfrm>
            <a:off x="4879975" y="4108450"/>
            <a:ext cx="0" cy="1724025"/>
          </a:xfrm>
          <a:prstGeom prst="line">
            <a:avLst/>
          </a:prstGeom>
          <a:noFill/>
          <a:ln w="38100">
            <a:solidFill>
              <a:srgbClr val="888888"/>
            </a:solidFill>
            <a:round/>
            <a:headEnd type="oval" w="med" len="med"/>
            <a:tailEnd type="oval" w="med" len="med"/>
          </a:ln>
        </p:spPr>
      </p:cxnSp>
      <p:sp>
        <p:nvSpPr>
          <p:cNvPr id="26643" name="TextBox 25"/>
          <p:cNvSpPr txBox="1">
            <a:spLocks noChangeArrowheads="1"/>
          </p:cNvSpPr>
          <p:nvPr/>
        </p:nvSpPr>
        <p:spPr bwMode="auto">
          <a:xfrm>
            <a:off x="4879975" y="4495800"/>
            <a:ext cx="2414588" cy="10429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592" tIns="60796" rIns="121592" bIns="60796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2400" b="1">
                <a:solidFill>
                  <a:srgbClr val="AC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第一次国共合作</a:t>
            </a:r>
            <a:endParaRPr lang="en-US" altLang="zh-CN" sz="2400" b="1">
              <a:solidFill>
                <a:srgbClr val="AC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endParaRPr lang="zh-CN" altLang="en-US" sz="16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6644" name="直接连接符 26"/>
          <p:cNvCxnSpPr>
            <a:cxnSpLocks noChangeShapeType="1"/>
          </p:cNvCxnSpPr>
          <p:nvPr/>
        </p:nvCxnSpPr>
        <p:spPr bwMode="auto">
          <a:xfrm>
            <a:off x="7986713" y="1666875"/>
            <a:ext cx="0" cy="1725613"/>
          </a:xfrm>
          <a:prstGeom prst="line">
            <a:avLst/>
          </a:prstGeom>
          <a:noFill/>
          <a:ln w="38100">
            <a:solidFill>
              <a:srgbClr val="888888"/>
            </a:solidFill>
            <a:round/>
            <a:headEnd type="oval" w="med" len="med"/>
            <a:tailEnd type="oval" w="med" len="med"/>
          </a:ln>
        </p:spPr>
      </p:cxnSp>
      <p:sp>
        <p:nvSpPr>
          <p:cNvPr id="26645" name="TextBox 27"/>
          <p:cNvSpPr txBox="1">
            <a:spLocks noChangeArrowheads="1"/>
          </p:cNvSpPr>
          <p:nvPr/>
        </p:nvSpPr>
        <p:spPr bwMode="auto">
          <a:xfrm>
            <a:off x="7986713" y="1484313"/>
            <a:ext cx="2624137" cy="10429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592" tIns="60796" rIns="121592" bIns="60796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2400" b="1">
                <a:solidFill>
                  <a:srgbClr val="AC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北伐战争</a:t>
            </a:r>
            <a:endParaRPr lang="en-US" altLang="zh-CN" sz="2400" b="1">
              <a:solidFill>
                <a:srgbClr val="AC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endParaRPr lang="zh-CN" altLang="en-US" sz="16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6646" name="直接连接符 28"/>
          <p:cNvCxnSpPr>
            <a:cxnSpLocks noChangeShapeType="1"/>
          </p:cNvCxnSpPr>
          <p:nvPr/>
        </p:nvCxnSpPr>
        <p:spPr bwMode="auto">
          <a:xfrm>
            <a:off x="10991850" y="4287838"/>
            <a:ext cx="0" cy="1366837"/>
          </a:xfrm>
          <a:prstGeom prst="line">
            <a:avLst/>
          </a:prstGeom>
          <a:noFill/>
          <a:ln w="38100">
            <a:solidFill>
              <a:srgbClr val="888888"/>
            </a:solidFill>
            <a:round/>
            <a:headEnd type="oval" w="med" len="med"/>
            <a:tailEnd type="oval" w="med" len="med"/>
          </a:ln>
        </p:spPr>
      </p:cxnSp>
      <p:sp>
        <p:nvSpPr>
          <p:cNvPr id="26647" name="TextBox 34"/>
          <p:cNvSpPr txBox="1">
            <a:spLocks noChangeArrowheads="1"/>
          </p:cNvSpPr>
          <p:nvPr/>
        </p:nvSpPr>
        <p:spPr bwMode="auto">
          <a:xfrm>
            <a:off x="7534275" y="4495800"/>
            <a:ext cx="3565525" cy="10429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592" tIns="60796" rIns="121592" bIns="60796">
            <a:spAutoFit/>
          </a:bodyPr>
          <a:lstStyle/>
          <a:p>
            <a:pPr defTabSz="684530">
              <a:lnSpc>
                <a:spcPct val="150000"/>
              </a:lnSpc>
            </a:pPr>
            <a:r>
              <a:rPr lang="zh-CN" altLang="en-US" sz="2400">
                <a:solidFill>
                  <a:srgbClr val="AC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 </a:t>
            </a:r>
            <a:r>
              <a:rPr lang="zh-CN" altLang="en-US" sz="2400" b="1">
                <a:solidFill>
                  <a:srgbClr val="AC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国民革命运动的失败</a:t>
            </a:r>
            <a:endParaRPr lang="en-US" altLang="zh-CN" sz="2400" b="1">
              <a:solidFill>
                <a:srgbClr val="AC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defTabSz="684530">
              <a:lnSpc>
                <a:spcPct val="150000"/>
              </a:lnSpc>
            </a:pPr>
            <a:endParaRPr lang="zh-CN" altLang="en-US" sz="16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7380" y="22143"/>
            <a:ext cx="1816100" cy="5835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defRPr/>
            </a:pPr>
            <a:r>
              <a:rPr lang="zh-CN" altLang="en-US" sz="3200" b="1" noProof="1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时空纵横</a:t>
            </a:r>
            <a:endParaRPr lang="zh-CN" altLang="en-US" sz="3200" b="1" noProof="1"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31"/>
          <p:cNvSpPr>
            <a:spLocks noChangeArrowheads="1"/>
          </p:cNvSpPr>
          <p:nvPr/>
        </p:nvSpPr>
        <p:spPr bwMode="auto">
          <a:xfrm>
            <a:off x="1201738" y="4937125"/>
            <a:ext cx="8993187" cy="1322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70C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第三篇章、国共两党的抉择</a:t>
            </a:r>
            <a:endParaRPr lang="zh-CN" altLang="en-US" sz="4000" b="1">
              <a:solidFill>
                <a:srgbClr val="0070C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  <a:p>
            <a:r>
              <a:rPr lang="zh-CN" altLang="en-US" sz="4000" b="1">
                <a:solidFill>
                  <a:srgbClr val="0070C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                              </a:t>
            </a:r>
            <a:r>
              <a:rPr lang="zh-CN" altLang="en-US" sz="4000" b="1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建立统一战线</a:t>
            </a:r>
            <a:endParaRPr lang="zh-CN" altLang="en-US" sz="4000" b="1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27651" name="矩形 13"/>
          <p:cNvSpPr>
            <a:spLocks noChangeArrowheads="1"/>
          </p:cNvSpPr>
          <p:nvPr/>
        </p:nvSpPr>
        <p:spPr bwMode="auto">
          <a:xfrm>
            <a:off x="1311275" y="2293938"/>
            <a:ext cx="7354888" cy="13223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0070C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第一篇章、青年的抉择</a:t>
            </a:r>
            <a:endParaRPr lang="zh-CN" altLang="en-US" sz="4000" b="1" dirty="0">
              <a:solidFill>
                <a:srgbClr val="0070C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  <a:p>
            <a:r>
              <a:rPr lang="zh-CN" altLang="en-US" sz="4000" b="1" dirty="0">
                <a:solidFill>
                  <a:srgbClr val="0070C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                       </a:t>
            </a:r>
            <a:r>
              <a:rPr lang="zh-CN" altLang="en-US" sz="4000" b="1" dirty="0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爱国抗争</a:t>
            </a:r>
            <a:endParaRPr lang="zh-CN" altLang="en-US" sz="4000" b="1" dirty="0"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27652" name="矩形 1"/>
          <p:cNvSpPr>
            <a:spLocks noChangeArrowheads="1"/>
          </p:cNvSpPr>
          <p:nvPr/>
        </p:nvSpPr>
        <p:spPr bwMode="auto">
          <a:xfrm>
            <a:off x="1201738" y="3616325"/>
            <a:ext cx="8993187" cy="1320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70C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第二篇章、先进知识分子的抉择</a:t>
            </a:r>
            <a:endParaRPr lang="zh-CN" altLang="en-US" sz="4000" b="1">
              <a:solidFill>
                <a:srgbClr val="0070C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  <a:p>
            <a:r>
              <a:rPr lang="zh-CN" altLang="en-US" sz="4000" b="1">
                <a:solidFill>
                  <a:srgbClr val="0070C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                                    </a:t>
            </a:r>
            <a:r>
              <a:rPr lang="zh-CN" altLang="en-US" sz="4000" b="1"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马克思主义</a:t>
            </a:r>
            <a:endParaRPr lang="zh-CN" altLang="en-US" sz="4000" b="1">
              <a:solidFill>
                <a:srgbClr val="0070C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27653" name="标题"/>
          <p:cNvSpPr>
            <a:spLocks noChangeArrowheads="1"/>
          </p:cNvSpPr>
          <p:nvPr/>
        </p:nvSpPr>
        <p:spPr bwMode="auto">
          <a:xfrm>
            <a:off x="2481263" y="1089025"/>
            <a:ext cx="6278562" cy="755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4800" b="1">
                <a:latin typeface="微软雅黑" panose="020B0503020204020204" pitchFamily="34" charset="-122"/>
                <a:ea typeface="微软雅黑" panose="020B0503020204020204" pitchFamily="34" charset="-122"/>
              </a:rPr>
              <a:t>家国命运中的历史抉择</a:t>
            </a:r>
            <a:endParaRPr lang="zh-CN" altLang="en-US" sz="4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539875" y="1276350"/>
            <a:ext cx="9347200" cy="4303713"/>
            <a:chOff x="6255" y="2088"/>
            <a:chExt cx="13280" cy="5232"/>
          </a:xfrm>
        </p:grpSpPr>
        <p:grpSp>
          <p:nvGrpSpPr>
            <p:cNvPr id="28676" name="组合 9"/>
            <p:cNvGrpSpPr/>
            <p:nvPr/>
          </p:nvGrpSpPr>
          <p:grpSpPr bwMode="auto">
            <a:xfrm>
              <a:off x="6255" y="3608"/>
              <a:ext cx="6199" cy="3712"/>
              <a:chOff x="919" y="1050"/>
              <a:chExt cx="9048" cy="7644"/>
            </a:xfrm>
          </p:grpSpPr>
          <p:pic>
            <p:nvPicPr>
              <p:cNvPr id="28684" name="图片 6" descr="C:\Users\Administrator\Desktop\民众观望清军与英军的战斗.jpg民众观望清军与英军的战斗"/>
              <p:cNvPicPr>
                <a:picLocks noChangeAspect="1" noChangeArrowheads="1"/>
              </p:cNvPicPr>
              <p:nvPr/>
            </p:nvPicPr>
            <p:blipFill>
              <a:blip r:embed="rId1" cstate="print"/>
              <a:srcRect/>
              <a:stretch>
                <a:fillRect/>
              </a:stretch>
            </p:blipFill>
            <p:spPr bwMode="auto">
              <a:xfrm>
                <a:off x="919" y="1050"/>
                <a:ext cx="9048" cy="63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8685" name="文本框 7"/>
              <p:cNvSpPr txBox="1">
                <a:spLocks noChangeArrowheads="1"/>
              </p:cNvSpPr>
              <p:nvPr/>
            </p:nvSpPr>
            <p:spPr bwMode="auto">
              <a:xfrm>
                <a:off x="1724" y="7696"/>
                <a:ext cx="7440" cy="99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000" b="1">
                    <a:ea typeface="宋体" panose="02010600030101010101" pitchFamily="2" charset="-122"/>
                  </a:rPr>
                  <a:t>民众观望清军与英军的战斗</a:t>
                </a:r>
                <a:endParaRPr lang="zh-CN" altLang="en-US" sz="2000" b="1"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8677" name="组合 10"/>
            <p:cNvGrpSpPr/>
            <p:nvPr/>
          </p:nvGrpSpPr>
          <p:grpSpPr bwMode="auto">
            <a:xfrm>
              <a:off x="13415" y="3608"/>
              <a:ext cx="6120" cy="3712"/>
              <a:chOff x="4290" y="2421"/>
              <a:chExt cx="5715" cy="3416"/>
            </a:xfrm>
          </p:grpSpPr>
          <p:pic>
            <p:nvPicPr>
              <p:cNvPr id="28682" name="Picture 2" descr="https://timgsa.baidu.com/timg?image&amp;quality=80&amp;size=b9999_10000&amp;sec=1570888626066&amp;di=41a29a461372a9d6c2ee6b277b5d9927&amp;imgtype=0&amp;src=http%3A%2F%2Fp4.ssl.cdn.btime.com%2Ft01119cfeb397662eea.jpg%3Fsize%3D690x27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290" y="2421"/>
                <a:ext cx="5715" cy="28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8683" name="文本框 11"/>
              <p:cNvSpPr txBox="1">
                <a:spLocks noChangeArrowheads="1"/>
              </p:cNvSpPr>
              <p:nvPr/>
            </p:nvSpPr>
            <p:spPr bwMode="auto">
              <a:xfrm>
                <a:off x="5232" y="5391"/>
                <a:ext cx="3257" cy="446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000" b="1">
                    <a:ea typeface="宋体" panose="02010600030101010101" pitchFamily="2" charset="-122"/>
                  </a:rPr>
                  <a:t>学生反帝爱国运动</a:t>
                </a:r>
                <a:endParaRPr lang="zh-CN" altLang="en-US" sz="2000" b="1"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9710" y="2088"/>
              <a:ext cx="5988" cy="859"/>
            </a:xfrm>
            <a:prstGeom prst="rect">
              <a:avLst/>
            </a:prstGeom>
            <a:solidFill>
              <a:schemeClr val="bg1"/>
            </a:solidFill>
            <a:ln w="12700" cmpd="sng">
              <a:solidFill>
                <a:schemeClr val="accent1">
                  <a:shade val="50000"/>
                </a:schemeClr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00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 两个态度的抉择</a:t>
              </a:r>
              <a:endParaRPr lang="zh-CN" altLang="en-US" sz="400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15" name="左大括号 14"/>
            <p:cNvSpPr/>
            <p:nvPr/>
          </p:nvSpPr>
          <p:spPr>
            <a:xfrm rot="5400000">
              <a:off x="12354" y="-756"/>
              <a:ext cx="295" cy="8063"/>
            </a:xfrm>
            <a:prstGeom prst="leftBrace">
              <a:avLst>
                <a:gd name="adj1" fmla="val 73031"/>
                <a:gd name="adj2" fmla="val 49773"/>
              </a:avLst>
            </a:prstGeom>
            <a:ln w="2857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00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8675" name="矩形 13"/>
          <p:cNvSpPr>
            <a:spLocks noChangeArrowheads="1"/>
          </p:cNvSpPr>
          <p:nvPr/>
        </p:nvSpPr>
        <p:spPr bwMode="auto">
          <a:xfrm>
            <a:off x="26988" y="-61913"/>
            <a:ext cx="5780087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第一篇章、青年的抉择</a:t>
            </a:r>
            <a:endParaRPr lang="zh-CN" altLang="en-US" sz="4000" b="1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22"/>
          <p:cNvSpPr>
            <a:spLocks noChangeArrowheads="1"/>
          </p:cNvSpPr>
          <p:nvPr/>
        </p:nvSpPr>
        <p:spPr bwMode="auto">
          <a:xfrm>
            <a:off x="8065828" y="172327"/>
            <a:ext cx="3439236" cy="582612"/>
          </a:xfrm>
          <a:prstGeom prst="rect">
            <a:avLst/>
          </a:prstGeom>
          <a:solidFill>
            <a:srgbClr val="FFF2CC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Arial Rounded MT Bold" panose="020F0704030504030204" pitchFamily="34" charset="0"/>
                <a:ea typeface="微软雅黑" panose="020B0503020204020204" pitchFamily="34" charset="-122"/>
                <a:sym typeface="Times New Roman" panose="02020603050405020304" pitchFamily="18" charset="0"/>
              </a:rPr>
              <a:t>巴黎和会</a:t>
            </a:r>
            <a:endParaRPr lang="zh-CN" altLang="en-US" sz="3200" b="1" dirty="0">
              <a:solidFill>
                <a:srgbClr val="FF0000"/>
              </a:solidFill>
              <a:latin typeface="Arial Rounded MT Bold" panose="020F0704030504030204" pitchFamily="34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9703" name="矩形 13"/>
          <p:cNvSpPr>
            <a:spLocks noChangeArrowheads="1"/>
          </p:cNvSpPr>
          <p:nvPr/>
        </p:nvSpPr>
        <p:spPr bwMode="auto">
          <a:xfrm>
            <a:off x="0" y="0"/>
            <a:ext cx="5780088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第一篇章、青年的抉择</a:t>
            </a:r>
            <a:endParaRPr lang="zh-CN" altLang="en-US" sz="4000" b="1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pic>
        <p:nvPicPr>
          <p:cNvPr id="10" name="五四运动导火线 （五四背景用）.wmv">
            <a:hlinkClick r:id="" action="ppaction://media"/>
          </p:cNvPr>
          <p:cNvPicPr>
            <a:picLocks noRot="1"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 cstate="print"/>
          <a:stretch>
            <a:fillRect/>
          </a:stretch>
        </p:blipFill>
        <p:spPr>
          <a:xfrm>
            <a:off x="2285241" y="1745209"/>
            <a:ext cx="7475939" cy="4205216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417858" y="883272"/>
            <a:ext cx="113159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观看视频材料结合教材第一子目第一段，归纳总结五四运动爆发的原因</a:t>
            </a:r>
            <a:endParaRPr lang="zh-CN" altLang="en-US" sz="2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 fullScrn="1">
              <p:cMediaNode>
                <p:cTn id="7" fill="remove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>
          <a:xfrm>
            <a:off x="1834515" y="1873884"/>
            <a:ext cx="4372610" cy="3415030"/>
          </a:xfrm>
          <a:prstGeom prst="hexagon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</p:pic>
      <p:sp>
        <p:nvSpPr>
          <p:cNvPr id="30723" name="任意多边形 9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377219" y="1295400"/>
            <a:ext cx="1692322" cy="4504899"/>
          </a:xfrm>
          <a:custGeom>
            <a:avLst/>
            <a:gdLst>
              <a:gd name="T0" fmla="*/ 187739 w 1784838"/>
              <a:gd name="T1" fmla="*/ 0 h 3288322"/>
              <a:gd name="T2" fmla="*/ 2381950 w 1784838"/>
              <a:gd name="T3" fmla="*/ 4582227 h 3288322"/>
              <a:gd name="T4" fmla="*/ 187739 w 1784838"/>
              <a:gd name="T5" fmla="*/ 9164454 h 3288322"/>
              <a:gd name="T6" fmla="*/ 0 w 1784838"/>
              <a:gd name="T7" fmla="*/ 9144661 h 3288322"/>
              <a:gd name="T8" fmla="*/ 36603 w 1784838"/>
              <a:gd name="T9" fmla="*/ 9140802 h 3288322"/>
              <a:gd name="T10" fmla="*/ 2006466 w 1784838"/>
              <a:gd name="T11" fmla="*/ 4582227 h 3288322"/>
              <a:gd name="T12" fmla="*/ 36603 w 1784838"/>
              <a:gd name="T13" fmla="*/ 23657 h 3288322"/>
              <a:gd name="T14" fmla="*/ 0 w 1784838"/>
              <a:gd name="T15" fmla="*/ 19797 h 328832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784838"/>
              <a:gd name="T25" fmla="*/ 0 h 3288322"/>
              <a:gd name="T26" fmla="*/ 1784838 w 1784838"/>
              <a:gd name="T27" fmla="*/ 3288322 h 328832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784838" h="3288322">
                <a:moveTo>
                  <a:pt x="140677" y="0"/>
                </a:moveTo>
                <a:cubicBezTo>
                  <a:pt x="1048722" y="0"/>
                  <a:pt x="1784838" y="736116"/>
                  <a:pt x="1784838" y="1644161"/>
                </a:cubicBezTo>
                <a:cubicBezTo>
                  <a:pt x="1784838" y="2552206"/>
                  <a:pt x="1048722" y="3288322"/>
                  <a:pt x="140677" y="3288322"/>
                </a:cubicBezTo>
                <a:lnTo>
                  <a:pt x="0" y="3281219"/>
                </a:lnTo>
                <a:lnTo>
                  <a:pt x="27428" y="3279834"/>
                </a:lnTo>
                <a:cubicBezTo>
                  <a:pt x="856506" y="3195636"/>
                  <a:pt x="1503483" y="2495453"/>
                  <a:pt x="1503483" y="1644161"/>
                </a:cubicBezTo>
                <a:cubicBezTo>
                  <a:pt x="1503483" y="792869"/>
                  <a:pt x="856506" y="92686"/>
                  <a:pt x="27428" y="8489"/>
                </a:cubicBezTo>
                <a:lnTo>
                  <a:pt x="0" y="7104"/>
                </a:lnTo>
                <a:close/>
              </a:path>
            </a:pathLst>
          </a:custGeom>
          <a:solidFill>
            <a:srgbClr val="FFCC00"/>
          </a:solidFill>
          <a:ln w="0">
            <a:solidFill>
              <a:schemeClr val="tx1"/>
            </a:solidFill>
            <a:round/>
          </a:ln>
        </p:spPr>
        <p:txBody>
          <a:bodyPr rIns="432000" anchor="ctr"/>
          <a:lstStyle/>
          <a:p>
            <a:pPr algn="ctr">
              <a:lnSpc>
                <a:spcPct val="130000"/>
              </a:lnSpc>
            </a:pPr>
            <a:r>
              <a:rPr lang="da-DK" altLang="zh-CN" sz="80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LOREM </a:t>
            </a:r>
            <a:endParaRPr lang="da-DK" altLang="zh-CN" sz="80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  <a:p>
            <a:r>
              <a:rPr lang="da-DK" altLang="zh-CN" sz="800"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IPSUM</a:t>
            </a:r>
            <a:endParaRPr lang="da-DK" altLang="zh-CN" sz="80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grpSp>
        <p:nvGrpSpPr>
          <p:cNvPr id="30724" name="组合 26"/>
          <p:cNvGrpSpPr/>
          <p:nvPr/>
        </p:nvGrpSpPr>
        <p:grpSpPr bwMode="auto">
          <a:xfrm>
            <a:off x="6381750" y="2098675"/>
            <a:ext cx="4095750" cy="504825"/>
            <a:chOff x="3756887" y="1435798"/>
            <a:chExt cx="4350195" cy="536330"/>
          </a:xfrm>
        </p:grpSpPr>
        <p:sp>
          <p:nvSpPr>
            <p:cNvPr id="30732" name="椭圆 12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3756887" y="1435798"/>
              <a:ext cx="536330" cy="536330"/>
            </a:xfrm>
            <a:prstGeom prst="ellipse">
              <a:avLst/>
            </a:prstGeom>
            <a:solidFill>
              <a:srgbClr val="FFCC00"/>
            </a:solidFill>
            <a:ln w="12700">
              <a:solidFill>
                <a:srgbClr val="1F3547"/>
              </a:solidFill>
              <a:round/>
            </a:ln>
          </p:spPr>
          <p:txBody>
            <a:bodyPr tIns="0" rIns="0" bIns="0" anchor="ctr"/>
            <a:lstStyle/>
            <a:p>
              <a:pPr algn="just"/>
              <a:r>
                <a:rPr lang="en-US" altLang="zh-CN" sz="2400" b="1">
                  <a:latin typeface="方正舒体" panose="02010601030101010101" charset="-122"/>
                  <a:ea typeface="方正舒体" panose="02010601030101010101" charset="-122"/>
                  <a:sym typeface="Arial" panose="020B0604020202020204" pitchFamily="34" charset="0"/>
                </a:rPr>
                <a:t>1</a:t>
              </a:r>
              <a:endParaRPr lang="en-US" altLang="zh-CN" sz="2400" b="1">
                <a:latin typeface="方正舒体" panose="02010601030101010101" charset="-122"/>
                <a:ea typeface="方正舒体" panose="02010601030101010101" charset="-122"/>
                <a:sym typeface="Arial" panose="020B0604020202020204" pitchFamily="34" charset="0"/>
              </a:endParaRPr>
            </a:p>
          </p:txBody>
        </p:sp>
        <p:sp>
          <p:nvSpPr>
            <p:cNvPr id="30733" name="矩形 15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4293217" y="1519297"/>
              <a:ext cx="3813865" cy="3693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just"/>
              <a:r>
                <a:rPr lang="zh-CN" altLang="da-DK" sz="2800" b="1">
                  <a:latin typeface="华文中宋" panose="02010600040101010101" pitchFamily="2" charset="-122"/>
                  <a:ea typeface="华文中宋" panose="02010600040101010101" pitchFamily="2" charset="-122"/>
                  <a:sym typeface="Arial" panose="020B0604020202020204" pitchFamily="34" charset="0"/>
                </a:rPr>
                <a:t>巴黎会的失败；</a:t>
              </a:r>
              <a:endParaRPr lang="zh-CN" altLang="da-DK" sz="2000"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725" name="组合 27"/>
          <p:cNvGrpSpPr/>
          <p:nvPr/>
        </p:nvGrpSpPr>
        <p:grpSpPr bwMode="auto">
          <a:xfrm>
            <a:off x="6683375" y="3328988"/>
            <a:ext cx="4000500" cy="504825"/>
            <a:chOff x="3756887" y="2305142"/>
            <a:chExt cx="4251135" cy="536330"/>
          </a:xfrm>
        </p:grpSpPr>
        <p:sp>
          <p:nvSpPr>
            <p:cNvPr id="30730" name="椭圆 24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3756887" y="2305142"/>
              <a:ext cx="536330" cy="536330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accent1"/>
              </a:solidFill>
              <a:round/>
            </a:ln>
          </p:spPr>
          <p:txBody>
            <a:bodyPr tIns="0" rIns="0" bIns="0" anchor="ctr"/>
            <a:lstStyle/>
            <a:p>
              <a:pPr algn="just"/>
              <a:r>
                <a:rPr lang="en-US" altLang="zh-CN" sz="2000" b="1">
                  <a:latin typeface="方正舒体" panose="02010601030101010101" charset="-122"/>
                  <a:ea typeface="方正舒体" panose="02010601030101010101" charset="-122"/>
                  <a:sym typeface="Arial" panose="020B0604020202020204" pitchFamily="34" charset="0"/>
                </a:rPr>
                <a:t>2</a:t>
              </a:r>
              <a:endParaRPr lang="en-US" altLang="zh-CN" sz="2000" b="1">
                <a:latin typeface="方正舒体" panose="02010601030101010101" charset="-122"/>
                <a:ea typeface="方正舒体" panose="02010601030101010101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矩形 28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4194157" y="2389276"/>
              <a:ext cx="3813865" cy="3693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just"/>
              <a:r>
                <a:rPr lang="en-US" altLang="zh-CN" sz="2000" b="1">
                  <a:latin typeface="华文中宋" panose="02010600040101010101" pitchFamily="2" charset="-122"/>
                  <a:ea typeface="华文中宋" panose="02010600040101010101" pitchFamily="2" charset="-122"/>
                  <a:sym typeface="Arial" panose="020B0604020202020204" pitchFamily="34" charset="0"/>
                </a:rPr>
                <a:t> </a:t>
              </a:r>
              <a:r>
                <a:rPr lang="zh-CN" altLang="da-DK" sz="2800" b="1">
                  <a:latin typeface="华文中宋" panose="02010600040101010101" pitchFamily="2" charset="-122"/>
                  <a:ea typeface="华文中宋" panose="02010600040101010101" pitchFamily="2" charset="-122"/>
                  <a:sym typeface="Arial" panose="020B0604020202020204" pitchFamily="34" charset="0"/>
                </a:rPr>
                <a:t>北洋军阀的黑暗统治；</a:t>
              </a:r>
              <a:endParaRPr lang="zh-CN" altLang="da-DK" sz="2800" b="1"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726" name="组合 29"/>
          <p:cNvGrpSpPr/>
          <p:nvPr/>
        </p:nvGrpSpPr>
        <p:grpSpPr bwMode="auto">
          <a:xfrm>
            <a:off x="6475413" y="4541838"/>
            <a:ext cx="4002087" cy="504825"/>
            <a:chOff x="3756887" y="3174486"/>
            <a:chExt cx="4251135" cy="536330"/>
          </a:xfrm>
        </p:grpSpPr>
        <p:sp>
          <p:nvSpPr>
            <p:cNvPr id="30728" name="椭圆 30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3756887" y="3174486"/>
              <a:ext cx="536330" cy="536330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accent1"/>
              </a:solidFill>
              <a:round/>
            </a:ln>
          </p:spPr>
          <p:txBody>
            <a:bodyPr tIns="0" rIns="0" bIns="0" anchor="ctr"/>
            <a:lstStyle/>
            <a:p>
              <a:pPr algn="just"/>
              <a:r>
                <a:rPr lang="en-US" altLang="zh-CN" sz="2000" b="1">
                  <a:latin typeface="方正舒体" panose="02010601030101010101" charset="-122"/>
                  <a:ea typeface="方正舒体" panose="02010601030101010101" charset="-122"/>
                  <a:sym typeface="Arial" panose="020B0604020202020204" pitchFamily="34" charset="0"/>
                </a:rPr>
                <a:t>3</a:t>
              </a:r>
              <a:endParaRPr lang="en-US" altLang="zh-CN" sz="2000" b="1">
                <a:latin typeface="方正舒体" panose="02010601030101010101" charset="-122"/>
                <a:ea typeface="方正舒体" panose="02010601030101010101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矩形 34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4194157" y="3257985"/>
              <a:ext cx="3813865" cy="3693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anchor="ctr"/>
            <a:lstStyle/>
            <a:p>
              <a:pPr algn="just"/>
              <a:r>
                <a:rPr lang="en-US" altLang="zh-CN" sz="2000" b="1" dirty="0" smtClean="0">
                  <a:latin typeface="华文中宋" panose="02010600040101010101" pitchFamily="2" charset="-122"/>
                  <a:ea typeface="华文中宋" panose="02010600040101010101" pitchFamily="2" charset="-122"/>
                  <a:sym typeface="Arial" panose="020B0604020202020204" pitchFamily="34" charset="0"/>
                </a:rPr>
                <a:t> </a:t>
              </a:r>
              <a:r>
                <a:rPr lang="zh-CN" altLang="da-DK" sz="2800" b="1" dirty="0" smtClean="0">
                  <a:latin typeface="华文中宋" panose="02010600040101010101" pitchFamily="2" charset="-122"/>
                  <a:ea typeface="华文中宋" panose="02010600040101010101" pitchFamily="2" charset="-122"/>
                  <a:sym typeface="Arial" panose="020B0604020202020204" pitchFamily="34" charset="0"/>
                </a:rPr>
                <a:t>反日及国耻情绪的积累</a:t>
              </a:r>
              <a:r>
                <a:rPr lang="zh-CN" altLang="da-DK" sz="2000" dirty="0" smtClean="0">
                  <a:latin typeface="华文中宋" panose="02010600040101010101" pitchFamily="2" charset="-122"/>
                  <a:ea typeface="华文中宋" panose="02010600040101010101" pitchFamily="2" charset="-122"/>
                  <a:sym typeface="Arial" panose="020B0604020202020204" pitchFamily="34" charset="0"/>
                </a:rPr>
                <a:t>；</a:t>
              </a:r>
              <a:endParaRPr lang="zh-CN" altLang="da-DK" sz="2000" b="1" dirty="0">
                <a:latin typeface="华文中宋" panose="02010600040101010101" pitchFamily="2" charset="-122"/>
                <a:ea typeface="华文中宋" panose="02010600040101010101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27" name="矩形 13"/>
          <p:cNvSpPr>
            <a:spLocks noChangeArrowheads="1"/>
          </p:cNvSpPr>
          <p:nvPr/>
        </p:nvSpPr>
        <p:spPr bwMode="auto">
          <a:xfrm>
            <a:off x="0" y="0"/>
            <a:ext cx="5780088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第一篇章、青年的抉择</a:t>
            </a:r>
            <a:endParaRPr lang="zh-CN" altLang="en-US" sz="4000" b="1" dirty="0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14" name="TextBox 22"/>
          <p:cNvSpPr>
            <a:spLocks noChangeArrowheads="1"/>
          </p:cNvSpPr>
          <p:nvPr/>
        </p:nvSpPr>
        <p:spPr bwMode="auto">
          <a:xfrm>
            <a:off x="7465325" y="172327"/>
            <a:ext cx="4039739" cy="584775"/>
          </a:xfrm>
          <a:prstGeom prst="rect">
            <a:avLst/>
          </a:prstGeom>
          <a:solidFill>
            <a:srgbClr val="FFF2CC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latin typeface="Arial Rounded MT Bold" panose="020F0704030504030204" pitchFamily="34" charset="0"/>
                <a:ea typeface="微软雅黑" panose="020B0503020204020204" pitchFamily="34" charset="-122"/>
                <a:sym typeface="Times New Roman" panose="02020603050405020304" pitchFamily="18" charset="0"/>
              </a:rPr>
              <a:t>五四运动爆发的原因</a:t>
            </a:r>
            <a:endParaRPr lang="zh-CN" altLang="en-US" sz="3200" b="1" dirty="0">
              <a:solidFill>
                <a:srgbClr val="FF0000"/>
              </a:solidFill>
              <a:latin typeface="Arial Rounded MT Bold" panose="020F0704030504030204" pitchFamily="34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custDataLst>
      <p:tags r:id="rId9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对象1"/>
          <p:cNvGraphicFramePr>
            <a:graphicFrameLocks noGrp="1"/>
          </p:cNvGraphicFramePr>
          <p:nvPr/>
        </p:nvGraphicFramePr>
        <p:xfrm>
          <a:off x="1279525" y="1787525"/>
          <a:ext cx="9396946" cy="4488701"/>
        </p:xfrm>
        <a:graphic>
          <a:graphicData uri="http://schemas.openxmlformats.org/drawingml/2006/table">
            <a:tbl>
              <a:tblPr/>
              <a:tblGrid>
                <a:gridCol w="1370330"/>
                <a:gridCol w="3745029"/>
                <a:gridCol w="4281587"/>
              </a:tblGrid>
              <a:tr h="629285"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第一阶段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第二阶段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9402"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时间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9402"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中心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9402"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主力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2406"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口号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629402"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方式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9402"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结果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buClr>
                          <a:schemeClr val="folHlink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3495675" y="2436813"/>
            <a:ext cx="24479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日起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6731000" y="2436813"/>
            <a:ext cx="2447925" cy="582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起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3495675" y="3136900"/>
            <a:ext cx="24479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北京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6278563" y="3136900"/>
            <a:ext cx="2449512" cy="582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  上海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文本框1"/>
          <p:cNvSpPr txBox="1">
            <a:spLocks noChangeArrowheads="1"/>
          </p:cNvSpPr>
          <p:nvPr/>
        </p:nvSpPr>
        <p:spPr bwMode="auto">
          <a:xfrm>
            <a:off x="2874963" y="3719513"/>
            <a:ext cx="313531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青年学生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文本框2"/>
          <p:cNvSpPr txBox="1">
            <a:spLocks noChangeArrowheads="1"/>
          </p:cNvSpPr>
          <p:nvPr/>
        </p:nvSpPr>
        <p:spPr bwMode="auto">
          <a:xfrm>
            <a:off x="6280150" y="3721100"/>
            <a:ext cx="3330575" cy="582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工人、商人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" name="文本框6"/>
          <p:cNvSpPr txBox="1">
            <a:spLocks noChangeArrowheads="1"/>
          </p:cNvSpPr>
          <p:nvPr/>
        </p:nvSpPr>
        <p:spPr bwMode="auto">
          <a:xfrm>
            <a:off x="2874963" y="4346575"/>
            <a:ext cx="7615237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废除“二十一条”；还我青岛；外争国权，内除国贼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文本框9"/>
          <p:cNvSpPr txBox="1">
            <a:spLocks noChangeArrowheads="1"/>
          </p:cNvSpPr>
          <p:nvPr/>
        </p:nvSpPr>
        <p:spPr bwMode="auto">
          <a:xfrm>
            <a:off x="2697163" y="5110163"/>
            <a:ext cx="2667000" cy="582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游行示威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文本框10"/>
          <p:cNvSpPr txBox="1">
            <a:spLocks noChangeArrowheads="1"/>
          </p:cNvSpPr>
          <p:nvPr/>
        </p:nvSpPr>
        <p:spPr bwMode="auto">
          <a:xfrm>
            <a:off x="6532563" y="5110163"/>
            <a:ext cx="3671887" cy="582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罢工，罢市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" name="文本框8"/>
          <p:cNvSpPr txBox="1">
            <a:spLocks noChangeArrowheads="1"/>
          </p:cNvSpPr>
          <p:nvPr/>
        </p:nvSpPr>
        <p:spPr bwMode="auto">
          <a:xfrm>
            <a:off x="2697163" y="5692775"/>
            <a:ext cx="30480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学生被捕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" name="文本框7"/>
          <p:cNvSpPr txBox="1">
            <a:spLocks noChangeArrowheads="1"/>
          </p:cNvSpPr>
          <p:nvPr/>
        </p:nvSpPr>
        <p:spPr bwMode="auto">
          <a:xfrm>
            <a:off x="6457950" y="5692775"/>
            <a:ext cx="4217988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释放学生，拒绝签字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91" name="矩形 2"/>
          <p:cNvSpPr>
            <a:spLocks noChangeArrowheads="1"/>
          </p:cNvSpPr>
          <p:nvPr/>
        </p:nvSpPr>
        <p:spPr bwMode="auto">
          <a:xfrm>
            <a:off x="1023938" y="963613"/>
            <a:ext cx="9907587" cy="5222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阅读教材第一子目，课前导语、</a:t>
            </a:r>
            <a:r>
              <a:rPr lang="zh-CN" altLang="en-US" sz="2800" b="1">
                <a:solidFill>
                  <a:srgbClr val="00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等线" charset="0"/>
              </a:rPr>
              <a:t>第</a:t>
            </a:r>
            <a:r>
              <a:rPr lang="en-US" altLang="zh-CN" sz="2800" b="1">
                <a:solidFill>
                  <a:srgbClr val="00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段，填写下列表格</a:t>
            </a:r>
            <a:endParaRPr lang="zh-CN" altLang="en-US" sz="2800" b="1">
              <a:solidFill>
                <a:srgbClr val="0000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4" name="Oval 5"/>
          <p:cNvSpPr/>
          <p:nvPr/>
        </p:nvSpPr>
        <p:spPr>
          <a:xfrm>
            <a:off x="2874963" y="4391025"/>
            <a:ext cx="7443787" cy="631825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auto">
              <a:defRPr/>
            </a:pPr>
            <a:r>
              <a:rPr lang="zh-CN" altLang="en-US" sz="2000" b="1" noProof="1">
                <a:latin typeface="Arial Rounded MT Bold" panose="020F0704030504030204" pitchFamily="34" charset="0"/>
                <a:ea typeface="微软雅黑" panose="020B0503020204020204" pitchFamily="34" charset="-122"/>
                <a:cs typeface="+mn-cs"/>
                <a:sym typeface="Times New Roman" panose="02020603050405020304" pitchFamily="18" charset="0"/>
              </a:rPr>
              <a:t>反帝反封建的伟大爱国革命运动</a:t>
            </a:r>
            <a:endParaRPr lang="zh-CN" altLang="en-US" sz="2000" b="1" noProof="1">
              <a:latin typeface="Arial Rounded MT Bold" panose="020F0704030504030204" pitchFamily="34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794" name="TextBox 22"/>
          <p:cNvSpPr>
            <a:spLocks noChangeArrowheads="1"/>
          </p:cNvSpPr>
          <p:nvPr/>
        </p:nvSpPr>
        <p:spPr bwMode="auto">
          <a:xfrm>
            <a:off x="6974362" y="163773"/>
            <a:ext cx="3575358" cy="584200"/>
          </a:xfrm>
          <a:prstGeom prst="rect">
            <a:avLst/>
          </a:prstGeom>
          <a:solidFill>
            <a:srgbClr val="FFF2CC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Arial Rounded MT Bold" panose="020F0704030504030204" pitchFamily="34" charset="0"/>
                <a:ea typeface="微软雅黑" panose="020B0503020204020204" pitchFamily="34" charset="-122"/>
                <a:sym typeface="Times New Roman" panose="02020603050405020304" pitchFamily="18" charset="0"/>
              </a:rPr>
              <a:t>五四运动的过程</a:t>
            </a:r>
            <a:endParaRPr lang="zh-CN" altLang="en-US" sz="3200" b="1" dirty="0">
              <a:solidFill>
                <a:srgbClr val="FF0000"/>
              </a:solidFill>
              <a:latin typeface="Arial Rounded MT Bold" panose="020F0704030504030204" pitchFamily="34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3148013" y="5022850"/>
            <a:ext cx="6318250" cy="11049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auto">
              <a:defRPr/>
            </a:pPr>
            <a:r>
              <a:rPr lang="zh-CN" altLang="en-US" sz="2400" b="1" noProof="1">
                <a:latin typeface="Arial Rounded MT Bold" panose="020F0704030504030204" pitchFamily="34" charset="0"/>
                <a:ea typeface="微软雅黑" panose="020B0503020204020204" pitchFamily="34" charset="-122"/>
                <a:cs typeface="+mn-cs"/>
                <a:sym typeface="Times New Roman" panose="02020603050405020304" pitchFamily="18" charset="0"/>
              </a:rPr>
              <a:t>伟大社会革命运动</a:t>
            </a:r>
            <a:endParaRPr lang="zh-CN" altLang="en-US" sz="2400" b="1" noProof="1">
              <a:latin typeface="Arial Rounded MT Bold" panose="020F0704030504030204" pitchFamily="34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798" name="矩形 13"/>
          <p:cNvSpPr>
            <a:spLocks noChangeArrowheads="1"/>
          </p:cNvSpPr>
          <p:nvPr/>
        </p:nvSpPr>
        <p:spPr bwMode="auto">
          <a:xfrm>
            <a:off x="0" y="0"/>
            <a:ext cx="5780088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第一篇章、青年的抉择</a:t>
            </a:r>
            <a:endParaRPr lang="zh-CN" altLang="en-US" sz="4000" b="1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23" name="Oval 5"/>
          <p:cNvSpPr/>
          <p:nvPr/>
        </p:nvSpPr>
        <p:spPr>
          <a:xfrm>
            <a:off x="6250675" y="3534771"/>
            <a:ext cx="4531056" cy="73697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 fontAlgn="auto">
              <a:defRPr/>
            </a:pP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工人阶级登上政治舞台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endParaRPr lang="en-US" altLang="zh-CN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 fontAlgn="auto">
              <a:defRPr/>
            </a:pP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并</a:t>
            </a:r>
            <a:r>
              <a: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发挥了主力军作</a:t>
            </a:r>
            <a:r>
              <a:rPr lang="zh-CN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用</a:t>
            </a:r>
            <a:endParaRPr lang="zh-CN" altLang="en-US" sz="2000" b="1" noProof="1">
              <a:latin typeface="Arial Rounded MT Bold" panose="020F0704030504030204" pitchFamily="34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pic>
        <p:nvPicPr>
          <p:cNvPr id="31799" name="Picture 55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646654" y="3416235"/>
            <a:ext cx="7684701" cy="269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1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 bldLvl="0" animBg="1"/>
      <p:bldP spid="32" grpId="0" bldLvl="0" animBg="1"/>
      <p:bldP spid="33" grpId="0" bldLvl="0" animBg="1"/>
      <p:bldP spid="34" grpId="0" bldLvl="0" animBg="1"/>
      <p:bldP spid="35" grpId="0" bldLvl="0" animBg="1"/>
      <p:bldP spid="36" grpId="0" bldLvl="0" animBg="1"/>
      <p:bldP spid="37" grpId="0" bldLvl="0" animBg="1"/>
      <p:bldP spid="4" grpId="0" animBg="1"/>
      <p:bldP spid="6" grpId="0" bldLvl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矩形 54273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1" name="文本框 54275"/>
          <p:cNvSpPr txBox="1">
            <a:spLocks noChangeArrowheads="1"/>
          </p:cNvSpPr>
          <p:nvPr/>
        </p:nvSpPr>
        <p:spPr bwMode="auto">
          <a:xfrm>
            <a:off x="1524000" y="5084763"/>
            <a:ext cx="8893175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77" name="文本框 54276"/>
          <p:cNvSpPr txBox="1">
            <a:spLocks noChangeArrowheads="1"/>
          </p:cNvSpPr>
          <p:nvPr/>
        </p:nvSpPr>
        <p:spPr bwMode="auto">
          <a:xfrm>
            <a:off x="506839" y="3746430"/>
            <a:ext cx="11371262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 smtClean="0">
                <a:latin typeface="Arial" panose="020B0604020202020204" pitchFamily="34" charset="0"/>
                <a:ea typeface="隶书" panose="02010509060101010101" charset="-122"/>
                <a:sym typeface="等线" charset="0"/>
              </a:rPr>
              <a:t>材料三   </a:t>
            </a:r>
            <a:r>
              <a:rPr lang="en-US" altLang="zh-CN" sz="2800" dirty="0" smtClean="0">
                <a:latin typeface="Arial" panose="020B0604020202020204" pitchFamily="34" charset="0"/>
                <a:ea typeface="隶书" panose="02010509060101010101" charset="-122"/>
                <a:sym typeface="等线" charset="0"/>
              </a:rPr>
              <a:t>“</a:t>
            </a:r>
            <a:r>
              <a:rPr lang="zh-CN" altLang="en-US" sz="2800" dirty="0">
                <a:latin typeface="Arial" panose="020B0604020202020204" pitchFamily="34" charset="0"/>
                <a:ea typeface="隶书" panose="02010509060101010101" charset="-122"/>
              </a:rPr>
              <a:t>五四运动</a:t>
            </a:r>
            <a:r>
              <a:rPr lang="en-US" altLang="zh-CN" sz="2800" dirty="0">
                <a:latin typeface="Arial" panose="020B0604020202020204" pitchFamily="34" charset="0"/>
                <a:ea typeface="隶书" panose="02010509060101010101" charset="-122"/>
              </a:rPr>
              <a:t>”</a:t>
            </a:r>
            <a:r>
              <a:rPr lang="zh-CN" altLang="en-US" sz="2800" dirty="0">
                <a:latin typeface="Arial" panose="020B0604020202020204" pitchFamily="34" charset="0"/>
                <a:ea typeface="隶书" panose="02010509060101010101" charset="-122"/>
              </a:rPr>
              <a:t>的骨干分子后来都成为中国共产党创建之初的领导干部和主要成员。如大家非常熟悉的李大钊、陈独秀、毛泽东、周恩来、董必武、李达、邓中夏等，这些人都是在五四运动中成长起来的。</a:t>
            </a:r>
            <a:endParaRPr lang="zh-CN" altLang="en-US" sz="2800" dirty="0">
              <a:latin typeface="Arial" panose="020B0604020202020204" pitchFamily="34" charset="0"/>
              <a:ea typeface="隶书" panose="02010509060101010101" charset="-122"/>
            </a:endParaRPr>
          </a:p>
        </p:txBody>
      </p:sp>
      <p:sp>
        <p:nvSpPr>
          <p:cNvPr id="32782" name="矩形 13"/>
          <p:cNvSpPr>
            <a:spLocks noChangeArrowheads="1"/>
          </p:cNvSpPr>
          <p:nvPr/>
        </p:nvSpPr>
        <p:spPr bwMode="auto">
          <a:xfrm>
            <a:off x="0" y="0"/>
            <a:ext cx="5780088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第一篇章、青年的抉择</a:t>
            </a:r>
            <a:endParaRPr lang="zh-CN" altLang="en-US" sz="4000" b="1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12" name="TextBox 22"/>
          <p:cNvSpPr>
            <a:spLocks noChangeArrowheads="1"/>
          </p:cNvSpPr>
          <p:nvPr/>
        </p:nvSpPr>
        <p:spPr bwMode="auto">
          <a:xfrm>
            <a:off x="6974362" y="163773"/>
            <a:ext cx="4694474" cy="584775"/>
          </a:xfrm>
          <a:prstGeom prst="rect">
            <a:avLst/>
          </a:prstGeom>
          <a:solidFill>
            <a:srgbClr val="FFF2CC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Arial Rounded MT Bold" panose="020F0704030504030204" pitchFamily="34" charset="0"/>
                <a:ea typeface="微软雅黑" panose="020B0503020204020204" pitchFamily="34" charset="-122"/>
                <a:sym typeface="Times New Roman" panose="02020603050405020304" pitchFamily="18" charset="0"/>
              </a:rPr>
              <a:t>五四运动</a:t>
            </a:r>
            <a:r>
              <a:rPr lang="zh-CN" altLang="en-US" sz="3200" b="1" dirty="0" smtClean="0">
                <a:solidFill>
                  <a:srgbClr val="FF0000"/>
                </a:solidFill>
                <a:latin typeface="Arial Rounded MT Bold" panose="020F0704030504030204" pitchFamily="34" charset="0"/>
                <a:ea typeface="微软雅黑" panose="020B0503020204020204" pitchFamily="34" charset="-122"/>
                <a:sym typeface="Times New Roman" panose="02020603050405020304" pitchFamily="18" charset="0"/>
              </a:rPr>
              <a:t>的历史意义</a:t>
            </a:r>
            <a:endParaRPr lang="zh-CN" altLang="en-US" sz="3200" b="1" dirty="0">
              <a:solidFill>
                <a:srgbClr val="FF0000"/>
              </a:solidFill>
              <a:latin typeface="Arial Rounded MT Bold" panose="020F0704030504030204" pitchFamily="34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" name="内容占位符 2"/>
          <p:cNvSpPr txBox="1"/>
          <p:nvPr/>
        </p:nvSpPr>
        <p:spPr>
          <a:xfrm>
            <a:off x="412534" y="906251"/>
            <a:ext cx="11379132" cy="148210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材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料一 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1919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年以后，有关社会主义的文献进入中国，其数量之多令人吃惊，全国主要报纸、杂志都以大幅版面介绍社会主义思想。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        ——【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日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石川祯浩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中国共产党成立史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2169994" y="1063033"/>
            <a:ext cx="8202306" cy="642938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1</a:t>
            </a:r>
            <a:r>
              <a:rPr lang="zh-CN" altLang="en-US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、促</a:t>
            </a:r>
            <a:r>
              <a:rPr lang="zh-CN" altLang="en-US" sz="2800" b="1" noProof="1">
                <a:solidFill>
                  <a:srgbClr val="FF0000"/>
                </a:solidFill>
                <a:ea typeface="黑体" panose="02010609060101010101" pitchFamily="49" charset="-122"/>
              </a:rPr>
              <a:t>进了马克思主义在中国的传</a:t>
            </a:r>
            <a:r>
              <a:rPr lang="zh-CN" altLang="en-US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播</a:t>
            </a:r>
            <a:endParaRPr lang="zh-CN" altLang="en-US" sz="2800" b="1" noProof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64023" y="2298276"/>
            <a:ext cx="110137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ea typeface="隶书" panose="02010509060101010101" charset="-122"/>
              </a:rPr>
              <a:t>材料二   五四</a:t>
            </a:r>
            <a:r>
              <a:rPr lang="zh-CN" altLang="en-US" sz="2800" dirty="0">
                <a:ea typeface="隶书" panose="02010509060101010101" charset="-122"/>
              </a:rPr>
              <a:t>爱国运动后，许多革命的青年知识分子开始身体力行，到田间去，到工厂去。共产主义小组的成员穿</a:t>
            </a:r>
            <a:r>
              <a:rPr lang="zh-CN" altLang="en-US" sz="2800" dirty="0" smtClean="0">
                <a:ea typeface="隶书" panose="02010509060101010101" charset="-122"/>
              </a:rPr>
              <a:t>起工人</a:t>
            </a:r>
            <a:r>
              <a:rPr lang="zh-CN" altLang="en-US" sz="2800" dirty="0">
                <a:ea typeface="隶书" panose="02010509060101010101" charset="-122"/>
              </a:rPr>
              <a:t>的服装，学习工人的语言，从事工人的劳动，力求与</a:t>
            </a:r>
            <a:r>
              <a:rPr lang="zh-CN" altLang="en-US" sz="2800" dirty="0" smtClean="0">
                <a:ea typeface="隶书" panose="02010509060101010101" charset="-122"/>
              </a:rPr>
              <a:t>工人打成一片。</a:t>
            </a:r>
            <a:endParaRPr lang="zh-CN" altLang="en-US" sz="2800" dirty="0">
              <a:ea typeface="隶书" panose="02010509060101010101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2049438" y="2662096"/>
            <a:ext cx="8366079" cy="642938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2</a:t>
            </a:r>
            <a:r>
              <a:rPr lang="zh-CN" altLang="en-US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、促进了马克思主义同工人运动的结合</a:t>
            </a:r>
            <a:endParaRPr lang="zh-CN" altLang="en-US" sz="2800" b="1" noProof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2038065" y="4083738"/>
            <a:ext cx="8366079" cy="642938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3</a:t>
            </a:r>
            <a:r>
              <a:rPr lang="zh-CN" altLang="en-US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、从干部上为共产党的成立作了准备</a:t>
            </a:r>
            <a:endParaRPr lang="zh-CN" altLang="en-US" sz="2800" b="1" noProof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18615" y="5174024"/>
            <a:ext cx="11218460" cy="137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ea typeface="隶书" panose="02010509060101010101" charset="-122"/>
              </a:rPr>
              <a:t>材料四  吴玉章回忆五四运动时说：这是真正激动人心的一页，这是真正伟大的历史转折点</a:t>
            </a:r>
            <a:r>
              <a:rPr lang="en-US" altLang="zh-CN" sz="2800" b="1" dirty="0" smtClean="0">
                <a:ea typeface="隶书" panose="02010509060101010101" charset="-122"/>
              </a:rPr>
              <a:t>……</a:t>
            </a:r>
            <a:r>
              <a:rPr lang="zh-CN" altLang="en-US" sz="2800" dirty="0" smtClean="0">
                <a:ea typeface="隶书" panose="02010509060101010101" charset="-122"/>
              </a:rPr>
              <a:t>在群众运动的冲击震荡下，整个中国从沉睡中复苏了，开始焕发出青春的活力。 </a:t>
            </a:r>
            <a:endParaRPr lang="zh-CN" altLang="en-US" sz="2800" dirty="0">
              <a:ea typeface="隶书" panose="02010509060101010101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2101756" y="5273367"/>
            <a:ext cx="8475259" cy="813533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4</a:t>
            </a:r>
            <a:r>
              <a:rPr lang="zh-CN" altLang="en-US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、是中国旧民主主义革命走向新民主主义的转折点    </a:t>
            </a:r>
            <a:endParaRPr lang="en-US" altLang="zh-CN" sz="2800" b="1" noProof="1" smtClean="0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   </a:t>
            </a:r>
            <a:r>
              <a:rPr lang="zh-CN" altLang="en-US" sz="2800" b="1" noProof="1" smtClean="0">
                <a:solidFill>
                  <a:srgbClr val="FF0000"/>
                </a:solidFill>
                <a:ea typeface="黑体" panose="02010609060101010101" pitchFamily="49" charset="-122"/>
              </a:rPr>
              <a:t>（里程碑）</a:t>
            </a:r>
            <a:endParaRPr lang="zh-CN" altLang="en-US" sz="2800" b="1" noProof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/>
      <p:bldP spid="10" grpId="0" bldLvl="0" animBg="1"/>
      <p:bldP spid="10" grpId="1" bldLvl="0" animBg="1"/>
      <p:bldP spid="14" grpId="0"/>
      <p:bldP spid="15" grpId="0" bldLvl="0" animBg="1"/>
      <p:bldP spid="15" grpId="1" bldLvl="0" animBg="1"/>
      <p:bldP spid="16" grpId="0" bldLvl="0" animBg="1"/>
      <p:bldP spid="16" grpId="1" bldLvl="0" animBg="1"/>
      <p:bldP spid="18" grpId="0" bldLvl="0" animBg="1"/>
      <p:bldP spid="18" grpId="1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62613" y="204716"/>
            <a:ext cx="6529387" cy="461665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defTabSz="939800"/>
            <a:r>
              <a:rPr lang="zh-CN" altLang="en-US" sz="2400" b="1" noProof="1">
                <a:solidFill>
                  <a:srgbClr val="0000FF"/>
                </a:solidFill>
                <a:latin typeface="等线 Light" charset="0"/>
                <a:ea typeface="等线 Light" charset="0"/>
                <a:cs typeface="等线 Light" charset="0"/>
              </a:rPr>
              <a:t>新时代看五四运动：具有永恒的价值</a:t>
            </a:r>
            <a:endParaRPr lang="zh-CN" altLang="en-US" sz="2400" b="1" noProof="1">
              <a:solidFill>
                <a:srgbClr val="0000FF"/>
              </a:solidFill>
              <a:latin typeface="等线 Light" charset="0"/>
              <a:ea typeface="等线 Light" charset="0"/>
              <a:cs typeface="等线 Light" charset="0"/>
            </a:endParaRPr>
          </a:p>
        </p:txBody>
      </p:sp>
      <p:sp>
        <p:nvSpPr>
          <p:cNvPr id="40965" name="矩形 2"/>
          <p:cNvSpPr>
            <a:spLocks noChangeArrowheads="1"/>
          </p:cNvSpPr>
          <p:nvPr/>
        </p:nvSpPr>
        <p:spPr bwMode="auto">
          <a:xfrm>
            <a:off x="441325" y="1323975"/>
            <a:ext cx="11426825" cy="5016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1800" smtClean="0">
                <a:solidFill>
                  <a:srgbClr val="404040"/>
                </a:solidFill>
                <a:latin typeface="PingFang SC"/>
                <a:ea typeface="微软雅黑" panose="020B0503020204020204" pitchFamily="34" charset="-122"/>
                <a:cs typeface="+mn-cs"/>
              </a:rPr>
              <a:t>	</a:t>
            </a:r>
            <a:r>
              <a:rPr lang="zh-CN" altLang="en-US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五四运动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以全民族的力量高举起爱国主义的伟大旗帜</a:t>
            </a:r>
            <a:r>
              <a:rPr lang="en-US" altLang="zh-CN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……</a:t>
            </a:r>
            <a:r>
              <a:rPr lang="zh-CN" altLang="en-US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孕育了以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爱国、进步、民主、科学</a:t>
            </a:r>
            <a:r>
              <a:rPr lang="zh-CN" altLang="en-US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为主要内容的伟大五四精神，其核心是爱国主义精神。</a:t>
            </a:r>
            <a:endParaRPr lang="zh-CN" altLang="en-US" sz="36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	</a:t>
            </a:r>
            <a:r>
              <a:rPr lang="zh-CN" altLang="en-US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五四运动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以全民族的行动</a:t>
            </a:r>
            <a:r>
              <a:rPr lang="en-US" altLang="zh-CN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……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实现</a:t>
            </a:r>
            <a:r>
              <a:rPr lang="zh-CN" altLang="en-US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了中国人民和中华民族自鸦片战争以来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第一次全面觉醒</a:t>
            </a:r>
            <a:r>
              <a:rPr lang="zh-CN" altLang="en-US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。</a:t>
            </a:r>
            <a:endParaRPr lang="en-US" altLang="zh-CN" sz="36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	</a:t>
            </a:r>
            <a:r>
              <a:rPr lang="zh-CN" altLang="en-US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五四运动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以全民族的搏击培育了永久奋斗的伟大传统</a:t>
            </a:r>
            <a:r>
              <a:rPr lang="en-US" altLang="zh-CN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……</a:t>
            </a:r>
            <a:endParaRPr lang="en-US" altLang="zh-CN" sz="3600" b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600" smtClean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	</a:t>
            </a:r>
            <a:r>
              <a:rPr lang="en-US" altLang="zh-CN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en-US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习近平</a:t>
            </a:r>
            <a:r>
              <a:rPr lang="en-US" altLang="zh-CN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《</a:t>
            </a:r>
            <a:r>
              <a:rPr lang="zh-CN" altLang="en-US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在纪念五四运动</a:t>
            </a:r>
            <a:r>
              <a:rPr lang="en-US" altLang="zh-CN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100</a:t>
            </a:r>
            <a:r>
              <a:rPr lang="zh-CN" altLang="en-US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周年大会上的讲话</a:t>
            </a:r>
            <a:r>
              <a:rPr lang="en-US" altLang="zh-CN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》</a:t>
            </a:r>
            <a:r>
              <a:rPr lang="zh-CN" altLang="en-US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2019</a:t>
            </a:r>
            <a:r>
              <a:rPr lang="zh-CN" altLang="en-US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30</a:t>
            </a:r>
            <a:r>
              <a:rPr lang="zh-CN" altLang="en-US" sz="3200" b="1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日）</a:t>
            </a:r>
            <a:endParaRPr lang="en-US" altLang="zh-CN" sz="320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268663" y="1834392"/>
            <a:ext cx="6489486" cy="6445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高举起爱国主义的伟大旗帜</a:t>
            </a:r>
            <a:endParaRPr lang="zh-CN" altLang="en-US" sz="36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268663" y="3190970"/>
            <a:ext cx="6583362" cy="6445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实现了全民族的第一次全面觉醒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3268663" y="4548188"/>
            <a:ext cx="6489486" cy="6445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培育了永久奋斗的伟大传统</a:t>
            </a:r>
            <a:endParaRPr lang="zh-CN" altLang="en-US" sz="36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3801" name="矩形 13"/>
          <p:cNvSpPr>
            <a:spLocks noChangeArrowheads="1"/>
          </p:cNvSpPr>
          <p:nvPr/>
        </p:nvSpPr>
        <p:spPr bwMode="auto">
          <a:xfrm>
            <a:off x="0" y="0"/>
            <a:ext cx="5780088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第一篇章、青年的抉择</a:t>
            </a:r>
            <a:endParaRPr lang="zh-CN" altLang="en-US" sz="4000" b="1" dirty="0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3"/>
          <p:cNvSpPr>
            <a:spLocks noChangeArrowheads="1"/>
          </p:cNvSpPr>
          <p:nvPr/>
        </p:nvSpPr>
        <p:spPr bwMode="auto">
          <a:xfrm>
            <a:off x="0" y="0"/>
            <a:ext cx="5780088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第一篇章、青年的抉择</a:t>
            </a:r>
            <a:endParaRPr lang="zh-CN" altLang="en-US" sz="4000" b="1" dirty="0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412534" y="906251"/>
            <a:ext cx="9195490" cy="5131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阅读教材第</a:t>
            </a:r>
            <a:r>
              <a:rPr lang="en-US" altLang="zh-CN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121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页第二自然段，将相关内容连接起来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22"/>
          <p:cNvSpPr>
            <a:spLocks noChangeArrowheads="1"/>
          </p:cNvSpPr>
          <p:nvPr/>
        </p:nvSpPr>
        <p:spPr bwMode="auto">
          <a:xfrm>
            <a:off x="6974362" y="163773"/>
            <a:ext cx="4694474" cy="584775"/>
          </a:xfrm>
          <a:prstGeom prst="rect">
            <a:avLst/>
          </a:prstGeom>
          <a:solidFill>
            <a:srgbClr val="FFF2CC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latin typeface="Arial Rounded MT Bold" panose="020F0704030504030204" pitchFamily="34" charset="0"/>
                <a:ea typeface="微软雅黑" panose="020B0503020204020204" pitchFamily="34" charset="-122"/>
                <a:sym typeface="Times New Roman" panose="02020603050405020304" pitchFamily="18" charset="0"/>
              </a:rPr>
              <a:t>马克思主义的传播</a:t>
            </a:r>
            <a:endParaRPr lang="zh-CN" altLang="en-US" sz="3200" b="1" dirty="0">
              <a:solidFill>
                <a:srgbClr val="FF0000"/>
              </a:solidFill>
              <a:latin typeface="Arial Rounded MT Bold" panose="020F0704030504030204" pitchFamily="34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06595" y="2480059"/>
            <a:ext cx="1266693" cy="523220"/>
          </a:xfrm>
          <a:prstGeom prst="rect">
            <a:avLst/>
          </a:prstGeom>
          <a:ln w="15875" cmpd="sng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李大钊</a:t>
            </a:r>
            <a:endParaRPr lang="zh-CN" altLang="en-US" sz="2800" dirty="0"/>
          </a:p>
        </p:txBody>
      </p:sp>
      <p:sp>
        <p:nvSpPr>
          <p:cNvPr id="7" name="矩形 6"/>
          <p:cNvSpPr/>
          <p:nvPr/>
        </p:nvSpPr>
        <p:spPr>
          <a:xfrm>
            <a:off x="6694519" y="4461260"/>
            <a:ext cx="3718724" cy="523220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我的马克思主义观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lang="zh-CN" altLang="en-US" sz="2800" dirty="0"/>
          </a:p>
        </p:txBody>
      </p:sp>
      <p:sp>
        <p:nvSpPr>
          <p:cNvPr id="8" name="矩形 7"/>
          <p:cNvSpPr/>
          <p:nvPr/>
        </p:nvSpPr>
        <p:spPr>
          <a:xfrm>
            <a:off x="6660107" y="3235235"/>
            <a:ext cx="3848669" cy="954107"/>
          </a:xfrm>
          <a:prstGeom prst="rect">
            <a:avLst/>
          </a:prstGeom>
          <a:noFill/>
          <a:ln w="12700" cmpd="sng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《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共产党宣言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一个中文译本</a:t>
            </a:r>
            <a:endParaRPr lang="zh-CN" altLang="en-US" sz="2800" dirty="0">
              <a:solidFill>
                <a:schemeClr val="accent3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73754" y="5136903"/>
            <a:ext cx="3739487" cy="954107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北京大学马克</a:t>
            </a:r>
            <a:endParaRPr lang="en-US" altLang="zh-CN" sz="2800" b="1" dirty="0" smtClean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思主义研究会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6716723" y="2237312"/>
            <a:ext cx="3791423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马克思主义学说研究会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2177108" y="3546861"/>
            <a:ext cx="1266693" cy="523220"/>
          </a:xfrm>
          <a:prstGeom prst="rect">
            <a:avLst/>
          </a:prstGeom>
          <a:ln w="15875" cmpd="sng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陈独秀</a:t>
            </a:r>
            <a:endParaRPr lang="zh-CN" altLang="en-US" sz="2800" dirty="0"/>
          </a:p>
        </p:txBody>
      </p:sp>
      <p:sp>
        <p:nvSpPr>
          <p:cNvPr id="15" name="矩形 14"/>
          <p:cNvSpPr/>
          <p:nvPr/>
        </p:nvSpPr>
        <p:spPr>
          <a:xfrm>
            <a:off x="2179383" y="4613659"/>
            <a:ext cx="1266693" cy="523220"/>
          </a:xfrm>
          <a:prstGeom prst="rect">
            <a:avLst/>
          </a:prstGeom>
          <a:ln w="15875" cmpd="sng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陈望道</a:t>
            </a:r>
            <a:endParaRPr lang="zh-CN" altLang="en-US" sz="2800" dirty="0"/>
          </a:p>
        </p:txBody>
      </p:sp>
      <p:sp>
        <p:nvSpPr>
          <p:cNvPr id="16" name="下箭头 15"/>
          <p:cNvSpPr/>
          <p:nvPr/>
        </p:nvSpPr>
        <p:spPr>
          <a:xfrm rot="15947886">
            <a:off x="4901286" y="1091284"/>
            <a:ext cx="202165" cy="29342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下箭头 16"/>
          <p:cNvSpPr/>
          <p:nvPr/>
        </p:nvSpPr>
        <p:spPr>
          <a:xfrm rot="14444850">
            <a:off x="4987395" y="2330453"/>
            <a:ext cx="187195" cy="34244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下箭头 17"/>
          <p:cNvSpPr/>
          <p:nvPr/>
        </p:nvSpPr>
        <p:spPr>
          <a:xfrm rot="17729676">
            <a:off x="4927559" y="3038421"/>
            <a:ext cx="205137" cy="32367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下箭头 18"/>
          <p:cNvSpPr/>
          <p:nvPr/>
        </p:nvSpPr>
        <p:spPr>
          <a:xfrm rot="18004626" flipH="1">
            <a:off x="4925694" y="2001511"/>
            <a:ext cx="171923" cy="333957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组合 29"/>
          <p:cNvGrpSpPr/>
          <p:nvPr/>
        </p:nvGrpSpPr>
        <p:grpSpPr bwMode="auto">
          <a:xfrm>
            <a:off x="1179513" y="1182688"/>
            <a:ext cx="10123487" cy="4362450"/>
            <a:chOff x="1708" y="1273"/>
            <a:chExt cx="15052" cy="5968"/>
          </a:xfrm>
        </p:grpSpPr>
        <p:pic>
          <p:nvPicPr>
            <p:cNvPr id="34820" name="图片 6" descr="C:\Users\Administrator\Desktop\搜狗截图20191205113709.jpg搜狗截图20191205113709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1708" y="3266"/>
              <a:ext cx="7635" cy="3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4821" name="组合 10"/>
            <p:cNvGrpSpPr/>
            <p:nvPr/>
          </p:nvGrpSpPr>
          <p:grpSpPr bwMode="auto">
            <a:xfrm>
              <a:off x="10244" y="3267"/>
              <a:ext cx="6516" cy="3974"/>
              <a:chOff x="4953" y="2533"/>
              <a:chExt cx="4095" cy="3107"/>
            </a:xfrm>
          </p:grpSpPr>
          <p:pic>
            <p:nvPicPr>
              <p:cNvPr id="34826" name="Picture 2" descr="C:\Users\Administrator\Desktop\俄国十月革命.jpg俄国十月革命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953" y="2533"/>
                <a:ext cx="4095" cy="27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4827" name="文本框 11"/>
              <p:cNvSpPr txBox="1">
                <a:spLocks noChangeArrowheads="1"/>
              </p:cNvSpPr>
              <p:nvPr/>
            </p:nvSpPr>
            <p:spPr bwMode="auto">
              <a:xfrm>
                <a:off x="5232" y="5279"/>
                <a:ext cx="3257" cy="36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1600" b="1">
                    <a:ea typeface="宋体" panose="02010600030101010101" pitchFamily="2" charset="-122"/>
                  </a:rPr>
                  <a:t>俄国十月革命建立社会主义制度</a:t>
                </a:r>
                <a:endParaRPr lang="zh-CN" altLang="en-US" sz="1600" b="1"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6625" y="1273"/>
              <a:ext cx="6131" cy="968"/>
            </a:xfrm>
            <a:prstGeom prst="rect">
              <a:avLst/>
            </a:prstGeom>
            <a:solidFill>
              <a:schemeClr val="bg1"/>
            </a:solidFill>
            <a:ln w="12700" cmpd="sng">
              <a:solidFill>
                <a:schemeClr val="accent1">
                  <a:shade val="50000"/>
                </a:schemeClr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00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 两</a:t>
              </a:r>
              <a:r>
                <a:rPr lang="zh-CN" altLang="en-US" sz="4000" dirty="0" smtClean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种道路的</a:t>
              </a:r>
              <a:r>
                <a:rPr lang="zh-CN" altLang="en-US" sz="4000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抉择</a:t>
              </a:r>
              <a:endParaRPr lang="zh-CN" altLang="en-US" sz="400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15" name="左大括号 14"/>
            <p:cNvSpPr/>
            <p:nvPr/>
          </p:nvSpPr>
          <p:spPr>
            <a:xfrm rot="5400000">
              <a:off x="9236" y="-1665"/>
              <a:ext cx="660" cy="8681"/>
            </a:xfrm>
            <a:prstGeom prst="leftBrace">
              <a:avLst>
                <a:gd name="adj1" fmla="val 73031"/>
                <a:gd name="adj2" fmla="val 50000"/>
              </a:avLst>
            </a:prstGeom>
            <a:ln w="2857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00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4819" name="矩形 31"/>
          <p:cNvSpPr>
            <a:spLocks noChangeArrowheads="1"/>
          </p:cNvSpPr>
          <p:nvPr/>
        </p:nvSpPr>
        <p:spPr bwMode="auto">
          <a:xfrm>
            <a:off x="42863" y="0"/>
            <a:ext cx="8240712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第二篇章、先进知识分子的抉择</a:t>
            </a:r>
            <a:endParaRPr lang="zh-CN" altLang="en-US" sz="4000" b="1" dirty="0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椭圆 39"/>
          <p:cNvSpPr>
            <a:spLocks noChangeArrowheads="1"/>
          </p:cNvSpPr>
          <p:nvPr/>
        </p:nvSpPr>
        <p:spPr bwMode="auto">
          <a:xfrm>
            <a:off x="7381875" y="1751013"/>
            <a:ext cx="2914650" cy="2663825"/>
          </a:xfrm>
          <a:prstGeom prst="ellipse">
            <a:avLst/>
          </a:prstGeom>
          <a:gradFill rotWithShape="1">
            <a:gsLst>
              <a:gs pos="0">
                <a:srgbClr val="D8D8D8"/>
              </a:gs>
              <a:gs pos="37000">
                <a:srgbClr val="D8D8D8"/>
              </a:gs>
              <a:gs pos="100000">
                <a:srgbClr val="F2F2F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603" name="椭圆 40"/>
          <p:cNvSpPr>
            <a:spLocks noChangeArrowheads="1"/>
          </p:cNvSpPr>
          <p:nvPr/>
        </p:nvSpPr>
        <p:spPr bwMode="auto">
          <a:xfrm>
            <a:off x="7564438" y="2006600"/>
            <a:ext cx="2579687" cy="2260600"/>
          </a:xfrm>
          <a:prstGeom prst="ellipse">
            <a:avLst/>
          </a:prstGeom>
          <a:gradFill rotWithShape="1">
            <a:gsLst>
              <a:gs pos="0">
                <a:srgbClr val="0092C8"/>
              </a:gs>
              <a:gs pos="100000">
                <a:srgbClr val="00B0F0"/>
              </a:gs>
            </a:gsLst>
            <a:lin ang="5400000" scaled="1"/>
          </a:gradFill>
          <a:ln w="25400">
            <a:solidFill>
              <a:srgbClr val="00B0F0"/>
            </a:solidFill>
            <a:round/>
          </a:ln>
        </p:spPr>
        <p:txBody>
          <a:bodyPr anchor="ctr"/>
          <a:lstStyle/>
          <a:p>
            <a:pPr algn="ctr"/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604" name="椭圆 47"/>
          <p:cNvSpPr>
            <a:spLocks noChangeArrowheads="1"/>
          </p:cNvSpPr>
          <p:nvPr/>
        </p:nvSpPr>
        <p:spPr bwMode="auto">
          <a:xfrm>
            <a:off x="4505325" y="1728788"/>
            <a:ext cx="2816225" cy="2665412"/>
          </a:xfrm>
          <a:prstGeom prst="ellipse">
            <a:avLst/>
          </a:prstGeom>
          <a:gradFill rotWithShape="1">
            <a:gsLst>
              <a:gs pos="0">
                <a:srgbClr val="D8D8D8"/>
              </a:gs>
              <a:gs pos="37000">
                <a:srgbClr val="D8D8D8"/>
              </a:gs>
              <a:gs pos="100000">
                <a:srgbClr val="F2F2F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605" name="椭圆 48"/>
          <p:cNvSpPr>
            <a:spLocks noChangeArrowheads="1"/>
          </p:cNvSpPr>
          <p:nvPr/>
        </p:nvSpPr>
        <p:spPr bwMode="auto">
          <a:xfrm>
            <a:off x="4826000" y="2006600"/>
            <a:ext cx="2422525" cy="2260600"/>
          </a:xfrm>
          <a:prstGeom prst="ellipse">
            <a:avLst/>
          </a:prstGeom>
          <a:gradFill rotWithShape="1">
            <a:gsLst>
              <a:gs pos="0">
                <a:srgbClr val="D4A000"/>
              </a:gs>
              <a:gs pos="100000">
                <a:srgbClr val="FFC000"/>
              </a:gs>
            </a:gsLst>
            <a:lin ang="5400000" scaled="1"/>
          </a:gradFill>
          <a:ln w="25400">
            <a:solidFill>
              <a:srgbClr val="FFC000"/>
            </a:solidFill>
            <a:round/>
          </a:ln>
        </p:spPr>
        <p:txBody>
          <a:bodyPr anchor="ctr"/>
          <a:lstStyle/>
          <a:p>
            <a:pPr algn="ctr"/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606" name="椭圆 55"/>
          <p:cNvSpPr>
            <a:spLocks noChangeArrowheads="1"/>
          </p:cNvSpPr>
          <p:nvPr/>
        </p:nvSpPr>
        <p:spPr bwMode="auto">
          <a:xfrm>
            <a:off x="1762125" y="1728788"/>
            <a:ext cx="2663825" cy="2665412"/>
          </a:xfrm>
          <a:prstGeom prst="ellipse">
            <a:avLst/>
          </a:prstGeom>
          <a:gradFill rotWithShape="1">
            <a:gsLst>
              <a:gs pos="0">
                <a:srgbClr val="D8D8D8"/>
              </a:gs>
              <a:gs pos="37000">
                <a:srgbClr val="D8D8D8"/>
              </a:gs>
              <a:gs pos="100000">
                <a:srgbClr val="F2F2F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607" name="椭圆 56"/>
          <p:cNvSpPr>
            <a:spLocks noChangeArrowheads="1"/>
          </p:cNvSpPr>
          <p:nvPr/>
        </p:nvSpPr>
        <p:spPr bwMode="auto">
          <a:xfrm>
            <a:off x="1916113" y="2033588"/>
            <a:ext cx="2260600" cy="2260600"/>
          </a:xfrm>
          <a:prstGeom prst="ellipse">
            <a:avLst/>
          </a:prstGeom>
          <a:gradFill rotWithShape="1">
            <a:gsLst>
              <a:gs pos="0">
                <a:srgbClr val="72B22C"/>
              </a:gs>
              <a:gs pos="100000">
                <a:srgbClr val="89D635"/>
              </a:gs>
            </a:gsLst>
            <a:lin ang="5400000" scaled="1"/>
          </a:gradFill>
          <a:ln w="25400">
            <a:solidFill>
              <a:srgbClr val="89CC40"/>
            </a:solidFill>
            <a:round/>
          </a:ln>
        </p:spPr>
        <p:txBody>
          <a:bodyPr anchor="ctr"/>
          <a:lstStyle/>
          <a:p>
            <a:pPr algn="ctr"/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608" name="圆角矩形 63"/>
          <p:cNvSpPr>
            <a:spLocks noChangeArrowheads="1"/>
          </p:cNvSpPr>
          <p:nvPr/>
        </p:nvSpPr>
        <p:spPr bwMode="auto">
          <a:xfrm>
            <a:off x="2305050" y="2379663"/>
            <a:ext cx="1558925" cy="4318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阶级基础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344" name="TextBox 64"/>
          <p:cNvSpPr>
            <a:spLocks noChangeArrowheads="1"/>
          </p:cNvSpPr>
          <p:nvPr/>
        </p:nvSpPr>
        <p:spPr bwMode="auto">
          <a:xfrm flipH="1">
            <a:off x="2395538" y="1196975"/>
            <a:ext cx="13477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zh-CN" altLang="en-US" b="1">
              <a:latin typeface="微软雅黑" panose="020B0503020204020204" pitchFamily="34" charset="-122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610" name="TextBox 65"/>
          <p:cNvSpPr>
            <a:spLocks noChangeArrowheads="1"/>
          </p:cNvSpPr>
          <p:nvPr/>
        </p:nvSpPr>
        <p:spPr bwMode="auto">
          <a:xfrm>
            <a:off x="2143125" y="2932113"/>
            <a:ext cx="22034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工人阶级队伍壮大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1" name="圆角矩形 66"/>
          <p:cNvSpPr>
            <a:spLocks noChangeArrowheads="1"/>
          </p:cNvSpPr>
          <p:nvPr/>
        </p:nvSpPr>
        <p:spPr bwMode="auto">
          <a:xfrm>
            <a:off x="5218113" y="2379663"/>
            <a:ext cx="1558925" cy="4318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思想基础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612" name="TextBox 68"/>
          <p:cNvSpPr>
            <a:spLocks noChangeArrowheads="1"/>
          </p:cNvSpPr>
          <p:nvPr/>
        </p:nvSpPr>
        <p:spPr bwMode="auto">
          <a:xfrm>
            <a:off x="4964113" y="2947988"/>
            <a:ext cx="2360612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马克思主义广泛传播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3" name="圆角矩形 69"/>
          <p:cNvSpPr>
            <a:spLocks noChangeArrowheads="1"/>
          </p:cNvSpPr>
          <p:nvPr/>
        </p:nvSpPr>
        <p:spPr bwMode="auto">
          <a:xfrm>
            <a:off x="7954963" y="2379663"/>
            <a:ext cx="1557337" cy="4318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614" name="TextBox 70"/>
          <p:cNvSpPr>
            <a:spLocks noChangeArrowheads="1"/>
          </p:cNvSpPr>
          <p:nvPr/>
        </p:nvSpPr>
        <p:spPr bwMode="auto">
          <a:xfrm flipH="1">
            <a:off x="7894638" y="2338388"/>
            <a:ext cx="1655762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Times New Roman" panose="02020603050405020304" pitchFamily="18" charset="0"/>
              </a:rPr>
              <a:t>组织基础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615" name="TextBox 71"/>
          <p:cNvSpPr>
            <a:spLocks noChangeArrowheads="1"/>
          </p:cNvSpPr>
          <p:nvPr/>
        </p:nvSpPr>
        <p:spPr bwMode="auto">
          <a:xfrm>
            <a:off x="7781925" y="3024188"/>
            <a:ext cx="2438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共产党早期组织的建立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25615"/>
          <p:cNvGrpSpPr/>
          <p:nvPr/>
        </p:nvGrpSpPr>
        <p:grpSpPr bwMode="auto">
          <a:xfrm>
            <a:off x="1638300" y="1538677"/>
            <a:ext cx="9358313" cy="3846039"/>
            <a:chOff x="0" y="526"/>
            <a:chExt cx="5103" cy="3387"/>
          </a:xfrm>
        </p:grpSpPr>
        <p:sp>
          <p:nvSpPr>
            <p:cNvPr id="14352" name="直接连接符 25617"/>
            <p:cNvSpPr>
              <a:spLocks noChangeShapeType="1"/>
            </p:cNvSpPr>
            <p:nvPr/>
          </p:nvSpPr>
          <p:spPr bwMode="auto">
            <a:xfrm>
              <a:off x="726" y="3357"/>
              <a:ext cx="3402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53" name="直接连接符 25618"/>
            <p:cNvSpPr>
              <a:spLocks noChangeShapeType="1"/>
            </p:cNvSpPr>
            <p:nvPr/>
          </p:nvSpPr>
          <p:spPr bwMode="auto">
            <a:xfrm flipV="1">
              <a:off x="726" y="1678"/>
              <a:ext cx="1724" cy="1361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54" name="直接连接符 25619"/>
            <p:cNvSpPr>
              <a:spLocks noChangeShapeType="1"/>
            </p:cNvSpPr>
            <p:nvPr/>
          </p:nvSpPr>
          <p:spPr bwMode="auto">
            <a:xfrm flipV="1">
              <a:off x="2463" y="801"/>
              <a:ext cx="1632" cy="864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55" name="文本框 25620"/>
            <p:cNvSpPr txBox="1">
              <a:spLocks noChangeArrowheads="1"/>
            </p:cNvSpPr>
            <p:nvPr/>
          </p:nvSpPr>
          <p:spPr bwMode="auto">
            <a:xfrm>
              <a:off x="349" y="2634"/>
              <a:ext cx="961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Clr>
                  <a:schemeClr val="tx2"/>
                </a:buClr>
                <a:buSzPct val="90000"/>
                <a:buFont typeface="Symbol" panose="05050102010706020507" pitchFamily="18" charset="2"/>
                <a:buNone/>
              </a:pPr>
              <a:r>
                <a:rPr lang="en-US" altLang="zh-CN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万人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56" name="文本框 25621"/>
            <p:cNvSpPr txBox="1">
              <a:spLocks noChangeArrowheads="1"/>
            </p:cNvSpPr>
            <p:nvPr/>
          </p:nvSpPr>
          <p:spPr bwMode="auto">
            <a:xfrm>
              <a:off x="1980" y="1290"/>
              <a:ext cx="1153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Clr>
                  <a:schemeClr val="tx2"/>
                </a:buClr>
                <a:buSzPct val="90000"/>
                <a:buFont typeface="Symbol" panose="05050102010706020507" pitchFamily="18" charset="2"/>
                <a:buNone/>
              </a:pP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120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万人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57" name="文本框 25622"/>
            <p:cNvSpPr txBox="1">
              <a:spLocks noChangeArrowheads="1"/>
            </p:cNvSpPr>
            <p:nvPr/>
          </p:nvSpPr>
          <p:spPr bwMode="auto">
            <a:xfrm>
              <a:off x="3806" y="526"/>
              <a:ext cx="1297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Clr>
                  <a:schemeClr val="tx2"/>
                </a:buClr>
                <a:buSzPct val="90000"/>
                <a:buFont typeface="Symbol" panose="05050102010706020507" pitchFamily="18" charset="2"/>
                <a:buNone/>
              </a:pPr>
              <a:r>
                <a:rPr lang="en-US" altLang="zh-CN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195</a:t>
              </a:r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万人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58" name="文本框 25623"/>
            <p:cNvSpPr txBox="1">
              <a:spLocks noChangeArrowheads="1"/>
            </p:cNvSpPr>
            <p:nvPr/>
          </p:nvSpPr>
          <p:spPr bwMode="auto">
            <a:xfrm>
              <a:off x="401" y="3508"/>
              <a:ext cx="960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Clr>
                  <a:schemeClr val="tx2"/>
                </a:buClr>
                <a:buSzPct val="90000"/>
                <a:buFont typeface="Symbol" panose="05050102010706020507" pitchFamily="18" charset="2"/>
                <a:buNone/>
              </a:pP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1894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59" name="文本框 25624"/>
            <p:cNvSpPr txBox="1">
              <a:spLocks noChangeArrowheads="1"/>
            </p:cNvSpPr>
            <p:nvPr/>
          </p:nvSpPr>
          <p:spPr bwMode="auto">
            <a:xfrm>
              <a:off x="1935" y="3508"/>
              <a:ext cx="1104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Clr>
                  <a:schemeClr val="tx2"/>
                </a:buClr>
                <a:buSzPct val="90000"/>
                <a:buFont typeface="Symbol" panose="05050102010706020507" pitchFamily="18" charset="2"/>
                <a:buNone/>
              </a:pP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1913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60" name="文本框 25625"/>
            <p:cNvSpPr txBox="1">
              <a:spLocks noChangeArrowheads="1"/>
            </p:cNvSpPr>
            <p:nvPr/>
          </p:nvSpPr>
          <p:spPr bwMode="auto">
            <a:xfrm>
              <a:off x="3616" y="3461"/>
              <a:ext cx="1487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Clr>
                  <a:schemeClr val="tx2"/>
                </a:buClr>
                <a:buSzPct val="90000"/>
                <a:buFont typeface="Symbol" panose="05050102010706020507" pitchFamily="18" charset="2"/>
                <a:buNone/>
              </a:pP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1920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61" name="直接连接符 25626"/>
            <p:cNvSpPr>
              <a:spLocks noChangeShapeType="1"/>
            </p:cNvSpPr>
            <p:nvPr/>
          </p:nvSpPr>
          <p:spPr bwMode="auto">
            <a:xfrm>
              <a:off x="726" y="3039"/>
              <a:ext cx="0" cy="336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62" name="直接连接符 25627"/>
            <p:cNvSpPr>
              <a:spLocks noChangeShapeType="1"/>
            </p:cNvSpPr>
            <p:nvPr/>
          </p:nvSpPr>
          <p:spPr bwMode="auto">
            <a:xfrm>
              <a:off x="2463" y="1713"/>
              <a:ext cx="0" cy="163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63" name="直接连接符 25628"/>
            <p:cNvSpPr>
              <a:spLocks noChangeShapeType="1"/>
            </p:cNvSpPr>
            <p:nvPr/>
          </p:nvSpPr>
          <p:spPr bwMode="auto">
            <a:xfrm>
              <a:off x="4095" y="849"/>
              <a:ext cx="0" cy="2496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64" name="文本框 25629"/>
            <p:cNvSpPr txBox="1">
              <a:spLocks noChangeArrowheads="1"/>
            </p:cNvSpPr>
            <p:nvPr/>
          </p:nvSpPr>
          <p:spPr bwMode="auto">
            <a:xfrm>
              <a:off x="0" y="2948"/>
              <a:ext cx="634" cy="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工人数量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5630"/>
          <p:cNvGrpSpPr/>
          <p:nvPr/>
        </p:nvGrpSpPr>
        <p:grpSpPr bwMode="auto">
          <a:xfrm>
            <a:off x="3914775" y="1060450"/>
            <a:ext cx="6229350" cy="4876800"/>
            <a:chOff x="0" y="0"/>
            <a:chExt cx="3085" cy="1933"/>
          </a:xfrm>
        </p:grpSpPr>
        <p:sp>
          <p:nvSpPr>
            <p:cNvPr id="25632" name="文本框 25631"/>
            <p:cNvSpPr txBox="1"/>
            <p:nvPr/>
          </p:nvSpPr>
          <p:spPr>
            <a:xfrm>
              <a:off x="0" y="362"/>
              <a:ext cx="726" cy="18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Clr>
                  <a:schemeClr val="tx2"/>
                </a:buClr>
                <a:buSzPct val="90000"/>
                <a:buFont typeface="Symbol" panose="05050102010706020507" pitchFamily="18" charset="2"/>
                <a:buNone/>
                <a:defRPr/>
              </a:pPr>
              <a:endParaRPr sz="2400" b="1" noProof="1"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4367" name="图片 25632" descr="TU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7" y="0"/>
              <a:ext cx="2268" cy="1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68" name="Text Box 2"/>
          <p:cNvSpPr txBox="1">
            <a:spLocks noChangeArrowheads="1"/>
          </p:cNvSpPr>
          <p:nvPr/>
        </p:nvSpPr>
        <p:spPr bwMode="auto">
          <a:xfrm>
            <a:off x="7546241" y="0"/>
            <a:ext cx="4316412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诞生的历史条件：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25635"/>
          <p:cNvGrpSpPr/>
          <p:nvPr/>
        </p:nvGrpSpPr>
        <p:grpSpPr bwMode="auto">
          <a:xfrm>
            <a:off x="2505075" y="1894131"/>
            <a:ext cx="6781800" cy="3199240"/>
            <a:chOff x="0" y="635"/>
            <a:chExt cx="5007" cy="2926"/>
          </a:xfrm>
        </p:grpSpPr>
        <p:pic>
          <p:nvPicPr>
            <p:cNvPr id="14370" name="图片 25637" descr="无标题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71"/>
              <a:ext cx="2586" cy="2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71" name="图片 25638" descr="宣传刊物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7" y="635"/>
              <a:ext cx="2240" cy="2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40" name="文本框 25639"/>
            <p:cNvSpPr txBox="1"/>
            <p:nvPr/>
          </p:nvSpPr>
          <p:spPr>
            <a:xfrm>
              <a:off x="229" y="3084"/>
              <a:ext cx="1723" cy="477"/>
            </a:xfrm>
            <a:prstGeom prst="rect">
              <a:avLst/>
            </a:prstGeom>
            <a:gradFill rotWithShape="0">
              <a:gsLst>
                <a:gs pos="0">
                  <a:schemeClr val="hlink">
                    <a:alpha val="100000"/>
                  </a:schemeClr>
                </a:gs>
                <a:gs pos="100000">
                  <a:schemeClr val="bg1">
                    <a:alpha val="100000"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Tx/>
                <a:buNone/>
                <a:defRPr/>
              </a:pPr>
              <a:r>
                <a:rPr lang="zh-CN" altLang="en-US" sz="2800" b="1" noProof="1">
                  <a:effectLst>
                    <a:outerShdw blurRad="38100" dist="38100" dir="2700000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南陈北李</a:t>
              </a:r>
              <a:endParaRPr lang="zh-CN" altLang="en-US" sz="2800" b="1" noProof="1"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8" name="矩形 31"/>
          <p:cNvSpPr>
            <a:spLocks noChangeArrowheads="1"/>
          </p:cNvSpPr>
          <p:nvPr/>
        </p:nvSpPr>
        <p:spPr bwMode="auto">
          <a:xfrm>
            <a:off x="42863" y="0"/>
            <a:ext cx="8240712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第二篇章、先进知识分子的抉择</a:t>
            </a:r>
            <a:endParaRPr lang="zh-CN" altLang="en-US" sz="4000" b="1" dirty="0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3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ldLvl="0" animBg="1"/>
      <p:bldP spid="25603" grpId="0" bldLvl="0" animBg="1"/>
      <p:bldP spid="25604" grpId="0" bldLvl="0" animBg="1"/>
      <p:bldP spid="25605" grpId="0" bldLvl="0"/>
      <p:bldP spid="25605" grpId="1" bldLvl="0" animBg="1"/>
      <p:bldP spid="25606" grpId="0" bldLvl="0" animBg="1"/>
      <p:bldP spid="25607" grpId="0" bldLvl="0" animBg="1"/>
      <p:bldP spid="25608" grpId="0" bldLvl="0" animBg="1"/>
      <p:bldP spid="25610" grpId="0" bldLvl="0"/>
      <p:bldP spid="25611" grpId="0" bldLvl="0" animBg="1"/>
      <p:bldP spid="25612" grpId="0" bldLvl="0"/>
      <p:bldP spid="25613" grpId="0" bldLvl="0" animBg="1"/>
      <p:bldP spid="25614" grpId="0" bldLvl="0"/>
      <p:bldP spid="25615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图片 3" descr="中共成立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30947" y="2028209"/>
            <a:ext cx="7842250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31"/>
          <p:cNvSpPr>
            <a:spLocks noChangeArrowheads="1"/>
          </p:cNvSpPr>
          <p:nvPr/>
        </p:nvSpPr>
        <p:spPr bwMode="auto">
          <a:xfrm>
            <a:off x="42863" y="0"/>
            <a:ext cx="8240712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第二篇章、先进知识分子的抉择</a:t>
            </a:r>
            <a:endParaRPr lang="zh-CN" altLang="en-US" sz="4000" b="1" dirty="0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63773" y="1078173"/>
            <a:ext cx="87891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观察图片，结合教材内容，概括一大、二大的主要内容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384275" y="1692322"/>
            <a:ext cx="3384644" cy="4399915"/>
          </a:xfrm>
          <a:prstGeom prst="rect">
            <a:avLst/>
          </a:prstGeom>
          <a:ln w="38100">
            <a:solidFill>
              <a:srgbClr val="FF0000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“红船精神”的内</a:t>
            </a:r>
            <a:r>
              <a:rPr lang="zh-CN" altLang="en-US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涵：“</a:t>
            </a:r>
            <a:r>
              <a:rPr lang="zh-CN" altLang="en-US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开天辟地、敢为人先的首创精神</a:t>
            </a:r>
            <a:r>
              <a:rPr lang="en-US" altLang="zh-CN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,</a:t>
            </a:r>
            <a:r>
              <a:rPr lang="zh-CN" altLang="en-US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坚定理想、百折不挠的奋斗精神</a:t>
            </a:r>
            <a:r>
              <a:rPr lang="en-US" altLang="zh-CN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,</a:t>
            </a:r>
            <a:r>
              <a:rPr lang="zh-CN" altLang="en-US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立党为公、忠诚为民的奉献精神</a:t>
            </a:r>
            <a:r>
              <a:rPr lang="en-US" altLang="zh-CN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,</a:t>
            </a:r>
            <a:r>
              <a:rPr lang="zh-CN" altLang="en-US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是中国革命精神之源</a:t>
            </a:r>
            <a:r>
              <a:rPr lang="en-US" altLang="zh-CN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,</a:t>
            </a:r>
            <a:r>
              <a:rPr lang="zh-CN" altLang="en-US" sz="2800" b="1" dirty="0" smtClean="0">
                <a:solidFill>
                  <a:srgbClr val="0000FF"/>
                </a:solidFill>
                <a:latin typeface="方正舒体" panose="02010601030101010101" charset="-122"/>
              </a:rPr>
              <a:t>也是‘红船精神’的深刻内涵”</a:t>
            </a:r>
            <a:endParaRPr lang="zh-CN" altLang="en-US" sz="2800" b="1" dirty="0">
              <a:solidFill>
                <a:srgbClr val="0000FF"/>
              </a:solidFill>
              <a:latin typeface="方正舒体" panose="0201060103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框 58369"/>
          <p:cNvSpPr txBox="1">
            <a:spLocks noChangeArrowheads="1"/>
          </p:cNvSpPr>
          <p:nvPr/>
        </p:nvSpPr>
        <p:spPr bwMode="auto">
          <a:xfrm>
            <a:off x="5562949" y="1277649"/>
            <a:ext cx="4076919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1921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日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371" name="文本框 58370"/>
          <p:cNvSpPr txBox="1"/>
          <p:nvPr/>
        </p:nvSpPr>
        <p:spPr>
          <a:xfrm>
            <a:off x="377219" y="1958488"/>
            <a:ext cx="11646468" cy="13468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US" altLang="zh-CN" sz="2400" b="1" noProof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 noProof="1">
                <a:latin typeface="黑体" panose="02010609060101010101" pitchFamily="49" charset="-122"/>
                <a:ea typeface="黑体" panose="02010609060101010101" pitchFamily="49" charset="-122"/>
              </a:rPr>
              <a:t>、确定党的名称</a:t>
            </a:r>
            <a:r>
              <a:rPr lang="en-US" altLang="zh-CN" sz="2400" b="1" noProof="1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zh-CN" altLang="en-US" sz="2400" b="1" noProof="1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  <a:defRPr/>
            </a:pPr>
            <a:r>
              <a:rPr lang="en-US" altLang="zh-CN" sz="2400" b="1" noProof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noProof="1">
                <a:latin typeface="黑体" panose="02010609060101010101" pitchFamily="49" charset="-122"/>
                <a:ea typeface="黑体" panose="02010609060101010101" pitchFamily="49" charset="-122"/>
              </a:rPr>
              <a:t>、党</a:t>
            </a:r>
            <a:r>
              <a:rPr lang="zh-CN" altLang="en-US" sz="2400" b="1" noProof="1" smtClean="0">
                <a:latin typeface="黑体" panose="02010609060101010101" pitchFamily="49" charset="-122"/>
                <a:ea typeface="黑体" panose="02010609060101010101" pitchFamily="49" charset="-122"/>
              </a:rPr>
              <a:t>的奋斗目标</a:t>
            </a:r>
            <a:r>
              <a:rPr lang="en-US" altLang="zh-CN" sz="2400" b="1" noProof="1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2400" b="1" noProof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  <a:defRPr/>
            </a:pPr>
            <a:r>
              <a:rPr lang="en-US" altLang="zh-CN" sz="2400" b="1" noProof="1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b="1" noProof="1" smtClean="0">
                <a:latin typeface="黑体" panose="02010609060101010101" pitchFamily="49" charset="-122"/>
                <a:ea typeface="黑体" panose="02010609060101010101" pitchFamily="49" charset="-122"/>
              </a:rPr>
              <a:t>、选举党的领导机构：</a:t>
            </a:r>
            <a:endParaRPr lang="zh-CN" altLang="en-US" sz="2400" b="1" noProof="1">
              <a:solidFill>
                <a:schemeClr val="accent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文本框 58371"/>
          <p:cNvSpPr txBox="1">
            <a:spLocks noChangeArrowheads="1"/>
          </p:cNvSpPr>
          <p:nvPr/>
        </p:nvSpPr>
        <p:spPr bwMode="auto">
          <a:xfrm>
            <a:off x="431800" y="5372100"/>
            <a:ext cx="10464800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/>
          </a:p>
        </p:txBody>
      </p:sp>
      <p:sp>
        <p:nvSpPr>
          <p:cNvPr id="58376" name="文本框 58375"/>
          <p:cNvSpPr txBox="1">
            <a:spLocks noChangeArrowheads="1"/>
          </p:cNvSpPr>
          <p:nvPr/>
        </p:nvSpPr>
        <p:spPr bwMode="auto">
          <a:xfrm>
            <a:off x="377208" y="4494331"/>
            <a:ext cx="11277979" cy="138366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最低纲领：</a:t>
            </a:r>
            <a:endParaRPr lang="zh-CN" altLang="en-US" sz="24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最高纲领：</a:t>
            </a:r>
            <a:endParaRPr lang="en-US" altLang="zh-CN" sz="2400" b="1" dirty="0" smtClean="0">
              <a:solidFill>
                <a:schemeClr val="accent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379" name="下箭头 58378"/>
          <p:cNvSpPr>
            <a:spLocks noChangeArrowheads="1"/>
          </p:cNvSpPr>
          <p:nvPr/>
        </p:nvSpPr>
        <p:spPr bwMode="auto">
          <a:xfrm>
            <a:off x="4643703" y="3430884"/>
            <a:ext cx="919484" cy="938427"/>
          </a:xfrm>
          <a:prstGeom prst="downArrow">
            <a:avLst>
              <a:gd name="adj1" fmla="val 50000"/>
              <a:gd name="adj2" fmla="val 4245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431640" y="1301465"/>
            <a:ext cx="3521122" cy="474710"/>
          </a:xfrm>
          <a:prstGeom prst="roundRect">
            <a:avLst/>
          </a:prstGeom>
          <a:gradFill>
            <a:gsLst>
              <a:gs pos="0">
                <a:srgbClr val="007BD3"/>
              </a:gs>
              <a:gs pos="100000">
                <a:srgbClr val="034373"/>
              </a:gs>
            </a:gsLst>
            <a:lin ang="564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>
              <a:defRPr/>
            </a:pPr>
            <a:r>
              <a:rPr lang="zh-CN" altLang="en-US" sz="2800" b="1" noProof="1">
                <a:solidFill>
                  <a:srgbClr val="FFFFFF"/>
                </a:solidFill>
                <a:ea typeface="黑体" panose="02010609060101010101" pitchFamily="49" charset="-122"/>
              </a:rPr>
              <a:t>中共一大</a:t>
            </a:r>
            <a:endParaRPr lang="zh-CN" altLang="en-US" sz="2800" b="1" noProof="1">
              <a:solidFill>
                <a:srgbClr val="FFFFFF"/>
              </a:solidFill>
              <a:ea typeface="黑体" panose="02010609060101010101" pitchFamily="49" charset="-122"/>
            </a:endParaRPr>
          </a:p>
        </p:txBody>
      </p:sp>
      <p:sp>
        <p:nvSpPr>
          <p:cNvPr id="2" name="圆角矩形 17"/>
          <p:cNvSpPr/>
          <p:nvPr/>
        </p:nvSpPr>
        <p:spPr>
          <a:xfrm>
            <a:off x="504966" y="3766782"/>
            <a:ext cx="3398294" cy="478121"/>
          </a:xfrm>
          <a:prstGeom prst="roundRect">
            <a:avLst/>
          </a:prstGeom>
          <a:gradFill>
            <a:gsLst>
              <a:gs pos="0">
                <a:srgbClr val="007BD3"/>
              </a:gs>
              <a:gs pos="100000">
                <a:srgbClr val="034373"/>
              </a:gs>
            </a:gsLst>
            <a:lin ang="564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>
              <a:defRPr/>
            </a:pPr>
            <a:r>
              <a:rPr lang="zh-CN" altLang="en-US" sz="2800" b="1" noProof="1">
                <a:solidFill>
                  <a:srgbClr val="FFFFFF"/>
                </a:solidFill>
                <a:ea typeface="黑体" panose="02010609060101010101" pitchFamily="49" charset="-122"/>
              </a:rPr>
              <a:t>中共二大</a:t>
            </a:r>
            <a:endParaRPr lang="zh-CN" altLang="en-US" sz="2800" b="1" noProof="1">
              <a:solidFill>
                <a:srgbClr val="FFFFFF"/>
              </a:solidFill>
              <a:ea typeface="黑体" panose="02010609060101010101" pitchFamily="49" charset="-122"/>
            </a:endParaRPr>
          </a:p>
        </p:txBody>
      </p:sp>
      <p:sp>
        <p:nvSpPr>
          <p:cNvPr id="15" name="矩形 31"/>
          <p:cNvSpPr>
            <a:spLocks noChangeArrowheads="1"/>
          </p:cNvSpPr>
          <p:nvPr/>
        </p:nvSpPr>
        <p:spPr bwMode="auto">
          <a:xfrm>
            <a:off x="42863" y="0"/>
            <a:ext cx="8240712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第二篇章、先进知识分子的抉择</a:t>
            </a:r>
            <a:endParaRPr lang="zh-CN" altLang="en-US" sz="4000" b="1" dirty="0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sp>
        <p:nvSpPr>
          <p:cNvPr id="16" name="文本框 58369"/>
          <p:cNvSpPr txBox="1">
            <a:spLocks noChangeArrowheads="1"/>
          </p:cNvSpPr>
          <p:nvPr/>
        </p:nvSpPr>
        <p:spPr bwMode="auto">
          <a:xfrm>
            <a:off x="5752766" y="3721471"/>
            <a:ext cx="4076919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1922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日</a:t>
            </a:r>
            <a:r>
              <a:rPr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——23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日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48965" y="1958340"/>
            <a:ext cx="171323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>
                <a:solidFill>
                  <a:schemeClr val="accent3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中国共产党</a:t>
            </a:r>
            <a:endParaRPr lang="zh-CN" altLang="en-US" sz="2400" b="1">
              <a:solidFill>
                <a:schemeClr val="accent3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72130" y="2401570"/>
            <a:ext cx="905891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 defTabSz="911225">
              <a:spcBef>
                <a:spcPct val="20000"/>
              </a:spcBef>
              <a:defRPr/>
            </a:pPr>
            <a:r>
              <a:rPr lang="zh-CN" altLang="en-US" sz="2400" b="1" dirty="0" smtClean="0">
                <a:solidFill>
                  <a:schemeClr val="accent3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推翻资产阶级政权、建立无产阶级专政，</a:t>
            </a:r>
            <a:r>
              <a:rPr lang="zh-CN" altLang="en-US" sz="2400" b="1" smtClean="0">
                <a:solidFill>
                  <a:schemeClr val="accent3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实现社会主义和共产主义</a:t>
            </a:r>
            <a:endParaRPr lang="zh-CN" altLang="en-US" sz="2400" b="1" smtClean="0">
              <a:solidFill>
                <a:schemeClr val="accent3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43935" y="2861945"/>
            <a:ext cx="201930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spcBef>
                <a:spcPct val="20000"/>
              </a:spcBef>
              <a:defRPr/>
            </a:pPr>
            <a:r>
              <a:rPr lang="zh-CN" altLang="en-US" sz="2400" b="1" smtClean="0">
                <a:solidFill>
                  <a:schemeClr val="accent3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陈</a:t>
            </a:r>
            <a:r>
              <a:rPr lang="zh-CN" altLang="en-US" sz="2400" b="1">
                <a:solidFill>
                  <a:schemeClr val="accent3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独秀为书记</a:t>
            </a:r>
            <a:endParaRPr lang="zh-CN" altLang="en-US" sz="2400"/>
          </a:p>
        </p:txBody>
      </p:sp>
      <p:sp>
        <p:nvSpPr>
          <p:cNvPr id="6" name="文本框 5"/>
          <p:cNvSpPr txBox="1"/>
          <p:nvPr/>
        </p:nvSpPr>
        <p:spPr>
          <a:xfrm>
            <a:off x="2259330" y="4686300"/>
            <a:ext cx="93649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 dirty="0" smtClean="0">
                <a:solidFill>
                  <a:schemeClr val="accent3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打</a:t>
            </a:r>
            <a:r>
              <a:rPr lang="zh-CN" altLang="en-US" sz="2400" b="1" dirty="0">
                <a:solidFill>
                  <a:schemeClr val="accent3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倒军阀、推翻国际帝国主义的压迫；统一中国为真正的民主共和</a:t>
            </a:r>
            <a:r>
              <a:rPr lang="zh-CN" altLang="en-US" sz="2400" b="1" dirty="0" smtClean="0">
                <a:solidFill>
                  <a:schemeClr val="accent3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国</a:t>
            </a:r>
            <a:endParaRPr lang="zh-CN" altLang="en-US" sz="2400"/>
          </a:p>
        </p:txBody>
      </p:sp>
      <p:sp>
        <p:nvSpPr>
          <p:cNvPr id="7" name="文本框 6"/>
          <p:cNvSpPr txBox="1"/>
          <p:nvPr/>
        </p:nvSpPr>
        <p:spPr>
          <a:xfrm>
            <a:off x="2230755" y="5146675"/>
            <a:ext cx="354965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b="1" dirty="0" smtClean="0">
                <a:solidFill>
                  <a:schemeClr val="accent3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实现社会主义和共产主义</a:t>
            </a:r>
            <a:endParaRPr lang="zh-CN" altLang="en-US" sz="2400" b="1" dirty="0" smtClean="0">
              <a:solidFill>
                <a:schemeClr val="accent3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8376" grpId="0" bldLvl="0" animBg="1"/>
      <p:bldP spid="2" grpId="0" animBg="1"/>
      <p:bldP spid="3" grpId="0"/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92100" y="855663"/>
            <a:ext cx="520700" cy="5419725"/>
          </a:xfrm>
          <a:prstGeom prst="rect">
            <a:avLst/>
          </a:prstGeom>
          <a:solidFill>
            <a:srgbClr val="793738"/>
          </a:solidFill>
          <a:ln>
            <a:solidFill>
              <a:srgbClr val="793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合作探究</a:t>
            </a:r>
            <a:endParaRPr lang="zh-CN" altLang="en-US" sz="3200" dirty="0">
              <a:solidFill>
                <a:prstClr val="white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12800" y="1082675"/>
            <a:ext cx="10941050" cy="5041900"/>
          </a:xfrm>
          <a:prstGeom prst="rect">
            <a:avLst/>
          </a:prstGeom>
          <a:noFill/>
          <a:ln w="25400">
            <a:solidFill>
              <a:srgbClr val="793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2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59815" y="1222374"/>
            <a:ext cx="10476230" cy="4602798"/>
          </a:xfrm>
          <a:prstGeom prst="rect">
            <a:avLst/>
          </a:prstGeom>
          <a:solidFill>
            <a:srgbClr val="793738"/>
          </a:solidFill>
          <a:ln w="9525">
            <a:noFill/>
          </a:ln>
        </p:spPr>
        <p:txBody>
          <a:bodyPr>
            <a:spAutoFit/>
          </a:bodyPr>
          <a:lstStyle/>
          <a:p>
            <a:pPr eaLnBrk="0" fontAlgn="auto" hangingPunct="0">
              <a:defRPr/>
            </a:pPr>
            <a:r>
              <a:rPr lang="en-US" altLang="zh-CN" sz="2665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lang="zh-CN" altLang="en-US" sz="2665" b="1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结合陈独秀的话，认识中共“一大”“二大”的奋斗目标有什么不</a:t>
            </a:r>
            <a:r>
              <a:rPr lang="zh-CN" altLang="en-US" sz="2665" b="1" noProof="1" smtClean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同？</a:t>
            </a:r>
            <a:endParaRPr lang="zh-CN" altLang="en-US" sz="2665" b="1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fontAlgn="auto" hangingPunct="0">
              <a:defRPr/>
            </a:pPr>
            <a:r>
              <a:rPr lang="zh-CN" altLang="en-US" sz="2665" b="1" noProof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lang="zh-CN" altLang="zh-CN" sz="266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pitchFamily="49" charset="-122"/>
                <a:sym typeface="+mn-ea"/>
              </a:rPr>
              <a:t>陈独秀说</a:t>
            </a:r>
            <a:r>
              <a:rPr lang="zh-CN" altLang="en-US" sz="266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pitchFamily="49" charset="-122"/>
                <a:sym typeface="+mn-ea"/>
              </a:rPr>
              <a:t>：</a:t>
            </a:r>
            <a:r>
              <a:rPr lang="en-US" altLang="zh-CN" sz="266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pitchFamily="49" charset="-122"/>
                <a:sym typeface="+mn-ea"/>
              </a:rPr>
              <a:t>“</a:t>
            </a:r>
            <a:r>
              <a:rPr lang="zh-CN" altLang="zh-CN" sz="266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pitchFamily="49" charset="-122"/>
                <a:sym typeface="+mn-ea"/>
              </a:rPr>
              <a:t>党的一大时无产阶级专政悬在半空，到二大时</a:t>
            </a:r>
            <a:r>
              <a:rPr lang="en-US" altLang="zh-CN" sz="266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pitchFamily="49" charset="-122"/>
                <a:sym typeface="+mn-ea"/>
              </a:rPr>
              <a:t>‘</a:t>
            </a:r>
            <a:r>
              <a:rPr lang="zh-CN" altLang="zh-CN" sz="266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pitchFamily="49" charset="-122"/>
                <a:sym typeface="+mn-ea"/>
              </a:rPr>
              <a:t>就脚踏实地了，有了规章</a:t>
            </a:r>
            <a:r>
              <a:rPr lang="en-US" altLang="zh-CN" sz="266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仿宋" panose="02010609060101010101" pitchFamily="49" charset="-122"/>
                <a:sym typeface="+mn-ea"/>
              </a:rPr>
              <a:t>”。</a:t>
            </a:r>
            <a:endParaRPr lang="zh-CN" altLang="en-US" sz="2660" b="1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fontAlgn="auto" hangingPunct="0">
              <a:defRPr/>
            </a:pPr>
            <a:r>
              <a:rPr lang="zh-CN" altLang="en-US" sz="2665" b="1" noProof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中共“一大”提出党的奋斗目标之一是“推翻资产阶级”，消灭私有制，这表明中共当时尚未充分认识中国半殖民地半封建社会的国情；</a:t>
            </a:r>
            <a:endParaRPr lang="en-US" altLang="zh-CN" sz="2665" b="1" noProof="1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fontAlgn="auto" hangingPunct="0">
              <a:defRPr/>
            </a:pPr>
            <a:r>
              <a:rPr lang="zh-CN" altLang="en-US" sz="2665" b="1" noProof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中共“二大”准确分析了中国社会性质，修改了党在现阶段的奋斗目标，第一次提出了明确的反帝反封建的民主革命纲领，符合中国革命的实际情况，体现了马克思主义理论与中国革命实际的结合。</a:t>
            </a:r>
            <a:endParaRPr lang="zh-CN" altLang="en-US" sz="2665" b="1" noProof="1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fontAlgn="auto" hangingPunct="0">
              <a:defRPr/>
            </a:pPr>
            <a:r>
              <a:rPr lang="zh-CN" altLang="en-US" sz="2665" b="1" noProof="1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lang="zh-CN" altLang="en-US" sz="2665" b="1" noProof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</a:t>
            </a:r>
            <a:endParaRPr lang="zh-CN" altLang="en-US" sz="2665" b="1" noProof="1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271363"/>
          <p:cNvSpPr txBox="1">
            <a:spLocks noChangeArrowheads="1"/>
          </p:cNvSpPr>
          <p:nvPr/>
        </p:nvSpPr>
        <p:spPr bwMode="auto">
          <a:xfrm>
            <a:off x="1089025" y="-733425"/>
            <a:ext cx="1066482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pitchFamily="49" charset="-122"/>
              </a:rPr>
              <a:t>	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仿宋" panose="02010609060101010101" pitchFamily="49" charset="-122"/>
            </a:endParaRPr>
          </a:p>
        </p:txBody>
      </p:sp>
      <p:sp>
        <p:nvSpPr>
          <p:cNvPr id="36870" name="矩形 31"/>
          <p:cNvSpPr>
            <a:spLocks noChangeArrowheads="1"/>
          </p:cNvSpPr>
          <p:nvPr/>
        </p:nvSpPr>
        <p:spPr bwMode="auto">
          <a:xfrm>
            <a:off x="42863" y="0"/>
            <a:ext cx="8240712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第二篇章、先进知识分子的抉择</a:t>
            </a:r>
            <a:endParaRPr lang="zh-CN" altLang="en-US" sz="4000" b="1" dirty="0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0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charRg st="20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charRg st="20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76" end="1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charRg st="76" end="16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charRg st="76" end="16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矩形 31"/>
          <p:cNvSpPr>
            <a:spLocks noChangeArrowheads="1"/>
          </p:cNvSpPr>
          <p:nvPr/>
        </p:nvSpPr>
        <p:spPr bwMode="auto">
          <a:xfrm>
            <a:off x="42863" y="0"/>
            <a:ext cx="8240712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第二篇章、先进知识分子的抉择</a:t>
            </a:r>
            <a:endParaRPr lang="zh-CN" altLang="en-US" sz="4000" b="1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pic>
        <p:nvPicPr>
          <p:cNvPr id="15362" name="Picture 2" descr="http://epaper.gmw.cn/zhdsb/images/2011-06/29/01/res02_attpic_brief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035252" y="1877817"/>
            <a:ext cx="5167052" cy="3539432"/>
          </a:xfrm>
          <a:prstGeom prst="rect">
            <a:avLst/>
          </a:prstGeom>
          <a:noFill/>
        </p:spPr>
      </p:pic>
      <p:pic>
        <p:nvPicPr>
          <p:cNvPr id="4" name="共产党诞生的意义.wmv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839417" y="1119117"/>
            <a:ext cx="8573824" cy="4822776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>
                <p:cTn id="7" fill="remove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组合 15"/>
          <p:cNvGrpSpPr/>
          <p:nvPr/>
        </p:nvGrpSpPr>
        <p:grpSpPr bwMode="auto">
          <a:xfrm>
            <a:off x="1371600" y="1038225"/>
            <a:ext cx="9840913" cy="5021263"/>
            <a:chOff x="5209" y="2047"/>
            <a:chExt cx="13994" cy="5134"/>
          </a:xfrm>
        </p:grpSpPr>
        <p:pic>
          <p:nvPicPr>
            <p:cNvPr id="38916" name="Picture 2" descr="C:\Users\Administrator\Desktop\国民党一大.png国民党一大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12511" y="3713"/>
              <a:ext cx="6692" cy="33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文本框 18"/>
            <p:cNvSpPr txBox="1"/>
            <p:nvPr/>
          </p:nvSpPr>
          <p:spPr>
            <a:xfrm>
              <a:off x="9605" y="2047"/>
              <a:ext cx="5600" cy="722"/>
            </a:xfrm>
            <a:prstGeom prst="rect">
              <a:avLst/>
            </a:prstGeom>
            <a:solidFill>
              <a:schemeClr val="bg1"/>
            </a:solidFill>
            <a:ln w="12700" cmpd="sng">
              <a:solidFill>
                <a:schemeClr val="accent1">
                  <a:shade val="50000"/>
                </a:schemeClr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000" b="1" dirty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两个政党</a:t>
              </a:r>
              <a:r>
                <a:rPr lang="zh-CN" altLang="en-US" sz="4000" b="1" dirty="0" smtClean="0"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的抉择</a:t>
              </a:r>
              <a:endPara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20" name="左大括号 19"/>
            <p:cNvSpPr/>
            <p:nvPr/>
          </p:nvSpPr>
          <p:spPr>
            <a:xfrm rot="5400000">
              <a:off x="12188" y="-791"/>
              <a:ext cx="588" cy="8061"/>
            </a:xfrm>
            <a:prstGeom prst="leftBrace">
              <a:avLst>
                <a:gd name="adj1" fmla="val 73031"/>
                <a:gd name="adj2" fmla="val 50000"/>
              </a:avLst>
            </a:prstGeom>
            <a:ln w="28575" cmpd="sng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000000"/>
                </a:solidFill>
                <a:ea typeface="宋体" panose="02010600030101010101" pitchFamily="2" charset="-122"/>
              </a:endParaRPr>
            </a:p>
          </p:txBody>
        </p:sp>
        <p:pic>
          <p:nvPicPr>
            <p:cNvPr id="38921" name="图片 16" descr="C:\Users\Administrator\Desktop\中共三大会址.jpg中共三大会址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09" y="3713"/>
              <a:ext cx="6843" cy="34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8915" name="矩形 31"/>
          <p:cNvSpPr>
            <a:spLocks noChangeArrowheads="1"/>
          </p:cNvSpPr>
          <p:nvPr/>
        </p:nvSpPr>
        <p:spPr bwMode="auto">
          <a:xfrm>
            <a:off x="0" y="0"/>
            <a:ext cx="7013575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第三篇章、国共两党的抉择</a:t>
            </a:r>
            <a:endParaRPr lang="zh-CN" altLang="en-US" sz="4000" b="1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86255" y="816609"/>
            <a:ext cx="8970645" cy="1938992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lang="zh-CN" altLang="en-US" sz="4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第三篇章：国共两党</a:t>
            </a:r>
            <a:r>
              <a:rPr lang="zh-CN" altLang="en-US" sz="4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的抉择</a:t>
            </a:r>
            <a:endParaRPr lang="zh-CN" altLang="en-US" sz="4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国共合作与国民革命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9941" name="标题"/>
          <p:cNvSpPr>
            <a:spLocks noChangeArrowheads="1"/>
          </p:cNvSpPr>
          <p:nvPr/>
        </p:nvSpPr>
        <p:spPr bwMode="auto">
          <a:xfrm>
            <a:off x="101600" y="36513"/>
            <a:ext cx="4754563" cy="588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36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家国命运中的历史抉择</a:t>
            </a:r>
            <a:endParaRPr lang="zh-CN" altLang="en-US" sz="36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942" name="图片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586163" y="2754313"/>
            <a:ext cx="5861050" cy="336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图片 64513" descr="timg?image&amp;quality=80&amp;size=b9999_10000&amp;sec=1572448543746&amp;di=6f21f280051055ccdb25f6b39302b993&amp;imgtype=0&amp;src=http%3A%2F%2Fscore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600147"/>
            <a:ext cx="12192000" cy="462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5" name="文本框 64514"/>
          <p:cNvSpPr txBox="1">
            <a:spLocks noChangeArrowheads="1"/>
          </p:cNvSpPr>
          <p:nvPr/>
        </p:nvSpPr>
        <p:spPr bwMode="auto">
          <a:xfrm>
            <a:off x="0" y="4749563"/>
            <a:ext cx="6692900" cy="1555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据歌词回答：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北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伐的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目标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是什么？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2.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实现目标的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手段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是什么？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取得了哪些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成果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2620986" y="0"/>
            <a:ext cx="7993063" cy="611187"/>
          </a:xfrm>
          <a:prstGeom prst="roundRect">
            <a:avLst/>
          </a:prstGeom>
          <a:gradFill>
            <a:gsLst>
              <a:gs pos="0">
                <a:srgbClr val="007BD3"/>
              </a:gs>
              <a:gs pos="100000">
                <a:srgbClr val="034373"/>
              </a:gs>
            </a:gsLst>
            <a:lin ang="564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algn="ctr">
              <a:defRPr/>
            </a:pPr>
            <a:r>
              <a:rPr lang="zh-CN" altLang="en-US" sz="3200" b="1" noProof="1">
                <a:solidFill>
                  <a:srgbClr val="FFFFFF"/>
                </a:solidFill>
                <a:ea typeface="黑体" panose="02010609060101010101" pitchFamily="49" charset="-122"/>
              </a:rPr>
              <a:t>国民革</a:t>
            </a:r>
            <a:r>
              <a:rPr lang="zh-CN" altLang="en-US" sz="3200" b="1" noProof="1" smtClean="0">
                <a:solidFill>
                  <a:srgbClr val="FFFFFF"/>
                </a:solidFill>
                <a:ea typeface="黑体" panose="02010609060101010101" pitchFamily="49" charset="-122"/>
              </a:rPr>
              <a:t>命的</a:t>
            </a:r>
            <a:r>
              <a:rPr lang="zh-CN" altLang="en-US" sz="3200" b="1" noProof="1">
                <a:solidFill>
                  <a:srgbClr val="FFFFFF"/>
                </a:solidFill>
                <a:ea typeface="黑体" panose="02010609060101010101" pitchFamily="49" charset="-122"/>
              </a:rPr>
              <a:t>高潮：北伐战争</a:t>
            </a:r>
            <a:endParaRPr lang="zh-CN" altLang="en-US" sz="3200" b="1" noProof="1">
              <a:solidFill>
                <a:srgbClr val="FFFFFF"/>
              </a:solidFill>
              <a:ea typeface="黑体" panose="02010609060101010101" pitchFamily="49" charset="-122"/>
            </a:endParaRPr>
          </a:p>
        </p:txBody>
      </p:sp>
      <p:sp>
        <p:nvSpPr>
          <p:cNvPr id="64517" name="文本框 64516"/>
          <p:cNvSpPr txBox="1"/>
          <p:nvPr/>
        </p:nvSpPr>
        <p:spPr>
          <a:xfrm>
            <a:off x="6094104" y="4629389"/>
            <a:ext cx="37084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defRPr/>
            </a:pPr>
            <a:r>
              <a:rPr lang="zh-CN" altLang="en-US" sz="32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彩云" panose="02010800040101010101" pitchFamily="2" charset="-122"/>
                <a:cs typeface="+mn-cs"/>
              </a:rPr>
              <a:t>打倒列强、除军阀</a:t>
            </a:r>
            <a:endParaRPr lang="zh-CN" altLang="en-US" sz="3200" b="1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彩云" panose="02010800040101010101" pitchFamily="2" charset="-122"/>
              <a:cs typeface="+mn-cs"/>
            </a:endParaRPr>
          </a:p>
        </p:txBody>
      </p:sp>
      <p:sp>
        <p:nvSpPr>
          <p:cNvPr id="64518" name="直接连接符 64517"/>
          <p:cNvSpPr>
            <a:spLocks noChangeShapeType="1"/>
          </p:cNvSpPr>
          <p:nvPr/>
        </p:nvSpPr>
        <p:spPr bwMode="auto">
          <a:xfrm>
            <a:off x="2380634" y="2886620"/>
            <a:ext cx="23749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4519" name="直接连接符 64518"/>
          <p:cNvSpPr>
            <a:spLocks noChangeShapeType="1"/>
          </p:cNvSpPr>
          <p:nvPr/>
        </p:nvSpPr>
        <p:spPr bwMode="auto">
          <a:xfrm>
            <a:off x="2717800" y="3225800"/>
            <a:ext cx="2374900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4520" name="文本框 64519"/>
          <p:cNvSpPr txBox="1"/>
          <p:nvPr/>
        </p:nvSpPr>
        <p:spPr>
          <a:xfrm>
            <a:off x="6667216" y="5257942"/>
            <a:ext cx="39243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defRPr/>
            </a:pPr>
            <a:r>
              <a:rPr lang="zh-CN" altLang="en-US" sz="32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彩云" panose="02010800040101010101" pitchFamily="2" charset="-122"/>
                <a:cs typeface="+mn-cs"/>
              </a:rPr>
              <a:t>建立革命统一战线</a:t>
            </a:r>
            <a:endParaRPr lang="zh-CN" altLang="en-US" sz="3200" b="1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彩云" panose="0201080004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877425" y="4666042"/>
            <a:ext cx="23145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defRPr/>
            </a:pPr>
            <a:r>
              <a:rPr lang="zh-CN" altLang="en-US" sz="32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彩云" panose="02010800040101010101" pitchFamily="2" charset="-122"/>
                <a:cs typeface="+mn-cs"/>
                <a:sym typeface="+mn-ea"/>
              </a:rPr>
              <a:t>反帝反封建</a:t>
            </a:r>
            <a:endParaRPr lang="zh-CN" altLang="en-US" sz="3200" b="1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彩云" panose="02010800040101010101" pitchFamily="2" charset="-122"/>
              <a:cs typeface="+mn-cs"/>
            </a:endParaRPr>
          </a:p>
        </p:txBody>
      </p:sp>
      <p:sp>
        <p:nvSpPr>
          <p:cNvPr id="10" name="文本框 64519"/>
          <p:cNvSpPr txBox="1"/>
          <p:nvPr/>
        </p:nvSpPr>
        <p:spPr>
          <a:xfrm>
            <a:off x="6114196" y="5858443"/>
            <a:ext cx="6077804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defRPr/>
            </a:pPr>
            <a:r>
              <a:rPr lang="zh-CN" altLang="en-US" sz="3200" b="1" noProof="1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彩云" panose="02010800040101010101" pitchFamily="2" charset="-122"/>
                <a:cs typeface="+mn-cs"/>
              </a:rPr>
              <a:t>基本推翻了北洋军阀的反动统治</a:t>
            </a:r>
            <a:endParaRPr lang="zh-CN" altLang="en-US" sz="3200" b="1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彩云" panose="0201080004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/>
      <p:bldP spid="64517" grpId="0"/>
      <p:bldP spid="64518" grpId="0" animBg="1"/>
      <p:bldP spid="64519" grpId="0" animBg="1"/>
      <p:bldP spid="64520" grpId="0"/>
      <p:bldP spid="2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图片 1843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975212" y="0"/>
            <a:ext cx="6292613" cy="6858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435" name="任意多边形 18434"/>
          <p:cNvSpPr>
            <a:spLocks noChangeArrowheads="1"/>
          </p:cNvSpPr>
          <p:nvPr/>
        </p:nvSpPr>
        <p:spPr bwMode="auto">
          <a:xfrm>
            <a:off x="4903788" y="5003800"/>
            <a:ext cx="2092325" cy="1881188"/>
          </a:xfrm>
          <a:custGeom>
            <a:avLst/>
            <a:gdLst>
              <a:gd name="T0" fmla="*/ 460 w 1318"/>
              <a:gd name="T1" fmla="*/ 56 h 1185"/>
              <a:gd name="T2" fmla="*/ 464 w 1318"/>
              <a:gd name="T3" fmla="*/ 224 h 1185"/>
              <a:gd name="T4" fmla="*/ 352 w 1318"/>
              <a:gd name="T5" fmla="*/ 276 h 1185"/>
              <a:gd name="T6" fmla="*/ 296 w 1318"/>
              <a:gd name="T7" fmla="*/ 312 h 1185"/>
              <a:gd name="T8" fmla="*/ 216 w 1318"/>
              <a:gd name="T9" fmla="*/ 280 h 1185"/>
              <a:gd name="T10" fmla="*/ 88 w 1318"/>
              <a:gd name="T11" fmla="*/ 364 h 1185"/>
              <a:gd name="T12" fmla="*/ 20 w 1318"/>
              <a:gd name="T13" fmla="*/ 344 h 1185"/>
              <a:gd name="T14" fmla="*/ 48 w 1318"/>
              <a:gd name="T15" fmla="*/ 420 h 1185"/>
              <a:gd name="T16" fmla="*/ 112 w 1318"/>
              <a:gd name="T17" fmla="*/ 472 h 1185"/>
              <a:gd name="T18" fmla="*/ 52 w 1318"/>
              <a:gd name="T19" fmla="*/ 512 h 1185"/>
              <a:gd name="T20" fmla="*/ 44 w 1318"/>
              <a:gd name="T21" fmla="*/ 540 h 1185"/>
              <a:gd name="T22" fmla="*/ 128 w 1318"/>
              <a:gd name="T23" fmla="*/ 564 h 1185"/>
              <a:gd name="T24" fmla="*/ 216 w 1318"/>
              <a:gd name="T25" fmla="*/ 708 h 1185"/>
              <a:gd name="T26" fmla="*/ 324 w 1318"/>
              <a:gd name="T27" fmla="*/ 740 h 1185"/>
              <a:gd name="T28" fmla="*/ 364 w 1318"/>
              <a:gd name="T29" fmla="*/ 712 h 1185"/>
              <a:gd name="T30" fmla="*/ 412 w 1318"/>
              <a:gd name="T31" fmla="*/ 712 h 1185"/>
              <a:gd name="T32" fmla="*/ 448 w 1318"/>
              <a:gd name="T33" fmla="*/ 772 h 1185"/>
              <a:gd name="T34" fmla="*/ 540 w 1318"/>
              <a:gd name="T35" fmla="*/ 756 h 1185"/>
              <a:gd name="T36" fmla="*/ 552 w 1318"/>
              <a:gd name="T37" fmla="*/ 768 h 1185"/>
              <a:gd name="T38" fmla="*/ 516 w 1318"/>
              <a:gd name="T39" fmla="*/ 780 h 1185"/>
              <a:gd name="T40" fmla="*/ 524 w 1318"/>
              <a:gd name="T41" fmla="*/ 828 h 1185"/>
              <a:gd name="T42" fmla="*/ 504 w 1318"/>
              <a:gd name="T43" fmla="*/ 952 h 1185"/>
              <a:gd name="T44" fmla="*/ 420 w 1318"/>
              <a:gd name="T45" fmla="*/ 1108 h 1185"/>
              <a:gd name="T46" fmla="*/ 460 w 1318"/>
              <a:gd name="T47" fmla="*/ 1156 h 1185"/>
              <a:gd name="T48" fmla="*/ 552 w 1318"/>
              <a:gd name="T49" fmla="*/ 1156 h 1185"/>
              <a:gd name="T50" fmla="*/ 620 w 1318"/>
              <a:gd name="T51" fmla="*/ 1116 h 1185"/>
              <a:gd name="T52" fmla="*/ 672 w 1318"/>
              <a:gd name="T53" fmla="*/ 984 h 1185"/>
              <a:gd name="T54" fmla="*/ 656 w 1318"/>
              <a:gd name="T55" fmla="*/ 928 h 1185"/>
              <a:gd name="T56" fmla="*/ 556 w 1318"/>
              <a:gd name="T57" fmla="*/ 944 h 1185"/>
              <a:gd name="T58" fmla="*/ 604 w 1318"/>
              <a:gd name="T59" fmla="*/ 876 h 1185"/>
              <a:gd name="T60" fmla="*/ 584 w 1318"/>
              <a:gd name="T61" fmla="*/ 824 h 1185"/>
              <a:gd name="T62" fmla="*/ 724 w 1318"/>
              <a:gd name="T63" fmla="*/ 768 h 1185"/>
              <a:gd name="T64" fmla="*/ 784 w 1318"/>
              <a:gd name="T65" fmla="*/ 740 h 1185"/>
              <a:gd name="T66" fmla="*/ 852 w 1318"/>
              <a:gd name="T67" fmla="*/ 712 h 1185"/>
              <a:gd name="T68" fmla="*/ 924 w 1318"/>
              <a:gd name="T69" fmla="*/ 668 h 1185"/>
              <a:gd name="T70" fmla="*/ 940 w 1318"/>
              <a:gd name="T71" fmla="*/ 608 h 1185"/>
              <a:gd name="T72" fmla="*/ 980 w 1318"/>
              <a:gd name="T73" fmla="*/ 588 h 1185"/>
              <a:gd name="T74" fmla="*/ 992 w 1318"/>
              <a:gd name="T75" fmla="*/ 636 h 1185"/>
              <a:gd name="T76" fmla="*/ 1016 w 1318"/>
              <a:gd name="T77" fmla="*/ 636 h 1185"/>
              <a:gd name="T78" fmla="*/ 1056 w 1318"/>
              <a:gd name="T79" fmla="*/ 636 h 1185"/>
              <a:gd name="T80" fmla="*/ 1060 w 1318"/>
              <a:gd name="T81" fmla="*/ 604 h 1185"/>
              <a:gd name="T82" fmla="*/ 1084 w 1318"/>
              <a:gd name="T83" fmla="*/ 576 h 1185"/>
              <a:gd name="T84" fmla="*/ 1160 w 1318"/>
              <a:gd name="T85" fmla="*/ 572 h 1185"/>
              <a:gd name="T86" fmla="*/ 1256 w 1318"/>
              <a:gd name="T87" fmla="*/ 560 h 1185"/>
              <a:gd name="T88" fmla="*/ 1308 w 1318"/>
              <a:gd name="T89" fmla="*/ 468 h 1185"/>
              <a:gd name="T90" fmla="*/ 1280 w 1318"/>
              <a:gd name="T91" fmla="*/ 368 h 1185"/>
              <a:gd name="T92" fmla="*/ 1192 w 1318"/>
              <a:gd name="T93" fmla="*/ 320 h 1185"/>
              <a:gd name="T94" fmla="*/ 1052 w 1318"/>
              <a:gd name="T95" fmla="*/ 352 h 1185"/>
              <a:gd name="T96" fmla="*/ 1024 w 1318"/>
              <a:gd name="T97" fmla="*/ 300 h 1185"/>
              <a:gd name="T98" fmla="*/ 952 w 1318"/>
              <a:gd name="T99" fmla="*/ 240 h 1185"/>
              <a:gd name="T100" fmla="*/ 924 w 1318"/>
              <a:gd name="T101" fmla="*/ 148 h 1185"/>
              <a:gd name="T102" fmla="*/ 920 w 1318"/>
              <a:gd name="T103" fmla="*/ 64 h 1185"/>
              <a:gd name="T104" fmla="*/ 700 w 1318"/>
              <a:gd name="T105" fmla="*/ 44 h 1185"/>
              <a:gd name="T106" fmla="*/ 440 w 1318"/>
              <a:gd name="T107" fmla="*/ 0 h 1185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1318"/>
              <a:gd name="T163" fmla="*/ 0 h 1185"/>
              <a:gd name="T164" fmla="*/ 1318 w 1318"/>
              <a:gd name="T165" fmla="*/ 1185 h 1185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1318" h="1185">
                <a:moveTo>
                  <a:pt x="440" y="0"/>
                </a:moveTo>
                <a:cubicBezTo>
                  <a:pt x="443" y="21"/>
                  <a:pt x="438" y="49"/>
                  <a:pt x="460" y="56"/>
                </a:cubicBezTo>
                <a:cubicBezTo>
                  <a:pt x="458" y="78"/>
                  <a:pt x="438" y="162"/>
                  <a:pt x="468" y="172"/>
                </a:cubicBezTo>
                <a:cubicBezTo>
                  <a:pt x="467" y="189"/>
                  <a:pt x="468" y="207"/>
                  <a:pt x="464" y="224"/>
                </a:cubicBezTo>
                <a:cubicBezTo>
                  <a:pt x="454" y="263"/>
                  <a:pt x="406" y="258"/>
                  <a:pt x="376" y="260"/>
                </a:cubicBezTo>
                <a:cubicBezTo>
                  <a:pt x="368" y="265"/>
                  <a:pt x="361" y="273"/>
                  <a:pt x="352" y="276"/>
                </a:cubicBezTo>
                <a:cubicBezTo>
                  <a:pt x="344" y="279"/>
                  <a:pt x="328" y="284"/>
                  <a:pt x="328" y="284"/>
                </a:cubicBezTo>
                <a:cubicBezTo>
                  <a:pt x="307" y="315"/>
                  <a:pt x="322" y="304"/>
                  <a:pt x="296" y="312"/>
                </a:cubicBezTo>
                <a:cubicBezTo>
                  <a:pt x="288" y="314"/>
                  <a:pt x="272" y="320"/>
                  <a:pt x="272" y="320"/>
                </a:cubicBezTo>
                <a:cubicBezTo>
                  <a:pt x="258" y="299"/>
                  <a:pt x="240" y="288"/>
                  <a:pt x="216" y="280"/>
                </a:cubicBezTo>
                <a:cubicBezTo>
                  <a:pt x="176" y="307"/>
                  <a:pt x="220" y="298"/>
                  <a:pt x="136" y="304"/>
                </a:cubicBezTo>
                <a:cubicBezTo>
                  <a:pt x="105" y="325"/>
                  <a:pt x="113" y="356"/>
                  <a:pt x="88" y="364"/>
                </a:cubicBezTo>
                <a:cubicBezTo>
                  <a:pt x="73" y="363"/>
                  <a:pt x="58" y="364"/>
                  <a:pt x="44" y="360"/>
                </a:cubicBezTo>
                <a:cubicBezTo>
                  <a:pt x="35" y="357"/>
                  <a:pt x="20" y="344"/>
                  <a:pt x="20" y="344"/>
                </a:cubicBezTo>
                <a:cubicBezTo>
                  <a:pt x="13" y="366"/>
                  <a:pt x="0" y="393"/>
                  <a:pt x="16" y="416"/>
                </a:cubicBezTo>
                <a:cubicBezTo>
                  <a:pt x="22" y="425"/>
                  <a:pt x="37" y="419"/>
                  <a:pt x="48" y="420"/>
                </a:cubicBezTo>
                <a:cubicBezTo>
                  <a:pt x="60" y="421"/>
                  <a:pt x="72" y="423"/>
                  <a:pt x="84" y="424"/>
                </a:cubicBezTo>
                <a:cubicBezTo>
                  <a:pt x="95" y="441"/>
                  <a:pt x="106" y="454"/>
                  <a:pt x="112" y="472"/>
                </a:cubicBezTo>
                <a:cubicBezTo>
                  <a:pt x="111" y="480"/>
                  <a:pt x="113" y="490"/>
                  <a:pt x="108" y="496"/>
                </a:cubicBezTo>
                <a:cubicBezTo>
                  <a:pt x="101" y="504"/>
                  <a:pt x="64" y="510"/>
                  <a:pt x="52" y="512"/>
                </a:cubicBezTo>
                <a:cubicBezTo>
                  <a:pt x="48" y="515"/>
                  <a:pt x="30" y="524"/>
                  <a:pt x="32" y="532"/>
                </a:cubicBezTo>
                <a:cubicBezTo>
                  <a:pt x="33" y="537"/>
                  <a:pt x="39" y="538"/>
                  <a:pt x="44" y="540"/>
                </a:cubicBezTo>
                <a:cubicBezTo>
                  <a:pt x="62" y="547"/>
                  <a:pt x="85" y="550"/>
                  <a:pt x="104" y="556"/>
                </a:cubicBezTo>
                <a:cubicBezTo>
                  <a:pt x="112" y="558"/>
                  <a:pt x="120" y="561"/>
                  <a:pt x="128" y="564"/>
                </a:cubicBezTo>
                <a:cubicBezTo>
                  <a:pt x="132" y="565"/>
                  <a:pt x="140" y="568"/>
                  <a:pt x="140" y="568"/>
                </a:cubicBezTo>
                <a:cubicBezTo>
                  <a:pt x="171" y="614"/>
                  <a:pt x="138" y="701"/>
                  <a:pt x="216" y="708"/>
                </a:cubicBezTo>
                <a:cubicBezTo>
                  <a:pt x="240" y="710"/>
                  <a:pt x="264" y="711"/>
                  <a:pt x="288" y="712"/>
                </a:cubicBezTo>
                <a:cubicBezTo>
                  <a:pt x="303" y="734"/>
                  <a:pt x="292" y="735"/>
                  <a:pt x="324" y="740"/>
                </a:cubicBezTo>
                <a:cubicBezTo>
                  <a:pt x="336" y="739"/>
                  <a:pt x="350" y="743"/>
                  <a:pt x="360" y="736"/>
                </a:cubicBezTo>
                <a:cubicBezTo>
                  <a:pt x="367" y="731"/>
                  <a:pt x="360" y="719"/>
                  <a:pt x="364" y="712"/>
                </a:cubicBezTo>
                <a:cubicBezTo>
                  <a:pt x="366" y="708"/>
                  <a:pt x="372" y="709"/>
                  <a:pt x="376" y="708"/>
                </a:cubicBezTo>
                <a:cubicBezTo>
                  <a:pt x="388" y="709"/>
                  <a:pt x="404" y="703"/>
                  <a:pt x="412" y="712"/>
                </a:cubicBezTo>
                <a:cubicBezTo>
                  <a:pt x="424" y="726"/>
                  <a:pt x="403" y="760"/>
                  <a:pt x="420" y="768"/>
                </a:cubicBezTo>
                <a:cubicBezTo>
                  <a:pt x="428" y="772"/>
                  <a:pt x="439" y="771"/>
                  <a:pt x="448" y="772"/>
                </a:cubicBezTo>
                <a:cubicBezTo>
                  <a:pt x="462" y="793"/>
                  <a:pt x="470" y="788"/>
                  <a:pt x="496" y="784"/>
                </a:cubicBezTo>
                <a:cubicBezTo>
                  <a:pt x="516" y="777"/>
                  <a:pt x="522" y="762"/>
                  <a:pt x="540" y="756"/>
                </a:cubicBezTo>
                <a:cubicBezTo>
                  <a:pt x="548" y="757"/>
                  <a:pt x="558" y="754"/>
                  <a:pt x="564" y="760"/>
                </a:cubicBezTo>
                <a:cubicBezTo>
                  <a:pt x="567" y="763"/>
                  <a:pt x="556" y="766"/>
                  <a:pt x="552" y="768"/>
                </a:cubicBezTo>
                <a:cubicBezTo>
                  <a:pt x="544" y="771"/>
                  <a:pt x="536" y="773"/>
                  <a:pt x="528" y="776"/>
                </a:cubicBezTo>
                <a:cubicBezTo>
                  <a:pt x="524" y="777"/>
                  <a:pt x="516" y="780"/>
                  <a:pt x="516" y="780"/>
                </a:cubicBezTo>
                <a:cubicBezTo>
                  <a:pt x="514" y="783"/>
                  <a:pt x="531" y="777"/>
                  <a:pt x="536" y="796"/>
                </a:cubicBezTo>
                <a:cubicBezTo>
                  <a:pt x="537" y="804"/>
                  <a:pt x="522" y="812"/>
                  <a:pt x="524" y="828"/>
                </a:cubicBezTo>
                <a:cubicBezTo>
                  <a:pt x="526" y="844"/>
                  <a:pt x="551" y="871"/>
                  <a:pt x="548" y="892"/>
                </a:cubicBezTo>
                <a:cubicBezTo>
                  <a:pt x="590" y="955"/>
                  <a:pt x="546" y="948"/>
                  <a:pt x="504" y="952"/>
                </a:cubicBezTo>
                <a:cubicBezTo>
                  <a:pt x="467" y="964"/>
                  <a:pt x="457" y="1017"/>
                  <a:pt x="424" y="1028"/>
                </a:cubicBezTo>
                <a:cubicBezTo>
                  <a:pt x="405" y="1056"/>
                  <a:pt x="398" y="1075"/>
                  <a:pt x="420" y="1108"/>
                </a:cubicBezTo>
                <a:cubicBezTo>
                  <a:pt x="421" y="1120"/>
                  <a:pt x="418" y="1134"/>
                  <a:pt x="424" y="1144"/>
                </a:cubicBezTo>
                <a:cubicBezTo>
                  <a:pt x="431" y="1155"/>
                  <a:pt x="460" y="1156"/>
                  <a:pt x="460" y="1156"/>
                </a:cubicBezTo>
                <a:cubicBezTo>
                  <a:pt x="480" y="1185"/>
                  <a:pt x="487" y="1175"/>
                  <a:pt x="528" y="1172"/>
                </a:cubicBezTo>
                <a:cubicBezTo>
                  <a:pt x="536" y="1167"/>
                  <a:pt x="544" y="1161"/>
                  <a:pt x="552" y="1156"/>
                </a:cubicBezTo>
                <a:cubicBezTo>
                  <a:pt x="556" y="1153"/>
                  <a:pt x="564" y="1148"/>
                  <a:pt x="564" y="1148"/>
                </a:cubicBezTo>
                <a:cubicBezTo>
                  <a:pt x="573" y="1120"/>
                  <a:pt x="595" y="1120"/>
                  <a:pt x="620" y="1116"/>
                </a:cubicBezTo>
                <a:cubicBezTo>
                  <a:pt x="631" y="1084"/>
                  <a:pt x="633" y="1051"/>
                  <a:pt x="648" y="1020"/>
                </a:cubicBezTo>
                <a:cubicBezTo>
                  <a:pt x="648" y="1020"/>
                  <a:pt x="668" y="990"/>
                  <a:pt x="672" y="984"/>
                </a:cubicBezTo>
                <a:cubicBezTo>
                  <a:pt x="675" y="980"/>
                  <a:pt x="680" y="972"/>
                  <a:pt x="680" y="972"/>
                </a:cubicBezTo>
                <a:cubicBezTo>
                  <a:pt x="675" y="943"/>
                  <a:pt x="670" y="949"/>
                  <a:pt x="656" y="928"/>
                </a:cubicBezTo>
                <a:cubicBezTo>
                  <a:pt x="653" y="928"/>
                  <a:pt x="585" y="935"/>
                  <a:pt x="580" y="936"/>
                </a:cubicBezTo>
                <a:cubicBezTo>
                  <a:pt x="572" y="938"/>
                  <a:pt x="556" y="944"/>
                  <a:pt x="556" y="944"/>
                </a:cubicBezTo>
                <a:cubicBezTo>
                  <a:pt x="563" y="909"/>
                  <a:pt x="574" y="916"/>
                  <a:pt x="612" y="912"/>
                </a:cubicBezTo>
                <a:cubicBezTo>
                  <a:pt x="648" y="888"/>
                  <a:pt x="623" y="889"/>
                  <a:pt x="604" y="876"/>
                </a:cubicBezTo>
                <a:cubicBezTo>
                  <a:pt x="591" y="857"/>
                  <a:pt x="599" y="871"/>
                  <a:pt x="592" y="848"/>
                </a:cubicBezTo>
                <a:cubicBezTo>
                  <a:pt x="590" y="840"/>
                  <a:pt x="584" y="824"/>
                  <a:pt x="584" y="824"/>
                </a:cubicBezTo>
                <a:cubicBezTo>
                  <a:pt x="599" y="802"/>
                  <a:pt x="612" y="807"/>
                  <a:pt x="640" y="804"/>
                </a:cubicBezTo>
                <a:cubicBezTo>
                  <a:pt x="651" y="759"/>
                  <a:pt x="677" y="771"/>
                  <a:pt x="724" y="768"/>
                </a:cubicBezTo>
                <a:cubicBezTo>
                  <a:pt x="755" y="747"/>
                  <a:pt x="739" y="755"/>
                  <a:pt x="772" y="744"/>
                </a:cubicBezTo>
                <a:cubicBezTo>
                  <a:pt x="776" y="743"/>
                  <a:pt x="784" y="740"/>
                  <a:pt x="784" y="740"/>
                </a:cubicBezTo>
                <a:cubicBezTo>
                  <a:pt x="802" y="713"/>
                  <a:pt x="792" y="715"/>
                  <a:pt x="828" y="708"/>
                </a:cubicBezTo>
                <a:cubicBezTo>
                  <a:pt x="839" y="691"/>
                  <a:pt x="846" y="694"/>
                  <a:pt x="852" y="712"/>
                </a:cubicBezTo>
                <a:cubicBezTo>
                  <a:pt x="876" y="704"/>
                  <a:pt x="875" y="678"/>
                  <a:pt x="896" y="664"/>
                </a:cubicBezTo>
                <a:cubicBezTo>
                  <a:pt x="908" y="629"/>
                  <a:pt x="916" y="645"/>
                  <a:pt x="924" y="668"/>
                </a:cubicBezTo>
                <a:cubicBezTo>
                  <a:pt x="933" y="667"/>
                  <a:pt x="947" y="672"/>
                  <a:pt x="952" y="664"/>
                </a:cubicBezTo>
                <a:cubicBezTo>
                  <a:pt x="958" y="656"/>
                  <a:pt x="943" y="617"/>
                  <a:pt x="940" y="608"/>
                </a:cubicBezTo>
                <a:cubicBezTo>
                  <a:pt x="937" y="600"/>
                  <a:pt x="932" y="584"/>
                  <a:pt x="932" y="584"/>
                </a:cubicBezTo>
                <a:cubicBezTo>
                  <a:pt x="943" y="541"/>
                  <a:pt x="961" y="582"/>
                  <a:pt x="980" y="588"/>
                </a:cubicBezTo>
                <a:cubicBezTo>
                  <a:pt x="989" y="602"/>
                  <a:pt x="1000" y="609"/>
                  <a:pt x="980" y="616"/>
                </a:cubicBezTo>
                <a:cubicBezTo>
                  <a:pt x="975" y="631"/>
                  <a:pt x="972" y="643"/>
                  <a:pt x="992" y="636"/>
                </a:cubicBezTo>
                <a:cubicBezTo>
                  <a:pt x="993" y="632"/>
                  <a:pt x="994" y="628"/>
                  <a:pt x="996" y="624"/>
                </a:cubicBezTo>
                <a:cubicBezTo>
                  <a:pt x="1010" y="595"/>
                  <a:pt x="1008" y="628"/>
                  <a:pt x="1016" y="636"/>
                </a:cubicBezTo>
                <a:cubicBezTo>
                  <a:pt x="1019" y="639"/>
                  <a:pt x="1024" y="639"/>
                  <a:pt x="1028" y="640"/>
                </a:cubicBezTo>
                <a:cubicBezTo>
                  <a:pt x="1037" y="639"/>
                  <a:pt x="1051" y="644"/>
                  <a:pt x="1056" y="636"/>
                </a:cubicBezTo>
                <a:cubicBezTo>
                  <a:pt x="1061" y="629"/>
                  <a:pt x="1048" y="612"/>
                  <a:pt x="1048" y="612"/>
                </a:cubicBezTo>
                <a:cubicBezTo>
                  <a:pt x="1052" y="609"/>
                  <a:pt x="1055" y="603"/>
                  <a:pt x="1060" y="604"/>
                </a:cubicBezTo>
                <a:cubicBezTo>
                  <a:pt x="1083" y="608"/>
                  <a:pt x="1062" y="631"/>
                  <a:pt x="1080" y="604"/>
                </a:cubicBezTo>
                <a:cubicBezTo>
                  <a:pt x="1081" y="595"/>
                  <a:pt x="1075" y="580"/>
                  <a:pt x="1084" y="576"/>
                </a:cubicBezTo>
                <a:cubicBezTo>
                  <a:pt x="1093" y="572"/>
                  <a:pt x="1108" y="592"/>
                  <a:pt x="1108" y="592"/>
                </a:cubicBezTo>
                <a:cubicBezTo>
                  <a:pt x="1140" y="571"/>
                  <a:pt x="1122" y="577"/>
                  <a:pt x="1160" y="572"/>
                </a:cubicBezTo>
                <a:cubicBezTo>
                  <a:pt x="1175" y="562"/>
                  <a:pt x="1186" y="558"/>
                  <a:pt x="1204" y="564"/>
                </a:cubicBezTo>
                <a:cubicBezTo>
                  <a:pt x="1221" y="563"/>
                  <a:pt x="1239" y="563"/>
                  <a:pt x="1256" y="560"/>
                </a:cubicBezTo>
                <a:cubicBezTo>
                  <a:pt x="1264" y="558"/>
                  <a:pt x="1273" y="547"/>
                  <a:pt x="1276" y="540"/>
                </a:cubicBezTo>
                <a:cubicBezTo>
                  <a:pt x="1286" y="517"/>
                  <a:pt x="1300" y="492"/>
                  <a:pt x="1308" y="468"/>
                </a:cubicBezTo>
                <a:cubicBezTo>
                  <a:pt x="1310" y="455"/>
                  <a:pt x="1318" y="442"/>
                  <a:pt x="1316" y="428"/>
                </a:cubicBezTo>
                <a:cubicBezTo>
                  <a:pt x="1313" y="404"/>
                  <a:pt x="1296" y="384"/>
                  <a:pt x="1280" y="368"/>
                </a:cubicBezTo>
                <a:cubicBezTo>
                  <a:pt x="1262" y="351"/>
                  <a:pt x="1235" y="304"/>
                  <a:pt x="1220" y="296"/>
                </a:cubicBezTo>
                <a:cubicBezTo>
                  <a:pt x="1205" y="288"/>
                  <a:pt x="1215" y="315"/>
                  <a:pt x="1192" y="320"/>
                </a:cubicBezTo>
                <a:cubicBezTo>
                  <a:pt x="1155" y="321"/>
                  <a:pt x="1116" y="316"/>
                  <a:pt x="1080" y="324"/>
                </a:cubicBezTo>
                <a:cubicBezTo>
                  <a:pt x="1067" y="327"/>
                  <a:pt x="1065" y="348"/>
                  <a:pt x="1052" y="352"/>
                </a:cubicBezTo>
                <a:cubicBezTo>
                  <a:pt x="1036" y="351"/>
                  <a:pt x="1019" y="353"/>
                  <a:pt x="1004" y="348"/>
                </a:cubicBezTo>
                <a:cubicBezTo>
                  <a:pt x="984" y="342"/>
                  <a:pt x="1016" y="305"/>
                  <a:pt x="1024" y="300"/>
                </a:cubicBezTo>
                <a:cubicBezTo>
                  <a:pt x="1021" y="268"/>
                  <a:pt x="1030" y="246"/>
                  <a:pt x="1000" y="236"/>
                </a:cubicBezTo>
                <a:cubicBezTo>
                  <a:pt x="968" y="247"/>
                  <a:pt x="984" y="245"/>
                  <a:pt x="952" y="240"/>
                </a:cubicBezTo>
                <a:cubicBezTo>
                  <a:pt x="939" y="221"/>
                  <a:pt x="931" y="197"/>
                  <a:pt x="912" y="184"/>
                </a:cubicBezTo>
                <a:cubicBezTo>
                  <a:pt x="904" y="169"/>
                  <a:pt x="925" y="162"/>
                  <a:pt x="924" y="148"/>
                </a:cubicBezTo>
                <a:cubicBezTo>
                  <a:pt x="923" y="134"/>
                  <a:pt x="909" y="114"/>
                  <a:pt x="908" y="100"/>
                </a:cubicBezTo>
                <a:cubicBezTo>
                  <a:pt x="905" y="87"/>
                  <a:pt x="955" y="73"/>
                  <a:pt x="920" y="64"/>
                </a:cubicBezTo>
                <a:cubicBezTo>
                  <a:pt x="921" y="55"/>
                  <a:pt x="953" y="47"/>
                  <a:pt x="916" y="44"/>
                </a:cubicBezTo>
                <a:cubicBezTo>
                  <a:pt x="879" y="41"/>
                  <a:pt x="763" y="46"/>
                  <a:pt x="700" y="44"/>
                </a:cubicBezTo>
                <a:cubicBezTo>
                  <a:pt x="627" y="26"/>
                  <a:pt x="679" y="36"/>
                  <a:pt x="540" y="32"/>
                </a:cubicBezTo>
                <a:cubicBezTo>
                  <a:pt x="507" y="21"/>
                  <a:pt x="471" y="16"/>
                  <a:pt x="440" y="0"/>
                </a:cubicBezTo>
                <a:close/>
              </a:path>
            </a:pathLst>
          </a:custGeom>
          <a:solidFill>
            <a:srgbClr val="0000FF">
              <a:alpha val="70195"/>
            </a:srgbClr>
          </a:solidFill>
          <a:ln w="38100">
            <a:solidFill>
              <a:srgbClr val="FF0000">
                <a:alpha val="0"/>
              </a:srgbClr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6" name="任意多边形 18435"/>
          <p:cNvSpPr>
            <a:spLocks noChangeArrowheads="1"/>
          </p:cNvSpPr>
          <p:nvPr/>
        </p:nvSpPr>
        <p:spPr bwMode="auto">
          <a:xfrm>
            <a:off x="5422900" y="2565400"/>
            <a:ext cx="1296988" cy="2506663"/>
          </a:xfrm>
          <a:custGeom>
            <a:avLst/>
            <a:gdLst>
              <a:gd name="T0" fmla="*/ 644 w 817"/>
              <a:gd name="T1" fmla="*/ 24 h 1579"/>
              <a:gd name="T2" fmla="*/ 624 w 817"/>
              <a:gd name="T3" fmla="*/ 44 h 1579"/>
              <a:gd name="T4" fmla="*/ 580 w 817"/>
              <a:gd name="T5" fmla="*/ 92 h 1579"/>
              <a:gd name="T6" fmla="*/ 548 w 817"/>
              <a:gd name="T7" fmla="*/ 112 h 1579"/>
              <a:gd name="T8" fmla="*/ 520 w 817"/>
              <a:gd name="T9" fmla="*/ 140 h 1579"/>
              <a:gd name="T10" fmla="*/ 476 w 817"/>
              <a:gd name="T11" fmla="*/ 208 h 1579"/>
              <a:gd name="T12" fmla="*/ 464 w 817"/>
              <a:gd name="T13" fmla="*/ 244 h 1579"/>
              <a:gd name="T14" fmla="*/ 520 w 817"/>
              <a:gd name="T15" fmla="*/ 304 h 1579"/>
              <a:gd name="T16" fmla="*/ 492 w 817"/>
              <a:gd name="T17" fmla="*/ 472 h 1579"/>
              <a:gd name="T18" fmla="*/ 508 w 817"/>
              <a:gd name="T19" fmla="*/ 532 h 1579"/>
              <a:gd name="T20" fmla="*/ 468 w 817"/>
              <a:gd name="T21" fmla="*/ 612 h 1579"/>
              <a:gd name="T22" fmla="*/ 408 w 817"/>
              <a:gd name="T23" fmla="*/ 620 h 1579"/>
              <a:gd name="T24" fmla="*/ 344 w 817"/>
              <a:gd name="T25" fmla="*/ 660 h 1579"/>
              <a:gd name="T26" fmla="*/ 252 w 817"/>
              <a:gd name="T27" fmla="*/ 672 h 1579"/>
              <a:gd name="T28" fmla="*/ 180 w 817"/>
              <a:gd name="T29" fmla="*/ 684 h 1579"/>
              <a:gd name="T30" fmla="*/ 200 w 817"/>
              <a:gd name="T31" fmla="*/ 844 h 1579"/>
              <a:gd name="T32" fmla="*/ 128 w 817"/>
              <a:gd name="T33" fmla="*/ 892 h 1579"/>
              <a:gd name="T34" fmla="*/ 124 w 817"/>
              <a:gd name="T35" fmla="*/ 980 h 1579"/>
              <a:gd name="T36" fmla="*/ 132 w 817"/>
              <a:gd name="T37" fmla="*/ 1044 h 1579"/>
              <a:gd name="T38" fmla="*/ 172 w 817"/>
              <a:gd name="T39" fmla="*/ 1108 h 1579"/>
              <a:gd name="T40" fmla="*/ 156 w 817"/>
              <a:gd name="T41" fmla="*/ 1156 h 1579"/>
              <a:gd name="T42" fmla="*/ 0 w 817"/>
              <a:gd name="T43" fmla="*/ 1260 h 1579"/>
              <a:gd name="T44" fmla="*/ 64 w 817"/>
              <a:gd name="T45" fmla="*/ 1400 h 1579"/>
              <a:gd name="T46" fmla="*/ 140 w 817"/>
              <a:gd name="T47" fmla="*/ 1548 h 1579"/>
              <a:gd name="T48" fmla="*/ 404 w 817"/>
              <a:gd name="T49" fmla="*/ 1572 h 1579"/>
              <a:gd name="T50" fmla="*/ 564 w 817"/>
              <a:gd name="T51" fmla="*/ 1572 h 1579"/>
              <a:gd name="T52" fmla="*/ 608 w 817"/>
              <a:gd name="T53" fmla="*/ 1472 h 1579"/>
              <a:gd name="T54" fmla="*/ 632 w 817"/>
              <a:gd name="T55" fmla="*/ 1348 h 1579"/>
              <a:gd name="T56" fmla="*/ 696 w 817"/>
              <a:gd name="T57" fmla="*/ 1264 h 1579"/>
              <a:gd name="T58" fmla="*/ 808 w 817"/>
              <a:gd name="T59" fmla="*/ 1232 h 1579"/>
              <a:gd name="T60" fmla="*/ 740 w 817"/>
              <a:gd name="T61" fmla="*/ 1080 h 1579"/>
              <a:gd name="T62" fmla="*/ 744 w 817"/>
              <a:gd name="T63" fmla="*/ 1016 h 1579"/>
              <a:gd name="T64" fmla="*/ 668 w 817"/>
              <a:gd name="T65" fmla="*/ 924 h 1579"/>
              <a:gd name="T66" fmla="*/ 672 w 817"/>
              <a:gd name="T67" fmla="*/ 864 h 1579"/>
              <a:gd name="T68" fmla="*/ 712 w 817"/>
              <a:gd name="T69" fmla="*/ 760 h 1579"/>
              <a:gd name="T70" fmla="*/ 784 w 817"/>
              <a:gd name="T71" fmla="*/ 776 h 1579"/>
              <a:gd name="T72" fmla="*/ 796 w 817"/>
              <a:gd name="T73" fmla="*/ 740 h 1579"/>
              <a:gd name="T74" fmla="*/ 708 w 817"/>
              <a:gd name="T75" fmla="*/ 680 h 1579"/>
              <a:gd name="T76" fmla="*/ 636 w 817"/>
              <a:gd name="T77" fmla="*/ 656 h 1579"/>
              <a:gd name="T78" fmla="*/ 656 w 817"/>
              <a:gd name="T79" fmla="*/ 556 h 1579"/>
              <a:gd name="T80" fmla="*/ 636 w 817"/>
              <a:gd name="T81" fmla="*/ 460 h 1579"/>
              <a:gd name="T82" fmla="*/ 688 w 817"/>
              <a:gd name="T83" fmla="*/ 404 h 1579"/>
              <a:gd name="T84" fmla="*/ 748 w 817"/>
              <a:gd name="T85" fmla="*/ 332 h 1579"/>
              <a:gd name="T86" fmla="*/ 772 w 817"/>
              <a:gd name="T87" fmla="*/ 280 h 1579"/>
              <a:gd name="T88" fmla="*/ 784 w 817"/>
              <a:gd name="T89" fmla="*/ 212 h 1579"/>
              <a:gd name="T90" fmla="*/ 796 w 817"/>
              <a:gd name="T91" fmla="*/ 140 h 1579"/>
              <a:gd name="T92" fmla="*/ 748 w 817"/>
              <a:gd name="T93" fmla="*/ 44 h 1579"/>
              <a:gd name="T94" fmla="*/ 704 w 817"/>
              <a:gd name="T95" fmla="*/ 8 h 1579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817"/>
              <a:gd name="T145" fmla="*/ 0 h 1579"/>
              <a:gd name="T146" fmla="*/ 817 w 817"/>
              <a:gd name="T147" fmla="*/ 1579 h 1579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817" h="1579">
                <a:moveTo>
                  <a:pt x="696" y="0"/>
                </a:moveTo>
                <a:cubicBezTo>
                  <a:pt x="673" y="6"/>
                  <a:pt x="665" y="10"/>
                  <a:pt x="644" y="24"/>
                </a:cubicBezTo>
                <a:cubicBezTo>
                  <a:pt x="640" y="27"/>
                  <a:pt x="632" y="32"/>
                  <a:pt x="632" y="32"/>
                </a:cubicBezTo>
                <a:cubicBezTo>
                  <a:pt x="629" y="36"/>
                  <a:pt x="627" y="41"/>
                  <a:pt x="624" y="44"/>
                </a:cubicBezTo>
                <a:cubicBezTo>
                  <a:pt x="621" y="47"/>
                  <a:pt x="615" y="48"/>
                  <a:pt x="612" y="52"/>
                </a:cubicBezTo>
                <a:cubicBezTo>
                  <a:pt x="600" y="67"/>
                  <a:pt x="601" y="85"/>
                  <a:pt x="580" y="92"/>
                </a:cubicBezTo>
                <a:cubicBezTo>
                  <a:pt x="577" y="96"/>
                  <a:pt x="576" y="101"/>
                  <a:pt x="572" y="104"/>
                </a:cubicBezTo>
                <a:cubicBezTo>
                  <a:pt x="565" y="108"/>
                  <a:pt x="548" y="112"/>
                  <a:pt x="548" y="112"/>
                </a:cubicBezTo>
                <a:cubicBezTo>
                  <a:pt x="525" y="146"/>
                  <a:pt x="556" y="106"/>
                  <a:pt x="528" y="128"/>
                </a:cubicBezTo>
                <a:cubicBezTo>
                  <a:pt x="524" y="131"/>
                  <a:pt x="523" y="137"/>
                  <a:pt x="520" y="140"/>
                </a:cubicBezTo>
                <a:cubicBezTo>
                  <a:pt x="517" y="143"/>
                  <a:pt x="512" y="145"/>
                  <a:pt x="508" y="148"/>
                </a:cubicBezTo>
                <a:cubicBezTo>
                  <a:pt x="492" y="172"/>
                  <a:pt x="485" y="182"/>
                  <a:pt x="476" y="208"/>
                </a:cubicBezTo>
                <a:cubicBezTo>
                  <a:pt x="473" y="216"/>
                  <a:pt x="471" y="224"/>
                  <a:pt x="468" y="232"/>
                </a:cubicBezTo>
                <a:cubicBezTo>
                  <a:pt x="467" y="236"/>
                  <a:pt x="464" y="244"/>
                  <a:pt x="464" y="244"/>
                </a:cubicBezTo>
                <a:cubicBezTo>
                  <a:pt x="466" y="257"/>
                  <a:pt x="461" y="276"/>
                  <a:pt x="472" y="284"/>
                </a:cubicBezTo>
                <a:cubicBezTo>
                  <a:pt x="479" y="289"/>
                  <a:pt x="511" y="301"/>
                  <a:pt x="520" y="304"/>
                </a:cubicBezTo>
                <a:cubicBezTo>
                  <a:pt x="528" y="327"/>
                  <a:pt x="515" y="339"/>
                  <a:pt x="508" y="360"/>
                </a:cubicBezTo>
                <a:cubicBezTo>
                  <a:pt x="513" y="398"/>
                  <a:pt x="531" y="446"/>
                  <a:pt x="492" y="472"/>
                </a:cubicBezTo>
                <a:cubicBezTo>
                  <a:pt x="487" y="487"/>
                  <a:pt x="484" y="489"/>
                  <a:pt x="492" y="508"/>
                </a:cubicBezTo>
                <a:cubicBezTo>
                  <a:pt x="496" y="517"/>
                  <a:pt x="508" y="532"/>
                  <a:pt x="508" y="532"/>
                </a:cubicBezTo>
                <a:cubicBezTo>
                  <a:pt x="503" y="552"/>
                  <a:pt x="499" y="554"/>
                  <a:pt x="480" y="560"/>
                </a:cubicBezTo>
                <a:cubicBezTo>
                  <a:pt x="474" y="577"/>
                  <a:pt x="476" y="596"/>
                  <a:pt x="468" y="612"/>
                </a:cubicBezTo>
                <a:cubicBezTo>
                  <a:pt x="466" y="616"/>
                  <a:pt x="460" y="615"/>
                  <a:pt x="456" y="616"/>
                </a:cubicBezTo>
                <a:cubicBezTo>
                  <a:pt x="440" y="618"/>
                  <a:pt x="424" y="619"/>
                  <a:pt x="408" y="620"/>
                </a:cubicBezTo>
                <a:cubicBezTo>
                  <a:pt x="392" y="645"/>
                  <a:pt x="382" y="631"/>
                  <a:pt x="360" y="624"/>
                </a:cubicBezTo>
                <a:cubicBezTo>
                  <a:pt x="347" y="643"/>
                  <a:pt x="354" y="631"/>
                  <a:pt x="344" y="660"/>
                </a:cubicBezTo>
                <a:cubicBezTo>
                  <a:pt x="343" y="663"/>
                  <a:pt x="316" y="667"/>
                  <a:pt x="308" y="668"/>
                </a:cubicBezTo>
                <a:cubicBezTo>
                  <a:pt x="289" y="670"/>
                  <a:pt x="271" y="671"/>
                  <a:pt x="252" y="672"/>
                </a:cubicBezTo>
                <a:cubicBezTo>
                  <a:pt x="248" y="675"/>
                  <a:pt x="245" y="679"/>
                  <a:pt x="240" y="680"/>
                </a:cubicBezTo>
                <a:cubicBezTo>
                  <a:pt x="220" y="683"/>
                  <a:pt x="199" y="677"/>
                  <a:pt x="180" y="684"/>
                </a:cubicBezTo>
                <a:cubicBezTo>
                  <a:pt x="170" y="688"/>
                  <a:pt x="156" y="719"/>
                  <a:pt x="152" y="732"/>
                </a:cubicBezTo>
                <a:cubicBezTo>
                  <a:pt x="158" y="775"/>
                  <a:pt x="187" y="804"/>
                  <a:pt x="200" y="844"/>
                </a:cubicBezTo>
                <a:cubicBezTo>
                  <a:pt x="190" y="896"/>
                  <a:pt x="209" y="833"/>
                  <a:pt x="124" y="868"/>
                </a:cubicBezTo>
                <a:cubicBezTo>
                  <a:pt x="117" y="871"/>
                  <a:pt x="124" y="885"/>
                  <a:pt x="128" y="892"/>
                </a:cubicBezTo>
                <a:cubicBezTo>
                  <a:pt x="135" y="907"/>
                  <a:pt x="156" y="912"/>
                  <a:pt x="164" y="936"/>
                </a:cubicBezTo>
                <a:cubicBezTo>
                  <a:pt x="159" y="980"/>
                  <a:pt x="163" y="974"/>
                  <a:pt x="124" y="980"/>
                </a:cubicBezTo>
                <a:cubicBezTo>
                  <a:pt x="113" y="997"/>
                  <a:pt x="117" y="1000"/>
                  <a:pt x="128" y="1016"/>
                </a:cubicBezTo>
                <a:cubicBezTo>
                  <a:pt x="129" y="1025"/>
                  <a:pt x="128" y="1036"/>
                  <a:pt x="132" y="1044"/>
                </a:cubicBezTo>
                <a:cubicBezTo>
                  <a:pt x="134" y="1048"/>
                  <a:pt x="141" y="1045"/>
                  <a:pt x="144" y="1048"/>
                </a:cubicBezTo>
                <a:cubicBezTo>
                  <a:pt x="155" y="1057"/>
                  <a:pt x="167" y="1093"/>
                  <a:pt x="172" y="1108"/>
                </a:cubicBezTo>
                <a:cubicBezTo>
                  <a:pt x="171" y="1121"/>
                  <a:pt x="172" y="1135"/>
                  <a:pt x="168" y="1148"/>
                </a:cubicBezTo>
                <a:cubicBezTo>
                  <a:pt x="166" y="1153"/>
                  <a:pt x="159" y="1153"/>
                  <a:pt x="156" y="1156"/>
                </a:cubicBezTo>
                <a:cubicBezTo>
                  <a:pt x="99" y="1213"/>
                  <a:pt x="113" y="1203"/>
                  <a:pt x="24" y="1208"/>
                </a:cubicBezTo>
                <a:cubicBezTo>
                  <a:pt x="1" y="1216"/>
                  <a:pt x="7" y="1239"/>
                  <a:pt x="0" y="1260"/>
                </a:cubicBezTo>
                <a:cubicBezTo>
                  <a:pt x="5" y="1281"/>
                  <a:pt x="11" y="1297"/>
                  <a:pt x="32" y="1304"/>
                </a:cubicBezTo>
                <a:cubicBezTo>
                  <a:pt x="53" y="1335"/>
                  <a:pt x="32" y="1379"/>
                  <a:pt x="64" y="1400"/>
                </a:cubicBezTo>
                <a:cubicBezTo>
                  <a:pt x="46" y="1405"/>
                  <a:pt x="38" y="1406"/>
                  <a:pt x="32" y="1424"/>
                </a:cubicBezTo>
                <a:cubicBezTo>
                  <a:pt x="42" y="1437"/>
                  <a:pt x="97" y="1540"/>
                  <a:pt x="140" y="1548"/>
                </a:cubicBezTo>
                <a:cubicBezTo>
                  <a:pt x="187" y="1571"/>
                  <a:pt x="268" y="1556"/>
                  <a:pt x="312" y="1560"/>
                </a:cubicBezTo>
                <a:cubicBezTo>
                  <a:pt x="356" y="1560"/>
                  <a:pt x="376" y="1569"/>
                  <a:pt x="404" y="1572"/>
                </a:cubicBezTo>
                <a:cubicBezTo>
                  <a:pt x="432" y="1575"/>
                  <a:pt x="453" y="1576"/>
                  <a:pt x="480" y="1576"/>
                </a:cubicBezTo>
                <a:cubicBezTo>
                  <a:pt x="494" y="1579"/>
                  <a:pt x="564" y="1572"/>
                  <a:pt x="564" y="1572"/>
                </a:cubicBezTo>
                <a:cubicBezTo>
                  <a:pt x="591" y="1571"/>
                  <a:pt x="578" y="1489"/>
                  <a:pt x="604" y="1484"/>
                </a:cubicBezTo>
                <a:cubicBezTo>
                  <a:pt x="608" y="1483"/>
                  <a:pt x="608" y="1476"/>
                  <a:pt x="608" y="1472"/>
                </a:cubicBezTo>
                <a:cubicBezTo>
                  <a:pt x="608" y="1413"/>
                  <a:pt x="605" y="1418"/>
                  <a:pt x="580" y="1380"/>
                </a:cubicBezTo>
                <a:cubicBezTo>
                  <a:pt x="587" y="1360"/>
                  <a:pt x="613" y="1354"/>
                  <a:pt x="632" y="1348"/>
                </a:cubicBezTo>
                <a:cubicBezTo>
                  <a:pt x="641" y="1345"/>
                  <a:pt x="656" y="1332"/>
                  <a:pt x="656" y="1332"/>
                </a:cubicBezTo>
                <a:cubicBezTo>
                  <a:pt x="666" y="1317"/>
                  <a:pt x="680" y="1266"/>
                  <a:pt x="696" y="1264"/>
                </a:cubicBezTo>
                <a:cubicBezTo>
                  <a:pt x="733" y="1260"/>
                  <a:pt x="771" y="1261"/>
                  <a:pt x="808" y="1260"/>
                </a:cubicBezTo>
                <a:cubicBezTo>
                  <a:pt x="811" y="1252"/>
                  <a:pt x="817" y="1240"/>
                  <a:pt x="808" y="1232"/>
                </a:cubicBezTo>
                <a:cubicBezTo>
                  <a:pt x="802" y="1227"/>
                  <a:pt x="784" y="1224"/>
                  <a:pt x="784" y="1224"/>
                </a:cubicBezTo>
                <a:cubicBezTo>
                  <a:pt x="763" y="1162"/>
                  <a:pt x="808" y="1103"/>
                  <a:pt x="740" y="1080"/>
                </a:cubicBezTo>
                <a:cubicBezTo>
                  <a:pt x="728" y="1068"/>
                  <a:pt x="721" y="1060"/>
                  <a:pt x="716" y="1044"/>
                </a:cubicBezTo>
                <a:cubicBezTo>
                  <a:pt x="726" y="1030"/>
                  <a:pt x="734" y="1030"/>
                  <a:pt x="744" y="1016"/>
                </a:cubicBezTo>
                <a:cubicBezTo>
                  <a:pt x="745" y="1011"/>
                  <a:pt x="748" y="1005"/>
                  <a:pt x="748" y="1000"/>
                </a:cubicBezTo>
                <a:cubicBezTo>
                  <a:pt x="748" y="926"/>
                  <a:pt x="737" y="929"/>
                  <a:pt x="668" y="924"/>
                </a:cubicBezTo>
                <a:cubicBezTo>
                  <a:pt x="654" y="915"/>
                  <a:pt x="648" y="904"/>
                  <a:pt x="636" y="892"/>
                </a:cubicBezTo>
                <a:cubicBezTo>
                  <a:pt x="626" y="862"/>
                  <a:pt x="641" y="867"/>
                  <a:pt x="672" y="864"/>
                </a:cubicBezTo>
                <a:cubicBezTo>
                  <a:pt x="675" y="846"/>
                  <a:pt x="682" y="778"/>
                  <a:pt x="688" y="772"/>
                </a:cubicBezTo>
                <a:cubicBezTo>
                  <a:pt x="694" y="766"/>
                  <a:pt x="705" y="765"/>
                  <a:pt x="712" y="760"/>
                </a:cubicBezTo>
                <a:cubicBezTo>
                  <a:pt x="744" y="765"/>
                  <a:pt x="733" y="766"/>
                  <a:pt x="748" y="788"/>
                </a:cubicBezTo>
                <a:cubicBezTo>
                  <a:pt x="756" y="787"/>
                  <a:pt x="777" y="786"/>
                  <a:pt x="784" y="776"/>
                </a:cubicBezTo>
                <a:cubicBezTo>
                  <a:pt x="788" y="769"/>
                  <a:pt x="789" y="760"/>
                  <a:pt x="792" y="752"/>
                </a:cubicBezTo>
                <a:cubicBezTo>
                  <a:pt x="793" y="748"/>
                  <a:pt x="796" y="740"/>
                  <a:pt x="796" y="740"/>
                </a:cubicBezTo>
                <a:cubicBezTo>
                  <a:pt x="787" y="713"/>
                  <a:pt x="799" y="742"/>
                  <a:pt x="780" y="720"/>
                </a:cubicBezTo>
                <a:cubicBezTo>
                  <a:pt x="751" y="687"/>
                  <a:pt x="759" y="686"/>
                  <a:pt x="708" y="680"/>
                </a:cubicBezTo>
                <a:cubicBezTo>
                  <a:pt x="696" y="676"/>
                  <a:pt x="684" y="668"/>
                  <a:pt x="672" y="664"/>
                </a:cubicBezTo>
                <a:cubicBezTo>
                  <a:pt x="660" y="660"/>
                  <a:pt x="648" y="660"/>
                  <a:pt x="636" y="656"/>
                </a:cubicBezTo>
                <a:cubicBezTo>
                  <a:pt x="639" y="642"/>
                  <a:pt x="648" y="616"/>
                  <a:pt x="648" y="616"/>
                </a:cubicBezTo>
                <a:cubicBezTo>
                  <a:pt x="650" y="596"/>
                  <a:pt x="656" y="576"/>
                  <a:pt x="656" y="556"/>
                </a:cubicBezTo>
                <a:cubicBezTo>
                  <a:pt x="656" y="532"/>
                  <a:pt x="639" y="513"/>
                  <a:pt x="632" y="492"/>
                </a:cubicBezTo>
                <a:cubicBezTo>
                  <a:pt x="633" y="481"/>
                  <a:pt x="632" y="470"/>
                  <a:pt x="636" y="460"/>
                </a:cubicBezTo>
                <a:cubicBezTo>
                  <a:pt x="640" y="451"/>
                  <a:pt x="652" y="449"/>
                  <a:pt x="656" y="440"/>
                </a:cubicBezTo>
                <a:cubicBezTo>
                  <a:pt x="661" y="430"/>
                  <a:pt x="683" y="413"/>
                  <a:pt x="688" y="404"/>
                </a:cubicBezTo>
                <a:cubicBezTo>
                  <a:pt x="693" y="395"/>
                  <a:pt x="674" y="396"/>
                  <a:pt x="684" y="384"/>
                </a:cubicBezTo>
                <a:cubicBezTo>
                  <a:pt x="692" y="351"/>
                  <a:pt x="722" y="349"/>
                  <a:pt x="748" y="332"/>
                </a:cubicBezTo>
                <a:cubicBezTo>
                  <a:pt x="761" y="319"/>
                  <a:pt x="764" y="317"/>
                  <a:pt x="768" y="308"/>
                </a:cubicBezTo>
                <a:cubicBezTo>
                  <a:pt x="772" y="299"/>
                  <a:pt x="768" y="290"/>
                  <a:pt x="772" y="280"/>
                </a:cubicBezTo>
                <a:cubicBezTo>
                  <a:pt x="774" y="272"/>
                  <a:pt x="792" y="248"/>
                  <a:pt x="792" y="248"/>
                </a:cubicBezTo>
                <a:cubicBezTo>
                  <a:pt x="793" y="237"/>
                  <a:pt x="785" y="226"/>
                  <a:pt x="784" y="212"/>
                </a:cubicBezTo>
                <a:cubicBezTo>
                  <a:pt x="783" y="198"/>
                  <a:pt x="782" y="176"/>
                  <a:pt x="784" y="164"/>
                </a:cubicBezTo>
                <a:cubicBezTo>
                  <a:pt x="785" y="159"/>
                  <a:pt x="796" y="145"/>
                  <a:pt x="796" y="140"/>
                </a:cubicBezTo>
                <a:cubicBezTo>
                  <a:pt x="796" y="137"/>
                  <a:pt x="775" y="62"/>
                  <a:pt x="772" y="56"/>
                </a:cubicBezTo>
                <a:cubicBezTo>
                  <a:pt x="769" y="48"/>
                  <a:pt x="754" y="47"/>
                  <a:pt x="748" y="44"/>
                </a:cubicBezTo>
                <a:cubicBezTo>
                  <a:pt x="735" y="37"/>
                  <a:pt x="712" y="20"/>
                  <a:pt x="712" y="20"/>
                </a:cubicBezTo>
                <a:cubicBezTo>
                  <a:pt x="709" y="16"/>
                  <a:pt x="708" y="11"/>
                  <a:pt x="704" y="8"/>
                </a:cubicBezTo>
                <a:cubicBezTo>
                  <a:pt x="694" y="0"/>
                  <a:pt x="687" y="9"/>
                  <a:pt x="696" y="0"/>
                </a:cubicBezTo>
                <a:close/>
              </a:path>
            </a:pathLst>
          </a:custGeom>
          <a:solidFill>
            <a:srgbClr val="808000">
              <a:alpha val="65097"/>
            </a:srgbClr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组合 18436"/>
          <p:cNvGrpSpPr/>
          <p:nvPr/>
        </p:nvGrpSpPr>
        <p:grpSpPr bwMode="auto">
          <a:xfrm>
            <a:off x="177421" y="1844533"/>
            <a:ext cx="2384425" cy="2476500"/>
            <a:chOff x="0" y="0"/>
            <a:chExt cx="862" cy="1489"/>
          </a:xfrm>
        </p:grpSpPr>
        <p:pic>
          <p:nvPicPr>
            <p:cNvPr id="42029" name="图片 1843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862" cy="9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39" name="文本框 18438"/>
            <p:cNvSpPr txBox="1"/>
            <p:nvPr/>
          </p:nvSpPr>
          <p:spPr>
            <a:xfrm>
              <a:off x="0" y="935"/>
              <a:ext cx="862" cy="554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zh-CN" sz="2400" noProof="1">
                  <a:solidFill>
                    <a:srgbClr val="FFFF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24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吴佩孚</a:t>
              </a:r>
              <a:endParaRPr lang="zh-CN" altLang="en-US" sz="2400" b="1" noProof="1">
                <a:solidFill>
                  <a:srgbClr val="0000FF"/>
                </a:solidFill>
                <a:effectLst>
                  <a:outerShdw blurRad="38100" dist="38100" dir="2700000" algn="tl">
                    <a:srgbClr val="EEECE1"/>
                  </a:outerShdw>
                </a:effectLst>
                <a:latin typeface="Garamond" panose="02020404030301010803" pitchFamily="18" charset="0"/>
                <a:ea typeface="黑体" panose="02010609060101010101" pitchFamily="49" charset="-122"/>
                <a:cs typeface="黑体" panose="02010609060101010101" pitchFamily="49" charset="-122"/>
              </a:endParaRPr>
            </a:p>
            <a:p>
              <a:pPr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0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兵力</a:t>
              </a:r>
              <a:r>
                <a:rPr lang="zh-CN" altLang="zh-CN" sz="20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20</a:t>
              </a:r>
              <a:r>
                <a:rPr lang="zh-CN" altLang="en-US" sz="20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万</a:t>
              </a:r>
              <a:endParaRPr lang="zh-CN" altLang="en-US" sz="2000" b="1" noProof="1">
                <a:solidFill>
                  <a:srgbClr val="0000FF"/>
                </a:solidFill>
                <a:effectLst>
                  <a:outerShdw blurRad="38100" dist="38100" dir="2700000" algn="tl">
                    <a:srgbClr val="EEECE1"/>
                  </a:outerShdw>
                </a:effectLst>
                <a:latin typeface="Garamond" panose="02020404030301010803" pitchFamily="18" charset="0"/>
                <a:ea typeface="黑体" panose="02010609060101010101" pitchFamily="49" charset="-122"/>
                <a:cs typeface="+mn-cs"/>
              </a:endParaRPr>
            </a:p>
          </p:txBody>
        </p:sp>
      </p:grpSp>
      <p:grpSp>
        <p:nvGrpSpPr>
          <p:cNvPr id="3" name="组合 18439"/>
          <p:cNvGrpSpPr/>
          <p:nvPr/>
        </p:nvGrpSpPr>
        <p:grpSpPr bwMode="auto">
          <a:xfrm>
            <a:off x="9677946" y="3149552"/>
            <a:ext cx="2224087" cy="2659063"/>
            <a:chOff x="0" y="0"/>
            <a:chExt cx="862" cy="1319"/>
          </a:xfrm>
        </p:grpSpPr>
        <p:pic>
          <p:nvPicPr>
            <p:cNvPr id="42027" name="图片 1844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" y="0"/>
              <a:ext cx="861" cy="9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2" name="文本框 18441"/>
            <p:cNvSpPr txBox="1"/>
            <p:nvPr/>
          </p:nvSpPr>
          <p:spPr>
            <a:xfrm>
              <a:off x="0" y="907"/>
              <a:ext cx="862" cy="41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4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孙传芳（兵力</a:t>
              </a:r>
              <a:r>
                <a:rPr lang="zh-CN" altLang="zh-CN" sz="24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20</a:t>
              </a:r>
              <a:r>
                <a:rPr lang="zh-CN" altLang="en-US" sz="24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万）</a:t>
              </a:r>
              <a:endParaRPr lang="zh-CN" altLang="en-US" sz="2400" b="1" noProof="1">
                <a:solidFill>
                  <a:srgbClr val="0000FF"/>
                </a:solidFill>
                <a:effectLst>
                  <a:outerShdw blurRad="38100" dist="38100" dir="2700000" algn="tl">
                    <a:srgbClr val="EEECE1"/>
                  </a:outerShdw>
                </a:effectLst>
                <a:latin typeface="Garamond" panose="02020404030301010803" pitchFamily="18" charset="0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</p:grpSp>
      <p:grpSp>
        <p:nvGrpSpPr>
          <p:cNvPr id="4" name="组合 18442"/>
          <p:cNvGrpSpPr/>
          <p:nvPr/>
        </p:nvGrpSpPr>
        <p:grpSpPr bwMode="auto">
          <a:xfrm>
            <a:off x="9787597" y="0"/>
            <a:ext cx="1965325" cy="2721889"/>
            <a:chOff x="163" y="0"/>
            <a:chExt cx="872" cy="1675"/>
          </a:xfrm>
        </p:grpSpPr>
        <p:pic>
          <p:nvPicPr>
            <p:cNvPr id="42025" name="图片 1844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3" y="0"/>
              <a:ext cx="872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5" name="文本框 18444"/>
            <p:cNvSpPr txBox="1"/>
            <p:nvPr/>
          </p:nvSpPr>
          <p:spPr>
            <a:xfrm>
              <a:off x="168" y="1107"/>
              <a:ext cx="861" cy="56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4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张作霖</a:t>
              </a:r>
              <a:endParaRPr lang="zh-CN" altLang="en-US" sz="2400" b="1" noProof="1">
                <a:solidFill>
                  <a:srgbClr val="0000FF"/>
                </a:solidFill>
                <a:effectLst>
                  <a:outerShdw blurRad="38100" dist="38100" dir="2700000" algn="tl">
                    <a:srgbClr val="EEECE1"/>
                  </a:outerShdw>
                </a:effectLst>
                <a:latin typeface="Garamond" panose="02020404030301010803" pitchFamily="18" charset="0"/>
                <a:ea typeface="黑体" panose="02010609060101010101" pitchFamily="49" charset="-122"/>
                <a:cs typeface="黑体" panose="02010609060101010101" pitchFamily="49" charset="-122"/>
              </a:endParaRPr>
            </a:p>
            <a:p>
              <a:pPr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0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兵力</a:t>
              </a:r>
              <a:r>
                <a:rPr lang="zh-CN" altLang="zh-CN" sz="20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35</a:t>
              </a:r>
              <a:r>
                <a:rPr lang="zh-CN" altLang="en-US" sz="2000" b="1" noProof="1">
                  <a:solidFill>
                    <a:srgbClr val="0000FF"/>
                  </a:solidFill>
                  <a:effectLst>
                    <a:outerShdw blurRad="38100" dist="38100" dir="2700000" algn="tl">
                      <a:srgbClr val="EEECE1"/>
                    </a:outerShdw>
                  </a:effectLst>
                  <a:latin typeface="Garamond" panose="02020404030301010803" pitchFamily="18" charset="0"/>
                  <a:ea typeface="黑体" panose="02010609060101010101" pitchFamily="49" charset="-122"/>
                  <a:cs typeface="黑体" panose="02010609060101010101" pitchFamily="49" charset="-122"/>
                </a:rPr>
                <a:t>万</a:t>
              </a:r>
              <a:endParaRPr lang="zh-CN" altLang="en-US" sz="2000" b="1" noProof="1">
                <a:solidFill>
                  <a:srgbClr val="0000FF"/>
                </a:solidFill>
                <a:effectLst>
                  <a:outerShdw blurRad="38100" dist="38100" dir="2700000" algn="tl">
                    <a:srgbClr val="EEECE1"/>
                  </a:outerShdw>
                </a:effectLst>
                <a:latin typeface="Garamond" panose="02020404030301010803" pitchFamily="18" charset="0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18446" name="任意多边形 18445"/>
          <p:cNvSpPr>
            <a:spLocks noChangeArrowheads="1"/>
          </p:cNvSpPr>
          <p:nvPr/>
        </p:nvSpPr>
        <p:spPr bwMode="auto">
          <a:xfrm>
            <a:off x="6337300" y="3492500"/>
            <a:ext cx="1392238" cy="2185988"/>
          </a:xfrm>
          <a:custGeom>
            <a:avLst/>
            <a:gdLst>
              <a:gd name="T0" fmla="*/ 469 w 877"/>
              <a:gd name="T1" fmla="*/ 13 h 1377"/>
              <a:gd name="T2" fmla="*/ 449 w 877"/>
              <a:gd name="T3" fmla="*/ 33 h 1377"/>
              <a:gd name="T4" fmla="*/ 417 w 877"/>
              <a:gd name="T5" fmla="*/ 77 h 1377"/>
              <a:gd name="T6" fmla="*/ 301 w 877"/>
              <a:gd name="T7" fmla="*/ 81 h 1377"/>
              <a:gd name="T8" fmla="*/ 213 w 877"/>
              <a:gd name="T9" fmla="*/ 77 h 1377"/>
              <a:gd name="T10" fmla="*/ 209 w 877"/>
              <a:gd name="T11" fmla="*/ 113 h 1377"/>
              <a:gd name="T12" fmla="*/ 233 w 877"/>
              <a:gd name="T13" fmla="*/ 149 h 1377"/>
              <a:gd name="T14" fmla="*/ 125 w 877"/>
              <a:gd name="T15" fmla="*/ 169 h 1377"/>
              <a:gd name="T16" fmla="*/ 73 w 877"/>
              <a:gd name="T17" fmla="*/ 281 h 1377"/>
              <a:gd name="T18" fmla="*/ 177 w 877"/>
              <a:gd name="T19" fmla="*/ 365 h 1377"/>
              <a:gd name="T20" fmla="*/ 153 w 877"/>
              <a:gd name="T21" fmla="*/ 477 h 1377"/>
              <a:gd name="T22" fmla="*/ 201 w 877"/>
              <a:gd name="T23" fmla="*/ 501 h 1377"/>
              <a:gd name="T24" fmla="*/ 253 w 877"/>
              <a:gd name="T25" fmla="*/ 657 h 1377"/>
              <a:gd name="T26" fmla="*/ 81 w 877"/>
              <a:gd name="T27" fmla="*/ 737 h 1377"/>
              <a:gd name="T28" fmla="*/ 25 w 877"/>
              <a:gd name="T29" fmla="*/ 769 h 1377"/>
              <a:gd name="T30" fmla="*/ 17 w 877"/>
              <a:gd name="T31" fmla="*/ 949 h 1377"/>
              <a:gd name="T32" fmla="*/ 29 w 877"/>
              <a:gd name="T33" fmla="*/ 1145 h 1377"/>
              <a:gd name="T34" fmla="*/ 101 w 877"/>
              <a:gd name="T35" fmla="*/ 1177 h 1377"/>
              <a:gd name="T36" fmla="*/ 121 w 877"/>
              <a:gd name="T37" fmla="*/ 1225 h 1377"/>
              <a:gd name="T38" fmla="*/ 133 w 877"/>
              <a:gd name="T39" fmla="*/ 1305 h 1377"/>
              <a:gd name="T40" fmla="*/ 273 w 877"/>
              <a:gd name="T41" fmla="*/ 1265 h 1377"/>
              <a:gd name="T42" fmla="*/ 341 w 877"/>
              <a:gd name="T43" fmla="*/ 1265 h 1377"/>
              <a:gd name="T44" fmla="*/ 381 w 877"/>
              <a:gd name="T45" fmla="*/ 1293 h 1377"/>
              <a:gd name="T46" fmla="*/ 429 w 877"/>
              <a:gd name="T47" fmla="*/ 1373 h 1377"/>
              <a:gd name="T48" fmla="*/ 501 w 877"/>
              <a:gd name="T49" fmla="*/ 1361 h 1377"/>
              <a:gd name="T50" fmla="*/ 577 w 877"/>
              <a:gd name="T51" fmla="*/ 1257 h 1377"/>
              <a:gd name="T52" fmla="*/ 641 w 877"/>
              <a:gd name="T53" fmla="*/ 1141 h 1377"/>
              <a:gd name="T54" fmla="*/ 677 w 877"/>
              <a:gd name="T55" fmla="*/ 1093 h 1377"/>
              <a:gd name="T56" fmla="*/ 693 w 877"/>
              <a:gd name="T57" fmla="*/ 1005 h 1377"/>
              <a:gd name="T58" fmla="*/ 721 w 877"/>
              <a:gd name="T59" fmla="*/ 917 h 1377"/>
              <a:gd name="T60" fmla="*/ 749 w 877"/>
              <a:gd name="T61" fmla="*/ 897 h 1377"/>
              <a:gd name="T62" fmla="*/ 733 w 877"/>
              <a:gd name="T63" fmla="*/ 877 h 1377"/>
              <a:gd name="T64" fmla="*/ 681 w 877"/>
              <a:gd name="T65" fmla="*/ 829 h 1377"/>
              <a:gd name="T66" fmla="*/ 725 w 877"/>
              <a:gd name="T67" fmla="*/ 849 h 1377"/>
              <a:gd name="T68" fmla="*/ 769 w 877"/>
              <a:gd name="T69" fmla="*/ 809 h 1377"/>
              <a:gd name="T70" fmla="*/ 829 w 877"/>
              <a:gd name="T71" fmla="*/ 789 h 1377"/>
              <a:gd name="T72" fmla="*/ 841 w 877"/>
              <a:gd name="T73" fmla="*/ 705 h 1377"/>
              <a:gd name="T74" fmla="*/ 849 w 877"/>
              <a:gd name="T75" fmla="*/ 621 h 1377"/>
              <a:gd name="T76" fmla="*/ 877 w 877"/>
              <a:gd name="T77" fmla="*/ 597 h 1377"/>
              <a:gd name="T78" fmla="*/ 789 w 877"/>
              <a:gd name="T79" fmla="*/ 529 h 1377"/>
              <a:gd name="T80" fmla="*/ 661 w 877"/>
              <a:gd name="T81" fmla="*/ 557 h 1377"/>
              <a:gd name="T82" fmla="*/ 729 w 877"/>
              <a:gd name="T83" fmla="*/ 509 h 1377"/>
              <a:gd name="T84" fmla="*/ 801 w 877"/>
              <a:gd name="T85" fmla="*/ 461 h 1377"/>
              <a:gd name="T86" fmla="*/ 805 w 877"/>
              <a:gd name="T87" fmla="*/ 429 h 1377"/>
              <a:gd name="T88" fmla="*/ 581 w 877"/>
              <a:gd name="T89" fmla="*/ 353 h 1377"/>
              <a:gd name="T90" fmla="*/ 609 w 877"/>
              <a:gd name="T91" fmla="*/ 341 h 1377"/>
              <a:gd name="T92" fmla="*/ 729 w 877"/>
              <a:gd name="T93" fmla="*/ 357 h 1377"/>
              <a:gd name="T94" fmla="*/ 757 w 877"/>
              <a:gd name="T95" fmla="*/ 401 h 1377"/>
              <a:gd name="T96" fmla="*/ 805 w 877"/>
              <a:gd name="T97" fmla="*/ 393 h 1377"/>
              <a:gd name="T98" fmla="*/ 813 w 877"/>
              <a:gd name="T99" fmla="*/ 349 h 1377"/>
              <a:gd name="T100" fmla="*/ 685 w 877"/>
              <a:gd name="T101" fmla="*/ 269 h 1377"/>
              <a:gd name="T102" fmla="*/ 633 w 877"/>
              <a:gd name="T103" fmla="*/ 149 h 1377"/>
              <a:gd name="T104" fmla="*/ 621 w 877"/>
              <a:gd name="T105" fmla="*/ 133 h 1377"/>
              <a:gd name="T106" fmla="*/ 517 w 877"/>
              <a:gd name="T107" fmla="*/ 69 h 1377"/>
              <a:gd name="T108" fmla="*/ 493 w 877"/>
              <a:gd name="T109" fmla="*/ 1 h 137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77"/>
              <a:gd name="T166" fmla="*/ 0 h 1377"/>
              <a:gd name="T167" fmla="*/ 877 w 877"/>
              <a:gd name="T168" fmla="*/ 1377 h 137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77" h="1377">
                <a:moveTo>
                  <a:pt x="493" y="1"/>
                </a:moveTo>
                <a:cubicBezTo>
                  <a:pt x="486" y="6"/>
                  <a:pt x="476" y="7"/>
                  <a:pt x="469" y="13"/>
                </a:cubicBezTo>
                <a:cubicBezTo>
                  <a:pt x="465" y="16"/>
                  <a:pt x="464" y="22"/>
                  <a:pt x="461" y="25"/>
                </a:cubicBezTo>
                <a:cubicBezTo>
                  <a:pt x="458" y="28"/>
                  <a:pt x="453" y="30"/>
                  <a:pt x="449" y="33"/>
                </a:cubicBezTo>
                <a:cubicBezTo>
                  <a:pt x="440" y="46"/>
                  <a:pt x="428" y="51"/>
                  <a:pt x="421" y="65"/>
                </a:cubicBezTo>
                <a:cubicBezTo>
                  <a:pt x="419" y="69"/>
                  <a:pt x="420" y="75"/>
                  <a:pt x="417" y="77"/>
                </a:cubicBezTo>
                <a:cubicBezTo>
                  <a:pt x="410" y="82"/>
                  <a:pt x="393" y="85"/>
                  <a:pt x="393" y="85"/>
                </a:cubicBezTo>
                <a:cubicBezTo>
                  <a:pt x="356" y="82"/>
                  <a:pt x="336" y="69"/>
                  <a:pt x="301" y="81"/>
                </a:cubicBezTo>
                <a:cubicBezTo>
                  <a:pt x="278" y="76"/>
                  <a:pt x="253" y="62"/>
                  <a:pt x="233" y="49"/>
                </a:cubicBezTo>
                <a:cubicBezTo>
                  <a:pt x="213" y="56"/>
                  <a:pt x="222" y="49"/>
                  <a:pt x="213" y="77"/>
                </a:cubicBezTo>
                <a:cubicBezTo>
                  <a:pt x="210" y="87"/>
                  <a:pt x="191" y="82"/>
                  <a:pt x="181" y="85"/>
                </a:cubicBezTo>
                <a:cubicBezTo>
                  <a:pt x="186" y="106"/>
                  <a:pt x="192" y="102"/>
                  <a:pt x="209" y="113"/>
                </a:cubicBezTo>
                <a:cubicBezTo>
                  <a:pt x="214" y="121"/>
                  <a:pt x="220" y="129"/>
                  <a:pt x="225" y="137"/>
                </a:cubicBezTo>
                <a:cubicBezTo>
                  <a:pt x="228" y="141"/>
                  <a:pt x="233" y="149"/>
                  <a:pt x="233" y="149"/>
                </a:cubicBezTo>
                <a:cubicBezTo>
                  <a:pt x="228" y="183"/>
                  <a:pt x="228" y="183"/>
                  <a:pt x="197" y="189"/>
                </a:cubicBezTo>
                <a:cubicBezTo>
                  <a:pt x="164" y="211"/>
                  <a:pt x="153" y="178"/>
                  <a:pt x="125" y="169"/>
                </a:cubicBezTo>
                <a:cubicBezTo>
                  <a:pt x="109" y="193"/>
                  <a:pt x="109" y="220"/>
                  <a:pt x="93" y="245"/>
                </a:cubicBezTo>
                <a:cubicBezTo>
                  <a:pt x="84" y="281"/>
                  <a:pt x="95" y="274"/>
                  <a:pt x="73" y="281"/>
                </a:cubicBezTo>
                <a:cubicBezTo>
                  <a:pt x="40" y="330"/>
                  <a:pt x="112" y="334"/>
                  <a:pt x="145" y="337"/>
                </a:cubicBezTo>
                <a:cubicBezTo>
                  <a:pt x="173" y="356"/>
                  <a:pt x="164" y="345"/>
                  <a:pt x="177" y="365"/>
                </a:cubicBezTo>
                <a:cubicBezTo>
                  <a:pt x="174" y="408"/>
                  <a:pt x="183" y="421"/>
                  <a:pt x="153" y="441"/>
                </a:cubicBezTo>
                <a:cubicBezTo>
                  <a:pt x="149" y="452"/>
                  <a:pt x="143" y="465"/>
                  <a:pt x="153" y="477"/>
                </a:cubicBezTo>
                <a:cubicBezTo>
                  <a:pt x="159" y="483"/>
                  <a:pt x="170" y="480"/>
                  <a:pt x="177" y="485"/>
                </a:cubicBezTo>
                <a:cubicBezTo>
                  <a:pt x="185" y="490"/>
                  <a:pt x="201" y="501"/>
                  <a:pt x="201" y="501"/>
                </a:cubicBezTo>
                <a:cubicBezTo>
                  <a:pt x="228" y="541"/>
                  <a:pt x="193" y="620"/>
                  <a:pt x="217" y="641"/>
                </a:cubicBezTo>
                <a:cubicBezTo>
                  <a:pt x="227" y="650"/>
                  <a:pt x="242" y="650"/>
                  <a:pt x="253" y="657"/>
                </a:cubicBezTo>
                <a:cubicBezTo>
                  <a:pt x="213" y="684"/>
                  <a:pt x="161" y="654"/>
                  <a:pt x="121" y="681"/>
                </a:cubicBezTo>
                <a:cubicBezTo>
                  <a:pt x="108" y="700"/>
                  <a:pt x="100" y="724"/>
                  <a:pt x="81" y="737"/>
                </a:cubicBezTo>
                <a:cubicBezTo>
                  <a:pt x="80" y="741"/>
                  <a:pt x="80" y="747"/>
                  <a:pt x="77" y="749"/>
                </a:cubicBezTo>
                <a:cubicBezTo>
                  <a:pt x="69" y="755"/>
                  <a:pt x="35" y="766"/>
                  <a:pt x="25" y="769"/>
                </a:cubicBezTo>
                <a:cubicBezTo>
                  <a:pt x="0" y="807"/>
                  <a:pt x="9" y="829"/>
                  <a:pt x="33" y="865"/>
                </a:cubicBezTo>
                <a:cubicBezTo>
                  <a:pt x="30" y="906"/>
                  <a:pt x="36" y="920"/>
                  <a:pt x="17" y="949"/>
                </a:cubicBezTo>
                <a:cubicBezTo>
                  <a:pt x="14" y="1024"/>
                  <a:pt x="9" y="1055"/>
                  <a:pt x="17" y="1121"/>
                </a:cubicBezTo>
                <a:cubicBezTo>
                  <a:pt x="18" y="1127"/>
                  <a:pt x="24" y="1142"/>
                  <a:pt x="29" y="1145"/>
                </a:cubicBezTo>
                <a:cubicBezTo>
                  <a:pt x="37" y="1152"/>
                  <a:pt x="49" y="1192"/>
                  <a:pt x="61" y="1197"/>
                </a:cubicBezTo>
                <a:cubicBezTo>
                  <a:pt x="73" y="1202"/>
                  <a:pt x="92" y="1174"/>
                  <a:pt x="101" y="1177"/>
                </a:cubicBezTo>
                <a:cubicBezTo>
                  <a:pt x="114" y="1196"/>
                  <a:pt x="107" y="1184"/>
                  <a:pt x="117" y="1213"/>
                </a:cubicBezTo>
                <a:cubicBezTo>
                  <a:pt x="118" y="1217"/>
                  <a:pt x="121" y="1225"/>
                  <a:pt x="121" y="1225"/>
                </a:cubicBezTo>
                <a:cubicBezTo>
                  <a:pt x="116" y="1244"/>
                  <a:pt x="113" y="1250"/>
                  <a:pt x="97" y="1261"/>
                </a:cubicBezTo>
                <a:cubicBezTo>
                  <a:pt x="104" y="1300"/>
                  <a:pt x="98" y="1293"/>
                  <a:pt x="133" y="1305"/>
                </a:cubicBezTo>
                <a:cubicBezTo>
                  <a:pt x="161" y="1301"/>
                  <a:pt x="162" y="1281"/>
                  <a:pt x="185" y="1273"/>
                </a:cubicBezTo>
                <a:cubicBezTo>
                  <a:pt x="197" y="1237"/>
                  <a:pt x="237" y="1267"/>
                  <a:pt x="273" y="1265"/>
                </a:cubicBezTo>
                <a:cubicBezTo>
                  <a:pt x="295" y="1250"/>
                  <a:pt x="299" y="1253"/>
                  <a:pt x="329" y="1257"/>
                </a:cubicBezTo>
                <a:cubicBezTo>
                  <a:pt x="333" y="1260"/>
                  <a:pt x="338" y="1261"/>
                  <a:pt x="341" y="1265"/>
                </a:cubicBezTo>
                <a:cubicBezTo>
                  <a:pt x="344" y="1268"/>
                  <a:pt x="342" y="1275"/>
                  <a:pt x="345" y="1277"/>
                </a:cubicBezTo>
                <a:cubicBezTo>
                  <a:pt x="356" y="1285"/>
                  <a:pt x="370" y="1286"/>
                  <a:pt x="381" y="1293"/>
                </a:cubicBezTo>
                <a:cubicBezTo>
                  <a:pt x="388" y="1313"/>
                  <a:pt x="397" y="1327"/>
                  <a:pt x="409" y="1345"/>
                </a:cubicBezTo>
                <a:cubicBezTo>
                  <a:pt x="430" y="1377"/>
                  <a:pt x="403" y="1364"/>
                  <a:pt x="429" y="1373"/>
                </a:cubicBezTo>
                <a:cubicBezTo>
                  <a:pt x="445" y="1372"/>
                  <a:pt x="461" y="1372"/>
                  <a:pt x="477" y="1369"/>
                </a:cubicBezTo>
                <a:cubicBezTo>
                  <a:pt x="485" y="1368"/>
                  <a:pt x="501" y="1361"/>
                  <a:pt x="501" y="1361"/>
                </a:cubicBezTo>
                <a:cubicBezTo>
                  <a:pt x="532" y="1330"/>
                  <a:pt x="510" y="1319"/>
                  <a:pt x="521" y="1265"/>
                </a:cubicBezTo>
                <a:cubicBezTo>
                  <a:pt x="522" y="1260"/>
                  <a:pt x="560" y="1259"/>
                  <a:pt x="577" y="1257"/>
                </a:cubicBezTo>
                <a:cubicBezTo>
                  <a:pt x="592" y="1235"/>
                  <a:pt x="599" y="1216"/>
                  <a:pt x="621" y="1201"/>
                </a:cubicBezTo>
                <a:cubicBezTo>
                  <a:pt x="629" y="1178"/>
                  <a:pt x="614" y="1150"/>
                  <a:pt x="641" y="1141"/>
                </a:cubicBezTo>
                <a:cubicBezTo>
                  <a:pt x="643" y="1141"/>
                  <a:pt x="684" y="1150"/>
                  <a:pt x="689" y="1141"/>
                </a:cubicBezTo>
                <a:cubicBezTo>
                  <a:pt x="697" y="1127"/>
                  <a:pt x="677" y="1093"/>
                  <a:pt x="677" y="1093"/>
                </a:cubicBezTo>
                <a:cubicBezTo>
                  <a:pt x="680" y="1072"/>
                  <a:pt x="682" y="1050"/>
                  <a:pt x="685" y="1029"/>
                </a:cubicBezTo>
                <a:cubicBezTo>
                  <a:pt x="686" y="1021"/>
                  <a:pt x="693" y="1005"/>
                  <a:pt x="693" y="1005"/>
                </a:cubicBezTo>
                <a:cubicBezTo>
                  <a:pt x="695" y="987"/>
                  <a:pt x="695" y="958"/>
                  <a:pt x="705" y="941"/>
                </a:cubicBezTo>
                <a:cubicBezTo>
                  <a:pt x="710" y="933"/>
                  <a:pt x="718" y="926"/>
                  <a:pt x="721" y="917"/>
                </a:cubicBezTo>
                <a:cubicBezTo>
                  <a:pt x="722" y="913"/>
                  <a:pt x="722" y="907"/>
                  <a:pt x="725" y="905"/>
                </a:cubicBezTo>
                <a:cubicBezTo>
                  <a:pt x="732" y="900"/>
                  <a:pt x="749" y="897"/>
                  <a:pt x="749" y="897"/>
                </a:cubicBezTo>
                <a:cubicBezTo>
                  <a:pt x="752" y="893"/>
                  <a:pt x="760" y="889"/>
                  <a:pt x="757" y="885"/>
                </a:cubicBezTo>
                <a:cubicBezTo>
                  <a:pt x="752" y="878"/>
                  <a:pt x="740" y="882"/>
                  <a:pt x="733" y="877"/>
                </a:cubicBezTo>
                <a:cubicBezTo>
                  <a:pt x="725" y="872"/>
                  <a:pt x="709" y="861"/>
                  <a:pt x="709" y="861"/>
                </a:cubicBezTo>
                <a:cubicBezTo>
                  <a:pt x="700" y="848"/>
                  <a:pt x="690" y="842"/>
                  <a:pt x="681" y="829"/>
                </a:cubicBezTo>
                <a:cubicBezTo>
                  <a:pt x="681" y="823"/>
                  <a:pt x="702" y="830"/>
                  <a:pt x="709" y="833"/>
                </a:cubicBezTo>
                <a:cubicBezTo>
                  <a:pt x="716" y="836"/>
                  <a:pt x="719" y="847"/>
                  <a:pt x="725" y="849"/>
                </a:cubicBezTo>
                <a:cubicBezTo>
                  <a:pt x="732" y="848"/>
                  <a:pt x="740" y="850"/>
                  <a:pt x="745" y="845"/>
                </a:cubicBezTo>
                <a:cubicBezTo>
                  <a:pt x="761" y="829"/>
                  <a:pt x="736" y="820"/>
                  <a:pt x="769" y="809"/>
                </a:cubicBezTo>
                <a:cubicBezTo>
                  <a:pt x="778" y="795"/>
                  <a:pt x="781" y="785"/>
                  <a:pt x="793" y="773"/>
                </a:cubicBezTo>
                <a:cubicBezTo>
                  <a:pt x="806" y="777"/>
                  <a:pt x="816" y="785"/>
                  <a:pt x="829" y="789"/>
                </a:cubicBezTo>
                <a:cubicBezTo>
                  <a:pt x="824" y="721"/>
                  <a:pt x="833" y="745"/>
                  <a:pt x="801" y="713"/>
                </a:cubicBezTo>
                <a:cubicBezTo>
                  <a:pt x="814" y="709"/>
                  <a:pt x="832" y="715"/>
                  <a:pt x="841" y="705"/>
                </a:cubicBezTo>
                <a:cubicBezTo>
                  <a:pt x="855" y="689"/>
                  <a:pt x="827" y="668"/>
                  <a:pt x="817" y="665"/>
                </a:cubicBezTo>
                <a:cubicBezTo>
                  <a:pt x="845" y="623"/>
                  <a:pt x="867" y="684"/>
                  <a:pt x="849" y="621"/>
                </a:cubicBezTo>
                <a:cubicBezTo>
                  <a:pt x="831" y="627"/>
                  <a:pt x="830" y="637"/>
                  <a:pt x="813" y="625"/>
                </a:cubicBezTo>
                <a:cubicBezTo>
                  <a:pt x="800" y="587"/>
                  <a:pt x="849" y="599"/>
                  <a:pt x="877" y="597"/>
                </a:cubicBezTo>
                <a:cubicBezTo>
                  <a:pt x="871" y="547"/>
                  <a:pt x="872" y="558"/>
                  <a:pt x="821" y="553"/>
                </a:cubicBezTo>
                <a:cubicBezTo>
                  <a:pt x="807" y="544"/>
                  <a:pt x="799" y="543"/>
                  <a:pt x="789" y="529"/>
                </a:cubicBezTo>
                <a:cubicBezTo>
                  <a:pt x="768" y="532"/>
                  <a:pt x="758" y="534"/>
                  <a:pt x="741" y="545"/>
                </a:cubicBezTo>
                <a:cubicBezTo>
                  <a:pt x="722" y="574"/>
                  <a:pt x="699" y="560"/>
                  <a:pt x="661" y="557"/>
                </a:cubicBezTo>
                <a:cubicBezTo>
                  <a:pt x="668" y="537"/>
                  <a:pt x="680" y="540"/>
                  <a:pt x="701" y="537"/>
                </a:cubicBezTo>
                <a:cubicBezTo>
                  <a:pt x="712" y="527"/>
                  <a:pt x="720" y="516"/>
                  <a:pt x="729" y="509"/>
                </a:cubicBezTo>
                <a:cubicBezTo>
                  <a:pt x="738" y="502"/>
                  <a:pt x="745" y="501"/>
                  <a:pt x="757" y="493"/>
                </a:cubicBezTo>
                <a:cubicBezTo>
                  <a:pt x="779" y="486"/>
                  <a:pt x="784" y="466"/>
                  <a:pt x="801" y="461"/>
                </a:cubicBezTo>
                <a:cubicBezTo>
                  <a:pt x="810" y="458"/>
                  <a:pt x="820" y="458"/>
                  <a:pt x="829" y="457"/>
                </a:cubicBezTo>
                <a:cubicBezTo>
                  <a:pt x="820" y="443"/>
                  <a:pt x="821" y="434"/>
                  <a:pt x="805" y="429"/>
                </a:cubicBezTo>
                <a:cubicBezTo>
                  <a:pt x="765" y="389"/>
                  <a:pt x="739" y="367"/>
                  <a:pt x="681" y="361"/>
                </a:cubicBezTo>
                <a:cubicBezTo>
                  <a:pt x="655" y="344"/>
                  <a:pt x="613" y="357"/>
                  <a:pt x="581" y="353"/>
                </a:cubicBezTo>
                <a:cubicBezTo>
                  <a:pt x="578" y="349"/>
                  <a:pt x="572" y="346"/>
                  <a:pt x="573" y="341"/>
                </a:cubicBezTo>
                <a:cubicBezTo>
                  <a:pt x="576" y="329"/>
                  <a:pt x="597" y="340"/>
                  <a:pt x="609" y="341"/>
                </a:cubicBezTo>
                <a:cubicBezTo>
                  <a:pt x="628" y="343"/>
                  <a:pt x="646" y="344"/>
                  <a:pt x="665" y="345"/>
                </a:cubicBezTo>
                <a:cubicBezTo>
                  <a:pt x="702" y="357"/>
                  <a:pt x="681" y="352"/>
                  <a:pt x="729" y="357"/>
                </a:cubicBezTo>
                <a:cubicBezTo>
                  <a:pt x="745" y="362"/>
                  <a:pt x="744" y="371"/>
                  <a:pt x="753" y="385"/>
                </a:cubicBezTo>
                <a:cubicBezTo>
                  <a:pt x="754" y="390"/>
                  <a:pt x="762" y="401"/>
                  <a:pt x="757" y="401"/>
                </a:cubicBezTo>
                <a:cubicBezTo>
                  <a:pt x="747" y="401"/>
                  <a:pt x="733" y="385"/>
                  <a:pt x="733" y="385"/>
                </a:cubicBezTo>
                <a:cubicBezTo>
                  <a:pt x="756" y="377"/>
                  <a:pt x="795" y="362"/>
                  <a:pt x="805" y="393"/>
                </a:cubicBezTo>
                <a:cubicBezTo>
                  <a:pt x="817" y="392"/>
                  <a:pt x="831" y="395"/>
                  <a:pt x="841" y="389"/>
                </a:cubicBezTo>
                <a:cubicBezTo>
                  <a:pt x="853" y="382"/>
                  <a:pt x="818" y="353"/>
                  <a:pt x="813" y="349"/>
                </a:cubicBezTo>
                <a:cubicBezTo>
                  <a:pt x="806" y="327"/>
                  <a:pt x="787" y="308"/>
                  <a:pt x="765" y="301"/>
                </a:cubicBezTo>
                <a:cubicBezTo>
                  <a:pt x="732" y="268"/>
                  <a:pt x="738" y="274"/>
                  <a:pt x="685" y="269"/>
                </a:cubicBezTo>
                <a:cubicBezTo>
                  <a:pt x="675" y="238"/>
                  <a:pt x="682" y="204"/>
                  <a:pt x="653" y="185"/>
                </a:cubicBezTo>
                <a:cubicBezTo>
                  <a:pt x="639" y="164"/>
                  <a:pt x="651" y="167"/>
                  <a:pt x="633" y="149"/>
                </a:cubicBezTo>
                <a:cubicBezTo>
                  <a:pt x="637" y="146"/>
                  <a:pt x="628" y="130"/>
                  <a:pt x="633" y="129"/>
                </a:cubicBezTo>
                <a:cubicBezTo>
                  <a:pt x="637" y="128"/>
                  <a:pt x="619" y="137"/>
                  <a:pt x="621" y="133"/>
                </a:cubicBezTo>
                <a:cubicBezTo>
                  <a:pt x="632" y="104"/>
                  <a:pt x="593" y="84"/>
                  <a:pt x="573" y="77"/>
                </a:cubicBezTo>
                <a:cubicBezTo>
                  <a:pt x="543" y="81"/>
                  <a:pt x="539" y="84"/>
                  <a:pt x="517" y="69"/>
                </a:cubicBezTo>
                <a:cubicBezTo>
                  <a:pt x="485" y="21"/>
                  <a:pt x="513" y="71"/>
                  <a:pt x="497" y="17"/>
                </a:cubicBezTo>
                <a:cubicBezTo>
                  <a:pt x="492" y="0"/>
                  <a:pt x="484" y="10"/>
                  <a:pt x="493" y="1"/>
                </a:cubicBezTo>
                <a:close/>
              </a:path>
            </a:pathLst>
          </a:custGeom>
          <a:solidFill>
            <a:srgbClr val="993300">
              <a:alpha val="65097"/>
            </a:srgbClr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7" name="任意多边形 18446"/>
          <p:cNvSpPr>
            <a:spLocks noChangeArrowheads="1"/>
          </p:cNvSpPr>
          <p:nvPr/>
        </p:nvSpPr>
        <p:spPr bwMode="auto">
          <a:xfrm>
            <a:off x="6996113" y="71438"/>
            <a:ext cx="2584450" cy="3646487"/>
          </a:xfrm>
          <a:custGeom>
            <a:avLst/>
            <a:gdLst>
              <a:gd name="T0" fmla="*/ 486 w 1628"/>
              <a:gd name="T1" fmla="*/ 12 h 2297"/>
              <a:gd name="T2" fmla="*/ 826 w 1628"/>
              <a:gd name="T3" fmla="*/ 76 h 2297"/>
              <a:gd name="T4" fmla="*/ 938 w 1628"/>
              <a:gd name="T5" fmla="*/ 212 h 2297"/>
              <a:gd name="T6" fmla="*/ 1174 w 1628"/>
              <a:gd name="T7" fmla="*/ 392 h 2297"/>
              <a:gd name="T8" fmla="*/ 1278 w 1628"/>
              <a:gd name="T9" fmla="*/ 516 h 2297"/>
              <a:gd name="T10" fmla="*/ 1498 w 1628"/>
              <a:gd name="T11" fmla="*/ 372 h 2297"/>
              <a:gd name="T12" fmla="*/ 1586 w 1628"/>
              <a:gd name="T13" fmla="*/ 396 h 2297"/>
              <a:gd name="T14" fmla="*/ 1482 w 1628"/>
              <a:gd name="T15" fmla="*/ 816 h 2297"/>
              <a:gd name="T16" fmla="*/ 1390 w 1628"/>
              <a:gd name="T17" fmla="*/ 892 h 2297"/>
              <a:gd name="T18" fmla="*/ 1302 w 1628"/>
              <a:gd name="T19" fmla="*/ 1200 h 2297"/>
              <a:gd name="T20" fmla="*/ 1234 w 1628"/>
              <a:gd name="T21" fmla="*/ 1324 h 2297"/>
              <a:gd name="T22" fmla="*/ 1054 w 1628"/>
              <a:gd name="T23" fmla="*/ 1392 h 2297"/>
              <a:gd name="T24" fmla="*/ 994 w 1628"/>
              <a:gd name="T25" fmla="*/ 1456 h 2297"/>
              <a:gd name="T26" fmla="*/ 946 w 1628"/>
              <a:gd name="T27" fmla="*/ 1532 h 2297"/>
              <a:gd name="T28" fmla="*/ 846 w 1628"/>
              <a:gd name="T29" fmla="*/ 1604 h 2297"/>
              <a:gd name="T30" fmla="*/ 754 w 1628"/>
              <a:gd name="T31" fmla="*/ 1672 h 2297"/>
              <a:gd name="T32" fmla="*/ 678 w 1628"/>
              <a:gd name="T33" fmla="*/ 1744 h 2297"/>
              <a:gd name="T34" fmla="*/ 678 w 1628"/>
              <a:gd name="T35" fmla="*/ 1628 h 2297"/>
              <a:gd name="T36" fmla="*/ 694 w 1628"/>
              <a:gd name="T37" fmla="*/ 1524 h 2297"/>
              <a:gd name="T38" fmla="*/ 594 w 1628"/>
              <a:gd name="T39" fmla="*/ 1544 h 2297"/>
              <a:gd name="T40" fmla="*/ 494 w 1628"/>
              <a:gd name="T41" fmla="*/ 1648 h 2297"/>
              <a:gd name="T42" fmla="*/ 386 w 1628"/>
              <a:gd name="T43" fmla="*/ 1768 h 2297"/>
              <a:gd name="T44" fmla="*/ 362 w 1628"/>
              <a:gd name="T45" fmla="*/ 1864 h 2297"/>
              <a:gd name="T46" fmla="*/ 514 w 1628"/>
              <a:gd name="T47" fmla="*/ 1984 h 2297"/>
              <a:gd name="T48" fmla="*/ 690 w 1628"/>
              <a:gd name="T49" fmla="*/ 1900 h 2297"/>
              <a:gd name="T50" fmla="*/ 794 w 1628"/>
              <a:gd name="T51" fmla="*/ 1904 h 2297"/>
              <a:gd name="T52" fmla="*/ 766 w 1628"/>
              <a:gd name="T53" fmla="*/ 1976 h 2297"/>
              <a:gd name="T54" fmla="*/ 662 w 1628"/>
              <a:gd name="T55" fmla="*/ 2044 h 2297"/>
              <a:gd name="T56" fmla="*/ 606 w 1628"/>
              <a:gd name="T57" fmla="*/ 2116 h 2297"/>
              <a:gd name="T58" fmla="*/ 562 w 1628"/>
              <a:gd name="T59" fmla="*/ 2212 h 2297"/>
              <a:gd name="T60" fmla="*/ 458 w 1628"/>
              <a:gd name="T61" fmla="*/ 2292 h 2297"/>
              <a:gd name="T62" fmla="*/ 294 w 1628"/>
              <a:gd name="T63" fmla="*/ 2280 h 2297"/>
              <a:gd name="T64" fmla="*/ 142 w 1628"/>
              <a:gd name="T65" fmla="*/ 2272 h 2297"/>
              <a:gd name="T66" fmla="*/ 130 w 1628"/>
              <a:gd name="T67" fmla="*/ 2112 h 2297"/>
              <a:gd name="T68" fmla="*/ 290 w 1628"/>
              <a:gd name="T69" fmla="*/ 1900 h 2297"/>
              <a:gd name="T70" fmla="*/ 274 w 1628"/>
              <a:gd name="T71" fmla="*/ 1684 h 2297"/>
              <a:gd name="T72" fmla="*/ 50 w 1628"/>
              <a:gd name="T73" fmla="*/ 1744 h 2297"/>
              <a:gd name="T74" fmla="*/ 62 w 1628"/>
              <a:gd name="T75" fmla="*/ 1564 h 2297"/>
              <a:gd name="T76" fmla="*/ 166 w 1628"/>
              <a:gd name="T77" fmla="*/ 1500 h 2297"/>
              <a:gd name="T78" fmla="*/ 186 w 1628"/>
              <a:gd name="T79" fmla="*/ 1296 h 2297"/>
              <a:gd name="T80" fmla="*/ 318 w 1628"/>
              <a:gd name="T81" fmla="*/ 1180 h 2297"/>
              <a:gd name="T82" fmla="*/ 398 w 1628"/>
              <a:gd name="T83" fmla="*/ 1012 h 2297"/>
              <a:gd name="T84" fmla="*/ 366 w 1628"/>
              <a:gd name="T85" fmla="*/ 804 h 2297"/>
              <a:gd name="T86" fmla="*/ 66 w 1628"/>
              <a:gd name="T87" fmla="*/ 760 h 2297"/>
              <a:gd name="T88" fmla="*/ 102 w 1628"/>
              <a:gd name="T89" fmla="*/ 516 h 2297"/>
              <a:gd name="T90" fmla="*/ 250 w 1628"/>
              <a:gd name="T91" fmla="*/ 516 h 2297"/>
              <a:gd name="T92" fmla="*/ 314 w 1628"/>
              <a:gd name="T93" fmla="*/ 332 h 2297"/>
              <a:gd name="T94" fmla="*/ 354 w 1628"/>
              <a:gd name="T95" fmla="*/ 144 h 2297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628"/>
              <a:gd name="T145" fmla="*/ 0 h 2297"/>
              <a:gd name="T146" fmla="*/ 1628 w 1628"/>
              <a:gd name="T147" fmla="*/ 2297 h 2297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628" h="2297">
                <a:moveTo>
                  <a:pt x="350" y="84"/>
                </a:moveTo>
                <a:cubicBezTo>
                  <a:pt x="358" y="79"/>
                  <a:pt x="362" y="69"/>
                  <a:pt x="370" y="64"/>
                </a:cubicBezTo>
                <a:cubicBezTo>
                  <a:pt x="377" y="60"/>
                  <a:pt x="394" y="56"/>
                  <a:pt x="394" y="56"/>
                </a:cubicBezTo>
                <a:cubicBezTo>
                  <a:pt x="413" y="27"/>
                  <a:pt x="455" y="22"/>
                  <a:pt x="486" y="12"/>
                </a:cubicBezTo>
                <a:cubicBezTo>
                  <a:pt x="494" y="9"/>
                  <a:pt x="502" y="3"/>
                  <a:pt x="510" y="0"/>
                </a:cubicBezTo>
                <a:cubicBezTo>
                  <a:pt x="595" y="1"/>
                  <a:pt x="681" y="1"/>
                  <a:pt x="766" y="4"/>
                </a:cubicBezTo>
                <a:cubicBezTo>
                  <a:pt x="783" y="5"/>
                  <a:pt x="806" y="36"/>
                  <a:pt x="806" y="36"/>
                </a:cubicBezTo>
                <a:cubicBezTo>
                  <a:pt x="814" y="48"/>
                  <a:pt x="815" y="66"/>
                  <a:pt x="826" y="76"/>
                </a:cubicBezTo>
                <a:cubicBezTo>
                  <a:pt x="833" y="82"/>
                  <a:pt x="850" y="92"/>
                  <a:pt x="850" y="92"/>
                </a:cubicBezTo>
                <a:cubicBezTo>
                  <a:pt x="856" y="101"/>
                  <a:pt x="864" y="107"/>
                  <a:pt x="870" y="116"/>
                </a:cubicBezTo>
                <a:cubicBezTo>
                  <a:pt x="884" y="137"/>
                  <a:pt x="870" y="167"/>
                  <a:pt x="898" y="176"/>
                </a:cubicBezTo>
                <a:cubicBezTo>
                  <a:pt x="907" y="190"/>
                  <a:pt x="922" y="207"/>
                  <a:pt x="938" y="212"/>
                </a:cubicBezTo>
                <a:cubicBezTo>
                  <a:pt x="958" y="273"/>
                  <a:pt x="920" y="279"/>
                  <a:pt x="986" y="288"/>
                </a:cubicBezTo>
                <a:cubicBezTo>
                  <a:pt x="1026" y="301"/>
                  <a:pt x="993" y="382"/>
                  <a:pt x="1014" y="384"/>
                </a:cubicBezTo>
                <a:cubicBezTo>
                  <a:pt x="1031" y="401"/>
                  <a:pt x="1059" y="371"/>
                  <a:pt x="1086" y="372"/>
                </a:cubicBezTo>
                <a:cubicBezTo>
                  <a:pt x="1113" y="373"/>
                  <a:pt x="1151" y="386"/>
                  <a:pt x="1174" y="392"/>
                </a:cubicBezTo>
                <a:cubicBezTo>
                  <a:pt x="1190" y="397"/>
                  <a:pt x="1206" y="403"/>
                  <a:pt x="1222" y="408"/>
                </a:cubicBezTo>
                <a:cubicBezTo>
                  <a:pt x="1230" y="411"/>
                  <a:pt x="1246" y="416"/>
                  <a:pt x="1246" y="416"/>
                </a:cubicBezTo>
                <a:cubicBezTo>
                  <a:pt x="1251" y="424"/>
                  <a:pt x="1261" y="430"/>
                  <a:pt x="1262" y="440"/>
                </a:cubicBezTo>
                <a:cubicBezTo>
                  <a:pt x="1266" y="513"/>
                  <a:pt x="1247" y="495"/>
                  <a:pt x="1278" y="516"/>
                </a:cubicBezTo>
                <a:cubicBezTo>
                  <a:pt x="1451" y="510"/>
                  <a:pt x="1365" y="530"/>
                  <a:pt x="1434" y="484"/>
                </a:cubicBezTo>
                <a:cubicBezTo>
                  <a:pt x="1442" y="472"/>
                  <a:pt x="1466" y="456"/>
                  <a:pt x="1466" y="456"/>
                </a:cubicBezTo>
                <a:cubicBezTo>
                  <a:pt x="1471" y="440"/>
                  <a:pt x="1488" y="425"/>
                  <a:pt x="1502" y="416"/>
                </a:cubicBezTo>
                <a:cubicBezTo>
                  <a:pt x="1514" y="398"/>
                  <a:pt x="1507" y="390"/>
                  <a:pt x="1498" y="372"/>
                </a:cubicBezTo>
                <a:cubicBezTo>
                  <a:pt x="1518" y="365"/>
                  <a:pt x="1518" y="378"/>
                  <a:pt x="1522" y="396"/>
                </a:cubicBezTo>
                <a:cubicBezTo>
                  <a:pt x="1539" y="395"/>
                  <a:pt x="1558" y="399"/>
                  <a:pt x="1574" y="392"/>
                </a:cubicBezTo>
                <a:cubicBezTo>
                  <a:pt x="1580" y="389"/>
                  <a:pt x="1572" y="370"/>
                  <a:pt x="1578" y="372"/>
                </a:cubicBezTo>
                <a:cubicBezTo>
                  <a:pt x="1586" y="375"/>
                  <a:pt x="1586" y="396"/>
                  <a:pt x="1586" y="396"/>
                </a:cubicBezTo>
                <a:cubicBezTo>
                  <a:pt x="1590" y="439"/>
                  <a:pt x="1596" y="474"/>
                  <a:pt x="1582" y="516"/>
                </a:cubicBezTo>
                <a:cubicBezTo>
                  <a:pt x="1580" y="620"/>
                  <a:pt x="1628" y="679"/>
                  <a:pt x="1554" y="704"/>
                </a:cubicBezTo>
                <a:cubicBezTo>
                  <a:pt x="1544" y="723"/>
                  <a:pt x="1547" y="732"/>
                  <a:pt x="1554" y="752"/>
                </a:cubicBezTo>
                <a:cubicBezTo>
                  <a:pt x="1549" y="823"/>
                  <a:pt x="1554" y="811"/>
                  <a:pt x="1482" y="816"/>
                </a:cubicBezTo>
                <a:cubicBezTo>
                  <a:pt x="1465" y="822"/>
                  <a:pt x="1447" y="824"/>
                  <a:pt x="1430" y="828"/>
                </a:cubicBezTo>
                <a:cubicBezTo>
                  <a:pt x="1421" y="842"/>
                  <a:pt x="1409" y="840"/>
                  <a:pt x="1402" y="856"/>
                </a:cubicBezTo>
                <a:cubicBezTo>
                  <a:pt x="1399" y="864"/>
                  <a:pt x="1397" y="872"/>
                  <a:pt x="1394" y="880"/>
                </a:cubicBezTo>
                <a:cubicBezTo>
                  <a:pt x="1393" y="884"/>
                  <a:pt x="1390" y="892"/>
                  <a:pt x="1390" y="892"/>
                </a:cubicBezTo>
                <a:cubicBezTo>
                  <a:pt x="1394" y="918"/>
                  <a:pt x="1408" y="947"/>
                  <a:pt x="1434" y="956"/>
                </a:cubicBezTo>
                <a:cubicBezTo>
                  <a:pt x="1452" y="1009"/>
                  <a:pt x="1477" y="1107"/>
                  <a:pt x="1414" y="1128"/>
                </a:cubicBezTo>
                <a:cubicBezTo>
                  <a:pt x="1402" y="1163"/>
                  <a:pt x="1400" y="1152"/>
                  <a:pt x="1354" y="1148"/>
                </a:cubicBezTo>
                <a:cubicBezTo>
                  <a:pt x="1316" y="1135"/>
                  <a:pt x="1326" y="1184"/>
                  <a:pt x="1302" y="1200"/>
                </a:cubicBezTo>
                <a:cubicBezTo>
                  <a:pt x="1279" y="1234"/>
                  <a:pt x="1310" y="1194"/>
                  <a:pt x="1282" y="1216"/>
                </a:cubicBezTo>
                <a:cubicBezTo>
                  <a:pt x="1269" y="1227"/>
                  <a:pt x="1273" y="1238"/>
                  <a:pt x="1258" y="1248"/>
                </a:cubicBezTo>
                <a:cubicBezTo>
                  <a:pt x="1253" y="1256"/>
                  <a:pt x="1240" y="1259"/>
                  <a:pt x="1238" y="1268"/>
                </a:cubicBezTo>
                <a:cubicBezTo>
                  <a:pt x="1233" y="1286"/>
                  <a:pt x="1243" y="1307"/>
                  <a:pt x="1234" y="1324"/>
                </a:cubicBezTo>
                <a:cubicBezTo>
                  <a:pt x="1226" y="1338"/>
                  <a:pt x="1198" y="1336"/>
                  <a:pt x="1182" y="1340"/>
                </a:cubicBezTo>
                <a:cubicBezTo>
                  <a:pt x="1178" y="1341"/>
                  <a:pt x="1178" y="1336"/>
                  <a:pt x="1174" y="1336"/>
                </a:cubicBezTo>
                <a:cubicBezTo>
                  <a:pt x="1149" y="1338"/>
                  <a:pt x="1123" y="1339"/>
                  <a:pt x="1098" y="1340"/>
                </a:cubicBezTo>
                <a:cubicBezTo>
                  <a:pt x="1076" y="1354"/>
                  <a:pt x="1076" y="1378"/>
                  <a:pt x="1054" y="1392"/>
                </a:cubicBezTo>
                <a:cubicBezTo>
                  <a:pt x="1051" y="1396"/>
                  <a:pt x="1047" y="1399"/>
                  <a:pt x="1046" y="1404"/>
                </a:cubicBezTo>
                <a:cubicBezTo>
                  <a:pt x="1043" y="1416"/>
                  <a:pt x="1048" y="1430"/>
                  <a:pt x="1042" y="1440"/>
                </a:cubicBezTo>
                <a:cubicBezTo>
                  <a:pt x="1035" y="1451"/>
                  <a:pt x="1018" y="1448"/>
                  <a:pt x="1006" y="1452"/>
                </a:cubicBezTo>
                <a:cubicBezTo>
                  <a:pt x="1002" y="1453"/>
                  <a:pt x="994" y="1456"/>
                  <a:pt x="994" y="1456"/>
                </a:cubicBezTo>
                <a:cubicBezTo>
                  <a:pt x="988" y="1475"/>
                  <a:pt x="987" y="1493"/>
                  <a:pt x="970" y="1504"/>
                </a:cubicBezTo>
                <a:cubicBezTo>
                  <a:pt x="967" y="1508"/>
                  <a:pt x="966" y="1513"/>
                  <a:pt x="962" y="1516"/>
                </a:cubicBezTo>
                <a:cubicBezTo>
                  <a:pt x="959" y="1519"/>
                  <a:pt x="953" y="1517"/>
                  <a:pt x="950" y="1520"/>
                </a:cubicBezTo>
                <a:cubicBezTo>
                  <a:pt x="947" y="1523"/>
                  <a:pt x="948" y="1528"/>
                  <a:pt x="946" y="1532"/>
                </a:cubicBezTo>
                <a:cubicBezTo>
                  <a:pt x="941" y="1540"/>
                  <a:pt x="935" y="1548"/>
                  <a:pt x="930" y="1556"/>
                </a:cubicBezTo>
                <a:cubicBezTo>
                  <a:pt x="925" y="1564"/>
                  <a:pt x="906" y="1572"/>
                  <a:pt x="906" y="1572"/>
                </a:cubicBezTo>
                <a:cubicBezTo>
                  <a:pt x="895" y="1588"/>
                  <a:pt x="909" y="1590"/>
                  <a:pt x="890" y="1596"/>
                </a:cubicBezTo>
                <a:cubicBezTo>
                  <a:pt x="882" y="1598"/>
                  <a:pt x="854" y="1601"/>
                  <a:pt x="846" y="1604"/>
                </a:cubicBezTo>
                <a:cubicBezTo>
                  <a:pt x="842" y="1605"/>
                  <a:pt x="834" y="1608"/>
                  <a:pt x="834" y="1608"/>
                </a:cubicBezTo>
                <a:cubicBezTo>
                  <a:pt x="822" y="1645"/>
                  <a:pt x="822" y="1630"/>
                  <a:pt x="790" y="1648"/>
                </a:cubicBezTo>
                <a:cubicBezTo>
                  <a:pt x="782" y="1653"/>
                  <a:pt x="774" y="1659"/>
                  <a:pt x="766" y="1664"/>
                </a:cubicBezTo>
                <a:cubicBezTo>
                  <a:pt x="762" y="1667"/>
                  <a:pt x="754" y="1672"/>
                  <a:pt x="754" y="1672"/>
                </a:cubicBezTo>
                <a:cubicBezTo>
                  <a:pt x="749" y="1710"/>
                  <a:pt x="744" y="1708"/>
                  <a:pt x="714" y="1728"/>
                </a:cubicBezTo>
                <a:cubicBezTo>
                  <a:pt x="707" y="1739"/>
                  <a:pt x="707" y="1742"/>
                  <a:pt x="694" y="1748"/>
                </a:cubicBezTo>
                <a:cubicBezTo>
                  <a:pt x="686" y="1751"/>
                  <a:pt x="670" y="1756"/>
                  <a:pt x="670" y="1756"/>
                </a:cubicBezTo>
                <a:cubicBezTo>
                  <a:pt x="622" y="1748"/>
                  <a:pt x="661" y="1747"/>
                  <a:pt x="678" y="1744"/>
                </a:cubicBezTo>
                <a:cubicBezTo>
                  <a:pt x="698" y="1731"/>
                  <a:pt x="695" y="1710"/>
                  <a:pt x="702" y="1688"/>
                </a:cubicBezTo>
                <a:cubicBezTo>
                  <a:pt x="701" y="1683"/>
                  <a:pt x="702" y="1676"/>
                  <a:pt x="698" y="1672"/>
                </a:cubicBezTo>
                <a:cubicBezTo>
                  <a:pt x="692" y="1667"/>
                  <a:pt x="674" y="1664"/>
                  <a:pt x="674" y="1664"/>
                </a:cubicBezTo>
                <a:cubicBezTo>
                  <a:pt x="675" y="1652"/>
                  <a:pt x="674" y="1639"/>
                  <a:pt x="678" y="1628"/>
                </a:cubicBezTo>
                <a:cubicBezTo>
                  <a:pt x="680" y="1624"/>
                  <a:pt x="687" y="1627"/>
                  <a:pt x="690" y="1624"/>
                </a:cubicBezTo>
                <a:cubicBezTo>
                  <a:pt x="694" y="1621"/>
                  <a:pt x="696" y="1616"/>
                  <a:pt x="698" y="1612"/>
                </a:cubicBezTo>
                <a:cubicBezTo>
                  <a:pt x="707" y="1592"/>
                  <a:pt x="719" y="1573"/>
                  <a:pt x="726" y="1552"/>
                </a:cubicBezTo>
                <a:cubicBezTo>
                  <a:pt x="718" y="1505"/>
                  <a:pt x="733" y="1545"/>
                  <a:pt x="694" y="1524"/>
                </a:cubicBezTo>
                <a:cubicBezTo>
                  <a:pt x="684" y="1519"/>
                  <a:pt x="681" y="1504"/>
                  <a:pt x="670" y="1500"/>
                </a:cubicBezTo>
                <a:cubicBezTo>
                  <a:pt x="666" y="1499"/>
                  <a:pt x="662" y="1497"/>
                  <a:pt x="658" y="1496"/>
                </a:cubicBezTo>
                <a:cubicBezTo>
                  <a:pt x="667" y="1523"/>
                  <a:pt x="633" y="1518"/>
                  <a:pt x="614" y="1524"/>
                </a:cubicBezTo>
                <a:cubicBezTo>
                  <a:pt x="609" y="1532"/>
                  <a:pt x="599" y="1536"/>
                  <a:pt x="594" y="1544"/>
                </a:cubicBezTo>
                <a:cubicBezTo>
                  <a:pt x="590" y="1551"/>
                  <a:pt x="586" y="1568"/>
                  <a:pt x="586" y="1568"/>
                </a:cubicBezTo>
                <a:cubicBezTo>
                  <a:pt x="582" y="1601"/>
                  <a:pt x="576" y="1613"/>
                  <a:pt x="542" y="1620"/>
                </a:cubicBezTo>
                <a:cubicBezTo>
                  <a:pt x="533" y="1626"/>
                  <a:pt x="527" y="1639"/>
                  <a:pt x="518" y="1644"/>
                </a:cubicBezTo>
                <a:cubicBezTo>
                  <a:pt x="511" y="1648"/>
                  <a:pt x="502" y="1645"/>
                  <a:pt x="494" y="1648"/>
                </a:cubicBezTo>
                <a:cubicBezTo>
                  <a:pt x="490" y="1649"/>
                  <a:pt x="498" y="1664"/>
                  <a:pt x="498" y="1664"/>
                </a:cubicBezTo>
                <a:cubicBezTo>
                  <a:pt x="497" y="1668"/>
                  <a:pt x="478" y="1660"/>
                  <a:pt x="478" y="1664"/>
                </a:cubicBezTo>
                <a:cubicBezTo>
                  <a:pt x="476" y="1691"/>
                  <a:pt x="479" y="1718"/>
                  <a:pt x="474" y="1744"/>
                </a:cubicBezTo>
                <a:cubicBezTo>
                  <a:pt x="471" y="1759"/>
                  <a:pt x="395" y="1767"/>
                  <a:pt x="386" y="1768"/>
                </a:cubicBezTo>
                <a:cubicBezTo>
                  <a:pt x="347" y="1794"/>
                  <a:pt x="413" y="1754"/>
                  <a:pt x="350" y="1772"/>
                </a:cubicBezTo>
                <a:cubicBezTo>
                  <a:pt x="346" y="1773"/>
                  <a:pt x="347" y="1780"/>
                  <a:pt x="346" y="1784"/>
                </a:cubicBezTo>
                <a:cubicBezTo>
                  <a:pt x="339" y="1806"/>
                  <a:pt x="351" y="1817"/>
                  <a:pt x="338" y="1836"/>
                </a:cubicBezTo>
                <a:cubicBezTo>
                  <a:pt x="350" y="1848"/>
                  <a:pt x="351" y="1853"/>
                  <a:pt x="362" y="1864"/>
                </a:cubicBezTo>
                <a:cubicBezTo>
                  <a:pt x="371" y="1873"/>
                  <a:pt x="382" y="1892"/>
                  <a:pt x="382" y="1892"/>
                </a:cubicBezTo>
                <a:cubicBezTo>
                  <a:pt x="410" y="1883"/>
                  <a:pt x="429" y="1887"/>
                  <a:pt x="458" y="1892"/>
                </a:cubicBezTo>
                <a:cubicBezTo>
                  <a:pt x="463" y="1900"/>
                  <a:pt x="472" y="1907"/>
                  <a:pt x="474" y="1916"/>
                </a:cubicBezTo>
                <a:cubicBezTo>
                  <a:pt x="482" y="1947"/>
                  <a:pt x="481" y="1973"/>
                  <a:pt x="514" y="1984"/>
                </a:cubicBezTo>
                <a:cubicBezTo>
                  <a:pt x="533" y="1983"/>
                  <a:pt x="552" y="1985"/>
                  <a:pt x="570" y="1980"/>
                </a:cubicBezTo>
                <a:cubicBezTo>
                  <a:pt x="575" y="1979"/>
                  <a:pt x="574" y="1955"/>
                  <a:pt x="578" y="1944"/>
                </a:cubicBezTo>
                <a:cubicBezTo>
                  <a:pt x="583" y="1929"/>
                  <a:pt x="608" y="1921"/>
                  <a:pt x="622" y="1916"/>
                </a:cubicBezTo>
                <a:cubicBezTo>
                  <a:pt x="642" y="1887"/>
                  <a:pt x="649" y="1897"/>
                  <a:pt x="690" y="1900"/>
                </a:cubicBezTo>
                <a:cubicBezTo>
                  <a:pt x="707" y="1925"/>
                  <a:pt x="721" y="1915"/>
                  <a:pt x="754" y="1912"/>
                </a:cubicBezTo>
                <a:cubicBezTo>
                  <a:pt x="755" y="1908"/>
                  <a:pt x="755" y="1903"/>
                  <a:pt x="758" y="1900"/>
                </a:cubicBezTo>
                <a:cubicBezTo>
                  <a:pt x="761" y="1897"/>
                  <a:pt x="766" y="1896"/>
                  <a:pt x="770" y="1896"/>
                </a:cubicBezTo>
                <a:cubicBezTo>
                  <a:pt x="778" y="1897"/>
                  <a:pt x="786" y="1903"/>
                  <a:pt x="794" y="1904"/>
                </a:cubicBezTo>
                <a:cubicBezTo>
                  <a:pt x="809" y="1905"/>
                  <a:pt x="823" y="1907"/>
                  <a:pt x="838" y="1908"/>
                </a:cubicBezTo>
                <a:cubicBezTo>
                  <a:pt x="848" y="1924"/>
                  <a:pt x="848" y="1930"/>
                  <a:pt x="830" y="1936"/>
                </a:cubicBezTo>
                <a:cubicBezTo>
                  <a:pt x="824" y="1989"/>
                  <a:pt x="828" y="1982"/>
                  <a:pt x="774" y="1964"/>
                </a:cubicBezTo>
                <a:cubicBezTo>
                  <a:pt x="771" y="1968"/>
                  <a:pt x="770" y="1973"/>
                  <a:pt x="766" y="1976"/>
                </a:cubicBezTo>
                <a:cubicBezTo>
                  <a:pt x="759" y="1980"/>
                  <a:pt x="742" y="1984"/>
                  <a:pt x="742" y="1984"/>
                </a:cubicBezTo>
                <a:cubicBezTo>
                  <a:pt x="728" y="1998"/>
                  <a:pt x="711" y="2001"/>
                  <a:pt x="694" y="2012"/>
                </a:cubicBezTo>
                <a:cubicBezTo>
                  <a:pt x="691" y="2020"/>
                  <a:pt x="694" y="2033"/>
                  <a:pt x="686" y="2036"/>
                </a:cubicBezTo>
                <a:cubicBezTo>
                  <a:pt x="678" y="2039"/>
                  <a:pt x="662" y="2044"/>
                  <a:pt x="662" y="2044"/>
                </a:cubicBezTo>
                <a:cubicBezTo>
                  <a:pt x="659" y="2052"/>
                  <a:pt x="657" y="2060"/>
                  <a:pt x="654" y="2068"/>
                </a:cubicBezTo>
                <a:cubicBezTo>
                  <a:pt x="651" y="2076"/>
                  <a:pt x="656" y="2086"/>
                  <a:pt x="650" y="2092"/>
                </a:cubicBezTo>
                <a:cubicBezTo>
                  <a:pt x="644" y="2098"/>
                  <a:pt x="634" y="2095"/>
                  <a:pt x="626" y="2096"/>
                </a:cubicBezTo>
                <a:cubicBezTo>
                  <a:pt x="618" y="2102"/>
                  <a:pt x="609" y="2105"/>
                  <a:pt x="606" y="2116"/>
                </a:cubicBezTo>
                <a:cubicBezTo>
                  <a:pt x="603" y="2126"/>
                  <a:pt x="609" y="2140"/>
                  <a:pt x="602" y="2148"/>
                </a:cubicBezTo>
                <a:cubicBezTo>
                  <a:pt x="596" y="2155"/>
                  <a:pt x="583" y="2151"/>
                  <a:pt x="574" y="2152"/>
                </a:cubicBezTo>
                <a:cubicBezTo>
                  <a:pt x="571" y="2160"/>
                  <a:pt x="569" y="2168"/>
                  <a:pt x="566" y="2176"/>
                </a:cubicBezTo>
                <a:cubicBezTo>
                  <a:pt x="562" y="2187"/>
                  <a:pt x="568" y="2202"/>
                  <a:pt x="562" y="2212"/>
                </a:cubicBezTo>
                <a:cubicBezTo>
                  <a:pt x="557" y="2219"/>
                  <a:pt x="546" y="2217"/>
                  <a:pt x="538" y="2220"/>
                </a:cubicBezTo>
                <a:cubicBezTo>
                  <a:pt x="519" y="2226"/>
                  <a:pt x="510" y="2249"/>
                  <a:pt x="494" y="2260"/>
                </a:cubicBezTo>
                <a:cubicBezTo>
                  <a:pt x="489" y="2267"/>
                  <a:pt x="489" y="2279"/>
                  <a:pt x="482" y="2284"/>
                </a:cubicBezTo>
                <a:cubicBezTo>
                  <a:pt x="475" y="2289"/>
                  <a:pt x="458" y="2292"/>
                  <a:pt x="458" y="2292"/>
                </a:cubicBezTo>
                <a:cubicBezTo>
                  <a:pt x="365" y="2284"/>
                  <a:pt x="457" y="2292"/>
                  <a:pt x="398" y="2272"/>
                </a:cubicBezTo>
                <a:cubicBezTo>
                  <a:pt x="384" y="2293"/>
                  <a:pt x="380" y="2292"/>
                  <a:pt x="354" y="2288"/>
                </a:cubicBezTo>
                <a:cubicBezTo>
                  <a:pt x="337" y="2277"/>
                  <a:pt x="339" y="2259"/>
                  <a:pt x="318" y="2252"/>
                </a:cubicBezTo>
                <a:cubicBezTo>
                  <a:pt x="294" y="2258"/>
                  <a:pt x="304" y="2251"/>
                  <a:pt x="294" y="2280"/>
                </a:cubicBezTo>
                <a:cubicBezTo>
                  <a:pt x="281" y="2284"/>
                  <a:pt x="271" y="2292"/>
                  <a:pt x="258" y="2296"/>
                </a:cubicBezTo>
                <a:cubicBezTo>
                  <a:pt x="231" y="2295"/>
                  <a:pt x="204" y="2297"/>
                  <a:pt x="178" y="2292"/>
                </a:cubicBezTo>
                <a:cubicBezTo>
                  <a:pt x="174" y="2291"/>
                  <a:pt x="177" y="2283"/>
                  <a:pt x="174" y="2280"/>
                </a:cubicBezTo>
                <a:cubicBezTo>
                  <a:pt x="166" y="2272"/>
                  <a:pt x="153" y="2274"/>
                  <a:pt x="142" y="2272"/>
                </a:cubicBezTo>
                <a:cubicBezTo>
                  <a:pt x="143" y="2260"/>
                  <a:pt x="144" y="2248"/>
                  <a:pt x="146" y="2236"/>
                </a:cubicBezTo>
                <a:cubicBezTo>
                  <a:pt x="148" y="2228"/>
                  <a:pt x="154" y="2212"/>
                  <a:pt x="154" y="2212"/>
                </a:cubicBezTo>
                <a:cubicBezTo>
                  <a:pt x="141" y="2193"/>
                  <a:pt x="147" y="2177"/>
                  <a:pt x="154" y="2156"/>
                </a:cubicBezTo>
                <a:cubicBezTo>
                  <a:pt x="150" y="2132"/>
                  <a:pt x="150" y="2125"/>
                  <a:pt x="130" y="2112"/>
                </a:cubicBezTo>
                <a:cubicBezTo>
                  <a:pt x="121" y="2084"/>
                  <a:pt x="134" y="2072"/>
                  <a:pt x="158" y="2064"/>
                </a:cubicBezTo>
                <a:cubicBezTo>
                  <a:pt x="172" y="2043"/>
                  <a:pt x="177" y="2018"/>
                  <a:pt x="198" y="2004"/>
                </a:cubicBezTo>
                <a:cubicBezTo>
                  <a:pt x="205" y="1967"/>
                  <a:pt x="238" y="1950"/>
                  <a:pt x="274" y="1944"/>
                </a:cubicBezTo>
                <a:cubicBezTo>
                  <a:pt x="278" y="1926"/>
                  <a:pt x="284" y="1917"/>
                  <a:pt x="290" y="1900"/>
                </a:cubicBezTo>
                <a:cubicBezTo>
                  <a:pt x="291" y="1863"/>
                  <a:pt x="291" y="1825"/>
                  <a:pt x="294" y="1788"/>
                </a:cubicBezTo>
                <a:cubicBezTo>
                  <a:pt x="295" y="1780"/>
                  <a:pt x="302" y="1764"/>
                  <a:pt x="302" y="1764"/>
                </a:cubicBezTo>
                <a:cubicBezTo>
                  <a:pt x="301" y="1727"/>
                  <a:pt x="291" y="1721"/>
                  <a:pt x="286" y="1684"/>
                </a:cubicBezTo>
                <a:cubicBezTo>
                  <a:pt x="285" y="1680"/>
                  <a:pt x="278" y="1686"/>
                  <a:pt x="274" y="1684"/>
                </a:cubicBezTo>
                <a:cubicBezTo>
                  <a:pt x="266" y="1679"/>
                  <a:pt x="250" y="1672"/>
                  <a:pt x="250" y="1672"/>
                </a:cubicBezTo>
                <a:cubicBezTo>
                  <a:pt x="241" y="1658"/>
                  <a:pt x="212" y="1633"/>
                  <a:pt x="202" y="1620"/>
                </a:cubicBezTo>
                <a:cubicBezTo>
                  <a:pt x="183" y="1620"/>
                  <a:pt x="167" y="1647"/>
                  <a:pt x="142" y="1668"/>
                </a:cubicBezTo>
                <a:cubicBezTo>
                  <a:pt x="117" y="1689"/>
                  <a:pt x="71" y="1739"/>
                  <a:pt x="50" y="1744"/>
                </a:cubicBezTo>
                <a:cubicBezTo>
                  <a:pt x="12" y="1761"/>
                  <a:pt x="26" y="1721"/>
                  <a:pt x="18" y="1696"/>
                </a:cubicBezTo>
                <a:cubicBezTo>
                  <a:pt x="10" y="1671"/>
                  <a:pt x="3" y="1621"/>
                  <a:pt x="2" y="1596"/>
                </a:cubicBezTo>
                <a:cubicBezTo>
                  <a:pt x="1" y="1571"/>
                  <a:pt x="0" y="1549"/>
                  <a:pt x="10" y="1544"/>
                </a:cubicBezTo>
                <a:cubicBezTo>
                  <a:pt x="18" y="1533"/>
                  <a:pt x="49" y="1567"/>
                  <a:pt x="62" y="1564"/>
                </a:cubicBezTo>
                <a:cubicBezTo>
                  <a:pt x="75" y="1561"/>
                  <a:pt x="76" y="1521"/>
                  <a:pt x="90" y="1524"/>
                </a:cubicBezTo>
                <a:cubicBezTo>
                  <a:pt x="104" y="1527"/>
                  <a:pt x="131" y="1580"/>
                  <a:pt x="146" y="1580"/>
                </a:cubicBezTo>
                <a:cubicBezTo>
                  <a:pt x="161" y="1580"/>
                  <a:pt x="179" y="1537"/>
                  <a:pt x="182" y="1524"/>
                </a:cubicBezTo>
                <a:cubicBezTo>
                  <a:pt x="177" y="1516"/>
                  <a:pt x="171" y="1508"/>
                  <a:pt x="166" y="1500"/>
                </a:cubicBezTo>
                <a:cubicBezTo>
                  <a:pt x="163" y="1496"/>
                  <a:pt x="158" y="1488"/>
                  <a:pt x="158" y="1488"/>
                </a:cubicBezTo>
                <a:cubicBezTo>
                  <a:pt x="165" y="1466"/>
                  <a:pt x="183" y="1450"/>
                  <a:pt x="190" y="1428"/>
                </a:cubicBezTo>
                <a:cubicBezTo>
                  <a:pt x="195" y="1409"/>
                  <a:pt x="211" y="1398"/>
                  <a:pt x="210" y="1376"/>
                </a:cubicBezTo>
                <a:cubicBezTo>
                  <a:pt x="209" y="1354"/>
                  <a:pt x="191" y="1311"/>
                  <a:pt x="186" y="1296"/>
                </a:cubicBezTo>
                <a:cubicBezTo>
                  <a:pt x="186" y="1291"/>
                  <a:pt x="178" y="1289"/>
                  <a:pt x="178" y="1284"/>
                </a:cubicBezTo>
                <a:cubicBezTo>
                  <a:pt x="172" y="1215"/>
                  <a:pt x="244" y="1206"/>
                  <a:pt x="294" y="1196"/>
                </a:cubicBezTo>
                <a:cubicBezTo>
                  <a:pt x="298" y="1192"/>
                  <a:pt x="301" y="1187"/>
                  <a:pt x="306" y="1184"/>
                </a:cubicBezTo>
                <a:cubicBezTo>
                  <a:pt x="310" y="1182"/>
                  <a:pt x="316" y="1183"/>
                  <a:pt x="318" y="1180"/>
                </a:cubicBezTo>
                <a:cubicBezTo>
                  <a:pt x="323" y="1173"/>
                  <a:pt x="319" y="1161"/>
                  <a:pt x="326" y="1156"/>
                </a:cubicBezTo>
                <a:cubicBezTo>
                  <a:pt x="334" y="1151"/>
                  <a:pt x="350" y="1140"/>
                  <a:pt x="350" y="1140"/>
                </a:cubicBezTo>
                <a:cubicBezTo>
                  <a:pt x="361" y="1106"/>
                  <a:pt x="338" y="1066"/>
                  <a:pt x="370" y="1044"/>
                </a:cubicBezTo>
                <a:cubicBezTo>
                  <a:pt x="380" y="1029"/>
                  <a:pt x="392" y="1029"/>
                  <a:pt x="398" y="1012"/>
                </a:cubicBezTo>
                <a:cubicBezTo>
                  <a:pt x="403" y="940"/>
                  <a:pt x="395" y="968"/>
                  <a:pt x="410" y="924"/>
                </a:cubicBezTo>
                <a:cubicBezTo>
                  <a:pt x="414" y="911"/>
                  <a:pt x="430" y="888"/>
                  <a:pt x="430" y="888"/>
                </a:cubicBezTo>
                <a:cubicBezTo>
                  <a:pt x="432" y="877"/>
                  <a:pt x="438" y="867"/>
                  <a:pt x="438" y="856"/>
                </a:cubicBezTo>
                <a:cubicBezTo>
                  <a:pt x="438" y="802"/>
                  <a:pt x="412" y="809"/>
                  <a:pt x="366" y="804"/>
                </a:cubicBezTo>
                <a:cubicBezTo>
                  <a:pt x="351" y="781"/>
                  <a:pt x="325" y="759"/>
                  <a:pt x="302" y="744"/>
                </a:cubicBezTo>
                <a:cubicBezTo>
                  <a:pt x="263" y="745"/>
                  <a:pt x="225" y="769"/>
                  <a:pt x="186" y="772"/>
                </a:cubicBezTo>
                <a:cubicBezTo>
                  <a:pt x="169" y="773"/>
                  <a:pt x="130" y="764"/>
                  <a:pt x="130" y="764"/>
                </a:cubicBezTo>
                <a:cubicBezTo>
                  <a:pt x="106" y="763"/>
                  <a:pt x="90" y="765"/>
                  <a:pt x="66" y="760"/>
                </a:cubicBezTo>
                <a:cubicBezTo>
                  <a:pt x="53" y="757"/>
                  <a:pt x="50" y="724"/>
                  <a:pt x="50" y="724"/>
                </a:cubicBezTo>
                <a:cubicBezTo>
                  <a:pt x="56" y="695"/>
                  <a:pt x="79" y="657"/>
                  <a:pt x="86" y="628"/>
                </a:cubicBezTo>
                <a:cubicBezTo>
                  <a:pt x="87" y="595"/>
                  <a:pt x="66" y="569"/>
                  <a:pt x="70" y="536"/>
                </a:cubicBezTo>
                <a:cubicBezTo>
                  <a:pt x="71" y="523"/>
                  <a:pt x="102" y="516"/>
                  <a:pt x="102" y="516"/>
                </a:cubicBezTo>
                <a:cubicBezTo>
                  <a:pt x="122" y="486"/>
                  <a:pt x="101" y="491"/>
                  <a:pt x="154" y="496"/>
                </a:cubicBezTo>
                <a:cubicBezTo>
                  <a:pt x="171" y="502"/>
                  <a:pt x="184" y="510"/>
                  <a:pt x="202" y="516"/>
                </a:cubicBezTo>
                <a:cubicBezTo>
                  <a:pt x="206" y="517"/>
                  <a:pt x="214" y="520"/>
                  <a:pt x="214" y="520"/>
                </a:cubicBezTo>
                <a:cubicBezTo>
                  <a:pt x="226" y="519"/>
                  <a:pt x="239" y="520"/>
                  <a:pt x="250" y="516"/>
                </a:cubicBezTo>
                <a:cubicBezTo>
                  <a:pt x="254" y="514"/>
                  <a:pt x="252" y="508"/>
                  <a:pt x="254" y="504"/>
                </a:cubicBezTo>
                <a:cubicBezTo>
                  <a:pt x="261" y="491"/>
                  <a:pt x="262" y="492"/>
                  <a:pt x="274" y="484"/>
                </a:cubicBezTo>
                <a:cubicBezTo>
                  <a:pt x="281" y="463"/>
                  <a:pt x="282" y="449"/>
                  <a:pt x="302" y="436"/>
                </a:cubicBezTo>
                <a:cubicBezTo>
                  <a:pt x="313" y="402"/>
                  <a:pt x="303" y="366"/>
                  <a:pt x="314" y="332"/>
                </a:cubicBezTo>
                <a:cubicBezTo>
                  <a:pt x="320" y="265"/>
                  <a:pt x="317" y="269"/>
                  <a:pt x="366" y="236"/>
                </a:cubicBezTo>
                <a:cubicBezTo>
                  <a:pt x="371" y="220"/>
                  <a:pt x="383" y="219"/>
                  <a:pt x="390" y="204"/>
                </a:cubicBezTo>
                <a:cubicBezTo>
                  <a:pt x="409" y="161"/>
                  <a:pt x="388" y="195"/>
                  <a:pt x="406" y="168"/>
                </a:cubicBezTo>
                <a:cubicBezTo>
                  <a:pt x="397" y="133"/>
                  <a:pt x="396" y="140"/>
                  <a:pt x="354" y="144"/>
                </a:cubicBezTo>
                <a:cubicBezTo>
                  <a:pt x="305" y="134"/>
                  <a:pt x="332" y="98"/>
                  <a:pt x="362" y="88"/>
                </a:cubicBezTo>
                <a:cubicBezTo>
                  <a:pt x="367" y="72"/>
                  <a:pt x="363" y="79"/>
                  <a:pt x="374" y="68"/>
                </a:cubicBezTo>
              </a:path>
            </a:pathLst>
          </a:custGeom>
          <a:solidFill>
            <a:srgbClr val="000000">
              <a:alpha val="59999"/>
            </a:srgbClr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4" name="椭圆 18448"/>
          <p:cNvSpPr>
            <a:spLocks noChangeArrowheads="1"/>
          </p:cNvSpPr>
          <p:nvPr/>
        </p:nvSpPr>
        <p:spPr bwMode="auto">
          <a:xfrm>
            <a:off x="6311900" y="4292600"/>
            <a:ext cx="144463" cy="144463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5" name="椭圆 18449"/>
          <p:cNvSpPr>
            <a:spLocks noChangeArrowheads="1"/>
          </p:cNvSpPr>
          <p:nvPr/>
        </p:nvSpPr>
        <p:spPr bwMode="auto">
          <a:xfrm>
            <a:off x="6172200" y="4868863"/>
            <a:ext cx="144463" cy="144462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6" name="椭圆 18450"/>
          <p:cNvSpPr>
            <a:spLocks noChangeArrowheads="1"/>
          </p:cNvSpPr>
          <p:nvPr/>
        </p:nvSpPr>
        <p:spPr bwMode="auto">
          <a:xfrm>
            <a:off x="6681788" y="4724400"/>
            <a:ext cx="144462" cy="144463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7" name="椭圆 18451"/>
          <p:cNvSpPr>
            <a:spLocks noChangeArrowheads="1"/>
          </p:cNvSpPr>
          <p:nvPr/>
        </p:nvSpPr>
        <p:spPr bwMode="auto">
          <a:xfrm>
            <a:off x="6311900" y="3573463"/>
            <a:ext cx="144463" cy="144462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8" name="椭圆 18452"/>
          <p:cNvSpPr>
            <a:spLocks noChangeArrowheads="1"/>
          </p:cNvSpPr>
          <p:nvPr/>
        </p:nvSpPr>
        <p:spPr bwMode="auto">
          <a:xfrm>
            <a:off x="6600825" y="2708275"/>
            <a:ext cx="144463" cy="144463"/>
          </a:xfrm>
          <a:prstGeom prst="ellipse">
            <a:avLst/>
          </a:prstGeom>
          <a:solidFill>
            <a:schemeClr val="bg1">
              <a:alpha val="39999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9" name="椭圆 18453"/>
          <p:cNvSpPr>
            <a:spLocks noChangeArrowheads="1"/>
          </p:cNvSpPr>
          <p:nvPr/>
        </p:nvSpPr>
        <p:spPr bwMode="auto">
          <a:xfrm>
            <a:off x="7473950" y="4149725"/>
            <a:ext cx="144463" cy="144463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0" name="椭圆 18454"/>
          <p:cNvSpPr>
            <a:spLocks noChangeArrowheads="1"/>
          </p:cNvSpPr>
          <p:nvPr/>
        </p:nvSpPr>
        <p:spPr bwMode="auto">
          <a:xfrm>
            <a:off x="7258050" y="4292600"/>
            <a:ext cx="144463" cy="144463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1" name="椭圆 18455"/>
          <p:cNvSpPr>
            <a:spLocks noChangeArrowheads="1"/>
          </p:cNvSpPr>
          <p:nvPr/>
        </p:nvSpPr>
        <p:spPr bwMode="auto">
          <a:xfrm>
            <a:off x="7175500" y="4005263"/>
            <a:ext cx="144463" cy="144462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2" name="椭圆 18456"/>
          <p:cNvSpPr>
            <a:spLocks noChangeArrowheads="1"/>
          </p:cNvSpPr>
          <p:nvPr/>
        </p:nvSpPr>
        <p:spPr bwMode="auto">
          <a:xfrm>
            <a:off x="7464425" y="2276475"/>
            <a:ext cx="144463" cy="144463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003" name="椭圆 18457"/>
          <p:cNvSpPr>
            <a:spLocks noChangeArrowheads="1"/>
          </p:cNvSpPr>
          <p:nvPr/>
        </p:nvSpPr>
        <p:spPr bwMode="auto">
          <a:xfrm>
            <a:off x="6311900" y="5732463"/>
            <a:ext cx="144463" cy="144462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9" name="文本框 18458"/>
          <p:cNvSpPr txBox="1"/>
          <p:nvPr/>
        </p:nvSpPr>
        <p:spPr>
          <a:xfrm>
            <a:off x="6096000" y="5876925"/>
            <a:ext cx="720725" cy="368300"/>
          </a:xfrm>
          <a:prstGeom prst="rect">
            <a:avLst/>
          </a:prstGeom>
          <a:solidFill>
            <a:srgbClr val="000000">
              <a:alpha val="0"/>
            </a:srgbClr>
          </a:solidFill>
          <a:ln w="19050" cap="flat" cmpd="sng">
            <a:solidFill>
              <a:srgbClr val="FFFFFF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ea"/>
              </a:rPr>
              <a:t>广州</a:t>
            </a:r>
            <a:endParaRPr lang="zh-CN" altLang="en-US" b="1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42005" name="椭圆 18459"/>
          <p:cNvSpPr>
            <a:spLocks noChangeArrowheads="1"/>
          </p:cNvSpPr>
          <p:nvPr/>
        </p:nvSpPr>
        <p:spPr bwMode="auto">
          <a:xfrm>
            <a:off x="5303838" y="2420938"/>
            <a:ext cx="144462" cy="144462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69" name="任意多边形 18468"/>
          <p:cNvSpPr>
            <a:spLocks noChangeArrowheads="1"/>
          </p:cNvSpPr>
          <p:nvPr/>
        </p:nvSpPr>
        <p:spPr bwMode="auto">
          <a:xfrm>
            <a:off x="5397500" y="3887788"/>
            <a:ext cx="1330325" cy="1195387"/>
          </a:xfrm>
          <a:custGeom>
            <a:avLst/>
            <a:gdLst>
              <a:gd name="T0" fmla="*/ 216 w 838"/>
              <a:gd name="T1" fmla="*/ 0 h 753"/>
              <a:gd name="T2" fmla="*/ 243 w 838"/>
              <a:gd name="T3" fmla="*/ 33 h 753"/>
              <a:gd name="T4" fmla="*/ 267 w 838"/>
              <a:gd name="T5" fmla="*/ 51 h 753"/>
              <a:gd name="T6" fmla="*/ 309 w 838"/>
              <a:gd name="T7" fmla="*/ 78 h 753"/>
              <a:gd name="T8" fmla="*/ 549 w 838"/>
              <a:gd name="T9" fmla="*/ 132 h 753"/>
              <a:gd name="T10" fmla="*/ 543 w 838"/>
              <a:gd name="T11" fmla="*/ 162 h 753"/>
              <a:gd name="T12" fmla="*/ 579 w 838"/>
              <a:gd name="T13" fmla="*/ 168 h 753"/>
              <a:gd name="T14" fmla="*/ 651 w 838"/>
              <a:gd name="T15" fmla="*/ 213 h 753"/>
              <a:gd name="T16" fmla="*/ 720 w 838"/>
              <a:gd name="T17" fmla="*/ 216 h 753"/>
              <a:gd name="T18" fmla="*/ 786 w 838"/>
              <a:gd name="T19" fmla="*/ 270 h 753"/>
              <a:gd name="T20" fmla="*/ 822 w 838"/>
              <a:gd name="T21" fmla="*/ 390 h 753"/>
              <a:gd name="T22" fmla="*/ 765 w 838"/>
              <a:gd name="T23" fmla="*/ 411 h 753"/>
              <a:gd name="T24" fmla="*/ 753 w 838"/>
              <a:gd name="T25" fmla="*/ 414 h 753"/>
              <a:gd name="T26" fmla="*/ 720 w 838"/>
              <a:gd name="T27" fmla="*/ 417 h 753"/>
              <a:gd name="T28" fmla="*/ 702 w 838"/>
              <a:gd name="T29" fmla="*/ 423 h 753"/>
              <a:gd name="T30" fmla="*/ 684 w 838"/>
              <a:gd name="T31" fmla="*/ 450 h 753"/>
              <a:gd name="T32" fmla="*/ 657 w 838"/>
              <a:gd name="T33" fmla="*/ 495 h 753"/>
              <a:gd name="T34" fmla="*/ 633 w 838"/>
              <a:gd name="T35" fmla="*/ 501 h 753"/>
              <a:gd name="T36" fmla="*/ 597 w 838"/>
              <a:gd name="T37" fmla="*/ 519 h 753"/>
              <a:gd name="T38" fmla="*/ 603 w 838"/>
              <a:gd name="T39" fmla="*/ 558 h 753"/>
              <a:gd name="T40" fmla="*/ 609 w 838"/>
              <a:gd name="T41" fmla="*/ 588 h 753"/>
              <a:gd name="T42" fmla="*/ 615 w 838"/>
              <a:gd name="T43" fmla="*/ 606 h 753"/>
              <a:gd name="T44" fmla="*/ 591 w 838"/>
              <a:gd name="T45" fmla="*/ 714 h 753"/>
              <a:gd name="T46" fmla="*/ 588 w 838"/>
              <a:gd name="T47" fmla="*/ 729 h 753"/>
              <a:gd name="T48" fmla="*/ 480 w 838"/>
              <a:gd name="T49" fmla="*/ 738 h 753"/>
              <a:gd name="T50" fmla="*/ 378 w 838"/>
              <a:gd name="T51" fmla="*/ 726 h 753"/>
              <a:gd name="T52" fmla="*/ 234 w 838"/>
              <a:gd name="T53" fmla="*/ 723 h 753"/>
              <a:gd name="T54" fmla="*/ 135 w 838"/>
              <a:gd name="T55" fmla="*/ 705 h 753"/>
              <a:gd name="T56" fmla="*/ 108 w 838"/>
              <a:gd name="T57" fmla="*/ 690 h 753"/>
              <a:gd name="T58" fmla="*/ 90 w 838"/>
              <a:gd name="T59" fmla="*/ 666 h 753"/>
              <a:gd name="T60" fmla="*/ 69 w 838"/>
              <a:gd name="T61" fmla="*/ 639 h 753"/>
              <a:gd name="T62" fmla="*/ 54 w 838"/>
              <a:gd name="T63" fmla="*/ 615 h 753"/>
              <a:gd name="T64" fmla="*/ 36 w 838"/>
              <a:gd name="T65" fmla="*/ 591 h 753"/>
              <a:gd name="T66" fmla="*/ 54 w 838"/>
              <a:gd name="T67" fmla="*/ 567 h 753"/>
              <a:gd name="T68" fmla="*/ 60 w 838"/>
              <a:gd name="T69" fmla="*/ 549 h 753"/>
              <a:gd name="T70" fmla="*/ 54 w 838"/>
              <a:gd name="T71" fmla="*/ 468 h 753"/>
              <a:gd name="T72" fmla="*/ 54 w 838"/>
              <a:gd name="T73" fmla="*/ 462 h 753"/>
              <a:gd name="T74" fmla="*/ 15 w 838"/>
              <a:gd name="T75" fmla="*/ 435 h 753"/>
              <a:gd name="T76" fmla="*/ 0 w 838"/>
              <a:gd name="T77" fmla="*/ 408 h 753"/>
              <a:gd name="T78" fmla="*/ 120 w 838"/>
              <a:gd name="T79" fmla="*/ 366 h 753"/>
              <a:gd name="T80" fmla="*/ 147 w 838"/>
              <a:gd name="T81" fmla="*/ 351 h 753"/>
              <a:gd name="T82" fmla="*/ 171 w 838"/>
              <a:gd name="T83" fmla="*/ 315 h 753"/>
              <a:gd name="T84" fmla="*/ 177 w 838"/>
              <a:gd name="T85" fmla="*/ 297 h 753"/>
              <a:gd name="T86" fmla="*/ 180 w 838"/>
              <a:gd name="T87" fmla="*/ 288 h 753"/>
              <a:gd name="T88" fmla="*/ 177 w 838"/>
              <a:gd name="T89" fmla="*/ 240 h 753"/>
              <a:gd name="T90" fmla="*/ 135 w 838"/>
              <a:gd name="T91" fmla="*/ 192 h 753"/>
              <a:gd name="T92" fmla="*/ 120 w 838"/>
              <a:gd name="T93" fmla="*/ 153 h 753"/>
              <a:gd name="T94" fmla="*/ 162 w 838"/>
              <a:gd name="T95" fmla="*/ 126 h 753"/>
              <a:gd name="T96" fmla="*/ 156 w 838"/>
              <a:gd name="T97" fmla="*/ 63 h 753"/>
              <a:gd name="T98" fmla="*/ 135 w 838"/>
              <a:gd name="T99" fmla="*/ 36 h 753"/>
              <a:gd name="T100" fmla="*/ 192 w 838"/>
              <a:gd name="T101" fmla="*/ 9 h 753"/>
              <a:gd name="T102" fmla="*/ 216 w 838"/>
              <a:gd name="T103" fmla="*/ 0 h 753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838"/>
              <a:gd name="T157" fmla="*/ 0 h 753"/>
              <a:gd name="T158" fmla="*/ 838 w 838"/>
              <a:gd name="T159" fmla="*/ 753 h 753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838" h="753">
                <a:moveTo>
                  <a:pt x="216" y="0"/>
                </a:moveTo>
                <a:cubicBezTo>
                  <a:pt x="229" y="8"/>
                  <a:pt x="230" y="24"/>
                  <a:pt x="243" y="33"/>
                </a:cubicBezTo>
                <a:cubicBezTo>
                  <a:pt x="250" y="44"/>
                  <a:pt x="256" y="44"/>
                  <a:pt x="267" y="51"/>
                </a:cubicBezTo>
                <a:cubicBezTo>
                  <a:pt x="278" y="67"/>
                  <a:pt x="294" y="68"/>
                  <a:pt x="309" y="78"/>
                </a:cubicBezTo>
                <a:cubicBezTo>
                  <a:pt x="352" y="142"/>
                  <a:pt x="493" y="131"/>
                  <a:pt x="549" y="132"/>
                </a:cubicBezTo>
                <a:cubicBezTo>
                  <a:pt x="553" y="145"/>
                  <a:pt x="550" y="151"/>
                  <a:pt x="543" y="162"/>
                </a:cubicBezTo>
                <a:cubicBezTo>
                  <a:pt x="555" y="166"/>
                  <a:pt x="567" y="164"/>
                  <a:pt x="579" y="168"/>
                </a:cubicBezTo>
                <a:cubicBezTo>
                  <a:pt x="602" y="176"/>
                  <a:pt x="631" y="200"/>
                  <a:pt x="651" y="213"/>
                </a:cubicBezTo>
                <a:cubicBezTo>
                  <a:pt x="670" y="226"/>
                  <a:pt x="697" y="215"/>
                  <a:pt x="720" y="216"/>
                </a:cubicBezTo>
                <a:cubicBezTo>
                  <a:pt x="744" y="232"/>
                  <a:pt x="776" y="241"/>
                  <a:pt x="786" y="270"/>
                </a:cubicBezTo>
                <a:cubicBezTo>
                  <a:pt x="790" y="391"/>
                  <a:pt x="767" y="353"/>
                  <a:pt x="822" y="390"/>
                </a:cubicBezTo>
                <a:cubicBezTo>
                  <a:pt x="838" y="414"/>
                  <a:pt x="777" y="410"/>
                  <a:pt x="765" y="411"/>
                </a:cubicBezTo>
                <a:cubicBezTo>
                  <a:pt x="761" y="412"/>
                  <a:pt x="757" y="413"/>
                  <a:pt x="753" y="414"/>
                </a:cubicBezTo>
                <a:cubicBezTo>
                  <a:pt x="742" y="415"/>
                  <a:pt x="731" y="415"/>
                  <a:pt x="720" y="417"/>
                </a:cubicBezTo>
                <a:cubicBezTo>
                  <a:pt x="714" y="418"/>
                  <a:pt x="702" y="423"/>
                  <a:pt x="702" y="423"/>
                </a:cubicBezTo>
                <a:cubicBezTo>
                  <a:pt x="698" y="435"/>
                  <a:pt x="693" y="441"/>
                  <a:pt x="684" y="450"/>
                </a:cubicBezTo>
                <a:cubicBezTo>
                  <a:pt x="678" y="467"/>
                  <a:pt x="667" y="480"/>
                  <a:pt x="657" y="495"/>
                </a:cubicBezTo>
                <a:cubicBezTo>
                  <a:pt x="652" y="502"/>
                  <a:pt x="641" y="499"/>
                  <a:pt x="633" y="501"/>
                </a:cubicBezTo>
                <a:cubicBezTo>
                  <a:pt x="621" y="504"/>
                  <a:pt x="607" y="512"/>
                  <a:pt x="597" y="519"/>
                </a:cubicBezTo>
                <a:cubicBezTo>
                  <a:pt x="592" y="534"/>
                  <a:pt x="595" y="545"/>
                  <a:pt x="603" y="558"/>
                </a:cubicBezTo>
                <a:cubicBezTo>
                  <a:pt x="605" y="570"/>
                  <a:pt x="606" y="577"/>
                  <a:pt x="609" y="588"/>
                </a:cubicBezTo>
                <a:cubicBezTo>
                  <a:pt x="611" y="594"/>
                  <a:pt x="615" y="606"/>
                  <a:pt x="615" y="606"/>
                </a:cubicBezTo>
                <a:cubicBezTo>
                  <a:pt x="613" y="646"/>
                  <a:pt x="613" y="681"/>
                  <a:pt x="591" y="714"/>
                </a:cubicBezTo>
                <a:cubicBezTo>
                  <a:pt x="590" y="719"/>
                  <a:pt x="592" y="726"/>
                  <a:pt x="588" y="729"/>
                </a:cubicBezTo>
                <a:cubicBezTo>
                  <a:pt x="580" y="736"/>
                  <a:pt x="488" y="738"/>
                  <a:pt x="480" y="738"/>
                </a:cubicBezTo>
                <a:cubicBezTo>
                  <a:pt x="435" y="753"/>
                  <a:pt x="412" y="728"/>
                  <a:pt x="378" y="726"/>
                </a:cubicBezTo>
                <a:cubicBezTo>
                  <a:pt x="330" y="723"/>
                  <a:pt x="282" y="724"/>
                  <a:pt x="234" y="723"/>
                </a:cubicBezTo>
                <a:cubicBezTo>
                  <a:pt x="186" y="711"/>
                  <a:pt x="201" y="708"/>
                  <a:pt x="135" y="705"/>
                </a:cubicBezTo>
                <a:cubicBezTo>
                  <a:pt x="125" y="702"/>
                  <a:pt x="108" y="690"/>
                  <a:pt x="108" y="690"/>
                </a:cubicBezTo>
                <a:cubicBezTo>
                  <a:pt x="104" y="678"/>
                  <a:pt x="100" y="673"/>
                  <a:pt x="90" y="666"/>
                </a:cubicBezTo>
                <a:cubicBezTo>
                  <a:pt x="76" y="644"/>
                  <a:pt x="83" y="653"/>
                  <a:pt x="69" y="639"/>
                </a:cubicBezTo>
                <a:cubicBezTo>
                  <a:pt x="62" y="618"/>
                  <a:pt x="68" y="625"/>
                  <a:pt x="54" y="615"/>
                </a:cubicBezTo>
                <a:cubicBezTo>
                  <a:pt x="47" y="605"/>
                  <a:pt x="40" y="602"/>
                  <a:pt x="36" y="591"/>
                </a:cubicBezTo>
                <a:cubicBezTo>
                  <a:pt x="42" y="569"/>
                  <a:pt x="46" y="585"/>
                  <a:pt x="54" y="567"/>
                </a:cubicBezTo>
                <a:cubicBezTo>
                  <a:pt x="57" y="561"/>
                  <a:pt x="60" y="549"/>
                  <a:pt x="60" y="549"/>
                </a:cubicBezTo>
                <a:cubicBezTo>
                  <a:pt x="63" y="520"/>
                  <a:pt x="62" y="499"/>
                  <a:pt x="54" y="468"/>
                </a:cubicBezTo>
                <a:cubicBezTo>
                  <a:pt x="53" y="465"/>
                  <a:pt x="57" y="463"/>
                  <a:pt x="54" y="462"/>
                </a:cubicBezTo>
                <a:cubicBezTo>
                  <a:pt x="38" y="455"/>
                  <a:pt x="29" y="444"/>
                  <a:pt x="15" y="435"/>
                </a:cubicBezTo>
                <a:cubicBezTo>
                  <a:pt x="9" y="426"/>
                  <a:pt x="6" y="417"/>
                  <a:pt x="0" y="408"/>
                </a:cubicBezTo>
                <a:cubicBezTo>
                  <a:pt x="14" y="350"/>
                  <a:pt x="67" y="368"/>
                  <a:pt x="120" y="366"/>
                </a:cubicBezTo>
                <a:cubicBezTo>
                  <a:pt x="130" y="363"/>
                  <a:pt x="147" y="351"/>
                  <a:pt x="147" y="351"/>
                </a:cubicBezTo>
                <a:cubicBezTo>
                  <a:pt x="151" y="335"/>
                  <a:pt x="157" y="324"/>
                  <a:pt x="171" y="315"/>
                </a:cubicBezTo>
                <a:cubicBezTo>
                  <a:pt x="173" y="309"/>
                  <a:pt x="175" y="303"/>
                  <a:pt x="177" y="297"/>
                </a:cubicBezTo>
                <a:cubicBezTo>
                  <a:pt x="178" y="294"/>
                  <a:pt x="180" y="288"/>
                  <a:pt x="180" y="288"/>
                </a:cubicBezTo>
                <a:cubicBezTo>
                  <a:pt x="179" y="272"/>
                  <a:pt x="179" y="256"/>
                  <a:pt x="177" y="240"/>
                </a:cubicBezTo>
                <a:cubicBezTo>
                  <a:pt x="175" y="219"/>
                  <a:pt x="146" y="209"/>
                  <a:pt x="135" y="192"/>
                </a:cubicBezTo>
                <a:cubicBezTo>
                  <a:pt x="141" y="174"/>
                  <a:pt x="135" y="163"/>
                  <a:pt x="120" y="153"/>
                </a:cubicBezTo>
                <a:cubicBezTo>
                  <a:pt x="127" y="133"/>
                  <a:pt x="145" y="132"/>
                  <a:pt x="162" y="126"/>
                </a:cubicBezTo>
                <a:cubicBezTo>
                  <a:pt x="175" y="106"/>
                  <a:pt x="177" y="77"/>
                  <a:pt x="156" y="63"/>
                </a:cubicBezTo>
                <a:cubicBezTo>
                  <a:pt x="142" y="41"/>
                  <a:pt x="149" y="50"/>
                  <a:pt x="135" y="36"/>
                </a:cubicBezTo>
                <a:cubicBezTo>
                  <a:pt x="142" y="3"/>
                  <a:pt x="167" y="26"/>
                  <a:pt x="192" y="9"/>
                </a:cubicBezTo>
                <a:cubicBezTo>
                  <a:pt x="215" y="17"/>
                  <a:pt x="205" y="22"/>
                  <a:pt x="216" y="0"/>
                </a:cubicBezTo>
                <a:close/>
              </a:path>
            </a:pathLst>
          </a:custGeom>
          <a:solidFill>
            <a:srgbClr val="0000FF">
              <a:alpha val="70195"/>
            </a:srgbClr>
          </a:solidFill>
          <a:ln w="9525">
            <a:solidFill>
              <a:srgbClr val="000000">
                <a:alpha val="0"/>
              </a:srgbClr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72" name="任意多边形 18471"/>
          <p:cNvSpPr>
            <a:spLocks noChangeArrowheads="1"/>
          </p:cNvSpPr>
          <p:nvPr/>
        </p:nvSpPr>
        <p:spPr bwMode="auto">
          <a:xfrm>
            <a:off x="6316663" y="3463925"/>
            <a:ext cx="1392237" cy="2185988"/>
          </a:xfrm>
          <a:custGeom>
            <a:avLst/>
            <a:gdLst>
              <a:gd name="T0" fmla="*/ 469 w 877"/>
              <a:gd name="T1" fmla="*/ 13 h 1377"/>
              <a:gd name="T2" fmla="*/ 449 w 877"/>
              <a:gd name="T3" fmla="*/ 33 h 1377"/>
              <a:gd name="T4" fmla="*/ 417 w 877"/>
              <a:gd name="T5" fmla="*/ 77 h 1377"/>
              <a:gd name="T6" fmla="*/ 301 w 877"/>
              <a:gd name="T7" fmla="*/ 81 h 1377"/>
              <a:gd name="T8" fmla="*/ 213 w 877"/>
              <a:gd name="T9" fmla="*/ 77 h 1377"/>
              <a:gd name="T10" fmla="*/ 209 w 877"/>
              <a:gd name="T11" fmla="*/ 113 h 1377"/>
              <a:gd name="T12" fmla="*/ 233 w 877"/>
              <a:gd name="T13" fmla="*/ 149 h 1377"/>
              <a:gd name="T14" fmla="*/ 125 w 877"/>
              <a:gd name="T15" fmla="*/ 169 h 1377"/>
              <a:gd name="T16" fmla="*/ 73 w 877"/>
              <a:gd name="T17" fmla="*/ 281 h 1377"/>
              <a:gd name="T18" fmla="*/ 177 w 877"/>
              <a:gd name="T19" fmla="*/ 365 h 1377"/>
              <a:gd name="T20" fmla="*/ 153 w 877"/>
              <a:gd name="T21" fmla="*/ 477 h 1377"/>
              <a:gd name="T22" fmla="*/ 201 w 877"/>
              <a:gd name="T23" fmla="*/ 501 h 1377"/>
              <a:gd name="T24" fmla="*/ 253 w 877"/>
              <a:gd name="T25" fmla="*/ 657 h 1377"/>
              <a:gd name="T26" fmla="*/ 81 w 877"/>
              <a:gd name="T27" fmla="*/ 737 h 1377"/>
              <a:gd name="T28" fmla="*/ 25 w 877"/>
              <a:gd name="T29" fmla="*/ 769 h 1377"/>
              <a:gd name="T30" fmla="*/ 17 w 877"/>
              <a:gd name="T31" fmla="*/ 949 h 1377"/>
              <a:gd name="T32" fmla="*/ 29 w 877"/>
              <a:gd name="T33" fmla="*/ 1145 h 1377"/>
              <a:gd name="T34" fmla="*/ 101 w 877"/>
              <a:gd name="T35" fmla="*/ 1177 h 1377"/>
              <a:gd name="T36" fmla="*/ 121 w 877"/>
              <a:gd name="T37" fmla="*/ 1225 h 1377"/>
              <a:gd name="T38" fmla="*/ 133 w 877"/>
              <a:gd name="T39" fmla="*/ 1305 h 1377"/>
              <a:gd name="T40" fmla="*/ 273 w 877"/>
              <a:gd name="T41" fmla="*/ 1265 h 1377"/>
              <a:gd name="T42" fmla="*/ 341 w 877"/>
              <a:gd name="T43" fmla="*/ 1265 h 1377"/>
              <a:gd name="T44" fmla="*/ 381 w 877"/>
              <a:gd name="T45" fmla="*/ 1293 h 1377"/>
              <a:gd name="T46" fmla="*/ 429 w 877"/>
              <a:gd name="T47" fmla="*/ 1373 h 1377"/>
              <a:gd name="T48" fmla="*/ 501 w 877"/>
              <a:gd name="T49" fmla="*/ 1361 h 1377"/>
              <a:gd name="T50" fmla="*/ 577 w 877"/>
              <a:gd name="T51" fmla="*/ 1257 h 1377"/>
              <a:gd name="T52" fmla="*/ 641 w 877"/>
              <a:gd name="T53" fmla="*/ 1141 h 1377"/>
              <a:gd name="T54" fmla="*/ 677 w 877"/>
              <a:gd name="T55" fmla="*/ 1093 h 1377"/>
              <a:gd name="T56" fmla="*/ 693 w 877"/>
              <a:gd name="T57" fmla="*/ 1005 h 1377"/>
              <a:gd name="T58" fmla="*/ 721 w 877"/>
              <a:gd name="T59" fmla="*/ 917 h 1377"/>
              <a:gd name="T60" fmla="*/ 749 w 877"/>
              <a:gd name="T61" fmla="*/ 897 h 1377"/>
              <a:gd name="T62" fmla="*/ 733 w 877"/>
              <a:gd name="T63" fmla="*/ 877 h 1377"/>
              <a:gd name="T64" fmla="*/ 681 w 877"/>
              <a:gd name="T65" fmla="*/ 829 h 1377"/>
              <a:gd name="T66" fmla="*/ 725 w 877"/>
              <a:gd name="T67" fmla="*/ 849 h 1377"/>
              <a:gd name="T68" fmla="*/ 769 w 877"/>
              <a:gd name="T69" fmla="*/ 809 h 1377"/>
              <a:gd name="T70" fmla="*/ 829 w 877"/>
              <a:gd name="T71" fmla="*/ 789 h 1377"/>
              <a:gd name="T72" fmla="*/ 841 w 877"/>
              <a:gd name="T73" fmla="*/ 705 h 1377"/>
              <a:gd name="T74" fmla="*/ 849 w 877"/>
              <a:gd name="T75" fmla="*/ 621 h 1377"/>
              <a:gd name="T76" fmla="*/ 877 w 877"/>
              <a:gd name="T77" fmla="*/ 597 h 1377"/>
              <a:gd name="T78" fmla="*/ 789 w 877"/>
              <a:gd name="T79" fmla="*/ 529 h 1377"/>
              <a:gd name="T80" fmla="*/ 661 w 877"/>
              <a:gd name="T81" fmla="*/ 557 h 1377"/>
              <a:gd name="T82" fmla="*/ 729 w 877"/>
              <a:gd name="T83" fmla="*/ 509 h 1377"/>
              <a:gd name="T84" fmla="*/ 801 w 877"/>
              <a:gd name="T85" fmla="*/ 461 h 1377"/>
              <a:gd name="T86" fmla="*/ 805 w 877"/>
              <a:gd name="T87" fmla="*/ 429 h 1377"/>
              <a:gd name="T88" fmla="*/ 581 w 877"/>
              <a:gd name="T89" fmla="*/ 353 h 1377"/>
              <a:gd name="T90" fmla="*/ 609 w 877"/>
              <a:gd name="T91" fmla="*/ 341 h 1377"/>
              <a:gd name="T92" fmla="*/ 729 w 877"/>
              <a:gd name="T93" fmla="*/ 357 h 1377"/>
              <a:gd name="T94" fmla="*/ 757 w 877"/>
              <a:gd name="T95" fmla="*/ 401 h 1377"/>
              <a:gd name="T96" fmla="*/ 805 w 877"/>
              <a:gd name="T97" fmla="*/ 393 h 1377"/>
              <a:gd name="T98" fmla="*/ 813 w 877"/>
              <a:gd name="T99" fmla="*/ 349 h 1377"/>
              <a:gd name="T100" fmla="*/ 685 w 877"/>
              <a:gd name="T101" fmla="*/ 269 h 1377"/>
              <a:gd name="T102" fmla="*/ 633 w 877"/>
              <a:gd name="T103" fmla="*/ 149 h 1377"/>
              <a:gd name="T104" fmla="*/ 621 w 877"/>
              <a:gd name="T105" fmla="*/ 133 h 1377"/>
              <a:gd name="T106" fmla="*/ 517 w 877"/>
              <a:gd name="T107" fmla="*/ 69 h 1377"/>
              <a:gd name="T108" fmla="*/ 493 w 877"/>
              <a:gd name="T109" fmla="*/ 1 h 137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77"/>
              <a:gd name="T166" fmla="*/ 0 h 1377"/>
              <a:gd name="T167" fmla="*/ 877 w 877"/>
              <a:gd name="T168" fmla="*/ 1377 h 137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77" h="1377">
                <a:moveTo>
                  <a:pt x="493" y="1"/>
                </a:moveTo>
                <a:cubicBezTo>
                  <a:pt x="486" y="6"/>
                  <a:pt x="476" y="7"/>
                  <a:pt x="469" y="13"/>
                </a:cubicBezTo>
                <a:cubicBezTo>
                  <a:pt x="465" y="16"/>
                  <a:pt x="464" y="22"/>
                  <a:pt x="461" y="25"/>
                </a:cubicBezTo>
                <a:cubicBezTo>
                  <a:pt x="458" y="28"/>
                  <a:pt x="453" y="30"/>
                  <a:pt x="449" y="33"/>
                </a:cubicBezTo>
                <a:cubicBezTo>
                  <a:pt x="440" y="46"/>
                  <a:pt x="428" y="51"/>
                  <a:pt x="421" y="65"/>
                </a:cubicBezTo>
                <a:cubicBezTo>
                  <a:pt x="419" y="69"/>
                  <a:pt x="420" y="75"/>
                  <a:pt x="417" y="77"/>
                </a:cubicBezTo>
                <a:cubicBezTo>
                  <a:pt x="410" y="82"/>
                  <a:pt x="393" y="85"/>
                  <a:pt x="393" y="85"/>
                </a:cubicBezTo>
                <a:cubicBezTo>
                  <a:pt x="356" y="82"/>
                  <a:pt x="336" y="69"/>
                  <a:pt x="301" y="81"/>
                </a:cubicBezTo>
                <a:cubicBezTo>
                  <a:pt x="278" y="76"/>
                  <a:pt x="253" y="62"/>
                  <a:pt x="233" y="49"/>
                </a:cubicBezTo>
                <a:cubicBezTo>
                  <a:pt x="213" y="56"/>
                  <a:pt x="222" y="49"/>
                  <a:pt x="213" y="77"/>
                </a:cubicBezTo>
                <a:cubicBezTo>
                  <a:pt x="210" y="87"/>
                  <a:pt x="191" y="82"/>
                  <a:pt x="181" y="85"/>
                </a:cubicBezTo>
                <a:cubicBezTo>
                  <a:pt x="186" y="106"/>
                  <a:pt x="192" y="102"/>
                  <a:pt x="209" y="113"/>
                </a:cubicBezTo>
                <a:cubicBezTo>
                  <a:pt x="214" y="121"/>
                  <a:pt x="220" y="129"/>
                  <a:pt x="225" y="137"/>
                </a:cubicBezTo>
                <a:cubicBezTo>
                  <a:pt x="228" y="141"/>
                  <a:pt x="233" y="149"/>
                  <a:pt x="233" y="149"/>
                </a:cubicBezTo>
                <a:cubicBezTo>
                  <a:pt x="228" y="183"/>
                  <a:pt x="228" y="183"/>
                  <a:pt x="197" y="189"/>
                </a:cubicBezTo>
                <a:cubicBezTo>
                  <a:pt x="164" y="211"/>
                  <a:pt x="153" y="178"/>
                  <a:pt x="125" y="169"/>
                </a:cubicBezTo>
                <a:cubicBezTo>
                  <a:pt x="109" y="193"/>
                  <a:pt x="109" y="220"/>
                  <a:pt x="93" y="245"/>
                </a:cubicBezTo>
                <a:cubicBezTo>
                  <a:pt x="84" y="281"/>
                  <a:pt x="95" y="274"/>
                  <a:pt x="73" y="281"/>
                </a:cubicBezTo>
                <a:cubicBezTo>
                  <a:pt x="40" y="330"/>
                  <a:pt x="112" y="334"/>
                  <a:pt x="145" y="337"/>
                </a:cubicBezTo>
                <a:cubicBezTo>
                  <a:pt x="173" y="356"/>
                  <a:pt x="164" y="345"/>
                  <a:pt x="177" y="365"/>
                </a:cubicBezTo>
                <a:cubicBezTo>
                  <a:pt x="174" y="408"/>
                  <a:pt x="183" y="421"/>
                  <a:pt x="153" y="441"/>
                </a:cubicBezTo>
                <a:cubicBezTo>
                  <a:pt x="149" y="452"/>
                  <a:pt x="143" y="465"/>
                  <a:pt x="153" y="477"/>
                </a:cubicBezTo>
                <a:cubicBezTo>
                  <a:pt x="159" y="483"/>
                  <a:pt x="170" y="480"/>
                  <a:pt x="177" y="485"/>
                </a:cubicBezTo>
                <a:cubicBezTo>
                  <a:pt x="185" y="490"/>
                  <a:pt x="201" y="501"/>
                  <a:pt x="201" y="501"/>
                </a:cubicBezTo>
                <a:cubicBezTo>
                  <a:pt x="228" y="541"/>
                  <a:pt x="193" y="620"/>
                  <a:pt x="217" y="641"/>
                </a:cubicBezTo>
                <a:cubicBezTo>
                  <a:pt x="227" y="650"/>
                  <a:pt x="242" y="650"/>
                  <a:pt x="253" y="657"/>
                </a:cubicBezTo>
                <a:cubicBezTo>
                  <a:pt x="213" y="684"/>
                  <a:pt x="161" y="654"/>
                  <a:pt x="121" y="681"/>
                </a:cubicBezTo>
                <a:cubicBezTo>
                  <a:pt x="108" y="700"/>
                  <a:pt x="100" y="724"/>
                  <a:pt x="81" y="737"/>
                </a:cubicBezTo>
                <a:cubicBezTo>
                  <a:pt x="80" y="741"/>
                  <a:pt x="80" y="747"/>
                  <a:pt x="77" y="749"/>
                </a:cubicBezTo>
                <a:cubicBezTo>
                  <a:pt x="69" y="755"/>
                  <a:pt x="35" y="766"/>
                  <a:pt x="25" y="769"/>
                </a:cubicBezTo>
                <a:cubicBezTo>
                  <a:pt x="0" y="807"/>
                  <a:pt x="9" y="829"/>
                  <a:pt x="33" y="865"/>
                </a:cubicBezTo>
                <a:cubicBezTo>
                  <a:pt x="30" y="906"/>
                  <a:pt x="36" y="920"/>
                  <a:pt x="17" y="949"/>
                </a:cubicBezTo>
                <a:cubicBezTo>
                  <a:pt x="14" y="1024"/>
                  <a:pt x="9" y="1055"/>
                  <a:pt x="17" y="1121"/>
                </a:cubicBezTo>
                <a:cubicBezTo>
                  <a:pt x="18" y="1127"/>
                  <a:pt x="24" y="1142"/>
                  <a:pt x="29" y="1145"/>
                </a:cubicBezTo>
                <a:cubicBezTo>
                  <a:pt x="37" y="1152"/>
                  <a:pt x="49" y="1192"/>
                  <a:pt x="61" y="1197"/>
                </a:cubicBezTo>
                <a:cubicBezTo>
                  <a:pt x="73" y="1202"/>
                  <a:pt x="92" y="1174"/>
                  <a:pt x="101" y="1177"/>
                </a:cubicBezTo>
                <a:cubicBezTo>
                  <a:pt x="114" y="1196"/>
                  <a:pt x="107" y="1184"/>
                  <a:pt x="117" y="1213"/>
                </a:cubicBezTo>
                <a:cubicBezTo>
                  <a:pt x="118" y="1217"/>
                  <a:pt x="121" y="1225"/>
                  <a:pt x="121" y="1225"/>
                </a:cubicBezTo>
                <a:cubicBezTo>
                  <a:pt x="116" y="1244"/>
                  <a:pt x="113" y="1250"/>
                  <a:pt x="97" y="1261"/>
                </a:cubicBezTo>
                <a:cubicBezTo>
                  <a:pt x="104" y="1300"/>
                  <a:pt x="98" y="1293"/>
                  <a:pt x="133" y="1305"/>
                </a:cubicBezTo>
                <a:cubicBezTo>
                  <a:pt x="161" y="1301"/>
                  <a:pt x="162" y="1281"/>
                  <a:pt x="185" y="1273"/>
                </a:cubicBezTo>
                <a:cubicBezTo>
                  <a:pt x="197" y="1237"/>
                  <a:pt x="237" y="1267"/>
                  <a:pt x="273" y="1265"/>
                </a:cubicBezTo>
                <a:cubicBezTo>
                  <a:pt x="295" y="1250"/>
                  <a:pt x="299" y="1253"/>
                  <a:pt x="329" y="1257"/>
                </a:cubicBezTo>
                <a:cubicBezTo>
                  <a:pt x="333" y="1260"/>
                  <a:pt x="338" y="1261"/>
                  <a:pt x="341" y="1265"/>
                </a:cubicBezTo>
                <a:cubicBezTo>
                  <a:pt x="344" y="1268"/>
                  <a:pt x="342" y="1275"/>
                  <a:pt x="345" y="1277"/>
                </a:cubicBezTo>
                <a:cubicBezTo>
                  <a:pt x="356" y="1285"/>
                  <a:pt x="370" y="1286"/>
                  <a:pt x="381" y="1293"/>
                </a:cubicBezTo>
                <a:cubicBezTo>
                  <a:pt x="388" y="1313"/>
                  <a:pt x="397" y="1327"/>
                  <a:pt x="409" y="1345"/>
                </a:cubicBezTo>
                <a:cubicBezTo>
                  <a:pt x="430" y="1377"/>
                  <a:pt x="403" y="1364"/>
                  <a:pt x="429" y="1373"/>
                </a:cubicBezTo>
                <a:cubicBezTo>
                  <a:pt x="445" y="1372"/>
                  <a:pt x="461" y="1372"/>
                  <a:pt x="477" y="1369"/>
                </a:cubicBezTo>
                <a:cubicBezTo>
                  <a:pt x="485" y="1368"/>
                  <a:pt x="501" y="1361"/>
                  <a:pt x="501" y="1361"/>
                </a:cubicBezTo>
                <a:cubicBezTo>
                  <a:pt x="532" y="1330"/>
                  <a:pt x="510" y="1319"/>
                  <a:pt x="521" y="1265"/>
                </a:cubicBezTo>
                <a:cubicBezTo>
                  <a:pt x="522" y="1260"/>
                  <a:pt x="560" y="1259"/>
                  <a:pt x="577" y="1257"/>
                </a:cubicBezTo>
                <a:cubicBezTo>
                  <a:pt x="592" y="1235"/>
                  <a:pt x="599" y="1216"/>
                  <a:pt x="621" y="1201"/>
                </a:cubicBezTo>
                <a:cubicBezTo>
                  <a:pt x="629" y="1178"/>
                  <a:pt x="614" y="1150"/>
                  <a:pt x="641" y="1141"/>
                </a:cubicBezTo>
                <a:cubicBezTo>
                  <a:pt x="643" y="1141"/>
                  <a:pt x="684" y="1150"/>
                  <a:pt x="689" y="1141"/>
                </a:cubicBezTo>
                <a:cubicBezTo>
                  <a:pt x="697" y="1127"/>
                  <a:pt x="677" y="1093"/>
                  <a:pt x="677" y="1093"/>
                </a:cubicBezTo>
                <a:cubicBezTo>
                  <a:pt x="680" y="1072"/>
                  <a:pt x="682" y="1050"/>
                  <a:pt x="685" y="1029"/>
                </a:cubicBezTo>
                <a:cubicBezTo>
                  <a:pt x="686" y="1021"/>
                  <a:pt x="693" y="1005"/>
                  <a:pt x="693" y="1005"/>
                </a:cubicBezTo>
                <a:cubicBezTo>
                  <a:pt x="695" y="987"/>
                  <a:pt x="695" y="958"/>
                  <a:pt x="705" y="941"/>
                </a:cubicBezTo>
                <a:cubicBezTo>
                  <a:pt x="710" y="933"/>
                  <a:pt x="718" y="926"/>
                  <a:pt x="721" y="917"/>
                </a:cubicBezTo>
                <a:cubicBezTo>
                  <a:pt x="722" y="913"/>
                  <a:pt x="722" y="907"/>
                  <a:pt x="725" y="905"/>
                </a:cubicBezTo>
                <a:cubicBezTo>
                  <a:pt x="732" y="900"/>
                  <a:pt x="749" y="897"/>
                  <a:pt x="749" y="897"/>
                </a:cubicBezTo>
                <a:cubicBezTo>
                  <a:pt x="752" y="893"/>
                  <a:pt x="760" y="889"/>
                  <a:pt x="757" y="885"/>
                </a:cubicBezTo>
                <a:cubicBezTo>
                  <a:pt x="752" y="878"/>
                  <a:pt x="740" y="882"/>
                  <a:pt x="733" y="877"/>
                </a:cubicBezTo>
                <a:cubicBezTo>
                  <a:pt x="725" y="872"/>
                  <a:pt x="709" y="861"/>
                  <a:pt x="709" y="861"/>
                </a:cubicBezTo>
                <a:cubicBezTo>
                  <a:pt x="700" y="848"/>
                  <a:pt x="690" y="842"/>
                  <a:pt x="681" y="829"/>
                </a:cubicBezTo>
                <a:cubicBezTo>
                  <a:pt x="681" y="823"/>
                  <a:pt x="702" y="830"/>
                  <a:pt x="709" y="833"/>
                </a:cubicBezTo>
                <a:cubicBezTo>
                  <a:pt x="716" y="836"/>
                  <a:pt x="719" y="847"/>
                  <a:pt x="725" y="849"/>
                </a:cubicBezTo>
                <a:cubicBezTo>
                  <a:pt x="732" y="848"/>
                  <a:pt x="740" y="850"/>
                  <a:pt x="745" y="845"/>
                </a:cubicBezTo>
                <a:cubicBezTo>
                  <a:pt x="761" y="829"/>
                  <a:pt x="736" y="820"/>
                  <a:pt x="769" y="809"/>
                </a:cubicBezTo>
                <a:cubicBezTo>
                  <a:pt x="778" y="795"/>
                  <a:pt x="781" y="785"/>
                  <a:pt x="793" y="773"/>
                </a:cubicBezTo>
                <a:cubicBezTo>
                  <a:pt x="806" y="777"/>
                  <a:pt x="816" y="785"/>
                  <a:pt x="829" y="789"/>
                </a:cubicBezTo>
                <a:cubicBezTo>
                  <a:pt x="824" y="721"/>
                  <a:pt x="833" y="745"/>
                  <a:pt x="801" y="713"/>
                </a:cubicBezTo>
                <a:cubicBezTo>
                  <a:pt x="814" y="709"/>
                  <a:pt x="832" y="715"/>
                  <a:pt x="841" y="705"/>
                </a:cubicBezTo>
                <a:cubicBezTo>
                  <a:pt x="855" y="689"/>
                  <a:pt x="827" y="668"/>
                  <a:pt x="817" y="665"/>
                </a:cubicBezTo>
                <a:cubicBezTo>
                  <a:pt x="845" y="623"/>
                  <a:pt x="867" y="684"/>
                  <a:pt x="849" y="621"/>
                </a:cubicBezTo>
                <a:cubicBezTo>
                  <a:pt x="831" y="627"/>
                  <a:pt x="830" y="637"/>
                  <a:pt x="813" y="625"/>
                </a:cubicBezTo>
                <a:cubicBezTo>
                  <a:pt x="800" y="587"/>
                  <a:pt x="849" y="599"/>
                  <a:pt x="877" y="597"/>
                </a:cubicBezTo>
                <a:cubicBezTo>
                  <a:pt x="871" y="547"/>
                  <a:pt x="872" y="558"/>
                  <a:pt x="821" y="553"/>
                </a:cubicBezTo>
                <a:cubicBezTo>
                  <a:pt x="807" y="544"/>
                  <a:pt x="799" y="543"/>
                  <a:pt x="789" y="529"/>
                </a:cubicBezTo>
                <a:cubicBezTo>
                  <a:pt x="768" y="532"/>
                  <a:pt x="758" y="534"/>
                  <a:pt x="741" y="545"/>
                </a:cubicBezTo>
                <a:cubicBezTo>
                  <a:pt x="722" y="574"/>
                  <a:pt x="699" y="560"/>
                  <a:pt x="661" y="557"/>
                </a:cubicBezTo>
                <a:cubicBezTo>
                  <a:pt x="668" y="537"/>
                  <a:pt x="680" y="540"/>
                  <a:pt x="701" y="537"/>
                </a:cubicBezTo>
                <a:cubicBezTo>
                  <a:pt x="712" y="527"/>
                  <a:pt x="720" y="516"/>
                  <a:pt x="729" y="509"/>
                </a:cubicBezTo>
                <a:cubicBezTo>
                  <a:pt x="738" y="502"/>
                  <a:pt x="745" y="501"/>
                  <a:pt x="757" y="493"/>
                </a:cubicBezTo>
                <a:cubicBezTo>
                  <a:pt x="779" y="486"/>
                  <a:pt x="784" y="466"/>
                  <a:pt x="801" y="461"/>
                </a:cubicBezTo>
                <a:cubicBezTo>
                  <a:pt x="810" y="458"/>
                  <a:pt x="820" y="458"/>
                  <a:pt x="829" y="457"/>
                </a:cubicBezTo>
                <a:cubicBezTo>
                  <a:pt x="820" y="443"/>
                  <a:pt x="821" y="434"/>
                  <a:pt x="805" y="429"/>
                </a:cubicBezTo>
                <a:cubicBezTo>
                  <a:pt x="765" y="389"/>
                  <a:pt x="739" y="367"/>
                  <a:pt x="681" y="361"/>
                </a:cubicBezTo>
                <a:cubicBezTo>
                  <a:pt x="655" y="344"/>
                  <a:pt x="613" y="357"/>
                  <a:pt x="581" y="353"/>
                </a:cubicBezTo>
                <a:cubicBezTo>
                  <a:pt x="578" y="349"/>
                  <a:pt x="572" y="346"/>
                  <a:pt x="573" y="341"/>
                </a:cubicBezTo>
                <a:cubicBezTo>
                  <a:pt x="576" y="329"/>
                  <a:pt x="597" y="340"/>
                  <a:pt x="609" y="341"/>
                </a:cubicBezTo>
                <a:cubicBezTo>
                  <a:pt x="628" y="343"/>
                  <a:pt x="646" y="344"/>
                  <a:pt x="665" y="345"/>
                </a:cubicBezTo>
                <a:cubicBezTo>
                  <a:pt x="702" y="357"/>
                  <a:pt x="681" y="352"/>
                  <a:pt x="729" y="357"/>
                </a:cubicBezTo>
                <a:cubicBezTo>
                  <a:pt x="745" y="362"/>
                  <a:pt x="744" y="371"/>
                  <a:pt x="753" y="385"/>
                </a:cubicBezTo>
                <a:cubicBezTo>
                  <a:pt x="754" y="390"/>
                  <a:pt x="762" y="401"/>
                  <a:pt x="757" y="401"/>
                </a:cubicBezTo>
                <a:cubicBezTo>
                  <a:pt x="747" y="401"/>
                  <a:pt x="733" y="385"/>
                  <a:pt x="733" y="385"/>
                </a:cubicBezTo>
                <a:cubicBezTo>
                  <a:pt x="756" y="377"/>
                  <a:pt x="795" y="362"/>
                  <a:pt x="805" y="393"/>
                </a:cubicBezTo>
                <a:cubicBezTo>
                  <a:pt x="817" y="392"/>
                  <a:pt x="831" y="395"/>
                  <a:pt x="841" y="389"/>
                </a:cubicBezTo>
                <a:cubicBezTo>
                  <a:pt x="853" y="382"/>
                  <a:pt x="818" y="353"/>
                  <a:pt x="813" y="349"/>
                </a:cubicBezTo>
                <a:cubicBezTo>
                  <a:pt x="806" y="327"/>
                  <a:pt x="787" y="308"/>
                  <a:pt x="765" y="301"/>
                </a:cubicBezTo>
                <a:cubicBezTo>
                  <a:pt x="732" y="268"/>
                  <a:pt x="738" y="274"/>
                  <a:pt x="685" y="269"/>
                </a:cubicBezTo>
                <a:cubicBezTo>
                  <a:pt x="675" y="238"/>
                  <a:pt x="682" y="204"/>
                  <a:pt x="653" y="185"/>
                </a:cubicBezTo>
                <a:cubicBezTo>
                  <a:pt x="639" y="164"/>
                  <a:pt x="651" y="167"/>
                  <a:pt x="633" y="149"/>
                </a:cubicBezTo>
                <a:cubicBezTo>
                  <a:pt x="637" y="146"/>
                  <a:pt x="628" y="130"/>
                  <a:pt x="633" y="129"/>
                </a:cubicBezTo>
                <a:cubicBezTo>
                  <a:pt x="637" y="128"/>
                  <a:pt x="619" y="137"/>
                  <a:pt x="621" y="133"/>
                </a:cubicBezTo>
                <a:cubicBezTo>
                  <a:pt x="632" y="104"/>
                  <a:pt x="593" y="84"/>
                  <a:pt x="573" y="77"/>
                </a:cubicBezTo>
                <a:cubicBezTo>
                  <a:pt x="543" y="81"/>
                  <a:pt x="539" y="84"/>
                  <a:pt x="517" y="69"/>
                </a:cubicBezTo>
                <a:cubicBezTo>
                  <a:pt x="485" y="21"/>
                  <a:pt x="513" y="71"/>
                  <a:pt x="497" y="17"/>
                </a:cubicBezTo>
                <a:cubicBezTo>
                  <a:pt x="492" y="0"/>
                  <a:pt x="484" y="10"/>
                  <a:pt x="493" y="1"/>
                </a:cubicBezTo>
                <a:close/>
              </a:path>
            </a:pathLst>
          </a:custGeom>
          <a:solidFill>
            <a:srgbClr val="0000FF">
              <a:alpha val="59999"/>
            </a:srgbClr>
          </a:solidFill>
          <a:ln w="25400">
            <a:solidFill>
              <a:srgbClr val="0000FF">
                <a:alpha val="69019"/>
              </a:srgbClr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77" name="任意多边形 18476"/>
          <p:cNvSpPr>
            <a:spLocks noChangeArrowheads="1"/>
          </p:cNvSpPr>
          <p:nvPr/>
        </p:nvSpPr>
        <p:spPr bwMode="auto">
          <a:xfrm rot="5112274">
            <a:off x="5949951" y="5232400"/>
            <a:ext cx="792162" cy="211137"/>
          </a:xfrm>
          <a:custGeom>
            <a:avLst/>
            <a:gdLst>
              <a:gd name="T0" fmla="*/ 816 w 862"/>
              <a:gd name="T1" fmla="*/ 0 h 408"/>
              <a:gd name="T2" fmla="*/ 227 w 862"/>
              <a:gd name="T3" fmla="*/ 181 h 408"/>
              <a:gd name="T4" fmla="*/ 272 w 862"/>
              <a:gd name="T5" fmla="*/ 0 h 408"/>
              <a:gd name="T6" fmla="*/ 0 w 862"/>
              <a:gd name="T7" fmla="*/ 317 h 408"/>
              <a:gd name="T8" fmla="*/ 317 w 862"/>
              <a:gd name="T9" fmla="*/ 408 h 408"/>
              <a:gd name="T10" fmla="*/ 227 w 862"/>
              <a:gd name="T11" fmla="*/ 317 h 408"/>
              <a:gd name="T12" fmla="*/ 862 w 862"/>
              <a:gd name="T13" fmla="*/ 317 h 408"/>
              <a:gd name="T14" fmla="*/ 816 w 862"/>
              <a:gd name="T15" fmla="*/ 0 h 40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862"/>
              <a:gd name="T25" fmla="*/ 0 h 408"/>
              <a:gd name="T26" fmla="*/ 862 w 862"/>
              <a:gd name="T27" fmla="*/ 408 h 40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5" name="组合 18478"/>
          <p:cNvGrpSpPr/>
          <p:nvPr/>
        </p:nvGrpSpPr>
        <p:grpSpPr bwMode="auto">
          <a:xfrm>
            <a:off x="5735638" y="5589588"/>
            <a:ext cx="1366837" cy="995362"/>
            <a:chOff x="0" y="0"/>
            <a:chExt cx="499" cy="627"/>
          </a:xfrm>
        </p:grpSpPr>
        <p:pic>
          <p:nvPicPr>
            <p:cNvPr id="42023" name="图片 18479" descr="200404220007_2398"/>
            <p:cNvPicPr preferRelativeResize="0"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CC99FF"/>
                </a:clrFrom>
                <a:clrTo>
                  <a:srgbClr val="CC99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7" y="0"/>
              <a:ext cx="181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81" name="文本框 18480"/>
            <p:cNvSpPr txBox="1"/>
            <p:nvPr/>
          </p:nvSpPr>
          <p:spPr>
            <a:xfrm>
              <a:off x="0" y="182"/>
              <a:ext cx="499" cy="445"/>
            </a:xfrm>
            <a:prstGeom prst="rect">
              <a:avLst/>
            </a:prstGeom>
            <a:solidFill>
              <a:srgbClr val="0000FF">
                <a:alpha val="92999"/>
              </a:srgbClr>
            </a:solidFill>
            <a:ln w="19050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 fontAlgn="auto">
                <a:lnSpc>
                  <a:spcPct val="75000"/>
                </a:lnSpc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000" b="1" noProof="1">
                  <a:solidFill>
                    <a:srgbClr val="FFFF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Garamond" panose="02020404030301010803" pitchFamily="18" charset="0"/>
                  <a:ea typeface="+mn-ea"/>
                  <a:cs typeface="+mn-ea"/>
                </a:rPr>
                <a:t>广州</a:t>
              </a:r>
              <a:endParaRPr lang="zh-CN" altLang="en-US" sz="2000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cs"/>
              </a:endParaRPr>
            </a:p>
            <a:p>
              <a:pPr algn="ctr" fontAlgn="auto">
                <a:lnSpc>
                  <a:spcPct val="75000"/>
                </a:lnSpc>
                <a:spcBef>
                  <a:spcPct val="50000"/>
                </a:spcBef>
                <a:buFont typeface="Arial" panose="020B0604020202020204" pitchFamily="34" charset="0"/>
                <a:buNone/>
                <a:defRPr/>
              </a:pPr>
              <a:r>
                <a:rPr lang="zh-CN" altLang="en-US" sz="2000" b="1" noProof="1">
                  <a:solidFill>
                    <a:srgbClr val="FFFF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Garamond" panose="02020404030301010803" pitchFamily="18" charset="0"/>
                  <a:ea typeface="+mn-ea"/>
                  <a:cs typeface="+mn-ea"/>
                </a:rPr>
                <a:t>兵力</a:t>
              </a:r>
              <a:r>
                <a:rPr lang="en-US" altLang="zh-CN" sz="2000" b="1" noProof="1">
                  <a:solidFill>
                    <a:srgbClr val="FFFF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Garamond" panose="02020404030301010803" pitchFamily="18" charset="0"/>
                  <a:ea typeface="+mn-ea"/>
                  <a:cs typeface="+mn-ea"/>
                </a:rPr>
                <a:t>10</a:t>
              </a:r>
              <a:r>
                <a:rPr lang="zh-CN" altLang="en-US" sz="2000" b="1" noProof="1">
                  <a:solidFill>
                    <a:srgbClr val="FFFF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Garamond" panose="02020404030301010803" pitchFamily="18" charset="0"/>
                  <a:ea typeface="+mn-ea"/>
                  <a:cs typeface="+mn-ea"/>
                </a:rPr>
                <a:t>万</a:t>
              </a:r>
              <a:endParaRPr lang="zh-CN" altLang="en-US" sz="2000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cs"/>
              </a:endParaRPr>
            </a:p>
          </p:txBody>
        </p:sp>
      </p:grpSp>
      <p:sp>
        <p:nvSpPr>
          <p:cNvPr id="18492" name="文本框 18491"/>
          <p:cNvSpPr txBox="1"/>
          <p:nvPr/>
        </p:nvSpPr>
        <p:spPr>
          <a:xfrm>
            <a:off x="7246938" y="3835400"/>
            <a:ext cx="720725" cy="368300"/>
          </a:xfrm>
          <a:prstGeom prst="rect">
            <a:avLst/>
          </a:prstGeom>
          <a:solidFill>
            <a:srgbClr val="000000">
              <a:alpha val="0"/>
            </a:srgbClr>
          </a:solidFill>
          <a:ln w="19050" cap="flat" cmpd="sng">
            <a:solidFill>
              <a:srgbClr val="FFFFFF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ea"/>
              </a:rPr>
              <a:t>上海</a:t>
            </a:r>
            <a:endParaRPr lang="zh-CN" altLang="en-US" b="1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18497" name="文本框 18496"/>
          <p:cNvSpPr txBox="1"/>
          <p:nvPr/>
        </p:nvSpPr>
        <p:spPr>
          <a:xfrm>
            <a:off x="6888163" y="3548063"/>
            <a:ext cx="720725" cy="368300"/>
          </a:xfrm>
          <a:prstGeom prst="rect">
            <a:avLst/>
          </a:prstGeom>
          <a:solidFill>
            <a:srgbClr val="000000">
              <a:alpha val="0"/>
            </a:srgbClr>
          </a:solidFill>
          <a:ln w="19050" cap="flat" cmpd="sng">
            <a:solidFill>
              <a:srgbClr val="FFFFFF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ea"/>
              </a:rPr>
              <a:t>南京</a:t>
            </a:r>
            <a:endParaRPr lang="zh-CN" altLang="en-US" b="1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18498" name="线形标注 2 18497"/>
          <p:cNvSpPr/>
          <p:nvPr/>
        </p:nvSpPr>
        <p:spPr>
          <a:xfrm>
            <a:off x="174696" y="5140657"/>
            <a:ext cx="2952750" cy="720725"/>
          </a:xfrm>
          <a:prstGeom prst="borderCallout2">
            <a:avLst>
              <a:gd name="adj1" fmla="val 15861"/>
              <a:gd name="adj2" fmla="val 102579"/>
              <a:gd name="adj3" fmla="val 15861"/>
              <a:gd name="adj4" fmla="val 129356"/>
              <a:gd name="adj5" fmla="val -139476"/>
              <a:gd name="adj6" fmla="val 191960"/>
            </a:avLst>
          </a:prstGeom>
          <a:solidFill>
            <a:srgbClr val="0000FF"/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zh-CN" sz="2800" noProof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1927.1.</a:t>
            </a:r>
            <a:r>
              <a:rPr lang="zh-CN" altLang="en-US" sz="2800" noProof="1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迁都武汉</a:t>
            </a:r>
            <a:endParaRPr lang="zh-CN" altLang="en-US" sz="2800" noProof="1">
              <a:solidFill>
                <a:srgbClr val="FFFF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2013" name="椭圆 18498"/>
          <p:cNvSpPr>
            <a:spLocks noChangeArrowheads="1"/>
          </p:cNvSpPr>
          <p:nvPr/>
        </p:nvSpPr>
        <p:spPr bwMode="auto">
          <a:xfrm>
            <a:off x="6672263" y="3213100"/>
            <a:ext cx="144462" cy="144463"/>
          </a:xfrm>
          <a:prstGeom prst="ellipse">
            <a:avLst/>
          </a:prstGeom>
          <a:solidFill>
            <a:schemeClr val="bg1">
              <a:alpha val="92940"/>
            </a:schemeClr>
          </a:solidFill>
          <a:ln w="38100">
            <a:solidFill>
              <a:srgbClr val="000000"/>
            </a:solidFill>
            <a:round/>
          </a:ln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500" name="文本框 18499"/>
          <p:cNvSpPr txBox="1"/>
          <p:nvPr/>
        </p:nvSpPr>
        <p:spPr>
          <a:xfrm>
            <a:off x="6022975" y="3213100"/>
            <a:ext cx="720725" cy="368300"/>
          </a:xfrm>
          <a:prstGeom prst="rect">
            <a:avLst/>
          </a:prstGeom>
          <a:solidFill>
            <a:srgbClr val="000000">
              <a:alpha val="0"/>
            </a:srgbClr>
          </a:solidFill>
          <a:ln w="19050" cap="flat" cmpd="sng">
            <a:solidFill>
              <a:srgbClr val="FFFFFF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ea"/>
              </a:rPr>
              <a:t>郑州</a:t>
            </a:r>
            <a:endParaRPr lang="zh-CN" altLang="en-US" b="1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18501" name="文本框 18500"/>
          <p:cNvSpPr txBox="1"/>
          <p:nvPr/>
        </p:nvSpPr>
        <p:spPr>
          <a:xfrm>
            <a:off x="6743700" y="3068638"/>
            <a:ext cx="720725" cy="368300"/>
          </a:xfrm>
          <a:prstGeom prst="rect">
            <a:avLst/>
          </a:prstGeom>
          <a:solidFill>
            <a:srgbClr val="000000">
              <a:alpha val="0"/>
            </a:srgbClr>
          </a:solidFill>
          <a:ln w="19050" cap="flat" cmpd="sng">
            <a:solidFill>
              <a:srgbClr val="FFFFFF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ea"/>
              </a:rPr>
              <a:t>济南</a:t>
            </a:r>
            <a:endParaRPr lang="zh-CN" altLang="en-US" b="1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18502" name="文本框 18501"/>
          <p:cNvSpPr txBox="1"/>
          <p:nvPr/>
        </p:nvSpPr>
        <p:spPr>
          <a:xfrm>
            <a:off x="6311900" y="2349500"/>
            <a:ext cx="720725" cy="368300"/>
          </a:xfrm>
          <a:prstGeom prst="rect">
            <a:avLst/>
          </a:prstGeom>
          <a:solidFill>
            <a:srgbClr val="000000">
              <a:alpha val="0"/>
            </a:srgbClr>
          </a:solidFill>
          <a:ln w="19050" cap="flat" cmpd="sng">
            <a:solidFill>
              <a:srgbClr val="FFFFFF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ea"/>
              </a:rPr>
              <a:t>北京</a:t>
            </a:r>
            <a:endParaRPr lang="zh-CN" altLang="en-US" b="1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18503" name="文本框 18502"/>
          <p:cNvSpPr txBox="1"/>
          <p:nvPr/>
        </p:nvSpPr>
        <p:spPr>
          <a:xfrm>
            <a:off x="7175500" y="1916113"/>
            <a:ext cx="720725" cy="368300"/>
          </a:xfrm>
          <a:prstGeom prst="rect">
            <a:avLst/>
          </a:prstGeom>
          <a:solidFill>
            <a:srgbClr val="000000">
              <a:alpha val="0"/>
            </a:srgbClr>
          </a:solidFill>
          <a:ln w="19050" cap="flat" cmpd="sng">
            <a:solidFill>
              <a:srgbClr val="FFFFFF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ea"/>
              </a:rPr>
              <a:t>沈阳</a:t>
            </a:r>
            <a:endParaRPr lang="zh-CN" altLang="en-US" b="1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18505" name="文本框 18504"/>
          <p:cNvSpPr txBox="1"/>
          <p:nvPr/>
        </p:nvSpPr>
        <p:spPr>
          <a:xfrm>
            <a:off x="6096000" y="3933825"/>
            <a:ext cx="720725" cy="368300"/>
          </a:xfrm>
          <a:prstGeom prst="rect">
            <a:avLst/>
          </a:prstGeom>
          <a:solidFill>
            <a:srgbClr val="000000">
              <a:alpha val="0"/>
            </a:srgbClr>
          </a:solidFill>
          <a:ln w="19050" cap="flat" cmpd="sng">
            <a:solidFill>
              <a:srgbClr val="FFFFFF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ea"/>
              </a:rPr>
              <a:t>武汉</a:t>
            </a:r>
            <a:endParaRPr lang="zh-CN" altLang="en-US" b="1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18506" name="文本框 18505"/>
          <p:cNvSpPr txBox="1"/>
          <p:nvPr/>
        </p:nvSpPr>
        <p:spPr>
          <a:xfrm>
            <a:off x="5889625" y="3917950"/>
            <a:ext cx="936625" cy="349250"/>
          </a:xfrm>
          <a:prstGeom prst="rect">
            <a:avLst/>
          </a:prstGeom>
          <a:solidFill>
            <a:srgbClr val="FF0000">
              <a:alpha val="92999"/>
            </a:srgbClr>
          </a:solidFill>
          <a:ln w="190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 fontAlgn="auto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Garamond" panose="02020404030301010803" pitchFamily="18" charset="0"/>
                <a:ea typeface="+mn-ea"/>
                <a:cs typeface="+mn-ea"/>
              </a:rPr>
              <a:t>武汉</a:t>
            </a:r>
            <a:endParaRPr lang="zh-CN" altLang="en-US" sz="2400" b="1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Garamond" panose="02020404030301010803" pitchFamily="18" charset="0"/>
              <a:ea typeface="+mn-ea"/>
              <a:cs typeface="+mn-cs"/>
            </a:endParaRPr>
          </a:p>
        </p:txBody>
      </p:sp>
      <p:pic>
        <p:nvPicPr>
          <p:cNvPr id="18507" name="图片 18506" descr="200404220007_2398"/>
          <p:cNvPicPr preferRelativeResize="0">
            <a:picLocks noChangeArrowheads="1"/>
          </p:cNvPicPr>
          <p:nvPr/>
        </p:nvPicPr>
        <p:blipFill>
          <a:blip r:embed="rId5" cstate="print">
            <a:clrChange>
              <a:clrFrom>
                <a:srgbClr val="CC99FF"/>
              </a:clrFrom>
              <a:clrTo>
                <a:srgbClr val="CC99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40463" y="5589588"/>
            <a:ext cx="2873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510" name="文本框 18509"/>
          <p:cNvSpPr txBox="1"/>
          <p:nvPr/>
        </p:nvSpPr>
        <p:spPr>
          <a:xfrm>
            <a:off x="5016500" y="2060575"/>
            <a:ext cx="720725" cy="368300"/>
          </a:xfrm>
          <a:prstGeom prst="rect">
            <a:avLst/>
          </a:prstGeom>
          <a:solidFill>
            <a:srgbClr val="000000">
              <a:alpha val="0"/>
            </a:srgbClr>
          </a:solidFill>
          <a:ln w="19050" cap="flat" cmpd="sng">
            <a:solidFill>
              <a:srgbClr val="FFFFFF">
                <a:alpha val="0"/>
              </a:srgb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rgbClr val="FFFF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+mn-ea"/>
                <a:cs typeface="+mn-ea"/>
              </a:rPr>
              <a:t>五原</a:t>
            </a:r>
            <a:endParaRPr lang="zh-CN" altLang="en-US" b="1" noProof="1">
              <a:solidFill>
                <a:srgbClr val="FFFFFF"/>
              </a:solidFill>
              <a:effectLst>
                <a:outerShdw blurRad="38100" dist="38100" dir="2700000">
                  <a:srgbClr val="000000"/>
                </a:outerShdw>
              </a:effectLst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18512" name="文本框 18511"/>
          <p:cNvSpPr txBox="1"/>
          <p:nvPr/>
        </p:nvSpPr>
        <p:spPr>
          <a:xfrm>
            <a:off x="5303838" y="6165850"/>
            <a:ext cx="2519362" cy="368300"/>
          </a:xfrm>
          <a:prstGeom prst="rect">
            <a:avLst/>
          </a:prstGeom>
          <a:solidFill>
            <a:srgbClr val="0000FF"/>
          </a:solidFill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  <a:buClr>
                <a:srgbClr val="000000"/>
              </a:buClr>
              <a:buFont typeface="Arial" panose="020B0604020202020204" pitchFamily="34" charset="0"/>
              <a:buNone/>
              <a:defRPr/>
            </a:pPr>
            <a:r>
              <a:rPr lang="zh-CN" altLang="zh-CN" sz="2400" b="1" noProof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1926.7.</a:t>
            </a:r>
            <a:r>
              <a:rPr lang="zh-CN" altLang="en-US" sz="2400" b="1" noProof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北伐开始</a:t>
            </a:r>
            <a:r>
              <a:rPr lang="zh-CN" altLang="en-US" sz="3600" noProof="1">
                <a:solidFill>
                  <a:srgbClr val="FFFF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3600" noProof="1">
              <a:solidFill>
                <a:srgbClr val="FFFF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C 0.00296 -0.08843 0.00625 -0.17593 0.00764 -0.20995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8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" y="-1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8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P spid="18436" grpId="0" animBg="1"/>
      <p:bldP spid="18446" grpId="0" animBg="1"/>
      <p:bldP spid="18447" grpId="0" animBg="1"/>
      <p:bldP spid="18469" grpId="0" animBg="1"/>
      <p:bldP spid="18472" grpId="0" animBg="1"/>
      <p:bldP spid="18477" grpId="0" animBg="1"/>
      <p:bldP spid="18498" grpId="0" bldLvl="0" animBg="1"/>
      <p:bldP spid="18506" grpId="0" bldLvl="0" animBg="1"/>
      <p:bldP spid="18512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文本框 1"/>
          <p:cNvSpPr txBox="1">
            <a:spLocks noChangeArrowheads="1"/>
          </p:cNvSpPr>
          <p:nvPr/>
        </p:nvSpPr>
        <p:spPr bwMode="auto">
          <a:xfrm>
            <a:off x="1123950" y="2344738"/>
            <a:ext cx="9756775" cy="3784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  <a:sym typeface="等线" charset="0"/>
              </a:rPr>
              <a:t>             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等线" charset="0"/>
              </a:rPr>
              <a:t>中国革命目前的任务，只是进行国民革命，国民党是代表国民革命运动的党，主张“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等线" charset="0"/>
              </a:rPr>
              <a:t>一切工作归国民党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等线" charset="0"/>
              </a:rPr>
              <a:t>”。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                     ——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马林、陈独秀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                                    </a:t>
            </a:r>
            <a:endParaRPr lang="zh-CN" altLang="en-US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矩形 31"/>
          <p:cNvSpPr>
            <a:spLocks noChangeArrowheads="1"/>
          </p:cNvSpPr>
          <p:nvPr/>
        </p:nvSpPr>
        <p:spPr bwMode="auto">
          <a:xfrm>
            <a:off x="0" y="0"/>
            <a:ext cx="7013575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第三篇章、国共两党的抉择</a:t>
            </a:r>
            <a:endParaRPr lang="zh-CN" altLang="en-US" sz="4000" b="1"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034" name="直接连接符 30"/>
          <p:cNvCxnSpPr>
            <a:cxnSpLocks noChangeShapeType="1"/>
          </p:cNvCxnSpPr>
          <p:nvPr>
            <p:custDataLst>
              <p:tags r:id="rId1"/>
            </p:custDataLst>
          </p:nvPr>
        </p:nvCxnSpPr>
        <p:spPr bwMode="auto">
          <a:xfrm flipV="1">
            <a:off x="1766570" y="2376170"/>
            <a:ext cx="0" cy="2190750"/>
          </a:xfrm>
          <a:prstGeom prst="line">
            <a:avLst/>
          </a:prstGeom>
          <a:noFill/>
          <a:ln w="60325">
            <a:solidFill>
              <a:srgbClr val="3498DB">
                <a:alpha val="90979"/>
              </a:srgbClr>
            </a:solidFill>
            <a:miter lim="800000"/>
          </a:ln>
        </p:spPr>
      </p:cxnSp>
      <p:sp>
        <p:nvSpPr>
          <p:cNvPr id="41" name="圆角矩形 25"/>
          <p:cNvSpPr/>
          <p:nvPr>
            <p:custDataLst>
              <p:tags r:id="rId2"/>
            </p:custDataLst>
          </p:nvPr>
        </p:nvSpPr>
        <p:spPr>
          <a:xfrm>
            <a:off x="2128838" y="3756978"/>
            <a:ext cx="2974975" cy="1274762"/>
          </a:xfrm>
          <a:prstGeom prst="roundRect">
            <a:avLst>
              <a:gd name="adj" fmla="val 8879"/>
            </a:avLst>
          </a:prstGeom>
          <a:solidFill>
            <a:srgbClr val="3498D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/>
          <a:lstStyle/>
          <a:p>
            <a:pPr algn="ctr" fontAlgn="auto">
              <a:lnSpc>
                <a:spcPct val="80000"/>
              </a:lnSpc>
              <a:spcAft>
                <a:spcPts val="0"/>
              </a:spcAft>
              <a:defRPr/>
            </a:pPr>
            <a:endParaRPr lang="en-US" sz="2000" spc="30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036" name="圆角矩形 2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043430" y="3669030"/>
            <a:ext cx="3190875" cy="1441450"/>
          </a:xfrm>
          <a:prstGeom prst="roundRect">
            <a:avLst>
              <a:gd name="adj" fmla="val 3847"/>
            </a:avLst>
          </a:prstGeom>
          <a:noFill/>
          <a:ln w="19050">
            <a:solidFill>
              <a:srgbClr val="85C1E9"/>
            </a:solidFill>
            <a:miter lim="800000"/>
          </a:ln>
        </p:spPr>
        <p:txBody>
          <a:bodyPr anchor="ctr"/>
          <a:lstStyle/>
          <a:p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4037" name="直接连接符 45"/>
          <p:cNvCxnSpPr>
            <a:cxnSpLocks noChangeShapeType="1"/>
          </p:cNvCxnSpPr>
          <p:nvPr>
            <p:custDataLst>
              <p:tags r:id="rId4"/>
            </p:custDataLst>
          </p:nvPr>
        </p:nvCxnSpPr>
        <p:spPr bwMode="auto">
          <a:xfrm flipH="1">
            <a:off x="1792923" y="4525645"/>
            <a:ext cx="382587" cy="14288"/>
          </a:xfrm>
          <a:prstGeom prst="line">
            <a:avLst/>
          </a:prstGeom>
          <a:noFill/>
          <a:ln w="53975">
            <a:solidFill>
              <a:srgbClr val="3498DB"/>
            </a:solidFill>
            <a:miter lim="800000"/>
          </a:ln>
        </p:spPr>
      </p:cxnSp>
      <p:sp>
        <p:nvSpPr>
          <p:cNvPr id="47" name="圆角矩形 37"/>
          <p:cNvSpPr/>
          <p:nvPr>
            <p:custDataLst>
              <p:tags r:id="rId5"/>
            </p:custDataLst>
          </p:nvPr>
        </p:nvSpPr>
        <p:spPr>
          <a:xfrm>
            <a:off x="2136140" y="1743710"/>
            <a:ext cx="3006090" cy="1189355"/>
          </a:xfrm>
          <a:prstGeom prst="roundRect">
            <a:avLst>
              <a:gd name="adj" fmla="val 3846"/>
            </a:avLst>
          </a:prstGeom>
          <a:solidFill>
            <a:srgbClr val="3498D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/>
          <a:lstStyle/>
          <a:p>
            <a:pPr algn="ctr" fontAlgn="auto">
              <a:lnSpc>
                <a:spcPct val="80000"/>
              </a:lnSpc>
              <a:spcAft>
                <a:spcPts val="0"/>
              </a:spcAft>
              <a:defRPr/>
            </a:pPr>
            <a:endParaRPr lang="en-US" sz="2000" spc="30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039" name="圆角矩形 36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043430" y="1561465"/>
            <a:ext cx="3190875" cy="1553845"/>
          </a:xfrm>
          <a:prstGeom prst="roundRect">
            <a:avLst>
              <a:gd name="adj" fmla="val 3847"/>
            </a:avLst>
          </a:prstGeom>
          <a:noFill/>
          <a:ln w="19050">
            <a:solidFill>
              <a:srgbClr val="85C1E9"/>
            </a:solidFill>
            <a:miter lim="800000"/>
          </a:ln>
        </p:spPr>
        <p:txBody>
          <a:bodyPr anchor="ctr"/>
          <a:lstStyle/>
          <a:p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4040" name="直接连接符 48"/>
          <p:cNvCxnSpPr>
            <a:cxnSpLocks noChangeShapeType="1"/>
          </p:cNvCxnSpPr>
          <p:nvPr>
            <p:custDataLst>
              <p:tags r:id="rId7"/>
            </p:custDataLst>
          </p:nvPr>
        </p:nvCxnSpPr>
        <p:spPr bwMode="auto">
          <a:xfrm flipH="1">
            <a:off x="1793240" y="2393315"/>
            <a:ext cx="296545" cy="2540"/>
          </a:xfrm>
          <a:prstGeom prst="line">
            <a:avLst/>
          </a:prstGeom>
          <a:noFill/>
          <a:ln w="44450">
            <a:solidFill>
              <a:srgbClr val="3498DB"/>
            </a:solidFill>
            <a:miter lim="800000"/>
          </a:ln>
        </p:spPr>
      </p:cxnSp>
      <p:sp>
        <p:nvSpPr>
          <p:cNvPr id="50" name="圆角矩形 4"/>
          <p:cNvSpPr/>
          <p:nvPr>
            <p:custDataLst>
              <p:tags r:id="rId8"/>
            </p:custDataLst>
          </p:nvPr>
        </p:nvSpPr>
        <p:spPr>
          <a:xfrm>
            <a:off x="375603" y="2435225"/>
            <a:ext cx="1020762" cy="2225675"/>
          </a:xfrm>
          <a:prstGeom prst="roundRect">
            <a:avLst>
              <a:gd name="adj" fmla="val 3846"/>
            </a:avLst>
          </a:prstGeom>
          <a:solidFill>
            <a:srgbClr val="1F74AD"/>
          </a:solidFill>
          <a:ln w="12700" cap="flat" cmpd="sng" algn="ctr">
            <a:solidFill>
              <a:srgbClr val="1F74AD"/>
            </a:solidFill>
            <a:prstDash val="solid"/>
            <a:miter lim="800000"/>
          </a:ln>
          <a:effectLst/>
        </p:spPr>
        <p:txBody>
          <a:bodyPr lIns="0" tIns="0" rIns="0" bIns="0" anchor="ctr"/>
          <a:lstStyle/>
          <a:p>
            <a:pPr algn="ctr" fontAlgn="auto">
              <a:lnSpc>
                <a:spcPct val="80000"/>
              </a:lnSpc>
              <a:spcAft>
                <a:spcPts val="0"/>
              </a:spcAft>
              <a:defRPr/>
            </a:pPr>
            <a:endParaRPr lang="en-US" sz="2000" spc="30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042" name="圆角矩形 2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71780" y="2376170"/>
            <a:ext cx="1228725" cy="2397125"/>
          </a:xfrm>
          <a:prstGeom prst="roundRect">
            <a:avLst>
              <a:gd name="adj" fmla="val 3847"/>
            </a:avLst>
          </a:prstGeom>
          <a:noFill/>
          <a:ln w="19050">
            <a:solidFill>
              <a:srgbClr val="3498DB"/>
            </a:solidFill>
            <a:miter lim="800000"/>
          </a:ln>
        </p:spPr>
        <p:txBody>
          <a:bodyPr anchor="ctr"/>
          <a:lstStyle/>
          <a:p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4043" name="直接连接符 51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 flipH="1">
            <a:off x="1444625" y="3427095"/>
            <a:ext cx="334963" cy="3175"/>
          </a:xfrm>
          <a:prstGeom prst="line">
            <a:avLst/>
          </a:prstGeom>
          <a:noFill/>
          <a:ln w="76200">
            <a:solidFill>
              <a:srgbClr val="3498DB"/>
            </a:solidFill>
            <a:miter lim="800000"/>
          </a:ln>
        </p:spPr>
      </p:cxnSp>
      <p:sp>
        <p:nvSpPr>
          <p:cNvPr id="53" name="文本框 52"/>
          <p:cNvSpPr txBox="1"/>
          <p:nvPr>
            <p:custDataLst>
              <p:tags r:id="rId11"/>
            </p:custDataLst>
          </p:nvPr>
        </p:nvSpPr>
        <p:spPr>
          <a:xfrm>
            <a:off x="327546" y="2536057"/>
            <a:ext cx="1117079" cy="22372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defRPr/>
            </a:pPr>
            <a:r>
              <a:rPr lang="zh-CN" altLang="en-US" sz="2800" b="1" spc="300" noProof="1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国民革命失败的原因</a:t>
            </a:r>
            <a:endParaRPr lang="zh-CN" altLang="en-US" sz="2800" b="1" spc="30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>
            <p:custDataLst>
              <p:tags r:id="rId12"/>
            </p:custDataLst>
          </p:nvPr>
        </p:nvSpPr>
        <p:spPr>
          <a:xfrm>
            <a:off x="2174240" y="1801178"/>
            <a:ext cx="2884488" cy="952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defRPr/>
            </a:pPr>
            <a:r>
              <a:rPr lang="zh-CN" altLang="en-US" sz="2800" b="1" spc="300" noProof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国民党右派篡夺革命领导权</a:t>
            </a:r>
            <a:endParaRPr lang="zh-CN" altLang="en-US" sz="2800" b="1" spc="300" noProof="1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55" name="文本框 54"/>
          <p:cNvSpPr txBox="1"/>
          <p:nvPr>
            <p:custDataLst>
              <p:tags r:id="rId13"/>
            </p:custDataLst>
          </p:nvPr>
        </p:nvSpPr>
        <p:spPr>
          <a:xfrm>
            <a:off x="6353175" y="5589588"/>
            <a:ext cx="30321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defRPr/>
            </a:pPr>
            <a:r>
              <a:rPr lang="zh-CN" altLang="en-US" sz="2800" b="1" noProof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孙中山逝世</a:t>
            </a:r>
            <a:endParaRPr lang="zh-CN" altLang="en-US" sz="2800" b="1" spc="300" noProof="1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56" name="文本框 55"/>
          <p:cNvSpPr txBox="1"/>
          <p:nvPr>
            <p:custDataLst>
              <p:tags r:id="rId14"/>
            </p:custDataLst>
          </p:nvPr>
        </p:nvSpPr>
        <p:spPr>
          <a:xfrm>
            <a:off x="2187575" y="3887788"/>
            <a:ext cx="274002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defRPr/>
            </a:pPr>
            <a:r>
              <a:rPr lang="zh-CN" altLang="en-US" sz="2800" b="1" noProof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国民党右派发动反革命政变</a:t>
            </a:r>
            <a:endParaRPr lang="zh-CN" altLang="en-US" sz="2800" b="1" spc="300" noProof="1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4049" name="文本框 1"/>
          <p:cNvSpPr txBox="1">
            <a:spLocks noChangeArrowheads="1"/>
          </p:cNvSpPr>
          <p:nvPr/>
        </p:nvSpPr>
        <p:spPr bwMode="auto">
          <a:xfrm>
            <a:off x="2479675" y="-69850"/>
            <a:ext cx="8956675" cy="828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  <a:sym typeface="等线" charset="0"/>
              </a:rPr>
              <a:t>             </a:t>
            </a:r>
            <a:r>
              <a:rPr lang="zh-CN" altLang="en-US" sz="3200" b="1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  <a:sym typeface="等线" charset="0"/>
              </a:rPr>
              <a:t>国民革命失败的原因和教训</a:t>
            </a:r>
            <a:endParaRPr lang="zh-CN" altLang="en-US" sz="3200" b="1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  <a:sym typeface="等线" charset="0"/>
            </a:endParaRPr>
          </a:p>
        </p:txBody>
      </p:sp>
      <p:sp>
        <p:nvSpPr>
          <p:cNvPr id="19" name="圆角矩形 2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0118070" y="2091130"/>
            <a:ext cx="1228725" cy="2352675"/>
          </a:xfrm>
          <a:prstGeom prst="roundRect">
            <a:avLst>
              <a:gd name="adj" fmla="val 3847"/>
            </a:avLst>
          </a:prstGeom>
          <a:noFill/>
          <a:ln w="19050">
            <a:solidFill>
              <a:schemeClr val="accent3">
                <a:lumMod val="60000"/>
                <a:lumOff val="40000"/>
              </a:schemeClr>
            </a:solidFill>
            <a:miter lim="800000"/>
          </a:ln>
        </p:spPr>
        <p:txBody>
          <a:bodyPr anchor="ctr"/>
          <a:lstStyle/>
          <a:p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51"/>
          <p:cNvCxnSpPr>
            <a:cxnSpLocks noChangeShapeType="1"/>
          </p:cNvCxnSpPr>
          <p:nvPr>
            <p:custDataLst>
              <p:tags r:id="rId16"/>
            </p:custDataLst>
          </p:nvPr>
        </p:nvCxnSpPr>
        <p:spPr bwMode="auto">
          <a:xfrm flipH="1">
            <a:off x="9783020" y="3267615"/>
            <a:ext cx="334963" cy="3175"/>
          </a:xfrm>
          <a:prstGeom prst="line">
            <a:avLst/>
          </a:prstGeom>
          <a:noFill/>
          <a:ln w="76200">
            <a:solidFill>
              <a:schemeClr val="accent3">
                <a:lumMod val="60000"/>
                <a:lumOff val="40000"/>
              </a:schemeClr>
            </a:solidFill>
            <a:miter lim="800000"/>
          </a:ln>
        </p:spPr>
      </p:cxnSp>
      <p:cxnSp>
        <p:nvCxnSpPr>
          <p:cNvPr id="24" name="直接连接符 30"/>
          <p:cNvCxnSpPr>
            <a:cxnSpLocks noChangeShapeType="1"/>
          </p:cNvCxnSpPr>
          <p:nvPr>
            <p:custDataLst>
              <p:tags r:id="rId17"/>
            </p:custDataLst>
          </p:nvPr>
        </p:nvCxnSpPr>
        <p:spPr bwMode="auto">
          <a:xfrm flipV="1">
            <a:off x="9763760" y="2258695"/>
            <a:ext cx="19050" cy="2266950"/>
          </a:xfrm>
          <a:prstGeom prst="line">
            <a:avLst/>
          </a:prstGeom>
          <a:noFill/>
          <a:ln w="60325">
            <a:solidFill>
              <a:schemeClr val="accent3">
                <a:lumMod val="60000"/>
                <a:lumOff val="40000"/>
                <a:alpha val="91000"/>
              </a:schemeClr>
            </a:solidFill>
            <a:miter lim="800000"/>
          </a:ln>
        </p:spPr>
      </p:cxnSp>
      <p:cxnSp>
        <p:nvCxnSpPr>
          <p:cNvPr id="25" name="直接连接符 48"/>
          <p:cNvCxnSpPr>
            <a:cxnSpLocks noChangeShapeType="1"/>
          </p:cNvCxnSpPr>
          <p:nvPr>
            <p:custDataLst>
              <p:tags r:id="rId18"/>
            </p:custDataLst>
          </p:nvPr>
        </p:nvCxnSpPr>
        <p:spPr bwMode="auto">
          <a:xfrm flipH="1">
            <a:off x="9385103" y="2270457"/>
            <a:ext cx="395785" cy="13647"/>
          </a:xfrm>
          <a:prstGeom prst="line">
            <a:avLst/>
          </a:prstGeom>
          <a:noFill/>
          <a:ln w="44450">
            <a:solidFill>
              <a:schemeClr val="accent3">
                <a:lumMod val="60000"/>
                <a:lumOff val="40000"/>
              </a:schemeClr>
            </a:solidFill>
            <a:miter lim="800000"/>
          </a:ln>
        </p:spPr>
      </p:cxnSp>
      <p:cxnSp>
        <p:nvCxnSpPr>
          <p:cNvPr id="26" name="直接连接符 45"/>
          <p:cNvCxnSpPr>
            <a:cxnSpLocks noChangeShapeType="1"/>
          </p:cNvCxnSpPr>
          <p:nvPr>
            <p:custDataLst>
              <p:tags r:id="rId19"/>
            </p:custDataLst>
          </p:nvPr>
        </p:nvCxnSpPr>
        <p:spPr bwMode="auto">
          <a:xfrm flipH="1">
            <a:off x="9385935" y="4471670"/>
            <a:ext cx="358775" cy="12700"/>
          </a:xfrm>
          <a:prstGeom prst="line">
            <a:avLst/>
          </a:prstGeom>
          <a:noFill/>
          <a:ln w="53975">
            <a:solidFill>
              <a:schemeClr val="accent3">
                <a:lumMod val="60000"/>
                <a:lumOff val="40000"/>
              </a:schemeClr>
            </a:solidFill>
            <a:miter lim="800000"/>
          </a:ln>
        </p:spPr>
      </p:cxnSp>
      <p:sp>
        <p:nvSpPr>
          <p:cNvPr id="30" name="圆角矩形 4"/>
          <p:cNvSpPr/>
          <p:nvPr>
            <p:custDataLst>
              <p:tags r:id="rId20"/>
            </p:custDataLst>
          </p:nvPr>
        </p:nvSpPr>
        <p:spPr>
          <a:xfrm>
            <a:off x="10222158" y="2154261"/>
            <a:ext cx="1020762" cy="2225675"/>
          </a:xfrm>
          <a:prstGeom prst="roundRect">
            <a:avLst>
              <a:gd name="adj" fmla="val 2509"/>
            </a:avLst>
          </a:prstGeom>
          <a:solidFill>
            <a:schemeClr val="accent3">
              <a:lumMod val="60000"/>
              <a:lumOff val="40000"/>
            </a:schemeClr>
          </a:solidFill>
          <a:ln w="12700" cap="flat" cmpd="sng" algn="ctr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lIns="0" tIns="0" rIns="0" bIns="0" anchor="ctr"/>
          <a:lstStyle/>
          <a:p>
            <a:pPr algn="ctr" fontAlgn="auto">
              <a:defRPr/>
            </a:pPr>
            <a:r>
              <a:rPr lang="zh-CN" altLang="en-US" sz="2800" b="1" spc="300" noProof="1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国民革命的教训</a:t>
            </a:r>
            <a:endParaRPr lang="zh-CN" altLang="en-US" sz="2800" b="1" spc="300" noProof="1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8" name="圆角矩形 36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6081784" y="1538302"/>
            <a:ext cx="3288400" cy="1550988"/>
          </a:xfrm>
          <a:prstGeom prst="roundRect">
            <a:avLst>
              <a:gd name="adj" fmla="val 3847"/>
            </a:avLst>
          </a:prstGeom>
          <a:noFill/>
          <a:ln w="19050">
            <a:solidFill>
              <a:schemeClr val="accent3">
                <a:lumMod val="60000"/>
                <a:lumOff val="40000"/>
              </a:schemeClr>
            </a:solidFill>
            <a:miter lim="800000"/>
          </a:ln>
        </p:spPr>
        <p:txBody>
          <a:bodyPr anchor="ctr"/>
          <a:lstStyle/>
          <a:p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圆角矩形 36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6096374" y="3757304"/>
            <a:ext cx="3288400" cy="1550988"/>
          </a:xfrm>
          <a:prstGeom prst="roundRect">
            <a:avLst>
              <a:gd name="adj" fmla="val 3847"/>
            </a:avLst>
          </a:prstGeom>
          <a:noFill/>
          <a:ln w="19050">
            <a:solidFill>
              <a:schemeClr val="accent3">
                <a:lumMod val="60000"/>
                <a:lumOff val="40000"/>
              </a:schemeClr>
            </a:solidFill>
            <a:miter lim="800000"/>
          </a:ln>
        </p:spPr>
        <p:txBody>
          <a:bodyPr anchor="ctr"/>
          <a:lstStyle/>
          <a:p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圆角矩形 37"/>
          <p:cNvSpPr/>
          <p:nvPr>
            <p:custDataLst>
              <p:tags r:id="rId23"/>
            </p:custDataLst>
          </p:nvPr>
        </p:nvSpPr>
        <p:spPr>
          <a:xfrm>
            <a:off x="6280765" y="1683071"/>
            <a:ext cx="2933487" cy="1189038"/>
          </a:xfrm>
          <a:prstGeom prst="roundRect">
            <a:avLst>
              <a:gd name="adj" fmla="val 3846"/>
            </a:avLst>
          </a:prstGeom>
          <a:solidFill>
            <a:schemeClr val="accent3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/>
          <a:lstStyle/>
          <a:p>
            <a:pPr algn="ctr" fontAlgn="auto">
              <a:lnSpc>
                <a:spcPct val="80000"/>
              </a:lnSpc>
              <a:defRPr/>
            </a:pPr>
            <a:r>
              <a:rPr lang="zh-CN" altLang="en-US" sz="2800" b="1" spc="300" noProof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坚持无产</a:t>
            </a:r>
            <a:r>
              <a:rPr lang="zh-CN" altLang="en-US" sz="2800" b="1" spc="300" noProof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阶</a:t>
            </a:r>
            <a:r>
              <a:rPr lang="zh-CN" altLang="en-US" sz="2800" b="1" spc="300" noProof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级对</a:t>
            </a:r>
            <a:endParaRPr lang="en-US" altLang="zh-CN" sz="2800" b="1" spc="300" noProof="1" smtClean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+mn-cs"/>
              <a:sym typeface="+mn-ea"/>
            </a:endParaRPr>
          </a:p>
          <a:p>
            <a:pPr algn="ctr" fontAlgn="auto">
              <a:lnSpc>
                <a:spcPct val="80000"/>
              </a:lnSpc>
              <a:defRPr/>
            </a:pPr>
            <a:r>
              <a:rPr lang="zh-CN" altLang="en-US" sz="2800" b="1" spc="300" noProof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革</a:t>
            </a:r>
            <a:r>
              <a:rPr lang="zh-CN" altLang="en-US" sz="2800" b="1" spc="300" noProof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命的领导权</a:t>
            </a:r>
            <a:endParaRPr lang="en-US" altLang="en-US" sz="2800" b="1" spc="300" noProof="1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42" name="圆角矩形 37"/>
          <p:cNvSpPr/>
          <p:nvPr>
            <p:custDataLst>
              <p:tags r:id="rId24"/>
            </p:custDataLst>
          </p:nvPr>
        </p:nvSpPr>
        <p:spPr>
          <a:xfrm>
            <a:off x="6280766" y="3920831"/>
            <a:ext cx="2919838" cy="1189038"/>
          </a:xfrm>
          <a:prstGeom prst="roundRect">
            <a:avLst>
              <a:gd name="adj" fmla="val 3846"/>
            </a:avLst>
          </a:prstGeom>
          <a:solidFill>
            <a:schemeClr val="accent3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anchor="ctr"/>
          <a:lstStyle/>
          <a:p>
            <a:pPr algn="ctr" fontAlgn="auto">
              <a:lnSpc>
                <a:spcPct val="80000"/>
              </a:lnSpc>
              <a:defRPr/>
            </a:pPr>
            <a:r>
              <a:rPr lang="zh-CN" altLang="en-US" sz="2800" b="1" spc="300" noProof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掌握革命的武装</a:t>
            </a:r>
            <a:endParaRPr lang="en-US" altLang="zh-CN" sz="2800" b="1" spc="300" noProof="1" smtClean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+mn-cs"/>
              <a:sym typeface="+mn-ea"/>
            </a:endParaRPr>
          </a:p>
          <a:p>
            <a:pPr algn="ctr" fontAlgn="auto">
              <a:lnSpc>
                <a:spcPct val="80000"/>
              </a:lnSpc>
              <a:defRPr/>
            </a:pPr>
            <a:r>
              <a:rPr lang="zh-CN" altLang="en-US" sz="2800" b="1" spc="300" noProof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+mn-ea"/>
              </a:rPr>
              <a:t>坚持武装斗争</a:t>
            </a:r>
            <a:endParaRPr lang="en-US" altLang="en-US" sz="2800" b="1" spc="300" noProof="1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5234305" y="2092960"/>
            <a:ext cx="847725" cy="4432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右箭头 2"/>
          <p:cNvSpPr/>
          <p:nvPr/>
        </p:nvSpPr>
        <p:spPr>
          <a:xfrm>
            <a:off x="5234305" y="4255135"/>
            <a:ext cx="847725" cy="4432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5"/>
    </p:custData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991964" y="1364777"/>
            <a:ext cx="7980835" cy="4708981"/>
          </a:xfrm>
          <a:prstGeom prst="rect">
            <a:avLst/>
          </a:prstGeom>
          <a:solidFill>
            <a:srgbClr val="EF3734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         </a:t>
            </a:r>
            <a:endParaRPr lang="en-US" altLang="zh-CN" sz="2800" dirty="0" smtClean="0"/>
          </a:p>
          <a:p>
            <a:r>
              <a:rPr lang="en-US" altLang="zh-CN" sz="2800" b="1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</a:t>
            </a:r>
            <a:r>
              <a:rPr lang="en-US" altLang="zh-CN" sz="2800" b="1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新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时代中国青年要树立远大理想。</a:t>
            </a:r>
            <a:endParaRPr lang="zh-CN" altLang="en-US" sz="3600" b="1" dirty="0" smtClean="0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　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新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时代中国青年要热爱伟大祖国。</a:t>
            </a:r>
            <a:endParaRPr lang="zh-CN" altLang="en-US" sz="3600" b="1" dirty="0" smtClean="0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　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新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时代中国青年要担负时代责任。</a:t>
            </a:r>
            <a:endParaRPr lang="zh-CN" altLang="en-US" sz="3600" b="1" dirty="0" smtClean="0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　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新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时代中国青年要勇于砥砺奋斗。</a:t>
            </a:r>
            <a:endParaRPr lang="zh-CN" altLang="en-US" sz="3600" b="1" dirty="0" smtClean="0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　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新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时代中国青年要练就过硬本领。</a:t>
            </a:r>
            <a:endParaRPr lang="zh-CN" altLang="en-US" sz="3600" b="1" dirty="0" smtClean="0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　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新</a:t>
            </a:r>
            <a:r>
              <a:rPr lang="zh-CN" altLang="en-US" sz="3600" b="1" dirty="0" smtClean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时代中国青年要锤炼品德修为。</a:t>
            </a:r>
            <a:endParaRPr lang="zh-CN" altLang="en-US" sz="3600" b="1" dirty="0" smtClean="0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3200" b="1" dirty="0" smtClean="0">
                <a:solidFill>
                  <a:schemeClr val="bg1"/>
                </a:solidFill>
                <a:latin typeface="隶书" panose="02010509060101010101" charset="-122"/>
              </a:rPr>
              <a:t>　　</a:t>
            </a:r>
            <a:r>
              <a:rPr lang="en-US" altLang="zh-CN" sz="2400" b="1" dirty="0" smtClean="0">
                <a:solidFill>
                  <a:schemeClr val="bg1"/>
                </a:solidFill>
                <a:latin typeface="隶书" panose="02010509060101010101" charset="-122"/>
                <a:ea typeface="楷体" panose="02010609060101010101" pitchFamily="49" charset="-122"/>
                <a:cs typeface="+mn-cs"/>
              </a:rPr>
              <a:t>     ——《</a:t>
            </a:r>
            <a:r>
              <a:rPr lang="zh-CN" altLang="en-US" sz="2400" b="1" dirty="0">
                <a:solidFill>
                  <a:schemeClr val="bg1"/>
                </a:solidFill>
                <a:latin typeface="隶书" panose="02010509060101010101" charset="-122"/>
                <a:ea typeface="黑体" panose="02010609060101010101" pitchFamily="49" charset="-122"/>
                <a:cs typeface="+mn-cs"/>
              </a:rPr>
              <a:t>习近平在纪念五四运动</a:t>
            </a:r>
            <a:r>
              <a:rPr lang="en-US" altLang="zh-CN" sz="2400" b="1" dirty="0">
                <a:solidFill>
                  <a:schemeClr val="bg1"/>
                </a:solidFill>
                <a:latin typeface="隶书" panose="02010509060101010101" charset="-122"/>
                <a:ea typeface="黑体" panose="02010609060101010101" pitchFamily="49" charset="-122"/>
                <a:cs typeface="+mn-cs"/>
              </a:rPr>
              <a:t>100</a:t>
            </a:r>
            <a:r>
              <a:rPr lang="zh-CN" altLang="en-US" sz="2400" b="1" dirty="0">
                <a:solidFill>
                  <a:schemeClr val="bg1"/>
                </a:solidFill>
                <a:latin typeface="隶书" panose="02010509060101010101" charset="-122"/>
                <a:ea typeface="黑体" panose="02010609060101010101" pitchFamily="49" charset="-122"/>
                <a:cs typeface="+mn-cs"/>
              </a:rPr>
              <a:t>周年大会</a:t>
            </a:r>
            <a:r>
              <a:rPr lang="zh-CN" altLang="en-US" sz="2400" b="1" dirty="0" smtClean="0">
                <a:solidFill>
                  <a:schemeClr val="bg1"/>
                </a:solidFill>
                <a:latin typeface="隶书" panose="02010509060101010101" charset="-122"/>
                <a:ea typeface="黑体" panose="02010609060101010101" pitchFamily="49" charset="-122"/>
                <a:cs typeface="+mn-cs"/>
              </a:rPr>
              <a:t>上</a:t>
            </a:r>
            <a:endParaRPr lang="en-US" altLang="zh-CN" sz="2400" b="1" dirty="0" smtClean="0">
              <a:solidFill>
                <a:schemeClr val="bg1"/>
              </a:solidFill>
              <a:latin typeface="隶书" panose="02010509060101010101" charset="-122"/>
              <a:ea typeface="黑体" panose="02010609060101010101" pitchFamily="49" charset="-122"/>
              <a:cs typeface="+mn-cs"/>
            </a:endParaRPr>
          </a:p>
          <a:p>
            <a:r>
              <a:rPr lang="en-US" altLang="zh-CN" sz="2400" b="1" dirty="0" smtClean="0">
                <a:solidFill>
                  <a:schemeClr val="bg1"/>
                </a:solidFill>
                <a:latin typeface="隶书" panose="02010509060101010101" charset="-122"/>
                <a:ea typeface="黑体" panose="02010609060101010101" pitchFamily="49" charset="-122"/>
                <a:cs typeface="+mn-cs"/>
              </a:rPr>
              <a:t> </a:t>
            </a:r>
            <a:r>
              <a:rPr lang="en-US" altLang="zh-CN" sz="2400" b="1" dirty="0" smtClean="0">
                <a:solidFill>
                  <a:schemeClr val="bg1"/>
                </a:solidFill>
                <a:latin typeface="隶书" panose="02010509060101010101" charset="-122"/>
                <a:ea typeface="黑体" panose="02010609060101010101" pitchFamily="49" charset="-122"/>
                <a:cs typeface="+mn-cs"/>
              </a:rPr>
              <a:t>                          </a:t>
            </a:r>
            <a:r>
              <a:rPr lang="zh-CN" altLang="en-US" sz="2400" b="1" dirty="0" smtClean="0">
                <a:solidFill>
                  <a:schemeClr val="bg1"/>
                </a:solidFill>
                <a:latin typeface="隶书" panose="02010509060101010101" charset="-122"/>
              </a:rPr>
              <a:t>给</a:t>
            </a:r>
            <a:r>
              <a:rPr lang="zh-CN" altLang="en-US" sz="2400" b="1" dirty="0" smtClean="0">
                <a:solidFill>
                  <a:schemeClr val="bg1"/>
                </a:solidFill>
                <a:latin typeface="隶书" panose="02010509060101010101" charset="-122"/>
              </a:rPr>
              <a:t>新时代中国青年提出六点要</a:t>
            </a:r>
            <a:r>
              <a:rPr lang="zh-CN" altLang="en-US" sz="2400" b="1" dirty="0" smtClean="0">
                <a:solidFill>
                  <a:schemeClr val="bg1"/>
                </a:solidFill>
                <a:latin typeface="隶书" panose="02010509060101010101" charset="-122"/>
              </a:rPr>
              <a:t>求</a:t>
            </a:r>
            <a:r>
              <a:rPr lang="en-US" altLang="zh-CN" sz="2400" b="1" dirty="0" smtClean="0">
                <a:solidFill>
                  <a:schemeClr val="bg1"/>
                </a:solidFill>
                <a:latin typeface="隶书" panose="02010509060101010101" charset="-122"/>
                <a:ea typeface="楷体" panose="02010609060101010101" pitchFamily="49" charset="-122"/>
                <a:cs typeface="+mn-cs"/>
              </a:rPr>
              <a:t>》</a:t>
            </a:r>
            <a:endParaRPr lang="zh-CN" altLang="en-US" sz="2400" b="1" dirty="0">
              <a:solidFill>
                <a:schemeClr val="bg1"/>
              </a:solidFill>
              <a:latin typeface="隶书" panose="02010509060101010101" charset="-122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891302" y="403576"/>
            <a:ext cx="2422525" cy="26238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图片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647825" y="1749425"/>
            <a:ext cx="8896350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tags/tag1.xml><?xml version="1.0" encoding="utf-8"?>
<p:tagLst xmlns:p="http://schemas.openxmlformats.org/presentationml/2006/main">
  <p:tag name="KSO_WM_TEMPLATE_CATEGORY" val="diagram"/>
  <p:tag name="KSO_WM_TEMPLATE_INDEX" val="524"/>
  <p:tag name="KSO_WM_TAG_VERSION" val="1.0"/>
  <p:tag name="KSO_WM_BEAUTIFY_FLAG" val="#wm#"/>
  <p:tag name="KSO_WM_UNIT_TYPE" val="n_h_f"/>
  <p:tag name="KSO_WM_UNIT_INDEX" val="1_1_1"/>
  <p:tag name="KSO_WM_UNIT_ID" val="diagram524_2*n_h_f*1_1_1"/>
  <p:tag name="KSO_WM_UNIT_CLEAR" val="1"/>
  <p:tag name="KSO_WM_UNIT_LAYERLEVEL" val="1_1_1"/>
  <p:tag name="KSO_WM_UNIT_VALUE" val="35"/>
  <p:tag name="KSO_WM_UNIT_HIGHLIGHT" val="0"/>
  <p:tag name="KSO_WM_UNIT_COMPATIBLE" val="0"/>
  <p:tag name="KSO_WM_DIAGRAM_GROUP_CODE" val="n1-1"/>
  <p:tag name="KSO_WM_UNIT_PRESET_TEXT" val="LOREM &#10;IPSUM"/>
  <p:tag name="KSO_WM_UNIT_FILL_FORE_SCHEMECOLOR_INDEX" val="5"/>
  <p:tag name="KSO_WM_UNIT_FILL_TYPE" val="1"/>
  <p:tag name="KSO_WM_UNIT_TEXT_FILL_FORE_SCHEMECOLOR_INDEX" val="13"/>
  <p:tag name="KSO_WM_UNIT_TEXT_FILL_TYPE" val="1"/>
  <p:tag name="KSO_WM_UNIT_DIAGRAM_SCHEMECOLOR_ID" val="4"/>
</p:tagLst>
</file>

<file path=ppt/tags/tag2.xml><?xml version="1.0" encoding="utf-8"?>
<p:tagLst xmlns:p="http://schemas.openxmlformats.org/presentationml/2006/main">
  <p:tag name="KSO_WM_UNIT_CLEAR" val="1"/>
  <p:tag name="KSO_WM_TEMPLATE_CATEGORY" val="diagram"/>
  <p:tag name="KSO_WM_TEMPLATE_INDEX" val="524"/>
  <p:tag name="KSO_WM_UNIT_TYPE" val="n_h_i"/>
  <p:tag name="KSO_WM_UNIT_INDEX" val="1_2_3"/>
  <p:tag name="KSO_WM_UNIT_ID" val="diagram524_2*n_h_i*1_2_3"/>
  <p:tag name="KSO_WM_UNIT_LAYERLEVEL" val="1_1_1"/>
  <p:tag name="KSO_WM_BEAUTIFY_FLAG" val="#wm#"/>
  <p:tag name="KSO_WM_TAG_VERSION" val="1.0"/>
  <p:tag name="KSO_WM_DIAGRAM_GROUP_CODE" val="n1-1"/>
  <p:tag name="KSO_WM_UNIT_FILL_FORE_SCHEMECOLOR_INDEX" val="5"/>
  <p:tag name="KSO_WM_UNIT_FILL_TYPE" val="1"/>
  <p:tag name="KSO_WM_UNIT_TEXT_FILL_FORE_SCHEMECOLOR_INDEX" val="14"/>
  <p:tag name="KSO_WM_UNIT_TEXT_FILL_TYPE" val="1"/>
  <p:tag name="KSO_WM_UNIT_DIAGRAM_SCHEMECOLOR_ID" val="4"/>
</p:tagLst>
</file>

<file path=ppt/tags/tag3.xml><?xml version="1.0" encoding="utf-8"?>
<p:tagLst xmlns:p="http://schemas.openxmlformats.org/presentationml/2006/main">
  <p:tag name="KSO_WM_TEMPLATE_CATEGORY" val="diagram"/>
  <p:tag name="KSO_WM_TEMPLATE_INDEX" val="524"/>
  <p:tag name="KSO_WM_TAG_VERSION" val="1.0"/>
  <p:tag name="KSO_WM_BEAUTIFY_FLAG" val="#wm#"/>
  <p:tag name="KSO_WM_UNIT_TYPE" val="n_h_f"/>
  <p:tag name="KSO_WM_UNIT_INDEX" val="1_2_1"/>
  <p:tag name="KSO_WM_UNIT_ID" val="diagram524_2*n_h_f*1_2_1"/>
  <p:tag name="KSO_WM_UNIT_CLEAR" val="1"/>
  <p:tag name="KSO_WM_UNIT_LAYERLEVEL" val="1_1_1"/>
  <p:tag name="KSO_WM_UNIT_VALUE" val="15"/>
  <p:tag name="KSO_WM_UNIT_HIGHLIGHT" val="0"/>
  <p:tag name="KSO_WM_UNIT_COMPATIBLE" val="0"/>
  <p:tag name="KSO_WM_DIAGRAM_GROUP_CODE" val="n1-1"/>
  <p:tag name="KSO_WM_UNIT_PRESET_TEXT" val="LOREM IPSUM DOLOR SIT AMET"/>
  <p:tag name="KSO_WM_UNIT_TEXT_FILL_FORE_SCHEMECOLOR_INDEX" val="13"/>
  <p:tag name="KSO_WM_UNIT_TEXT_FILL_TYPE" val="1"/>
  <p:tag name="KSO_WM_UNIT_DIAGRAM_SCHEMECOLOR_ID" val="4"/>
</p:tagLst>
</file>

<file path=ppt/tags/tag4.xml><?xml version="1.0" encoding="utf-8"?>
<p:tagLst xmlns:p="http://schemas.openxmlformats.org/presentationml/2006/main">
  <p:tag name="KSO_WM_UNIT_CLEAR" val="1"/>
  <p:tag name="KSO_WM_TEMPLATE_CATEGORY" val="diagram"/>
  <p:tag name="KSO_WM_TEMPLATE_INDEX" val="524"/>
  <p:tag name="KSO_WM_UNIT_TYPE" val="n_h_i"/>
  <p:tag name="KSO_WM_UNIT_INDEX" val="1_2_1"/>
  <p:tag name="KSO_WM_UNIT_ID" val="diagram524_2*n_h_i*1_2_1"/>
  <p:tag name="KSO_WM_UNIT_LAYERLEVEL" val="1_1_1"/>
  <p:tag name="KSO_WM_BEAUTIFY_FLAG" val="#wm#"/>
  <p:tag name="KSO_WM_TAG_VERSION" val="1.0"/>
  <p:tag name="KSO_WM_DIAGRAM_GROUP_CODE" val="n1-1"/>
  <p:tag name="KSO_WM_UNIT_FILL_FORE_SCHEMECOLOR_INDEX" val="5"/>
  <p:tag name="KSO_WM_UNIT_FILL_TYPE" val="1"/>
  <p:tag name="KSO_WM_UNIT_TEXT_FILL_FORE_SCHEMECOLOR_INDEX" val="14"/>
  <p:tag name="KSO_WM_UNIT_TEXT_FILL_TYPE" val="1"/>
  <p:tag name="KSO_WM_UNIT_DIAGRAM_SCHEMECOLOR_ID" val="4"/>
</p:tagLst>
</file>

<file path=ppt/tags/tag5.xml><?xml version="1.0" encoding="utf-8"?>
<p:tagLst xmlns:p="http://schemas.openxmlformats.org/presentationml/2006/main">
  <p:tag name="KSO_WM_TEMPLATE_CATEGORY" val="diagram"/>
  <p:tag name="KSO_WM_TEMPLATE_INDEX" val="524"/>
  <p:tag name="KSO_WM_TAG_VERSION" val="1.0"/>
  <p:tag name="KSO_WM_BEAUTIFY_FLAG" val="#wm#"/>
  <p:tag name="KSO_WM_UNIT_TYPE" val="n_h_f"/>
  <p:tag name="KSO_WM_UNIT_INDEX" val="1_2_2"/>
  <p:tag name="KSO_WM_UNIT_ID" val="diagram524_2*n_h_f*1_2_2"/>
  <p:tag name="KSO_WM_UNIT_CLEAR" val="1"/>
  <p:tag name="KSO_WM_UNIT_LAYERLEVEL" val="1_1_1"/>
  <p:tag name="KSO_WM_UNIT_VALUE" val="15"/>
  <p:tag name="KSO_WM_UNIT_HIGHLIGHT" val="0"/>
  <p:tag name="KSO_WM_UNIT_COMPATIBLE" val="0"/>
  <p:tag name="KSO_WM_DIAGRAM_GROUP_CODE" val="n1-1"/>
  <p:tag name="KSO_WM_UNIT_PRESET_TEXT" val="LOREM IPSUM DOLOR SIT AMET"/>
  <p:tag name="KSO_WM_UNIT_TEXT_FILL_FORE_SCHEMECOLOR_INDEX" val="13"/>
  <p:tag name="KSO_WM_UNIT_TEXT_FILL_TYPE" val="1"/>
  <p:tag name="KSO_WM_UNIT_DIAGRAM_SCHEMECOLOR_ID" val="4"/>
</p:tagLst>
</file>

<file path=ppt/tags/tag6.xml><?xml version="1.0" encoding="utf-8"?>
<p:tagLst xmlns:p="http://schemas.openxmlformats.org/presentationml/2006/main">
  <p:tag name="KSO_WM_UNIT_CLEAR" val="1"/>
  <p:tag name="KSO_WM_TEMPLATE_CATEGORY" val="diagram"/>
  <p:tag name="KSO_WM_TEMPLATE_INDEX" val="524"/>
  <p:tag name="KSO_WM_UNIT_TYPE" val="n_h_i"/>
  <p:tag name="KSO_WM_UNIT_INDEX" val="1_2_2"/>
  <p:tag name="KSO_WM_UNIT_ID" val="diagram524_2*n_h_i*1_2_2"/>
  <p:tag name="KSO_WM_UNIT_LAYERLEVEL" val="1_1_1"/>
  <p:tag name="KSO_WM_BEAUTIFY_FLAG" val="#wm#"/>
  <p:tag name="KSO_WM_TAG_VERSION" val="1.0"/>
  <p:tag name="KSO_WM_DIAGRAM_GROUP_CODE" val="n1-1"/>
  <p:tag name="KSO_WM_UNIT_FILL_FORE_SCHEMECOLOR_INDEX" val="5"/>
  <p:tag name="KSO_WM_UNIT_FILL_TYPE" val="1"/>
  <p:tag name="KSO_WM_UNIT_TEXT_FILL_FORE_SCHEMECOLOR_INDEX" val="14"/>
  <p:tag name="KSO_WM_UNIT_TEXT_FILL_TYPE" val="1"/>
  <p:tag name="KSO_WM_UNIT_DIAGRAM_SCHEMECOLOR_ID" val="4"/>
</p:tagLst>
</file>

<file path=ppt/tags/tag7.xml><?xml version="1.0" encoding="utf-8"?>
<p:tagLst xmlns:p="http://schemas.openxmlformats.org/presentationml/2006/main">
  <p:tag name="KSO_WM_TEMPLATE_CATEGORY" val="diagram"/>
  <p:tag name="KSO_WM_TEMPLATE_INDEX" val="524"/>
  <p:tag name="KSO_WM_TAG_VERSION" val="1.0"/>
  <p:tag name="KSO_WM_BEAUTIFY_FLAG" val="#wm#"/>
  <p:tag name="KSO_WM_UNIT_TYPE" val="n_h_f"/>
  <p:tag name="KSO_WM_UNIT_INDEX" val="1_2_3"/>
  <p:tag name="KSO_WM_UNIT_ID" val="diagram524_2*n_h_f*1_2_3"/>
  <p:tag name="KSO_WM_UNIT_CLEAR" val="1"/>
  <p:tag name="KSO_WM_UNIT_LAYERLEVEL" val="1_1_1"/>
  <p:tag name="KSO_WM_UNIT_VALUE" val="15"/>
  <p:tag name="KSO_WM_UNIT_HIGHLIGHT" val="0"/>
  <p:tag name="KSO_WM_UNIT_COMPATIBLE" val="0"/>
  <p:tag name="KSO_WM_DIAGRAM_GROUP_CODE" val="n1-1"/>
  <p:tag name="KSO_WM_UNIT_PRESET_TEXT" val="LOREM IPSUM DOLOR SIT AMET"/>
  <p:tag name="KSO_WM_UNIT_TEXT_FILL_FORE_SCHEMECOLOR_INDEX" val="13"/>
  <p:tag name="KSO_WM_UNIT_TEXT_FILL_TYPE" val="1"/>
  <p:tag name="KSO_WM_UNIT_DIAGRAM_SCHEMECOLOR_ID" val="4"/>
</p:tagLst>
</file>

<file path=ppt/tags/tag8.xml><?xml version="1.0" encoding="utf-8"?>
<p:tagLst xmlns:p="http://schemas.openxmlformats.org/presentationml/2006/main">
  <p:tag name="KSO_WM_TEMPLATE_CATEGORY" val="custom"/>
  <p:tag name="KSO_WM_TEMPLATE_INDEX" val="55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i"/>
  <p:tag name="KSO_WM_UNIT_INDEX" val="1_1_1"/>
  <p:tag name="KSO_WM_UNIT_ID" val="diagram20165055_1*p_h_i*1_1_1"/>
  <p:tag name="KSO_WM_TEMPLATE_CATEGORY" val="diagram"/>
  <p:tag name="KSO_WM_TEMPLATE_INDEX" val="20165055"/>
  <p:tag name="KSO_WM_UNIT_LAYERLEVEL" val="1_1_1"/>
  <p:tag name="KSO_WM_TAG_VERSION" val="1.0"/>
  <p:tag name="KSO_WM_BEAUTIFY_FLAG" val="#wm#"/>
  <p:tag name="KSO_WM_UNIT_LINE_FORE_SCHEMECOLOR_INDEX" val="6"/>
  <p:tag name="KSO_WM_UNIT_LINE_FILL_TYPE" val="2"/>
</p:tagLst>
</file>

<file path=ppt/tags/tag10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3_3"/>
  <p:tag name="KSO_WM_UNIT_ID" val="diagram20165055_1*p_h_h_i*1_1_3_3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4"/>
  <p:tag name="KSO_WM_UNIT_TEXT_FILL_TYPE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3_1"/>
  <p:tag name="KSO_WM_UNIT_ID" val="diagram20165055_1*p_h_h_i*1_1_3_1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LINE_FORE_SCHEMECOLOR_INDEX" val="6"/>
  <p:tag name="KSO_WM_UNIT_LINE_FILL_TYPE" val="2"/>
  <p:tag name="KSO_WM_UNIT_TEXT_FILL_FORE_SCHEMECOLOR_INDEX" val="13"/>
  <p:tag name="KSO_WM_UNIT_TEXT_FILL_TYPE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3_2"/>
  <p:tag name="KSO_WM_UNIT_ID" val="diagram20165055_1*p_h_h_i*1_1_3_2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LINE_FORE_SCHEMECOLOR_INDEX" val="6"/>
  <p:tag name="KSO_WM_UNIT_LINE_FILL_TYPE" val="2"/>
</p:tagLst>
</file>

<file path=ppt/tags/tag13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1_3"/>
  <p:tag name="KSO_WM_UNIT_ID" val="diagram20165055_1*p_h_h_i*1_1_1_3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4"/>
  <p:tag name="KSO_WM_UNIT_TEXT_FILL_TYPE" val="1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1_1"/>
  <p:tag name="KSO_WM_UNIT_ID" val="diagram20165055_1*p_h_h_i*1_1_1_1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LINE_FORE_SCHEMECOLOR_INDEX" val="6"/>
  <p:tag name="KSO_WM_UNIT_LINE_FILL_TYPE" val="2"/>
  <p:tag name="KSO_WM_UNIT_TEXT_FILL_FORE_SCHEMECOLOR_INDEX" val="13"/>
  <p:tag name="KSO_WM_UNIT_TEXT_FILL_TYPE" val="1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1_2"/>
  <p:tag name="KSO_WM_UNIT_ID" val="diagram20165055_1*p_h_h_i*1_1_1_2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LINE_FORE_SCHEMECOLOR_INDEX" val="6"/>
  <p:tag name="KSO_WM_UNIT_LINE_FILL_TYPE" val="2"/>
</p:tagLst>
</file>

<file path=ppt/tags/tag16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i"/>
  <p:tag name="KSO_WM_UNIT_INDEX" val="1_1_4"/>
  <p:tag name="KSO_WM_UNIT_ID" val="diagram20165055_1*p_h_i*1_1_4"/>
  <p:tag name="KSO_WM_TEMPLATE_CATEGORY" val="diagram"/>
  <p:tag name="KSO_WM_TEMPLATE_INDEX" val="20165055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LINE_FORE_SCHEMECOLOR_INDEX" val="5"/>
  <p:tag name="KSO_WM_UNIT_LINE_FILL_TYPE" val="2"/>
  <p:tag name="KSO_WM_UNIT_TEXT_FILL_FORE_SCHEMECOLOR_INDEX" val="14"/>
  <p:tag name="KSO_WM_UNIT_TEXT_FILL_TYPE" val="1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i"/>
  <p:tag name="KSO_WM_UNIT_INDEX" val="1_1_3"/>
  <p:tag name="KSO_WM_UNIT_ID" val="diagram20165055_1*p_h_i*1_1_3"/>
  <p:tag name="KSO_WM_TEMPLATE_CATEGORY" val="diagram"/>
  <p:tag name="KSO_WM_TEMPLATE_INDEX" val="20165055"/>
  <p:tag name="KSO_WM_UNIT_LAYERLEVEL" val="1_1_1"/>
  <p:tag name="KSO_WM_TAG_VERSION" val="1.0"/>
  <p:tag name="KSO_WM_BEAUTIFY_FLAG" val="#wm#"/>
  <p:tag name="KSO_WM_UNIT_LINE_FORE_SCHEMECOLOR_INDEX" val="6"/>
  <p:tag name="KSO_WM_UNIT_LINE_FILL_TYPE" val="2"/>
  <p:tag name="KSO_WM_UNIT_TEXT_FILL_FORE_SCHEMECOLOR_INDEX" val="13"/>
  <p:tag name="KSO_WM_UNIT_TEXT_FILL_TYPE" val="1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i"/>
  <p:tag name="KSO_WM_UNIT_INDEX" val="1_1_2"/>
  <p:tag name="KSO_WM_UNIT_ID" val="diagram20165055_1*p_h_i*1_1_2"/>
  <p:tag name="KSO_WM_TEMPLATE_CATEGORY" val="diagram"/>
  <p:tag name="KSO_WM_TEMPLATE_INDEX" val="20165055"/>
  <p:tag name="KSO_WM_UNIT_LAYERLEVEL" val="1_1_1"/>
  <p:tag name="KSO_WM_TAG_VERSION" val="1.0"/>
  <p:tag name="KSO_WM_BEAUTIFY_FLAG" val="#wm#"/>
  <p:tag name="KSO_WM_UNIT_LINE_FORE_SCHEMECOLOR_INDEX" val="6"/>
  <p:tag name="KSO_WM_UNIT_LINE_FILL_TYPE" val="2"/>
</p:tagLst>
</file>

<file path=ppt/tags/tag19.xml><?xml version="1.0" encoding="utf-8"?>
<p:tagLst xmlns:p="http://schemas.openxmlformats.org/presentationml/2006/main">
  <p:tag name="KSO_WM_UNIT_ISCONTENTSTITLE" val="0"/>
  <p:tag name="KSO_WM_UNIT_PRESET_TEXT" val="添加标题"/>
  <p:tag name="KSO_WM_UNIT_NOCLEAR" val="0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a"/>
  <p:tag name="KSO_WM_UNIT_INDEX" val="1_1_1"/>
  <p:tag name="KSO_WM_UNIT_ID" val="diagram20165055_1*p_h_a*1_1_1"/>
  <p:tag name="KSO_WM_TEMPLATE_CATEGORY" val="diagram"/>
  <p:tag name="KSO_WM_TEMPLATE_INDEX" val="20165055"/>
  <p:tag name="KSO_WM_UNIT_LAYERLEVEL" val="1_1_1"/>
  <p:tag name="KSO_WM_TAG_VERSION" val="1.0"/>
  <p:tag name="KSO_WM_BEAUTIFY_FLAG" val="#wm#"/>
  <p:tag name="KSO_WM_UNIT_TEXT_FILL_FORE_SCHEMECOLOR_INDEX" val="14"/>
  <p:tag name="KSO_WM_UNIT_TEXT_FILL_TYPE" val="1"/>
</p:tagLst>
</file>

<file path=ppt/tags/tag20.xml><?xml version="1.0" encoding="utf-8"?>
<p:tagLst xmlns:p="http://schemas.openxmlformats.org/presentationml/2006/main">
  <p:tag name="KSO_WM_UNIT_ISCONTENTSTITLE" val="0"/>
  <p:tag name="KSO_WM_UNIT_PRESET_TEXT" val="添加标题"/>
  <p:tag name="KSO_WM_UNIT_NOCLEAR" val="0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a"/>
  <p:tag name="KSO_WM_UNIT_INDEX" val="1_1_1_1"/>
  <p:tag name="KSO_WM_UNIT_ID" val="diagram20165055_1*p_h_h_a*1_1_1_1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TEXT_FILL_FORE_SCHEMECOLOR_INDEX" val="14"/>
  <p:tag name="KSO_WM_UNIT_TEXT_FILL_TYPE" val="1"/>
</p:tagLst>
</file>

<file path=ppt/tags/tag21.xml><?xml version="1.0" encoding="utf-8"?>
<p:tagLst xmlns:p="http://schemas.openxmlformats.org/presentationml/2006/main">
  <p:tag name="KSO_WM_UNIT_ISCONTENTSTITLE" val="0"/>
  <p:tag name="KSO_WM_UNIT_PRESET_TEXT" val="添加标题"/>
  <p:tag name="KSO_WM_UNIT_NOCLEAR" val="0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a"/>
  <p:tag name="KSO_WM_UNIT_INDEX" val="1_1_2_1"/>
  <p:tag name="KSO_WM_UNIT_ID" val="diagram20165055_1*p_h_h_a*1_1_2_1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TEXT_FILL_FORE_SCHEMECOLOR_INDEX" val="14"/>
  <p:tag name="KSO_WM_UNIT_TEXT_FILL_TYPE" val="1"/>
</p:tagLst>
</file>

<file path=ppt/tags/tag22.xml><?xml version="1.0" encoding="utf-8"?>
<p:tagLst xmlns:p="http://schemas.openxmlformats.org/presentationml/2006/main">
  <p:tag name="KSO_WM_UNIT_ISCONTENTSTITLE" val="0"/>
  <p:tag name="KSO_WM_UNIT_PRESET_TEXT" val="添加标题"/>
  <p:tag name="KSO_WM_UNIT_NOCLEAR" val="0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a"/>
  <p:tag name="KSO_WM_UNIT_INDEX" val="1_1_3_1"/>
  <p:tag name="KSO_WM_UNIT_ID" val="diagram20165055_1*p_h_h_a*1_1_3_1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TEXT_FILL_FORE_SCHEMECOLOR_INDEX" val="14"/>
  <p:tag name="KSO_WM_UNIT_TEXT_FILL_TYPE" val="1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i"/>
  <p:tag name="KSO_WM_UNIT_INDEX" val="1_1_3"/>
  <p:tag name="KSO_WM_UNIT_ID" val="diagram20165055_1*p_h_i*1_1_3"/>
  <p:tag name="KSO_WM_TEMPLATE_CATEGORY" val="diagram"/>
  <p:tag name="KSO_WM_TEMPLATE_INDEX" val="20165055"/>
  <p:tag name="KSO_WM_UNIT_LAYERLEVEL" val="1_1_1"/>
  <p:tag name="KSO_WM_TAG_VERSION" val="1.0"/>
  <p:tag name="KSO_WM_BEAUTIFY_FLAG" val="#wm#"/>
  <p:tag name="KSO_WM_UNIT_LINE_FORE_SCHEMECOLOR_INDEX" val="6"/>
  <p:tag name="KSO_WM_UNIT_LINE_FILL_TYPE" val="2"/>
  <p:tag name="KSO_WM_UNIT_TEXT_FILL_FORE_SCHEMECOLOR_INDEX" val="13"/>
  <p:tag name="KSO_WM_UNIT_TEXT_FILL_TYPE" val="1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i"/>
  <p:tag name="KSO_WM_UNIT_INDEX" val="1_1_2"/>
  <p:tag name="KSO_WM_UNIT_ID" val="diagram20165055_1*p_h_i*1_1_2"/>
  <p:tag name="KSO_WM_TEMPLATE_CATEGORY" val="diagram"/>
  <p:tag name="KSO_WM_TEMPLATE_INDEX" val="20165055"/>
  <p:tag name="KSO_WM_UNIT_LAYERLEVEL" val="1_1_1"/>
  <p:tag name="KSO_WM_TAG_VERSION" val="1.0"/>
  <p:tag name="KSO_WM_BEAUTIFY_FLAG" val="#wm#"/>
  <p:tag name="KSO_WM_UNIT_LINE_FORE_SCHEMECOLOR_INDEX" val="6"/>
  <p:tag name="KSO_WM_UNIT_LINE_FILL_TYPE" val="2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i"/>
  <p:tag name="KSO_WM_UNIT_INDEX" val="1_1_1"/>
  <p:tag name="KSO_WM_UNIT_ID" val="diagram20165055_1*p_h_i*1_1_1"/>
  <p:tag name="KSO_WM_TEMPLATE_CATEGORY" val="diagram"/>
  <p:tag name="KSO_WM_TEMPLATE_INDEX" val="20165055"/>
  <p:tag name="KSO_WM_UNIT_LAYERLEVEL" val="1_1_1"/>
  <p:tag name="KSO_WM_TAG_VERSION" val="1.0"/>
  <p:tag name="KSO_WM_BEAUTIFY_FLAG" val="#wm#"/>
  <p:tag name="KSO_WM_UNIT_LINE_FORE_SCHEMECOLOR_INDEX" val="6"/>
  <p:tag name="KSO_WM_UNIT_LINE_FILL_TYPE" val="2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1_2"/>
  <p:tag name="KSO_WM_UNIT_ID" val="diagram20165055_1*p_h_h_i*1_1_1_2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LINE_FORE_SCHEMECOLOR_INDEX" val="6"/>
  <p:tag name="KSO_WM_UNIT_LINE_FILL_TYPE" val="2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3_2"/>
  <p:tag name="KSO_WM_UNIT_ID" val="diagram20165055_1*p_h_h_i*1_1_3_2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LINE_FORE_SCHEMECOLOR_INDEX" val="6"/>
  <p:tag name="KSO_WM_UNIT_LINE_FILL_TYPE" val="2"/>
</p:tagLst>
</file>

<file path=ppt/tags/tag28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i"/>
  <p:tag name="KSO_WM_UNIT_INDEX" val="1_1_4"/>
  <p:tag name="KSO_WM_UNIT_ID" val="diagram20165055_1*p_h_i*1_1_4"/>
  <p:tag name="KSO_WM_TEMPLATE_CATEGORY" val="diagram"/>
  <p:tag name="KSO_WM_TEMPLATE_INDEX" val="20165055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LINE_FORE_SCHEMECOLOR_INDEX" val="5"/>
  <p:tag name="KSO_WM_UNIT_LINE_FILL_TYPE" val="2"/>
  <p:tag name="KSO_WM_UNIT_TEXT_FILL_FORE_SCHEMECOLOR_INDEX" val="14"/>
  <p:tag name="KSO_WM_UNIT_TEXT_FILL_TYPE" val="1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1_1"/>
  <p:tag name="KSO_WM_UNIT_ID" val="diagram20165055_1*p_h_h_i*1_1_1_1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LINE_FORE_SCHEMECOLOR_INDEX" val="6"/>
  <p:tag name="KSO_WM_UNIT_LINE_FILL_TYPE" val="2"/>
  <p:tag name="KSO_WM_UNIT_TEXT_FILL_FORE_SCHEMECOLOR_INDEX" val="13"/>
  <p:tag name="KSO_WM_UNIT_TEXT_FILL_TYPE" val="1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1_1"/>
  <p:tag name="KSO_WM_UNIT_ID" val="diagram20165055_1*p_h_h_i*1_1_1_1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LINE_FORE_SCHEMECOLOR_INDEX" val="6"/>
  <p:tag name="KSO_WM_UNIT_LINE_FILL_TYPE" val="2"/>
  <p:tag name="KSO_WM_UNIT_TEXT_FILL_FORE_SCHEMECOLOR_INDEX" val="13"/>
  <p:tag name="KSO_WM_UNIT_TEXT_FILL_TYPE" val="1"/>
</p:tagLst>
</file>

<file path=ppt/tags/tag31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1_3"/>
  <p:tag name="KSO_WM_UNIT_ID" val="diagram20165055_1*p_h_h_i*1_1_1_3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4"/>
  <p:tag name="KSO_WM_UNIT_TEXT_FILL_TYPE" val="1"/>
</p:tagLst>
</file>

<file path=ppt/tags/tag32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p1-1"/>
  <p:tag name="KSO_WM_UNIT_TYPE" val="p_h_h_i"/>
  <p:tag name="KSO_WM_UNIT_INDEX" val="1_1_1_3"/>
  <p:tag name="KSO_WM_UNIT_ID" val="diagram20165055_1*p_h_h_i*1_1_1_3"/>
  <p:tag name="KSO_WM_TEMPLATE_CATEGORY" val="diagram"/>
  <p:tag name="KSO_WM_TEMPLATE_INDEX" val="20165055"/>
  <p:tag name="KSO_WM_UNIT_LAYERLEVEL" val="1_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4"/>
  <p:tag name="KSO_WM_UNIT_TEXT_FILL_TYPE" val="1"/>
</p:tagLst>
</file>

<file path=ppt/tags/tag33.xml><?xml version="1.0" encoding="utf-8"?>
<p:tagLst xmlns:p="http://schemas.openxmlformats.org/presentationml/2006/main">
  <p:tag name="KSO_WM_SLIDE_ITEM_CNT" val="4"/>
</p:tagLst>
</file>

<file path=ppt/theme/theme1.xml><?xml version="1.0" encoding="utf-8"?>
<a:theme xmlns:a="http://schemas.openxmlformats.org/drawingml/2006/main" name="第一PPT，www.1ppt.com​​">
  <a:themeElements>
    <a:clrScheme name="自定义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FFC000"/>
      </a:accent2>
      <a:accent3>
        <a:srgbClr val="FF0000"/>
      </a:accent3>
      <a:accent4>
        <a:srgbClr val="7030A0"/>
      </a:accent4>
      <a:accent5>
        <a:srgbClr val="F4A6A3"/>
      </a:accent5>
      <a:accent6>
        <a:srgbClr val="EE6C66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0">
              <a:srgbClr val="14CD68"/>
            </a:gs>
            <a:gs pos="100000">
              <a:srgbClr val="0B6E38"/>
            </a:gs>
          </a:gsLst>
          <a:lin ang="5400000" scaled="0"/>
        </a:gradFill>
        <a:ln>
          <a:noFill/>
        </a:ln>
      </a:spPr>
      <a:bodyPr anchor="ctr"/>
      <a:lstStyle>
        <a:defPPr marL="0" marR="0" lvl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第一PPT，www.1ppt.com​​">
  <a:themeElements>
    <a:clrScheme name="自定义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FFC000"/>
      </a:accent2>
      <a:accent3>
        <a:srgbClr val="FF0000"/>
      </a:accent3>
      <a:accent4>
        <a:srgbClr val="7030A0"/>
      </a:accent4>
      <a:accent5>
        <a:srgbClr val="F4A6A3"/>
      </a:accent5>
      <a:accent6>
        <a:srgbClr val="EE6C66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2716</Words>
  <Application>WPS 演示</Application>
  <PresentationFormat>自定义</PresentationFormat>
  <Paragraphs>363</Paragraphs>
  <Slides>25</Slides>
  <Notes>4</Notes>
  <HiddenSlides>0</HiddenSlides>
  <MMClips>2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25</vt:i4>
      </vt:variant>
    </vt:vector>
  </HeadingPairs>
  <TitlesOfParts>
    <vt:vector size="54" baseType="lpstr">
      <vt:lpstr>Arial</vt:lpstr>
      <vt:lpstr>宋体</vt:lpstr>
      <vt:lpstr>Wingdings</vt:lpstr>
      <vt:lpstr>等线</vt:lpstr>
      <vt:lpstr>等线 Light</vt:lpstr>
      <vt:lpstr>Calibri</vt:lpstr>
      <vt:lpstr>黑体</vt:lpstr>
      <vt:lpstr>Calibri</vt:lpstr>
      <vt:lpstr>微软雅黑</vt:lpstr>
      <vt:lpstr>华文行楷</vt:lpstr>
      <vt:lpstr>楷体</vt:lpstr>
      <vt:lpstr>华文楷体</vt:lpstr>
      <vt:lpstr>Impact</vt:lpstr>
      <vt:lpstr>隶书</vt:lpstr>
      <vt:lpstr>Arial Rounded MT Bold</vt:lpstr>
      <vt:lpstr>Times New Roman</vt:lpstr>
      <vt:lpstr>方正舒体</vt:lpstr>
      <vt:lpstr>华文中宋</vt:lpstr>
      <vt:lpstr>PingFang SC</vt:lpstr>
      <vt:lpstr>Arial Unicode MS</vt:lpstr>
      <vt:lpstr>Symbol</vt:lpstr>
      <vt:lpstr>仿宋</vt:lpstr>
      <vt:lpstr>华文彩云</vt:lpstr>
      <vt:lpstr>Garamond</vt:lpstr>
      <vt:lpstr>方正粗黑宋简体</vt:lpstr>
      <vt:lpstr>Segoe Print</vt:lpstr>
      <vt:lpstr>第一PPT，www.1ppt.com​​</vt:lpstr>
      <vt:lpstr>Office 主题</vt:lpstr>
      <vt:lpstr>1_第一PPT，www.1ppt.com​​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175</cp:revision>
  <dcterms:created xsi:type="dcterms:W3CDTF">2019-06-19T02:08:00Z</dcterms:created>
  <dcterms:modified xsi:type="dcterms:W3CDTF">2020-11-28T12:35:52Z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