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  <p:sldMasterId id="2147483720" r:id="rId8"/>
  </p:sldMasterIdLst>
  <p:notesMasterIdLst>
    <p:notesMasterId r:id="rId31"/>
  </p:notesMasterIdLst>
  <p:sldIdLst>
    <p:sldId id="291" r:id="rId9"/>
    <p:sldId id="301" r:id="rId10"/>
    <p:sldId id="287" r:id="rId11"/>
    <p:sldId id="302" r:id="rId12"/>
    <p:sldId id="303" r:id="rId13"/>
    <p:sldId id="304" r:id="rId14"/>
    <p:sldId id="305" r:id="rId15"/>
    <p:sldId id="306" r:id="rId16"/>
    <p:sldId id="298" r:id="rId17"/>
    <p:sldId id="307" r:id="rId18"/>
    <p:sldId id="299" r:id="rId19"/>
    <p:sldId id="300" r:id="rId20"/>
    <p:sldId id="286" r:id="rId21"/>
    <p:sldId id="290" r:id="rId22"/>
    <p:sldId id="310" r:id="rId23"/>
    <p:sldId id="311" r:id="rId24"/>
    <p:sldId id="312" r:id="rId25"/>
    <p:sldId id="313" r:id="rId26"/>
    <p:sldId id="314" r:id="rId27"/>
    <p:sldId id="288" r:id="rId28"/>
    <p:sldId id="315" r:id="rId29"/>
    <p:sldId id="316" r:id="rId30"/>
    <p:sldId id="318" r:id="rId32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40" d="100"/>
          <a:sy n="140" d="100"/>
        </p:scale>
        <p:origin x="-804" y="-156"/>
      </p:cViewPr>
      <p:guideLst>
        <p:guide orient="horz" pos="1678"/>
        <p:guide pos="28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1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3.xml"/><Relationship Id="rId31" Type="http://schemas.openxmlformats.org/officeDocument/2006/relationships/notesMaster" Target="notesMasters/notesMaster1.xml"/><Relationship Id="rId30" Type="http://schemas.openxmlformats.org/officeDocument/2006/relationships/slide" Target="slides/slide22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1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0" Type="http://schemas.openxmlformats.org/officeDocument/2006/relationships/slide" Target="slides/slide12.xml"/><Relationship Id="rId2" Type="http://schemas.openxmlformats.org/officeDocument/2006/relationships/theme" Target="theme/theme1.xml"/><Relationship Id="rId19" Type="http://schemas.openxmlformats.org/officeDocument/2006/relationships/slide" Target="slides/slide11.xml"/><Relationship Id="rId18" Type="http://schemas.openxmlformats.org/officeDocument/2006/relationships/slide" Target="slides/slide10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7" Type="http://schemas.openxmlformats.org/officeDocument/2006/relationships/tags" Target="../tags/tag78.xml"/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86.xml"/><Relationship Id="rId8" Type="http://schemas.openxmlformats.org/officeDocument/2006/relationships/tags" Target="../tags/tag85.xml"/><Relationship Id="rId7" Type="http://schemas.openxmlformats.org/officeDocument/2006/relationships/tags" Target="../tags/tag84.xml"/><Relationship Id="rId6" Type="http://schemas.openxmlformats.org/officeDocument/2006/relationships/tags" Target="../tags/tag83.xml"/><Relationship Id="rId5" Type="http://schemas.openxmlformats.org/officeDocument/2006/relationships/tags" Target="../tags/tag82.xml"/><Relationship Id="rId4" Type="http://schemas.openxmlformats.org/officeDocument/2006/relationships/tags" Target="../tags/tag81.xml"/><Relationship Id="rId3" Type="http://schemas.openxmlformats.org/officeDocument/2006/relationships/tags" Target="../tags/tag80.xml"/><Relationship Id="rId2" Type="http://schemas.openxmlformats.org/officeDocument/2006/relationships/tags" Target="../tags/tag79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90.xml"/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93.xml"/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99.xml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4" Type="http://schemas.openxmlformats.org/officeDocument/2006/relationships/tags" Target="../tags/tag96.xml"/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5" Type="http://schemas.openxmlformats.org/officeDocument/2006/relationships/tags" Target="../tags/tag112.xml"/><Relationship Id="rId4" Type="http://schemas.openxmlformats.org/officeDocument/2006/relationships/tags" Target="../tags/tag111.xml"/><Relationship Id="rId3" Type="http://schemas.openxmlformats.org/officeDocument/2006/relationships/tags" Target="../tags/tag110.xml"/><Relationship Id="rId2" Type="http://schemas.openxmlformats.org/officeDocument/2006/relationships/tags" Target="../tags/tag109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6" Type="http://schemas.openxmlformats.org/officeDocument/2006/relationships/tags" Target="../tags/tag123.xml"/><Relationship Id="rId5" Type="http://schemas.openxmlformats.org/officeDocument/2006/relationships/tags" Target="../tags/tag122.xml"/><Relationship Id="rId4" Type="http://schemas.openxmlformats.org/officeDocument/2006/relationships/tags" Target="../tags/tag121.xml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6" Type="http://schemas.openxmlformats.org/officeDocument/2006/relationships/tags" Target="../tags/tag128.xml"/><Relationship Id="rId5" Type="http://schemas.openxmlformats.org/officeDocument/2006/relationships/tags" Target="../tags/tag127.xml"/><Relationship Id="rId4" Type="http://schemas.openxmlformats.org/officeDocument/2006/relationships/tags" Target="../tags/tag126.xml"/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6" Type="http://schemas.openxmlformats.org/officeDocument/2006/relationships/tags" Target="../tags/tag133.xml"/><Relationship Id="rId5" Type="http://schemas.openxmlformats.org/officeDocument/2006/relationships/tags" Target="../tags/tag132.xml"/><Relationship Id="rId4" Type="http://schemas.openxmlformats.org/officeDocument/2006/relationships/tags" Target="../tags/tag131.xml"/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7" Type="http://schemas.openxmlformats.org/officeDocument/2006/relationships/tags" Target="../tags/tag139.xml"/><Relationship Id="rId6" Type="http://schemas.openxmlformats.org/officeDocument/2006/relationships/tags" Target="../tags/tag138.xml"/><Relationship Id="rId5" Type="http://schemas.openxmlformats.org/officeDocument/2006/relationships/tags" Target="../tags/tag137.xml"/><Relationship Id="rId4" Type="http://schemas.openxmlformats.org/officeDocument/2006/relationships/tags" Target="../tags/tag136.xml"/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147.xml"/><Relationship Id="rId8" Type="http://schemas.openxmlformats.org/officeDocument/2006/relationships/tags" Target="../tags/tag146.xml"/><Relationship Id="rId7" Type="http://schemas.openxmlformats.org/officeDocument/2006/relationships/tags" Target="../tags/tag145.xml"/><Relationship Id="rId6" Type="http://schemas.openxmlformats.org/officeDocument/2006/relationships/tags" Target="../tags/tag144.xml"/><Relationship Id="rId5" Type="http://schemas.openxmlformats.org/officeDocument/2006/relationships/tags" Target="../tags/tag143.xml"/><Relationship Id="rId4" Type="http://schemas.openxmlformats.org/officeDocument/2006/relationships/tags" Target="../tags/tag142.xml"/><Relationship Id="rId3" Type="http://schemas.openxmlformats.org/officeDocument/2006/relationships/tags" Target="../tags/tag141.xml"/><Relationship Id="rId2" Type="http://schemas.openxmlformats.org/officeDocument/2006/relationships/tags" Target="../tags/tag140.xml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4" Type="http://schemas.openxmlformats.org/officeDocument/2006/relationships/tags" Target="../tags/tag154.xml"/><Relationship Id="rId3" Type="http://schemas.openxmlformats.org/officeDocument/2006/relationships/tags" Target="../tags/tag153.xml"/><Relationship Id="rId2" Type="http://schemas.openxmlformats.org/officeDocument/2006/relationships/tags" Target="../tags/tag152.xml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7" Type="http://schemas.openxmlformats.org/officeDocument/2006/relationships/tags" Target="../tags/tag160.xml"/><Relationship Id="rId6" Type="http://schemas.openxmlformats.org/officeDocument/2006/relationships/tags" Target="../tags/tag159.xml"/><Relationship Id="rId5" Type="http://schemas.openxmlformats.org/officeDocument/2006/relationships/tags" Target="../tags/tag158.xml"/><Relationship Id="rId4" Type="http://schemas.openxmlformats.org/officeDocument/2006/relationships/tags" Target="../tags/tag157.xml"/><Relationship Id="rId3" Type="http://schemas.openxmlformats.org/officeDocument/2006/relationships/tags" Target="../tags/tag156.xml"/><Relationship Id="rId2" Type="http://schemas.openxmlformats.org/officeDocument/2006/relationships/tags" Target="../tags/tag155.xml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6" Type="http://schemas.openxmlformats.org/officeDocument/2006/relationships/tags" Target="../tags/tag165.xml"/><Relationship Id="rId5" Type="http://schemas.openxmlformats.org/officeDocument/2006/relationships/tags" Target="../tags/tag164.xml"/><Relationship Id="rId4" Type="http://schemas.openxmlformats.org/officeDocument/2006/relationships/tags" Target="../tags/tag163.xml"/><Relationship Id="rId3" Type="http://schemas.openxmlformats.org/officeDocument/2006/relationships/tags" Target="../tags/tag162.xml"/><Relationship Id="rId2" Type="http://schemas.openxmlformats.org/officeDocument/2006/relationships/tags" Target="../tags/tag161.xml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5" Type="http://schemas.openxmlformats.org/officeDocument/2006/relationships/tags" Target="../tags/tag169.xml"/><Relationship Id="rId4" Type="http://schemas.openxmlformats.org/officeDocument/2006/relationships/tags" Target="../tags/tag168.xml"/><Relationship Id="rId3" Type="http://schemas.openxmlformats.org/officeDocument/2006/relationships/tags" Target="../tags/tag167.xml"/><Relationship Id="rId2" Type="http://schemas.openxmlformats.org/officeDocument/2006/relationships/tags" Target="../tags/tag166.xml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5" Type="http://schemas.openxmlformats.org/officeDocument/2006/relationships/tags" Target="../tags/tag173.xml"/><Relationship Id="rId4" Type="http://schemas.openxmlformats.org/officeDocument/2006/relationships/tags" Target="../tags/tag172.xml"/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6" Type="http://schemas.openxmlformats.org/officeDocument/2006/relationships/tags" Target="../tags/tag184.xml"/><Relationship Id="rId5" Type="http://schemas.openxmlformats.org/officeDocument/2006/relationships/tags" Target="../tags/tag183.xml"/><Relationship Id="rId4" Type="http://schemas.openxmlformats.org/officeDocument/2006/relationships/tags" Target="../tags/tag182.xml"/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6" Type="http://schemas.openxmlformats.org/officeDocument/2006/relationships/tags" Target="../tags/tag189.xml"/><Relationship Id="rId5" Type="http://schemas.openxmlformats.org/officeDocument/2006/relationships/tags" Target="../tags/tag188.xml"/><Relationship Id="rId4" Type="http://schemas.openxmlformats.org/officeDocument/2006/relationships/tags" Target="../tags/tag187.xml"/><Relationship Id="rId3" Type="http://schemas.openxmlformats.org/officeDocument/2006/relationships/tags" Target="../tags/tag186.xml"/><Relationship Id="rId2" Type="http://schemas.openxmlformats.org/officeDocument/2006/relationships/tags" Target="../tags/tag185.xml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6" Type="http://schemas.openxmlformats.org/officeDocument/2006/relationships/tags" Target="../tags/tag194.xml"/><Relationship Id="rId5" Type="http://schemas.openxmlformats.org/officeDocument/2006/relationships/tags" Target="../tags/tag193.xml"/><Relationship Id="rId4" Type="http://schemas.openxmlformats.org/officeDocument/2006/relationships/tags" Target="../tags/tag192.xml"/><Relationship Id="rId3" Type="http://schemas.openxmlformats.org/officeDocument/2006/relationships/tags" Target="../tags/tag191.xml"/><Relationship Id="rId2" Type="http://schemas.openxmlformats.org/officeDocument/2006/relationships/tags" Target="../tags/tag190.xml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7" Type="http://schemas.openxmlformats.org/officeDocument/2006/relationships/tags" Target="../tags/tag200.xml"/><Relationship Id="rId6" Type="http://schemas.openxmlformats.org/officeDocument/2006/relationships/tags" Target="../tags/tag199.xml"/><Relationship Id="rId5" Type="http://schemas.openxmlformats.org/officeDocument/2006/relationships/tags" Target="../tags/tag198.xml"/><Relationship Id="rId4" Type="http://schemas.openxmlformats.org/officeDocument/2006/relationships/tags" Target="../tags/tag197.xml"/><Relationship Id="rId3" Type="http://schemas.openxmlformats.org/officeDocument/2006/relationships/tags" Target="../tags/tag196.xml"/><Relationship Id="rId2" Type="http://schemas.openxmlformats.org/officeDocument/2006/relationships/tags" Target="../tags/tag195.xml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9" Type="http://schemas.openxmlformats.org/officeDocument/2006/relationships/tags" Target="../tags/tag208.xml"/><Relationship Id="rId8" Type="http://schemas.openxmlformats.org/officeDocument/2006/relationships/tags" Target="../tags/tag207.xml"/><Relationship Id="rId7" Type="http://schemas.openxmlformats.org/officeDocument/2006/relationships/tags" Target="../tags/tag206.xml"/><Relationship Id="rId6" Type="http://schemas.openxmlformats.org/officeDocument/2006/relationships/tags" Target="../tags/tag205.xml"/><Relationship Id="rId5" Type="http://schemas.openxmlformats.org/officeDocument/2006/relationships/tags" Target="../tags/tag204.xml"/><Relationship Id="rId4" Type="http://schemas.openxmlformats.org/officeDocument/2006/relationships/tags" Target="../tags/tag203.xml"/><Relationship Id="rId3" Type="http://schemas.openxmlformats.org/officeDocument/2006/relationships/tags" Target="../tags/tag202.xml"/><Relationship Id="rId2" Type="http://schemas.openxmlformats.org/officeDocument/2006/relationships/tags" Target="../tags/tag201.xml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5" Type="http://schemas.openxmlformats.org/officeDocument/2006/relationships/tags" Target="../tags/tag212.xml"/><Relationship Id="rId4" Type="http://schemas.openxmlformats.org/officeDocument/2006/relationships/tags" Target="../tags/tag211.xml"/><Relationship Id="rId3" Type="http://schemas.openxmlformats.org/officeDocument/2006/relationships/tags" Target="../tags/tag210.xml"/><Relationship Id="rId2" Type="http://schemas.openxmlformats.org/officeDocument/2006/relationships/tags" Target="../tags/tag209.xml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4" Type="http://schemas.openxmlformats.org/officeDocument/2006/relationships/tags" Target="../tags/tag215.xml"/><Relationship Id="rId3" Type="http://schemas.openxmlformats.org/officeDocument/2006/relationships/tags" Target="../tags/tag214.xml"/><Relationship Id="rId2" Type="http://schemas.openxmlformats.org/officeDocument/2006/relationships/tags" Target="../tags/tag213.xml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7" Type="http://schemas.openxmlformats.org/officeDocument/2006/relationships/tags" Target="../tags/tag221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4" Type="http://schemas.openxmlformats.org/officeDocument/2006/relationships/tags" Target="../tags/tag218.xml"/><Relationship Id="rId3" Type="http://schemas.openxmlformats.org/officeDocument/2006/relationships/tags" Target="../tags/tag217.xml"/><Relationship Id="rId2" Type="http://schemas.openxmlformats.org/officeDocument/2006/relationships/tags" Target="../tags/tag216.xml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6" Type="http://schemas.openxmlformats.org/officeDocument/2006/relationships/tags" Target="../tags/tag226.xml"/><Relationship Id="rId5" Type="http://schemas.openxmlformats.org/officeDocument/2006/relationships/tags" Target="../tags/tag225.xml"/><Relationship Id="rId4" Type="http://schemas.openxmlformats.org/officeDocument/2006/relationships/tags" Target="../tags/tag224.xml"/><Relationship Id="rId3" Type="http://schemas.openxmlformats.org/officeDocument/2006/relationships/tags" Target="../tags/tag223.xml"/><Relationship Id="rId2" Type="http://schemas.openxmlformats.org/officeDocument/2006/relationships/tags" Target="../tags/tag222.xml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5" Type="http://schemas.openxmlformats.org/officeDocument/2006/relationships/tags" Target="../tags/tag230.xml"/><Relationship Id="rId4" Type="http://schemas.openxmlformats.org/officeDocument/2006/relationships/tags" Target="../tags/tag229.xml"/><Relationship Id="rId3" Type="http://schemas.openxmlformats.org/officeDocument/2006/relationships/tags" Target="../tags/tag228.xml"/><Relationship Id="rId2" Type="http://schemas.openxmlformats.org/officeDocument/2006/relationships/tags" Target="../tags/tag227.xml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5" Type="http://schemas.openxmlformats.org/officeDocument/2006/relationships/tags" Target="../tags/tag234.xml"/><Relationship Id="rId4" Type="http://schemas.openxmlformats.org/officeDocument/2006/relationships/tags" Target="../tags/tag233.xml"/><Relationship Id="rId3" Type="http://schemas.openxmlformats.org/officeDocument/2006/relationships/tags" Target="../tags/tag232.xml"/><Relationship Id="rId2" Type="http://schemas.openxmlformats.org/officeDocument/2006/relationships/tags" Target="../tags/tag231.xml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6" Type="http://schemas.openxmlformats.org/officeDocument/2006/relationships/tags" Target="../tags/tag245.xml"/><Relationship Id="rId5" Type="http://schemas.openxmlformats.org/officeDocument/2006/relationships/tags" Target="../tags/tag244.xml"/><Relationship Id="rId4" Type="http://schemas.openxmlformats.org/officeDocument/2006/relationships/tags" Target="../tags/tag243.xml"/><Relationship Id="rId3" Type="http://schemas.openxmlformats.org/officeDocument/2006/relationships/tags" Target="../tags/tag242.xml"/><Relationship Id="rId2" Type="http://schemas.openxmlformats.org/officeDocument/2006/relationships/tags" Target="../tags/tag241.xml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6" Type="http://schemas.openxmlformats.org/officeDocument/2006/relationships/tags" Target="../tags/tag250.xml"/><Relationship Id="rId5" Type="http://schemas.openxmlformats.org/officeDocument/2006/relationships/tags" Target="../tags/tag249.xml"/><Relationship Id="rId4" Type="http://schemas.openxmlformats.org/officeDocument/2006/relationships/tags" Target="../tags/tag248.xml"/><Relationship Id="rId3" Type="http://schemas.openxmlformats.org/officeDocument/2006/relationships/tags" Target="../tags/tag247.xml"/><Relationship Id="rId2" Type="http://schemas.openxmlformats.org/officeDocument/2006/relationships/tags" Target="../tags/tag246.xml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6" Type="http://schemas.openxmlformats.org/officeDocument/2006/relationships/tags" Target="../tags/tag255.xml"/><Relationship Id="rId5" Type="http://schemas.openxmlformats.org/officeDocument/2006/relationships/tags" Target="../tags/tag254.xml"/><Relationship Id="rId4" Type="http://schemas.openxmlformats.org/officeDocument/2006/relationships/tags" Target="../tags/tag253.xml"/><Relationship Id="rId3" Type="http://schemas.openxmlformats.org/officeDocument/2006/relationships/tags" Target="../tags/tag252.xml"/><Relationship Id="rId2" Type="http://schemas.openxmlformats.org/officeDocument/2006/relationships/tags" Target="../tags/tag251.xml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7" Type="http://schemas.openxmlformats.org/officeDocument/2006/relationships/tags" Target="../tags/tag261.xml"/><Relationship Id="rId6" Type="http://schemas.openxmlformats.org/officeDocument/2006/relationships/tags" Target="../tags/tag260.xml"/><Relationship Id="rId5" Type="http://schemas.openxmlformats.org/officeDocument/2006/relationships/tags" Target="../tags/tag259.xml"/><Relationship Id="rId4" Type="http://schemas.openxmlformats.org/officeDocument/2006/relationships/tags" Target="../tags/tag258.xml"/><Relationship Id="rId3" Type="http://schemas.openxmlformats.org/officeDocument/2006/relationships/tags" Target="../tags/tag257.xml"/><Relationship Id="rId2" Type="http://schemas.openxmlformats.org/officeDocument/2006/relationships/tags" Target="../tags/tag256.xml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9" Type="http://schemas.openxmlformats.org/officeDocument/2006/relationships/tags" Target="../tags/tag269.xml"/><Relationship Id="rId8" Type="http://schemas.openxmlformats.org/officeDocument/2006/relationships/tags" Target="../tags/tag268.xml"/><Relationship Id="rId7" Type="http://schemas.openxmlformats.org/officeDocument/2006/relationships/tags" Target="../tags/tag267.xml"/><Relationship Id="rId6" Type="http://schemas.openxmlformats.org/officeDocument/2006/relationships/tags" Target="../tags/tag266.xml"/><Relationship Id="rId5" Type="http://schemas.openxmlformats.org/officeDocument/2006/relationships/tags" Target="../tags/tag265.xml"/><Relationship Id="rId4" Type="http://schemas.openxmlformats.org/officeDocument/2006/relationships/tags" Target="../tags/tag264.xml"/><Relationship Id="rId3" Type="http://schemas.openxmlformats.org/officeDocument/2006/relationships/tags" Target="../tags/tag263.xml"/><Relationship Id="rId2" Type="http://schemas.openxmlformats.org/officeDocument/2006/relationships/tags" Target="../tags/tag262.xml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5" Type="http://schemas.openxmlformats.org/officeDocument/2006/relationships/tags" Target="../tags/tag273.xml"/><Relationship Id="rId4" Type="http://schemas.openxmlformats.org/officeDocument/2006/relationships/tags" Target="../tags/tag272.xml"/><Relationship Id="rId3" Type="http://schemas.openxmlformats.org/officeDocument/2006/relationships/tags" Target="../tags/tag271.xml"/><Relationship Id="rId2" Type="http://schemas.openxmlformats.org/officeDocument/2006/relationships/tags" Target="../tags/tag270.xml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4" Type="http://schemas.openxmlformats.org/officeDocument/2006/relationships/tags" Target="../tags/tag276.xml"/><Relationship Id="rId3" Type="http://schemas.openxmlformats.org/officeDocument/2006/relationships/tags" Target="../tags/tag275.xml"/><Relationship Id="rId2" Type="http://schemas.openxmlformats.org/officeDocument/2006/relationships/tags" Target="../tags/tag274.xml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7" Type="http://schemas.openxmlformats.org/officeDocument/2006/relationships/tags" Target="../tags/tag282.xml"/><Relationship Id="rId6" Type="http://schemas.openxmlformats.org/officeDocument/2006/relationships/tags" Target="../tags/tag281.xml"/><Relationship Id="rId5" Type="http://schemas.openxmlformats.org/officeDocument/2006/relationships/tags" Target="../tags/tag280.xml"/><Relationship Id="rId4" Type="http://schemas.openxmlformats.org/officeDocument/2006/relationships/tags" Target="../tags/tag279.xml"/><Relationship Id="rId3" Type="http://schemas.openxmlformats.org/officeDocument/2006/relationships/tags" Target="../tags/tag278.xml"/><Relationship Id="rId2" Type="http://schemas.openxmlformats.org/officeDocument/2006/relationships/tags" Target="../tags/tag277.xml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6" Type="http://schemas.openxmlformats.org/officeDocument/2006/relationships/tags" Target="../tags/tag287.xml"/><Relationship Id="rId5" Type="http://schemas.openxmlformats.org/officeDocument/2006/relationships/tags" Target="../tags/tag286.xml"/><Relationship Id="rId4" Type="http://schemas.openxmlformats.org/officeDocument/2006/relationships/tags" Target="../tags/tag285.xml"/><Relationship Id="rId3" Type="http://schemas.openxmlformats.org/officeDocument/2006/relationships/tags" Target="../tags/tag284.xml"/><Relationship Id="rId2" Type="http://schemas.openxmlformats.org/officeDocument/2006/relationships/tags" Target="../tags/tag283.xml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5" Type="http://schemas.openxmlformats.org/officeDocument/2006/relationships/tags" Target="../tags/tag291.xml"/><Relationship Id="rId4" Type="http://schemas.openxmlformats.org/officeDocument/2006/relationships/tags" Target="../tags/tag290.xml"/><Relationship Id="rId3" Type="http://schemas.openxmlformats.org/officeDocument/2006/relationships/tags" Target="../tags/tag289.xml"/><Relationship Id="rId2" Type="http://schemas.openxmlformats.org/officeDocument/2006/relationships/tags" Target="../tags/tag288.xml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5" Type="http://schemas.openxmlformats.org/officeDocument/2006/relationships/tags" Target="../tags/tag295.xml"/><Relationship Id="rId4" Type="http://schemas.openxmlformats.org/officeDocument/2006/relationships/tags" Target="../tags/tag294.xml"/><Relationship Id="rId3" Type="http://schemas.openxmlformats.org/officeDocument/2006/relationships/tags" Target="../tags/tag293.xml"/><Relationship Id="rId2" Type="http://schemas.openxmlformats.org/officeDocument/2006/relationships/tags" Target="../tags/tag292.xml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6" Type="http://schemas.openxmlformats.org/officeDocument/2006/relationships/tags" Target="../tags/tag306.xml"/><Relationship Id="rId5" Type="http://schemas.openxmlformats.org/officeDocument/2006/relationships/tags" Target="../tags/tag305.xml"/><Relationship Id="rId4" Type="http://schemas.openxmlformats.org/officeDocument/2006/relationships/tags" Target="../tags/tag304.xml"/><Relationship Id="rId3" Type="http://schemas.openxmlformats.org/officeDocument/2006/relationships/tags" Target="../tags/tag303.xml"/><Relationship Id="rId2" Type="http://schemas.openxmlformats.org/officeDocument/2006/relationships/tags" Target="../tags/tag302.xml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6" Type="http://schemas.openxmlformats.org/officeDocument/2006/relationships/tags" Target="../tags/tag311.xml"/><Relationship Id="rId5" Type="http://schemas.openxmlformats.org/officeDocument/2006/relationships/tags" Target="../tags/tag310.xml"/><Relationship Id="rId4" Type="http://schemas.openxmlformats.org/officeDocument/2006/relationships/tags" Target="../tags/tag309.xml"/><Relationship Id="rId3" Type="http://schemas.openxmlformats.org/officeDocument/2006/relationships/tags" Target="../tags/tag308.xml"/><Relationship Id="rId2" Type="http://schemas.openxmlformats.org/officeDocument/2006/relationships/tags" Target="../tags/tag307.xml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6" Type="http://schemas.openxmlformats.org/officeDocument/2006/relationships/tags" Target="../tags/tag316.xml"/><Relationship Id="rId5" Type="http://schemas.openxmlformats.org/officeDocument/2006/relationships/tags" Target="../tags/tag315.xml"/><Relationship Id="rId4" Type="http://schemas.openxmlformats.org/officeDocument/2006/relationships/tags" Target="../tags/tag314.xml"/><Relationship Id="rId3" Type="http://schemas.openxmlformats.org/officeDocument/2006/relationships/tags" Target="../tags/tag313.xml"/><Relationship Id="rId2" Type="http://schemas.openxmlformats.org/officeDocument/2006/relationships/tags" Target="../tags/tag312.xml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7" Type="http://schemas.openxmlformats.org/officeDocument/2006/relationships/tags" Target="../tags/tag322.xml"/><Relationship Id="rId6" Type="http://schemas.openxmlformats.org/officeDocument/2006/relationships/tags" Target="../tags/tag321.xml"/><Relationship Id="rId5" Type="http://schemas.openxmlformats.org/officeDocument/2006/relationships/tags" Target="../tags/tag320.xml"/><Relationship Id="rId4" Type="http://schemas.openxmlformats.org/officeDocument/2006/relationships/tags" Target="../tags/tag319.xml"/><Relationship Id="rId3" Type="http://schemas.openxmlformats.org/officeDocument/2006/relationships/tags" Target="../tags/tag318.xml"/><Relationship Id="rId2" Type="http://schemas.openxmlformats.org/officeDocument/2006/relationships/tags" Target="../tags/tag317.xml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9" Type="http://schemas.openxmlformats.org/officeDocument/2006/relationships/tags" Target="../tags/tag330.xml"/><Relationship Id="rId8" Type="http://schemas.openxmlformats.org/officeDocument/2006/relationships/tags" Target="../tags/tag329.xml"/><Relationship Id="rId7" Type="http://schemas.openxmlformats.org/officeDocument/2006/relationships/tags" Target="../tags/tag328.xml"/><Relationship Id="rId6" Type="http://schemas.openxmlformats.org/officeDocument/2006/relationships/tags" Target="../tags/tag327.xml"/><Relationship Id="rId5" Type="http://schemas.openxmlformats.org/officeDocument/2006/relationships/tags" Target="../tags/tag326.xml"/><Relationship Id="rId4" Type="http://schemas.openxmlformats.org/officeDocument/2006/relationships/tags" Target="../tags/tag325.xml"/><Relationship Id="rId3" Type="http://schemas.openxmlformats.org/officeDocument/2006/relationships/tags" Target="../tags/tag324.xml"/><Relationship Id="rId2" Type="http://schemas.openxmlformats.org/officeDocument/2006/relationships/tags" Target="../tags/tag323.xml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5" Type="http://schemas.openxmlformats.org/officeDocument/2006/relationships/tags" Target="../tags/tag334.xml"/><Relationship Id="rId4" Type="http://schemas.openxmlformats.org/officeDocument/2006/relationships/tags" Target="../tags/tag333.xml"/><Relationship Id="rId3" Type="http://schemas.openxmlformats.org/officeDocument/2006/relationships/tags" Target="../tags/tag332.xml"/><Relationship Id="rId2" Type="http://schemas.openxmlformats.org/officeDocument/2006/relationships/tags" Target="../tags/tag331.xml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4" Type="http://schemas.openxmlformats.org/officeDocument/2006/relationships/tags" Target="../tags/tag337.xml"/><Relationship Id="rId3" Type="http://schemas.openxmlformats.org/officeDocument/2006/relationships/tags" Target="../tags/tag336.xml"/><Relationship Id="rId2" Type="http://schemas.openxmlformats.org/officeDocument/2006/relationships/tags" Target="../tags/tag335.xml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7" Type="http://schemas.openxmlformats.org/officeDocument/2006/relationships/tags" Target="../tags/tag343.xml"/><Relationship Id="rId6" Type="http://schemas.openxmlformats.org/officeDocument/2006/relationships/tags" Target="../tags/tag342.xml"/><Relationship Id="rId5" Type="http://schemas.openxmlformats.org/officeDocument/2006/relationships/tags" Target="../tags/tag341.xml"/><Relationship Id="rId4" Type="http://schemas.openxmlformats.org/officeDocument/2006/relationships/tags" Target="../tags/tag340.xml"/><Relationship Id="rId3" Type="http://schemas.openxmlformats.org/officeDocument/2006/relationships/tags" Target="../tags/tag339.xml"/><Relationship Id="rId2" Type="http://schemas.openxmlformats.org/officeDocument/2006/relationships/tags" Target="../tags/tag338.xml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6" Type="http://schemas.openxmlformats.org/officeDocument/2006/relationships/tags" Target="../tags/tag348.xml"/><Relationship Id="rId5" Type="http://schemas.openxmlformats.org/officeDocument/2006/relationships/tags" Target="../tags/tag347.xml"/><Relationship Id="rId4" Type="http://schemas.openxmlformats.org/officeDocument/2006/relationships/tags" Target="../tags/tag346.xml"/><Relationship Id="rId3" Type="http://schemas.openxmlformats.org/officeDocument/2006/relationships/tags" Target="../tags/tag345.xml"/><Relationship Id="rId2" Type="http://schemas.openxmlformats.org/officeDocument/2006/relationships/tags" Target="../tags/tag344.xml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5" Type="http://schemas.openxmlformats.org/officeDocument/2006/relationships/tags" Target="../tags/tag352.xml"/><Relationship Id="rId4" Type="http://schemas.openxmlformats.org/officeDocument/2006/relationships/tags" Target="../tags/tag351.xml"/><Relationship Id="rId3" Type="http://schemas.openxmlformats.org/officeDocument/2006/relationships/tags" Target="../tags/tag350.xml"/><Relationship Id="rId2" Type="http://schemas.openxmlformats.org/officeDocument/2006/relationships/tags" Target="../tags/tag349.xml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5" Type="http://schemas.openxmlformats.org/officeDocument/2006/relationships/tags" Target="../tags/tag356.xml"/><Relationship Id="rId4" Type="http://schemas.openxmlformats.org/officeDocument/2006/relationships/tags" Target="../tags/tag355.xml"/><Relationship Id="rId3" Type="http://schemas.openxmlformats.org/officeDocument/2006/relationships/tags" Target="../tags/tag354.xml"/><Relationship Id="rId2" Type="http://schemas.openxmlformats.org/officeDocument/2006/relationships/tags" Target="../tags/tag353.xml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6" Type="http://schemas.openxmlformats.org/officeDocument/2006/relationships/tags" Target="../tags/tag367.xml"/><Relationship Id="rId5" Type="http://schemas.openxmlformats.org/officeDocument/2006/relationships/tags" Target="../tags/tag366.xml"/><Relationship Id="rId4" Type="http://schemas.openxmlformats.org/officeDocument/2006/relationships/tags" Target="../tags/tag365.xml"/><Relationship Id="rId3" Type="http://schemas.openxmlformats.org/officeDocument/2006/relationships/tags" Target="../tags/tag364.xml"/><Relationship Id="rId2" Type="http://schemas.openxmlformats.org/officeDocument/2006/relationships/tags" Target="../tags/tag363.xml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6" Type="http://schemas.openxmlformats.org/officeDocument/2006/relationships/tags" Target="../tags/tag372.xml"/><Relationship Id="rId5" Type="http://schemas.openxmlformats.org/officeDocument/2006/relationships/tags" Target="../tags/tag371.xml"/><Relationship Id="rId4" Type="http://schemas.openxmlformats.org/officeDocument/2006/relationships/tags" Target="../tags/tag370.xml"/><Relationship Id="rId3" Type="http://schemas.openxmlformats.org/officeDocument/2006/relationships/tags" Target="../tags/tag369.xml"/><Relationship Id="rId2" Type="http://schemas.openxmlformats.org/officeDocument/2006/relationships/tags" Target="../tags/tag368.xml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6" Type="http://schemas.openxmlformats.org/officeDocument/2006/relationships/tags" Target="../tags/tag377.xml"/><Relationship Id="rId5" Type="http://schemas.openxmlformats.org/officeDocument/2006/relationships/tags" Target="../tags/tag376.xml"/><Relationship Id="rId4" Type="http://schemas.openxmlformats.org/officeDocument/2006/relationships/tags" Target="../tags/tag375.xml"/><Relationship Id="rId3" Type="http://schemas.openxmlformats.org/officeDocument/2006/relationships/tags" Target="../tags/tag374.xml"/><Relationship Id="rId2" Type="http://schemas.openxmlformats.org/officeDocument/2006/relationships/tags" Target="../tags/tag373.xml"/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7" Type="http://schemas.openxmlformats.org/officeDocument/2006/relationships/tags" Target="../tags/tag383.xml"/><Relationship Id="rId6" Type="http://schemas.openxmlformats.org/officeDocument/2006/relationships/tags" Target="../tags/tag382.xml"/><Relationship Id="rId5" Type="http://schemas.openxmlformats.org/officeDocument/2006/relationships/tags" Target="../tags/tag381.xml"/><Relationship Id="rId4" Type="http://schemas.openxmlformats.org/officeDocument/2006/relationships/tags" Target="../tags/tag380.xml"/><Relationship Id="rId3" Type="http://schemas.openxmlformats.org/officeDocument/2006/relationships/tags" Target="../tags/tag379.xml"/><Relationship Id="rId2" Type="http://schemas.openxmlformats.org/officeDocument/2006/relationships/tags" Target="../tags/tag378.xml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9" Type="http://schemas.openxmlformats.org/officeDocument/2006/relationships/tags" Target="../tags/tag391.xml"/><Relationship Id="rId8" Type="http://schemas.openxmlformats.org/officeDocument/2006/relationships/tags" Target="../tags/tag390.xml"/><Relationship Id="rId7" Type="http://schemas.openxmlformats.org/officeDocument/2006/relationships/tags" Target="../tags/tag389.xml"/><Relationship Id="rId6" Type="http://schemas.openxmlformats.org/officeDocument/2006/relationships/tags" Target="../tags/tag388.xml"/><Relationship Id="rId5" Type="http://schemas.openxmlformats.org/officeDocument/2006/relationships/tags" Target="../tags/tag387.xml"/><Relationship Id="rId4" Type="http://schemas.openxmlformats.org/officeDocument/2006/relationships/tags" Target="../tags/tag386.xml"/><Relationship Id="rId3" Type="http://schemas.openxmlformats.org/officeDocument/2006/relationships/tags" Target="../tags/tag385.xml"/><Relationship Id="rId2" Type="http://schemas.openxmlformats.org/officeDocument/2006/relationships/tags" Target="../tags/tag384.xml"/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5" Type="http://schemas.openxmlformats.org/officeDocument/2006/relationships/tags" Target="../tags/tag395.xml"/><Relationship Id="rId4" Type="http://schemas.openxmlformats.org/officeDocument/2006/relationships/tags" Target="../tags/tag394.xml"/><Relationship Id="rId3" Type="http://schemas.openxmlformats.org/officeDocument/2006/relationships/tags" Target="../tags/tag393.xml"/><Relationship Id="rId2" Type="http://schemas.openxmlformats.org/officeDocument/2006/relationships/tags" Target="../tags/tag392.xml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4" Type="http://schemas.openxmlformats.org/officeDocument/2006/relationships/tags" Target="../tags/tag398.xml"/><Relationship Id="rId3" Type="http://schemas.openxmlformats.org/officeDocument/2006/relationships/tags" Target="../tags/tag397.xml"/><Relationship Id="rId2" Type="http://schemas.openxmlformats.org/officeDocument/2006/relationships/tags" Target="../tags/tag396.xml"/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7" Type="http://schemas.openxmlformats.org/officeDocument/2006/relationships/tags" Target="../tags/tag404.xml"/><Relationship Id="rId6" Type="http://schemas.openxmlformats.org/officeDocument/2006/relationships/tags" Target="../tags/tag403.xml"/><Relationship Id="rId5" Type="http://schemas.openxmlformats.org/officeDocument/2006/relationships/tags" Target="../tags/tag402.xml"/><Relationship Id="rId4" Type="http://schemas.openxmlformats.org/officeDocument/2006/relationships/tags" Target="../tags/tag401.xml"/><Relationship Id="rId3" Type="http://schemas.openxmlformats.org/officeDocument/2006/relationships/tags" Target="../tags/tag400.xml"/><Relationship Id="rId2" Type="http://schemas.openxmlformats.org/officeDocument/2006/relationships/tags" Target="../tags/tag399.xml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6" Type="http://schemas.openxmlformats.org/officeDocument/2006/relationships/tags" Target="../tags/tag409.xml"/><Relationship Id="rId5" Type="http://schemas.openxmlformats.org/officeDocument/2006/relationships/tags" Target="../tags/tag408.xml"/><Relationship Id="rId4" Type="http://schemas.openxmlformats.org/officeDocument/2006/relationships/tags" Target="../tags/tag407.xml"/><Relationship Id="rId3" Type="http://schemas.openxmlformats.org/officeDocument/2006/relationships/tags" Target="../tags/tag406.xml"/><Relationship Id="rId2" Type="http://schemas.openxmlformats.org/officeDocument/2006/relationships/tags" Target="../tags/tag405.xml"/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5" Type="http://schemas.openxmlformats.org/officeDocument/2006/relationships/tags" Target="../tags/tag413.xml"/><Relationship Id="rId4" Type="http://schemas.openxmlformats.org/officeDocument/2006/relationships/tags" Target="../tags/tag412.xml"/><Relationship Id="rId3" Type="http://schemas.openxmlformats.org/officeDocument/2006/relationships/tags" Target="../tags/tag411.xml"/><Relationship Id="rId2" Type="http://schemas.openxmlformats.org/officeDocument/2006/relationships/tags" Target="../tags/tag410.xml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5" Type="http://schemas.openxmlformats.org/officeDocument/2006/relationships/tags" Target="../tags/tag417.xml"/><Relationship Id="rId4" Type="http://schemas.openxmlformats.org/officeDocument/2006/relationships/tags" Target="../tags/tag416.xml"/><Relationship Id="rId3" Type="http://schemas.openxmlformats.org/officeDocument/2006/relationships/tags" Target="../tags/tag415.xml"/><Relationship Id="rId2" Type="http://schemas.openxmlformats.org/officeDocument/2006/relationships/tags" Target="../tags/tag414.xml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24000"/>
            <a:ext cx="8139178" cy="486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24000"/>
            <a:ext cx="8139178" cy="486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png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2" Type="http://schemas.openxmlformats.org/officeDocument/2006/relationships/theme" Target="../theme/theme2.xml"/><Relationship Id="rId21" Type="http://schemas.openxmlformats.org/officeDocument/2006/relationships/image" Target="../media/image5.jpeg"/><Relationship Id="rId20" Type="http://schemas.openxmlformats.org/officeDocument/2006/relationships/tags" Target="../tags/tag118.xml"/><Relationship Id="rId2" Type="http://schemas.openxmlformats.org/officeDocument/2006/relationships/slideLayout" Target="../slideLayouts/slideLayout13.xml"/><Relationship Id="rId19" Type="http://schemas.openxmlformats.org/officeDocument/2006/relationships/image" Target="../media/image4.png"/><Relationship Id="rId18" Type="http://schemas.openxmlformats.org/officeDocument/2006/relationships/tags" Target="../tags/tag117.xml"/><Relationship Id="rId17" Type="http://schemas.openxmlformats.org/officeDocument/2006/relationships/image" Target="../media/image3.png"/><Relationship Id="rId16" Type="http://schemas.openxmlformats.org/officeDocument/2006/relationships/tags" Target="../tags/tag116.xml"/><Relationship Id="rId15" Type="http://schemas.openxmlformats.org/officeDocument/2006/relationships/tags" Target="../tags/tag115.xml"/><Relationship Id="rId14" Type="http://schemas.openxmlformats.org/officeDocument/2006/relationships/image" Target="../media/image2.png"/><Relationship Id="rId13" Type="http://schemas.openxmlformats.org/officeDocument/2006/relationships/tags" Target="../tags/tag114.xml"/><Relationship Id="rId12" Type="http://schemas.openxmlformats.org/officeDocument/2006/relationships/tags" Target="../tags/tag11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0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9" Type="http://schemas.openxmlformats.org/officeDocument/2006/relationships/image" Target="../media/image5.jpeg"/><Relationship Id="rId18" Type="http://schemas.openxmlformats.org/officeDocument/2006/relationships/image" Target="../media/image6.png"/><Relationship Id="rId17" Type="http://schemas.openxmlformats.org/officeDocument/2006/relationships/tags" Target="../tags/tag179.xml"/><Relationship Id="rId16" Type="http://schemas.openxmlformats.org/officeDocument/2006/relationships/tags" Target="../tags/tag178.xml"/><Relationship Id="rId15" Type="http://schemas.openxmlformats.org/officeDocument/2006/relationships/tags" Target="../tags/tag177.xml"/><Relationship Id="rId14" Type="http://schemas.openxmlformats.org/officeDocument/2006/relationships/tags" Target="../tags/tag176.xml"/><Relationship Id="rId13" Type="http://schemas.openxmlformats.org/officeDocument/2006/relationships/tags" Target="../tags/tag175.xml"/><Relationship Id="rId12" Type="http://schemas.openxmlformats.org/officeDocument/2006/relationships/tags" Target="../tags/tag174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0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9" Type="http://schemas.openxmlformats.org/officeDocument/2006/relationships/image" Target="../media/image7.png"/><Relationship Id="rId18" Type="http://schemas.openxmlformats.org/officeDocument/2006/relationships/image" Target="../media/image5.jpeg"/><Relationship Id="rId17" Type="http://schemas.openxmlformats.org/officeDocument/2006/relationships/tags" Target="../tags/tag240.xml"/><Relationship Id="rId16" Type="http://schemas.openxmlformats.org/officeDocument/2006/relationships/tags" Target="../tags/tag239.xml"/><Relationship Id="rId15" Type="http://schemas.openxmlformats.org/officeDocument/2006/relationships/tags" Target="../tags/tag238.xml"/><Relationship Id="rId14" Type="http://schemas.openxmlformats.org/officeDocument/2006/relationships/tags" Target="../tags/tag237.xml"/><Relationship Id="rId13" Type="http://schemas.openxmlformats.org/officeDocument/2006/relationships/tags" Target="../tags/tag236.xml"/><Relationship Id="rId12" Type="http://schemas.openxmlformats.org/officeDocument/2006/relationships/tags" Target="../tags/tag235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0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9" Type="http://schemas.openxmlformats.org/officeDocument/2006/relationships/image" Target="../media/image7.png"/><Relationship Id="rId18" Type="http://schemas.openxmlformats.org/officeDocument/2006/relationships/image" Target="../media/image5.jpeg"/><Relationship Id="rId17" Type="http://schemas.openxmlformats.org/officeDocument/2006/relationships/tags" Target="../tags/tag301.xml"/><Relationship Id="rId16" Type="http://schemas.openxmlformats.org/officeDocument/2006/relationships/tags" Target="../tags/tag300.xml"/><Relationship Id="rId15" Type="http://schemas.openxmlformats.org/officeDocument/2006/relationships/tags" Target="../tags/tag299.xml"/><Relationship Id="rId14" Type="http://schemas.openxmlformats.org/officeDocument/2006/relationships/tags" Target="../tags/tag298.xml"/><Relationship Id="rId13" Type="http://schemas.openxmlformats.org/officeDocument/2006/relationships/tags" Target="../tags/tag297.xml"/><Relationship Id="rId12" Type="http://schemas.openxmlformats.org/officeDocument/2006/relationships/tags" Target="../tags/tag296.xml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0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9" Type="http://schemas.openxmlformats.org/officeDocument/2006/relationships/image" Target="../media/image5.jpeg"/><Relationship Id="rId18" Type="http://schemas.openxmlformats.org/officeDocument/2006/relationships/tags" Target="../tags/tag362.xml"/><Relationship Id="rId17" Type="http://schemas.openxmlformats.org/officeDocument/2006/relationships/tags" Target="../tags/tag361.xml"/><Relationship Id="rId16" Type="http://schemas.openxmlformats.org/officeDocument/2006/relationships/tags" Target="../tags/tag360.xml"/><Relationship Id="rId15" Type="http://schemas.openxmlformats.org/officeDocument/2006/relationships/tags" Target="../tags/tag359.xml"/><Relationship Id="rId14" Type="http://schemas.openxmlformats.org/officeDocument/2006/relationships/tags" Target="../tags/tag358.xml"/><Relationship Id="rId13" Type="http://schemas.openxmlformats.org/officeDocument/2006/relationships/tags" Target="../tags/tag357.xml"/><Relationship Id="rId12" Type="http://schemas.openxmlformats.org/officeDocument/2006/relationships/image" Target="../media/image7.png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5.xml"/><Relationship Id="rId8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9.xml"/><Relationship Id="rId20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9" Type="http://schemas.openxmlformats.org/officeDocument/2006/relationships/image" Target="../media/image5.jpeg"/><Relationship Id="rId18" Type="http://schemas.openxmlformats.org/officeDocument/2006/relationships/tags" Target="../tags/tag423.xml"/><Relationship Id="rId17" Type="http://schemas.openxmlformats.org/officeDocument/2006/relationships/tags" Target="../tags/tag422.xml"/><Relationship Id="rId16" Type="http://schemas.openxmlformats.org/officeDocument/2006/relationships/tags" Target="../tags/tag421.xml"/><Relationship Id="rId15" Type="http://schemas.openxmlformats.org/officeDocument/2006/relationships/tags" Target="../tags/tag420.xml"/><Relationship Id="rId14" Type="http://schemas.openxmlformats.org/officeDocument/2006/relationships/tags" Target="../tags/tag419.xml"/><Relationship Id="rId13" Type="http://schemas.openxmlformats.org/officeDocument/2006/relationships/tags" Target="../tags/tag418.xml"/><Relationship Id="rId12" Type="http://schemas.openxmlformats.org/officeDocument/2006/relationships/image" Target="../media/image7.png"/><Relationship Id="rId11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1" name="图片 10" descr="5f0588f3ce1e1dd9e1e08ba5a0db1e86"/>
          <p:cNvPicPr>
            <a:picLocks noChangeAspect="1"/>
          </p:cNvPicPr>
          <p:nvPr userDrawn="1">
            <p:custDataLst>
              <p:tags r:id="rId13"/>
            </p:custDataLst>
          </p:nvPr>
        </p:nvPicPr>
        <p:blipFill>
          <a:blip r:embed="rId14" cstate="email">
            <a:lum bright="6000"/>
          </a:blip>
          <a:stretch>
            <a:fillRect/>
          </a:stretch>
        </p:blipFill>
        <p:spPr>
          <a:xfrm>
            <a:off x="-43180" y="865990"/>
            <a:ext cx="9230519" cy="410997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21" name="图片 20" descr="5f998e529f02dcb80383f1628ddecaaf"/>
          <p:cNvPicPr>
            <a:picLocks noChangeAspect="1"/>
          </p:cNvPicPr>
          <p:nvPr userDrawn="1">
            <p:custDataLst>
              <p:tags r:id="rId13"/>
            </p:custDataLst>
          </p:nvPr>
        </p:nvPicPr>
        <p:blipFill>
          <a:blip r:embed="rId14" cstate="email"/>
          <a:stretch>
            <a:fillRect/>
          </a:stretch>
        </p:blipFill>
        <p:spPr>
          <a:xfrm>
            <a:off x="-7620" y="1149985"/>
            <a:ext cx="9159240" cy="3820160"/>
          </a:xfrm>
          <a:prstGeom prst="rect">
            <a:avLst/>
          </a:prstGeom>
        </p:spPr>
      </p:pic>
      <p:grpSp>
        <p:nvGrpSpPr>
          <p:cNvPr id="23" name="组合 22"/>
          <p:cNvGrpSpPr/>
          <p:nvPr userDrawn="1">
            <p:custDataLst>
              <p:tags r:id="rId15"/>
            </p:custDataLst>
          </p:nvPr>
        </p:nvGrpSpPr>
        <p:grpSpPr>
          <a:xfrm>
            <a:off x="3470753" y="764971"/>
            <a:ext cx="1151255" cy="622935"/>
            <a:chOff x="8412" y="1861"/>
            <a:chExt cx="1380" cy="826"/>
          </a:xfrm>
        </p:grpSpPr>
        <p:pic>
          <p:nvPicPr>
            <p:cNvPr id="29" name="图片 28" descr="5b20dbdc5278d717eb30bfa1d05a991d"/>
            <p:cNvPicPr>
              <a:picLocks noChangeAspect="1"/>
            </p:cNvPicPr>
            <p:nvPr>
              <p:custDataLst>
                <p:tags r:id="rId16"/>
              </p:custDataLst>
            </p:nvPr>
          </p:nvPicPr>
          <p:blipFill>
            <a:blip r:embed="rId17" cstate="email"/>
            <a:srcRect/>
            <a:stretch>
              <a:fillRect/>
            </a:stretch>
          </p:blipFill>
          <p:spPr>
            <a:xfrm>
              <a:off x="8844" y="2165"/>
              <a:ext cx="859" cy="360"/>
            </a:xfrm>
            <a:prstGeom prst="rect">
              <a:avLst/>
            </a:prstGeom>
          </p:spPr>
        </p:pic>
        <p:pic>
          <p:nvPicPr>
            <p:cNvPr id="30" name="图片 29" descr="54f43b28b1f3d070a0acac37e2d64550"/>
            <p:cNvPicPr>
              <a:picLocks noChangeAspect="1"/>
            </p:cNvPicPr>
            <p:nvPr>
              <p:custDataLst>
                <p:tags r:id="rId18"/>
              </p:custDataLst>
            </p:nvPr>
          </p:nvPicPr>
          <p:blipFill>
            <a:blip r:embed="rId19" cstate="email"/>
            <a:srcRect/>
            <a:stretch>
              <a:fillRect/>
            </a:stretch>
          </p:blipFill>
          <p:spPr>
            <a:xfrm flipH="1">
              <a:off x="8412" y="2505"/>
              <a:ext cx="773" cy="182"/>
            </a:xfrm>
            <a:prstGeom prst="rect">
              <a:avLst/>
            </a:prstGeom>
          </p:spPr>
        </p:pic>
        <p:sp>
          <p:nvSpPr>
            <p:cNvPr id="31" name="文本框 30"/>
            <p:cNvSpPr txBox="1"/>
            <p:nvPr>
              <p:custDataLst>
                <p:tags r:id="rId20"/>
              </p:custDataLst>
            </p:nvPr>
          </p:nvSpPr>
          <p:spPr>
            <a:xfrm>
              <a:off x="9500" y="1861"/>
              <a:ext cx="292" cy="41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p>
              <a:r>
                <a:rPr lang="zh-CN" altLang="en-US" sz="400" baseline="0">
                  <a:latin typeface="Arial" panose="020B0604020202020204" pitchFamily="34" charset="0"/>
                  <a:ea typeface="宋体" panose="02010600030101010101" pitchFamily="2" charset="-122"/>
                </a:rPr>
                <a:t>梦 境</a:t>
              </a:r>
              <a:endParaRPr lang="zh-CN" altLang="en-US" sz="400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8">
            <a:lum contrast="24000"/>
          </a:blip>
          <a:srcRect l="4829" t="50950" r="40118" b="33424"/>
          <a:stretch>
            <a:fillRect/>
          </a:stretch>
        </p:blipFill>
        <p:spPr>
          <a:xfrm>
            <a:off x="5649595" y="4540250"/>
            <a:ext cx="3477895" cy="59817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18">
            <a:lum bright="12000" contrast="24000"/>
          </a:blip>
          <a:srcRect l="61004" t="66260" r="20897" b="19536"/>
          <a:stretch>
            <a:fillRect/>
          </a:stretch>
        </p:blipFill>
        <p:spPr>
          <a:xfrm>
            <a:off x="8154035" y="13335"/>
            <a:ext cx="973455" cy="750570"/>
          </a:xfrm>
          <a:prstGeom prst="rect">
            <a:avLst/>
          </a:prstGeom>
        </p:spPr>
      </p:pic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9">
            <a:lum bright="72000"/>
          </a:blip>
          <a:srcRect r="55350" b="55094"/>
          <a:stretch>
            <a:fillRect/>
          </a:stretch>
        </p:blipFill>
        <p:spPr>
          <a:xfrm>
            <a:off x="7447280" y="3474720"/>
            <a:ext cx="1701165" cy="166814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9">
            <a:lum bright="72000"/>
          </a:blip>
          <a:srcRect l="55050" b="52786"/>
          <a:stretch>
            <a:fillRect/>
          </a:stretch>
        </p:blipFill>
        <p:spPr>
          <a:xfrm>
            <a:off x="7416800" y="53340"/>
            <a:ext cx="1712595" cy="175387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2">
            <a:lum bright="90000"/>
          </a:blip>
          <a:srcRect t="54051" r="55733"/>
          <a:stretch>
            <a:fillRect/>
          </a:stretch>
        </p:blipFill>
        <p:spPr>
          <a:xfrm>
            <a:off x="1913890" y="-31115"/>
            <a:ext cx="5142865" cy="520573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2">
            <a:lum bright="90000"/>
          </a:blip>
          <a:srcRect l="52967" t="53863"/>
          <a:stretch>
            <a:fillRect/>
          </a:stretch>
        </p:blipFill>
        <p:spPr>
          <a:xfrm>
            <a:off x="1694815" y="-21590"/>
            <a:ext cx="5307330" cy="507619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3.xml"/><Relationship Id="rId1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3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3.xml"/><Relationship Id="rId1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8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3.xml"/><Relationship Id="rId1" Type="http://schemas.openxmlformats.org/officeDocument/2006/relationships/tags" Target="../tags/tag4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3.xml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8.xml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3.xml"/><Relationship Id="rId1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3.xml"/><Relationship Id="rId2" Type="http://schemas.openxmlformats.org/officeDocument/2006/relationships/image" Target="../media/image19.png"/><Relationship Id="rId1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6.xml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1.xml"/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46.xml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29260" y="2187575"/>
            <a:ext cx="8326120" cy="7683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第</a:t>
            </a:r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14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课 清朝前中期的鼎盛与危机</a:t>
            </a:r>
            <a:endParaRPr lang="zh-CN" altLang="en-US" sz="4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2112" y="252065"/>
            <a:ext cx="2214880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chemeClr val="tx1"/>
                </a:solidFill>
              </a:rPr>
              <a:t>康乾盛世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1424" y="1205658"/>
            <a:ext cx="4172138" cy="2731958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511040" y="527685"/>
            <a:ext cx="4451985" cy="396938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清朝皇帝康熙、雍正、乾隆在位期间，出现了长达</a:t>
            </a:r>
            <a:r>
              <a:rPr lang="en-US" altLang="zh-CN" sz="3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100 </a:t>
            </a:r>
            <a:r>
              <a:rPr lang="zh-CN" altLang="en-US" sz="3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多年的鼎盛时期，政局稳定，经济繁荣，疆域开拓并巩固，被称为</a:t>
            </a:r>
            <a:r>
              <a:rPr lang="zh-CN" altLang="en-US" sz="3600" u="sng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“康乾盛世”</a:t>
            </a:r>
            <a:r>
              <a:rPr lang="zh-CN" altLang="en-US" sz="3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endParaRPr lang="zh-CN" altLang="en-US" sz="36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579370" y="50800"/>
            <a:ext cx="6447155" cy="230695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400"/>
              <a:t>明朝万历十五年（1587年），这一年是24岁的万历皇帝朱翊钧登基第十五年，从这年开始，万历皇帝朱翊钧再也没上过朝，直到大臣们无比想念，强烈要求见皇帝一面，终于在1615年在金銮殿朝会上见了一次，等于说万历不上朝时间长达28年之久。</a:t>
            </a:r>
            <a:endParaRPr lang="zh-CN" altLang="en-US" sz="24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3515" y="50800"/>
            <a:ext cx="2273935" cy="24288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83515" y="2546985"/>
            <a:ext cx="6615430" cy="23069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400"/>
              <a:t>雍正是一个工作狂，批奏折俨然是他人生的一大爱好。据史料记载，雍正在位十三年间，累计写下了共一百多万字的奏折批语。每每批奏折到深夜，睡眠时间大概只有四个小时。本来工作量就大，他还增加了上奏人数。而且每件奏折都亲自批阅，有的奏折的批语甚至到达了一千多字。</a:t>
            </a:r>
            <a:endParaRPr lang="zh-CN" altLang="en-US" sz="2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3395" y="2479675"/>
            <a:ext cx="2294890" cy="200215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720205" y="4216400"/>
            <a:ext cx="2418080" cy="76835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txBody>
          <a:bodyPr wrap="none" rtlCol="0" anchor="t">
            <a:spAutoFit/>
          </a:bodyPr>
          <a:p>
            <a:r>
              <a:rPr lang="zh-CN" altLang="en-US" sz="4400" b="1" dirty="0">
                <a:sym typeface="+mn-ea"/>
              </a:rPr>
              <a:t>勤政劳模</a:t>
            </a:r>
            <a:endParaRPr lang="zh-CN" altLang="en-US" sz="4400" b="1" dirty="0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1940" y="695325"/>
            <a:ext cx="5006975" cy="375348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sz="2800" b="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部分官员向皇帝</a:t>
            </a:r>
            <a:r>
              <a:rPr lang="zh-CN" altLang="en-US" sz="2800" b="0" u="sng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单独</a:t>
            </a:r>
            <a:r>
              <a:rPr lang="zh-CN" altLang="en-US" sz="2800" b="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呈送</a:t>
            </a:r>
            <a:r>
              <a:rPr lang="zh-CN" altLang="en-US" sz="2800" b="0" u="sng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密封</a:t>
            </a:r>
            <a:r>
              <a:rPr lang="zh-CN" altLang="en-US" sz="2800" b="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报告，皇帝亲手批阅后返回，不经过其他中转、收发环节，形成了奏折制度。</a:t>
            </a:r>
            <a:endParaRPr lang="zh-CN" altLang="en-US" sz="2800" b="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indent="0">
              <a:buFont typeface="Wingdings" panose="05000000000000000000" pitchFamily="2" charset="2"/>
              <a:buNone/>
            </a:pPr>
            <a:endParaRPr lang="en-US" altLang="zh-CN" sz="1400" b="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sz="2800" b="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迅速、机密，使皇帝能够更直接、广泛地获取信息， 提高了决策效率，强化了对官僚机构的控制。</a:t>
            </a:r>
            <a:endParaRPr lang="zh-CN" altLang="en-US" sz="2800" b="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07025" y="1269365"/>
            <a:ext cx="3611245" cy="26060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82158" y="206928"/>
            <a:ext cx="1249680" cy="4140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100" dirty="0">
                <a:solidFill>
                  <a:schemeClr val="tx1"/>
                </a:solidFill>
                <a:latin typeface="+mj-ea"/>
                <a:ea typeface="+mj-ea"/>
              </a:rPr>
              <a:t>奏折制度</a:t>
            </a:r>
            <a:endParaRPr lang="zh-CN" altLang="en-US" sz="2100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文本框 6151"/>
          <p:cNvSpPr txBox="1">
            <a:spLocks noChangeArrowheads="1"/>
          </p:cNvSpPr>
          <p:nvPr/>
        </p:nvSpPr>
        <p:spPr bwMode="auto">
          <a:xfrm>
            <a:off x="216903" y="59588"/>
            <a:ext cx="1402080" cy="4603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中枢决策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16948" y="520201"/>
            <a:ext cx="6680597" cy="4603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清朝初期，议政王大臣会议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7170" y="1056005"/>
            <a:ext cx="6686550" cy="2167890"/>
          </a:xfrm>
          <a:prstGeom prst="rect">
            <a:avLst/>
          </a:prstGeom>
        </p:spPr>
      </p:pic>
      <p:pic>
        <p:nvPicPr>
          <p:cNvPr id="11265" name="图片 11265" descr="图片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70" y="3223895"/>
            <a:ext cx="2030095" cy="19024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6" name="图片 11266" descr="图片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265" y="3223895"/>
            <a:ext cx="2147570" cy="19024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 bwMode="auto">
          <a:xfrm>
            <a:off x="4534535" y="3586480"/>
            <a:ext cx="4563745" cy="9531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 rtlCol="0"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z="2800" u="sng" dirty="0">
                <a:latin typeface="黑体" panose="02010609060101010101" charset="-122"/>
                <a:ea typeface="黑体" panose="02010609060101010101" charset="-122"/>
                <a:sym typeface="+mn-ea"/>
              </a:rPr>
              <a:t>雍正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设立</a:t>
            </a:r>
            <a:r>
              <a:rPr lang="zh-CN" altLang="en-US" sz="2800" u="sng" dirty="0">
                <a:latin typeface="黑体" panose="02010609060101010101" charset="-122"/>
                <a:ea typeface="黑体" panose="02010609060101010101" charset="-122"/>
                <a:sym typeface="+mn-ea"/>
              </a:rPr>
              <a:t>军机处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，处理西北军务，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后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成为常设机构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1" name="文本框 25601"/>
          <p:cNvSpPr txBox="1"/>
          <p:nvPr/>
        </p:nvSpPr>
        <p:spPr>
          <a:xfrm>
            <a:off x="297895" y="70009"/>
            <a:ext cx="572452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charset="-122"/>
              </a:rPr>
              <a:t>设立军机处（君主专制达到顶峰）</a:t>
            </a:r>
            <a:endParaRPr lang="zh-CN" altLang="en-US" sz="2400" b="1" dirty="0">
              <a:solidFill>
                <a:srgbClr val="00206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5602" name="文本框 25603"/>
          <p:cNvSpPr txBox="1"/>
          <p:nvPr/>
        </p:nvSpPr>
        <p:spPr>
          <a:xfrm>
            <a:off x="297815" y="634365"/>
            <a:ext cx="8700770" cy="22453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材料一　雍正年间，用兵西北两路，以内阁在太和门外，直（连日值班）者多虑漏泄军机，始设军需房于隆宗门内，选内阁中书之谨密者入直（值）缮写。后名军机处，地近宫廷，便于宣召。为军机大臣者皆亲臣、重臣，于是承旨、出政皆在于此矣。　　　　</a:t>
            </a:r>
            <a:endParaRPr lang="zh-CN" altLang="en-US" sz="28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7815" y="3061970"/>
            <a:ext cx="8701405" cy="10502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军机处便于皇帝独掌朝政，使皇帝具有至高无上的权威，君主专制达到顶峰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12296" name="文本框 96263"/>
          <p:cNvSpPr txBox="1"/>
          <p:nvPr/>
        </p:nvSpPr>
        <p:spPr>
          <a:xfrm>
            <a:off x="4855210" y="3782060"/>
            <a:ext cx="3949700" cy="557213"/>
          </a:xfrm>
          <a:prstGeom prst="rect">
            <a:avLst/>
          </a:prstGeom>
          <a:solidFill>
            <a:srgbClr val="FFFF99"/>
          </a:solidFill>
          <a:ln w="3810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charset="-122"/>
              </a:rPr>
              <a:t>跪受笔录，上传下达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bldLvl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6151"/>
          <p:cNvSpPr txBox="1">
            <a:spLocks noChangeArrowheads="1"/>
          </p:cNvSpPr>
          <p:nvPr/>
        </p:nvSpPr>
        <p:spPr bwMode="auto">
          <a:xfrm>
            <a:off x="371158" y="151036"/>
            <a:ext cx="3230880" cy="4603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文字狱与文化专制政策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371475" y="712470"/>
            <a:ext cx="8479155" cy="37090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材料一：朝臣查嗣庭任江西主考，出题“维民所止”，被告发“维止”二字，影射“去雍正二字之首”。雍正大怒，将查嗣庭入狱。结果使查连惊带吓死于狱中，其尸被戮，查的亲属或处斩、或凌迟、或流放。再如，有个叫徐骏的官员，仅仅因为诗中有“清风不识字，何必乱翻书”一句，便被扣上“诽谤朝廷”的罪名，落得个身首异处。</a:t>
            </a:r>
            <a:endParaRPr lang="zh-CN" altLang="en-US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7" name="Group 3"/>
          <p:cNvGraphicFramePr>
            <a:graphicFrameLocks noGrp="1"/>
          </p:cNvGraphicFramePr>
          <p:nvPr/>
        </p:nvGraphicFramePr>
        <p:xfrm>
          <a:off x="842645" y="865505"/>
          <a:ext cx="6995795" cy="3529965"/>
        </p:xfrm>
        <a:graphic>
          <a:graphicData uri="http://schemas.openxmlformats.org/drawingml/2006/table">
            <a:tbl>
              <a:tblPr/>
              <a:tblGrid>
                <a:gridCol w="2010410"/>
                <a:gridCol w="4985385"/>
              </a:tblGrid>
              <a:tr h="5930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charset="-122"/>
                        </a:rPr>
                        <a:t>朝代</a:t>
                      </a: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黑体" panose="02010609060101010101" charset="-122"/>
                      </a:endParaRPr>
                    </a:p>
                  </a:txBody>
                  <a:tcPr marL="68580" marR="68580" marT="34287" marB="342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charset="-122"/>
                        </a:rPr>
                        <a:t>事件</a:t>
                      </a: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黑体" panose="02010609060101010101" charset="-122"/>
                      </a:endParaRPr>
                    </a:p>
                  </a:txBody>
                  <a:tcPr marL="68580" marR="68580" marT="34287" marB="342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  <a:tr h="7346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135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  <a:ea typeface="黑体" panose="02010609060101010101" charset="-122"/>
                      </a:endParaRPr>
                    </a:p>
                  </a:txBody>
                  <a:tcPr marL="68580" marR="68580" marT="34287" marB="342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13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charset="-122"/>
                      </a:endParaRPr>
                    </a:p>
                  </a:txBody>
                  <a:tcPr marL="68580" marR="68580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27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13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charset="-122"/>
                      </a:endParaRPr>
                    </a:p>
                  </a:txBody>
                  <a:tcPr marL="68580" marR="68580" marT="34287" marB="342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13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charset="-122"/>
                      </a:endParaRPr>
                    </a:p>
                  </a:txBody>
                  <a:tcPr marL="68580" marR="68580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46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13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charset="-122"/>
                      </a:endParaRPr>
                    </a:p>
                  </a:txBody>
                  <a:tcPr marL="68580" marR="68580" marT="34287" marB="342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13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charset="-122"/>
                      </a:endParaRPr>
                    </a:p>
                  </a:txBody>
                  <a:tcPr marL="68580" marR="68580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46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13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charset="-122"/>
                      </a:endParaRPr>
                    </a:p>
                  </a:txBody>
                  <a:tcPr marL="68580" marR="68580" marT="34287" marB="342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1" lang="zh-CN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charset="-122"/>
                      </a:endParaRPr>
                    </a:p>
                  </a:txBody>
                  <a:tcPr marL="68580" marR="68580" marT="34287" marB="342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768" name="Rectangle 24"/>
          <p:cNvSpPr>
            <a:spLocks noChangeArrowheads="1"/>
          </p:cNvSpPr>
          <p:nvPr/>
        </p:nvSpPr>
        <p:spPr bwMode="auto">
          <a:xfrm>
            <a:off x="1222375" y="1601153"/>
            <a:ext cx="7924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秦朝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69" name="Rectangle 25"/>
          <p:cNvSpPr>
            <a:spLocks noChangeArrowheads="1"/>
          </p:cNvSpPr>
          <p:nvPr/>
        </p:nvSpPr>
        <p:spPr bwMode="auto">
          <a:xfrm>
            <a:off x="2898775" y="1601153"/>
            <a:ext cx="14020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焚书坑儒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70" name="Rectangle 26"/>
          <p:cNvSpPr>
            <a:spLocks noChangeArrowheads="1"/>
          </p:cNvSpPr>
          <p:nvPr/>
        </p:nvSpPr>
        <p:spPr bwMode="auto">
          <a:xfrm>
            <a:off x="1222375" y="2322671"/>
            <a:ext cx="7924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汉朝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71" name="Rectangle 27"/>
          <p:cNvSpPr>
            <a:spLocks noChangeArrowheads="1"/>
          </p:cNvSpPr>
          <p:nvPr/>
        </p:nvSpPr>
        <p:spPr bwMode="auto">
          <a:xfrm>
            <a:off x="2898775" y="2322671"/>
            <a:ext cx="3564731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罢黜百家，独尊儒术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1222375" y="3044190"/>
            <a:ext cx="7924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明朝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73" name="Rectangle 29"/>
          <p:cNvSpPr>
            <a:spLocks noChangeArrowheads="1"/>
          </p:cNvSpPr>
          <p:nvPr/>
        </p:nvSpPr>
        <p:spPr bwMode="auto">
          <a:xfrm>
            <a:off x="2898775" y="3044190"/>
            <a:ext cx="14020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八股取士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74" name="Rectangle 30"/>
          <p:cNvSpPr>
            <a:spLocks noChangeArrowheads="1"/>
          </p:cNvSpPr>
          <p:nvPr/>
        </p:nvSpPr>
        <p:spPr bwMode="auto">
          <a:xfrm>
            <a:off x="1222375" y="3762137"/>
            <a:ext cx="7924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清朝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2876987" y="3762137"/>
            <a:ext cx="10972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文字狱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317" name="TextBox 13"/>
          <p:cNvSpPr txBox="1">
            <a:spLocks noChangeArrowheads="1"/>
          </p:cNvSpPr>
          <p:nvPr/>
        </p:nvSpPr>
        <p:spPr bwMode="auto">
          <a:xfrm>
            <a:off x="356473" y="163275"/>
            <a:ext cx="4640580" cy="506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700" dirty="0">
                <a:latin typeface="黑体" panose="02010609060101010101" charset="-122"/>
                <a:ea typeface="黑体" panose="02010609060101010101" charset="-122"/>
              </a:rPr>
              <a:t>历代加强思想控制的主要措施</a:t>
            </a:r>
            <a:endParaRPr lang="zh-CN" altLang="en-US" sz="27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1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1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1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8" grpId="0"/>
      <p:bldP spid="31769" grpId="0"/>
      <p:bldP spid="31770" grpId="0"/>
      <p:bldP spid="31771" grpId="0"/>
      <p:bldP spid="31772" grpId="0"/>
      <p:bldP spid="31773" grpId="0"/>
      <p:bldP spid="31774" grpId="0"/>
      <p:bldP spid="3177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4540"/>
          <a:stretch>
            <a:fillRect/>
          </a:stretch>
        </p:blipFill>
        <p:spPr>
          <a:xfrm>
            <a:off x="1524000" y="523240"/>
            <a:ext cx="6096000" cy="4418965"/>
          </a:xfrm>
          <a:prstGeom prst="rect">
            <a:avLst/>
          </a:prstGeom>
        </p:spPr>
      </p:pic>
      <p:sp>
        <p:nvSpPr>
          <p:cNvPr id="14338" name="文本框 44035"/>
          <p:cNvSpPr txBox="1"/>
          <p:nvPr/>
        </p:nvSpPr>
        <p:spPr>
          <a:xfrm>
            <a:off x="68580" y="63500"/>
            <a:ext cx="3119755" cy="583565"/>
          </a:xfrm>
          <a:prstGeom prst="rect">
            <a:avLst/>
          </a:prstGeom>
          <a:solidFill>
            <a:srgbClr val="FF0000"/>
          </a:solidFill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algn="just"/>
            <a:r>
              <a:rPr lang="zh-CN" altLang="en-US" sz="3200" b="1" dirty="0">
                <a:solidFill>
                  <a:schemeClr val="bg1"/>
                </a:solidFill>
                <a:latin typeface="DFKai-SB" panose="03000509000000000000" pitchFamily="65" charset="-120"/>
                <a:ea typeface="华文中宋" panose="02010600040101010101" pitchFamily="2" charset="-122"/>
                <a:sym typeface="Arial" panose="020B0604020202020204" pitchFamily="34" charset="0"/>
              </a:rPr>
              <a:t>二</a:t>
            </a:r>
            <a:r>
              <a:rPr lang="en-US" altLang="zh-CN" sz="3200" b="1">
                <a:solidFill>
                  <a:schemeClr val="bg1"/>
                </a:solidFill>
                <a:latin typeface="DFKai-SB" panose="03000509000000000000" pitchFamily="65" charset="-120"/>
                <a:ea typeface="华文中宋" panose="02010600040101010101" pitchFamily="2" charset="-122"/>
                <a:sym typeface="Arial" panose="020B0604020202020204" pitchFamily="34" charset="0"/>
              </a:rPr>
              <a:t>. </a:t>
            </a:r>
            <a:r>
              <a:rPr lang="zh-CN" altLang="en-US" sz="3200" b="1" dirty="0">
                <a:solidFill>
                  <a:schemeClr val="bg1"/>
                </a:solidFill>
                <a:latin typeface="DFKai-SB" panose="03000509000000000000" pitchFamily="65" charset="-120"/>
                <a:ea typeface="华文中宋" panose="02010600040101010101" pitchFamily="2" charset="-122"/>
                <a:sym typeface="Arial" panose="020B0604020202020204" pitchFamily="34" charset="0"/>
              </a:rPr>
              <a:t>疆域的奠定</a:t>
            </a:r>
            <a:endParaRPr lang="zh-CN" altLang="en-US" sz="3200" b="1" dirty="0">
              <a:solidFill>
                <a:schemeClr val="bg1"/>
              </a:solidFill>
              <a:latin typeface="DFKai-SB" panose="03000509000000000000" pitchFamily="65" charset="-120"/>
              <a:ea typeface="华文中宋" panose="02010600040101010101" pitchFamily="2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821680" y="63500"/>
            <a:ext cx="1152525" cy="115252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tx1"/>
                </a:solidFill>
              </a:rPr>
              <a:t>东北沙俄</a:t>
            </a:r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911860" y="717550"/>
            <a:ext cx="1703070" cy="169799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tx1"/>
                </a:solidFill>
              </a:rPr>
              <a:t>西北：</a:t>
            </a:r>
            <a:endParaRPr lang="zh-CN" altLang="en-US" sz="2400">
              <a:solidFill>
                <a:schemeClr val="tx1"/>
              </a:solidFill>
            </a:endParaRPr>
          </a:p>
          <a:p>
            <a:pPr algn="ctr"/>
            <a:r>
              <a:rPr lang="zh-CN" altLang="en-US" sz="2400">
                <a:solidFill>
                  <a:schemeClr val="tx1"/>
                </a:solidFill>
              </a:rPr>
              <a:t>准噶尔汗国</a:t>
            </a:r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6715760" y="3843655"/>
            <a:ext cx="1152525" cy="115252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tx1"/>
                </a:solidFill>
              </a:rPr>
              <a:t>东南台湾</a:t>
            </a:r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2615565" y="3601085"/>
            <a:ext cx="1152525" cy="115252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tx1"/>
                </a:solidFill>
              </a:rPr>
              <a:t>西南西藏</a:t>
            </a:r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2283460" y="1926590"/>
            <a:ext cx="1152525" cy="115252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tx1"/>
                </a:solidFill>
              </a:rPr>
              <a:t>大小和卓</a:t>
            </a:r>
            <a:endParaRPr lang="zh-CN" alt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4" grpId="0" animBg="1"/>
      <p:bldP spid="8" grpId="0" animBg="1"/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文本框 99"/>
          <p:cNvSpPr txBox="1">
            <a:spLocks noChangeArrowheads="1"/>
          </p:cNvSpPr>
          <p:nvPr/>
        </p:nvSpPr>
        <p:spPr bwMode="auto">
          <a:xfrm>
            <a:off x="315595" y="60325"/>
            <a:ext cx="1862455" cy="52197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东南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-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台湾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397510" y="875665"/>
            <a:ext cx="4791075" cy="9531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①明朝末期国势衰败，荷兰趁机侵占台湾。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397510" y="2032000"/>
            <a:ext cx="4791075" cy="9531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②清初，郑成功在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1622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年收复台湾。与清军对抗。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16387" name="图片 17411" descr="郑成功收复台湾"/>
          <p:cNvPicPr>
            <a:picLocks noChangeAspect="1"/>
          </p:cNvPicPr>
          <p:nvPr/>
        </p:nvPicPr>
        <p:blipFill>
          <a:blip r:embed="rId1"/>
          <a:srcRect l="3343" t="9884" r="36000" b="35352"/>
          <a:stretch>
            <a:fillRect/>
          </a:stretch>
        </p:blipFill>
        <p:spPr>
          <a:xfrm>
            <a:off x="5464175" y="835660"/>
            <a:ext cx="3652520" cy="35921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97510" y="3148330"/>
            <a:ext cx="4791075" cy="5219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③</a:t>
            </a:r>
            <a:r>
              <a:rPr lang="zh-CN" sz="28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清军远征，收复台湾。</a:t>
            </a:r>
            <a:endParaRPr lang="zh-CN" sz="2800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97510" y="3856355"/>
            <a:ext cx="4791075" cy="5219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④清</a:t>
            </a:r>
            <a:r>
              <a:rPr lang="zh-CN" sz="28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设台湾府，隶属福建省。</a:t>
            </a:r>
            <a:endParaRPr lang="zh-CN" sz="2800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4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8" name="文本框 99"/>
          <p:cNvSpPr txBox="1">
            <a:spLocks noChangeArrowheads="1"/>
          </p:cNvSpPr>
          <p:nvPr/>
        </p:nvSpPr>
        <p:spPr bwMode="auto">
          <a:xfrm>
            <a:off x="315595" y="60325"/>
            <a:ext cx="1862455" cy="52197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东北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-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沙俄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20481" name="Picture 2" descr="3"/>
          <p:cNvPicPr>
            <a:picLocks noChangeAspect="1"/>
          </p:cNvPicPr>
          <p:nvPr/>
        </p:nvPicPr>
        <p:blipFill>
          <a:blip r:embed="rId1"/>
          <a:srcRect l="2080" t="6073" r="6073" b="6073"/>
          <a:stretch>
            <a:fillRect/>
          </a:stretch>
        </p:blipFill>
        <p:spPr>
          <a:xfrm>
            <a:off x="4361180" y="1054735"/>
            <a:ext cx="4697730" cy="3306445"/>
          </a:xfrm>
          <a:prstGeom prst="rect">
            <a:avLst/>
          </a:prstGeom>
          <a:noFill/>
          <a:ln w="571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" name="文本框 1"/>
          <p:cNvSpPr txBox="1"/>
          <p:nvPr/>
        </p:nvSpPr>
        <p:spPr>
          <a:xfrm>
            <a:off x="120650" y="779145"/>
            <a:ext cx="4114165" cy="40925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  <a:sym typeface="+mn-ea"/>
              </a:rPr>
              <a:t>17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sym typeface="+mn-ea"/>
              </a:rPr>
              <a:t>世纪中期，沙俄势力侵入我国黑龙江流域，在雅克萨和尼布楚修筑城堡。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endParaRPr lang="zh-CN" altLang="en-US" sz="20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sym typeface="+mn-ea"/>
              </a:rPr>
              <a:t>康熙帝命令清军进攻盘踞在雅克萨的俄军；沙俄政府被迫同意谈判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endParaRPr lang="zh-CN" altLang="en-US" sz="20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  <a:sym typeface="+mn-ea"/>
              </a:rPr>
              <a:t>1689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sym typeface="+mn-ea"/>
              </a:rPr>
              <a:t>年，中俄签订了第一个边界条约《尼布楚条约》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endParaRPr lang="zh-CN" altLang="en-US" sz="20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sym typeface="+mn-ea"/>
              </a:rPr>
              <a:t>《尼布楚条约》从法律上肯定了黑龙江和乌苏里江流域包括库页岛在内的广大地区，都是中国的领土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8" name="文本框 99"/>
          <p:cNvSpPr txBox="1">
            <a:spLocks noChangeArrowheads="1"/>
          </p:cNvSpPr>
          <p:nvPr/>
        </p:nvSpPr>
        <p:spPr bwMode="auto">
          <a:xfrm>
            <a:off x="315595" y="60325"/>
            <a:ext cx="2908935" cy="52197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西北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-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准噶尔汗国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23553" name="图片 53251" descr="20081011160403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90653" y="755809"/>
            <a:ext cx="2057400" cy="1771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7" name="文本框 53255"/>
          <p:cNvSpPr txBox="1"/>
          <p:nvPr/>
        </p:nvSpPr>
        <p:spPr>
          <a:xfrm>
            <a:off x="6155055" y="2762250"/>
            <a:ext cx="2728595" cy="119888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噶尔丹向康熙帝提出“圣上君南方，我长北方”</a:t>
            </a:r>
            <a:endParaRPr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270" y="705485"/>
            <a:ext cx="5562600" cy="34671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70835" y="2181225"/>
            <a:ext cx="1113790" cy="3460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漠南蒙古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702560" y="1563370"/>
            <a:ext cx="1113790" cy="3460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漠北蒙古</a:t>
            </a: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213485" y="1688465"/>
            <a:ext cx="1113790" cy="3460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漠西蒙古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23557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77565" y="577850"/>
            <a:ext cx="5721350" cy="3988435"/>
          </a:xfrm>
          <a:prstGeom prst="rect">
            <a:avLst/>
          </a:prstGeom>
        </p:spPr>
      </p:pic>
      <p:graphicFrame>
        <p:nvGraphicFramePr>
          <p:cNvPr id="3" name="表格 2"/>
          <p:cNvGraphicFramePr/>
          <p:nvPr/>
        </p:nvGraphicFramePr>
        <p:xfrm>
          <a:off x="36195" y="316230"/>
          <a:ext cx="3677920" cy="451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365"/>
                <a:gridCol w="1564640"/>
                <a:gridCol w="1732915"/>
              </a:tblGrid>
              <a:tr h="8229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时期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45716" marB="4571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叛乱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45716" marB="4571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平定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45716" marB="4571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570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康熙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45716" marB="4571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400" b="0" u="sng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准噶尔部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首领</a:t>
                      </a:r>
                      <a:r>
                        <a:rPr lang="zh-CN" altLang="en-US" sz="2400" b="0" u="sng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噶尔丹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发动叛乱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45716" marB="4571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400" b="0" u="sng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康熙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皇帝三次亲征，平定叛乱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45716" marB="4571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310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乾隆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45716" marB="4571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回部贵族</a:t>
                      </a:r>
                      <a:r>
                        <a:rPr lang="zh-CN" altLang="en-US" sz="2400" b="0" u="sng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大、小和卓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发动叛乱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45716" marB="4571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400" b="0" u="sng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乾隆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皇帝调兵讨伐，平定了叛乱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T="45716" marB="4571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2354" name="文本框 52353"/>
          <p:cNvSpPr txBox="1"/>
          <p:nvPr/>
        </p:nvSpPr>
        <p:spPr>
          <a:xfrm>
            <a:off x="480060" y="412750"/>
            <a:ext cx="8366760" cy="5219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蒙古地区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设立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盟、旗，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任命蒙古王公管辖蒙古</a:t>
            </a:r>
            <a:endParaRPr lang="zh-CN" altLang="en-US" sz="2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2355" name="文本框 52354"/>
          <p:cNvSpPr txBox="1"/>
          <p:nvPr/>
        </p:nvSpPr>
        <p:spPr>
          <a:xfrm>
            <a:off x="480060" y="1242060"/>
            <a:ext cx="8366760" cy="5219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新疆地区：委派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伊犁将军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总领军政事务；</a:t>
            </a:r>
            <a:endParaRPr lang="zh-CN" altLang="en-US" sz="28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80060" y="1995805"/>
            <a:ext cx="8366760" cy="30359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zh-CN" altLang="en-US" sz="3600" b="1"/>
              <a:t>新疆行政区划演变：</a:t>
            </a:r>
            <a:endParaRPr lang="zh-CN" altLang="en-US" sz="3600" b="1"/>
          </a:p>
          <a:p>
            <a:pPr algn="l"/>
            <a:r>
              <a:rPr lang="zh-CN" altLang="en-US" sz="3600" b="1"/>
              <a:t>西汉：</a:t>
            </a:r>
            <a:endParaRPr lang="zh-CN" altLang="en-US" sz="3600" b="1"/>
          </a:p>
          <a:p>
            <a:pPr algn="l"/>
            <a:r>
              <a:rPr lang="zh-CN" altLang="en-US" sz="3600" b="1"/>
              <a:t>东汉：</a:t>
            </a:r>
            <a:endParaRPr lang="zh-CN" altLang="en-US" sz="3600" b="1"/>
          </a:p>
          <a:p>
            <a:pPr algn="l"/>
            <a:r>
              <a:rPr lang="zh-CN" altLang="en-US" sz="3600" b="1"/>
              <a:t>唐朝：</a:t>
            </a:r>
            <a:endParaRPr lang="zh-CN" altLang="en-US" sz="3600" b="1"/>
          </a:p>
          <a:p>
            <a:pPr algn="l"/>
            <a:r>
              <a:rPr lang="zh-CN" altLang="en-US" sz="3600" b="1"/>
              <a:t>清朝：</a:t>
            </a:r>
            <a:endParaRPr lang="zh-CN" altLang="en-US" sz="3600" b="1"/>
          </a:p>
        </p:txBody>
      </p:sp>
      <p:sp>
        <p:nvSpPr>
          <p:cNvPr id="3" name="矩形 2"/>
          <p:cNvSpPr/>
          <p:nvPr/>
        </p:nvSpPr>
        <p:spPr>
          <a:xfrm>
            <a:off x="1826260" y="2705100"/>
            <a:ext cx="1519555" cy="47117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 b="1"/>
              <a:t>张骞</a:t>
            </a:r>
            <a:endParaRPr lang="zh-CN" altLang="en-US" sz="2800" b="1"/>
          </a:p>
        </p:txBody>
      </p:sp>
      <p:sp>
        <p:nvSpPr>
          <p:cNvPr id="4" name="矩形 3"/>
          <p:cNvSpPr/>
          <p:nvPr/>
        </p:nvSpPr>
        <p:spPr>
          <a:xfrm>
            <a:off x="3678555" y="2705100"/>
            <a:ext cx="1776730" cy="47117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 b="1"/>
              <a:t>西域都护</a:t>
            </a:r>
            <a:endParaRPr lang="zh-CN" altLang="en-US" sz="2800" b="1"/>
          </a:p>
        </p:txBody>
      </p:sp>
      <p:sp>
        <p:nvSpPr>
          <p:cNvPr id="5" name="矩形 4"/>
          <p:cNvSpPr/>
          <p:nvPr/>
        </p:nvSpPr>
        <p:spPr>
          <a:xfrm>
            <a:off x="1826260" y="3278505"/>
            <a:ext cx="1519555" cy="47117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 b="1"/>
              <a:t>班固</a:t>
            </a:r>
            <a:endParaRPr lang="zh-CN" altLang="en-US" sz="2800" b="1"/>
          </a:p>
        </p:txBody>
      </p:sp>
      <p:sp>
        <p:nvSpPr>
          <p:cNvPr id="6" name="矩形 5"/>
          <p:cNvSpPr/>
          <p:nvPr/>
        </p:nvSpPr>
        <p:spPr>
          <a:xfrm>
            <a:off x="1826260" y="3820160"/>
            <a:ext cx="2101850" cy="47117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 b="1"/>
              <a:t>安西都护府</a:t>
            </a:r>
            <a:endParaRPr lang="zh-CN" altLang="en-US" sz="2800" b="1"/>
          </a:p>
        </p:txBody>
      </p:sp>
      <p:sp>
        <p:nvSpPr>
          <p:cNvPr id="7" name="矩形 6"/>
          <p:cNvSpPr/>
          <p:nvPr/>
        </p:nvSpPr>
        <p:spPr>
          <a:xfrm>
            <a:off x="4113530" y="3820160"/>
            <a:ext cx="2042795" cy="47117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 b="1"/>
              <a:t>北庭都护府</a:t>
            </a:r>
            <a:endParaRPr lang="zh-CN" altLang="en-US" sz="2800" b="1"/>
          </a:p>
        </p:txBody>
      </p:sp>
      <p:sp>
        <p:nvSpPr>
          <p:cNvPr id="8" name="矩形 7"/>
          <p:cNvSpPr/>
          <p:nvPr/>
        </p:nvSpPr>
        <p:spPr>
          <a:xfrm>
            <a:off x="1826260" y="4365625"/>
            <a:ext cx="1762125" cy="47117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 b="1"/>
              <a:t>伊犁将军</a:t>
            </a: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354" grpId="0" bldLvl="0" animBg="1"/>
      <p:bldP spid="52355" grpId="0" bldLvl="0" animBg="1"/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文本框 99"/>
          <p:cNvSpPr txBox="1">
            <a:spLocks noChangeArrowheads="1"/>
          </p:cNvSpPr>
          <p:nvPr/>
        </p:nvSpPr>
        <p:spPr bwMode="auto">
          <a:xfrm>
            <a:off x="315595" y="60325"/>
            <a:ext cx="1833245" cy="52197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西南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-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西藏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b="14772"/>
          <a:stretch>
            <a:fillRect/>
          </a:stretch>
        </p:blipFill>
        <p:spPr>
          <a:xfrm>
            <a:off x="4393565" y="1149350"/>
            <a:ext cx="4561205" cy="258699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61290" y="1183005"/>
            <a:ext cx="3954780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/>
              <a:t>公元14、15世纪之交，藏传佛教</a:t>
            </a:r>
            <a:r>
              <a:rPr lang="zh-CN" altLang="en-US" sz="3600" u="sng"/>
              <a:t>格鲁派</a:t>
            </a:r>
            <a:r>
              <a:rPr lang="zh-CN" altLang="en-US" sz="3600"/>
              <a:t>创立，并逐渐形成了</a:t>
            </a:r>
            <a:r>
              <a:rPr lang="zh-CN" altLang="en-US" sz="3600" u="sng"/>
              <a:t>达赖和班禅</a:t>
            </a:r>
            <a:r>
              <a:rPr lang="zh-CN" altLang="en-US" sz="3600"/>
              <a:t>两大活佛系统。</a:t>
            </a:r>
            <a:endParaRPr lang="zh-CN" altLang="en-US" sz="360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861310" y="798195"/>
            <a:ext cx="5877560" cy="10763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①顺治帝赐予五世达赖喇嘛金册、金印和</a:t>
            </a: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“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达赖喇嘛</a:t>
            </a: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”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的封号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3223260" y="2499360"/>
            <a:ext cx="5515610" cy="15684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②康熙帝册封格鲁派另一位首领班禅为 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“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班禅额尔德尼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”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的封号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56" y="798051"/>
            <a:ext cx="2296715" cy="1608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69" y="2462862"/>
            <a:ext cx="1502569" cy="1640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305" y="2463165"/>
            <a:ext cx="1471295" cy="1651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1"/>
          <p:cNvSpPr txBox="1">
            <a:spLocks noChangeArrowheads="1"/>
          </p:cNvSpPr>
          <p:nvPr/>
        </p:nvSpPr>
        <p:spPr bwMode="auto">
          <a:xfrm>
            <a:off x="315595" y="4291965"/>
            <a:ext cx="8364220" cy="52197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此后，历代达赖和班禅都必须经过中央政府的册封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198" name="文本框 99"/>
          <p:cNvSpPr txBox="1">
            <a:spLocks noChangeArrowheads="1"/>
          </p:cNvSpPr>
          <p:nvPr/>
        </p:nvSpPr>
        <p:spPr bwMode="auto">
          <a:xfrm>
            <a:off x="315595" y="60325"/>
            <a:ext cx="1833245" cy="52197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西南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-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西藏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9" grpId="0" bldLvl="0" animBg="1"/>
      <p:bldP spid="6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/>
          <p:nvPr/>
        </p:nvGraphicFramePr>
        <p:xfrm>
          <a:off x="88265" y="225425"/>
          <a:ext cx="6663055" cy="4601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7695"/>
                <a:gridCol w="3515360"/>
              </a:tblGrid>
              <a:tr h="8077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事件及内容</a:t>
                      </a:r>
                      <a:endParaRPr lang="zh-CN" altLang="en-US" sz="32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2" marR="68582" marT="34286" marB="3428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意义</a:t>
                      </a:r>
                      <a:endParaRPr lang="zh-CN" altLang="en-US" sz="32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2" marR="68582" marT="34286" marB="3428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56908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32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1727</a:t>
                      </a:r>
                      <a:r>
                        <a:rPr lang="zh-CN" altLang="en-US" sz="32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年，清朝派遣</a:t>
                      </a:r>
                      <a:r>
                        <a:rPr lang="zh-CN" altLang="en-US" sz="3200" b="0" u="sng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驻藏大臣</a:t>
                      </a:r>
                      <a:endParaRPr lang="zh-CN" altLang="en-US" sz="3200" b="0" u="sng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2" marR="68582" marT="34286" marB="3428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32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代表朝廷和达赖班禅处理西藏政务</a:t>
                      </a:r>
                      <a:endParaRPr lang="zh-CN" altLang="en-US" sz="32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2" marR="68582" marT="34286" marB="3428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22440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altLang="zh-CN" sz="32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1793</a:t>
                      </a:r>
                      <a:r>
                        <a:rPr lang="zh-CN" altLang="en-US" sz="32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年，清朝颁布</a:t>
                      </a:r>
                      <a:r>
                        <a:rPr lang="zh-CN" altLang="en-US" sz="3200" b="0" u="sng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《钦定藏内善后章程》</a:t>
                      </a:r>
                      <a:r>
                        <a:rPr lang="en-US" altLang="zh-CN" sz="32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29</a:t>
                      </a:r>
                      <a:r>
                        <a:rPr lang="zh-CN" altLang="en-US" sz="32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条</a:t>
                      </a:r>
                      <a:endParaRPr lang="zh-CN" altLang="en-US" sz="32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2" marR="68582" marT="34286" marB="3428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32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以法律形式明确和落实了中央政府对西藏的管辖权</a:t>
                      </a:r>
                      <a:endParaRPr lang="en-US" altLang="zh-CN" sz="32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582" marR="68582" marT="34286" marB="34286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图片 4" descr="5733926750572801958_meitu_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28" y="1768575"/>
            <a:ext cx="2214562" cy="27193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71135" y="1772285"/>
            <a:ext cx="3767455" cy="18148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</a:rPr>
              <a:t>清朝政府专设</a:t>
            </a:r>
            <a:r>
              <a:rPr lang="zh-CN" altLang="en-US" sz="2800" u="sng" dirty="0"/>
              <a:t>理藩院</a:t>
            </a:r>
            <a:r>
              <a:rPr lang="zh-CN" altLang="en-US" sz="2800" dirty="0">
                <a:solidFill>
                  <a:schemeClr val="tx1"/>
                </a:solidFill>
              </a:rPr>
              <a:t>掌管蒙古族、藏族等少数民族事务，地位与六部等同。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2938" y="939146"/>
            <a:ext cx="4987976" cy="3608489"/>
          </a:xfrm>
          <a:prstGeom prst="rect">
            <a:avLst/>
          </a:prstGeom>
        </p:spPr>
      </p:pic>
      <p:sp>
        <p:nvSpPr>
          <p:cNvPr id="4" name="矩形: 圆角 3"/>
          <p:cNvSpPr/>
          <p:nvPr/>
        </p:nvSpPr>
        <p:spPr bwMode="auto">
          <a:xfrm>
            <a:off x="511561" y="153353"/>
            <a:ext cx="2294994" cy="638279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3300" dirty="0">
                <a:cs typeface="Times New Roman" panose="02020603050405020304" pitchFamily="18" charset="0"/>
              </a:rPr>
              <a:t>民族大团结</a:t>
            </a:r>
            <a:endParaRPr kumimoji="0" lang="zh-CN" altLang="en-US" sz="33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8673" name="图片 30721" descr="清朝地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0525" y="-23812"/>
            <a:ext cx="8421053" cy="5167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文本框 30722"/>
          <p:cNvSpPr txBox="1"/>
          <p:nvPr/>
        </p:nvSpPr>
        <p:spPr>
          <a:xfrm>
            <a:off x="1245394" y="1787129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8675" name="文本框 30723"/>
          <p:cNvSpPr txBox="1"/>
          <p:nvPr/>
        </p:nvSpPr>
        <p:spPr>
          <a:xfrm>
            <a:off x="1143000" y="2139554"/>
            <a:ext cx="1371600" cy="41402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2100" b="1">
                <a:latin typeface="Times New Roman" panose="02020603050405020304" pitchFamily="18" charset="0"/>
                <a:ea typeface="黑体" panose="02010609060101010101" charset="-122"/>
              </a:rPr>
              <a:t>西跨葱岭</a:t>
            </a:r>
            <a:endParaRPr lang="zh-CN" altLang="en-US" sz="2100" b="1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8676" name="文本框 30724"/>
          <p:cNvSpPr txBox="1"/>
          <p:nvPr/>
        </p:nvSpPr>
        <p:spPr>
          <a:xfrm>
            <a:off x="1331119" y="1006079"/>
            <a:ext cx="2383631" cy="41402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2100" b="1">
                <a:latin typeface="Times New Roman" panose="02020603050405020304" pitchFamily="18" charset="0"/>
                <a:ea typeface="黑体" panose="02010609060101010101" charset="-122"/>
              </a:rPr>
              <a:t>西北达巴尔喀什湖</a:t>
            </a:r>
            <a:endParaRPr lang="zh-CN" altLang="en-US" sz="2100" b="1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8677" name="文本框 30725"/>
          <p:cNvSpPr txBox="1"/>
          <p:nvPr/>
        </p:nvSpPr>
        <p:spPr>
          <a:xfrm>
            <a:off x="3714750" y="360760"/>
            <a:ext cx="1828800" cy="41402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2100" b="1">
                <a:latin typeface="Times New Roman" panose="02020603050405020304" pitchFamily="18" charset="0"/>
                <a:ea typeface="黑体" panose="02010609060101010101" charset="-122"/>
              </a:rPr>
              <a:t>北接西伯利亚</a:t>
            </a:r>
            <a:endParaRPr lang="zh-CN" altLang="en-US" sz="2100" b="1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grpSp>
        <p:nvGrpSpPr>
          <p:cNvPr id="28678" name="组合 30726"/>
          <p:cNvGrpSpPr/>
          <p:nvPr/>
        </p:nvGrpSpPr>
        <p:grpSpPr>
          <a:xfrm>
            <a:off x="2357438" y="735806"/>
            <a:ext cx="4158854" cy="3942160"/>
            <a:chOff x="0" y="0"/>
            <a:chExt cx="3493" cy="3311"/>
          </a:xfrm>
        </p:grpSpPr>
        <p:sp>
          <p:nvSpPr>
            <p:cNvPr id="28679" name="直接连接符 30727"/>
            <p:cNvSpPr/>
            <p:nvPr/>
          </p:nvSpPr>
          <p:spPr>
            <a:xfrm>
              <a:off x="635" y="589"/>
              <a:ext cx="2585" cy="2086"/>
            </a:xfrm>
            <a:prstGeom prst="line">
              <a:avLst/>
            </a:prstGeom>
            <a:ln w="571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28680" name="组合 30728"/>
            <p:cNvGrpSpPr/>
            <p:nvPr/>
          </p:nvGrpSpPr>
          <p:grpSpPr>
            <a:xfrm>
              <a:off x="0" y="0"/>
              <a:ext cx="3493" cy="3311"/>
              <a:chOff x="0" y="0"/>
              <a:chExt cx="3493" cy="3311"/>
            </a:xfrm>
          </p:grpSpPr>
          <p:sp>
            <p:nvSpPr>
              <p:cNvPr id="28681" name="直接连接符 30729"/>
              <p:cNvSpPr/>
              <p:nvPr/>
            </p:nvSpPr>
            <p:spPr>
              <a:xfrm flipV="1">
                <a:off x="0" y="1542"/>
                <a:ext cx="3444" cy="0"/>
              </a:xfrm>
              <a:prstGeom prst="line">
                <a:avLst/>
              </a:prstGeom>
              <a:ln w="571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82" name="直接连接符 30730"/>
              <p:cNvSpPr/>
              <p:nvPr/>
            </p:nvSpPr>
            <p:spPr>
              <a:xfrm>
                <a:off x="1769" y="91"/>
                <a:ext cx="0" cy="3220"/>
              </a:xfrm>
              <a:prstGeom prst="line">
                <a:avLst/>
              </a:prstGeom>
              <a:ln w="571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83" name="直接连接符 30731"/>
              <p:cNvSpPr/>
              <p:nvPr/>
            </p:nvSpPr>
            <p:spPr>
              <a:xfrm flipV="1">
                <a:off x="1764" y="0"/>
                <a:ext cx="1729" cy="1542"/>
              </a:xfrm>
              <a:prstGeom prst="line">
                <a:avLst/>
              </a:prstGeom>
              <a:ln w="571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sp>
        <p:nvSpPr>
          <p:cNvPr id="28684" name="文本框 30732"/>
          <p:cNvSpPr txBox="1"/>
          <p:nvPr/>
        </p:nvSpPr>
        <p:spPr>
          <a:xfrm>
            <a:off x="5706666" y="0"/>
            <a:ext cx="2294334" cy="10604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2100" b="1">
                <a:latin typeface="Times New Roman" panose="02020603050405020304" pitchFamily="18" charset="0"/>
                <a:ea typeface="黑体" panose="02010609060101010101" charset="-122"/>
              </a:rPr>
              <a:t>东北至黑龙江以北外兴安岭和库页岛</a:t>
            </a:r>
            <a:endParaRPr lang="zh-CN" altLang="en-US" sz="2100" b="1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8685" name="文本框 30733"/>
          <p:cNvSpPr txBox="1"/>
          <p:nvPr/>
        </p:nvSpPr>
        <p:spPr>
          <a:xfrm>
            <a:off x="6584712" y="2139553"/>
            <a:ext cx="505460" cy="1518047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p>
            <a:r>
              <a:rPr lang="zh-CN" altLang="en-US" sz="2100" b="1">
                <a:latin typeface="Times New Roman" panose="02020603050405020304" pitchFamily="18" charset="0"/>
                <a:ea typeface="黑体" panose="02010609060101010101" charset="-122"/>
              </a:rPr>
              <a:t>东临太平洋</a:t>
            </a:r>
            <a:endParaRPr lang="zh-CN" altLang="en-US" sz="2100" b="1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8686" name="文本框 30734"/>
          <p:cNvSpPr txBox="1"/>
          <p:nvPr/>
        </p:nvSpPr>
        <p:spPr>
          <a:xfrm>
            <a:off x="5922169" y="3975497"/>
            <a:ext cx="1987154" cy="10604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2100" b="1">
                <a:latin typeface="Times New Roman" panose="02020603050405020304" pitchFamily="18" charset="0"/>
                <a:ea typeface="黑体" panose="02010609060101010101" charset="-122"/>
              </a:rPr>
              <a:t>东南到台湾及附属岛屿钓鱼岛、赤尾屿等</a:t>
            </a:r>
            <a:endParaRPr lang="zh-CN" altLang="en-US" sz="2100" b="1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8687" name="文本框 30735"/>
          <p:cNvSpPr txBox="1"/>
          <p:nvPr/>
        </p:nvSpPr>
        <p:spPr>
          <a:xfrm>
            <a:off x="3869531" y="4747022"/>
            <a:ext cx="1845469" cy="41402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2100" b="1">
                <a:latin typeface="Times New Roman" panose="02020603050405020304" pitchFamily="18" charset="0"/>
                <a:ea typeface="黑体" panose="02010609060101010101" charset="-122"/>
              </a:rPr>
              <a:t>南到南海诸岛</a:t>
            </a:r>
            <a:endParaRPr lang="zh-CN" altLang="en-US" sz="2100" b="1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0737" name="文本框 30736"/>
          <p:cNvSpPr txBox="1"/>
          <p:nvPr/>
        </p:nvSpPr>
        <p:spPr>
          <a:xfrm>
            <a:off x="2789635" y="2031206"/>
            <a:ext cx="3671888" cy="1106805"/>
          </a:xfrm>
          <a:prstGeom prst="rect">
            <a:avLst/>
          </a:prstGeom>
          <a:solidFill>
            <a:srgbClr val="0000FF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300" b="1" dirty="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巩固</a:t>
            </a:r>
            <a:r>
              <a:rPr lang="zh-CN" altLang="en-US" sz="3300" b="1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了空前统一的多民族国家</a:t>
            </a:r>
            <a:endParaRPr lang="zh-CN" altLang="en-US" sz="3300" b="1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30738" name="文本框 30737"/>
          <p:cNvSpPr txBox="1"/>
          <p:nvPr/>
        </p:nvSpPr>
        <p:spPr>
          <a:xfrm>
            <a:off x="494030" y="3216513"/>
            <a:ext cx="2619375" cy="138366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charset="-122"/>
              </a:rPr>
              <a:t>清朝行政区划</a:t>
            </a:r>
            <a:r>
              <a:rPr lang="en-US" altLang="zh-CN" sz="2100" b="1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charset="-122"/>
              </a:rPr>
              <a:t>:</a:t>
            </a:r>
            <a:br>
              <a:rPr lang="en-US" altLang="zh-CN" sz="2100" b="1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charset="-122"/>
              </a:rPr>
            </a:br>
            <a:r>
              <a:rPr lang="zh-CN" altLang="en-US" sz="2100" b="1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charset="-122"/>
              </a:rPr>
              <a:t>包括</a:t>
            </a:r>
            <a:r>
              <a:rPr lang="en-US" altLang="zh-CN" sz="2100" b="1">
                <a:solidFill>
                  <a:schemeClr val="folHlink"/>
                </a:solidFill>
                <a:latin typeface="黑体" panose="02010609060101010101" charset="-122"/>
                <a:ea typeface="黑体" panose="02010609060101010101" charset="-122"/>
              </a:rPr>
              <a:t>18</a:t>
            </a:r>
            <a:r>
              <a:rPr lang="zh-CN" altLang="en-US" sz="2100" b="1">
                <a:solidFill>
                  <a:schemeClr val="folHlink"/>
                </a:solidFill>
                <a:latin typeface="黑体" panose="02010609060101010101" charset="-122"/>
                <a:ea typeface="黑体" panose="02010609060101010101" charset="-122"/>
              </a:rPr>
              <a:t>个省</a:t>
            </a:r>
            <a:r>
              <a:rPr lang="en-US" altLang="zh-CN" sz="2100" b="1">
                <a:solidFill>
                  <a:schemeClr val="folHlink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br>
              <a:rPr lang="en-US" altLang="zh-CN" sz="2100" b="1">
                <a:solidFill>
                  <a:schemeClr val="folHlink"/>
                </a:solidFill>
                <a:latin typeface="黑体" panose="02010609060101010101" charset="-122"/>
                <a:ea typeface="黑体" panose="02010609060101010101" charset="-122"/>
              </a:rPr>
            </a:br>
            <a:r>
              <a:rPr lang="en-US" altLang="zh-CN" sz="2100" b="1">
                <a:solidFill>
                  <a:schemeClr val="folHlink"/>
                </a:solidFill>
                <a:latin typeface="黑体" panose="02010609060101010101" charset="-122"/>
                <a:ea typeface="黑体" panose="02010609060101010101" charset="-122"/>
              </a:rPr>
              <a:t>5</a:t>
            </a:r>
            <a:r>
              <a:rPr lang="zh-CN" altLang="en-US" sz="2100" b="1">
                <a:solidFill>
                  <a:schemeClr val="folHlink"/>
                </a:solidFill>
                <a:latin typeface="黑体" panose="02010609060101010101" charset="-122"/>
                <a:ea typeface="黑体" panose="02010609060101010101" charset="-122"/>
              </a:rPr>
              <a:t>个将军辖区</a:t>
            </a:r>
            <a:r>
              <a:rPr lang="en-US" altLang="zh-CN" sz="2100" b="1">
                <a:solidFill>
                  <a:schemeClr val="folHlink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br>
              <a:rPr lang="en-US" altLang="zh-CN" sz="2100" b="1">
                <a:solidFill>
                  <a:schemeClr val="folHlink"/>
                </a:solidFill>
                <a:latin typeface="黑体" panose="02010609060101010101" charset="-122"/>
                <a:ea typeface="黑体" panose="02010609060101010101" charset="-122"/>
              </a:rPr>
            </a:br>
            <a:r>
              <a:rPr lang="en-US" altLang="zh-CN" sz="2100" b="1">
                <a:solidFill>
                  <a:schemeClr val="folHlink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100" b="1">
                <a:solidFill>
                  <a:schemeClr val="folHlink"/>
                </a:solidFill>
                <a:latin typeface="黑体" panose="02010609060101010101" charset="-122"/>
                <a:ea typeface="黑体" panose="02010609060101010101" charset="-122"/>
              </a:rPr>
              <a:t>个办事大臣辖区</a:t>
            </a:r>
            <a:endParaRPr lang="zh-CN" altLang="en-US" sz="2100" b="1">
              <a:solidFill>
                <a:schemeClr val="folHlink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7" grpId="0" bldLvl="0" animBg="1"/>
      <p:bldP spid="30738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890" y="130175"/>
            <a:ext cx="4013200" cy="28092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1090" y="130175"/>
            <a:ext cx="4044950" cy="2905760"/>
          </a:xfrm>
          <a:prstGeom prst="rect">
            <a:avLst/>
          </a:prstGeom>
        </p:spPr>
      </p:pic>
      <p:sp>
        <p:nvSpPr>
          <p:cNvPr id="4" name="右箭头 3"/>
          <p:cNvSpPr/>
          <p:nvPr/>
        </p:nvSpPr>
        <p:spPr>
          <a:xfrm>
            <a:off x="4277995" y="1205230"/>
            <a:ext cx="504190" cy="8642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4155" y="2374900"/>
            <a:ext cx="3810000" cy="26962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框 6151"/>
          <p:cNvSpPr txBox="1">
            <a:spLocks noChangeArrowheads="1"/>
          </p:cNvSpPr>
          <p:nvPr/>
        </p:nvSpPr>
        <p:spPr bwMode="auto">
          <a:xfrm>
            <a:off x="488976" y="668025"/>
            <a:ext cx="1916430" cy="4140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一</a:t>
            </a:r>
            <a:r>
              <a:rPr lang="en-US" altLang="zh-CN" sz="21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.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人口的增长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18711" y="1126656"/>
            <a:ext cx="2765822" cy="4869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1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明朝鼎盛时期：</a:t>
            </a:r>
            <a:r>
              <a:rPr lang="en-US" altLang="zh-CN" sz="21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1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亿多</a:t>
            </a:r>
            <a:endParaRPr lang="zh-CN" altLang="en-US" sz="21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30215" y="1126490"/>
            <a:ext cx="2154555" cy="4870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1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明末：人口锐减</a:t>
            </a:r>
            <a:endParaRPr lang="zh-CN" altLang="en-US" sz="21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0143" y="2015331"/>
            <a:ext cx="1993106" cy="88463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1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康熙时：</a:t>
            </a:r>
            <a:r>
              <a:rPr lang="en-US" altLang="zh-CN" sz="21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1.5</a:t>
            </a:r>
            <a:r>
              <a:rPr lang="zh-CN" altLang="en-US" sz="21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亿</a:t>
            </a:r>
            <a:endParaRPr lang="zh-CN" altLang="en-US" sz="21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ctr"/>
            <a:r>
              <a:rPr lang="zh-CN" altLang="en-US" sz="21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乾隆末年：</a:t>
            </a:r>
            <a:r>
              <a:rPr lang="en-US" altLang="zh-CN" sz="21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1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亿</a:t>
            </a:r>
            <a:endParaRPr lang="zh-CN" altLang="en-US" sz="21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92100" y="3555365"/>
            <a:ext cx="8559800" cy="1383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）人地矛盾突出，导致进一步开荒垦田，使天然植被和原始森林遭到破坏，水土流失严重，地力下降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）造成社会压力，影响了经济的持续发展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cxnSp>
        <p:nvCxnSpPr>
          <p:cNvPr id="8" name="直接箭头连接符 7"/>
          <p:cNvCxnSpPr>
            <a:stCxn id="3" idx="3"/>
            <a:endCxn id="4" idx="1"/>
          </p:cNvCxnSpPr>
          <p:nvPr/>
        </p:nvCxnSpPr>
        <p:spPr>
          <a:xfrm>
            <a:off x="3885168" y="1370100"/>
            <a:ext cx="1645285" cy="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肘形连接符 8"/>
          <p:cNvCxnSpPr>
            <a:stCxn id="4" idx="3"/>
          </p:cNvCxnSpPr>
          <p:nvPr/>
        </p:nvCxnSpPr>
        <p:spPr>
          <a:xfrm flipH="1">
            <a:off x="3250724" y="1370139"/>
            <a:ext cx="4433888" cy="1169067"/>
          </a:xfrm>
          <a:prstGeom prst="bentConnector3">
            <a:avLst>
              <a:gd name="adj1" fmla="val -3867"/>
            </a:avLst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4" idx="3"/>
            <a:endCxn id="4" idx="3"/>
          </p:cNvCxnSpPr>
          <p:nvPr/>
        </p:nvCxnSpPr>
        <p:spPr>
          <a:xfrm>
            <a:off x="7684611" y="1370139"/>
            <a:ext cx="0" cy="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3861911" y="995687"/>
            <a:ext cx="1787129" cy="4140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</a:rPr>
              <a:t>后期经济衰败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4071461" y="1367163"/>
            <a:ext cx="1359694" cy="4140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</a:rPr>
              <a:t>连年战乱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4507230" y="2108200"/>
            <a:ext cx="1787129" cy="4140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</a:rPr>
              <a:t>清初经济发展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4077415" y="2539206"/>
            <a:ext cx="2643188" cy="4140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</a:rPr>
              <a:t>国力增强，社会安定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292100" y="3048000"/>
            <a:ext cx="1301115" cy="4140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</a:rPr>
              <a:t>影响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8" name="文本框 6151"/>
          <p:cNvSpPr txBox="1">
            <a:spLocks noChangeArrowheads="1"/>
          </p:cNvSpPr>
          <p:nvPr/>
        </p:nvSpPr>
        <p:spPr bwMode="auto">
          <a:xfrm>
            <a:off x="12771" y="51435"/>
            <a:ext cx="2583180" cy="5067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7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统治危机的出现</a:t>
            </a:r>
            <a:endParaRPr lang="zh-CN" altLang="en-US" sz="27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7" grpId="0" bldLvl="0" animBg="1"/>
      <p:bldP spid="13" grpId="0"/>
      <p:bldP spid="14" grpId="0"/>
      <p:bldP spid="15" grpId="0"/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01930" y="1770698"/>
            <a:ext cx="4043363" cy="3369469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202565" y="147955"/>
            <a:ext cx="8810625" cy="15684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pPr indent="355600"/>
            <a:r>
              <a:rPr lang="zh-CN" sz="2400" b="0">
                <a:ea typeface="宋体" panose="02010600030101010101" pitchFamily="2" charset="-122"/>
              </a:rPr>
              <a:t>人口急剧增长使得</a:t>
            </a:r>
            <a:r>
              <a:rPr lang="zh-CN" sz="2400" b="0" u="sng">
                <a:ea typeface="宋体" panose="02010600030101010101" pitchFamily="2" charset="-122"/>
              </a:rPr>
              <a:t>资源危机</a:t>
            </a:r>
            <a:r>
              <a:rPr lang="zh-CN" sz="2400" b="0">
                <a:ea typeface="宋体" panose="02010600030101010101" pitchFamily="2" charset="-122"/>
              </a:rPr>
              <a:t>日益显露，加上政治腐败和</a:t>
            </a:r>
            <a:r>
              <a:rPr lang="zh-CN" sz="2400" b="0" u="sng">
                <a:ea typeface="宋体" panose="02010600030101010101" pitchFamily="2" charset="-122"/>
              </a:rPr>
              <a:t>贫富矛盾</a:t>
            </a:r>
            <a:r>
              <a:rPr lang="zh-CN" sz="2400" b="0">
                <a:ea typeface="宋体" panose="02010600030101010101" pitchFamily="2" charset="-122"/>
              </a:rPr>
              <a:t>的积累，乱象逐渐萌生。</a:t>
            </a:r>
            <a:endParaRPr lang="en-US" sz="2400" b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355600"/>
            <a:r>
              <a:rPr lang="zh-CN" sz="2400" b="0">
                <a:ea typeface="宋体" panose="02010600030101010101" pitchFamily="2" charset="-122"/>
              </a:rPr>
              <a:t>白莲教起义：嘉庆后期，白莲教支派</a:t>
            </a:r>
            <a:r>
              <a:rPr lang="zh-CN" sz="2400" b="0" u="sng">
                <a:ea typeface="宋体" panose="02010600030101010101" pitchFamily="2" charset="-122"/>
              </a:rPr>
              <a:t>天理教</a:t>
            </a:r>
            <a:r>
              <a:rPr lang="zh-CN" sz="2400" b="0">
                <a:ea typeface="宋体" panose="02010600030101010101" pitchFamily="2" charset="-122"/>
              </a:rPr>
              <a:t>发动的一次起义还攻入了北京皇宫。</a:t>
            </a:r>
            <a:endParaRPr lang="zh-CN" altLang="en-US" sz="2400" b="0"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490" y="2045970"/>
            <a:ext cx="4803140" cy="270192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2471" name="矩形 62470"/>
          <p:cNvSpPr/>
          <p:nvPr/>
        </p:nvSpPr>
        <p:spPr>
          <a:xfrm>
            <a:off x="385445" y="204470"/>
            <a:ext cx="8358505" cy="1430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sz="2400" b="1">
                <a:latin typeface="黑体" panose="02010609060101010101" charset="-122"/>
                <a:ea typeface="黑体" panose="02010609060101010101" charset="-122"/>
              </a:rPr>
              <a:t>闭关锁国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100" b="1" dirty="0">
                <a:latin typeface="黑体" panose="02010609060101010101" charset="-122"/>
                <a:ea typeface="黑体" panose="02010609060101010101" charset="-122"/>
              </a:rPr>
              <a:t>①只保留广州一处对外通商，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“十三行”</a:t>
            </a:r>
            <a:r>
              <a:rPr lang="zh-CN" altLang="en-US" sz="2100" b="1" dirty="0">
                <a:latin typeface="黑体" panose="02010609060101010101" charset="-122"/>
                <a:ea typeface="黑体" panose="02010609060101010101" charset="-122"/>
              </a:rPr>
              <a:t>代为管理对外贸易事务；</a:t>
            </a:r>
            <a:endParaRPr lang="zh-CN" altLang="en-US" sz="2100" b="1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100" b="1" dirty="0">
                <a:latin typeface="黑体" panose="02010609060101010101" charset="-122"/>
                <a:ea typeface="黑体" panose="02010609060101010101" charset="-122"/>
              </a:rPr>
              <a:t>②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严格约束</a:t>
            </a:r>
            <a:r>
              <a:rPr lang="zh-CN" altLang="en-US" sz="2100" b="1" dirty="0">
                <a:latin typeface="黑体" panose="02010609060101010101" charset="-122"/>
                <a:ea typeface="黑体" panose="02010609060101010101" charset="-122"/>
              </a:rPr>
              <a:t>外商活动；</a:t>
            </a:r>
            <a:endParaRPr lang="zh-CN" altLang="en-US" sz="2100" b="1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100" b="1" dirty="0">
                <a:latin typeface="黑体" panose="02010609060101010101" charset="-122"/>
                <a:ea typeface="黑体" panose="02010609060101010101" charset="-122"/>
              </a:rPr>
              <a:t>③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禁止</a:t>
            </a:r>
            <a:r>
              <a:rPr lang="zh-CN" altLang="en-US" sz="2100" b="1" dirty="0">
                <a:latin typeface="黑体" panose="02010609060101010101" charset="-122"/>
                <a:ea typeface="黑体" panose="02010609060101010101" charset="-122"/>
              </a:rPr>
              <a:t>民间出海贸易。</a:t>
            </a:r>
            <a:endParaRPr lang="zh-CN" altLang="en-US" sz="21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21234" y="1225391"/>
            <a:ext cx="5223034" cy="3290411"/>
          </a:xfrm>
          <a:prstGeom prst="rect">
            <a:avLst/>
          </a:prstGeom>
        </p:spPr>
      </p:pic>
      <p:sp>
        <p:nvSpPr>
          <p:cNvPr id="6" name="文本框 1"/>
          <p:cNvSpPr txBox="1">
            <a:spLocks noChangeArrowheads="1"/>
          </p:cNvSpPr>
          <p:nvPr/>
        </p:nvSpPr>
        <p:spPr bwMode="auto">
          <a:xfrm>
            <a:off x="454660" y="1634490"/>
            <a:ext cx="2733040" cy="1087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dirty="0"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dirty="0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</a:rPr>
              <a:t>）对西方殖民者的侵略活动曾起到过一定的</a:t>
            </a:r>
            <a:endParaRPr lang="zh-CN" altLang="en-US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dirty="0">
                <a:latin typeface="黑体" panose="02010609060101010101" charset="-122"/>
                <a:ea typeface="黑体" panose="02010609060101010101" charset="-122"/>
              </a:rPr>
              <a:t>自卫作用</a:t>
            </a:r>
            <a:endParaRPr lang="zh-CN" altLang="en-US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1"/>
          <p:cNvSpPr txBox="1">
            <a:spLocks noChangeArrowheads="1"/>
          </p:cNvSpPr>
          <p:nvPr/>
        </p:nvSpPr>
        <p:spPr bwMode="auto">
          <a:xfrm>
            <a:off x="454660" y="2846705"/>
            <a:ext cx="2797175" cy="1614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dirty="0"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dirty="0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</a:rPr>
              <a:t>）导致国家的闭塞，使中国错失了向西方学习先进的科学知识和生产技术的机会，中国逐渐落伍于世界历史的发展进程</a:t>
            </a:r>
            <a:endParaRPr lang="zh-CN" altLang="en-US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/>
      <p:bldP spid="6" grpId="0"/>
      <p:bldP spid="3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3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2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3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3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424.xml><?xml version="1.0" encoding="utf-8"?>
<p:tagLst xmlns:p="http://schemas.openxmlformats.org/presentationml/2006/main">
  <p:tag name="KSO_WM_TEMPLATE_CATEGORY" val="custom"/>
  <p:tag name="KSO_WM_TEMPLATE_INDEX" val="107"/>
</p:tagLst>
</file>

<file path=ppt/theme/theme1.xml><?xml version="1.0" encoding="utf-8"?>
<a:theme xmlns:a="http://schemas.openxmlformats.org/drawingml/2006/main" name="6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1962</Words>
  <Application>WPS 演示</Application>
  <PresentationFormat>全屏显示(16:9)</PresentationFormat>
  <Paragraphs>224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7</vt:i4>
      </vt:variant>
      <vt:variant>
        <vt:lpstr>幻灯片标题</vt:lpstr>
      </vt:variant>
      <vt:variant>
        <vt:i4>23</vt:i4>
      </vt:variant>
    </vt:vector>
  </HeadingPairs>
  <TitlesOfParts>
    <vt:vector size="44" baseType="lpstr">
      <vt:lpstr>Arial</vt:lpstr>
      <vt:lpstr>宋体</vt:lpstr>
      <vt:lpstr>Wingdings</vt:lpstr>
      <vt:lpstr>楷体</vt:lpstr>
      <vt:lpstr>黑体</vt:lpstr>
      <vt:lpstr>Times New Roman</vt:lpstr>
      <vt:lpstr>DFKai-SB</vt:lpstr>
      <vt:lpstr>华文中宋</vt:lpstr>
      <vt:lpstr>微软雅黑</vt:lpstr>
      <vt:lpstr>Arial Unicode MS</vt:lpstr>
      <vt:lpstr>Calibri</vt:lpstr>
      <vt:lpstr>仿宋_GB2312</vt:lpstr>
      <vt:lpstr>仿宋</vt:lpstr>
      <vt:lpstr>华文行楷</vt:lpstr>
      <vt:lpstr>6_自定义设计方案</vt:lpstr>
      <vt:lpstr>5_自定义设计方案</vt:lpstr>
      <vt:lpstr>自定义设计方案</vt:lpstr>
      <vt:lpstr>4_自定义设计方案</vt:lpstr>
      <vt:lpstr>3_自定义设计方案</vt:lpstr>
      <vt:lpstr>2_自定义设计方案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2019-07-09T01:55:00Z</dcterms:created>
  <dcterms:modified xsi:type="dcterms:W3CDTF">2020-11-13T02:35:00Z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