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5" r:id="rId5"/>
    <p:sldMasterId id="2147483698" r:id="rId6"/>
    <p:sldMasterId id="2147483711" r:id="rId7"/>
    <p:sldMasterId id="2147483723" r:id="rId8"/>
  </p:sldMasterIdLst>
  <p:notesMasterIdLst>
    <p:notesMasterId r:id="rId20"/>
  </p:notesMasterIdLst>
  <p:sldIdLst>
    <p:sldId id="290" r:id="rId9"/>
    <p:sldId id="298" r:id="rId10"/>
    <p:sldId id="306" r:id="rId11"/>
    <p:sldId id="307" r:id="rId12"/>
    <p:sldId id="308" r:id="rId13"/>
    <p:sldId id="309" r:id="rId14"/>
    <p:sldId id="311" r:id="rId15"/>
    <p:sldId id="312" r:id="rId16"/>
    <p:sldId id="286" r:id="rId17"/>
    <p:sldId id="313" r:id="rId18"/>
    <p:sldId id="314" r:id="rId19"/>
    <p:sldId id="287" r:id="rId21"/>
    <p:sldId id="315" r:id="rId22"/>
    <p:sldId id="317" r:id="rId23"/>
    <p:sldId id="316" r:id="rId24"/>
    <p:sldId id="318" r:id="rId25"/>
    <p:sldId id="319" r:id="rId26"/>
    <p:sldId id="288" r:id="rId27"/>
    <p:sldId id="320" r:id="rId28"/>
    <p:sldId id="322" r:id="rId29"/>
    <p:sldId id="323" r:id="rId30"/>
    <p:sldId id="324" r:id="rId31"/>
    <p:sldId id="326" r:id="rId32"/>
    <p:sldId id="327" r:id="rId33"/>
    <p:sldId id="328" r:id="rId34"/>
    <p:sldId id="329" r:id="rId35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en" initials="w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40" d="100"/>
          <a:sy n="140" d="100"/>
        </p:scale>
        <p:origin x="-804" y="-156"/>
      </p:cViewPr>
      <p:guideLst>
        <p:guide orient="horz" pos="163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1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9" Type="http://schemas.openxmlformats.org/officeDocument/2006/relationships/commentAuthors" Target="commentAuthors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26.xml"/><Relationship Id="rId34" Type="http://schemas.openxmlformats.org/officeDocument/2006/relationships/slide" Target="slides/slide25.xml"/><Relationship Id="rId33" Type="http://schemas.openxmlformats.org/officeDocument/2006/relationships/slide" Target="slides/slide24.xml"/><Relationship Id="rId32" Type="http://schemas.openxmlformats.org/officeDocument/2006/relationships/slide" Target="slides/slide23.xml"/><Relationship Id="rId31" Type="http://schemas.openxmlformats.org/officeDocument/2006/relationships/slide" Target="slides/slide22.xml"/><Relationship Id="rId30" Type="http://schemas.openxmlformats.org/officeDocument/2006/relationships/slide" Target="slides/slide21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0.xml"/><Relationship Id="rId28" Type="http://schemas.openxmlformats.org/officeDocument/2006/relationships/slide" Target="slides/slide19.xml"/><Relationship Id="rId27" Type="http://schemas.openxmlformats.org/officeDocument/2006/relationships/slide" Target="slides/slide18.xml"/><Relationship Id="rId26" Type="http://schemas.openxmlformats.org/officeDocument/2006/relationships/slide" Target="slides/slide17.xml"/><Relationship Id="rId25" Type="http://schemas.openxmlformats.org/officeDocument/2006/relationships/slide" Target="slides/slide16.xml"/><Relationship Id="rId24" Type="http://schemas.openxmlformats.org/officeDocument/2006/relationships/slide" Target="slides/slide15.xml"/><Relationship Id="rId23" Type="http://schemas.openxmlformats.org/officeDocument/2006/relationships/slide" Target="slides/slide14.xml"/><Relationship Id="rId22" Type="http://schemas.openxmlformats.org/officeDocument/2006/relationships/slide" Target="slides/slide13.xml"/><Relationship Id="rId21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1.xml"/><Relationship Id="rId18" Type="http://schemas.openxmlformats.org/officeDocument/2006/relationships/slide" Target="slides/slide10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charset="0"/>
                <a:ea typeface="微软雅黑" panose="020B050302020402020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charset="0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4578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457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fld id="{20C948B4-0F74-4AB2-9DB1-E77E4839EB27}" type="slidenum">
              <a:rPr lang="zh-CN" altLang="en-US" sz="180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z="1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78.xml"/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86.xml"/><Relationship Id="rId8" Type="http://schemas.openxmlformats.org/officeDocument/2006/relationships/tags" Target="../tags/tag85.xml"/><Relationship Id="rId7" Type="http://schemas.openxmlformats.org/officeDocument/2006/relationships/tags" Target="../tags/tag84.xml"/><Relationship Id="rId6" Type="http://schemas.openxmlformats.org/officeDocument/2006/relationships/tags" Target="../tags/tag83.xml"/><Relationship Id="rId5" Type="http://schemas.openxmlformats.org/officeDocument/2006/relationships/tags" Target="../tags/tag82.xml"/><Relationship Id="rId4" Type="http://schemas.openxmlformats.org/officeDocument/2006/relationships/tags" Target="../tags/tag81.xml"/><Relationship Id="rId3" Type="http://schemas.openxmlformats.org/officeDocument/2006/relationships/tags" Target="../tags/tag80.xml"/><Relationship Id="rId2" Type="http://schemas.openxmlformats.org/officeDocument/2006/relationships/tags" Target="../tags/tag79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90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99.xml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4" Type="http://schemas.openxmlformats.org/officeDocument/2006/relationships/tags" Target="../tags/tag96.xml"/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tags" Target="../tags/tag100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5" Type="http://schemas.openxmlformats.org/officeDocument/2006/relationships/tags" Target="../tags/tag112.xml"/><Relationship Id="rId4" Type="http://schemas.openxmlformats.org/officeDocument/2006/relationships/tags" Target="../tags/tag111.xml"/><Relationship Id="rId3" Type="http://schemas.openxmlformats.org/officeDocument/2006/relationships/tags" Target="../tags/tag110.xml"/><Relationship Id="rId2" Type="http://schemas.openxmlformats.org/officeDocument/2006/relationships/tags" Target="../tags/tag109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6" Type="http://schemas.openxmlformats.org/officeDocument/2006/relationships/tags" Target="../tags/tag123.xml"/><Relationship Id="rId5" Type="http://schemas.openxmlformats.org/officeDocument/2006/relationships/tags" Target="../tags/tag122.xml"/><Relationship Id="rId4" Type="http://schemas.openxmlformats.org/officeDocument/2006/relationships/tags" Target="../tags/tag121.xml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6" Type="http://schemas.openxmlformats.org/officeDocument/2006/relationships/tags" Target="../tags/tag128.xml"/><Relationship Id="rId5" Type="http://schemas.openxmlformats.org/officeDocument/2006/relationships/tags" Target="../tags/tag127.xml"/><Relationship Id="rId4" Type="http://schemas.openxmlformats.org/officeDocument/2006/relationships/tags" Target="../tags/tag126.xml"/><Relationship Id="rId3" Type="http://schemas.openxmlformats.org/officeDocument/2006/relationships/tags" Target="../tags/tag125.xml"/><Relationship Id="rId2" Type="http://schemas.openxmlformats.org/officeDocument/2006/relationships/tags" Target="../tags/tag124.xml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6" Type="http://schemas.openxmlformats.org/officeDocument/2006/relationships/tags" Target="../tags/tag133.xml"/><Relationship Id="rId5" Type="http://schemas.openxmlformats.org/officeDocument/2006/relationships/tags" Target="../tags/tag132.xml"/><Relationship Id="rId4" Type="http://schemas.openxmlformats.org/officeDocument/2006/relationships/tags" Target="../tags/tag131.xml"/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7" Type="http://schemas.openxmlformats.org/officeDocument/2006/relationships/tags" Target="../tags/tag139.xml"/><Relationship Id="rId6" Type="http://schemas.openxmlformats.org/officeDocument/2006/relationships/tags" Target="../tags/tag138.xml"/><Relationship Id="rId5" Type="http://schemas.openxmlformats.org/officeDocument/2006/relationships/tags" Target="../tags/tag137.xml"/><Relationship Id="rId4" Type="http://schemas.openxmlformats.org/officeDocument/2006/relationships/tags" Target="../tags/tag136.xml"/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147.xml"/><Relationship Id="rId8" Type="http://schemas.openxmlformats.org/officeDocument/2006/relationships/tags" Target="../tags/tag146.xml"/><Relationship Id="rId7" Type="http://schemas.openxmlformats.org/officeDocument/2006/relationships/tags" Target="../tags/tag145.xml"/><Relationship Id="rId6" Type="http://schemas.openxmlformats.org/officeDocument/2006/relationships/tags" Target="../tags/tag144.xml"/><Relationship Id="rId5" Type="http://schemas.openxmlformats.org/officeDocument/2006/relationships/tags" Target="../tags/tag143.xml"/><Relationship Id="rId4" Type="http://schemas.openxmlformats.org/officeDocument/2006/relationships/tags" Target="../tags/tag142.xml"/><Relationship Id="rId3" Type="http://schemas.openxmlformats.org/officeDocument/2006/relationships/tags" Target="../tags/tag141.xml"/><Relationship Id="rId2" Type="http://schemas.openxmlformats.org/officeDocument/2006/relationships/tags" Target="../tags/tag140.xml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4" Type="http://schemas.openxmlformats.org/officeDocument/2006/relationships/tags" Target="../tags/tag154.xml"/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7" Type="http://schemas.openxmlformats.org/officeDocument/2006/relationships/tags" Target="../tags/tag160.xml"/><Relationship Id="rId6" Type="http://schemas.openxmlformats.org/officeDocument/2006/relationships/tags" Target="../tags/tag159.xml"/><Relationship Id="rId5" Type="http://schemas.openxmlformats.org/officeDocument/2006/relationships/tags" Target="../tags/tag158.xml"/><Relationship Id="rId4" Type="http://schemas.openxmlformats.org/officeDocument/2006/relationships/tags" Target="../tags/tag157.xml"/><Relationship Id="rId3" Type="http://schemas.openxmlformats.org/officeDocument/2006/relationships/tags" Target="../tags/tag156.xml"/><Relationship Id="rId2" Type="http://schemas.openxmlformats.org/officeDocument/2006/relationships/tags" Target="../tags/tag155.xm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6" Type="http://schemas.openxmlformats.org/officeDocument/2006/relationships/tags" Target="../tags/tag165.xml"/><Relationship Id="rId5" Type="http://schemas.openxmlformats.org/officeDocument/2006/relationships/tags" Target="../tags/tag164.xml"/><Relationship Id="rId4" Type="http://schemas.openxmlformats.org/officeDocument/2006/relationships/tags" Target="../tags/tag163.xml"/><Relationship Id="rId3" Type="http://schemas.openxmlformats.org/officeDocument/2006/relationships/tags" Target="../tags/tag162.xml"/><Relationship Id="rId2" Type="http://schemas.openxmlformats.org/officeDocument/2006/relationships/tags" Target="../tags/tag161.xm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5" Type="http://schemas.openxmlformats.org/officeDocument/2006/relationships/tags" Target="../tags/tag169.xml"/><Relationship Id="rId4" Type="http://schemas.openxmlformats.org/officeDocument/2006/relationships/tags" Target="../tags/tag168.xml"/><Relationship Id="rId3" Type="http://schemas.openxmlformats.org/officeDocument/2006/relationships/tags" Target="../tags/tag167.xml"/><Relationship Id="rId2" Type="http://schemas.openxmlformats.org/officeDocument/2006/relationships/tags" Target="../tags/tag166.xml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5" Type="http://schemas.openxmlformats.org/officeDocument/2006/relationships/tags" Target="../tags/tag173.xml"/><Relationship Id="rId4" Type="http://schemas.openxmlformats.org/officeDocument/2006/relationships/tags" Target="../tags/tag172.xml"/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6" Type="http://schemas.openxmlformats.org/officeDocument/2006/relationships/tags" Target="../tags/tag184.xml"/><Relationship Id="rId5" Type="http://schemas.openxmlformats.org/officeDocument/2006/relationships/tags" Target="../tags/tag183.xml"/><Relationship Id="rId4" Type="http://schemas.openxmlformats.org/officeDocument/2006/relationships/tags" Target="../tags/tag182.xml"/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6" Type="http://schemas.openxmlformats.org/officeDocument/2006/relationships/tags" Target="../tags/tag189.xml"/><Relationship Id="rId5" Type="http://schemas.openxmlformats.org/officeDocument/2006/relationships/tags" Target="../tags/tag188.xml"/><Relationship Id="rId4" Type="http://schemas.openxmlformats.org/officeDocument/2006/relationships/tags" Target="../tags/tag187.xml"/><Relationship Id="rId3" Type="http://schemas.openxmlformats.org/officeDocument/2006/relationships/tags" Target="../tags/tag186.xml"/><Relationship Id="rId2" Type="http://schemas.openxmlformats.org/officeDocument/2006/relationships/tags" Target="../tags/tag185.xml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6" Type="http://schemas.openxmlformats.org/officeDocument/2006/relationships/tags" Target="../tags/tag194.xml"/><Relationship Id="rId5" Type="http://schemas.openxmlformats.org/officeDocument/2006/relationships/tags" Target="../tags/tag193.xml"/><Relationship Id="rId4" Type="http://schemas.openxmlformats.org/officeDocument/2006/relationships/tags" Target="../tags/tag192.xml"/><Relationship Id="rId3" Type="http://schemas.openxmlformats.org/officeDocument/2006/relationships/tags" Target="../tags/tag191.xml"/><Relationship Id="rId2" Type="http://schemas.openxmlformats.org/officeDocument/2006/relationships/tags" Target="../tags/tag190.xml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7" Type="http://schemas.openxmlformats.org/officeDocument/2006/relationships/tags" Target="../tags/tag200.xml"/><Relationship Id="rId6" Type="http://schemas.openxmlformats.org/officeDocument/2006/relationships/tags" Target="../tags/tag199.xml"/><Relationship Id="rId5" Type="http://schemas.openxmlformats.org/officeDocument/2006/relationships/tags" Target="../tags/tag198.xml"/><Relationship Id="rId4" Type="http://schemas.openxmlformats.org/officeDocument/2006/relationships/tags" Target="../tags/tag197.xml"/><Relationship Id="rId3" Type="http://schemas.openxmlformats.org/officeDocument/2006/relationships/tags" Target="../tags/tag196.xml"/><Relationship Id="rId2" Type="http://schemas.openxmlformats.org/officeDocument/2006/relationships/tags" Target="../tags/tag195.xml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9" Type="http://schemas.openxmlformats.org/officeDocument/2006/relationships/tags" Target="../tags/tag208.xml"/><Relationship Id="rId8" Type="http://schemas.openxmlformats.org/officeDocument/2006/relationships/tags" Target="../tags/tag207.xml"/><Relationship Id="rId7" Type="http://schemas.openxmlformats.org/officeDocument/2006/relationships/tags" Target="../tags/tag206.xml"/><Relationship Id="rId6" Type="http://schemas.openxmlformats.org/officeDocument/2006/relationships/tags" Target="../tags/tag205.xml"/><Relationship Id="rId5" Type="http://schemas.openxmlformats.org/officeDocument/2006/relationships/tags" Target="../tags/tag204.xml"/><Relationship Id="rId4" Type="http://schemas.openxmlformats.org/officeDocument/2006/relationships/tags" Target="../tags/tag203.xml"/><Relationship Id="rId3" Type="http://schemas.openxmlformats.org/officeDocument/2006/relationships/tags" Target="../tags/tag202.xml"/><Relationship Id="rId2" Type="http://schemas.openxmlformats.org/officeDocument/2006/relationships/tags" Target="../tags/tag201.xml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5" Type="http://schemas.openxmlformats.org/officeDocument/2006/relationships/tags" Target="../tags/tag212.xml"/><Relationship Id="rId4" Type="http://schemas.openxmlformats.org/officeDocument/2006/relationships/tags" Target="../tags/tag211.xml"/><Relationship Id="rId3" Type="http://schemas.openxmlformats.org/officeDocument/2006/relationships/tags" Target="../tags/tag210.xml"/><Relationship Id="rId2" Type="http://schemas.openxmlformats.org/officeDocument/2006/relationships/tags" Target="../tags/tag209.xml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4" Type="http://schemas.openxmlformats.org/officeDocument/2006/relationships/tags" Target="../tags/tag215.xml"/><Relationship Id="rId3" Type="http://schemas.openxmlformats.org/officeDocument/2006/relationships/tags" Target="../tags/tag214.xml"/><Relationship Id="rId2" Type="http://schemas.openxmlformats.org/officeDocument/2006/relationships/tags" Target="../tags/tag213.xml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7" Type="http://schemas.openxmlformats.org/officeDocument/2006/relationships/tags" Target="../tags/tag221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tags" Target="../tags/tag218.xml"/><Relationship Id="rId3" Type="http://schemas.openxmlformats.org/officeDocument/2006/relationships/tags" Target="../tags/tag217.xml"/><Relationship Id="rId2" Type="http://schemas.openxmlformats.org/officeDocument/2006/relationships/tags" Target="../tags/tag216.xml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6" Type="http://schemas.openxmlformats.org/officeDocument/2006/relationships/tags" Target="../tags/tag226.xml"/><Relationship Id="rId5" Type="http://schemas.openxmlformats.org/officeDocument/2006/relationships/tags" Target="../tags/tag225.xml"/><Relationship Id="rId4" Type="http://schemas.openxmlformats.org/officeDocument/2006/relationships/tags" Target="../tags/tag224.xml"/><Relationship Id="rId3" Type="http://schemas.openxmlformats.org/officeDocument/2006/relationships/tags" Target="../tags/tag223.xml"/><Relationship Id="rId2" Type="http://schemas.openxmlformats.org/officeDocument/2006/relationships/tags" Target="../tags/tag222.xml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5" Type="http://schemas.openxmlformats.org/officeDocument/2006/relationships/tags" Target="../tags/tag230.xml"/><Relationship Id="rId4" Type="http://schemas.openxmlformats.org/officeDocument/2006/relationships/tags" Target="../tags/tag229.xml"/><Relationship Id="rId3" Type="http://schemas.openxmlformats.org/officeDocument/2006/relationships/tags" Target="../tags/tag228.xml"/><Relationship Id="rId2" Type="http://schemas.openxmlformats.org/officeDocument/2006/relationships/tags" Target="../tags/tag227.xml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5" Type="http://schemas.openxmlformats.org/officeDocument/2006/relationships/tags" Target="../tags/tag234.xml"/><Relationship Id="rId4" Type="http://schemas.openxmlformats.org/officeDocument/2006/relationships/tags" Target="../tags/tag233.xml"/><Relationship Id="rId3" Type="http://schemas.openxmlformats.org/officeDocument/2006/relationships/tags" Target="../tags/tag232.xml"/><Relationship Id="rId2" Type="http://schemas.openxmlformats.org/officeDocument/2006/relationships/tags" Target="../tags/tag231.xml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6" Type="http://schemas.openxmlformats.org/officeDocument/2006/relationships/tags" Target="../tags/tag245.xml"/><Relationship Id="rId5" Type="http://schemas.openxmlformats.org/officeDocument/2006/relationships/tags" Target="../tags/tag244.xml"/><Relationship Id="rId4" Type="http://schemas.openxmlformats.org/officeDocument/2006/relationships/tags" Target="../tags/tag243.xml"/><Relationship Id="rId3" Type="http://schemas.openxmlformats.org/officeDocument/2006/relationships/tags" Target="../tags/tag242.xml"/><Relationship Id="rId2" Type="http://schemas.openxmlformats.org/officeDocument/2006/relationships/tags" Target="../tags/tag241.xml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6" Type="http://schemas.openxmlformats.org/officeDocument/2006/relationships/tags" Target="../tags/tag250.xml"/><Relationship Id="rId5" Type="http://schemas.openxmlformats.org/officeDocument/2006/relationships/tags" Target="../tags/tag249.xml"/><Relationship Id="rId4" Type="http://schemas.openxmlformats.org/officeDocument/2006/relationships/tags" Target="../tags/tag248.xml"/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6" Type="http://schemas.openxmlformats.org/officeDocument/2006/relationships/tags" Target="../tags/tag255.xml"/><Relationship Id="rId5" Type="http://schemas.openxmlformats.org/officeDocument/2006/relationships/tags" Target="../tags/tag254.xml"/><Relationship Id="rId4" Type="http://schemas.openxmlformats.org/officeDocument/2006/relationships/tags" Target="../tags/tag253.xml"/><Relationship Id="rId3" Type="http://schemas.openxmlformats.org/officeDocument/2006/relationships/tags" Target="../tags/tag252.xml"/><Relationship Id="rId2" Type="http://schemas.openxmlformats.org/officeDocument/2006/relationships/tags" Target="../tags/tag251.xml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7" Type="http://schemas.openxmlformats.org/officeDocument/2006/relationships/tags" Target="../tags/tag261.xml"/><Relationship Id="rId6" Type="http://schemas.openxmlformats.org/officeDocument/2006/relationships/tags" Target="../tags/tag260.xml"/><Relationship Id="rId5" Type="http://schemas.openxmlformats.org/officeDocument/2006/relationships/tags" Target="../tags/tag259.xml"/><Relationship Id="rId4" Type="http://schemas.openxmlformats.org/officeDocument/2006/relationships/tags" Target="../tags/tag258.xml"/><Relationship Id="rId3" Type="http://schemas.openxmlformats.org/officeDocument/2006/relationships/tags" Target="../tags/tag257.xml"/><Relationship Id="rId2" Type="http://schemas.openxmlformats.org/officeDocument/2006/relationships/tags" Target="../tags/tag256.xml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9" Type="http://schemas.openxmlformats.org/officeDocument/2006/relationships/tags" Target="../tags/tag269.xml"/><Relationship Id="rId8" Type="http://schemas.openxmlformats.org/officeDocument/2006/relationships/tags" Target="../tags/tag268.xml"/><Relationship Id="rId7" Type="http://schemas.openxmlformats.org/officeDocument/2006/relationships/tags" Target="../tags/tag267.xml"/><Relationship Id="rId6" Type="http://schemas.openxmlformats.org/officeDocument/2006/relationships/tags" Target="../tags/tag266.xml"/><Relationship Id="rId5" Type="http://schemas.openxmlformats.org/officeDocument/2006/relationships/tags" Target="../tags/tag265.xml"/><Relationship Id="rId4" Type="http://schemas.openxmlformats.org/officeDocument/2006/relationships/tags" Target="../tags/tag264.xml"/><Relationship Id="rId3" Type="http://schemas.openxmlformats.org/officeDocument/2006/relationships/tags" Target="../tags/tag263.xml"/><Relationship Id="rId2" Type="http://schemas.openxmlformats.org/officeDocument/2006/relationships/tags" Target="../tags/tag262.xml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5" Type="http://schemas.openxmlformats.org/officeDocument/2006/relationships/tags" Target="../tags/tag273.xml"/><Relationship Id="rId4" Type="http://schemas.openxmlformats.org/officeDocument/2006/relationships/tags" Target="../tags/tag272.xml"/><Relationship Id="rId3" Type="http://schemas.openxmlformats.org/officeDocument/2006/relationships/tags" Target="../tags/tag271.xml"/><Relationship Id="rId2" Type="http://schemas.openxmlformats.org/officeDocument/2006/relationships/tags" Target="../tags/tag270.xml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4" Type="http://schemas.openxmlformats.org/officeDocument/2006/relationships/tags" Target="../tags/tag276.xml"/><Relationship Id="rId3" Type="http://schemas.openxmlformats.org/officeDocument/2006/relationships/tags" Target="../tags/tag275.xml"/><Relationship Id="rId2" Type="http://schemas.openxmlformats.org/officeDocument/2006/relationships/tags" Target="../tags/tag274.xml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7" Type="http://schemas.openxmlformats.org/officeDocument/2006/relationships/tags" Target="../tags/tag282.xml"/><Relationship Id="rId6" Type="http://schemas.openxmlformats.org/officeDocument/2006/relationships/tags" Target="../tags/tag281.xml"/><Relationship Id="rId5" Type="http://schemas.openxmlformats.org/officeDocument/2006/relationships/tags" Target="../tags/tag280.xml"/><Relationship Id="rId4" Type="http://schemas.openxmlformats.org/officeDocument/2006/relationships/tags" Target="../tags/tag279.xml"/><Relationship Id="rId3" Type="http://schemas.openxmlformats.org/officeDocument/2006/relationships/tags" Target="../tags/tag278.xml"/><Relationship Id="rId2" Type="http://schemas.openxmlformats.org/officeDocument/2006/relationships/tags" Target="../tags/tag277.xml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6" Type="http://schemas.openxmlformats.org/officeDocument/2006/relationships/tags" Target="../tags/tag287.xml"/><Relationship Id="rId5" Type="http://schemas.openxmlformats.org/officeDocument/2006/relationships/tags" Target="../tags/tag286.xml"/><Relationship Id="rId4" Type="http://schemas.openxmlformats.org/officeDocument/2006/relationships/tags" Target="../tags/tag285.xml"/><Relationship Id="rId3" Type="http://schemas.openxmlformats.org/officeDocument/2006/relationships/tags" Target="../tags/tag284.xml"/><Relationship Id="rId2" Type="http://schemas.openxmlformats.org/officeDocument/2006/relationships/tags" Target="../tags/tag283.xml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5" Type="http://schemas.openxmlformats.org/officeDocument/2006/relationships/tags" Target="../tags/tag291.xml"/><Relationship Id="rId4" Type="http://schemas.openxmlformats.org/officeDocument/2006/relationships/tags" Target="../tags/tag290.xml"/><Relationship Id="rId3" Type="http://schemas.openxmlformats.org/officeDocument/2006/relationships/tags" Target="../tags/tag289.xml"/><Relationship Id="rId2" Type="http://schemas.openxmlformats.org/officeDocument/2006/relationships/tags" Target="../tags/tag288.xml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5" Type="http://schemas.openxmlformats.org/officeDocument/2006/relationships/tags" Target="../tags/tag295.xml"/><Relationship Id="rId4" Type="http://schemas.openxmlformats.org/officeDocument/2006/relationships/tags" Target="../tags/tag294.xml"/><Relationship Id="rId3" Type="http://schemas.openxmlformats.org/officeDocument/2006/relationships/tags" Target="../tags/tag293.xml"/><Relationship Id="rId2" Type="http://schemas.openxmlformats.org/officeDocument/2006/relationships/tags" Target="../tags/tag292.xml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6" Type="http://schemas.openxmlformats.org/officeDocument/2006/relationships/tags" Target="../tags/tag306.xml"/><Relationship Id="rId5" Type="http://schemas.openxmlformats.org/officeDocument/2006/relationships/tags" Target="../tags/tag305.xml"/><Relationship Id="rId4" Type="http://schemas.openxmlformats.org/officeDocument/2006/relationships/tags" Target="../tags/tag304.xml"/><Relationship Id="rId3" Type="http://schemas.openxmlformats.org/officeDocument/2006/relationships/tags" Target="../tags/tag303.xml"/><Relationship Id="rId2" Type="http://schemas.openxmlformats.org/officeDocument/2006/relationships/tags" Target="../tags/tag302.xml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6" Type="http://schemas.openxmlformats.org/officeDocument/2006/relationships/tags" Target="../tags/tag311.xml"/><Relationship Id="rId5" Type="http://schemas.openxmlformats.org/officeDocument/2006/relationships/tags" Target="../tags/tag310.xml"/><Relationship Id="rId4" Type="http://schemas.openxmlformats.org/officeDocument/2006/relationships/tags" Target="../tags/tag309.xml"/><Relationship Id="rId3" Type="http://schemas.openxmlformats.org/officeDocument/2006/relationships/tags" Target="../tags/tag308.xml"/><Relationship Id="rId2" Type="http://schemas.openxmlformats.org/officeDocument/2006/relationships/tags" Target="../tags/tag307.xml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6" Type="http://schemas.openxmlformats.org/officeDocument/2006/relationships/tags" Target="../tags/tag316.xml"/><Relationship Id="rId5" Type="http://schemas.openxmlformats.org/officeDocument/2006/relationships/tags" Target="../tags/tag315.xml"/><Relationship Id="rId4" Type="http://schemas.openxmlformats.org/officeDocument/2006/relationships/tags" Target="../tags/tag314.xml"/><Relationship Id="rId3" Type="http://schemas.openxmlformats.org/officeDocument/2006/relationships/tags" Target="../tags/tag313.xml"/><Relationship Id="rId2" Type="http://schemas.openxmlformats.org/officeDocument/2006/relationships/tags" Target="../tags/tag312.xml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7" Type="http://schemas.openxmlformats.org/officeDocument/2006/relationships/tags" Target="../tags/tag322.xml"/><Relationship Id="rId6" Type="http://schemas.openxmlformats.org/officeDocument/2006/relationships/tags" Target="../tags/tag321.xml"/><Relationship Id="rId5" Type="http://schemas.openxmlformats.org/officeDocument/2006/relationships/tags" Target="../tags/tag320.xml"/><Relationship Id="rId4" Type="http://schemas.openxmlformats.org/officeDocument/2006/relationships/tags" Target="../tags/tag319.xml"/><Relationship Id="rId3" Type="http://schemas.openxmlformats.org/officeDocument/2006/relationships/tags" Target="../tags/tag318.xml"/><Relationship Id="rId2" Type="http://schemas.openxmlformats.org/officeDocument/2006/relationships/tags" Target="../tags/tag317.xml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9" Type="http://schemas.openxmlformats.org/officeDocument/2006/relationships/tags" Target="../tags/tag330.xml"/><Relationship Id="rId8" Type="http://schemas.openxmlformats.org/officeDocument/2006/relationships/tags" Target="../tags/tag329.xml"/><Relationship Id="rId7" Type="http://schemas.openxmlformats.org/officeDocument/2006/relationships/tags" Target="../tags/tag328.xml"/><Relationship Id="rId6" Type="http://schemas.openxmlformats.org/officeDocument/2006/relationships/tags" Target="../tags/tag327.xml"/><Relationship Id="rId5" Type="http://schemas.openxmlformats.org/officeDocument/2006/relationships/tags" Target="../tags/tag326.xml"/><Relationship Id="rId4" Type="http://schemas.openxmlformats.org/officeDocument/2006/relationships/tags" Target="../tags/tag325.xml"/><Relationship Id="rId3" Type="http://schemas.openxmlformats.org/officeDocument/2006/relationships/tags" Target="../tags/tag324.xml"/><Relationship Id="rId2" Type="http://schemas.openxmlformats.org/officeDocument/2006/relationships/tags" Target="../tags/tag323.xml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5" Type="http://schemas.openxmlformats.org/officeDocument/2006/relationships/tags" Target="../tags/tag334.xml"/><Relationship Id="rId4" Type="http://schemas.openxmlformats.org/officeDocument/2006/relationships/tags" Target="../tags/tag333.xml"/><Relationship Id="rId3" Type="http://schemas.openxmlformats.org/officeDocument/2006/relationships/tags" Target="../tags/tag332.xml"/><Relationship Id="rId2" Type="http://schemas.openxmlformats.org/officeDocument/2006/relationships/tags" Target="../tags/tag331.xml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4" Type="http://schemas.openxmlformats.org/officeDocument/2006/relationships/tags" Target="../tags/tag337.xml"/><Relationship Id="rId3" Type="http://schemas.openxmlformats.org/officeDocument/2006/relationships/tags" Target="../tags/tag336.xml"/><Relationship Id="rId2" Type="http://schemas.openxmlformats.org/officeDocument/2006/relationships/tags" Target="../tags/tag335.xml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7" Type="http://schemas.openxmlformats.org/officeDocument/2006/relationships/tags" Target="../tags/tag343.xml"/><Relationship Id="rId6" Type="http://schemas.openxmlformats.org/officeDocument/2006/relationships/tags" Target="../tags/tag342.xml"/><Relationship Id="rId5" Type="http://schemas.openxmlformats.org/officeDocument/2006/relationships/tags" Target="../tags/tag341.xml"/><Relationship Id="rId4" Type="http://schemas.openxmlformats.org/officeDocument/2006/relationships/tags" Target="../tags/tag340.xml"/><Relationship Id="rId3" Type="http://schemas.openxmlformats.org/officeDocument/2006/relationships/tags" Target="../tags/tag339.xml"/><Relationship Id="rId2" Type="http://schemas.openxmlformats.org/officeDocument/2006/relationships/tags" Target="../tags/tag338.xml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6" Type="http://schemas.openxmlformats.org/officeDocument/2006/relationships/tags" Target="../tags/tag348.xml"/><Relationship Id="rId5" Type="http://schemas.openxmlformats.org/officeDocument/2006/relationships/tags" Target="../tags/tag347.xml"/><Relationship Id="rId4" Type="http://schemas.openxmlformats.org/officeDocument/2006/relationships/tags" Target="../tags/tag346.xml"/><Relationship Id="rId3" Type="http://schemas.openxmlformats.org/officeDocument/2006/relationships/tags" Target="../tags/tag345.xml"/><Relationship Id="rId2" Type="http://schemas.openxmlformats.org/officeDocument/2006/relationships/tags" Target="../tags/tag344.xml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5" Type="http://schemas.openxmlformats.org/officeDocument/2006/relationships/tags" Target="../tags/tag352.xml"/><Relationship Id="rId4" Type="http://schemas.openxmlformats.org/officeDocument/2006/relationships/tags" Target="../tags/tag351.xml"/><Relationship Id="rId3" Type="http://schemas.openxmlformats.org/officeDocument/2006/relationships/tags" Target="../tags/tag350.xml"/><Relationship Id="rId2" Type="http://schemas.openxmlformats.org/officeDocument/2006/relationships/tags" Target="../tags/tag349.xml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5" Type="http://schemas.openxmlformats.org/officeDocument/2006/relationships/tags" Target="../tags/tag356.xml"/><Relationship Id="rId4" Type="http://schemas.openxmlformats.org/officeDocument/2006/relationships/tags" Target="../tags/tag355.xml"/><Relationship Id="rId3" Type="http://schemas.openxmlformats.org/officeDocument/2006/relationships/tags" Target="../tags/tag354.xml"/><Relationship Id="rId2" Type="http://schemas.openxmlformats.org/officeDocument/2006/relationships/tags" Target="../tags/tag353.xml"/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6" Type="http://schemas.openxmlformats.org/officeDocument/2006/relationships/tags" Target="../tags/tag367.xml"/><Relationship Id="rId5" Type="http://schemas.openxmlformats.org/officeDocument/2006/relationships/tags" Target="../tags/tag366.xml"/><Relationship Id="rId4" Type="http://schemas.openxmlformats.org/officeDocument/2006/relationships/tags" Target="../tags/tag365.xml"/><Relationship Id="rId3" Type="http://schemas.openxmlformats.org/officeDocument/2006/relationships/tags" Target="../tags/tag364.xml"/><Relationship Id="rId2" Type="http://schemas.openxmlformats.org/officeDocument/2006/relationships/tags" Target="../tags/tag363.xml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6" Type="http://schemas.openxmlformats.org/officeDocument/2006/relationships/tags" Target="../tags/tag372.xml"/><Relationship Id="rId5" Type="http://schemas.openxmlformats.org/officeDocument/2006/relationships/tags" Target="../tags/tag371.xml"/><Relationship Id="rId4" Type="http://schemas.openxmlformats.org/officeDocument/2006/relationships/tags" Target="../tags/tag370.xml"/><Relationship Id="rId3" Type="http://schemas.openxmlformats.org/officeDocument/2006/relationships/tags" Target="../tags/tag369.xml"/><Relationship Id="rId2" Type="http://schemas.openxmlformats.org/officeDocument/2006/relationships/tags" Target="../tags/tag368.xml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6" Type="http://schemas.openxmlformats.org/officeDocument/2006/relationships/tags" Target="../tags/tag377.xml"/><Relationship Id="rId5" Type="http://schemas.openxmlformats.org/officeDocument/2006/relationships/tags" Target="../tags/tag376.xml"/><Relationship Id="rId4" Type="http://schemas.openxmlformats.org/officeDocument/2006/relationships/tags" Target="../tags/tag375.xml"/><Relationship Id="rId3" Type="http://schemas.openxmlformats.org/officeDocument/2006/relationships/tags" Target="../tags/tag374.xml"/><Relationship Id="rId2" Type="http://schemas.openxmlformats.org/officeDocument/2006/relationships/tags" Target="../tags/tag373.xml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7" Type="http://schemas.openxmlformats.org/officeDocument/2006/relationships/tags" Target="../tags/tag383.xml"/><Relationship Id="rId6" Type="http://schemas.openxmlformats.org/officeDocument/2006/relationships/tags" Target="../tags/tag382.xml"/><Relationship Id="rId5" Type="http://schemas.openxmlformats.org/officeDocument/2006/relationships/tags" Target="../tags/tag381.xml"/><Relationship Id="rId4" Type="http://schemas.openxmlformats.org/officeDocument/2006/relationships/tags" Target="../tags/tag380.xml"/><Relationship Id="rId3" Type="http://schemas.openxmlformats.org/officeDocument/2006/relationships/tags" Target="../tags/tag379.xml"/><Relationship Id="rId2" Type="http://schemas.openxmlformats.org/officeDocument/2006/relationships/tags" Target="../tags/tag378.xml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9" Type="http://schemas.openxmlformats.org/officeDocument/2006/relationships/tags" Target="../tags/tag391.xml"/><Relationship Id="rId8" Type="http://schemas.openxmlformats.org/officeDocument/2006/relationships/tags" Target="../tags/tag390.xml"/><Relationship Id="rId7" Type="http://schemas.openxmlformats.org/officeDocument/2006/relationships/tags" Target="../tags/tag389.xml"/><Relationship Id="rId6" Type="http://schemas.openxmlformats.org/officeDocument/2006/relationships/tags" Target="../tags/tag388.xml"/><Relationship Id="rId5" Type="http://schemas.openxmlformats.org/officeDocument/2006/relationships/tags" Target="../tags/tag387.xml"/><Relationship Id="rId4" Type="http://schemas.openxmlformats.org/officeDocument/2006/relationships/tags" Target="../tags/tag386.xml"/><Relationship Id="rId3" Type="http://schemas.openxmlformats.org/officeDocument/2006/relationships/tags" Target="../tags/tag385.xml"/><Relationship Id="rId2" Type="http://schemas.openxmlformats.org/officeDocument/2006/relationships/tags" Target="../tags/tag384.xml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5" Type="http://schemas.openxmlformats.org/officeDocument/2006/relationships/tags" Target="../tags/tag395.xml"/><Relationship Id="rId4" Type="http://schemas.openxmlformats.org/officeDocument/2006/relationships/tags" Target="../tags/tag394.xml"/><Relationship Id="rId3" Type="http://schemas.openxmlformats.org/officeDocument/2006/relationships/tags" Target="../tags/tag393.xml"/><Relationship Id="rId2" Type="http://schemas.openxmlformats.org/officeDocument/2006/relationships/tags" Target="../tags/tag392.xml"/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4" Type="http://schemas.openxmlformats.org/officeDocument/2006/relationships/tags" Target="../tags/tag398.xml"/><Relationship Id="rId3" Type="http://schemas.openxmlformats.org/officeDocument/2006/relationships/tags" Target="../tags/tag397.xml"/><Relationship Id="rId2" Type="http://schemas.openxmlformats.org/officeDocument/2006/relationships/tags" Target="../tags/tag396.xml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7" Type="http://schemas.openxmlformats.org/officeDocument/2006/relationships/tags" Target="../tags/tag404.xml"/><Relationship Id="rId6" Type="http://schemas.openxmlformats.org/officeDocument/2006/relationships/tags" Target="../tags/tag403.xml"/><Relationship Id="rId5" Type="http://schemas.openxmlformats.org/officeDocument/2006/relationships/tags" Target="../tags/tag402.xml"/><Relationship Id="rId4" Type="http://schemas.openxmlformats.org/officeDocument/2006/relationships/tags" Target="../tags/tag401.xml"/><Relationship Id="rId3" Type="http://schemas.openxmlformats.org/officeDocument/2006/relationships/tags" Target="../tags/tag400.xml"/><Relationship Id="rId2" Type="http://schemas.openxmlformats.org/officeDocument/2006/relationships/tags" Target="../tags/tag399.xml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6" Type="http://schemas.openxmlformats.org/officeDocument/2006/relationships/tags" Target="../tags/tag409.xml"/><Relationship Id="rId5" Type="http://schemas.openxmlformats.org/officeDocument/2006/relationships/tags" Target="../tags/tag408.xml"/><Relationship Id="rId4" Type="http://schemas.openxmlformats.org/officeDocument/2006/relationships/tags" Target="../tags/tag407.xml"/><Relationship Id="rId3" Type="http://schemas.openxmlformats.org/officeDocument/2006/relationships/tags" Target="../tags/tag406.xml"/><Relationship Id="rId2" Type="http://schemas.openxmlformats.org/officeDocument/2006/relationships/tags" Target="../tags/tag405.xml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5" Type="http://schemas.openxmlformats.org/officeDocument/2006/relationships/tags" Target="../tags/tag413.xml"/><Relationship Id="rId4" Type="http://schemas.openxmlformats.org/officeDocument/2006/relationships/tags" Target="../tags/tag412.xml"/><Relationship Id="rId3" Type="http://schemas.openxmlformats.org/officeDocument/2006/relationships/tags" Target="../tags/tag411.xml"/><Relationship Id="rId2" Type="http://schemas.openxmlformats.org/officeDocument/2006/relationships/tags" Target="../tags/tag410.xml"/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5" Type="http://schemas.openxmlformats.org/officeDocument/2006/relationships/tags" Target="../tags/tag417.xml"/><Relationship Id="rId4" Type="http://schemas.openxmlformats.org/officeDocument/2006/relationships/tags" Target="../tags/tag416.xml"/><Relationship Id="rId3" Type="http://schemas.openxmlformats.org/officeDocument/2006/relationships/tags" Target="../tags/tag415.xml"/><Relationship Id="rId2" Type="http://schemas.openxmlformats.org/officeDocument/2006/relationships/tags" Target="../tags/tag414.xml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24000"/>
            <a:ext cx="8139178" cy="486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02412" y="324000"/>
            <a:ext cx="8139178" cy="486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59807" y="4762375"/>
            <a:ext cx="2025000" cy="2376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4762375"/>
            <a:ext cx="2970000" cy="2376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457950" y="4762375"/>
            <a:ext cx="2025000" cy="2376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4752">
        <p14:ripple/>
      </p:transition>
    </mc:Choice>
    <mc:Fallback>
      <p:transition spd="slow" advTm="54752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502412" y="1941211"/>
            <a:ext cx="8139178" cy="674375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405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502412" y="2674620"/>
            <a:ext cx="8139178" cy="713238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2412" y="972000"/>
            <a:ext cx="8139178" cy="378101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48" y="2856548"/>
            <a:ext cx="8139178" cy="468634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27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502444" y="3383756"/>
            <a:ext cx="8139178" cy="808489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2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79158" y="972000"/>
            <a:ext cx="3962432" cy="3780000"/>
          </a:xfrm>
        </p:spPr>
        <p:txBody>
          <a:bodyPr>
            <a:noAutofit/>
          </a:bodyPr>
          <a:lstStyle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412" y="324000"/>
            <a:ext cx="8139178" cy="486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502448" y="972000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502444" y="1341782"/>
            <a:ext cx="3962400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4676813" y="972000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76813" y="1341782"/>
            <a:ext cx="3962432" cy="3414176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1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02448" y="972000"/>
            <a:ext cx="3962432" cy="378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4679194" y="972000"/>
            <a:ext cx="3962432" cy="378000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928351" y="714381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02444" y="714375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502448" y="714381"/>
            <a:ext cx="8139178" cy="37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211"/>
            <a:ext cx="8139178" cy="674375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405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png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2" Type="http://schemas.openxmlformats.org/officeDocument/2006/relationships/theme" Target="../theme/theme2.xml"/><Relationship Id="rId21" Type="http://schemas.openxmlformats.org/officeDocument/2006/relationships/image" Target="../media/image5.jpeg"/><Relationship Id="rId20" Type="http://schemas.openxmlformats.org/officeDocument/2006/relationships/tags" Target="../tags/tag118.xml"/><Relationship Id="rId2" Type="http://schemas.openxmlformats.org/officeDocument/2006/relationships/slideLayout" Target="../slideLayouts/slideLayout13.xml"/><Relationship Id="rId19" Type="http://schemas.openxmlformats.org/officeDocument/2006/relationships/image" Target="../media/image4.png"/><Relationship Id="rId18" Type="http://schemas.openxmlformats.org/officeDocument/2006/relationships/tags" Target="../tags/tag117.xml"/><Relationship Id="rId17" Type="http://schemas.openxmlformats.org/officeDocument/2006/relationships/image" Target="../media/image3.png"/><Relationship Id="rId16" Type="http://schemas.openxmlformats.org/officeDocument/2006/relationships/tags" Target="../tags/tag116.xml"/><Relationship Id="rId15" Type="http://schemas.openxmlformats.org/officeDocument/2006/relationships/tags" Target="../tags/tag115.xml"/><Relationship Id="rId14" Type="http://schemas.openxmlformats.org/officeDocument/2006/relationships/image" Target="../media/image2.png"/><Relationship Id="rId13" Type="http://schemas.openxmlformats.org/officeDocument/2006/relationships/tags" Target="../tags/tag114.xml"/><Relationship Id="rId12" Type="http://schemas.openxmlformats.org/officeDocument/2006/relationships/tags" Target="../tags/tag11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1" Type="http://schemas.openxmlformats.org/officeDocument/2006/relationships/theme" Target="../theme/theme3.xml"/><Relationship Id="rId20" Type="http://schemas.openxmlformats.org/officeDocument/2006/relationships/image" Target="../media/image5.jpeg"/><Relationship Id="rId2" Type="http://schemas.openxmlformats.org/officeDocument/2006/relationships/slideLayout" Target="../slideLayouts/slideLayout24.xml"/><Relationship Id="rId19" Type="http://schemas.openxmlformats.org/officeDocument/2006/relationships/image" Target="../media/image6.png"/><Relationship Id="rId18" Type="http://schemas.openxmlformats.org/officeDocument/2006/relationships/tags" Target="../tags/tag179.xml"/><Relationship Id="rId17" Type="http://schemas.openxmlformats.org/officeDocument/2006/relationships/tags" Target="../tags/tag178.xml"/><Relationship Id="rId16" Type="http://schemas.openxmlformats.org/officeDocument/2006/relationships/tags" Target="../tags/tag177.xml"/><Relationship Id="rId15" Type="http://schemas.openxmlformats.org/officeDocument/2006/relationships/tags" Target="../tags/tag176.xml"/><Relationship Id="rId14" Type="http://schemas.openxmlformats.org/officeDocument/2006/relationships/tags" Target="../tags/tag175.xml"/><Relationship Id="rId13" Type="http://schemas.openxmlformats.org/officeDocument/2006/relationships/tags" Target="../tags/tag174.xml"/><Relationship Id="rId12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7.xml"/><Relationship Id="rId21" Type="http://schemas.openxmlformats.org/officeDocument/2006/relationships/theme" Target="../theme/theme4.xml"/><Relationship Id="rId20" Type="http://schemas.openxmlformats.org/officeDocument/2006/relationships/image" Target="../media/image7.png"/><Relationship Id="rId2" Type="http://schemas.openxmlformats.org/officeDocument/2006/relationships/slideLayout" Target="../slideLayouts/slideLayout36.xml"/><Relationship Id="rId19" Type="http://schemas.openxmlformats.org/officeDocument/2006/relationships/image" Target="../media/image5.jpeg"/><Relationship Id="rId18" Type="http://schemas.openxmlformats.org/officeDocument/2006/relationships/tags" Target="../tags/tag240.xml"/><Relationship Id="rId17" Type="http://schemas.openxmlformats.org/officeDocument/2006/relationships/tags" Target="../tags/tag239.xml"/><Relationship Id="rId16" Type="http://schemas.openxmlformats.org/officeDocument/2006/relationships/tags" Target="../tags/tag238.xml"/><Relationship Id="rId15" Type="http://schemas.openxmlformats.org/officeDocument/2006/relationships/tags" Target="../tags/tag237.xml"/><Relationship Id="rId14" Type="http://schemas.openxmlformats.org/officeDocument/2006/relationships/tags" Target="../tags/tag236.xml"/><Relationship Id="rId13" Type="http://schemas.openxmlformats.org/officeDocument/2006/relationships/tags" Target="../tags/tag235.xml"/><Relationship Id="rId12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5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5.xml"/><Relationship Id="rId8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2.xml"/><Relationship Id="rId5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9.xml"/><Relationship Id="rId21" Type="http://schemas.openxmlformats.org/officeDocument/2006/relationships/theme" Target="../theme/theme5.xml"/><Relationship Id="rId20" Type="http://schemas.openxmlformats.org/officeDocument/2006/relationships/image" Target="../media/image7.png"/><Relationship Id="rId2" Type="http://schemas.openxmlformats.org/officeDocument/2006/relationships/slideLayout" Target="../slideLayouts/slideLayout48.xml"/><Relationship Id="rId19" Type="http://schemas.openxmlformats.org/officeDocument/2006/relationships/image" Target="../media/image5.jpeg"/><Relationship Id="rId18" Type="http://schemas.openxmlformats.org/officeDocument/2006/relationships/tags" Target="../tags/tag301.xml"/><Relationship Id="rId17" Type="http://schemas.openxmlformats.org/officeDocument/2006/relationships/tags" Target="../tags/tag300.xml"/><Relationship Id="rId16" Type="http://schemas.openxmlformats.org/officeDocument/2006/relationships/tags" Target="../tags/tag299.xml"/><Relationship Id="rId15" Type="http://schemas.openxmlformats.org/officeDocument/2006/relationships/tags" Target="../tags/tag298.xml"/><Relationship Id="rId14" Type="http://schemas.openxmlformats.org/officeDocument/2006/relationships/tags" Target="../tags/tag297.xml"/><Relationship Id="rId13" Type="http://schemas.openxmlformats.org/officeDocument/2006/relationships/tags" Target="../tags/tag296.xml"/><Relationship Id="rId12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6.xml"/><Relationship Id="rId1" Type="http://schemas.openxmlformats.org/officeDocument/2006/relationships/slideLayout" Target="../slideLayouts/slideLayout47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7.xml"/><Relationship Id="rId8" Type="http://schemas.openxmlformats.org/officeDocument/2006/relationships/slideLayout" Target="../slideLayouts/slideLayout66.xml"/><Relationship Id="rId7" Type="http://schemas.openxmlformats.org/officeDocument/2006/relationships/slideLayout" Target="../slideLayouts/slideLayout65.xml"/><Relationship Id="rId6" Type="http://schemas.openxmlformats.org/officeDocument/2006/relationships/slideLayout" Target="../slideLayouts/slideLayout64.xml"/><Relationship Id="rId5" Type="http://schemas.openxmlformats.org/officeDocument/2006/relationships/slideLayout" Target="../slideLayouts/slideLayout63.xml"/><Relationship Id="rId4" Type="http://schemas.openxmlformats.org/officeDocument/2006/relationships/slideLayout" Target="../slideLayouts/slideLayout62.xml"/><Relationship Id="rId3" Type="http://schemas.openxmlformats.org/officeDocument/2006/relationships/slideLayout" Target="../slideLayouts/slideLayout61.xml"/><Relationship Id="rId20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9" Type="http://schemas.openxmlformats.org/officeDocument/2006/relationships/image" Target="../media/image5.jpeg"/><Relationship Id="rId18" Type="http://schemas.openxmlformats.org/officeDocument/2006/relationships/tags" Target="../tags/tag362.xml"/><Relationship Id="rId17" Type="http://schemas.openxmlformats.org/officeDocument/2006/relationships/tags" Target="../tags/tag361.xml"/><Relationship Id="rId16" Type="http://schemas.openxmlformats.org/officeDocument/2006/relationships/tags" Target="../tags/tag360.xml"/><Relationship Id="rId15" Type="http://schemas.openxmlformats.org/officeDocument/2006/relationships/tags" Target="../tags/tag359.xml"/><Relationship Id="rId14" Type="http://schemas.openxmlformats.org/officeDocument/2006/relationships/tags" Target="../tags/tag358.xml"/><Relationship Id="rId13" Type="http://schemas.openxmlformats.org/officeDocument/2006/relationships/tags" Target="../tags/tag357.xml"/><Relationship Id="rId12" Type="http://schemas.openxmlformats.org/officeDocument/2006/relationships/image" Target="../media/image7.png"/><Relationship Id="rId11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68.xml"/><Relationship Id="rId1" Type="http://schemas.openxmlformats.org/officeDocument/2006/relationships/slideLayout" Target="../slideLayouts/slideLayout59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8.xml"/><Relationship Id="rId8" Type="http://schemas.openxmlformats.org/officeDocument/2006/relationships/slideLayout" Target="../slideLayouts/slideLayout77.xml"/><Relationship Id="rId7" Type="http://schemas.openxmlformats.org/officeDocument/2006/relationships/slideLayout" Target="../slideLayouts/slideLayout76.xml"/><Relationship Id="rId6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3.xml"/><Relationship Id="rId3" Type="http://schemas.openxmlformats.org/officeDocument/2006/relationships/slideLayout" Target="../slideLayouts/slideLayout72.xml"/><Relationship Id="rId21" Type="http://schemas.openxmlformats.org/officeDocument/2006/relationships/theme" Target="../theme/theme7.xml"/><Relationship Id="rId20" Type="http://schemas.openxmlformats.org/officeDocument/2006/relationships/image" Target="../media/image5.jpeg"/><Relationship Id="rId2" Type="http://schemas.openxmlformats.org/officeDocument/2006/relationships/slideLayout" Target="../slideLayouts/slideLayout71.xml"/><Relationship Id="rId19" Type="http://schemas.openxmlformats.org/officeDocument/2006/relationships/tags" Target="../tags/tag423.xml"/><Relationship Id="rId18" Type="http://schemas.openxmlformats.org/officeDocument/2006/relationships/tags" Target="../tags/tag422.xml"/><Relationship Id="rId17" Type="http://schemas.openxmlformats.org/officeDocument/2006/relationships/tags" Target="../tags/tag421.xml"/><Relationship Id="rId16" Type="http://schemas.openxmlformats.org/officeDocument/2006/relationships/tags" Target="../tags/tag420.xml"/><Relationship Id="rId15" Type="http://schemas.openxmlformats.org/officeDocument/2006/relationships/tags" Target="../tags/tag419.xml"/><Relationship Id="rId14" Type="http://schemas.openxmlformats.org/officeDocument/2006/relationships/tags" Target="../tags/tag418.xml"/><Relationship Id="rId13" Type="http://schemas.openxmlformats.org/officeDocument/2006/relationships/image" Target="../media/image7.png"/><Relationship Id="rId12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1" name="图片 10" descr="5f0588f3ce1e1dd9e1e08ba5a0db1e86"/>
          <p:cNvPicPr>
            <a:picLocks noChangeAspect="1"/>
          </p:cNvPicPr>
          <p:nvPr userDrawn="1">
            <p:custDataLst>
              <p:tags r:id="rId13"/>
            </p:custDataLst>
          </p:nvPr>
        </p:nvPicPr>
        <p:blipFill>
          <a:blip r:embed="rId14" cstate="email">
            <a:lum bright="6000"/>
          </a:blip>
          <a:stretch>
            <a:fillRect/>
          </a:stretch>
        </p:blipFill>
        <p:spPr>
          <a:xfrm>
            <a:off x="-43180" y="865990"/>
            <a:ext cx="9230519" cy="410997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21" name="图片 20" descr="5f998e529f02dcb80383f1628ddecaaf"/>
          <p:cNvPicPr>
            <a:picLocks noChangeAspect="1"/>
          </p:cNvPicPr>
          <p:nvPr userDrawn="1">
            <p:custDataLst>
              <p:tags r:id="rId13"/>
            </p:custDataLst>
          </p:nvPr>
        </p:nvPicPr>
        <p:blipFill>
          <a:blip r:embed="rId14" cstate="email"/>
          <a:stretch>
            <a:fillRect/>
          </a:stretch>
        </p:blipFill>
        <p:spPr>
          <a:xfrm>
            <a:off x="-7620" y="1149985"/>
            <a:ext cx="9159240" cy="3820160"/>
          </a:xfrm>
          <a:prstGeom prst="rect">
            <a:avLst/>
          </a:prstGeom>
        </p:spPr>
      </p:pic>
      <p:grpSp>
        <p:nvGrpSpPr>
          <p:cNvPr id="23" name="组合 22"/>
          <p:cNvGrpSpPr/>
          <p:nvPr userDrawn="1">
            <p:custDataLst>
              <p:tags r:id="rId15"/>
            </p:custDataLst>
          </p:nvPr>
        </p:nvGrpSpPr>
        <p:grpSpPr>
          <a:xfrm>
            <a:off x="3470753" y="764971"/>
            <a:ext cx="1151255" cy="622935"/>
            <a:chOff x="8412" y="1861"/>
            <a:chExt cx="1380" cy="826"/>
          </a:xfrm>
        </p:grpSpPr>
        <p:pic>
          <p:nvPicPr>
            <p:cNvPr id="29" name="图片 28" descr="5b20dbdc5278d717eb30bfa1d05a991d"/>
            <p:cNvPicPr>
              <a:picLocks noChangeAspect="1"/>
            </p:cNvPicPr>
            <p:nvPr>
              <p:custDataLst>
                <p:tags r:id="rId16"/>
              </p:custDataLst>
            </p:nvPr>
          </p:nvPicPr>
          <p:blipFill>
            <a:blip r:embed="rId17" cstate="email"/>
            <a:srcRect/>
            <a:stretch>
              <a:fillRect/>
            </a:stretch>
          </p:blipFill>
          <p:spPr>
            <a:xfrm>
              <a:off x="8844" y="2165"/>
              <a:ext cx="859" cy="360"/>
            </a:xfrm>
            <a:prstGeom prst="rect">
              <a:avLst/>
            </a:prstGeom>
          </p:spPr>
        </p:pic>
        <p:pic>
          <p:nvPicPr>
            <p:cNvPr id="30" name="图片 29" descr="54f43b28b1f3d070a0acac37e2d64550"/>
            <p:cNvPicPr>
              <a:picLocks noChangeAspect="1"/>
            </p:cNvPicPr>
            <p:nvPr>
              <p:custDataLst>
                <p:tags r:id="rId18"/>
              </p:custDataLst>
            </p:nvPr>
          </p:nvPicPr>
          <p:blipFill>
            <a:blip r:embed="rId19" cstate="email"/>
            <a:srcRect/>
            <a:stretch>
              <a:fillRect/>
            </a:stretch>
          </p:blipFill>
          <p:spPr>
            <a:xfrm flipH="1">
              <a:off x="8412" y="2505"/>
              <a:ext cx="773" cy="182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>
              <p:custDataLst>
                <p:tags r:id="rId20"/>
              </p:custDataLst>
            </p:nvPr>
          </p:nvSpPr>
          <p:spPr>
            <a:xfrm>
              <a:off x="9500" y="1861"/>
              <a:ext cx="292" cy="41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p>
              <a:r>
                <a:rPr lang="zh-CN" altLang="en-US" sz="400" baseline="0">
                  <a:latin typeface="Arial" panose="020B0604020202020204" pitchFamily="34" charset="0"/>
                  <a:ea typeface="宋体" panose="02010600030101010101" pitchFamily="2" charset="-122"/>
                </a:rPr>
                <a:t>梦 境</a:t>
              </a:r>
              <a:endParaRPr lang="zh-CN" altLang="en-US" sz="400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9">
            <a:lum contrast="24000"/>
          </a:blip>
          <a:srcRect l="4829" t="50950" r="40118" b="33424"/>
          <a:stretch>
            <a:fillRect/>
          </a:stretch>
        </p:blipFill>
        <p:spPr>
          <a:xfrm>
            <a:off x="5649595" y="4540250"/>
            <a:ext cx="3477895" cy="59817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19">
            <a:lum bright="12000" contrast="24000"/>
          </a:blip>
          <a:srcRect l="61004" t="66260" r="20897" b="19536"/>
          <a:stretch>
            <a:fillRect/>
          </a:stretch>
        </p:blipFill>
        <p:spPr>
          <a:xfrm>
            <a:off x="8154035" y="13335"/>
            <a:ext cx="973455" cy="750570"/>
          </a:xfrm>
          <a:prstGeom prst="rect">
            <a:avLst/>
          </a:prstGeom>
        </p:spPr>
      </p:pic>
      <p:pic>
        <p:nvPicPr>
          <p:cNvPr id="10" name="图片 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0">
            <a:lum bright="72000"/>
          </a:blip>
          <a:srcRect r="55350" b="55094"/>
          <a:stretch>
            <a:fillRect/>
          </a:stretch>
        </p:blipFill>
        <p:spPr>
          <a:xfrm>
            <a:off x="7447280" y="3474720"/>
            <a:ext cx="1701165" cy="166814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0">
            <a:lum bright="72000"/>
          </a:blip>
          <a:srcRect l="55050" b="52786"/>
          <a:stretch>
            <a:fillRect/>
          </a:stretch>
        </p:blipFill>
        <p:spPr>
          <a:xfrm>
            <a:off x="7416800" y="53340"/>
            <a:ext cx="1712595" cy="17538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2">
            <a:lum bright="90000"/>
          </a:blip>
          <a:srcRect t="54051" r="55733"/>
          <a:stretch>
            <a:fillRect/>
          </a:stretch>
        </p:blipFill>
        <p:spPr>
          <a:xfrm>
            <a:off x="1913890" y="-31115"/>
            <a:ext cx="5142865" cy="520573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3">
            <a:lum bright="90000"/>
          </a:blip>
          <a:srcRect l="52967" t="53863"/>
          <a:stretch>
            <a:fillRect/>
          </a:stretch>
        </p:blipFill>
        <p:spPr>
          <a:xfrm>
            <a:off x="1694815" y="-21590"/>
            <a:ext cx="5307330" cy="507619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502412" y="324000"/>
            <a:ext cx="8139178" cy="486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502412" y="972000"/>
            <a:ext cx="8139178" cy="378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59807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3087000" y="4762375"/>
            <a:ext cx="2970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6457950" y="4762375"/>
            <a:ext cx="2025000" cy="23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0" name="图片 2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735" y="4540250"/>
            <a:ext cx="508000" cy="514350"/>
          </a:xfrm>
          <a:prstGeom prst="rect">
            <a:avLst/>
          </a:prstGeom>
        </p:spPr>
      </p:pic>
      <p:sp>
        <p:nvSpPr>
          <p:cNvPr id="11" name="TextBox 9"/>
          <p:cNvSpPr txBox="1"/>
          <p:nvPr userDrawn="1"/>
        </p:nvSpPr>
        <p:spPr>
          <a:xfrm>
            <a:off x="3534410" y="459994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青岛超银高级中学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21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4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9.xml"/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6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6.xml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1.xml"/><Relationship Id="rId2" Type="http://schemas.openxmlformats.org/officeDocument/2006/relationships/tags" Target="../tags/tag424.xml"/><Relationship Id="rId1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1.xml"/><Relationship Id="rId3" Type="http://schemas.openxmlformats.org/officeDocument/2006/relationships/tags" Target="../tags/tag425.xml"/><Relationship Id="rId2" Type="http://schemas.openxmlformats.org/officeDocument/2006/relationships/image" Target="../media/image23.png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6.xml"/><Relationship Id="rId1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4.xml"/><Relationship Id="rId1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6.xml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3.xml"/><Relationship Id="rId2" Type="http://schemas.openxmlformats.org/officeDocument/2006/relationships/image" Target="../media/image29.png"/><Relationship Id="rId1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1.xml"/><Relationship Id="rId3" Type="http://schemas.openxmlformats.org/officeDocument/2006/relationships/tags" Target="../tags/tag427.xml"/><Relationship Id="rId2" Type="http://schemas.openxmlformats.org/officeDocument/2006/relationships/tags" Target="../tags/tag426.xml"/><Relationship Id="rId1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48.xml"/><Relationship Id="rId3" Type="http://schemas.openxmlformats.org/officeDocument/2006/relationships/tags" Target="../tags/tag429.xml"/><Relationship Id="rId2" Type="http://schemas.openxmlformats.org/officeDocument/2006/relationships/image" Target="../media/image31.png"/><Relationship Id="rId1" Type="http://schemas.openxmlformats.org/officeDocument/2006/relationships/tags" Target="../tags/tag428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53.xml"/><Relationship Id="rId4" Type="http://schemas.openxmlformats.org/officeDocument/2006/relationships/image" Target="../media/image34.png"/><Relationship Id="rId3" Type="http://schemas.openxmlformats.org/officeDocument/2006/relationships/image" Target="../media/image33.png"/><Relationship Id="rId2" Type="http://schemas.openxmlformats.org/officeDocument/2006/relationships/tags" Target="../tags/tag430.xml"/><Relationship Id="rId1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8.xml"/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8.xml"/><Relationship Id="rId1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8.xml"/><Relationship Id="rId1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53.xml"/><Relationship Id="rId2" Type="http://schemas.openxmlformats.org/officeDocument/2006/relationships/image" Target="../media/image40.png"/><Relationship Id="rId1" Type="http://schemas.openxmlformats.org/officeDocument/2006/relationships/oleObject" Target="../embeddings/oleObject2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8.xml"/><Relationship Id="rId2" Type="http://schemas.openxmlformats.org/officeDocument/2006/relationships/image" Target="../media/image42.jpeg"/><Relationship Id="rId1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53.xml"/><Relationship Id="rId4" Type="http://schemas.openxmlformats.org/officeDocument/2006/relationships/audio" Target="../media/audio1.wav"/><Relationship Id="rId3" Type="http://schemas.openxmlformats.org/officeDocument/2006/relationships/tags" Target="../tags/tag432.xml"/><Relationship Id="rId2" Type="http://schemas.openxmlformats.org/officeDocument/2006/relationships/image" Target="../media/image43.jpeg"/><Relationship Id="rId1" Type="http://schemas.openxmlformats.org/officeDocument/2006/relationships/tags" Target="../tags/tag431.xml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53.xml"/><Relationship Id="rId6" Type="http://schemas.openxmlformats.org/officeDocument/2006/relationships/audio" Target="../media/audio1.wav"/><Relationship Id="rId5" Type="http://schemas.openxmlformats.org/officeDocument/2006/relationships/tags" Target="../tags/tag434.xml"/><Relationship Id="rId4" Type="http://schemas.openxmlformats.org/officeDocument/2006/relationships/image" Target="../media/image45.png"/><Relationship Id="rId3" Type="http://schemas.openxmlformats.org/officeDocument/2006/relationships/image" Target="../media/image44.jpeg"/><Relationship Id="rId2" Type="http://schemas.openxmlformats.org/officeDocument/2006/relationships/hyperlink" Target="http://www.xibaipo.gov.cn/node2/syzt3/lfqgjx/userobject1ai393332.html" TargetMode="External"/><Relationship Id="rId1" Type="http://schemas.openxmlformats.org/officeDocument/2006/relationships/tags" Target="../tags/tag4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" name="副标题 4"/>
          <p:cNvSpPr>
            <a:spLocks noGrp="1"/>
          </p:cNvSpPr>
          <p:nvPr/>
        </p:nvSpPr>
        <p:spPr>
          <a:xfrm>
            <a:off x="797560" y="879475"/>
            <a:ext cx="7548880" cy="867410"/>
          </a:xfrm>
          <a:prstGeom prst="rect">
            <a:avLst/>
          </a:prstGeom>
        </p:spPr>
        <p:txBody>
          <a:bodyPr vert="horz" lIns="100800" tIns="0" rIns="82800" bIns="0" rtlCol="0" anchor="b">
            <a:noAutofit/>
          </a:bodyPr>
          <a:lstStyle>
            <a:lvl1pPr mar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4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1pPr>
            <a:lvl2pPr marL="4572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国家出路的探索与列强侵略的加剧</a:t>
            </a:r>
            <a:endParaRPr lang="zh-CN" altLang="en-US" sz="36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0663" name="矩形 70662"/>
          <p:cNvSpPr/>
          <p:nvPr/>
        </p:nvSpPr>
        <p:spPr>
          <a:xfrm>
            <a:off x="403384" y="115253"/>
            <a:ext cx="8336756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/>
            <a:r>
              <a:rPr lang="zh-CN" altLang="en-US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鸦片战争后鸦片大量进口，</a:t>
            </a:r>
            <a:r>
              <a:rPr lang="en-US" altLang="zh-CN" sz="2400" b="1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10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年当中，每年从</a:t>
            </a:r>
            <a:r>
              <a:rPr lang="en-US" altLang="zh-CN" sz="2400" b="1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万箱增至</a:t>
            </a:r>
            <a:r>
              <a:rPr lang="en-US" altLang="zh-CN" sz="2400" b="1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6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r>
              <a:rPr lang="en-US" altLang="zh-CN" sz="2400" b="1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7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万箱，造成白银大量外流，引发了</a:t>
            </a:r>
            <a:r>
              <a:rPr lang="zh-CN" altLang="en-US" sz="2400" b="1" dirty="0">
                <a:solidFill>
                  <a:schemeClr val="accent2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银贵钱贱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现象并日益严重。</a:t>
            </a:r>
            <a:endParaRPr lang="zh-CN" altLang="en-US" sz="2400" b="1" dirty="0"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algn="just"/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鸦片战争后，洋布、洋棉排挤了土布、棉布：“民间之买洋布、洋棉者十室而九。由是江、浙之棉布不复畅销，商人多不贩运，而闽产之土布、土棉，遂亦因之壅滞不能出口。</a:t>
            </a:r>
            <a:endParaRPr lang="zh-CN" altLang="en-US" sz="2400" b="1" dirty="0"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70668" name="矩形 70667"/>
          <p:cNvSpPr/>
          <p:nvPr/>
        </p:nvSpPr>
        <p:spPr>
          <a:xfrm>
            <a:off x="505778" y="2616518"/>
            <a:ext cx="838200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清政府为了支付战争赔款和军费开支，极力搜刮，加捐加税。官府常抓人毒打交不起税的人。        </a:t>
            </a:r>
            <a:endParaRPr lang="zh-CN" altLang="en-US" sz="2400" b="1" dirty="0"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zh-CN" altLang="en-US" sz="2400" b="1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“昔日卖米三斗，输一亩之课有余，今日卖米六斗，输一亩之课而不足。 </a:t>
            </a:r>
            <a:r>
              <a:rPr lang="zh-CN" altLang="en-US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</a:t>
            </a:r>
            <a:endParaRPr lang="zh-CN" altLang="en-US" sz="2400" b="1" dirty="0"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en-US" altLang="zh-CN" sz="2400" b="1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1843—1850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年规模较大的群众暴动有</a:t>
            </a:r>
            <a:r>
              <a:rPr lang="en-US" altLang="zh-CN" sz="2400" b="1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70</a:t>
            </a:r>
            <a:r>
              <a:rPr lang="zh-CN" altLang="en-US" sz="2400" b="1" dirty="0"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余起，遍及十几个省。</a:t>
            </a:r>
            <a:endParaRPr lang="zh-CN" altLang="en-US" sz="2400" b="1" dirty="0"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26319" y="2084546"/>
            <a:ext cx="6532880" cy="4603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1.</a:t>
            </a:r>
            <a:r>
              <a:rPr lang="zh-CN" altLang="en-US" sz="2400" b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外因：外国资本主义的侵略，民族矛盾激化；</a:t>
            </a:r>
            <a:endParaRPr lang="en-US" altLang="zh-CN" sz="2400" b="1" dirty="0">
              <a:solidFill>
                <a:srgbClr val="FF000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sp>
        <p:nvSpPr>
          <p:cNvPr id="166934" name="文本框 166933"/>
          <p:cNvSpPr txBox="1"/>
          <p:nvPr/>
        </p:nvSpPr>
        <p:spPr>
          <a:xfrm>
            <a:off x="1026319" y="4531519"/>
            <a:ext cx="7620000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noProof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lang="zh-CN" altLang="en-US" sz="2400" b="1" noProof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内因</a:t>
            </a:r>
            <a:r>
              <a:rPr lang="en-US" altLang="zh-CN" sz="2400" b="1" noProof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:</a:t>
            </a:r>
            <a:r>
              <a:rPr lang="zh-CN" altLang="en-US" sz="2400" b="1" noProof="1" dirty="0">
                <a:solidFill>
                  <a:srgbClr val="FF00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清政府腐败统治，阶级矛盾激化（</a:t>
            </a:r>
            <a:r>
              <a:rPr lang="zh-CN" altLang="en-US" sz="2400" b="1" dirty="0">
                <a:solidFill>
                  <a:srgbClr val="FF3300"/>
                </a:solidFill>
                <a:effectLst/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根本原因）</a:t>
            </a:r>
            <a:endParaRPr lang="zh-CN" altLang="en-US" sz="2400" b="1" noProof="1" dirty="0">
              <a:solidFill>
                <a:srgbClr val="FF0000"/>
              </a:solidFill>
              <a:effectLst/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6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34" grpId="0" bldLvl="0" animBg="1"/>
      <p:bldP spid="3" grpId="0" bldLvl="0" animBg="1"/>
      <p:bldP spid="706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2722" name="矩形 72721"/>
          <p:cNvSpPr/>
          <p:nvPr/>
        </p:nvSpPr>
        <p:spPr>
          <a:xfrm>
            <a:off x="449104" y="277178"/>
            <a:ext cx="8336756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/>
            <a:r>
              <a:rPr lang="en-US" altLang="zh-CN" b="1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1846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2400" b="1"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1850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两广地区水、旱、虫灾不断，广大劳动人民陷于饥饿和死亡的困境。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6935" name="文本框 166934"/>
          <p:cNvSpPr txBox="1"/>
          <p:nvPr/>
        </p:nvSpPr>
        <p:spPr>
          <a:xfrm>
            <a:off x="1442561" y="1175624"/>
            <a:ext cx="4743450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noProof="1" dirty="0">
                <a:solidFill>
                  <a:srgbClr val="FF0000"/>
                </a:solidFill>
                <a:effectLst/>
                <a:latin typeface="Times New Roman" panose="02020603050405020304" charset="0"/>
                <a:ea typeface="黑体" panose="02010609060101010101" pitchFamily="2" charset="-122"/>
                <a:cs typeface="+mn-cs"/>
              </a:rPr>
              <a:t>3.</a:t>
            </a:r>
            <a:r>
              <a:rPr lang="zh-CN" altLang="en-US" sz="2400" b="1" noProof="1" dirty="0">
                <a:solidFill>
                  <a:srgbClr val="FF0000"/>
                </a:solidFill>
                <a:effectLst/>
                <a:latin typeface="Times New Roman" panose="02020603050405020304" charset="0"/>
                <a:ea typeface="黑体" panose="02010609060101010101" pitchFamily="2" charset="-122"/>
                <a:cs typeface="+mn-cs"/>
              </a:rPr>
              <a:t>直接原因：连年不断的自然灾害；</a:t>
            </a:r>
            <a:endParaRPr lang="zh-CN" altLang="en-US" sz="2400" b="1" noProof="1" dirty="0">
              <a:solidFill>
                <a:srgbClr val="FF0000"/>
              </a:solidFill>
              <a:effectLst/>
              <a:latin typeface="Times New Roman" panose="02020603050405020304" charset="0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3078" name="Picture 6" descr="http://imgtu.5011.net/uploads/content/lishi/miwen/2015-06-18/ca7448a775075fe7072a64a1af78392b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" y="1727200"/>
            <a:ext cx="4187190" cy="3157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7178"/>
          <p:cNvSpPr>
            <a:spLocks noChangeArrowheads="1"/>
          </p:cNvSpPr>
          <p:nvPr/>
        </p:nvSpPr>
        <p:spPr bwMode="auto">
          <a:xfrm>
            <a:off x="4564380" y="1882140"/>
            <a:ext cx="447421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1851年1月11日，洪秀全在广西桂平县金田村发动武装起义，建号太平天国，起义军称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太平军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35" grpId="0" bldLvl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2"/>
          <p:cNvSpPr>
            <a:spLocks noChangeArrowheads="1"/>
          </p:cNvSpPr>
          <p:nvPr/>
        </p:nvSpPr>
        <p:spPr bwMode="auto">
          <a:xfrm>
            <a:off x="5119585" y="4463746"/>
            <a:ext cx="4179123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zh-CN" sz="2100" b="1" dirty="0">
                <a:ea typeface="微软雅黑" panose="020B0503020204020204" charset="-122"/>
              </a:rPr>
              <a:t>《太平天国运动形势示意图》</a:t>
            </a:r>
            <a:endParaRPr lang="zh-CN" altLang="en-US" sz="2100" b="1" dirty="0">
              <a:ea typeface="微软雅黑" panose="020B0503020204020204" charset="-122"/>
            </a:endParaRPr>
          </a:p>
        </p:txBody>
      </p:sp>
      <p:pic>
        <p:nvPicPr>
          <p:cNvPr id="15363" name="Picture 2" descr="太平天国起义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465" y="252095"/>
            <a:ext cx="2698750" cy="4211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矩形 3"/>
          <p:cNvSpPr>
            <a:spLocks noChangeArrowheads="1"/>
          </p:cNvSpPr>
          <p:nvPr/>
        </p:nvSpPr>
        <p:spPr bwMode="auto">
          <a:xfrm>
            <a:off x="1050290" y="553085"/>
            <a:ext cx="3933825" cy="360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金田起义</a:t>
            </a:r>
            <a:endParaRPr lang="en-US" altLang="zh-CN" sz="4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永安建制</a:t>
            </a:r>
            <a:r>
              <a:rPr lang="en-US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4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、攻占</a:t>
            </a:r>
            <a:r>
              <a:rPr lang="zh-CN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武昌</a:t>
            </a:r>
            <a:endParaRPr lang="en-US" altLang="zh-CN" sz="4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定都天京</a:t>
            </a:r>
            <a:endParaRPr lang="zh-CN" altLang="zh-CN" sz="4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0721" name="图片 169985" descr="太平天国前期形势"/>
          <p:cNvPicPr/>
          <p:nvPr/>
        </p:nvPicPr>
        <p:blipFill>
          <a:blip r:embed="rId1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9989" name="矩形 169988"/>
          <p:cNvSpPr/>
          <p:nvPr/>
        </p:nvSpPr>
        <p:spPr>
          <a:xfrm>
            <a:off x="3869531" y="4030266"/>
            <a:ext cx="385763" cy="3012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p>
            <a:pPr algn="ctr"/>
            <a:r>
              <a:rPr lang="zh-CN" altLang="en-US" sz="1500">
                <a:ln w="190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永安</a:t>
            </a:r>
            <a:endParaRPr lang="zh-CN" altLang="en-US" sz="1500">
              <a:ln w="190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23" name="矩形 169992"/>
          <p:cNvSpPr/>
          <p:nvPr/>
        </p:nvSpPr>
        <p:spPr>
          <a:xfrm>
            <a:off x="4914900" y="2571750"/>
            <a:ext cx="385763" cy="19288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/>
          </a:bodyPr>
          <a:p>
            <a:pPr algn="ctr"/>
            <a:r>
              <a:rPr lang="zh-CN" altLang="en-US" sz="1500">
                <a:ln w="19050" cap="flat" cmpd="sng">
                  <a:solidFill>
                    <a:srgbClr val="FF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808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武昌</a:t>
            </a:r>
            <a:endParaRPr lang="zh-CN" altLang="en-US" sz="1500">
              <a:ln w="19050" cap="flat" cmpd="sng">
                <a:solidFill>
                  <a:srgbClr val="FF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808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24" name="矩形 169994"/>
          <p:cNvSpPr/>
          <p:nvPr/>
        </p:nvSpPr>
        <p:spPr>
          <a:xfrm>
            <a:off x="5725795" y="2570480"/>
            <a:ext cx="379095" cy="1943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/>
          </a:bodyPr>
          <a:p>
            <a:pPr algn="ctr"/>
            <a:r>
              <a:rPr lang="zh-CN" altLang="en-US" sz="1500">
                <a:ln w="19050" cap="flat" cmpd="sng">
                  <a:solidFill>
                    <a:srgbClr val="FF66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安庆</a:t>
            </a:r>
            <a:endParaRPr lang="zh-CN" altLang="en-US" sz="1500">
              <a:ln w="19050" cap="flat" cmpd="sng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69998" name="图片 169997" descr="tbal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678216" y="1815704"/>
            <a:ext cx="377428" cy="37742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9999" name="矩形 169998"/>
          <p:cNvSpPr/>
          <p:nvPr/>
        </p:nvSpPr>
        <p:spPr>
          <a:xfrm>
            <a:off x="6569869" y="1977629"/>
            <a:ext cx="457200" cy="2357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50000"/>
          </a:bodyPr>
          <a:p>
            <a:pPr algn="ctr"/>
            <a:r>
              <a:rPr lang="zh-CN" altLang="en-US">
                <a:ln w="190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天京</a:t>
            </a:r>
            <a:endParaRPr lang="zh-CN" altLang="en-US">
              <a:ln w="190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00" name="右箭头 169999"/>
          <p:cNvSpPr/>
          <p:nvPr/>
        </p:nvSpPr>
        <p:spPr>
          <a:xfrm rot="-9572663">
            <a:off x="5598319" y="1707356"/>
            <a:ext cx="1071563" cy="171450"/>
          </a:xfrm>
          <a:prstGeom prst="rightArrow">
            <a:avLst>
              <a:gd name="adj1" fmla="val 50000"/>
              <a:gd name="adj2" fmla="val 15625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01" name="左箭头 170000"/>
          <p:cNvSpPr/>
          <p:nvPr/>
        </p:nvSpPr>
        <p:spPr>
          <a:xfrm rot="1283969">
            <a:off x="4787504" y="1383506"/>
            <a:ext cx="732234" cy="232172"/>
          </a:xfrm>
          <a:prstGeom prst="leftArrow">
            <a:avLst>
              <a:gd name="adj1" fmla="val 50000"/>
              <a:gd name="adj2" fmla="val 78831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02" name="任意多边形 170001"/>
          <p:cNvSpPr/>
          <p:nvPr/>
        </p:nvSpPr>
        <p:spPr>
          <a:xfrm>
            <a:off x="4544616" y="971550"/>
            <a:ext cx="457200" cy="400050"/>
          </a:xfrm>
          <a:custGeom>
            <a:avLst/>
            <a:gdLst/>
            <a:ahLst/>
            <a:cxnLst>
              <a:cxn ang="270">
                <a:pos x="15126" y="0"/>
              </a:cxn>
              <a:cxn ang="90">
                <a:pos x="15126" y="12158"/>
              </a:cxn>
              <a:cxn ang="90">
                <a:pos x="3237" y="21600"/>
              </a:cxn>
              <a:cxn ang="0">
                <a:pos x="21600" y="6079"/>
              </a:cxn>
            </a:cxnLst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03" name="任意多边形 170002"/>
          <p:cNvSpPr/>
          <p:nvPr/>
        </p:nvSpPr>
        <p:spPr>
          <a:xfrm rot="1897132">
            <a:off x="5112544" y="627460"/>
            <a:ext cx="342900" cy="457200"/>
          </a:xfrm>
          <a:custGeom>
            <a:avLst/>
            <a:gdLst/>
            <a:ahLst/>
            <a:cxnLst>
              <a:cxn ang="270">
                <a:pos x="15126" y="0"/>
              </a:cxn>
              <a:cxn ang="90">
                <a:pos x="15126" y="12158"/>
              </a:cxn>
              <a:cxn ang="90">
                <a:pos x="3237" y="21600"/>
              </a:cxn>
              <a:cxn ang="0">
                <a:pos x="21600" y="6079"/>
              </a:cxn>
            </a:cxnLst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04" name="矩形 170003"/>
          <p:cNvSpPr/>
          <p:nvPr/>
        </p:nvSpPr>
        <p:spPr>
          <a:xfrm>
            <a:off x="5598319" y="627460"/>
            <a:ext cx="342900" cy="2714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1500">
                <a:ln w="190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99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连镇</a:t>
            </a:r>
            <a:endParaRPr lang="zh-CN" altLang="en-US" sz="1500">
              <a:ln w="190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99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32" name="矩形 170005"/>
          <p:cNvSpPr/>
          <p:nvPr/>
        </p:nvSpPr>
        <p:spPr>
          <a:xfrm>
            <a:off x="5975747" y="303610"/>
            <a:ext cx="457200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40000"/>
          </a:bodyPr>
          <a:p>
            <a:pPr algn="ctr"/>
            <a:r>
              <a:rPr lang="zh-CN" altLang="en-US" sz="2700">
                <a:ln w="19050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99CC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天津</a:t>
            </a:r>
            <a:endParaRPr lang="zh-CN" altLang="en-US" sz="2700">
              <a:ln w="19050" cap="flat" cmpd="sng">
                <a:solidFill>
                  <a:srgbClr val="3366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99CC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33" name="矩形 170006"/>
          <p:cNvSpPr/>
          <p:nvPr/>
        </p:nvSpPr>
        <p:spPr>
          <a:xfrm>
            <a:off x="5543550" y="0"/>
            <a:ext cx="385763" cy="2714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1500">
                <a:ln w="19050" cap="flat" cmpd="sng">
                  <a:solidFill>
                    <a:srgbClr val="FFFF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北京</a:t>
            </a:r>
            <a:endParaRPr lang="zh-CN" altLang="en-US" sz="1500">
              <a:ln w="19050" cap="flat" cmpd="sng">
                <a:solidFill>
                  <a:srgbClr val="FFFF99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10" name="矩形 170009"/>
          <p:cNvSpPr/>
          <p:nvPr/>
        </p:nvSpPr>
        <p:spPr>
          <a:xfrm>
            <a:off x="7056835" y="2085975"/>
            <a:ext cx="45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1500">
                <a:ln w="1905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扬州</a:t>
            </a:r>
            <a:endParaRPr lang="zh-CN" altLang="en-US" sz="1500">
              <a:ln w="1905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tx1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11" name="左箭头 170010"/>
          <p:cNvSpPr/>
          <p:nvPr/>
        </p:nvSpPr>
        <p:spPr>
          <a:xfrm rot="-1557352">
            <a:off x="5715000" y="2228850"/>
            <a:ext cx="960835" cy="171450"/>
          </a:xfrm>
          <a:prstGeom prst="leftArrow">
            <a:avLst>
              <a:gd name="adj1" fmla="val 50000"/>
              <a:gd name="adj2" fmla="val 140078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12" name="左箭头 170011"/>
          <p:cNvSpPr/>
          <p:nvPr/>
        </p:nvSpPr>
        <p:spPr>
          <a:xfrm rot="958992">
            <a:off x="5255419" y="2426494"/>
            <a:ext cx="400050" cy="171450"/>
          </a:xfrm>
          <a:prstGeom prst="leftArrow">
            <a:avLst>
              <a:gd name="adj1" fmla="val 50000"/>
              <a:gd name="adj2" fmla="val 58322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0737" name="图片 170015"/>
          <p:cNvPicPr/>
          <p:nvPr/>
        </p:nvPicPr>
        <p:blipFill>
          <a:blip r:embed="rId3"/>
          <a:stretch>
            <a:fillRect/>
          </a:stretch>
        </p:blipFill>
        <p:spPr>
          <a:xfrm flipH="1">
            <a:off x="5868591" y="2139554"/>
            <a:ext cx="215503" cy="21550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0017" name="圆角矩形标注 170016"/>
          <p:cNvSpPr/>
          <p:nvPr/>
        </p:nvSpPr>
        <p:spPr>
          <a:xfrm>
            <a:off x="4031456" y="303610"/>
            <a:ext cx="1458516" cy="485775"/>
          </a:xfrm>
          <a:prstGeom prst="wedgeRoundRectCallout">
            <a:avLst>
              <a:gd name="adj1" fmla="val 47551"/>
              <a:gd name="adj2" fmla="val 185782"/>
              <a:gd name="adj3" fmla="val 16667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太平军北伐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18" name="圆角矩形标注 170017"/>
          <p:cNvSpPr/>
          <p:nvPr/>
        </p:nvSpPr>
        <p:spPr>
          <a:xfrm>
            <a:off x="3221831" y="1653779"/>
            <a:ext cx="1620441" cy="431006"/>
          </a:xfrm>
          <a:prstGeom prst="wedgeRoundRectCallout">
            <a:avLst>
              <a:gd name="adj1" fmla="val 93426"/>
              <a:gd name="adj2" fmla="val 119611"/>
              <a:gd name="adj3" fmla="val 16667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太平军西征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30" name="左箭头 170029"/>
          <p:cNvSpPr/>
          <p:nvPr/>
        </p:nvSpPr>
        <p:spPr>
          <a:xfrm rot="-2122044">
            <a:off x="4400550" y="2514600"/>
            <a:ext cx="742950" cy="171450"/>
          </a:xfrm>
          <a:prstGeom prst="leftArrow">
            <a:avLst>
              <a:gd name="adj1" fmla="val 50000"/>
              <a:gd name="adj2" fmla="val 108313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0031" name="矩形 170030"/>
          <p:cNvSpPr/>
          <p:nvPr/>
        </p:nvSpPr>
        <p:spPr>
          <a:xfrm>
            <a:off x="3200400" y="4343400"/>
            <a:ext cx="385763" cy="30122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p>
            <a:pPr algn="ctr"/>
            <a:r>
              <a:rPr lang="zh-CN" altLang="en-US" sz="1500" b="1">
                <a:ln w="190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金田</a:t>
            </a:r>
            <a:endParaRPr lang="zh-CN" altLang="en-US" sz="1500" b="1">
              <a:ln w="190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4" name="矩形 3"/>
          <p:cNvSpPr>
            <a:spLocks noChangeArrowheads="1"/>
          </p:cNvSpPr>
          <p:nvPr/>
        </p:nvSpPr>
        <p:spPr bwMode="auto">
          <a:xfrm>
            <a:off x="97790" y="169545"/>
            <a:ext cx="3933825" cy="97091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、北伐西征</a:t>
            </a:r>
            <a:endParaRPr lang="zh-CN" altLang="en-US" sz="4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0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70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0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0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7000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0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70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70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0017" grpId="0" bldLvl="0" animBg="1"/>
      <p:bldP spid="17001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88515" y="1143635"/>
            <a:ext cx="5143500" cy="3448050"/>
          </a:xfrm>
          <a:prstGeom prst="rect">
            <a:avLst/>
          </a:prstGeom>
        </p:spPr>
      </p:pic>
      <p:sp>
        <p:nvSpPr>
          <p:cNvPr id="15364" name="矩形 3"/>
          <p:cNvSpPr>
            <a:spLocks noChangeArrowheads="1"/>
          </p:cNvSpPr>
          <p:nvPr/>
        </p:nvSpPr>
        <p:spPr bwMode="auto">
          <a:xfrm>
            <a:off x="224790" y="172720"/>
            <a:ext cx="3933825" cy="97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lang="zh-CN" altLang="en-US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天京动乱</a:t>
            </a:r>
            <a:endParaRPr lang="zh-CN" sz="4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54276" descr="4"/>
          <p:cNvPicPr preferRelativeResize="0">
            <a:picLocks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338" y="236935"/>
            <a:ext cx="1173956" cy="896540"/>
          </a:xfrm>
          <a:prstGeom prst="rect">
            <a:avLst/>
          </a:prstGeom>
          <a:noFill/>
          <a:ln>
            <a:noFill/>
          </a:ln>
        </p:spPr>
      </p:pic>
      <p:sp>
        <p:nvSpPr>
          <p:cNvPr id="23555" name="文本框 54277"/>
          <p:cNvSpPr txBox="1">
            <a:spLocks noChangeArrowheads="1"/>
          </p:cNvSpPr>
          <p:nvPr/>
        </p:nvSpPr>
        <p:spPr bwMode="auto">
          <a:xfrm>
            <a:off x="4917281" y="344091"/>
            <a:ext cx="990600" cy="1067990"/>
          </a:xfrm>
          <a:prstGeom prst="rect">
            <a:avLst/>
          </a:prstGeom>
          <a:noFill/>
          <a:ln>
            <a:noFill/>
          </a:ln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文鼎CS大黑"/>
                <a:ea typeface="微软雅黑" panose="020B0503020204020204" charset="-122"/>
              </a:rPr>
              <a:t>天王</a:t>
            </a:r>
            <a:endParaRPr lang="zh-CN" altLang="en-US" sz="2100" b="1" dirty="0">
              <a:latin typeface="文鼎CS大黑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100" b="1" dirty="0">
                <a:latin typeface="文鼎CS大黑"/>
                <a:ea typeface="微软雅黑" panose="020B0503020204020204" charset="-122"/>
              </a:rPr>
              <a:t>洪秀全</a:t>
            </a:r>
            <a:endParaRPr lang="zh-CN" altLang="en-US" sz="2100" b="1" dirty="0">
              <a:latin typeface="文鼎CS大黑"/>
              <a:ea typeface="微软雅黑" panose="020B0503020204020204" charset="-122"/>
            </a:endParaRPr>
          </a:p>
        </p:txBody>
      </p:sp>
      <p:sp>
        <p:nvSpPr>
          <p:cNvPr id="5" name="左大括号 4"/>
          <p:cNvSpPr/>
          <p:nvPr/>
        </p:nvSpPr>
        <p:spPr>
          <a:xfrm rot="5400000">
            <a:off x="4249341" y="-867965"/>
            <a:ext cx="252413" cy="4286250"/>
          </a:xfrm>
          <a:prstGeom prst="leftBrace">
            <a:avLst>
              <a:gd name="adj1" fmla="val 93553"/>
              <a:gd name="adj2" fmla="val 50000"/>
            </a:avLst>
          </a:prstGeom>
          <a:noFill/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buFontTx/>
              <a:buNone/>
              <a:defRPr/>
            </a:pPr>
            <a:endParaRPr lang="zh-CN" altLang="en-US" sz="1350" noProof="1">
              <a:ea typeface="微软雅黑" panose="020B0503020204020204" charset="-122"/>
            </a:endParaRPr>
          </a:p>
        </p:txBody>
      </p:sp>
      <p:pic>
        <p:nvPicPr>
          <p:cNvPr id="6" name="图片 5" descr="snapshot20041022011534"/>
          <p:cNvPicPr>
            <a:picLocks noChangeAspect="1" noChangeArrowheads="1"/>
          </p:cNvPicPr>
          <p:nvPr/>
        </p:nvPicPr>
        <p:blipFill>
          <a:blip r:embed="rId2">
            <a:lum bright="18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1388269"/>
            <a:ext cx="1123950" cy="1085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 descr="snapshot20041022011601"/>
          <p:cNvPicPr>
            <a:picLocks noChangeAspect="1" noChangeArrowheads="1"/>
          </p:cNvPicPr>
          <p:nvPr/>
        </p:nvPicPr>
        <p:blipFill>
          <a:blip r:embed="rId3">
            <a:lum bright="12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422" y="1347788"/>
            <a:ext cx="1177528" cy="122158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7" descr="snapshot20041022011554"/>
          <p:cNvPicPr>
            <a:picLocks noChangeAspect="1" noChangeArrowheads="1"/>
          </p:cNvPicPr>
          <p:nvPr/>
        </p:nvPicPr>
        <p:blipFill>
          <a:blip r:embed="rId4">
            <a:lum bright="30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4531" y="1402556"/>
            <a:ext cx="1246585" cy="117038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2171700" y="2481263"/>
            <a:ext cx="9525" cy="373856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350" dirty="0">
              <a:ea typeface="微软雅黑" panose="020B0503020204020204" charset="-122"/>
            </a:endParaRPr>
          </a:p>
        </p:txBody>
      </p:sp>
      <p:sp>
        <p:nvSpPr>
          <p:cNvPr id="10" name="左大括号 9"/>
          <p:cNvSpPr/>
          <p:nvPr/>
        </p:nvSpPr>
        <p:spPr>
          <a:xfrm rot="16202392">
            <a:off x="5249466" y="1571625"/>
            <a:ext cx="244078" cy="2227660"/>
          </a:xfrm>
          <a:prstGeom prst="leftBrace">
            <a:avLst>
              <a:gd name="adj1" fmla="val 54254"/>
              <a:gd name="adj2" fmla="val 50000"/>
            </a:avLst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buFontTx/>
              <a:buNone/>
              <a:defRPr/>
            </a:pPr>
            <a:endParaRPr lang="zh-CN" altLang="en-US" sz="1350" noProof="1">
              <a:ea typeface="微软雅黑" panose="020B0503020204020204" charset="-122"/>
            </a:endParaRPr>
          </a:p>
        </p:txBody>
      </p:sp>
      <p:sp>
        <p:nvSpPr>
          <p:cNvPr id="11" name="文本框 54284"/>
          <p:cNvSpPr txBox="1">
            <a:spLocks noChangeArrowheads="1"/>
          </p:cNvSpPr>
          <p:nvPr/>
        </p:nvSpPr>
        <p:spPr bwMode="auto">
          <a:xfrm>
            <a:off x="4713685" y="2793206"/>
            <a:ext cx="1257300" cy="41402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 dirty="0">
                <a:latin typeface="Times New Roman" panose="02020603050405020304" charset="0"/>
                <a:ea typeface="微软雅黑" panose="020B0503020204020204" charset="-122"/>
              </a:rPr>
              <a:t>军事指挥</a:t>
            </a:r>
            <a:endParaRPr lang="zh-CN" altLang="en-US" sz="2100" dirty="0">
              <a:latin typeface="Times New Roman" panose="02020603050405020304" charset="0"/>
              <a:ea typeface="微软雅黑" panose="020B0503020204020204" charset="-122"/>
            </a:endParaRPr>
          </a:p>
        </p:txBody>
      </p:sp>
      <p:sp>
        <p:nvSpPr>
          <p:cNvPr id="12" name="文本框 54285"/>
          <p:cNvSpPr txBox="1">
            <a:spLocks noChangeArrowheads="1"/>
          </p:cNvSpPr>
          <p:nvPr/>
        </p:nvSpPr>
        <p:spPr bwMode="auto">
          <a:xfrm>
            <a:off x="1512094" y="2817019"/>
            <a:ext cx="1371600" cy="41402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100" dirty="0">
                <a:latin typeface="Times New Roman" panose="02020603050405020304" charset="0"/>
                <a:ea typeface="微软雅黑" panose="020B0503020204020204" charset="-122"/>
              </a:rPr>
              <a:t>总理朝政</a:t>
            </a:r>
            <a:endParaRPr lang="zh-CN" altLang="en-US" sz="2100" dirty="0">
              <a:latin typeface="Times New Roman" panose="02020603050405020304" charset="0"/>
              <a:ea typeface="微软雅黑" panose="020B0503020204020204" charset="-122"/>
            </a:endParaRPr>
          </a:p>
        </p:txBody>
      </p:sp>
      <p:sp>
        <p:nvSpPr>
          <p:cNvPr id="13" name="文本框 54289"/>
          <p:cNvSpPr txBox="1">
            <a:spLocks noChangeArrowheads="1"/>
          </p:cNvSpPr>
          <p:nvPr/>
        </p:nvSpPr>
        <p:spPr bwMode="auto">
          <a:xfrm>
            <a:off x="1282304" y="3604022"/>
            <a:ext cx="1857375" cy="41402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100" dirty="0">
                <a:latin typeface="Times New Roman" panose="02020603050405020304" charset="0"/>
                <a:ea typeface="微软雅黑" panose="020B0503020204020204" charset="-122"/>
              </a:rPr>
              <a:t>《</a:t>
            </a:r>
            <a:r>
              <a:rPr lang="zh-CN" altLang="en-US" sz="2100" dirty="0">
                <a:latin typeface="Times New Roman" panose="02020603050405020304" charset="0"/>
                <a:ea typeface="微软雅黑" panose="020B0503020204020204" charset="-122"/>
              </a:rPr>
              <a:t>资政新篇</a:t>
            </a:r>
            <a:r>
              <a:rPr lang="en-US" altLang="zh-CN" sz="2100" dirty="0">
                <a:latin typeface="Times New Roman" panose="02020603050405020304" charset="0"/>
                <a:ea typeface="微软雅黑" panose="020B0503020204020204" charset="-122"/>
              </a:rPr>
              <a:t>》</a:t>
            </a:r>
            <a:endParaRPr lang="en-US" altLang="zh-CN" sz="2100" dirty="0">
              <a:latin typeface="Times New Roman" panose="02020603050405020304" charset="0"/>
              <a:ea typeface="微软雅黑" panose="020B0503020204020204" charset="-122"/>
            </a:endParaRPr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2147888" y="3248025"/>
            <a:ext cx="10716" cy="373856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350" dirty="0">
              <a:ea typeface="微软雅黑" panose="020B0503020204020204" charset="-122"/>
            </a:endParaRPr>
          </a:p>
        </p:txBody>
      </p:sp>
      <p:sp>
        <p:nvSpPr>
          <p:cNvPr id="16" name="Text Box 26"/>
          <p:cNvSpPr txBox="1">
            <a:spLocks noChangeArrowheads="1"/>
          </p:cNvSpPr>
          <p:nvPr/>
        </p:nvSpPr>
        <p:spPr bwMode="auto">
          <a:xfrm>
            <a:off x="3206750" y="3248025"/>
            <a:ext cx="5530850" cy="11988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取得浦口、三河大捷，但未能从根本上改变军事上的不利局面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64" name="矩形 3"/>
          <p:cNvSpPr>
            <a:spLocks noChangeArrowheads="1"/>
          </p:cNvSpPr>
          <p:nvPr/>
        </p:nvSpPr>
        <p:spPr bwMode="auto">
          <a:xfrm>
            <a:off x="224790" y="172720"/>
            <a:ext cx="3933825" cy="97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7</a:t>
            </a:r>
            <a:r>
              <a:rPr lang="zh-CN" altLang="en-US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拨乱反正</a:t>
            </a:r>
            <a:endParaRPr lang="zh-CN" sz="4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文本框 62469"/>
          <p:cNvSpPr txBox="1">
            <a:spLocks noChangeArrowheads="1"/>
          </p:cNvSpPr>
          <p:nvPr/>
        </p:nvSpPr>
        <p:spPr bwMode="auto">
          <a:xfrm>
            <a:off x="1126671" y="910829"/>
            <a:ext cx="6847706" cy="2769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1860年，曾国藩的湘军包围安庆，陈玉成和李秀成救援失败，安庆陷落。后陈玉成被俘。李秀成率军克杭州，逼上海，</a:t>
            </a:r>
            <a:endParaRPr lang="en-US" altLang="zh-CN" sz="24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遭到李鸿章淮军和洋</a:t>
            </a:r>
            <a:endParaRPr lang="en-US" altLang="zh-CN" sz="24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枪队的抵抗反扑。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497" y="2259806"/>
            <a:ext cx="1537097" cy="2159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文本框 35843"/>
          <p:cNvSpPr txBox="1">
            <a:spLocks noChangeArrowheads="1"/>
          </p:cNvSpPr>
          <p:nvPr/>
        </p:nvSpPr>
        <p:spPr bwMode="auto">
          <a:xfrm>
            <a:off x="4463654" y="4556522"/>
            <a:ext cx="118229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曾国藩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747" y="2316956"/>
            <a:ext cx="1709738" cy="2122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6287691" y="4556522"/>
            <a:ext cx="11811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李鸿章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64" name="矩形 3"/>
          <p:cNvSpPr>
            <a:spLocks noChangeArrowheads="1"/>
          </p:cNvSpPr>
          <p:nvPr/>
        </p:nvSpPr>
        <p:spPr bwMode="auto">
          <a:xfrm>
            <a:off x="125095" y="113665"/>
            <a:ext cx="3933825" cy="97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4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、天京陷落</a:t>
            </a:r>
            <a:endParaRPr lang="en-US" altLang="zh-CN" sz="4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815975"/>
            <a:ext cx="6772275" cy="4201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/>
      <p:bldP spid="35844" grpId="0" bldLvl="0"/>
      <p:bldP spid="6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" name="图片 2" descr="20130831152928811189048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4335" y="171450"/>
            <a:ext cx="8355330" cy="4977765"/>
          </a:xfrm>
          <a:prstGeom prst="rect">
            <a:avLst/>
          </a:prstGeom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5"/>
          <p:cNvSpPr txBox="1"/>
          <p:nvPr/>
        </p:nvSpPr>
        <p:spPr>
          <a:xfrm>
            <a:off x="925162" y="135040"/>
            <a:ext cx="2687375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buFontTx/>
              <a:buNone/>
              <a:defRPr/>
            </a:pPr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400" b="1" noProof="1">
                <a:latin typeface="微软雅黑" panose="020B0503020204020204" charset="-122"/>
                <a:ea typeface="微软雅黑" panose="020B0503020204020204" charset="-122"/>
              </a:rPr>
              <a:t>天朝田亩制度</a:t>
            </a:r>
            <a:r>
              <a:rPr lang="en-US" altLang="zh-CN" sz="2400" b="1" noProof="1"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zh-CN" altLang="en-US" sz="2400" b="1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4356" y="1040532"/>
            <a:ext cx="2116931" cy="3288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Group 34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40005" y="751205"/>
          <a:ext cx="6612255" cy="3641725"/>
        </p:xfrm>
        <a:graphic>
          <a:graphicData uri="http://schemas.openxmlformats.org/drawingml/2006/table">
            <a:tbl>
              <a:tblPr/>
              <a:tblGrid>
                <a:gridCol w="955675"/>
                <a:gridCol w="5656580"/>
              </a:tblGrid>
              <a:tr h="8261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内容</a:t>
                      </a: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80" marB="3428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不分男女，按人口和年龄平均分配土地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80" marB="3428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2122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目的</a:t>
                      </a: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80" marB="3428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建立“有田同耕、有饭同食、有衣同穿、有钱同使，无处不均匀，无人不饱暖”的理想社会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80" marB="3428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60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lang="zh-CN" altLang="zh-CN" sz="2400" b="1" dirty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评价</a:t>
                      </a:r>
                      <a:endParaRPr kumimoji="0" lang="zh-CN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marL="68580" marR="68580" marT="34280" marB="3428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《天朝田亩制度》主张在小生产的基础上废除私有制和平均社会财富，是不可能实现的，实际上也没有实行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68580" marR="68580" marT="34280" marB="3428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53180" y="821690"/>
            <a:ext cx="511429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后期</a:t>
            </a:r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</a:rPr>
              <a:t>：《资政新篇》</a:t>
            </a:r>
            <a:endParaRPr lang="zh-CN" altLang="en-US" sz="3200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内容</a:t>
            </a:r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</a:rPr>
              <a:t>：提出新的社会经济政策，试图回答农民革命应当何处去的问题；</a:t>
            </a:r>
            <a:endParaRPr lang="zh-CN" altLang="en-US" sz="3200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65538" name="Object 2"/>
          <p:cNvGraphicFramePr>
            <a:graphicFrameLocks noGrp="1" noChangeAspect="1"/>
          </p:cNvGraphicFramePr>
          <p:nvPr/>
        </p:nvGraphicFramePr>
        <p:xfrm>
          <a:off x="407035" y="258445"/>
          <a:ext cx="3192145" cy="465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BMP 图象" r:id="rId1" imgW="2104390" imgH="3122295" progId="Paint.Picture">
                  <p:embed/>
                </p:oleObj>
              </mc:Choice>
              <mc:Fallback>
                <p:oleObj name="BMP 图象" r:id="rId1" imgW="2104390" imgH="3122295" progId="Paint.Picture">
                  <p:embed/>
                  <p:pic>
                    <p:nvPicPr>
                      <p:cNvPr id="0" name="Object 2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2">
                        <a:lum bright="6000"/>
                      </a:blip>
                      <a:stretch>
                        <a:fillRect/>
                      </a:stretch>
                    </p:blipFill>
                    <p:spPr>
                      <a:xfrm>
                        <a:off x="407035" y="258445"/>
                        <a:ext cx="3192145" cy="46513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250190" y="214630"/>
            <a:ext cx="5554980" cy="4523105"/>
          </a:xfrm>
          <a:prstGeom prst="rect">
            <a:avLst/>
          </a:prstGeom>
          <a:noFill/>
          <a:ln>
            <a:solidFill>
              <a:srgbClr val="94938A"/>
            </a:solidFill>
          </a:ln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 </a:t>
            </a:r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虽然失败了，但沉重打击了清王朝的统治，引起政治和权力结构的变化；</a:t>
            </a:r>
            <a:endParaRPr lang="zh-CN" altLang="en-US" sz="3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Wingdings" panose="05000000000000000000" charset="0"/>
              </a:rPr>
              <a:t> </a:t>
            </a:r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随着湘淮系官僚集团的崛起，</a:t>
            </a:r>
            <a:r>
              <a:rPr lang="zh-CN" altLang="en-US" sz="3200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中央权力下移</a:t>
            </a:r>
            <a:r>
              <a:rPr lang="zh-CN" altLang="en-US" sz="32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，对此后历史的发展产生了重大影响。</a:t>
            </a:r>
            <a:endParaRPr lang="zh-CN" altLang="en-US" sz="3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30240" y="734695"/>
            <a:ext cx="3361055" cy="3482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" name="文本占位符 3"/>
          <p:cNvSpPr>
            <a:spLocks noGrp="1"/>
          </p:cNvSpPr>
          <p:nvPr>
            <p:ph type="body" idx="1"/>
          </p:nvPr>
        </p:nvSpPr>
        <p:spPr>
          <a:xfrm>
            <a:off x="321310" y="181610"/>
            <a:ext cx="3927475" cy="409575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p>
            <a:pPr algn="ctr"/>
            <a:r>
              <a:rPr lang="en-US" altLang="zh-CN" sz="2800" b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800" b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目的与派别</a:t>
            </a:r>
            <a:endParaRPr lang="zh-CN" altLang="en-US" sz="2800" b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sz="half" idx="2"/>
          </p:nvPr>
        </p:nvSpPr>
        <p:spPr>
          <a:xfrm>
            <a:off x="227965" y="890270"/>
            <a:ext cx="4114165" cy="367665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p>
            <a:pPr>
              <a:buBlip>
                <a:blip r:embed="rId1"/>
              </a:buBlip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目的：为了挽救国家的颓势；为了对抗国内叛乱和外国侵略；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Blip>
                <a:blip r:embed="rId1"/>
              </a:buBlip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派别：洋务派；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Blip>
                <a:blip r:embed="rId1"/>
              </a:buBlip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代表人物：奕䜣、曾国藩、李鸿章、左宗棠、张之洞等人。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3"/>
          </p:nvPr>
        </p:nvSpPr>
        <p:spPr>
          <a:xfrm>
            <a:off x="4495800" y="181610"/>
            <a:ext cx="3952875" cy="409575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p>
            <a:pPr algn="ctr"/>
            <a:r>
              <a:rPr lang="zh-CN" altLang="en-US" sz="2800" b="0">
                <a:latin typeface="楷体" panose="02010609060101010101" pitchFamily="49" charset="-122"/>
                <a:ea typeface="楷体" panose="02010609060101010101" pitchFamily="49" charset="-122"/>
              </a:rPr>
              <a:t>开办</a:t>
            </a:r>
            <a:endParaRPr lang="zh-CN" altLang="en-US" sz="2800" b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4"/>
          </p:nvPr>
        </p:nvSpPr>
        <p:spPr>
          <a:xfrm>
            <a:off x="4410075" y="891540"/>
            <a:ext cx="4551680" cy="3674745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p>
            <a:pPr>
              <a:buBlip>
                <a:blip r:embed="rId1"/>
              </a:buBlip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军用工业：江南机器制造总局、福州船政局、天津机器局；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Blip>
                <a:blip r:embed="rId1"/>
              </a:buBlip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民用工业：上海轮船招商局、上海机器织布局、开平煤矿；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Blip>
                <a:blip r:embed="rId1"/>
              </a:buBlip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新式学校：各种翻译学校；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Blip>
                <a:blip r:embed="rId1"/>
              </a:buBlip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新式军队：北洋水师。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4752">
        <p14:ripple/>
      </p:transition>
    </mc:Choice>
    <mc:Fallback>
      <p:transition spd="slow" advTm="54752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363" name="图片 271362" descr="后膛钢炮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76" y="33468"/>
            <a:ext cx="3792140" cy="2364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1362" name="文本框 271361"/>
          <p:cNvSpPr txBox="1">
            <a:spLocks noChangeArrowheads="1"/>
          </p:cNvSpPr>
          <p:nvPr/>
        </p:nvSpPr>
        <p:spPr bwMode="auto">
          <a:xfrm>
            <a:off x="5598114" y="889397"/>
            <a:ext cx="2322258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江南制造总局生产的后膛钢炮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72386" name="图片 272385" descr="江南制造总局造快利枪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516" y="2463738"/>
            <a:ext cx="6056709" cy="2075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2388" name="文本框 272387"/>
          <p:cNvSpPr txBox="1">
            <a:spLocks noChangeArrowheads="1"/>
          </p:cNvSpPr>
          <p:nvPr/>
        </p:nvSpPr>
        <p:spPr bwMode="auto">
          <a:xfrm>
            <a:off x="2767608" y="4078730"/>
            <a:ext cx="38404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江南制造总局生产的快利枪 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4500">
                <a:latin typeface="楷体" panose="02010609060101010101" pitchFamily="49" charset="-122"/>
                <a:ea typeface="楷体" panose="02010609060101010101" pitchFamily="49" charset="-122"/>
              </a:rPr>
              <a:t>洋务运动的结局和影响</a:t>
            </a:r>
            <a:endParaRPr lang="zh-CN" altLang="en-US" sz="45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p>
            <a:pPr>
              <a:buBlip>
                <a:blip r:embed="rId1"/>
              </a:buBlip>
            </a:pP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结局：失败告终；</a:t>
            </a:r>
            <a:endParaRPr lang="zh-CN" altLang="en-US" sz="2400" dirty="0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buBlip>
                <a:blip r:embed="rId1"/>
              </a:buBlip>
            </a:pP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影响：未能达到保障国家安全、抵抗外敌侵略的目的；</a:t>
            </a:r>
            <a:endParaRPr lang="zh-CN" altLang="en-US" sz="2400" dirty="0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buBlip>
                <a:blip r:embed="rId1"/>
              </a:buBlip>
            </a:pP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但毕竟是中国近代化的开端，并推动了民族资本主义的出现。</a:t>
            </a:r>
            <a:endParaRPr lang="zh-CN" altLang="en-US" sz="2400" dirty="0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58665" y="895985"/>
            <a:ext cx="4325620" cy="3614420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4752">
        <p14:ripple/>
      </p:transition>
    </mc:Choice>
    <mc:Fallback>
      <p:transition spd="slow" advTm="547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152454828085417c03f4ea5"/>
          <p:cNvPicPr>
            <a:picLocks noChangeAspect="1"/>
          </p:cNvPicPr>
          <p:nvPr/>
        </p:nvPicPr>
        <p:blipFill>
          <a:blip r:embed="rId1">
            <a:clrChange>
              <a:clrFrom>
                <a:srgbClr val="EFF7F9">
                  <a:alpha val="100000"/>
                </a:srgbClr>
              </a:clrFrom>
              <a:clrTo>
                <a:srgbClr val="EFF7F9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7643" y="1446848"/>
            <a:ext cx="4742498" cy="2759393"/>
          </a:xfrm>
          <a:prstGeom prst="rect">
            <a:avLst/>
          </a:prstGeom>
        </p:spPr>
      </p:pic>
      <p:sp>
        <p:nvSpPr>
          <p:cNvPr id="6" name="标题 5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502412" y="321948"/>
            <a:ext cx="8139178" cy="331473"/>
          </a:xfrm>
          <a:prstGeom prst="rect">
            <a:avLst/>
          </a:prstGeom>
        </p:spPr>
        <p:txBody>
          <a:bodyPr vert="horz" lIns="75600" tIns="29700" rIns="56700" bIns="297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1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1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73735" y="747395"/>
            <a:ext cx="32353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）西北地区新疆叛乱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082540" y="1326833"/>
            <a:ext cx="3830955" cy="29997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危机：西北地区边疆叛乱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时间：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</a:rPr>
              <a:t>19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世纪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</a:rPr>
              <a:t>60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</a:rPr>
              <a:t>70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年代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概况：英国支持阿古柏在新疆叛乱；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结果：</a:t>
            </a:r>
            <a:r>
              <a:rPr lang="zh-CN" altLang="en-US">
                <a:latin typeface="Calibri" panose="020F0502020204030204" charset="0"/>
                <a:ea typeface="微软雅黑" panose="020B0503020204020204" charset="-122"/>
              </a:rPr>
              <a:t>①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</a:rPr>
              <a:t>1875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年左宗棠率兵平叛；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Calibri" panose="020F0502020204030204" charset="0"/>
                <a:ea typeface="微软雅黑" panose="020B0503020204020204" charset="-122"/>
              </a:rPr>
              <a:t>②</a:t>
            </a:r>
            <a:r>
              <a:rPr lang="en-US" altLang="zh-CN">
                <a:latin typeface="Calibri" panose="020F0502020204030204" charset="0"/>
                <a:ea typeface="微软雅黑" panose="020B0503020204020204" charset="-122"/>
              </a:rPr>
              <a:t>1878</a:t>
            </a:r>
            <a:r>
              <a:rPr lang="zh-CN" altLang="en-US">
                <a:latin typeface="Calibri" panose="020F0502020204030204" charset="0"/>
                <a:ea typeface="微软雅黑" panose="020B0503020204020204" charset="-122"/>
              </a:rPr>
              <a:t>年收复新疆南北两路；</a:t>
            </a:r>
            <a:endParaRPr lang="zh-CN" altLang="en-US">
              <a:latin typeface="Calibri" panose="020F0502020204030204" charset="0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Calibri" panose="020F0502020204030204" charset="0"/>
                <a:ea typeface="微软雅黑" panose="020B0503020204020204" charset="-122"/>
              </a:rPr>
              <a:t>③</a:t>
            </a:r>
            <a:r>
              <a:rPr lang="en-US" altLang="zh-CN">
                <a:latin typeface="Calibri" panose="020F0502020204030204" charset="0"/>
                <a:ea typeface="微软雅黑" panose="020B0503020204020204" charset="-122"/>
              </a:rPr>
              <a:t>1884</a:t>
            </a:r>
            <a:r>
              <a:rPr lang="zh-CN" altLang="en-US">
                <a:latin typeface="Calibri" panose="020F0502020204030204" charset="0"/>
                <a:ea typeface="微软雅黑" panose="020B0503020204020204" charset="-122"/>
              </a:rPr>
              <a:t>年清政府在新疆正式设省，使西北边疆度过危机。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502412" y="321948"/>
            <a:ext cx="8139178" cy="331473"/>
          </a:xfrm>
          <a:prstGeom prst="rect">
            <a:avLst/>
          </a:prstGeom>
        </p:spPr>
        <p:txBody>
          <a:bodyPr vert="horz" lIns="75600" tIns="29700" rIns="56700" bIns="297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1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1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8350" y="758190"/>
            <a:ext cx="32067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）西南地区中法战争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686300" y="1126490"/>
            <a:ext cx="4408805" cy="34150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危机：西南地区中法战争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时间：</a:t>
            </a:r>
            <a:r>
              <a:rPr 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1883——1885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概况：①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1884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年法军偷袭马尾军港，炮毁福州造船厂；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②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1884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年刘铭传多次击败进攻台湾的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法军；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③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1885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年镇南关大捷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—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冯子材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结果：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1885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年签订《越南条款》承认法国占领越南。同年，台湾建省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" y="1298575"/>
            <a:ext cx="4567555" cy="307086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9550" y="1147445"/>
            <a:ext cx="6096000" cy="3038475"/>
          </a:xfrm>
          <a:prstGeom prst="rect">
            <a:avLst/>
          </a:prstGeom>
        </p:spPr>
      </p:pic>
      <p:sp>
        <p:nvSpPr>
          <p:cNvPr id="6" name="标题 5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502412" y="321948"/>
            <a:ext cx="8139178" cy="331473"/>
          </a:xfrm>
          <a:prstGeom prst="rect">
            <a:avLst/>
          </a:prstGeom>
        </p:spPr>
        <p:txBody>
          <a:bodyPr vert="horz" lIns="75600" tIns="29700" rIns="56700" bIns="297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100" dirty="0">
                <a:latin typeface="微软雅黑" panose="020B0503020204020204" charset="-122"/>
                <a:ea typeface="微软雅黑" panose="020B0503020204020204" charset="-122"/>
              </a:rPr>
              <a:t>三、边疆危机与甲午中日战争</a:t>
            </a:r>
            <a:endParaRPr lang="zh-CN" altLang="en-US" sz="21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6060" y="2509520"/>
            <a:ext cx="2552700" cy="25527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2110" y="105410"/>
            <a:ext cx="2259965" cy="24041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31" y="194415"/>
            <a:ext cx="8710192" cy="4744001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68680" y="278230"/>
            <a:ext cx="8367354" cy="4563820"/>
            <a:chOff x="108241" y="0"/>
            <a:chExt cx="8928255" cy="4597400"/>
          </a:xfrm>
        </p:grpSpPr>
        <p:grpSp>
          <p:nvGrpSpPr>
            <p:cNvPr id="5" name="组合 4"/>
            <p:cNvGrpSpPr/>
            <p:nvPr/>
          </p:nvGrpSpPr>
          <p:grpSpPr>
            <a:xfrm>
              <a:off x="108241" y="0"/>
              <a:ext cx="8928255" cy="4597400"/>
              <a:chOff x="2476336" y="-73703"/>
              <a:chExt cx="7022308" cy="4676147"/>
            </a:xfrm>
          </p:grpSpPr>
          <p:pic>
            <p:nvPicPr>
              <p:cNvPr id="7" name="图片 6"/>
              <p:cNvPicPr>
                <a:picLocks noChangeAspect="1"/>
              </p:cNvPicPr>
              <p:nvPr/>
            </p:nvPicPr>
            <p:blipFill rotWithShape="1">
              <a:blip r:embed="rId2"/>
              <a:srcRect t="8802" b="8543"/>
              <a:stretch>
                <a:fillRect/>
              </a:stretch>
            </p:blipFill>
            <p:spPr>
              <a:xfrm>
                <a:off x="2476336" y="-73703"/>
                <a:ext cx="7022308" cy="4676147"/>
              </a:xfrm>
              <a:prstGeom prst="rect">
                <a:avLst/>
              </a:prstGeom>
            </p:spPr>
          </p:pic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3" cstate="screen"/>
              <a:stretch>
                <a:fillRect/>
              </a:stretch>
            </p:blipFill>
            <p:spPr>
              <a:xfrm>
                <a:off x="2797368" y="2939033"/>
                <a:ext cx="6232078" cy="1349829"/>
              </a:xfrm>
              <a:prstGeom prst="rect">
                <a:avLst/>
              </a:prstGeom>
            </p:spPr>
          </p:pic>
        </p:grpSp>
        <p:sp>
          <p:nvSpPr>
            <p:cNvPr id="6" name="矩形 5"/>
            <p:cNvSpPr/>
            <p:nvPr/>
          </p:nvSpPr>
          <p:spPr>
            <a:xfrm>
              <a:off x="1991497" y="1463463"/>
              <a:ext cx="5201372" cy="12077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7200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东学党起义</a:t>
              </a:r>
              <a:endParaRPr lang="zh-CN" altLang="en-US" sz="7200" dirty="0" smtClean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4752">
        <p14:ripple/>
      </p:transition>
    </mc:Choice>
    <mc:Fallback>
      <p:transition spd="slow" advTm="547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73530" y="470535"/>
            <a:ext cx="5836285" cy="39985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爆炸形 2 2"/>
          <p:cNvSpPr/>
          <p:nvPr/>
        </p:nvSpPr>
        <p:spPr>
          <a:xfrm>
            <a:off x="6241227" y="3805890"/>
            <a:ext cx="502834" cy="479132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爆炸形 2 3"/>
          <p:cNvSpPr/>
          <p:nvPr/>
        </p:nvSpPr>
        <p:spPr>
          <a:xfrm>
            <a:off x="5949337" y="1600889"/>
            <a:ext cx="502834" cy="479132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爆炸形 2 4"/>
          <p:cNvSpPr/>
          <p:nvPr/>
        </p:nvSpPr>
        <p:spPr>
          <a:xfrm>
            <a:off x="4038687" y="1549918"/>
            <a:ext cx="502834" cy="479132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爆炸形 2 5"/>
          <p:cNvSpPr/>
          <p:nvPr/>
        </p:nvSpPr>
        <p:spPr>
          <a:xfrm>
            <a:off x="2225975" y="3593128"/>
            <a:ext cx="502834" cy="479132"/>
          </a:xfrm>
          <a:prstGeom prst="irregularSeal2">
            <a:avLst/>
          </a:prstGeom>
          <a:solidFill>
            <a:srgbClr val="FF0000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3136" y="2080451"/>
            <a:ext cx="1254568" cy="414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黄海海战</a:t>
            </a:r>
            <a:endParaRPr lang="zh-CN" altLang="en-US" sz="21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82545" y="3054985"/>
            <a:ext cx="1734185" cy="414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威海卫战役</a:t>
            </a:r>
            <a:endParaRPr lang="zh-CN" altLang="en-US" sz="21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98795" y="3469005"/>
            <a:ext cx="1503680" cy="414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丰岛海战</a:t>
            </a:r>
            <a:endParaRPr lang="zh-CN" altLang="en-US" sz="21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74945" y="2262505"/>
            <a:ext cx="1469390" cy="414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平壤陆战</a:t>
            </a:r>
            <a:endParaRPr lang="zh-CN" altLang="en-US" sz="21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4752">
        <p14:ripple/>
      </p:transition>
    </mc:Choice>
    <mc:Fallback>
      <p:transition spd="slow" advTm="547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0" y="209550"/>
            <a:ext cx="8637905" cy="48590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4752">
        <p14:ripple/>
      </p:transition>
    </mc:Choice>
    <mc:Fallback>
      <p:transition spd="slow" advTm="547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矩形 7197"/>
          <p:cNvSpPr>
            <a:spLocks noChangeArrowheads="1"/>
          </p:cNvSpPr>
          <p:nvPr/>
        </p:nvSpPr>
        <p:spPr bwMode="auto">
          <a:xfrm>
            <a:off x="1331119" y="195263"/>
            <a:ext cx="3954780" cy="506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700" b="1" dirty="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二、</a:t>
            </a:r>
            <a:r>
              <a:rPr lang="en-US" altLang="zh-CN" sz="2700" b="1" dirty="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《</a:t>
            </a:r>
            <a:r>
              <a:rPr lang="zh-CN" altLang="en-US" sz="2700" b="1" dirty="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马关条约</a:t>
            </a:r>
            <a:r>
              <a:rPr lang="en-US" altLang="zh-CN" sz="2700" b="1" dirty="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》</a:t>
            </a:r>
            <a:r>
              <a:rPr lang="zh-CN" altLang="en-US" sz="2700" b="1" dirty="0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的签订</a:t>
            </a:r>
            <a:endParaRPr lang="zh-CN" altLang="zh-CN" sz="2700" b="1" dirty="0"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1327785" y="702310"/>
          <a:ext cx="6487795" cy="4060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" r:id="rId1" imgW="5553075" imgH="3752850" progId="PBrush">
                  <p:embed/>
                </p:oleObj>
              </mc:Choice>
              <mc:Fallback>
                <p:oleObj name="" r:id="rId1" imgW="5553075" imgH="3752850" progId="PBrush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7785" y="702310"/>
                        <a:ext cx="6487795" cy="40601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/>
          <p:nvPr/>
        </p:nvSpPr>
        <p:spPr>
          <a:xfrm>
            <a:off x="226695" y="1511935"/>
            <a:ext cx="4966970" cy="2753360"/>
          </a:xfrm>
          <a:prstGeom prst="rect">
            <a:avLst/>
          </a:prstGeom>
        </p:spPr>
        <p:txBody>
          <a:bodyPr vert="horz" lIns="68564" tIns="34282" rIns="68564" bIns="34282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Blip>
                <a:blip r:embed="rId1"/>
              </a:buBlip>
            </a:pPr>
            <a:r>
              <a:rPr lang="zh-CN" altLang="en-US" sz="30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割三地</a:t>
            </a:r>
            <a:r>
              <a:rPr lang="zh-CN" altLang="en-US" sz="300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：割辽东、台湾、澎湖列岛给日本；</a:t>
            </a:r>
            <a:endParaRPr lang="en-US" altLang="zh-CN" sz="3000" dirty="0" smtClean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buBlip>
                <a:blip r:embed="rId1"/>
              </a:buBlip>
            </a:pPr>
            <a:r>
              <a:rPr lang="zh-CN" altLang="en-US" sz="30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赔两亿</a:t>
            </a:r>
            <a:r>
              <a:rPr lang="zh-CN" altLang="en-US" sz="300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：赔偿白银</a:t>
            </a:r>
            <a:r>
              <a:rPr lang="en-US" altLang="zh-CN" sz="300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lang="zh-CN" altLang="en-US" sz="300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亿两；</a:t>
            </a:r>
            <a:endParaRPr lang="en-US" altLang="zh-CN" sz="3000" dirty="0" smtClean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buBlip>
                <a:blip r:embed="rId1"/>
              </a:buBlip>
            </a:pPr>
            <a:r>
              <a:rPr lang="zh-CN" altLang="en-US" sz="30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开四口</a:t>
            </a:r>
            <a:r>
              <a:rPr lang="zh-CN" altLang="en-US" sz="300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：开放沙市、重庆、苏州、杭州</a:t>
            </a:r>
            <a:r>
              <a:rPr lang="en-US" altLang="zh-CN" sz="300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</a:t>
            </a:r>
            <a:r>
              <a:rPr lang="zh-CN" altLang="en-US" sz="300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个通商口岸；</a:t>
            </a:r>
            <a:endParaRPr lang="en-US" altLang="zh-CN" sz="3000" dirty="0" smtClean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buBlip>
                <a:blip r:embed="rId1"/>
              </a:buBlip>
            </a:pPr>
            <a:r>
              <a:rPr lang="zh-CN" altLang="en-US" sz="30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允设厂</a:t>
            </a:r>
            <a:r>
              <a:rPr lang="zh-CN" altLang="en-US" sz="3000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：允许日商建厂。</a:t>
            </a:r>
            <a:endParaRPr lang="en-US" altLang="zh-CN" sz="3000" dirty="0" smtClean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642" y="197386"/>
            <a:ext cx="2883701" cy="4748813"/>
          </a:xfrm>
          <a:prstGeom prst="rect">
            <a:avLst/>
          </a:prstGeom>
        </p:spPr>
      </p:pic>
      <p:sp>
        <p:nvSpPr>
          <p:cNvPr id="4" name="标题 1"/>
          <p:cNvSpPr txBox="1"/>
          <p:nvPr/>
        </p:nvSpPr>
        <p:spPr>
          <a:xfrm>
            <a:off x="681878" y="658293"/>
            <a:ext cx="3931907" cy="642818"/>
          </a:xfrm>
          <a:prstGeom prst="rect">
            <a:avLst/>
          </a:prstGeom>
        </p:spPr>
        <p:txBody>
          <a:bodyPr vert="horz" lIns="68564" tIns="34282" rIns="68564" bIns="3428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马关条约</a:t>
            </a:r>
            <a:r>
              <a:rPr lang="en-US" altLang="zh-CN" sz="3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之内容</a:t>
            </a:r>
            <a:endParaRPr lang="zh-CN" altLang="en-US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4752">
        <p14:ripple/>
      </p:transition>
    </mc:Choice>
    <mc:Fallback>
      <p:transition spd="slow" advTm="547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矩形 5"/>
          <p:cNvSpPr/>
          <p:nvPr/>
        </p:nvSpPr>
        <p:spPr>
          <a:xfrm>
            <a:off x="420053" y="35719"/>
            <a:ext cx="86601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台湾人民的反割台斗争</a:t>
            </a:r>
            <a:endParaRPr lang="zh-CN" altLang="en-US" sz="2400" dirty="0">
              <a:solidFill>
                <a:srgbClr val="7030A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81978" y="806768"/>
            <a:ext cx="8335804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4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背景</a:t>
            </a:r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r>
              <a:rPr lang="en-US" altLang="zh-CN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1895</a:t>
            </a:r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年，中国在甲午中日战争中战败，被迫割让台湾及澎湖列岛给日本。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2400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经过</a:t>
            </a:r>
            <a:r>
              <a:rPr lang="zh-CN" altLang="en-US" sz="24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：参加台湾保卫战的力量主要有两支：一支以邱逢甲、徐骧为首的义军；另一支是以刘永福为首的黑旗军。最后由于敌我力量的悬殊，加上清政府的腐败，台湾全部沦陷。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502412" y="333854"/>
            <a:ext cx="8139178" cy="331473"/>
          </a:xfrm>
          <a:prstGeom prst="rect">
            <a:avLst/>
          </a:prstGeom>
        </p:spPr>
        <p:txBody>
          <a:bodyPr vert="horz" lIns="75600" tIns="29700" rIns="56700" bIns="297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100" dirty="0">
                <a:latin typeface="微软雅黑" panose="020B0503020204020204" charset="-122"/>
                <a:ea typeface="微软雅黑" panose="020B0503020204020204" charset="-122"/>
              </a:rPr>
              <a:t>四、瓜分中国的狂潮</a:t>
            </a:r>
            <a:endParaRPr lang="zh-CN" altLang="en-US" sz="21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79133" y="873443"/>
            <a:ext cx="2669381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、三国干涉还辽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 descr="qrjGfO9aO7Tmhe2gdCGLOyRAqC7mhaNdUIy517N00wx3g15572932486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724" y="1546860"/>
            <a:ext cx="3629501" cy="2569369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645343" y="1554956"/>
            <a:ext cx="4102418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内容：俄德法三国迫使日本归还辽东半岛给中国，同时向清政府索取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3000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万两白银的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赎辽费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结果：为了在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年内向日本交出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2.3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亿两白银，清政府分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次向俄法银行团、英德银行团以高额利息借款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亿两白银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ransition spd="med">
    <p:cover dir="r"/>
    <p:sndAc>
      <p:stSnd>
        <p:snd r:embed="rId4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" name="标题 5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502412" y="333854"/>
            <a:ext cx="8139178" cy="331473"/>
          </a:xfrm>
          <a:prstGeom prst="rect">
            <a:avLst/>
          </a:prstGeom>
        </p:spPr>
        <p:txBody>
          <a:bodyPr vert="horz" lIns="75600" tIns="29700" rIns="56700" bIns="297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r>
              <a:rPr lang="zh-CN" altLang="en-US" sz="2100" dirty="0">
                <a:latin typeface="微软雅黑" panose="020B0503020204020204" charset="-122"/>
                <a:ea typeface="微软雅黑" panose="020B0503020204020204" charset="-122"/>
              </a:rPr>
              <a:t>四、瓜分中国的狂潮</a:t>
            </a:r>
            <a:endParaRPr lang="zh-CN" altLang="en-US" sz="21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79133" y="873443"/>
            <a:ext cx="2669381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、划分势力范围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6627" name="Picture 3" descr="0008060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6898" y="1263015"/>
            <a:ext cx="2984659" cy="34456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QQ图片2019111003022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4838" y="2567940"/>
            <a:ext cx="4940141" cy="2301240"/>
          </a:xfrm>
          <a:prstGeom prst="rect">
            <a:avLst/>
          </a:prstGeom>
        </p:spPr>
      </p:pic>
      <p:sp>
        <p:nvSpPr>
          <p:cNvPr id="49154" name="Text Box 2"/>
          <p:cNvSpPr txBox="1"/>
          <p:nvPr/>
        </p:nvSpPr>
        <p:spPr>
          <a:xfrm>
            <a:off x="889159" y="1466850"/>
            <a:ext cx="4371023" cy="1060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势力范围</a:t>
            </a:r>
            <a:r>
              <a:rPr lang="zh-CN" altLang="en-US" sz="15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是指列强凭借其军事、政治、经济力量控制殖民地或半殖民地国家的全部或部分领土，作为他们自己的“势力范围”，宣称它享有独占的权利</a:t>
            </a:r>
            <a:r>
              <a:rPr lang="en-US" altLang="zh-CN" sz="15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,</a:t>
            </a:r>
            <a:r>
              <a:rPr lang="zh-CN" altLang="en-US" sz="15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不许其它国家染指。 </a:t>
            </a:r>
            <a:endParaRPr lang="zh-CN" altLang="en-US" sz="15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5"/>
    </p:custDataLst>
  </p:cSld>
  <p:clrMapOvr>
    <a:masterClrMapping/>
  </p:clrMapOvr>
  <p:transition spd="med">
    <p:cover dir="r"/>
    <p:sndAc>
      <p:stSnd>
        <p:snd r:embed="rId6" name="proj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>
                                            <p:txEl>
                                              <p:charRg st="146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>
                                            <p:txEl>
                                              <p:charRg st="146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>
                                            <p:txEl>
                                              <p:charRg st="146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0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3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62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3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3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23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424.xml><?xml version="1.0" encoding="utf-8"?>
<p:tagLst xmlns:p="http://schemas.openxmlformats.org/presentationml/2006/main">
  <p:tag name="KSO_WM_UNIT_TABLE_BEAUTIFY" val="smartTable{770668c3-52aa-41d2-b399-3df69a627e2b}"/>
</p:tagLst>
</file>

<file path=ppt/tags/tag425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426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427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428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429.xml><?xml version="1.0" encoding="utf-8"?>
<p:tagLst xmlns:p="http://schemas.openxmlformats.org/presentationml/2006/main">
  <p:tag name="KSO_WM_SLIDE_SIZE" val="854*465"/>
  <p:tag name="KSO_WM_SLIDE_POSITION" val="52*34"/>
  <p:tag name="KSO_WM_SLIDE_LAYOUT_CNT" val="1_1"/>
  <p:tag name="KSO_WM_SLIDE_LAYOUT" val="a_f"/>
  <p:tag name="KSO_WM_BEAUTIFY_FLAG" val="#wm#"/>
  <p:tag name="KSO_WM_SLIDE_TYPE" val="text"/>
  <p:tag name="KSO_WM_SLIDE_ITEM_CNT" val="0"/>
  <p:tag name="KSO_WM_SLIDE_INDEX" val="2"/>
  <p:tag name="KSO_WM_SLIDE_ID" val="custom20177992_2"/>
  <p:tag name="KSO_WM_TAG_VERSION" val="1.0"/>
  <p:tag name="KSO_WM_TEMPLATE_INDEX" val="20177992"/>
  <p:tag name="KSO_WM_TEMPLATE_CATEGORY" val="custom"/>
  <p:tag name="KSO_WM_TEMPLATE_SUBCATEGORY" val="0"/>
  <p:tag name="KSO_WM_SLIDE_SUBTYPE" val="pureTxt"/>
  <p:tag name="KSO_WM_TEMPLATE_MASTER_TYPE" val="1"/>
  <p:tag name="KSO_WM_TEMPLATE_COLOR_TYPE" val="1"/>
</p:tagLst>
</file>

<file path=ppt/tags/tag430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431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432.xml><?xml version="1.0" encoding="utf-8"?>
<p:tagLst xmlns:p="http://schemas.openxmlformats.org/presentationml/2006/main">
  <p:tag name="KSO_WM_TEMPLATE_CATEGORY" val="custom"/>
  <p:tag name="KSO_WM_TEMPLATE_INDEX" val="20177992"/>
</p:tagLst>
</file>

<file path=ppt/tags/tag433.xml><?xml version="1.0" encoding="utf-8"?>
<p:tagLst xmlns:p="http://schemas.openxmlformats.org/presentationml/2006/main">
  <p:tag name="KSO_WM_TEMPLATE_CATEGORY" val="custom"/>
  <p:tag name="KSO_WM_TEMPLATE_INDEX" val="20177992"/>
  <p:tag name="KSO_WM_TAG_VERSION" val="1.0"/>
  <p:tag name="KSO_WM_BEAUTIFY_FLAG" val="#wm#"/>
  <p:tag name="KSO_WM_UNIT_COMPATIBLE" val="0"/>
  <p:tag name="KSO_WM_UNIT_HIGHLIGHT" val="0"/>
  <p:tag name="KSO_WM_UNIT_ISCONTENTSTITLE" val="0"/>
  <p:tag name="KSO_WM_UNIT_VALUE" val="20"/>
  <p:tag name="KSO_WM_UNIT_LAYERLEVEL" val="1"/>
  <p:tag name="KSO_WM_UNIT_INDEX" val="1"/>
  <p:tag name="KSO_WM_UNIT_ID" val="custom20177992_2*a*1"/>
  <p:tag name="KSO_WM_UNIT_TYPE" val="a"/>
  <p:tag name="KSO_WM_UNIT_NOCLEAR" val="0"/>
  <p:tag name="KSO_WM_UNIT_DIAGRAM_ISNUMVISUAL" val="0"/>
  <p:tag name="KSO_WM_UNIT_DIAGRAM_ISREFERUNIT" val="0"/>
  <p:tag name="KSO_WM_UNIT_PRESET_TEXT" val="单击此处添加标题"/>
</p:tagLst>
</file>

<file path=ppt/tags/tag434.xml><?xml version="1.0" encoding="utf-8"?>
<p:tagLst xmlns:p="http://schemas.openxmlformats.org/presentationml/2006/main">
  <p:tag name="KSO_WM_TEMPLATE_CATEGORY" val="custom"/>
  <p:tag name="KSO_WM_TEMPLATE_INDEX" val="20177992"/>
</p:tagLst>
</file>

<file path=ppt/theme/theme1.xml><?xml version="1.0" encoding="utf-8"?>
<a:theme xmlns:a="http://schemas.openxmlformats.org/drawingml/2006/main" name="6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1849</Words>
  <Application>WPS 演示</Application>
  <PresentationFormat>全屏显示(16:9)</PresentationFormat>
  <Paragraphs>179</Paragraphs>
  <Slides>26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7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7" baseType="lpstr">
      <vt:lpstr>Arial</vt:lpstr>
      <vt:lpstr>宋体</vt:lpstr>
      <vt:lpstr>Wingdings</vt:lpstr>
      <vt:lpstr>楷体</vt:lpstr>
      <vt:lpstr>隶书</vt:lpstr>
      <vt:lpstr>微软雅黑</vt:lpstr>
      <vt:lpstr>黑体</vt:lpstr>
      <vt:lpstr>Times New Roman</vt:lpstr>
      <vt:lpstr>Calibri</vt:lpstr>
      <vt:lpstr>文鼎CS大黑</vt:lpstr>
      <vt:lpstr>Arial Unicode MS</vt:lpstr>
      <vt:lpstr>Wingdings</vt:lpstr>
      <vt:lpstr>6_自定义设计方案</vt:lpstr>
      <vt:lpstr>5_自定义设计方案</vt:lpstr>
      <vt:lpstr>自定义设计方案</vt:lpstr>
      <vt:lpstr>4_自定义设计方案</vt:lpstr>
      <vt:lpstr>3_自定义设计方案</vt:lpstr>
      <vt:lpstr>2_自定义设计方案</vt:lpstr>
      <vt:lpstr>1_自定义设计方案</vt:lpstr>
      <vt:lpstr>Paint.Picture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洋务运动的结局和影响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75</cp:revision>
  <dcterms:created xsi:type="dcterms:W3CDTF">2019-07-09T01:55:00Z</dcterms:created>
  <dcterms:modified xsi:type="dcterms:W3CDTF">2020-11-21T14:00:57Z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