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9" r:id="rId3"/>
    <p:sldId id="311" r:id="rId4"/>
    <p:sldId id="293" r:id="rId5"/>
    <p:sldId id="260" r:id="rId6"/>
    <p:sldId id="261" r:id="rId7"/>
    <p:sldId id="280" r:id="rId8"/>
    <p:sldId id="272" r:id="rId9"/>
    <p:sldId id="273" r:id="rId10"/>
    <p:sldId id="275" r:id="rId11"/>
    <p:sldId id="276" r:id="rId12"/>
    <p:sldId id="284" r:id="rId13"/>
    <p:sldId id="313" r:id="rId14"/>
    <p:sldId id="312" r:id="rId15"/>
    <p:sldId id="288" r:id="rId16"/>
    <p:sldId id="291" r:id="rId17"/>
    <p:sldId id="290" r:id="rId18"/>
    <p:sldId id="289" r:id="rId19"/>
    <p:sldId id="292" r:id="rId20"/>
    <p:sldId id="295" r:id="rId21"/>
    <p:sldId id="279" r:id="rId22"/>
    <p:sldId id="262" r:id="rId23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43" autoAdjust="0"/>
    <p:restoredTop sz="94660"/>
  </p:normalViewPr>
  <p:slideViewPr>
    <p:cSldViewPr snapToGrid="0">
      <p:cViewPr varScale="1">
        <p:scale>
          <a:sx n="68" d="100"/>
          <a:sy n="68" d="100"/>
        </p:scale>
        <p:origin x="-120" y="-1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tags" Target="tags/tag1.xml" /><Relationship Id="rId25" Type="http://schemas.openxmlformats.org/officeDocument/2006/relationships/presProps" Target="presProps.xml" /><Relationship Id="rId26" Type="http://schemas.openxmlformats.org/officeDocument/2006/relationships/viewProps" Target="viewProps.xml" /><Relationship Id="rId27" Type="http://schemas.openxmlformats.org/officeDocument/2006/relationships/theme" Target="theme/theme1.xml" /><Relationship Id="rId28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iagrams/colors1.xml><?xml version="1.0" encoding="utf-8"?>
<dgm:colorsDef xmlns:a="http://schemas.openxmlformats.org/drawingml/2006/main" xmlns:dgm="http://schemas.openxmlformats.org/drawingml/2006/diagram" uniqueId="urn:microsoft.com/office/officeart/2005/8/colors/colorful5#2">
  <dgm:title val=""/>
  <dgm:desc val=""/>
  <dgm:catLst>
    <dgm:cat type="colorful" pri="10500"/>
  </dgm:catLst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5B03F269-D861-4A81-8DEC-AAFDE9CA43F8}" type="doc">
      <dgm:prSet loTypeId="urn:microsoft.com/office/officeart/2005/8/layout/hierarchy2#2" loCatId="hierarchy" qsTypeId="urn:microsoft.com/office/officeart/2005/8/quickstyle/simple1#2" qsCatId="simple" csTypeId="urn:microsoft.com/office/officeart/2005/8/colors/colorful5#2" csCatId="colorful" phldr="1"/>
      <dgm:spPr/>
      <dgm:t>
        <a:bodyPr/>
        <a:lstStyle/>
        <a:p>
          <a:endParaRPr lang="zh-CN" altLang="en-US"/>
        </a:p>
      </dgm:t>
    </dgm:pt>
    <dgm:pt modelId="{0D36E0D5-BDB0-4C1B-A50C-B8A7536D21E1}" type="parTrans" cxnId="{24393552-C073-4C36-A67C-1043A2882B1D}">
      <dgm:prSet/>
      <dgm:spPr/>
      <dgm:t>
        <a:bodyPr/>
        <a:lstStyle/>
        <a:p>
          <a:endParaRPr lang="zh-CN" altLang="en-US"/>
        </a:p>
      </dgm:t>
    </dgm:pt>
    <dgm:pt modelId="{74DF9FF9-16A3-4350-8B9B-CC08096ED5E9}">
      <dgm:prSet phldrT="[文本]" custT="1"/>
      <dgm:spPr/>
      <dgm:t>
        <a:bodyPr/>
        <a:lstStyle/>
        <a:p>
          <a:r>
            <a:rPr lang="zh-CN" altLang="en-US" sz="2800" smtClean="0"/>
            <a:t>法兰克</a:t>
          </a:r>
          <a:endParaRPr lang="en-US" altLang="zh-CN" sz="2800" smtClean="0"/>
        </a:p>
        <a:p>
          <a:r>
            <a:rPr lang="zh-CN" altLang="en-US" sz="2800" smtClean="0"/>
            <a:t>王国</a:t>
          </a:r>
          <a:endParaRPr lang="zh-CN" altLang="en-US" sz="2800"/>
        </a:p>
      </dgm:t>
    </dgm:pt>
    <dgm:pt modelId="{B417D6B2-EBF7-414B-9564-145A2634B9A7}" type="parTrans" cxnId="{DB0CF80E-3553-4C2E-8504-8958DC44B34A}">
      <dgm:prSet/>
      <dgm:spPr/>
      <dgm:t>
        <a:bodyPr/>
        <a:lstStyle/>
        <a:p>
          <a:endParaRPr lang="zh-CN" altLang="en-US"/>
        </a:p>
      </dgm:t>
    </dgm:pt>
    <dgm:pt modelId="{D972A235-4923-4853-A151-BA29ED094D87}">
      <dgm:prSet custT="1"/>
      <dgm:spPr/>
      <dgm:t>
        <a:bodyPr/>
        <a:lstStyle/>
        <a:p>
          <a:r>
            <a:rPr lang="en-US" altLang="zh-CN" sz="2800" smtClean="0"/>
            <a:t>1  </a:t>
          </a:r>
          <a:r>
            <a:rPr lang="zh-CN" altLang="en-US" sz="2800" smtClean="0"/>
            <a:t>基督教的兴起</a:t>
          </a:r>
          <a:endParaRPr lang="zh-CN" altLang="en-US" sz="2800"/>
        </a:p>
      </dgm:t>
    </dgm:pt>
    <dgm:pt modelId="{643AA8D5-1DDE-40F2-BECF-DF74CCB106AB}" type="parTrans" cxnId="{3F74772D-1AF2-49A1-B9E8-0900B1E7BE26}">
      <dgm:prSet/>
      <dgm:spPr/>
      <dgm:t>
        <a:bodyPr/>
        <a:lstStyle/>
        <a:p>
          <a:endParaRPr lang="zh-CN" altLang="en-US"/>
        </a:p>
      </dgm:t>
    </dgm:pt>
    <dgm:pt modelId="{D959D889-4008-4545-8578-F7EEAEC83674}">
      <dgm:prSet custT="1"/>
      <dgm:spPr/>
      <dgm:t>
        <a:bodyPr/>
        <a:lstStyle/>
        <a:p>
          <a:r>
            <a:rPr lang="zh-CN" altLang="en-US" sz="2400" smtClean="0"/>
            <a:t>兴起时间、原因、创始人及其传播</a:t>
          </a:r>
          <a:endParaRPr lang="zh-CN" altLang="en-US" sz="2400"/>
        </a:p>
      </dgm:t>
    </dgm:pt>
    <dgm:pt modelId="{A73800E5-8C63-4B51-AAF4-3A4EE3E80216}" type="sibTrans" cxnId="{3F74772D-1AF2-49A1-B9E8-0900B1E7BE26}">
      <dgm:prSet/>
      <dgm:spPr/>
      <dgm:t>
        <a:bodyPr/>
        <a:lstStyle/>
        <a:p>
          <a:endParaRPr lang="zh-CN" altLang="en-US"/>
        </a:p>
      </dgm:t>
    </dgm:pt>
    <dgm:pt modelId="{C7231915-56D2-465F-B719-111F7AFEA7F3}" type="sibTrans" cxnId="{DB0CF80E-3553-4C2E-8504-8958DC44B34A}">
      <dgm:prSet/>
      <dgm:spPr/>
      <dgm:t>
        <a:bodyPr/>
        <a:lstStyle/>
        <a:p>
          <a:endParaRPr lang="zh-CN" altLang="en-US"/>
        </a:p>
      </dgm:t>
    </dgm:pt>
    <dgm:pt modelId="{67B58676-CFCE-459E-B28D-5886998C4DFA}" type="parTrans" cxnId="{D48BC9ED-7547-4BF1-8B85-32959F596614}">
      <dgm:prSet/>
      <dgm:spPr/>
      <dgm:t>
        <a:bodyPr/>
        <a:lstStyle/>
        <a:p>
          <a:endParaRPr lang="zh-CN" altLang="en-US"/>
        </a:p>
      </dgm:t>
    </dgm:pt>
    <dgm:pt modelId="{E6B0EE64-CB87-483E-98C6-D9A9762E4FD4}">
      <dgm:prSet phldrT="[文本]" custT="1"/>
      <dgm:spPr/>
      <dgm:t>
        <a:bodyPr/>
        <a:lstStyle/>
        <a:p>
          <a:r>
            <a:rPr lang="en-US" altLang="zh-CN" sz="2800" smtClean="0"/>
            <a:t>2  </a:t>
          </a:r>
          <a:r>
            <a:rPr lang="zh-CN" altLang="en-US" sz="2800" smtClean="0"/>
            <a:t>法兰克王国</a:t>
          </a:r>
          <a:endParaRPr lang="zh-CN" altLang="en-US" sz="2800"/>
        </a:p>
      </dgm:t>
    </dgm:pt>
    <dgm:pt modelId="{063446A1-F527-49C7-A86A-8AC091C121A0}" type="parTrans" cxnId="{85F1807E-A56C-46BB-9846-7B7A71F89F4E}">
      <dgm:prSet/>
      <dgm:spPr/>
      <dgm:t>
        <a:bodyPr/>
        <a:lstStyle/>
        <a:p>
          <a:endParaRPr lang="zh-CN" altLang="en-US"/>
        </a:p>
      </dgm:t>
    </dgm:pt>
    <dgm:pt modelId="{3457C725-F4C5-4D4C-B704-D666B64E4B20}">
      <dgm:prSet phldrT="[文本]" custT="1"/>
      <dgm:spPr/>
      <dgm:t>
        <a:bodyPr/>
        <a:lstStyle/>
        <a:p>
          <a:pPr>
            <a:lnSpc>
              <a:spcPct val="100000"/>
            </a:lnSpc>
          </a:pPr>
          <a:r>
            <a:rPr lang="zh-CN" altLang="en-US" sz="2400" smtClean="0"/>
            <a:t>建立（</a:t>
          </a:r>
          <a:r>
            <a:rPr lang="en-US" altLang="zh-CN" sz="2400" smtClean="0"/>
            <a:t>481</a:t>
          </a:r>
          <a:r>
            <a:rPr lang="zh-CN" altLang="en-US" sz="2400" smtClean="0"/>
            <a:t>年、高卢地区、克洛维）</a:t>
          </a:r>
          <a:endParaRPr lang="zh-CN" altLang="en-US" sz="2400"/>
        </a:p>
      </dgm:t>
    </dgm:pt>
    <dgm:pt modelId="{89CCD0A8-70E5-4CA5-A9D3-28E6785EB0CD}" type="sibTrans" cxnId="{85F1807E-A56C-46BB-9846-7B7A71F89F4E}">
      <dgm:prSet/>
      <dgm:spPr/>
      <dgm:t>
        <a:bodyPr/>
        <a:lstStyle/>
        <a:p>
          <a:endParaRPr lang="zh-CN" altLang="en-US"/>
        </a:p>
      </dgm:t>
    </dgm:pt>
    <dgm:pt modelId="{8977FAE2-4DC8-45E2-816C-5935544174D4}" type="parTrans" cxnId="{956A5DE6-6694-4B4F-B109-6B6DA25F6232}">
      <dgm:prSet/>
      <dgm:spPr/>
      <dgm:t>
        <a:bodyPr/>
        <a:lstStyle/>
        <a:p>
          <a:endParaRPr lang="zh-CN" altLang="en-US"/>
        </a:p>
      </dgm:t>
    </dgm:pt>
    <dgm:pt modelId="{2D25BB67-9AEF-49A0-BB97-4811CA1D84D1}">
      <dgm:prSet phldrT="[文本]" custT="1"/>
      <dgm:spPr/>
      <dgm:t>
        <a:bodyPr/>
        <a:lstStyle/>
        <a:p>
          <a:r>
            <a:rPr lang="zh-CN" altLang="en-US" sz="2600" smtClean="0"/>
            <a:t>克洛维举措</a:t>
          </a:r>
          <a:r>
            <a:rPr lang="zh-CN" altLang="en-US" sz="2400" smtClean="0"/>
            <a:t>（宗教、土地、对外）</a:t>
          </a:r>
          <a:endParaRPr lang="zh-CN" altLang="en-US" sz="2400"/>
        </a:p>
      </dgm:t>
    </dgm:pt>
    <dgm:pt modelId="{906DDA14-6639-42BE-A6BF-55B3BE40B617}" type="sibTrans" cxnId="{956A5DE6-6694-4B4F-B109-6B6DA25F6232}">
      <dgm:prSet/>
      <dgm:spPr/>
      <dgm:t>
        <a:bodyPr/>
        <a:lstStyle/>
        <a:p>
          <a:endParaRPr lang="zh-CN" altLang="en-US"/>
        </a:p>
      </dgm:t>
    </dgm:pt>
    <dgm:pt modelId="{F7A76600-C143-4E03-AD63-E9A2612D3767}" type="sibTrans" cxnId="{D48BC9ED-7547-4BF1-8B85-32959F596614}">
      <dgm:prSet/>
      <dgm:spPr/>
      <dgm:t>
        <a:bodyPr/>
        <a:lstStyle/>
        <a:p>
          <a:endParaRPr lang="zh-CN" altLang="en-US"/>
        </a:p>
      </dgm:t>
    </dgm:pt>
    <dgm:pt modelId="{9147F890-C137-43AE-B63C-618FE058AEE4}" type="parTrans" cxnId="{C53DB448-2ABE-4418-8F1A-0D97CD39D389}">
      <dgm:prSet/>
      <dgm:spPr/>
      <dgm:t>
        <a:bodyPr/>
        <a:lstStyle/>
        <a:p>
          <a:endParaRPr lang="zh-CN" altLang="en-US"/>
        </a:p>
      </dgm:t>
    </dgm:pt>
    <dgm:pt modelId="{A3B1FB73-0C26-4D2C-B387-51509A024B93}">
      <dgm:prSet phldrT="[文本]" custT="1"/>
      <dgm:spPr/>
      <dgm:t>
        <a:bodyPr/>
        <a:lstStyle/>
        <a:p>
          <a:r>
            <a:rPr lang="en-US" altLang="zh-CN" sz="2800" smtClean="0"/>
            <a:t>3  </a:t>
          </a:r>
          <a:r>
            <a:rPr lang="zh-CN" altLang="en-US" sz="2800" smtClean="0"/>
            <a:t>封君与封臣</a:t>
          </a:r>
          <a:endParaRPr lang="zh-CN" altLang="en-US" sz="2800"/>
        </a:p>
      </dgm:t>
    </dgm:pt>
    <dgm:pt modelId="{6569B245-B1E6-43EB-9DD8-568162E2BDB7}" type="parTrans" cxnId="{97AA2C22-6201-4A1C-AA9B-B91E2E7FE85D}">
      <dgm:prSet/>
      <dgm:spPr/>
      <dgm:t>
        <a:bodyPr/>
        <a:lstStyle/>
        <a:p>
          <a:endParaRPr lang="zh-CN" altLang="en-US"/>
        </a:p>
      </dgm:t>
    </dgm:pt>
    <dgm:pt modelId="{DDD0E125-9746-4AE9-9922-F9F2DDB10DEB}">
      <dgm:prSet phldrT="[文本]" custT="1"/>
      <dgm:spPr/>
      <dgm:t>
        <a:bodyPr/>
        <a:lstStyle/>
        <a:p>
          <a:r>
            <a:rPr lang="zh-CN" altLang="en-US" sz="2400" smtClean="0"/>
            <a:t>改革：</a:t>
          </a:r>
          <a:r>
            <a:rPr lang="en-US" altLang="zh-CN" sz="2400" smtClean="0"/>
            <a:t>8</a:t>
          </a:r>
          <a:r>
            <a:rPr lang="zh-CN" altLang="en-US" sz="2400" smtClean="0"/>
            <a:t>世纪前期</a:t>
          </a:r>
          <a:endParaRPr lang="zh-CN" altLang="en-US" sz="2400"/>
        </a:p>
      </dgm:t>
    </dgm:pt>
    <dgm:pt modelId="{E407EDE7-B009-4401-B3DE-E017971162D2}" type="sibTrans" cxnId="{97AA2C22-6201-4A1C-AA9B-B91E2E7FE85D}">
      <dgm:prSet/>
      <dgm:spPr/>
      <dgm:t>
        <a:bodyPr/>
        <a:lstStyle/>
        <a:p>
          <a:endParaRPr lang="zh-CN" altLang="en-US"/>
        </a:p>
      </dgm:t>
    </dgm:pt>
    <dgm:pt modelId="{48722BF5-E688-4873-9A7C-EC3C56111AE9}" type="parTrans" cxnId="{C71877C6-EFCF-4E90-A47E-E8BD0CF61C5D}">
      <dgm:prSet/>
      <dgm:spPr/>
      <dgm:t>
        <a:bodyPr/>
        <a:lstStyle/>
        <a:p>
          <a:endParaRPr lang="zh-CN" altLang="en-US"/>
        </a:p>
      </dgm:t>
    </dgm:pt>
    <dgm:pt modelId="{30618D8B-A065-47D2-A0D8-792520043CE0}">
      <dgm:prSet custT="1"/>
      <dgm:spPr/>
      <dgm:t>
        <a:bodyPr/>
        <a:lstStyle/>
        <a:p>
          <a:r>
            <a:rPr lang="zh-CN" altLang="en-US" sz="2400" smtClean="0"/>
            <a:t>纽带：土地封赐</a:t>
          </a:r>
          <a:endParaRPr lang="zh-CN" altLang="en-US" sz="2400"/>
        </a:p>
      </dgm:t>
    </dgm:pt>
    <dgm:pt modelId="{986D762F-A675-4B7A-9FA6-0AB6523CA2AD}" type="sibTrans" cxnId="{C71877C6-EFCF-4E90-A47E-E8BD0CF61C5D}">
      <dgm:prSet/>
      <dgm:spPr/>
      <dgm:t>
        <a:bodyPr/>
        <a:lstStyle/>
        <a:p>
          <a:endParaRPr lang="zh-CN" altLang="en-US"/>
        </a:p>
      </dgm:t>
    </dgm:pt>
    <dgm:pt modelId="{1FE60DA7-0DE0-40A8-A8EE-7DDCECA7E428}" type="parTrans" cxnId="{5D51C61A-A3BF-4200-9096-C78FAA87F063}">
      <dgm:prSet/>
      <dgm:spPr/>
      <dgm:t>
        <a:bodyPr/>
        <a:lstStyle/>
        <a:p>
          <a:endParaRPr lang="zh-CN" altLang="en-US"/>
        </a:p>
      </dgm:t>
    </dgm:pt>
    <dgm:pt modelId="{7FC9BB02-299B-4987-BE90-59ECAABCA66D}">
      <dgm:prSet custT="1"/>
      <dgm:spPr/>
      <dgm:t>
        <a:bodyPr/>
        <a:lstStyle/>
        <a:p>
          <a:r>
            <a:rPr lang="zh-CN" altLang="en-US" sz="2400" smtClean="0"/>
            <a:t>特点：等级森严</a:t>
          </a:r>
          <a:endParaRPr lang="zh-CN" altLang="en-US" sz="2400"/>
        </a:p>
      </dgm:t>
    </dgm:pt>
    <dgm:pt modelId="{37489909-9D54-4156-BB1D-B1069B33D45F}" type="sibTrans" cxnId="{5D51C61A-A3BF-4200-9096-C78FAA87F063}">
      <dgm:prSet/>
      <dgm:spPr/>
      <dgm:t>
        <a:bodyPr/>
        <a:lstStyle/>
        <a:p>
          <a:endParaRPr lang="zh-CN" altLang="en-US"/>
        </a:p>
      </dgm:t>
    </dgm:pt>
    <dgm:pt modelId="{1D02DDFA-AD4B-42DB-999D-E41F97249831}" type="sibTrans" cxnId="{C53DB448-2ABE-4418-8F1A-0D97CD39D389}">
      <dgm:prSet/>
      <dgm:spPr/>
      <dgm:t>
        <a:bodyPr/>
        <a:lstStyle/>
        <a:p>
          <a:endParaRPr lang="zh-CN" altLang="en-US"/>
        </a:p>
      </dgm:t>
    </dgm:pt>
    <dgm:pt modelId="{1739895B-49FF-43AE-9242-2A2CF578F04E}" type="parTrans" cxnId="{A7319B7D-2A52-4D64-9D7E-94FD1A9D42CA}">
      <dgm:prSet/>
      <dgm:spPr/>
      <dgm:t>
        <a:bodyPr/>
        <a:lstStyle/>
        <a:p>
          <a:endParaRPr lang="zh-CN" altLang="en-US"/>
        </a:p>
      </dgm:t>
    </dgm:pt>
    <dgm:pt modelId="{B6C0BD24-8ADB-46F3-847D-B3BD44194785}">
      <dgm:prSet custT="1"/>
      <dgm:spPr/>
      <dgm:t>
        <a:bodyPr/>
        <a:lstStyle/>
        <a:p>
          <a:r>
            <a:rPr lang="en-US" altLang="zh-CN" sz="2800" smtClean="0"/>
            <a:t>4  </a:t>
          </a:r>
          <a:r>
            <a:rPr lang="zh-CN" altLang="en-US" sz="2800" smtClean="0"/>
            <a:t>查理曼帝国</a:t>
          </a:r>
          <a:endParaRPr lang="zh-CN" altLang="en-US" sz="2800"/>
        </a:p>
      </dgm:t>
    </dgm:pt>
    <dgm:pt modelId="{34E8E7D4-967D-4AFC-B58E-3677DE78690D}" type="parTrans" cxnId="{C4A79F33-D37E-4835-8991-3AD8E327E46A}">
      <dgm:prSet/>
      <dgm:spPr/>
      <dgm:t>
        <a:bodyPr/>
        <a:lstStyle/>
        <a:p>
          <a:endParaRPr lang="zh-CN" altLang="en-US"/>
        </a:p>
      </dgm:t>
    </dgm:pt>
    <dgm:pt modelId="{5A5BC6BB-ED64-4B65-A968-3A5C8067A5F7}">
      <dgm:prSet custT="1"/>
      <dgm:spPr/>
      <dgm:t>
        <a:bodyPr/>
        <a:lstStyle/>
        <a:p>
          <a:r>
            <a:rPr lang="zh-CN" altLang="en-US" sz="2400" b="0" smtClean="0"/>
            <a:t>查理统治</a:t>
          </a:r>
          <a:endParaRPr lang="en-US" altLang="zh-CN" sz="2400" b="0" smtClean="0"/>
        </a:p>
        <a:p>
          <a:r>
            <a:rPr lang="zh-CN" altLang="en-US" sz="2400" b="0" smtClean="0"/>
            <a:t>（罗马人的皇帝、</a:t>
          </a:r>
          <a:endParaRPr lang="en-US" altLang="zh-CN" sz="2400" b="0" smtClean="0"/>
        </a:p>
        <a:p>
          <a:r>
            <a:rPr lang="zh-CN" altLang="en-US" sz="2400" b="0" smtClean="0"/>
            <a:t>查理大帝、查理曼）</a:t>
          </a:r>
          <a:endParaRPr lang="zh-CN" altLang="en-US" sz="2400" b="0"/>
        </a:p>
      </dgm:t>
    </dgm:pt>
    <dgm:pt modelId="{F9667B27-DF44-45BB-BD22-AC6D481E7C55}" type="parTrans" cxnId="{AD292891-2855-406C-97D4-175AF15D9E2D}">
      <dgm:prSet/>
      <dgm:spPr/>
      <dgm:t>
        <a:bodyPr/>
        <a:lstStyle/>
        <a:p>
          <a:endParaRPr lang="zh-CN" altLang="en-US"/>
        </a:p>
      </dgm:t>
    </dgm:pt>
    <dgm:pt modelId="{8BE2C599-4B33-47FD-8258-03227E4F4FD5}">
      <dgm:prSet custT="1"/>
      <dgm:spPr/>
      <dgm:t>
        <a:bodyPr/>
        <a:lstStyle/>
        <a:p>
          <a:r>
            <a:rPr lang="zh-CN" altLang="en-US" sz="2400" smtClean="0"/>
            <a:t>当时西欧最大王国</a:t>
          </a:r>
          <a:endParaRPr lang="zh-CN" altLang="en-US" sz="2400"/>
        </a:p>
      </dgm:t>
    </dgm:pt>
    <dgm:pt modelId="{17F01909-9471-4337-ACFF-52BDF3C8A64B}" type="sibTrans" cxnId="{AD292891-2855-406C-97D4-175AF15D9E2D}">
      <dgm:prSet/>
      <dgm:spPr/>
      <dgm:t>
        <a:bodyPr/>
        <a:lstStyle/>
        <a:p>
          <a:endParaRPr lang="zh-CN" altLang="en-US"/>
        </a:p>
      </dgm:t>
    </dgm:pt>
    <dgm:pt modelId="{B54908CE-6C28-4259-A829-D61E43222186}" type="parTrans" cxnId="{3408C1BD-2E13-4B8E-A4AB-7BF35FB08BAE}">
      <dgm:prSet/>
      <dgm:spPr/>
      <dgm:t>
        <a:bodyPr/>
        <a:lstStyle/>
        <a:p>
          <a:endParaRPr lang="zh-CN" altLang="en-US"/>
        </a:p>
      </dgm:t>
    </dgm:pt>
    <dgm:pt modelId="{15591A50-9A5C-4130-9942-A989637398C8}">
      <dgm:prSet custT="1"/>
      <dgm:spPr/>
      <dgm:t>
        <a:bodyPr/>
        <a:lstStyle/>
        <a:p>
          <a:r>
            <a:rPr lang="zh-CN" altLang="en-US" sz="2400" smtClean="0"/>
            <a:t>什一税</a:t>
          </a:r>
          <a:endParaRPr lang="zh-CN" altLang="en-US" sz="2400"/>
        </a:p>
      </dgm:t>
    </dgm:pt>
    <dgm:pt modelId="{674F593E-F780-4C79-B558-A5BA232C5FF9}" type="sibTrans" cxnId="{3408C1BD-2E13-4B8E-A4AB-7BF35FB08BAE}">
      <dgm:prSet/>
      <dgm:spPr/>
      <dgm:t>
        <a:bodyPr/>
        <a:lstStyle/>
        <a:p>
          <a:endParaRPr lang="zh-CN" altLang="en-US"/>
        </a:p>
      </dgm:t>
    </dgm:pt>
    <dgm:pt modelId="{191C7494-E7DF-4F24-BD56-55CFFC8FDF0A}" type="sibTrans" cxnId="{C4A79F33-D37E-4835-8991-3AD8E327E46A}">
      <dgm:prSet/>
      <dgm:spPr/>
      <dgm:t>
        <a:bodyPr/>
        <a:lstStyle/>
        <a:p>
          <a:endParaRPr lang="zh-CN" altLang="en-US"/>
        </a:p>
      </dgm:t>
    </dgm:pt>
    <dgm:pt modelId="{DB2D944D-94B2-476D-8EE0-9B6B6119FB9B}" type="parTrans" cxnId="{7D544EA8-395E-4FF2-B77E-221ACC28617C}">
      <dgm:prSet/>
      <dgm:spPr/>
      <dgm:t>
        <a:bodyPr/>
        <a:lstStyle/>
        <a:p>
          <a:endParaRPr lang="zh-CN" altLang="en-US"/>
        </a:p>
      </dgm:t>
    </dgm:pt>
    <dgm:pt modelId="{43AE844B-A17E-4817-AED9-8BE573EFFD57}">
      <dgm:prSet custT="1"/>
      <dgm:spPr/>
      <dgm:t>
        <a:bodyPr/>
        <a:lstStyle/>
        <a:p>
          <a:r>
            <a:rPr lang="zh-CN" altLang="en-US" sz="2800" smtClean="0"/>
            <a:t>帝国分裂</a:t>
          </a:r>
          <a:endParaRPr lang="zh-CN" altLang="en-US" sz="2800"/>
        </a:p>
      </dgm:t>
    </dgm:pt>
    <dgm:pt modelId="{BDA79F8E-D97C-4CAE-9CC7-E6E526340804}" type="parTrans" cxnId="{E4334EB3-E624-4F2A-AACF-6E3E470B6CDC}">
      <dgm:prSet/>
      <dgm:spPr/>
      <dgm:t>
        <a:bodyPr/>
        <a:lstStyle/>
        <a:p>
          <a:endParaRPr lang="zh-CN" altLang="en-US"/>
        </a:p>
      </dgm:t>
    </dgm:pt>
    <dgm:pt modelId="{6EB87842-4E76-491F-8816-4F32366015FC}">
      <dgm:prSet/>
      <dgm:spPr/>
      <dgm:t>
        <a:bodyPr/>
        <a:lstStyle/>
        <a:p>
          <a:r>
            <a:rPr lang="zh-CN" altLang="en-US" smtClean="0"/>
            <a:t>一分为三，成为德意志、法兰西和意大利的雏形</a:t>
          </a:r>
          <a:endParaRPr lang="zh-CN" altLang="en-US"/>
        </a:p>
      </dgm:t>
    </dgm:pt>
    <dgm:pt modelId="{9343905A-5A85-4AE3-9ABA-122FCB222C1B}" type="sibTrans" cxnId="{E4334EB3-E624-4F2A-AACF-6E3E470B6CDC}">
      <dgm:prSet/>
      <dgm:spPr/>
      <dgm:t>
        <a:bodyPr/>
        <a:lstStyle/>
        <a:p>
          <a:endParaRPr lang="zh-CN" altLang="en-US"/>
        </a:p>
      </dgm:t>
    </dgm:pt>
    <dgm:pt modelId="{FEB205B0-1C40-4FA6-98C4-87166EB68FDE}" type="sibTrans" cxnId="{7D544EA8-395E-4FF2-B77E-221ACC28617C}">
      <dgm:prSet/>
      <dgm:spPr/>
      <dgm:t>
        <a:bodyPr/>
        <a:lstStyle/>
        <a:p>
          <a:endParaRPr lang="zh-CN" altLang="en-US"/>
        </a:p>
      </dgm:t>
    </dgm:pt>
    <dgm:pt modelId="{45661955-EA3E-41A0-A3E8-AE036F385167}" type="sibTrans" cxnId="{A7319B7D-2A52-4D64-9D7E-94FD1A9D42CA}">
      <dgm:prSet/>
      <dgm:spPr/>
      <dgm:t>
        <a:bodyPr/>
        <a:lstStyle/>
        <a:p>
          <a:endParaRPr lang="zh-CN" altLang="en-US"/>
        </a:p>
      </dgm:t>
    </dgm:pt>
    <dgm:pt modelId="{699D9787-9B7C-48A5-A6E4-E56200DE3D2E}" type="sibTrans" cxnId="{24393552-C073-4C36-A67C-1043A2882B1D}">
      <dgm:prSet/>
      <dgm:spPr/>
      <dgm:t>
        <a:bodyPr/>
        <a:lstStyle/>
        <a:p>
          <a:endParaRPr lang="zh-CN" altLang="en-US"/>
        </a:p>
      </dgm:t>
    </dgm:pt>
    <dgm:pt modelId="{0530B66B-CD20-4EB9-B29F-17771BF38F4A}" type="pres">
      <dgm:prSet presAssocID="{5B03F269-D861-4A81-8DEC-AAFDE9CA43F8}" presName="diagram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78182A0A-2CF2-4348-A2F1-A690C43EFBC4}" type="pres">
      <dgm:prSet presAssocID="{74DF9FF9-16A3-4350-8B9B-CC08096ED5E9}" presName="root1"/>
      <dgm:spPr/>
      <dgm:t>
        <a:bodyPr/>
        <a:lstStyle/>
        <a:p/>
      </dgm:t>
    </dgm:pt>
    <dgm:pt modelId="{9BF1A181-8C4C-4F02-BDCB-E9CE882BFD3E}" type="pres">
      <dgm:prSet presAssocID="{74DF9FF9-16A3-4350-8B9B-CC08096ED5E9}" presName="LevelOneTextNode" presStyleLbl="node0" presStyleCnt="1" custScaleX="89884" custScaleY="140681" custLinFactNeighborX="1080" custLinFactNeighborY="-15505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9BED88CD-87DC-4917-81AD-CEB4CEA58141}" type="pres">
      <dgm:prSet presAssocID="{74DF9FF9-16A3-4350-8B9B-CC08096ED5E9}" presName="level2hierChild"/>
      <dgm:spPr/>
      <dgm:t>
        <a:bodyPr/>
        <a:lstStyle/>
        <a:p/>
      </dgm:t>
    </dgm:pt>
    <dgm:pt modelId="{59C5EC9B-3B46-476D-B861-D88CFE79114B}" type="pres">
      <dgm:prSet presAssocID="{B417D6B2-EBF7-414B-9564-145A2634B9A7}" presName="conn2-1" presStyleLbl="parChTrans1D2" presStyleCnt="4"/>
      <dgm:spPr/>
      <dgm:t>
        <a:bodyPr/>
        <a:lstStyle/>
        <a:p>
          <a:endParaRPr lang="zh-CN" altLang="en-US"/>
        </a:p>
      </dgm:t>
    </dgm:pt>
    <dgm:pt modelId="{499CC27F-6967-440B-9F73-7B9DC4B2881F}" type="pres">
      <dgm:prSet presAssocID="{B417D6B2-EBF7-414B-9564-145A2634B9A7}" presName="connTx" presStyleLbl="parChTrans2D2" presStyleCnt="4"/>
      <dgm:spPr/>
      <dgm:t>
        <a:bodyPr/>
        <a:lstStyle/>
        <a:p>
          <a:endParaRPr lang="zh-CN" altLang="en-US"/>
        </a:p>
      </dgm:t>
    </dgm:pt>
    <dgm:pt modelId="{93F158D7-C180-4E86-AB52-16B32F91D2D3}" type="pres">
      <dgm:prSet presAssocID="{D972A235-4923-4853-A151-BA29ED094D87}" presName="root2"/>
      <dgm:spPr/>
      <dgm:t>
        <a:bodyPr/>
        <a:lstStyle/>
        <a:p/>
      </dgm:t>
    </dgm:pt>
    <dgm:pt modelId="{D5CBD62D-4D11-4D61-9173-054BB27AA2ED}" type="pres">
      <dgm:prSet presAssocID="{D972A235-4923-4853-A151-BA29ED094D87}" presName="LevelTwoTextNode" presStyleLbl="node2" presStyleCnt="4" custScaleX="183443" custScaleY="74248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6E8B65A2-C628-41F7-B4FA-3AAD3C60319F}" type="pres">
      <dgm:prSet presAssocID="{D972A235-4923-4853-A151-BA29ED094D87}" presName="level3hierChild"/>
      <dgm:spPr/>
      <dgm:t>
        <a:bodyPr/>
        <a:lstStyle/>
        <a:p/>
      </dgm:t>
    </dgm:pt>
    <dgm:pt modelId="{502D4137-6305-439F-A7C9-DA7CE0DC4E2F}" type="pres">
      <dgm:prSet presAssocID="{643AA8D5-1DDE-40F2-BECF-DF74CCB106AB}" presName="conn2-1" presStyleLbl="parChTrans1D3" presStyleCnt="8"/>
      <dgm:spPr/>
      <dgm:t>
        <a:bodyPr/>
        <a:lstStyle/>
        <a:p>
          <a:endParaRPr lang="zh-CN" altLang="en-US"/>
        </a:p>
      </dgm:t>
    </dgm:pt>
    <dgm:pt modelId="{9CD8F03E-218C-4433-BBC3-C9EAB3B94D25}" type="pres">
      <dgm:prSet presAssocID="{643AA8D5-1DDE-40F2-BECF-DF74CCB106AB}" presName="connTx" presStyleLbl="parChTrans2D3" presStyleCnt="8"/>
      <dgm:spPr/>
      <dgm:t>
        <a:bodyPr/>
        <a:lstStyle/>
        <a:p>
          <a:endParaRPr lang="zh-CN" altLang="en-US"/>
        </a:p>
      </dgm:t>
    </dgm:pt>
    <dgm:pt modelId="{67174F38-DD1D-4A1C-95D7-7B516ECD9C3E}" type="pres">
      <dgm:prSet presAssocID="{D959D889-4008-4545-8578-F7EEAEC83674}" presName="root2"/>
      <dgm:spPr/>
      <dgm:t>
        <a:bodyPr/>
        <a:lstStyle/>
        <a:p/>
      </dgm:t>
    </dgm:pt>
    <dgm:pt modelId="{BE6776CF-2437-4F75-A4F1-D02FF0DABDE3}" type="pres">
      <dgm:prSet presAssocID="{D959D889-4008-4545-8578-F7EEAEC83674}" presName="LevelTwoTextNode" presStyleLbl="node3" presStyleCnt="8" custScaleX="303169" custScaleY="70874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3C52D5BA-B984-451E-AE04-9DE48042FECB}" type="pres">
      <dgm:prSet presAssocID="{D959D889-4008-4545-8578-F7EEAEC83674}" presName="level3hierChild"/>
      <dgm:spPr/>
      <dgm:t>
        <a:bodyPr/>
        <a:lstStyle/>
        <a:p/>
      </dgm:t>
    </dgm:pt>
    <dgm:pt modelId="{CE7075A1-A072-4C22-B43B-0DC7400DAD00}" type="pres">
      <dgm:prSet presAssocID="{67B58676-CFCE-459E-B28D-5886998C4DFA}" presName="conn2-1" presStyleLbl="parChTrans1D2" presStyleIdx="1" presStyleCnt="4"/>
      <dgm:spPr/>
      <dgm:t>
        <a:bodyPr/>
        <a:lstStyle/>
        <a:p>
          <a:endParaRPr lang="zh-CN" altLang="en-US"/>
        </a:p>
      </dgm:t>
    </dgm:pt>
    <dgm:pt modelId="{0E93C558-9224-48D7-8737-2163DD668095}" type="pres">
      <dgm:prSet presAssocID="{67B58676-CFCE-459E-B28D-5886998C4DFA}" presName="connTx" presStyleLbl="parChTrans2D2" presStyleIdx="1" presStyleCnt="4"/>
      <dgm:spPr/>
      <dgm:t>
        <a:bodyPr/>
        <a:lstStyle/>
        <a:p>
          <a:endParaRPr lang="zh-CN" altLang="en-US"/>
        </a:p>
      </dgm:t>
    </dgm:pt>
    <dgm:pt modelId="{27F2CACF-99CC-4A4C-A452-FFCD3C68BCC2}" type="pres">
      <dgm:prSet presAssocID="{E6B0EE64-CB87-483E-98C6-D9A9762E4FD4}" presName="root2"/>
      <dgm:spPr/>
      <dgm:t>
        <a:bodyPr/>
        <a:lstStyle/>
        <a:p/>
      </dgm:t>
    </dgm:pt>
    <dgm:pt modelId="{0990D1C2-E906-471B-A7F7-072575D4DEB6}" type="pres">
      <dgm:prSet presAssocID="{E6B0EE64-CB87-483E-98C6-D9A9762E4FD4}" presName="LevelTwoTextNode" presStyleLbl="node2" presStyleIdx="1" presStyleCnt="4" custScaleX="176246" custScaleY="75012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3C5BE0E0-D131-4684-A545-B4697BA6ABE2}" type="pres">
      <dgm:prSet presAssocID="{E6B0EE64-CB87-483E-98C6-D9A9762E4FD4}" presName="level3hierChild"/>
      <dgm:spPr/>
      <dgm:t>
        <a:bodyPr/>
        <a:lstStyle/>
        <a:p/>
      </dgm:t>
    </dgm:pt>
    <dgm:pt modelId="{2DC88992-A7DC-460A-97B5-67AE006BA54B}" type="pres">
      <dgm:prSet presAssocID="{063446A1-F527-49C7-A86A-8AC091C121A0}" presName="conn2-1" presStyleLbl="parChTrans1D3" presStyleIdx="1" presStyleCnt="8"/>
      <dgm:spPr/>
      <dgm:t>
        <a:bodyPr/>
        <a:lstStyle/>
        <a:p>
          <a:endParaRPr lang="zh-CN" altLang="en-US"/>
        </a:p>
      </dgm:t>
    </dgm:pt>
    <dgm:pt modelId="{6B3DD322-09FA-42E1-9AB7-9CE9DCEE94B7}" type="pres">
      <dgm:prSet presAssocID="{063446A1-F527-49C7-A86A-8AC091C121A0}" presName="connTx" presStyleLbl="parChTrans2D3" presStyleIdx="1" presStyleCnt="8"/>
      <dgm:spPr/>
      <dgm:t>
        <a:bodyPr/>
        <a:lstStyle/>
        <a:p>
          <a:endParaRPr lang="zh-CN" altLang="en-US"/>
        </a:p>
      </dgm:t>
    </dgm:pt>
    <dgm:pt modelId="{56AE2A5C-BCDB-42EA-9781-D5E1DCA63057}" type="pres">
      <dgm:prSet presAssocID="{3457C725-F4C5-4D4C-B704-D666B64E4B20}" presName="root2"/>
      <dgm:spPr/>
      <dgm:t>
        <a:bodyPr/>
        <a:lstStyle/>
        <a:p/>
      </dgm:t>
    </dgm:pt>
    <dgm:pt modelId="{EEFB495E-3952-4750-99E5-0A81FC868F2B}" type="pres">
      <dgm:prSet presAssocID="{3457C725-F4C5-4D4C-B704-D666B64E4B20}" presName="LevelTwoTextNode" presStyleLbl="node3" presStyleIdx="1" presStyleCnt="8" custScaleX="313934" custScaleY="47037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15B6F815-7B75-41C1-B2C1-774BF80970ED}" type="pres">
      <dgm:prSet presAssocID="{3457C725-F4C5-4D4C-B704-D666B64E4B20}" presName="level3hierChild"/>
      <dgm:spPr/>
      <dgm:t>
        <a:bodyPr/>
        <a:lstStyle/>
        <a:p/>
      </dgm:t>
    </dgm:pt>
    <dgm:pt modelId="{3A3750F9-0499-42BF-A374-AE036348B2C2}" type="pres">
      <dgm:prSet presAssocID="{8977FAE2-4DC8-45E2-816C-5935544174D4}" presName="conn2-1" presStyleLbl="parChTrans1D3" presStyleIdx="2" presStyleCnt="8"/>
      <dgm:spPr/>
      <dgm:t>
        <a:bodyPr/>
        <a:lstStyle/>
        <a:p>
          <a:endParaRPr lang="zh-CN" altLang="en-US"/>
        </a:p>
      </dgm:t>
    </dgm:pt>
    <dgm:pt modelId="{06CA6A14-6063-44DA-BCD8-6179C3DDE2DB}" type="pres">
      <dgm:prSet presAssocID="{8977FAE2-4DC8-45E2-816C-5935544174D4}" presName="connTx" presStyleLbl="parChTrans2D3" presStyleIdx="2" presStyleCnt="8"/>
      <dgm:spPr/>
      <dgm:t>
        <a:bodyPr/>
        <a:lstStyle/>
        <a:p>
          <a:endParaRPr lang="zh-CN" altLang="en-US"/>
        </a:p>
      </dgm:t>
    </dgm:pt>
    <dgm:pt modelId="{6F1B4EEF-FD6A-4D0E-B0C0-8CD4D362ADE1}" type="pres">
      <dgm:prSet presAssocID="{2D25BB67-9AEF-49A0-BB97-4811CA1D84D1}" presName="root2"/>
      <dgm:spPr/>
      <dgm:t>
        <a:bodyPr/>
        <a:lstStyle/>
        <a:p/>
      </dgm:t>
    </dgm:pt>
    <dgm:pt modelId="{EA4F983A-3AF9-4707-8143-D4F4F4D15CC0}" type="pres">
      <dgm:prSet presAssocID="{2D25BB67-9AEF-49A0-BB97-4811CA1D84D1}" presName="LevelTwoTextNode" presStyleLbl="node3" presStyleIdx="2" presStyleCnt="8" custScaleX="307430" custScaleY="60937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D8FE6823-3BA4-479B-A7E5-38C60B6689EE}" type="pres">
      <dgm:prSet presAssocID="{2D25BB67-9AEF-49A0-BB97-4811CA1D84D1}" presName="level3hierChild"/>
      <dgm:spPr/>
      <dgm:t>
        <a:bodyPr/>
        <a:lstStyle/>
        <a:p/>
      </dgm:t>
    </dgm:pt>
    <dgm:pt modelId="{C9DE2257-1CB2-4C60-B1C3-F04C59D4590C}" type="pres">
      <dgm:prSet presAssocID="{9147F890-C137-43AE-B63C-618FE058AEE4}" presName="conn2-1" presStyleLbl="parChTrans1D2" presStyleIdx="2" presStyleCnt="4"/>
      <dgm:spPr/>
      <dgm:t>
        <a:bodyPr/>
        <a:lstStyle/>
        <a:p>
          <a:endParaRPr lang="zh-CN" altLang="en-US"/>
        </a:p>
      </dgm:t>
    </dgm:pt>
    <dgm:pt modelId="{C73BC53C-FB9D-49C3-A4C9-08AC0D6F82B6}" type="pres">
      <dgm:prSet presAssocID="{9147F890-C137-43AE-B63C-618FE058AEE4}" presName="connTx" presStyleLbl="parChTrans2D2" presStyleIdx="2" presStyleCnt="4"/>
      <dgm:spPr/>
      <dgm:t>
        <a:bodyPr/>
        <a:lstStyle/>
        <a:p>
          <a:endParaRPr lang="zh-CN" altLang="en-US"/>
        </a:p>
      </dgm:t>
    </dgm:pt>
    <dgm:pt modelId="{512C697C-B5AB-4595-8A3C-1D9B85F2867A}" type="pres">
      <dgm:prSet presAssocID="{A3B1FB73-0C26-4D2C-B387-51509A024B93}" presName="root2"/>
      <dgm:spPr/>
      <dgm:t>
        <a:bodyPr/>
        <a:lstStyle/>
        <a:p/>
      </dgm:t>
    </dgm:pt>
    <dgm:pt modelId="{6D6CC861-0861-47F3-9989-60645C981F59}" type="pres">
      <dgm:prSet presAssocID="{A3B1FB73-0C26-4D2C-B387-51509A024B93}" presName="LevelTwoTextNode" presStyleLbl="node2" presStyleIdx="2" presStyleCnt="4" custScaleX="171043" custScaleY="76171" custLinFactNeighborX="-5168" custLinFactNeighborY="24550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1AECEB8D-E0C7-4EC0-A6A3-9118C0366AEA}" type="pres">
      <dgm:prSet presAssocID="{A3B1FB73-0C26-4D2C-B387-51509A024B93}" presName="level3hierChild"/>
      <dgm:spPr/>
      <dgm:t>
        <a:bodyPr/>
        <a:lstStyle/>
        <a:p/>
      </dgm:t>
    </dgm:pt>
    <dgm:pt modelId="{E9079EE1-31AA-4B4B-B0FE-31CCF948EF7C}" type="pres">
      <dgm:prSet presAssocID="{6569B245-B1E6-43EB-9DD8-568162E2BDB7}" presName="conn2-1" presStyleLbl="parChTrans1D3" presStyleIdx="3" presStyleCnt="8"/>
      <dgm:spPr/>
      <dgm:t>
        <a:bodyPr/>
        <a:lstStyle/>
        <a:p>
          <a:endParaRPr lang="zh-CN" altLang="en-US"/>
        </a:p>
      </dgm:t>
    </dgm:pt>
    <dgm:pt modelId="{9C2D2080-DED8-40BF-8E5C-5554AC228A24}" type="pres">
      <dgm:prSet presAssocID="{6569B245-B1E6-43EB-9DD8-568162E2BDB7}" presName="connTx" presStyleLbl="parChTrans2D3" presStyleIdx="3" presStyleCnt="8"/>
      <dgm:spPr/>
      <dgm:t>
        <a:bodyPr/>
        <a:lstStyle/>
        <a:p>
          <a:endParaRPr lang="zh-CN" altLang="en-US"/>
        </a:p>
      </dgm:t>
    </dgm:pt>
    <dgm:pt modelId="{1328FD64-DE48-4C47-AA43-77F6F2E9866F}" type="pres">
      <dgm:prSet presAssocID="{DDD0E125-9746-4AE9-9922-F9F2DDB10DEB}" presName="root2"/>
      <dgm:spPr/>
      <dgm:t>
        <a:bodyPr/>
        <a:lstStyle/>
        <a:p/>
      </dgm:t>
    </dgm:pt>
    <dgm:pt modelId="{BF30F123-A163-46C5-809C-76E2031D209A}" type="pres">
      <dgm:prSet presAssocID="{DDD0E125-9746-4AE9-9922-F9F2DDB10DEB}" presName="LevelTwoTextNode" presStyleLbl="node3" presStyleIdx="3" presStyleCnt="8" custScaleX="271377" custScaleY="55400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F6A67EEA-058F-4CBF-BA81-952019FB4F82}" type="pres">
      <dgm:prSet presAssocID="{DDD0E125-9746-4AE9-9922-F9F2DDB10DEB}" presName="level3hierChild"/>
      <dgm:spPr/>
      <dgm:t>
        <a:bodyPr/>
        <a:lstStyle/>
        <a:p/>
      </dgm:t>
    </dgm:pt>
    <dgm:pt modelId="{4E666136-89B8-4895-B8FD-9423F51EEFE9}" type="pres">
      <dgm:prSet presAssocID="{48722BF5-E688-4873-9A7C-EC3C56111AE9}" presName="conn2-1" presStyleLbl="parChTrans1D3" presStyleIdx="4" presStyleCnt="8"/>
      <dgm:spPr/>
      <dgm:t>
        <a:bodyPr/>
        <a:lstStyle/>
        <a:p>
          <a:endParaRPr lang="zh-CN" altLang="en-US"/>
        </a:p>
      </dgm:t>
    </dgm:pt>
    <dgm:pt modelId="{A3454783-40ED-4041-AB7E-0802FB923C2C}" type="pres">
      <dgm:prSet presAssocID="{48722BF5-E688-4873-9A7C-EC3C56111AE9}" presName="connTx" presStyleLbl="parChTrans2D3" presStyleIdx="4" presStyleCnt="8"/>
      <dgm:spPr/>
      <dgm:t>
        <a:bodyPr/>
        <a:lstStyle/>
        <a:p>
          <a:endParaRPr lang="zh-CN" altLang="en-US"/>
        </a:p>
      </dgm:t>
    </dgm:pt>
    <dgm:pt modelId="{5B9B0242-4ECF-4449-8B2F-9ADEF8E3EBE5}" type="pres">
      <dgm:prSet presAssocID="{30618D8B-A065-47D2-A0D8-792520043CE0}" presName="root2"/>
      <dgm:spPr/>
      <dgm:t>
        <a:bodyPr/>
        <a:lstStyle/>
        <a:p/>
      </dgm:t>
    </dgm:pt>
    <dgm:pt modelId="{989E32DD-3665-4395-84A3-993E358E7105}" type="pres">
      <dgm:prSet presAssocID="{30618D8B-A065-47D2-A0D8-792520043CE0}" presName="LevelTwoTextNode" presStyleLbl="node3" presStyleIdx="4" presStyleCnt="8" custScaleX="270016" custScaleY="4562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B4F579D5-64F5-482E-9683-555AC8DD0E9F}" type="pres">
      <dgm:prSet presAssocID="{30618D8B-A065-47D2-A0D8-792520043CE0}" presName="level3hierChild"/>
      <dgm:spPr/>
      <dgm:t>
        <a:bodyPr/>
        <a:lstStyle/>
        <a:p/>
      </dgm:t>
    </dgm:pt>
    <dgm:pt modelId="{46DDBB60-86FC-46B1-B236-9F5F27758392}" type="pres">
      <dgm:prSet presAssocID="{1FE60DA7-0DE0-40A8-A8EE-7DDCECA7E428}" presName="conn2-1" presStyleLbl="parChTrans1D3" presStyleIdx="5" presStyleCnt="8"/>
      <dgm:spPr/>
      <dgm:t>
        <a:bodyPr/>
        <a:lstStyle/>
        <a:p>
          <a:endParaRPr lang="zh-CN" altLang="en-US"/>
        </a:p>
      </dgm:t>
    </dgm:pt>
    <dgm:pt modelId="{B77587B3-8523-4649-B014-0FC6D34434FE}" type="pres">
      <dgm:prSet presAssocID="{1FE60DA7-0DE0-40A8-A8EE-7DDCECA7E428}" presName="connTx" presStyleLbl="parChTrans2D3" presStyleIdx="5" presStyleCnt="8"/>
      <dgm:spPr/>
      <dgm:t>
        <a:bodyPr/>
        <a:lstStyle/>
        <a:p>
          <a:endParaRPr lang="zh-CN" altLang="en-US"/>
        </a:p>
      </dgm:t>
    </dgm:pt>
    <dgm:pt modelId="{8CF67E68-D2DF-489C-97C4-F139BF568CC1}" type="pres">
      <dgm:prSet presAssocID="{7FC9BB02-299B-4987-BE90-59ECAABCA66D}" presName="root2"/>
      <dgm:spPr/>
      <dgm:t>
        <a:bodyPr/>
        <a:lstStyle/>
        <a:p/>
      </dgm:t>
    </dgm:pt>
    <dgm:pt modelId="{A5536686-9F22-4A2A-8DFC-5004B1829F77}" type="pres">
      <dgm:prSet presAssocID="{7FC9BB02-299B-4987-BE90-59ECAABCA66D}" presName="LevelTwoTextNode" presStyleLbl="node3" presStyleIdx="5" presStyleCnt="8" custScaleX="269399" custScaleY="4631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86A5D6EA-17FA-43FA-9A99-28F26BA50A6D}" type="pres">
      <dgm:prSet presAssocID="{7FC9BB02-299B-4987-BE90-59ECAABCA66D}" presName="level3hierChild"/>
      <dgm:spPr/>
      <dgm:t>
        <a:bodyPr/>
        <a:lstStyle/>
        <a:p/>
      </dgm:t>
    </dgm:pt>
    <dgm:pt modelId="{BA8B3C74-D820-4DCD-90EB-7654C72CB1CD}" type="pres">
      <dgm:prSet presAssocID="{1739895B-49FF-43AE-9242-2A2CF578F04E}" presName="conn2-1" presStyleLbl="parChTrans1D2" presStyleIdx="3" presStyleCnt="4"/>
      <dgm:spPr/>
      <dgm:t>
        <a:bodyPr/>
        <a:lstStyle/>
        <a:p>
          <a:endParaRPr lang="zh-CN" altLang="en-US"/>
        </a:p>
      </dgm:t>
    </dgm:pt>
    <dgm:pt modelId="{16026A63-4CA1-4C00-8633-EAEC33FD1C5C}" type="pres">
      <dgm:prSet presAssocID="{1739895B-49FF-43AE-9242-2A2CF578F04E}" presName="connTx" presStyleLbl="parChTrans2D2" presStyleIdx="3" presStyleCnt="4"/>
      <dgm:spPr/>
      <dgm:t>
        <a:bodyPr/>
        <a:lstStyle/>
        <a:p>
          <a:endParaRPr lang="zh-CN" altLang="en-US"/>
        </a:p>
      </dgm:t>
    </dgm:pt>
    <dgm:pt modelId="{246DC41B-6201-46DE-9DD7-EE0D6AF732A1}" type="pres">
      <dgm:prSet presAssocID="{B6C0BD24-8ADB-46F3-847D-B3BD44194785}" presName="root2"/>
      <dgm:spPr/>
      <dgm:t>
        <a:bodyPr/>
        <a:lstStyle/>
        <a:p/>
      </dgm:t>
    </dgm:pt>
    <dgm:pt modelId="{FE582384-70B2-4592-9DED-B71CE92143E8}" type="pres">
      <dgm:prSet presAssocID="{B6C0BD24-8ADB-46F3-847D-B3BD44194785}" presName="LevelTwoTextNode" presStyleLbl="node2" presStyleIdx="3" presStyleCnt="4" custScaleX="170566" custScaleY="68377" custLinFactNeighborX="-646" custLinFactNeighborY="-15506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3DB5C341-1DE1-4F6C-825D-AB3F16190070}" type="pres">
      <dgm:prSet presAssocID="{B6C0BD24-8ADB-46F3-847D-B3BD44194785}" presName="level3hierChild"/>
      <dgm:spPr/>
      <dgm:t>
        <a:bodyPr/>
        <a:lstStyle/>
        <a:p/>
      </dgm:t>
    </dgm:pt>
    <dgm:pt modelId="{D2BEA96A-F48B-47DD-B108-3601E0CCCD4F}" type="pres">
      <dgm:prSet presAssocID="{34E8E7D4-967D-4AFC-B58E-3677DE78690D}" presName="conn2-1" presStyleLbl="parChTrans1D3" presStyleIdx="6" presStyleCnt="8"/>
      <dgm:spPr/>
      <dgm:t>
        <a:bodyPr/>
        <a:lstStyle/>
        <a:p>
          <a:endParaRPr lang="zh-CN" altLang="en-US"/>
        </a:p>
      </dgm:t>
    </dgm:pt>
    <dgm:pt modelId="{690A6978-A92C-4C85-8253-75D806F7910F}" type="pres">
      <dgm:prSet presAssocID="{34E8E7D4-967D-4AFC-B58E-3677DE78690D}" presName="connTx" presStyleLbl="parChTrans2D3" presStyleIdx="6" presStyleCnt="8"/>
      <dgm:spPr/>
      <dgm:t>
        <a:bodyPr/>
        <a:lstStyle/>
        <a:p>
          <a:endParaRPr lang="zh-CN" altLang="en-US"/>
        </a:p>
      </dgm:t>
    </dgm:pt>
    <dgm:pt modelId="{92957F37-03C0-4450-A7B0-8D9D9E65842E}" type="pres">
      <dgm:prSet presAssocID="{5A5BC6BB-ED64-4B65-A968-3A5C8067A5F7}" presName="root2"/>
      <dgm:spPr/>
      <dgm:t>
        <a:bodyPr/>
        <a:lstStyle/>
        <a:p/>
      </dgm:t>
    </dgm:pt>
    <dgm:pt modelId="{048324E0-E3BA-4CE8-A8D9-7343F436246A}" type="pres">
      <dgm:prSet presAssocID="{5A5BC6BB-ED64-4B65-A968-3A5C8067A5F7}" presName="LevelTwoTextNode" presStyleLbl="node3" presStyleIdx="6" presStyleCnt="8" custScaleX="202370" custScaleY="188536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48F4E986-B1F9-4D1C-9A67-934967715491}" type="pres">
      <dgm:prSet presAssocID="{5A5BC6BB-ED64-4B65-A968-3A5C8067A5F7}" presName="level3hierChild"/>
      <dgm:spPr/>
      <dgm:t>
        <a:bodyPr/>
        <a:lstStyle/>
        <a:p/>
      </dgm:t>
    </dgm:pt>
    <dgm:pt modelId="{88C4096E-F8D6-49E6-A3C4-22AE409BFBF8}" type="pres">
      <dgm:prSet presAssocID="{F9667B27-DF44-45BB-BD22-AC6D481E7C55}" presName="conn2-1" presStyleLbl="parChTrans1D4" presStyleCnt="3"/>
      <dgm:spPr/>
      <dgm:t>
        <a:bodyPr/>
        <a:lstStyle/>
        <a:p>
          <a:endParaRPr lang="zh-CN" altLang="en-US"/>
        </a:p>
      </dgm:t>
    </dgm:pt>
    <dgm:pt modelId="{322A72A8-0E67-4E76-8FA3-055B9475080D}" type="pres">
      <dgm:prSet presAssocID="{F9667B27-DF44-45BB-BD22-AC6D481E7C55}" presName="connTx" presStyleLbl="parChTrans2D4" presStyleCnt="3"/>
      <dgm:spPr/>
      <dgm:t>
        <a:bodyPr/>
        <a:lstStyle/>
        <a:p>
          <a:endParaRPr lang="zh-CN" altLang="en-US"/>
        </a:p>
      </dgm:t>
    </dgm:pt>
    <dgm:pt modelId="{4CB6234C-2AA3-4770-9B38-041773C15447}" type="pres">
      <dgm:prSet presAssocID="{8BE2C599-4B33-47FD-8258-03227E4F4FD5}" presName="root2"/>
      <dgm:spPr/>
      <dgm:t>
        <a:bodyPr/>
        <a:lstStyle/>
        <a:p/>
      </dgm:t>
    </dgm:pt>
    <dgm:pt modelId="{FEC432A3-5B5C-43F3-A983-F83A56938D0F}" type="pres">
      <dgm:prSet presAssocID="{8BE2C599-4B33-47FD-8258-03227E4F4FD5}" presName="LevelTwoTextNode" presStyleLbl="node4" presStyleCnt="3" custScaleX="167254" custScaleY="58152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D471465B-F55C-4E0F-AA64-2B3AB5405AC7}" type="pres">
      <dgm:prSet presAssocID="{8BE2C599-4B33-47FD-8258-03227E4F4FD5}" presName="level3hierChild"/>
      <dgm:spPr/>
      <dgm:t>
        <a:bodyPr/>
        <a:lstStyle/>
        <a:p/>
      </dgm:t>
    </dgm:pt>
    <dgm:pt modelId="{A7884E35-0D82-4FAD-8DCA-EF393F212EB4}" type="pres">
      <dgm:prSet presAssocID="{B54908CE-6C28-4259-A829-D61E43222186}" presName="conn2-1" presStyleLbl="parChTrans1D4" presStyleIdx="1" presStyleCnt="3"/>
      <dgm:spPr/>
      <dgm:t>
        <a:bodyPr/>
        <a:lstStyle/>
        <a:p>
          <a:endParaRPr lang="zh-CN" altLang="en-US"/>
        </a:p>
      </dgm:t>
    </dgm:pt>
    <dgm:pt modelId="{E4E543A5-5296-4ADD-89BD-0F09A2CA15C4}" type="pres">
      <dgm:prSet presAssocID="{B54908CE-6C28-4259-A829-D61E43222186}" presName="connTx" presStyleLbl="parChTrans2D4" presStyleIdx="1" presStyleCnt="3"/>
      <dgm:spPr/>
      <dgm:t>
        <a:bodyPr/>
        <a:lstStyle/>
        <a:p>
          <a:endParaRPr lang="zh-CN" altLang="en-US"/>
        </a:p>
      </dgm:t>
    </dgm:pt>
    <dgm:pt modelId="{997C6DE0-0A50-4711-95EA-ECF4467CA8D4}" type="pres">
      <dgm:prSet presAssocID="{15591A50-9A5C-4130-9942-A989637398C8}" presName="root2"/>
      <dgm:spPr/>
      <dgm:t>
        <a:bodyPr/>
        <a:lstStyle/>
        <a:p/>
      </dgm:t>
    </dgm:pt>
    <dgm:pt modelId="{3A7AEDDC-5B96-4A17-9ECA-8F66565BD0A6}" type="pres">
      <dgm:prSet presAssocID="{15591A50-9A5C-4130-9942-A989637398C8}" presName="LevelTwoTextNode" presStyleLbl="node4" presStyleIdx="1" presStyleCnt="3" custScaleX="159900" custScaleY="49427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D8D7E9F2-E4F7-4C0D-905C-3618314CEDF3}" type="pres">
      <dgm:prSet presAssocID="{15591A50-9A5C-4130-9942-A989637398C8}" presName="level3hierChild"/>
      <dgm:spPr/>
      <dgm:t>
        <a:bodyPr/>
        <a:lstStyle/>
        <a:p/>
      </dgm:t>
    </dgm:pt>
    <dgm:pt modelId="{4C9057B1-94C1-4C49-B85E-199C8FDA1547}" type="pres">
      <dgm:prSet presAssocID="{DB2D944D-94B2-476D-8EE0-9B6B6119FB9B}" presName="conn2-1" presStyleLbl="parChTrans1D3" presStyleIdx="7" presStyleCnt="8"/>
      <dgm:spPr/>
      <dgm:t>
        <a:bodyPr/>
        <a:lstStyle/>
        <a:p>
          <a:endParaRPr lang="zh-CN" altLang="en-US"/>
        </a:p>
      </dgm:t>
    </dgm:pt>
    <dgm:pt modelId="{BBF55B2B-E905-41EB-93BE-13F58BFD2405}" type="pres">
      <dgm:prSet presAssocID="{DB2D944D-94B2-476D-8EE0-9B6B6119FB9B}" presName="connTx" presStyleLbl="parChTrans2D3" presStyleIdx="7" presStyleCnt="8"/>
      <dgm:spPr/>
      <dgm:t>
        <a:bodyPr/>
        <a:lstStyle/>
        <a:p>
          <a:endParaRPr lang="zh-CN" altLang="en-US"/>
        </a:p>
      </dgm:t>
    </dgm:pt>
    <dgm:pt modelId="{F5E26D7B-F200-433C-91FD-28C930EA0535}" type="pres">
      <dgm:prSet presAssocID="{43AE844B-A17E-4817-AED9-8BE573EFFD57}" presName="root2"/>
      <dgm:spPr/>
      <dgm:t>
        <a:bodyPr/>
        <a:lstStyle/>
        <a:p/>
      </dgm:t>
    </dgm:pt>
    <dgm:pt modelId="{8F063D25-3480-40B5-A128-2564CF464AAF}" type="pres">
      <dgm:prSet presAssocID="{43AE844B-A17E-4817-AED9-8BE573EFFD57}" presName="LevelTwoTextNode" presStyleLbl="node3" presStyleIdx="7" presStyleCnt="8" custScaleX="126600" custScaleY="65970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DCAA49E7-4B1F-43DC-A35D-E45212166EE8}" type="pres">
      <dgm:prSet presAssocID="{43AE844B-A17E-4817-AED9-8BE573EFFD57}" presName="level3hierChild"/>
      <dgm:spPr/>
      <dgm:t>
        <a:bodyPr/>
        <a:lstStyle/>
        <a:p/>
      </dgm:t>
    </dgm:pt>
    <dgm:pt modelId="{FD3F494C-A357-4A2F-B4B5-0EE77A3F2E81}" type="pres">
      <dgm:prSet presAssocID="{BDA79F8E-D97C-4CAE-9CC7-E6E526340804}" presName="conn2-1" presStyleLbl="parChTrans1D4" presStyleIdx="2" presStyleCnt="3"/>
      <dgm:spPr/>
      <dgm:t>
        <a:bodyPr/>
        <a:lstStyle/>
        <a:p>
          <a:endParaRPr lang="zh-CN" altLang="en-US"/>
        </a:p>
      </dgm:t>
    </dgm:pt>
    <dgm:pt modelId="{CD83B842-55F0-499D-99A3-9D6C0262B9D6}" type="pres">
      <dgm:prSet presAssocID="{BDA79F8E-D97C-4CAE-9CC7-E6E526340804}" presName="connTx" presStyleLbl="parChTrans2D4" presStyleIdx="2" presStyleCnt="3"/>
      <dgm:spPr/>
      <dgm:t>
        <a:bodyPr/>
        <a:lstStyle/>
        <a:p>
          <a:endParaRPr lang="zh-CN" altLang="en-US"/>
        </a:p>
      </dgm:t>
    </dgm:pt>
    <dgm:pt modelId="{1F6DD728-E444-4DCA-B985-A69490DCF6DA}" type="pres">
      <dgm:prSet presAssocID="{6EB87842-4E76-491F-8816-4F32366015FC}" presName="root2"/>
      <dgm:spPr/>
      <dgm:t>
        <a:bodyPr/>
        <a:lstStyle/>
        <a:p/>
      </dgm:t>
    </dgm:pt>
    <dgm:pt modelId="{0F50C1EA-64AC-4B79-9F05-BC6C88AE7F50}" type="pres">
      <dgm:prSet presAssocID="{6EB87842-4E76-491F-8816-4F32366015FC}" presName="LevelTwoTextNode" presStyleLbl="node4" presStyleIdx="2" presStyleCnt="3" custScaleX="193830" custScaleY="133892" custLinFactNeighborX="12938" custLinFactNeighborY="2637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8A52C470-6313-43AE-9ECD-9EF4B5BB9449}" type="pres">
      <dgm:prSet presAssocID="{6EB87842-4E76-491F-8816-4F32366015FC}" presName="level3hierChild"/>
      <dgm:spPr/>
      <dgm:t>
        <a:bodyPr/>
        <a:lstStyle/>
        <a:p/>
      </dgm:t>
    </dgm:pt>
  </dgm:ptLst>
  <dgm:cxnLst>
    <dgm:cxn modelId="{24393552-C073-4C36-A67C-1043A2882B1D}" srcId="{5B03F269-D861-4A81-8DEC-AAFDE9CA43F8}" destId="{74DF9FF9-16A3-4350-8B9B-CC08096ED5E9}" srcOrd="0" destOrd="0" parTransId="{0D36E0D5-BDB0-4C1B-A50C-B8A7536D21E1}" sibTransId="{699D9787-9B7C-48A5-A6E4-E56200DE3D2E}"/>
    <dgm:cxn modelId="{DB0CF80E-3553-4C2E-8504-8958DC44B34A}" srcId="{74DF9FF9-16A3-4350-8B9B-CC08096ED5E9}" destId="{D972A235-4923-4853-A151-BA29ED094D87}" srcOrd="0" destOrd="0" parTransId="{B417D6B2-EBF7-414B-9564-145A2634B9A7}" sibTransId="{C7231915-56D2-465F-B719-111F7AFEA7F3}"/>
    <dgm:cxn modelId="{3F74772D-1AF2-49A1-B9E8-0900B1E7BE26}" srcId="{D972A235-4923-4853-A151-BA29ED094D87}" destId="{D959D889-4008-4545-8578-F7EEAEC83674}" srcOrd="0" destOrd="0" parTransId="{643AA8D5-1DDE-40F2-BECF-DF74CCB106AB}" sibTransId="{A73800E5-8C63-4B51-AAF4-3A4EE3E80216}"/>
    <dgm:cxn modelId="{D48BC9ED-7547-4BF1-8B85-32959F596614}" srcId="{74DF9FF9-16A3-4350-8B9B-CC08096ED5E9}" destId="{E6B0EE64-CB87-483E-98C6-D9A9762E4FD4}" srcOrd="1" destOrd="0" parTransId="{67B58676-CFCE-459E-B28D-5886998C4DFA}" sibTransId="{F7A76600-C143-4E03-AD63-E9A2612D3767}"/>
    <dgm:cxn modelId="{85F1807E-A56C-46BB-9846-7B7A71F89F4E}" srcId="{E6B0EE64-CB87-483E-98C6-D9A9762E4FD4}" destId="{3457C725-F4C5-4D4C-B704-D666B64E4B20}" srcOrd="0" destOrd="0" parTransId="{063446A1-F527-49C7-A86A-8AC091C121A0}" sibTransId="{89CCD0A8-70E5-4CA5-A9D3-28E6785EB0CD}"/>
    <dgm:cxn modelId="{956A5DE6-6694-4B4F-B109-6B6DA25F6232}" srcId="{E6B0EE64-CB87-483E-98C6-D9A9762E4FD4}" destId="{2D25BB67-9AEF-49A0-BB97-4811CA1D84D1}" srcOrd="1" destOrd="0" parTransId="{8977FAE2-4DC8-45E2-816C-5935544174D4}" sibTransId="{906DDA14-6639-42BE-A6BF-55B3BE40B617}"/>
    <dgm:cxn modelId="{C53DB448-2ABE-4418-8F1A-0D97CD39D389}" srcId="{74DF9FF9-16A3-4350-8B9B-CC08096ED5E9}" destId="{A3B1FB73-0C26-4D2C-B387-51509A024B93}" srcOrd="2" destOrd="0" parTransId="{9147F890-C137-43AE-B63C-618FE058AEE4}" sibTransId="{1D02DDFA-AD4B-42DB-999D-E41F97249831}"/>
    <dgm:cxn modelId="{97AA2C22-6201-4A1C-AA9B-B91E2E7FE85D}" srcId="{A3B1FB73-0C26-4D2C-B387-51509A024B93}" destId="{DDD0E125-9746-4AE9-9922-F9F2DDB10DEB}" srcOrd="0" destOrd="0" parTransId="{6569B245-B1E6-43EB-9DD8-568162E2BDB7}" sibTransId="{E407EDE7-B009-4401-B3DE-E017971162D2}"/>
    <dgm:cxn modelId="{C71877C6-EFCF-4E90-A47E-E8BD0CF61C5D}" srcId="{A3B1FB73-0C26-4D2C-B387-51509A024B93}" destId="{30618D8B-A065-47D2-A0D8-792520043CE0}" srcOrd="1" destOrd="0" parTransId="{48722BF5-E688-4873-9A7C-EC3C56111AE9}" sibTransId="{986D762F-A675-4B7A-9FA6-0AB6523CA2AD}"/>
    <dgm:cxn modelId="{5D51C61A-A3BF-4200-9096-C78FAA87F063}" srcId="{A3B1FB73-0C26-4D2C-B387-51509A024B93}" destId="{7FC9BB02-299B-4987-BE90-59ECAABCA66D}" srcOrd="2" destOrd="0" parTransId="{1FE60DA7-0DE0-40A8-A8EE-7DDCECA7E428}" sibTransId="{37489909-9D54-4156-BB1D-B1069B33D45F}"/>
    <dgm:cxn modelId="{A7319B7D-2A52-4D64-9D7E-94FD1A9D42CA}" srcId="{74DF9FF9-16A3-4350-8B9B-CC08096ED5E9}" destId="{B6C0BD24-8ADB-46F3-847D-B3BD44194785}" srcOrd="3" destOrd="0" parTransId="{1739895B-49FF-43AE-9242-2A2CF578F04E}" sibTransId="{45661955-EA3E-41A0-A3E8-AE036F385167}"/>
    <dgm:cxn modelId="{C4A79F33-D37E-4835-8991-3AD8E327E46A}" srcId="{B6C0BD24-8ADB-46F3-847D-B3BD44194785}" destId="{5A5BC6BB-ED64-4B65-A968-3A5C8067A5F7}" srcOrd="0" destOrd="0" parTransId="{34E8E7D4-967D-4AFC-B58E-3677DE78690D}" sibTransId="{191C7494-E7DF-4F24-BD56-55CFFC8FDF0A}"/>
    <dgm:cxn modelId="{AD292891-2855-406C-97D4-175AF15D9E2D}" srcId="{5A5BC6BB-ED64-4B65-A968-3A5C8067A5F7}" destId="{8BE2C599-4B33-47FD-8258-03227E4F4FD5}" srcOrd="0" destOrd="0" parTransId="{F9667B27-DF44-45BB-BD22-AC6D481E7C55}" sibTransId="{17F01909-9471-4337-ACFF-52BDF3C8A64B}"/>
    <dgm:cxn modelId="{3408C1BD-2E13-4B8E-A4AB-7BF35FB08BAE}" srcId="{5A5BC6BB-ED64-4B65-A968-3A5C8067A5F7}" destId="{15591A50-9A5C-4130-9942-A989637398C8}" srcOrd="1" destOrd="0" parTransId="{B54908CE-6C28-4259-A829-D61E43222186}" sibTransId="{674F593E-F780-4C79-B558-A5BA232C5FF9}"/>
    <dgm:cxn modelId="{7D544EA8-395E-4FF2-B77E-221ACC28617C}" srcId="{B6C0BD24-8ADB-46F3-847D-B3BD44194785}" destId="{43AE844B-A17E-4817-AED9-8BE573EFFD57}" srcOrd="1" destOrd="0" parTransId="{DB2D944D-94B2-476D-8EE0-9B6B6119FB9B}" sibTransId="{FEB205B0-1C40-4FA6-98C4-87166EB68FDE}"/>
    <dgm:cxn modelId="{E4334EB3-E624-4F2A-AACF-6E3E470B6CDC}" srcId="{43AE844B-A17E-4817-AED9-8BE573EFFD57}" destId="{6EB87842-4E76-491F-8816-4F32366015FC}" srcOrd="0" destOrd="0" parTransId="{BDA79F8E-D97C-4CAE-9CC7-E6E526340804}" sibTransId="{9343905A-5A85-4AE3-9ABA-122FCB222C1B}"/>
    <dgm:cxn modelId="{06C75C39-CA3D-494A-B84E-4ACA54DE9F0C}" type="presOf" srcId="{5B03F269-D861-4A81-8DEC-AAFDE9CA43F8}" destId="{0530B66B-CD20-4EB9-B29F-17771BF38F4A}" srcOrd="0" destOrd="0" presId="urn:microsoft.com/office/officeart/2005/8/layout/hierarchy2#2"/>
    <dgm:cxn modelId="{AB37E07F-D60D-4337-B7E8-C86DF6F94E63}" type="presParOf" srcId="{0530B66B-CD20-4EB9-B29F-17771BF38F4A}" destId="{78182A0A-2CF2-4348-A2F1-A690C43EFBC4}" srcOrd="0" destOrd="0" presId="urn:microsoft.com/office/officeart/2005/8/layout/hierarchy2#2"/>
    <dgm:cxn modelId="{22A15AA4-FF71-4450-92CA-CCBB659CD0FB}" type="presParOf" srcId="{78182A0A-2CF2-4348-A2F1-A690C43EFBC4}" destId="{9BF1A181-8C4C-4F02-BDCB-E9CE882BFD3E}" srcOrd="0" destOrd="0" presId="urn:microsoft.com/office/officeart/2005/8/layout/hierarchy2#2"/>
    <dgm:cxn modelId="{B1440708-3198-47E9-8BDC-C96A1DE1E9D7}" type="presOf" srcId="{74DF9FF9-16A3-4350-8B9B-CC08096ED5E9}" destId="{9BF1A181-8C4C-4F02-BDCB-E9CE882BFD3E}" srcOrd="0" destOrd="0" presId="urn:microsoft.com/office/officeart/2005/8/layout/hierarchy2#2"/>
    <dgm:cxn modelId="{90303038-48BF-408A-995B-1F46A6BE8513}" type="presParOf" srcId="{78182A0A-2CF2-4348-A2F1-A690C43EFBC4}" destId="{9BED88CD-87DC-4917-81AD-CEB4CEA58141}" srcOrd="1" destOrd="0" presId="urn:microsoft.com/office/officeart/2005/8/layout/hierarchy2#2"/>
    <dgm:cxn modelId="{87531847-BA20-49A6-A6DC-F3DCA8631788}" type="presParOf" srcId="{9BED88CD-87DC-4917-81AD-CEB4CEA58141}" destId="{59C5EC9B-3B46-476D-B861-D88CFE79114B}" srcOrd="0" destOrd="0" presId="urn:microsoft.com/office/officeart/2005/8/layout/hierarchy2#2"/>
    <dgm:cxn modelId="{D020C8F2-CEE6-4764-9F78-F93AE49B2278}" type="presOf" srcId="{B417D6B2-EBF7-414B-9564-145A2634B9A7}" destId="{59C5EC9B-3B46-476D-B861-D88CFE79114B}" srcOrd="0" destOrd="0" presId="urn:microsoft.com/office/officeart/2005/8/layout/hierarchy2#2"/>
    <dgm:cxn modelId="{1BE7E928-CCE9-43C6-AA18-77B6CDBA7C3B}" type="presParOf" srcId="{59C5EC9B-3B46-476D-B861-D88CFE79114B}" destId="{499CC27F-6967-440B-9F73-7B9DC4B2881F}" srcOrd="0" destOrd="0" presId="urn:microsoft.com/office/officeart/2005/8/layout/hierarchy2#2"/>
    <dgm:cxn modelId="{10EFF623-6C42-4CB2-9ECE-9E0172E9665F}" type="presOf" srcId="{B417D6B2-EBF7-414B-9564-145A2634B9A7}" destId="{499CC27F-6967-440B-9F73-7B9DC4B2881F}" srcOrd="1" destOrd="0" presId="urn:microsoft.com/office/officeart/2005/8/layout/hierarchy2#2"/>
    <dgm:cxn modelId="{9E3DF4AA-A6BC-45D0-AB5D-BC09886479AA}" type="presParOf" srcId="{9BED88CD-87DC-4917-81AD-CEB4CEA58141}" destId="{93F158D7-C180-4E86-AB52-16B32F91D2D3}" srcOrd="1" destOrd="0" presId="urn:microsoft.com/office/officeart/2005/8/layout/hierarchy2#2"/>
    <dgm:cxn modelId="{30A917A9-BB58-4377-BA15-E2F78A4B8A44}" type="presParOf" srcId="{93F158D7-C180-4E86-AB52-16B32F91D2D3}" destId="{D5CBD62D-4D11-4D61-9173-054BB27AA2ED}" srcOrd="0" destOrd="0" presId="urn:microsoft.com/office/officeart/2005/8/layout/hierarchy2#2"/>
    <dgm:cxn modelId="{4D73EE77-D4A2-4963-94C0-9E917E8E43F1}" type="presOf" srcId="{D972A235-4923-4853-A151-BA29ED094D87}" destId="{D5CBD62D-4D11-4D61-9173-054BB27AA2ED}" srcOrd="0" destOrd="0" presId="urn:microsoft.com/office/officeart/2005/8/layout/hierarchy2#2"/>
    <dgm:cxn modelId="{91998E46-4BDC-4478-A454-F2FC6C7212DE}" type="presParOf" srcId="{93F158D7-C180-4E86-AB52-16B32F91D2D3}" destId="{6E8B65A2-C628-41F7-B4FA-3AAD3C60319F}" srcOrd="1" destOrd="0" presId="urn:microsoft.com/office/officeart/2005/8/layout/hierarchy2#2"/>
    <dgm:cxn modelId="{EF2DA669-4294-4589-B62B-D185FA7A935C}" type="presParOf" srcId="{6E8B65A2-C628-41F7-B4FA-3AAD3C60319F}" destId="{502D4137-6305-439F-A7C9-DA7CE0DC4E2F}" srcOrd="0" destOrd="0" presId="urn:microsoft.com/office/officeart/2005/8/layout/hierarchy2#2"/>
    <dgm:cxn modelId="{24858DEA-9D76-4174-B05A-EB64056C3B3D}" type="presOf" srcId="{643AA8D5-1DDE-40F2-BECF-DF74CCB106AB}" destId="{502D4137-6305-439F-A7C9-DA7CE0DC4E2F}" srcOrd="0" destOrd="0" presId="urn:microsoft.com/office/officeart/2005/8/layout/hierarchy2#2"/>
    <dgm:cxn modelId="{FFA5CC0B-5316-40B4-A492-E38E4ED52A31}" type="presParOf" srcId="{502D4137-6305-439F-A7C9-DA7CE0DC4E2F}" destId="{9CD8F03E-218C-4433-BBC3-C9EAB3B94D25}" srcOrd="0" destOrd="0" presId="urn:microsoft.com/office/officeart/2005/8/layout/hierarchy2#2"/>
    <dgm:cxn modelId="{91EB8276-A4DA-4DD9-90BC-2A91B45F7E29}" type="presOf" srcId="{643AA8D5-1DDE-40F2-BECF-DF74CCB106AB}" destId="{9CD8F03E-218C-4433-BBC3-C9EAB3B94D25}" srcOrd="1" destOrd="0" presId="urn:microsoft.com/office/officeart/2005/8/layout/hierarchy2#2"/>
    <dgm:cxn modelId="{86284218-810D-44BD-8DBE-0A83B36C5CF1}" type="presParOf" srcId="{6E8B65A2-C628-41F7-B4FA-3AAD3C60319F}" destId="{67174F38-DD1D-4A1C-95D7-7B516ECD9C3E}" srcOrd="1" destOrd="0" presId="urn:microsoft.com/office/officeart/2005/8/layout/hierarchy2#2"/>
    <dgm:cxn modelId="{53D15E84-FCA5-475B-BB43-1969C77A97B4}" type="presParOf" srcId="{67174F38-DD1D-4A1C-95D7-7B516ECD9C3E}" destId="{BE6776CF-2437-4F75-A4F1-D02FF0DABDE3}" srcOrd="0" destOrd="0" presId="urn:microsoft.com/office/officeart/2005/8/layout/hierarchy2#2"/>
    <dgm:cxn modelId="{8A0211E0-FA2D-4D64-B9C3-B40451C865C2}" type="presOf" srcId="{D959D889-4008-4545-8578-F7EEAEC83674}" destId="{BE6776CF-2437-4F75-A4F1-D02FF0DABDE3}" srcOrd="0" destOrd="0" presId="urn:microsoft.com/office/officeart/2005/8/layout/hierarchy2#2"/>
    <dgm:cxn modelId="{EE2741EE-6E68-4A0B-AF04-E6A528FA82D4}" type="presParOf" srcId="{67174F38-DD1D-4A1C-95D7-7B516ECD9C3E}" destId="{3C52D5BA-B984-451E-AE04-9DE48042FECB}" srcOrd="1" destOrd="0" presId="urn:microsoft.com/office/officeart/2005/8/layout/hierarchy2#2"/>
    <dgm:cxn modelId="{752B191E-C6AC-4A1C-B217-383686882C47}" type="presParOf" srcId="{9BED88CD-87DC-4917-81AD-CEB4CEA58141}" destId="{CE7075A1-A072-4C22-B43B-0DC7400DAD00}" srcOrd="2" destOrd="0" presId="urn:microsoft.com/office/officeart/2005/8/layout/hierarchy2#2"/>
    <dgm:cxn modelId="{0764934D-3025-48DD-89A4-317958F47017}" type="presOf" srcId="{67B58676-CFCE-459E-B28D-5886998C4DFA}" destId="{CE7075A1-A072-4C22-B43B-0DC7400DAD00}" srcOrd="0" destOrd="0" presId="urn:microsoft.com/office/officeart/2005/8/layout/hierarchy2#2"/>
    <dgm:cxn modelId="{F60C3D6F-9EBA-450D-9852-77B92D9DAC4F}" type="presParOf" srcId="{CE7075A1-A072-4C22-B43B-0DC7400DAD00}" destId="{0E93C558-9224-48D7-8737-2163DD668095}" srcOrd="0" destOrd="0" presId="urn:microsoft.com/office/officeart/2005/8/layout/hierarchy2#2"/>
    <dgm:cxn modelId="{D5EA6897-171E-4A58-B2E4-196E21342251}" type="presOf" srcId="{67B58676-CFCE-459E-B28D-5886998C4DFA}" destId="{0E93C558-9224-48D7-8737-2163DD668095}" srcOrd="1" destOrd="0" presId="urn:microsoft.com/office/officeart/2005/8/layout/hierarchy2#2"/>
    <dgm:cxn modelId="{23CC6782-C7DC-4876-B989-3A3343252213}" type="presParOf" srcId="{9BED88CD-87DC-4917-81AD-CEB4CEA58141}" destId="{27F2CACF-99CC-4A4C-A452-FFCD3C68BCC2}" srcOrd="3" destOrd="0" presId="urn:microsoft.com/office/officeart/2005/8/layout/hierarchy2#2"/>
    <dgm:cxn modelId="{C296A0BD-5504-449F-BCB5-3A1424BF6813}" type="presParOf" srcId="{27F2CACF-99CC-4A4C-A452-FFCD3C68BCC2}" destId="{0990D1C2-E906-471B-A7F7-072575D4DEB6}" srcOrd="0" destOrd="0" presId="urn:microsoft.com/office/officeart/2005/8/layout/hierarchy2#2"/>
    <dgm:cxn modelId="{C8229EE1-E929-46A9-BF61-B41902598908}" type="presOf" srcId="{E6B0EE64-CB87-483E-98C6-D9A9762E4FD4}" destId="{0990D1C2-E906-471B-A7F7-072575D4DEB6}" srcOrd="0" destOrd="0" presId="urn:microsoft.com/office/officeart/2005/8/layout/hierarchy2#2"/>
    <dgm:cxn modelId="{F27AB08C-8019-49F9-A331-C27204CE4D4E}" type="presParOf" srcId="{27F2CACF-99CC-4A4C-A452-FFCD3C68BCC2}" destId="{3C5BE0E0-D131-4684-A545-B4697BA6ABE2}" srcOrd="1" destOrd="0" presId="urn:microsoft.com/office/officeart/2005/8/layout/hierarchy2#2"/>
    <dgm:cxn modelId="{C21A1CFC-A411-4005-9807-FA8439C46EB1}" type="presParOf" srcId="{3C5BE0E0-D131-4684-A545-B4697BA6ABE2}" destId="{2DC88992-A7DC-460A-97B5-67AE006BA54B}" srcOrd="0" destOrd="0" presId="urn:microsoft.com/office/officeart/2005/8/layout/hierarchy2#2"/>
    <dgm:cxn modelId="{0423ED59-5AC5-4676-A709-4CA135F785BA}" type="presOf" srcId="{063446A1-F527-49C7-A86A-8AC091C121A0}" destId="{2DC88992-A7DC-460A-97B5-67AE006BA54B}" srcOrd="0" destOrd="0" presId="urn:microsoft.com/office/officeart/2005/8/layout/hierarchy2#2"/>
    <dgm:cxn modelId="{7DB5E6E2-B0C2-47E9-94E8-F6C25A7CDE3A}" type="presParOf" srcId="{2DC88992-A7DC-460A-97B5-67AE006BA54B}" destId="{6B3DD322-09FA-42E1-9AB7-9CE9DCEE94B7}" srcOrd="0" destOrd="0" presId="urn:microsoft.com/office/officeart/2005/8/layout/hierarchy2#2"/>
    <dgm:cxn modelId="{036D5D62-C245-4754-938D-4F3567F0D540}" type="presOf" srcId="{063446A1-F527-49C7-A86A-8AC091C121A0}" destId="{6B3DD322-09FA-42E1-9AB7-9CE9DCEE94B7}" srcOrd="1" destOrd="0" presId="urn:microsoft.com/office/officeart/2005/8/layout/hierarchy2#2"/>
    <dgm:cxn modelId="{4F5B8D04-BAAD-4B60-BD58-75B447A07F39}" type="presParOf" srcId="{3C5BE0E0-D131-4684-A545-B4697BA6ABE2}" destId="{56AE2A5C-BCDB-42EA-9781-D5E1DCA63057}" srcOrd="1" destOrd="0" presId="urn:microsoft.com/office/officeart/2005/8/layout/hierarchy2#2"/>
    <dgm:cxn modelId="{F41098BA-8323-4C82-A320-E0763FE8649C}" type="presParOf" srcId="{56AE2A5C-BCDB-42EA-9781-D5E1DCA63057}" destId="{EEFB495E-3952-4750-99E5-0A81FC868F2B}" srcOrd="0" destOrd="0" presId="urn:microsoft.com/office/officeart/2005/8/layout/hierarchy2#2"/>
    <dgm:cxn modelId="{E6411869-BA54-4C17-836D-92053C0DEF89}" type="presOf" srcId="{3457C725-F4C5-4D4C-B704-D666B64E4B20}" destId="{EEFB495E-3952-4750-99E5-0A81FC868F2B}" srcOrd="0" destOrd="0" presId="urn:microsoft.com/office/officeart/2005/8/layout/hierarchy2#2"/>
    <dgm:cxn modelId="{E4AF3A26-4F31-445F-83D3-94A2FE93E6CD}" type="presParOf" srcId="{56AE2A5C-BCDB-42EA-9781-D5E1DCA63057}" destId="{15B6F815-7B75-41C1-B2C1-774BF80970ED}" srcOrd="1" destOrd="0" presId="urn:microsoft.com/office/officeart/2005/8/layout/hierarchy2#2"/>
    <dgm:cxn modelId="{A4845323-E124-4170-8BDC-66750D1DEF05}" type="presParOf" srcId="{3C5BE0E0-D131-4684-A545-B4697BA6ABE2}" destId="{3A3750F9-0499-42BF-A374-AE036348B2C2}" srcOrd="2" destOrd="0" presId="urn:microsoft.com/office/officeart/2005/8/layout/hierarchy2#2"/>
    <dgm:cxn modelId="{B9B6ACC8-031F-4F6E-9C42-F1F3021DF467}" type="presOf" srcId="{8977FAE2-4DC8-45E2-816C-5935544174D4}" destId="{3A3750F9-0499-42BF-A374-AE036348B2C2}" srcOrd="0" destOrd="0" presId="urn:microsoft.com/office/officeart/2005/8/layout/hierarchy2#2"/>
    <dgm:cxn modelId="{A34ACACD-39A0-46A5-B388-308B4D125AB2}" type="presParOf" srcId="{3A3750F9-0499-42BF-A374-AE036348B2C2}" destId="{06CA6A14-6063-44DA-BCD8-6179C3DDE2DB}" srcOrd="0" destOrd="0" presId="urn:microsoft.com/office/officeart/2005/8/layout/hierarchy2#2"/>
    <dgm:cxn modelId="{4588CF17-E720-4436-93F7-985DE4C70516}" type="presOf" srcId="{8977FAE2-4DC8-45E2-816C-5935544174D4}" destId="{06CA6A14-6063-44DA-BCD8-6179C3DDE2DB}" srcOrd="1" destOrd="0" presId="urn:microsoft.com/office/officeart/2005/8/layout/hierarchy2#2"/>
    <dgm:cxn modelId="{428D8242-44D9-42DA-B6FA-AA31D1BFFFE7}" type="presParOf" srcId="{3C5BE0E0-D131-4684-A545-B4697BA6ABE2}" destId="{6F1B4EEF-FD6A-4D0E-B0C0-8CD4D362ADE1}" srcOrd="3" destOrd="0" presId="urn:microsoft.com/office/officeart/2005/8/layout/hierarchy2#2"/>
    <dgm:cxn modelId="{80A941B0-4688-4EDC-AEE5-65B62D384AE4}" type="presParOf" srcId="{6F1B4EEF-FD6A-4D0E-B0C0-8CD4D362ADE1}" destId="{EA4F983A-3AF9-4707-8143-D4F4F4D15CC0}" srcOrd="0" destOrd="0" presId="urn:microsoft.com/office/officeart/2005/8/layout/hierarchy2#2"/>
    <dgm:cxn modelId="{041A9A76-40F4-460E-9394-A0353ACB1B61}" type="presOf" srcId="{2D25BB67-9AEF-49A0-BB97-4811CA1D84D1}" destId="{EA4F983A-3AF9-4707-8143-D4F4F4D15CC0}" srcOrd="0" destOrd="0" presId="urn:microsoft.com/office/officeart/2005/8/layout/hierarchy2#2"/>
    <dgm:cxn modelId="{25FE48B5-C702-480F-887E-2B649EC52ADB}" type="presParOf" srcId="{6F1B4EEF-FD6A-4D0E-B0C0-8CD4D362ADE1}" destId="{D8FE6823-3BA4-479B-A7E5-38C60B6689EE}" srcOrd="1" destOrd="0" presId="urn:microsoft.com/office/officeart/2005/8/layout/hierarchy2#2"/>
    <dgm:cxn modelId="{49BED649-CA8D-4269-9E0B-39083C4D4F0D}" type="presParOf" srcId="{9BED88CD-87DC-4917-81AD-CEB4CEA58141}" destId="{C9DE2257-1CB2-4C60-B1C3-F04C59D4590C}" srcOrd="4" destOrd="0" presId="urn:microsoft.com/office/officeart/2005/8/layout/hierarchy2#2"/>
    <dgm:cxn modelId="{672E1121-0615-471A-965E-7CB4F8B1B0BB}" type="presOf" srcId="{9147F890-C137-43AE-B63C-618FE058AEE4}" destId="{C9DE2257-1CB2-4C60-B1C3-F04C59D4590C}" srcOrd="0" destOrd="0" presId="urn:microsoft.com/office/officeart/2005/8/layout/hierarchy2#2"/>
    <dgm:cxn modelId="{CA1FD425-4F24-4A90-A287-BAD965F1C43C}" type="presParOf" srcId="{C9DE2257-1CB2-4C60-B1C3-F04C59D4590C}" destId="{C73BC53C-FB9D-49C3-A4C9-08AC0D6F82B6}" srcOrd="0" destOrd="0" presId="urn:microsoft.com/office/officeart/2005/8/layout/hierarchy2#2"/>
    <dgm:cxn modelId="{0222411A-0E32-41EA-8F38-30C2A15B775A}" type="presOf" srcId="{9147F890-C137-43AE-B63C-618FE058AEE4}" destId="{C73BC53C-FB9D-49C3-A4C9-08AC0D6F82B6}" srcOrd="1" destOrd="0" presId="urn:microsoft.com/office/officeart/2005/8/layout/hierarchy2#2"/>
    <dgm:cxn modelId="{08B0EAD5-BF3A-4681-9732-0CB4A9DF0696}" type="presParOf" srcId="{9BED88CD-87DC-4917-81AD-CEB4CEA58141}" destId="{512C697C-B5AB-4595-8A3C-1D9B85F2867A}" srcOrd="5" destOrd="0" presId="urn:microsoft.com/office/officeart/2005/8/layout/hierarchy2#2"/>
    <dgm:cxn modelId="{CDB42680-D41F-41FC-B490-E81E7E7ED25E}" type="presParOf" srcId="{512C697C-B5AB-4595-8A3C-1D9B85F2867A}" destId="{6D6CC861-0861-47F3-9989-60645C981F59}" srcOrd="0" destOrd="0" presId="urn:microsoft.com/office/officeart/2005/8/layout/hierarchy2#2"/>
    <dgm:cxn modelId="{05EAACCB-2337-4982-B4F2-843433B591E8}" type="presOf" srcId="{A3B1FB73-0C26-4D2C-B387-51509A024B93}" destId="{6D6CC861-0861-47F3-9989-60645C981F59}" srcOrd="0" destOrd="0" presId="urn:microsoft.com/office/officeart/2005/8/layout/hierarchy2#2"/>
    <dgm:cxn modelId="{DBD3D8BD-B89B-4ECC-856E-56703E59A0EA}" type="presParOf" srcId="{512C697C-B5AB-4595-8A3C-1D9B85F2867A}" destId="{1AECEB8D-E0C7-4EC0-A6A3-9118C0366AEA}" srcOrd="1" destOrd="0" presId="urn:microsoft.com/office/officeart/2005/8/layout/hierarchy2#2"/>
    <dgm:cxn modelId="{96D5C65D-D35E-4CE1-ACD3-73915EF08D92}" type="presParOf" srcId="{1AECEB8D-E0C7-4EC0-A6A3-9118C0366AEA}" destId="{E9079EE1-31AA-4B4B-B0FE-31CCF948EF7C}" srcOrd="0" destOrd="0" presId="urn:microsoft.com/office/officeart/2005/8/layout/hierarchy2#2"/>
    <dgm:cxn modelId="{9182F462-4A57-4E45-A31C-A6B56BCFD7B3}" type="presOf" srcId="{6569B245-B1E6-43EB-9DD8-568162E2BDB7}" destId="{E9079EE1-31AA-4B4B-B0FE-31CCF948EF7C}" srcOrd="0" destOrd="0" presId="urn:microsoft.com/office/officeart/2005/8/layout/hierarchy2#2"/>
    <dgm:cxn modelId="{A57E9179-6F3D-42C6-A290-81E7945ED882}" type="presParOf" srcId="{E9079EE1-31AA-4B4B-B0FE-31CCF948EF7C}" destId="{9C2D2080-DED8-40BF-8E5C-5554AC228A24}" srcOrd="0" destOrd="0" presId="urn:microsoft.com/office/officeart/2005/8/layout/hierarchy2#2"/>
    <dgm:cxn modelId="{FE727FDF-3AC3-4F1D-92ED-D88858C923CF}" type="presOf" srcId="{6569B245-B1E6-43EB-9DD8-568162E2BDB7}" destId="{9C2D2080-DED8-40BF-8E5C-5554AC228A24}" srcOrd="1" destOrd="0" presId="urn:microsoft.com/office/officeart/2005/8/layout/hierarchy2#2"/>
    <dgm:cxn modelId="{18BFE9A3-0001-4642-B96F-2E64C9D64F95}" type="presParOf" srcId="{1AECEB8D-E0C7-4EC0-A6A3-9118C0366AEA}" destId="{1328FD64-DE48-4C47-AA43-77F6F2E9866F}" srcOrd="1" destOrd="0" presId="urn:microsoft.com/office/officeart/2005/8/layout/hierarchy2#2"/>
    <dgm:cxn modelId="{ECAD10BC-BABC-46A2-9FF2-6BF40647766E}" type="presParOf" srcId="{1328FD64-DE48-4C47-AA43-77F6F2E9866F}" destId="{BF30F123-A163-46C5-809C-76E2031D209A}" srcOrd="0" destOrd="0" presId="urn:microsoft.com/office/officeart/2005/8/layout/hierarchy2#2"/>
    <dgm:cxn modelId="{AB777ED5-90C5-4CBF-A789-5F49BE6D070B}" type="presOf" srcId="{DDD0E125-9746-4AE9-9922-F9F2DDB10DEB}" destId="{BF30F123-A163-46C5-809C-76E2031D209A}" srcOrd="0" destOrd="0" presId="urn:microsoft.com/office/officeart/2005/8/layout/hierarchy2#2"/>
    <dgm:cxn modelId="{5B495989-22C6-4CD2-8FE4-2FCA7E7C1829}" type="presParOf" srcId="{1328FD64-DE48-4C47-AA43-77F6F2E9866F}" destId="{F6A67EEA-058F-4CBF-BA81-952019FB4F82}" srcOrd="1" destOrd="0" presId="urn:microsoft.com/office/officeart/2005/8/layout/hierarchy2#2"/>
    <dgm:cxn modelId="{6938B681-A773-478F-B774-8D69130BE7D8}" type="presParOf" srcId="{1AECEB8D-E0C7-4EC0-A6A3-9118C0366AEA}" destId="{4E666136-89B8-4895-B8FD-9423F51EEFE9}" srcOrd="2" destOrd="0" presId="urn:microsoft.com/office/officeart/2005/8/layout/hierarchy2#2"/>
    <dgm:cxn modelId="{73011473-5195-4C5E-B22D-C498431C3025}" type="presOf" srcId="{48722BF5-E688-4873-9A7C-EC3C56111AE9}" destId="{4E666136-89B8-4895-B8FD-9423F51EEFE9}" srcOrd="0" destOrd="0" presId="urn:microsoft.com/office/officeart/2005/8/layout/hierarchy2#2"/>
    <dgm:cxn modelId="{A99427DC-F813-46C2-9420-575E3424D54A}" type="presParOf" srcId="{4E666136-89B8-4895-B8FD-9423F51EEFE9}" destId="{A3454783-40ED-4041-AB7E-0802FB923C2C}" srcOrd="0" destOrd="0" presId="urn:microsoft.com/office/officeart/2005/8/layout/hierarchy2#2"/>
    <dgm:cxn modelId="{A2F5A73A-B090-4C5C-9CE5-F1F6B6E05CA9}" type="presOf" srcId="{48722BF5-E688-4873-9A7C-EC3C56111AE9}" destId="{A3454783-40ED-4041-AB7E-0802FB923C2C}" srcOrd="1" destOrd="0" presId="urn:microsoft.com/office/officeart/2005/8/layout/hierarchy2#2"/>
    <dgm:cxn modelId="{BA7532D9-10A9-4FF0-826C-B89CE8808DE8}" type="presParOf" srcId="{1AECEB8D-E0C7-4EC0-A6A3-9118C0366AEA}" destId="{5B9B0242-4ECF-4449-8B2F-9ADEF8E3EBE5}" srcOrd="3" destOrd="0" presId="urn:microsoft.com/office/officeart/2005/8/layout/hierarchy2#2"/>
    <dgm:cxn modelId="{D181075D-1064-46B3-813F-A755915E8E97}" type="presParOf" srcId="{5B9B0242-4ECF-4449-8B2F-9ADEF8E3EBE5}" destId="{989E32DD-3665-4395-84A3-993E358E7105}" srcOrd="0" destOrd="0" presId="urn:microsoft.com/office/officeart/2005/8/layout/hierarchy2#2"/>
    <dgm:cxn modelId="{D52C7609-2CD9-4993-9FFA-C83478DD1185}" type="presOf" srcId="{30618D8B-A065-47D2-A0D8-792520043CE0}" destId="{989E32DD-3665-4395-84A3-993E358E7105}" srcOrd="0" destOrd="0" presId="urn:microsoft.com/office/officeart/2005/8/layout/hierarchy2#2"/>
    <dgm:cxn modelId="{E51EF079-D7E0-4BD5-8034-F671F3C50BFC}" type="presParOf" srcId="{5B9B0242-4ECF-4449-8B2F-9ADEF8E3EBE5}" destId="{B4F579D5-64F5-482E-9683-555AC8DD0E9F}" srcOrd="1" destOrd="0" presId="urn:microsoft.com/office/officeart/2005/8/layout/hierarchy2#2"/>
    <dgm:cxn modelId="{503C6BD6-5ACF-4646-8F32-E555DD44BB6E}" type="presParOf" srcId="{1AECEB8D-E0C7-4EC0-A6A3-9118C0366AEA}" destId="{46DDBB60-86FC-46B1-B236-9F5F27758392}" srcOrd="4" destOrd="0" presId="urn:microsoft.com/office/officeart/2005/8/layout/hierarchy2#2"/>
    <dgm:cxn modelId="{445B4453-09C3-498B-8446-AB3ACA848384}" type="presOf" srcId="{1FE60DA7-0DE0-40A8-A8EE-7DDCECA7E428}" destId="{46DDBB60-86FC-46B1-B236-9F5F27758392}" srcOrd="0" destOrd="0" presId="urn:microsoft.com/office/officeart/2005/8/layout/hierarchy2#2"/>
    <dgm:cxn modelId="{E45DBD4F-4C12-49F2-8B86-0AB72A48B692}" type="presParOf" srcId="{46DDBB60-86FC-46B1-B236-9F5F27758392}" destId="{B77587B3-8523-4649-B014-0FC6D34434FE}" srcOrd="0" destOrd="0" presId="urn:microsoft.com/office/officeart/2005/8/layout/hierarchy2#2"/>
    <dgm:cxn modelId="{5F13D864-8F20-4390-A41C-83B416F37F8A}" type="presOf" srcId="{1FE60DA7-0DE0-40A8-A8EE-7DDCECA7E428}" destId="{B77587B3-8523-4649-B014-0FC6D34434FE}" srcOrd="1" destOrd="0" presId="urn:microsoft.com/office/officeart/2005/8/layout/hierarchy2#2"/>
    <dgm:cxn modelId="{04931F14-7E67-4E93-A4DD-495390FBEAB5}" type="presParOf" srcId="{1AECEB8D-E0C7-4EC0-A6A3-9118C0366AEA}" destId="{8CF67E68-D2DF-489C-97C4-F139BF568CC1}" srcOrd="5" destOrd="0" presId="urn:microsoft.com/office/officeart/2005/8/layout/hierarchy2#2"/>
    <dgm:cxn modelId="{7C893F08-37DE-4D51-A511-0DDCC7053657}" type="presParOf" srcId="{8CF67E68-D2DF-489C-97C4-F139BF568CC1}" destId="{A5536686-9F22-4A2A-8DFC-5004B1829F77}" srcOrd="0" destOrd="0" presId="urn:microsoft.com/office/officeart/2005/8/layout/hierarchy2#2"/>
    <dgm:cxn modelId="{65C9A734-C8F7-44C7-8DBA-E72A421EA910}" type="presOf" srcId="{7FC9BB02-299B-4987-BE90-59ECAABCA66D}" destId="{A5536686-9F22-4A2A-8DFC-5004B1829F77}" srcOrd="0" destOrd="0" presId="urn:microsoft.com/office/officeart/2005/8/layout/hierarchy2#2"/>
    <dgm:cxn modelId="{1F241A89-4F19-4815-9EE9-52103D3311C2}" type="presParOf" srcId="{8CF67E68-D2DF-489C-97C4-F139BF568CC1}" destId="{86A5D6EA-17FA-43FA-9A99-28F26BA50A6D}" srcOrd="1" destOrd="0" presId="urn:microsoft.com/office/officeart/2005/8/layout/hierarchy2#2"/>
    <dgm:cxn modelId="{4BC28CAF-0658-4F56-AAF1-5041E57446BB}" type="presParOf" srcId="{9BED88CD-87DC-4917-81AD-CEB4CEA58141}" destId="{BA8B3C74-D820-4DCD-90EB-7654C72CB1CD}" srcOrd="6" destOrd="0" presId="urn:microsoft.com/office/officeart/2005/8/layout/hierarchy2#2"/>
    <dgm:cxn modelId="{3EB72A5B-9557-4363-B79A-467F86ADF348}" type="presOf" srcId="{1739895B-49FF-43AE-9242-2A2CF578F04E}" destId="{BA8B3C74-D820-4DCD-90EB-7654C72CB1CD}" srcOrd="0" destOrd="0" presId="urn:microsoft.com/office/officeart/2005/8/layout/hierarchy2#2"/>
    <dgm:cxn modelId="{C2B1333C-9FE0-4397-8986-66B020AF045E}" type="presParOf" srcId="{BA8B3C74-D820-4DCD-90EB-7654C72CB1CD}" destId="{16026A63-4CA1-4C00-8633-EAEC33FD1C5C}" srcOrd="0" destOrd="0" presId="urn:microsoft.com/office/officeart/2005/8/layout/hierarchy2#2"/>
    <dgm:cxn modelId="{278E96AA-A30F-4542-94DF-3DF684C50313}" type="presOf" srcId="{1739895B-49FF-43AE-9242-2A2CF578F04E}" destId="{16026A63-4CA1-4C00-8633-EAEC33FD1C5C}" srcOrd="1" destOrd="0" presId="urn:microsoft.com/office/officeart/2005/8/layout/hierarchy2#2"/>
    <dgm:cxn modelId="{6B016190-9E1F-4751-AA5A-9C07BB93B787}" type="presParOf" srcId="{9BED88CD-87DC-4917-81AD-CEB4CEA58141}" destId="{246DC41B-6201-46DE-9DD7-EE0D6AF732A1}" srcOrd="7" destOrd="0" presId="urn:microsoft.com/office/officeart/2005/8/layout/hierarchy2#2"/>
    <dgm:cxn modelId="{AA69EC5B-3443-4949-80EB-ABEB63DF3A4A}" type="presParOf" srcId="{246DC41B-6201-46DE-9DD7-EE0D6AF732A1}" destId="{FE582384-70B2-4592-9DED-B71CE92143E8}" srcOrd="0" destOrd="0" presId="urn:microsoft.com/office/officeart/2005/8/layout/hierarchy2#2"/>
    <dgm:cxn modelId="{5A5A7A78-C702-4F72-AE1C-45E6EC9924E8}" type="presOf" srcId="{B6C0BD24-8ADB-46F3-847D-B3BD44194785}" destId="{FE582384-70B2-4592-9DED-B71CE92143E8}" srcOrd="0" destOrd="0" presId="urn:microsoft.com/office/officeart/2005/8/layout/hierarchy2#2"/>
    <dgm:cxn modelId="{2CE35906-B701-42EB-BC87-B6084F65E54A}" type="presParOf" srcId="{246DC41B-6201-46DE-9DD7-EE0D6AF732A1}" destId="{3DB5C341-1DE1-4F6C-825D-AB3F16190070}" srcOrd="1" destOrd="0" presId="urn:microsoft.com/office/officeart/2005/8/layout/hierarchy2#2"/>
    <dgm:cxn modelId="{772E5FD1-F0CC-4415-843F-DFFE8AB0C9ED}" type="presParOf" srcId="{3DB5C341-1DE1-4F6C-825D-AB3F16190070}" destId="{D2BEA96A-F48B-47DD-B108-3601E0CCCD4F}" srcOrd="0" destOrd="0" presId="urn:microsoft.com/office/officeart/2005/8/layout/hierarchy2#2"/>
    <dgm:cxn modelId="{E0AB2479-BE8C-4389-89D8-80FBAE0815CE}" type="presOf" srcId="{34E8E7D4-967D-4AFC-B58E-3677DE78690D}" destId="{D2BEA96A-F48B-47DD-B108-3601E0CCCD4F}" srcOrd="0" destOrd="0" presId="urn:microsoft.com/office/officeart/2005/8/layout/hierarchy2#2"/>
    <dgm:cxn modelId="{5C977971-84C0-4849-BEBA-04B219E0C4E3}" type="presParOf" srcId="{D2BEA96A-F48B-47DD-B108-3601E0CCCD4F}" destId="{690A6978-A92C-4C85-8253-75D806F7910F}" srcOrd="0" destOrd="0" presId="urn:microsoft.com/office/officeart/2005/8/layout/hierarchy2#2"/>
    <dgm:cxn modelId="{CFF78C91-56DF-442C-8694-8600EC4958AF}" type="presOf" srcId="{34E8E7D4-967D-4AFC-B58E-3677DE78690D}" destId="{690A6978-A92C-4C85-8253-75D806F7910F}" srcOrd="1" destOrd="0" presId="urn:microsoft.com/office/officeart/2005/8/layout/hierarchy2#2"/>
    <dgm:cxn modelId="{FF7ECFB7-A88B-4DE8-8FC3-EF2BB6FA9D25}" type="presParOf" srcId="{3DB5C341-1DE1-4F6C-825D-AB3F16190070}" destId="{92957F37-03C0-4450-A7B0-8D9D9E65842E}" srcOrd="1" destOrd="0" presId="urn:microsoft.com/office/officeart/2005/8/layout/hierarchy2#2"/>
    <dgm:cxn modelId="{CE6E7823-40AD-4337-B562-A4AB27B9267F}" type="presParOf" srcId="{92957F37-03C0-4450-A7B0-8D9D9E65842E}" destId="{048324E0-E3BA-4CE8-A8D9-7343F436246A}" srcOrd="0" destOrd="0" presId="urn:microsoft.com/office/officeart/2005/8/layout/hierarchy2#2"/>
    <dgm:cxn modelId="{B54DF5DE-5FFC-40BA-97DF-F7CBA0D5BDC8}" type="presOf" srcId="{5A5BC6BB-ED64-4B65-A968-3A5C8067A5F7}" destId="{048324E0-E3BA-4CE8-A8D9-7343F436246A}" srcOrd="0" destOrd="0" presId="urn:microsoft.com/office/officeart/2005/8/layout/hierarchy2#2"/>
    <dgm:cxn modelId="{421B8996-F522-4739-B26C-3B33E13438E3}" type="presParOf" srcId="{92957F37-03C0-4450-A7B0-8D9D9E65842E}" destId="{48F4E986-B1F9-4D1C-9A67-934967715491}" srcOrd="1" destOrd="0" presId="urn:microsoft.com/office/officeart/2005/8/layout/hierarchy2#2"/>
    <dgm:cxn modelId="{35AAB9C6-7133-42F3-AE12-4E72156E928F}" type="presParOf" srcId="{48F4E986-B1F9-4D1C-9A67-934967715491}" destId="{88C4096E-F8D6-49E6-A3C4-22AE409BFBF8}" srcOrd="0" destOrd="0" presId="urn:microsoft.com/office/officeart/2005/8/layout/hierarchy2#2"/>
    <dgm:cxn modelId="{302FAD6A-BE51-404F-9A1C-043009B8FBB4}" type="presOf" srcId="{F9667B27-DF44-45BB-BD22-AC6D481E7C55}" destId="{88C4096E-F8D6-49E6-A3C4-22AE409BFBF8}" srcOrd="0" destOrd="0" presId="urn:microsoft.com/office/officeart/2005/8/layout/hierarchy2#2"/>
    <dgm:cxn modelId="{DC16239B-E655-426D-B8AA-A92847A24C8A}" type="presParOf" srcId="{88C4096E-F8D6-49E6-A3C4-22AE409BFBF8}" destId="{322A72A8-0E67-4E76-8FA3-055B9475080D}" srcOrd="0" destOrd="0" presId="urn:microsoft.com/office/officeart/2005/8/layout/hierarchy2#2"/>
    <dgm:cxn modelId="{093CAC61-8D20-468B-870D-B0D35AC36829}" type="presOf" srcId="{F9667B27-DF44-45BB-BD22-AC6D481E7C55}" destId="{322A72A8-0E67-4E76-8FA3-055B9475080D}" srcOrd="1" destOrd="0" presId="urn:microsoft.com/office/officeart/2005/8/layout/hierarchy2#2"/>
    <dgm:cxn modelId="{E0DA21EA-C54E-45F4-9F24-761282851109}" type="presParOf" srcId="{48F4E986-B1F9-4D1C-9A67-934967715491}" destId="{4CB6234C-2AA3-4770-9B38-041773C15447}" srcOrd="1" destOrd="0" presId="urn:microsoft.com/office/officeart/2005/8/layout/hierarchy2#2"/>
    <dgm:cxn modelId="{FF3B79F5-DC53-4254-80BD-BD3A08596BD9}" type="presParOf" srcId="{4CB6234C-2AA3-4770-9B38-041773C15447}" destId="{FEC432A3-5B5C-43F3-A983-F83A56938D0F}" srcOrd="0" destOrd="0" presId="urn:microsoft.com/office/officeart/2005/8/layout/hierarchy2#2"/>
    <dgm:cxn modelId="{070CDD28-7AC8-4F0B-88CE-5BABDDF90A5C}" type="presOf" srcId="{8BE2C599-4B33-47FD-8258-03227E4F4FD5}" destId="{FEC432A3-5B5C-43F3-A983-F83A56938D0F}" srcOrd="0" destOrd="0" presId="urn:microsoft.com/office/officeart/2005/8/layout/hierarchy2#2"/>
    <dgm:cxn modelId="{C8C5E760-A886-44A2-B13B-27862F294713}" type="presParOf" srcId="{4CB6234C-2AA3-4770-9B38-041773C15447}" destId="{D471465B-F55C-4E0F-AA64-2B3AB5405AC7}" srcOrd="1" destOrd="0" presId="urn:microsoft.com/office/officeart/2005/8/layout/hierarchy2#2"/>
    <dgm:cxn modelId="{98D99C52-5D78-4BB4-BE9F-B2C553EA15D8}" type="presParOf" srcId="{48F4E986-B1F9-4D1C-9A67-934967715491}" destId="{A7884E35-0D82-4FAD-8DCA-EF393F212EB4}" srcOrd="2" destOrd="0" presId="urn:microsoft.com/office/officeart/2005/8/layout/hierarchy2#2"/>
    <dgm:cxn modelId="{EB8C37F2-8B51-4BEA-82DF-FD1ABB89B104}" type="presOf" srcId="{B54908CE-6C28-4259-A829-D61E43222186}" destId="{A7884E35-0D82-4FAD-8DCA-EF393F212EB4}" srcOrd="0" destOrd="0" presId="urn:microsoft.com/office/officeart/2005/8/layout/hierarchy2#2"/>
    <dgm:cxn modelId="{BED815D6-C1BD-4F64-8117-52BE2BD82BB8}" type="presParOf" srcId="{A7884E35-0D82-4FAD-8DCA-EF393F212EB4}" destId="{E4E543A5-5296-4ADD-89BD-0F09A2CA15C4}" srcOrd="0" destOrd="0" presId="urn:microsoft.com/office/officeart/2005/8/layout/hierarchy2#2"/>
    <dgm:cxn modelId="{52F6ED31-700D-4FE6-A3D3-D099D7BEE7AB}" type="presOf" srcId="{B54908CE-6C28-4259-A829-D61E43222186}" destId="{E4E543A5-5296-4ADD-89BD-0F09A2CA15C4}" srcOrd="1" destOrd="0" presId="urn:microsoft.com/office/officeart/2005/8/layout/hierarchy2#2"/>
    <dgm:cxn modelId="{7F14AAF7-FB94-459B-920D-B0E1650FB7E8}" type="presParOf" srcId="{48F4E986-B1F9-4D1C-9A67-934967715491}" destId="{997C6DE0-0A50-4711-95EA-ECF4467CA8D4}" srcOrd="3" destOrd="0" presId="urn:microsoft.com/office/officeart/2005/8/layout/hierarchy2#2"/>
    <dgm:cxn modelId="{02128D6E-2FEC-4BBA-9851-174472B5C489}" type="presParOf" srcId="{997C6DE0-0A50-4711-95EA-ECF4467CA8D4}" destId="{3A7AEDDC-5B96-4A17-9ECA-8F66565BD0A6}" srcOrd="0" destOrd="0" presId="urn:microsoft.com/office/officeart/2005/8/layout/hierarchy2#2"/>
    <dgm:cxn modelId="{E5DC65A4-0B01-4312-A051-45603AE34EE4}" type="presOf" srcId="{15591A50-9A5C-4130-9942-A989637398C8}" destId="{3A7AEDDC-5B96-4A17-9ECA-8F66565BD0A6}" srcOrd="0" destOrd="0" presId="urn:microsoft.com/office/officeart/2005/8/layout/hierarchy2#2"/>
    <dgm:cxn modelId="{A08BDBC9-6261-4821-BF20-72B9229E5620}" type="presParOf" srcId="{997C6DE0-0A50-4711-95EA-ECF4467CA8D4}" destId="{D8D7E9F2-E4F7-4C0D-905C-3618314CEDF3}" srcOrd="1" destOrd="0" presId="urn:microsoft.com/office/officeart/2005/8/layout/hierarchy2#2"/>
    <dgm:cxn modelId="{21ACD23C-ED7F-4CAE-A8EA-660B1BA7DE58}" type="presParOf" srcId="{3DB5C341-1DE1-4F6C-825D-AB3F16190070}" destId="{4C9057B1-94C1-4C49-B85E-199C8FDA1547}" srcOrd="2" destOrd="0" presId="urn:microsoft.com/office/officeart/2005/8/layout/hierarchy2#2"/>
    <dgm:cxn modelId="{635ED9DC-BCAB-4C56-AE6C-C40A21B57444}" type="presOf" srcId="{DB2D944D-94B2-476D-8EE0-9B6B6119FB9B}" destId="{4C9057B1-94C1-4C49-B85E-199C8FDA1547}" srcOrd="0" destOrd="0" presId="urn:microsoft.com/office/officeart/2005/8/layout/hierarchy2#2"/>
    <dgm:cxn modelId="{8940A34F-EF9D-4858-9432-0987EAA5B927}" type="presParOf" srcId="{4C9057B1-94C1-4C49-B85E-199C8FDA1547}" destId="{BBF55B2B-E905-41EB-93BE-13F58BFD2405}" srcOrd="0" destOrd="0" presId="urn:microsoft.com/office/officeart/2005/8/layout/hierarchy2#2"/>
    <dgm:cxn modelId="{090B0D49-DC8C-47DD-80DD-C48DD5351F15}" type="presOf" srcId="{DB2D944D-94B2-476D-8EE0-9B6B6119FB9B}" destId="{BBF55B2B-E905-41EB-93BE-13F58BFD2405}" srcOrd="1" destOrd="0" presId="urn:microsoft.com/office/officeart/2005/8/layout/hierarchy2#2"/>
    <dgm:cxn modelId="{AFB2EDEF-EFAE-4949-95C1-4F493905A254}" type="presParOf" srcId="{3DB5C341-1DE1-4F6C-825D-AB3F16190070}" destId="{F5E26D7B-F200-433C-91FD-28C930EA0535}" srcOrd="3" destOrd="0" presId="urn:microsoft.com/office/officeart/2005/8/layout/hierarchy2#2"/>
    <dgm:cxn modelId="{9FACB1EA-8E64-4126-BF26-32B11343AC3C}" type="presParOf" srcId="{F5E26D7B-F200-433C-91FD-28C930EA0535}" destId="{8F063D25-3480-40B5-A128-2564CF464AAF}" srcOrd="0" destOrd="0" presId="urn:microsoft.com/office/officeart/2005/8/layout/hierarchy2#2"/>
    <dgm:cxn modelId="{C8786C54-1472-485A-B97E-A13D55357B71}" type="presOf" srcId="{43AE844B-A17E-4817-AED9-8BE573EFFD57}" destId="{8F063D25-3480-40B5-A128-2564CF464AAF}" srcOrd="0" destOrd="0" presId="urn:microsoft.com/office/officeart/2005/8/layout/hierarchy2#2"/>
    <dgm:cxn modelId="{2ED0FEE7-FF03-4A3C-98F4-6330B3CFF887}" type="presParOf" srcId="{F5E26D7B-F200-433C-91FD-28C930EA0535}" destId="{DCAA49E7-4B1F-43DC-A35D-E45212166EE8}" srcOrd="1" destOrd="0" presId="urn:microsoft.com/office/officeart/2005/8/layout/hierarchy2#2"/>
    <dgm:cxn modelId="{6134B39F-8759-43CE-8C04-984D2C920439}" type="presParOf" srcId="{DCAA49E7-4B1F-43DC-A35D-E45212166EE8}" destId="{FD3F494C-A357-4A2F-B4B5-0EE77A3F2E81}" srcOrd="0" destOrd="0" presId="urn:microsoft.com/office/officeart/2005/8/layout/hierarchy2#2"/>
    <dgm:cxn modelId="{07C3046A-D594-489C-804E-7F67AF3287E4}" type="presOf" srcId="{BDA79F8E-D97C-4CAE-9CC7-E6E526340804}" destId="{FD3F494C-A357-4A2F-B4B5-0EE77A3F2E81}" srcOrd="0" destOrd="0" presId="urn:microsoft.com/office/officeart/2005/8/layout/hierarchy2#2"/>
    <dgm:cxn modelId="{E2D9FC13-14F1-43BE-8C46-AA87FE8EE202}" type="presParOf" srcId="{FD3F494C-A357-4A2F-B4B5-0EE77A3F2E81}" destId="{CD83B842-55F0-499D-99A3-9D6C0262B9D6}" srcOrd="0" destOrd="0" presId="urn:microsoft.com/office/officeart/2005/8/layout/hierarchy2#2"/>
    <dgm:cxn modelId="{D1A3D9B4-D2B1-438D-84E9-9D2CA2F7A560}" type="presOf" srcId="{BDA79F8E-D97C-4CAE-9CC7-E6E526340804}" destId="{CD83B842-55F0-499D-99A3-9D6C0262B9D6}" srcOrd="1" destOrd="0" presId="urn:microsoft.com/office/officeart/2005/8/layout/hierarchy2#2"/>
    <dgm:cxn modelId="{8E569EAB-9A9F-487C-854B-912A6F6DBB02}" type="presParOf" srcId="{DCAA49E7-4B1F-43DC-A35D-E45212166EE8}" destId="{1F6DD728-E444-4DCA-B985-A69490DCF6DA}" srcOrd="1" destOrd="0" presId="urn:microsoft.com/office/officeart/2005/8/layout/hierarchy2#2"/>
    <dgm:cxn modelId="{7B85FC08-A9B2-4814-A911-092EE52D7465}" type="presParOf" srcId="{1F6DD728-E444-4DCA-B985-A69490DCF6DA}" destId="{0F50C1EA-64AC-4B79-9F05-BC6C88AE7F50}" srcOrd="0" destOrd="0" presId="urn:microsoft.com/office/officeart/2005/8/layout/hierarchy2#2"/>
    <dgm:cxn modelId="{D39FCB36-3D03-4B82-B1B4-074898376BAD}" type="presOf" srcId="{6EB87842-4E76-491F-8816-4F32366015FC}" destId="{0F50C1EA-64AC-4B79-9F05-BC6C88AE7F50}" srcOrd="0" destOrd="0" presId="urn:microsoft.com/office/officeart/2005/8/layout/hierarchy2#2"/>
    <dgm:cxn modelId="{138A4065-56DD-488E-8F51-497CE11C1A72}" type="presParOf" srcId="{1F6DD728-E444-4DCA-B985-A69490DCF6DA}" destId="{8A52C470-6313-43AE-9ECD-9EF4B5BB9449}" srcOrd="1" destOrd="0" presId="urn:microsoft.com/office/officeart/2005/8/layout/hierarchy2#2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rawing1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0" name=""/>
      <dsp:cNvGrpSpPr/>
    </dsp:nvGrpSpPr>
    <dsp:grpSpPr/>
    <dsp:sp modelId="{9BF1A181-8C4C-4F02-BDCB-E9CE882BFD3E}">
      <dsp:nvSpPr>
        <dsp:cNvPr id="0" name=""/>
        <dsp:cNvSpPr/>
      </dsp:nvSpPr>
      <dsp:spPr>
        <a:xfrm>
          <a:off x="28884" y="2026038"/>
          <a:ext cx="1423182" cy="111373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 smtClean="0"/>
            <a:t>法兰克</a:t>
          </a:r>
          <a:endParaRPr lang="en-US" altLang="zh-CN" sz="2800" kern="1200" smtClean="0"/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 smtClean="0"/>
            <a:t>王国</a:t>
          </a:r>
          <a:endParaRPr lang="zh-CN" altLang="en-US" sz="2800" kern="1200"/>
        </a:p>
      </dsp:txBody>
      <dsp:txXfrm>
        <a:off x="61504" y="2058658"/>
        <a:ext cx="1357941" cy="1048499"/>
      </dsp:txXfrm>
    </dsp:sp>
    <dsp:sp modelId="{59C5EC9B-3B46-476D-B861-D88CFE79114B}">
      <dsp:nvSpPr>
        <dsp:cNvPr id="0" name=""/>
        <dsp:cNvSpPr/>
      </dsp:nvSpPr>
      <dsp:spPr>
        <a:xfrm rot="17240536">
          <a:off x="726500" y="1585432"/>
          <a:ext cx="2067374" cy="21556"/>
        </a:xfrm>
        <a:custGeom>
          <a:rect l="0" t="0" r="0" b="0"/>
          <a:pathLst>
            <a:path>
              <a:moveTo>
                <a:pt x="0" y="10778"/>
              </a:moveTo>
              <a:lnTo>
                <a:pt x="2067374" y="107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700" kern="1200"/>
        </a:p>
      </dsp:txBody>
      <dsp:txXfrm rot="17240536">
        <a:off x="1708503" y="1544526"/>
        <a:ext cx="103368" cy="103368"/>
      </dsp:txXfrm>
    </dsp:sp>
    <dsp:sp modelId="{D5CBD62D-4D11-4D61-9173-054BB27AA2ED}">
      <dsp:nvSpPr>
        <dsp:cNvPr id="0" name=""/>
        <dsp:cNvSpPr/>
      </dsp:nvSpPr>
      <dsp:spPr>
        <a:xfrm>
          <a:off x="2068308" y="315611"/>
          <a:ext cx="2904553" cy="587804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800" kern="1200" smtClean="0"/>
            <a:t>1  </a:t>
          </a:r>
          <a:r>
            <a:rPr lang="zh-CN" altLang="en-US" sz="2800" kern="1200" smtClean="0"/>
            <a:t>基督教的兴起</a:t>
          </a:r>
          <a:endParaRPr lang="zh-CN" altLang="en-US" sz="2800" kern="1200"/>
        </a:p>
      </dsp:txBody>
      <dsp:txXfrm>
        <a:off x="2085524" y="332827"/>
        <a:ext cx="2870121" cy="553372"/>
      </dsp:txXfrm>
    </dsp:sp>
    <dsp:sp modelId="{502D4137-6305-439F-A7C9-DA7CE0DC4E2F}">
      <dsp:nvSpPr>
        <dsp:cNvPr id="0" name=""/>
        <dsp:cNvSpPr/>
      </dsp:nvSpPr>
      <dsp:spPr>
        <a:xfrm>
          <a:off x="4972861" y="598735"/>
          <a:ext cx="633341" cy="21556"/>
        </a:xfrm>
        <a:custGeom>
          <a:rect l="0" t="0" r="0" b="0"/>
          <a:pathLst>
            <a:path>
              <a:moveTo>
                <a:pt x="0" y="10778"/>
              </a:moveTo>
              <a:lnTo>
                <a:pt x="633341" y="10778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500" kern="1200"/>
        </a:p>
      </dsp:txBody>
      <dsp:txXfrm>
        <a:off x="5273699" y="593680"/>
        <a:ext cx="31667" cy="31667"/>
      </dsp:txXfrm>
    </dsp:sp>
    <dsp:sp modelId="{BE6776CF-2437-4F75-A4F1-D02FF0DABDE3}">
      <dsp:nvSpPr>
        <dsp:cNvPr id="0" name=""/>
        <dsp:cNvSpPr/>
      </dsp:nvSpPr>
      <dsp:spPr>
        <a:xfrm>
          <a:off x="5606203" y="328967"/>
          <a:ext cx="4800240" cy="56109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smtClean="0"/>
            <a:t>兴起时间、原因、创始人及其传播</a:t>
          </a:r>
          <a:endParaRPr lang="zh-CN" altLang="en-US" sz="2400" kern="1200"/>
        </a:p>
      </dsp:txBody>
      <dsp:txXfrm>
        <a:off x="5622637" y="345401"/>
        <a:ext cx="4767372" cy="528225"/>
      </dsp:txXfrm>
    </dsp:sp>
    <dsp:sp modelId="{CE7075A1-A072-4C22-B43B-0DC7400DAD00}">
      <dsp:nvSpPr>
        <dsp:cNvPr id="0" name=""/>
        <dsp:cNvSpPr/>
      </dsp:nvSpPr>
      <dsp:spPr>
        <a:xfrm rot="17972556">
          <a:off x="1135285" y="2028471"/>
          <a:ext cx="1249805" cy="21556"/>
        </a:xfrm>
        <a:custGeom>
          <a:rect l="0" t="0" r="0" b="0"/>
          <a:pathLst>
            <a:path>
              <a:moveTo>
                <a:pt x="0" y="10778"/>
              </a:moveTo>
              <a:lnTo>
                <a:pt x="1249805" y="107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500" kern="1200"/>
        </a:p>
      </dsp:txBody>
      <dsp:txXfrm rot="17972556">
        <a:off x="1728942" y="2008004"/>
        <a:ext cx="62490" cy="62490"/>
      </dsp:txXfrm>
    </dsp:sp>
    <dsp:sp modelId="{0990D1C2-E906-471B-A7F7-072575D4DEB6}">
      <dsp:nvSpPr>
        <dsp:cNvPr id="0" name=""/>
        <dsp:cNvSpPr/>
      </dsp:nvSpPr>
      <dsp:spPr>
        <a:xfrm>
          <a:off x="2068308" y="1198664"/>
          <a:ext cx="2790599" cy="59385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800" kern="1200" smtClean="0"/>
            <a:t>2  </a:t>
          </a:r>
          <a:r>
            <a:rPr lang="zh-CN" altLang="en-US" sz="2800" kern="1200" smtClean="0"/>
            <a:t>法兰克王国</a:t>
          </a:r>
          <a:endParaRPr lang="zh-CN" altLang="en-US" sz="2800" kern="1200"/>
        </a:p>
      </dsp:txBody>
      <dsp:txXfrm>
        <a:off x="2085701" y="1216057"/>
        <a:ext cx="2755812" cy="559066"/>
      </dsp:txXfrm>
    </dsp:sp>
    <dsp:sp modelId="{2DC88992-A7DC-460A-97B5-67AE006BA54B}">
      <dsp:nvSpPr>
        <dsp:cNvPr id="0" name=""/>
        <dsp:cNvSpPr/>
      </dsp:nvSpPr>
      <dsp:spPr>
        <a:xfrm rot="20076642">
          <a:off x="4825052" y="1334518"/>
          <a:ext cx="701052" cy="21556"/>
        </a:xfrm>
        <a:custGeom>
          <a:rect l="0" t="0" r="0" b="0"/>
          <a:pathLst>
            <a:path>
              <a:moveTo>
                <a:pt x="0" y="10778"/>
              </a:moveTo>
              <a:lnTo>
                <a:pt x="701052" y="10778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500" kern="1200"/>
        </a:p>
      </dsp:txBody>
      <dsp:txXfrm rot="20076642">
        <a:off x="5158052" y="1327770"/>
        <a:ext cx="35052" cy="35052"/>
      </dsp:txXfrm>
    </dsp:sp>
    <dsp:sp modelId="{EEFB495E-3952-4750-99E5-0A81FC868F2B}">
      <dsp:nvSpPr>
        <dsp:cNvPr id="0" name=""/>
        <dsp:cNvSpPr/>
      </dsp:nvSpPr>
      <dsp:spPr>
        <a:xfrm>
          <a:off x="5492249" y="1008812"/>
          <a:ext cx="4970688" cy="37238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smtClean="0"/>
            <a:t>建立（</a:t>
          </a:r>
          <a:r>
            <a:rPr lang="en-US" altLang="zh-CN" sz="2400" kern="1200" smtClean="0"/>
            <a:t>481</a:t>
          </a:r>
          <a:r>
            <a:rPr lang="zh-CN" altLang="en-US" sz="2400" kern="1200" smtClean="0"/>
            <a:t>年、高卢地区、克洛维）</a:t>
          </a:r>
          <a:endParaRPr lang="zh-CN" altLang="en-US" sz="2400" kern="1200"/>
        </a:p>
      </dsp:txBody>
      <dsp:txXfrm>
        <a:off x="5503156" y="1019719"/>
        <a:ext cx="4948875" cy="350568"/>
      </dsp:txXfrm>
    </dsp:sp>
    <dsp:sp modelId="{3A3750F9-0499-42BF-A374-AE036348B2C2}">
      <dsp:nvSpPr>
        <dsp:cNvPr id="0" name=""/>
        <dsp:cNvSpPr/>
      </dsp:nvSpPr>
      <dsp:spPr>
        <a:xfrm rot="1271572">
          <a:off x="4835937" y="1607595"/>
          <a:ext cx="679282" cy="21556"/>
        </a:xfrm>
        <a:custGeom>
          <a:rect l="0" t="0" r="0" b="0"/>
          <a:pathLst>
            <a:path>
              <a:moveTo>
                <a:pt x="0" y="10778"/>
              </a:moveTo>
              <a:lnTo>
                <a:pt x="679282" y="10778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500" kern="1200"/>
        </a:p>
      </dsp:txBody>
      <dsp:txXfrm rot="1271572">
        <a:off x="5158596" y="1601391"/>
        <a:ext cx="33964" cy="33964"/>
      </dsp:txXfrm>
    </dsp:sp>
    <dsp:sp modelId="{EA4F983A-3AF9-4707-8143-D4F4F4D15CC0}">
      <dsp:nvSpPr>
        <dsp:cNvPr id="0" name=""/>
        <dsp:cNvSpPr/>
      </dsp:nvSpPr>
      <dsp:spPr>
        <a:xfrm>
          <a:off x="5492249" y="1499944"/>
          <a:ext cx="4867707" cy="4824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600" kern="1200" smtClean="0"/>
            <a:t>克洛维举措</a:t>
          </a:r>
          <a:r>
            <a:rPr lang="zh-CN" altLang="en-US" sz="2400" kern="1200" smtClean="0"/>
            <a:t>（宗教、土地、对外）</a:t>
          </a:r>
          <a:endParaRPr lang="zh-CN" altLang="en-US" sz="2400" kern="1200"/>
        </a:p>
      </dsp:txBody>
      <dsp:txXfrm>
        <a:off x="5506378" y="1514074"/>
        <a:ext cx="4839448" cy="454165"/>
      </dsp:txXfrm>
    </dsp:sp>
    <dsp:sp modelId="{C9DE2257-1CB2-4C60-B1C3-F04C59D4590C}">
      <dsp:nvSpPr>
        <dsp:cNvPr id="0" name=""/>
        <dsp:cNvSpPr/>
      </dsp:nvSpPr>
      <dsp:spPr>
        <a:xfrm rot="2268001">
          <a:off x="1381103" y="2779397"/>
          <a:ext cx="676340" cy="21556"/>
        </a:xfrm>
        <a:custGeom>
          <a:rect l="0" t="0" r="0" b="0"/>
          <a:pathLst>
            <a:path>
              <a:moveTo>
                <a:pt x="0" y="10778"/>
              </a:moveTo>
              <a:lnTo>
                <a:pt x="676340" y="107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500" kern="1200"/>
        </a:p>
      </dsp:txBody>
      <dsp:txXfrm rot="2268001">
        <a:off x="1702365" y="2773266"/>
        <a:ext cx="33817" cy="33817"/>
      </dsp:txXfrm>
    </dsp:sp>
    <dsp:sp modelId="{6D6CC861-0861-47F3-9989-60645C981F59}">
      <dsp:nvSpPr>
        <dsp:cNvPr id="0" name=""/>
        <dsp:cNvSpPr/>
      </dsp:nvSpPr>
      <dsp:spPr>
        <a:xfrm>
          <a:off x="1986480" y="2695927"/>
          <a:ext cx="2708217" cy="60302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800" kern="1200" smtClean="0"/>
            <a:t>3  </a:t>
          </a:r>
          <a:r>
            <a:rPr lang="zh-CN" altLang="en-US" sz="2800" kern="1200" smtClean="0"/>
            <a:t>封君与封臣</a:t>
          </a:r>
          <a:endParaRPr lang="zh-CN" altLang="en-US" sz="2800" kern="1200"/>
        </a:p>
      </dsp:txBody>
      <dsp:txXfrm>
        <a:off x="2004142" y="2713589"/>
        <a:ext cx="2672893" cy="567704"/>
      </dsp:txXfrm>
    </dsp:sp>
    <dsp:sp modelId="{E9079EE1-31AA-4B4B-B0FE-31CCF948EF7C}">
      <dsp:nvSpPr>
        <dsp:cNvPr id="0" name=""/>
        <dsp:cNvSpPr/>
      </dsp:nvSpPr>
      <dsp:spPr>
        <a:xfrm rot="18994164">
          <a:off x="4559882" y="2648150"/>
          <a:ext cx="984800" cy="21556"/>
        </a:xfrm>
        <a:custGeom>
          <a:rect l="0" t="0" r="0" b="0"/>
          <a:pathLst>
            <a:path>
              <a:moveTo>
                <a:pt x="0" y="10778"/>
              </a:moveTo>
              <a:lnTo>
                <a:pt x="984800" y="10778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500" kern="1200"/>
        </a:p>
      </dsp:txBody>
      <dsp:txXfrm rot="18994164">
        <a:off x="5027662" y="2634308"/>
        <a:ext cx="49240" cy="49240"/>
      </dsp:txXfrm>
    </dsp:sp>
    <dsp:sp modelId="{BF30F123-A163-46C5-809C-76E2031D209A}">
      <dsp:nvSpPr>
        <dsp:cNvPr id="0" name=""/>
        <dsp:cNvSpPr/>
      </dsp:nvSpPr>
      <dsp:spPr>
        <a:xfrm>
          <a:off x="5409867" y="2101120"/>
          <a:ext cx="4296860" cy="4385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smtClean="0"/>
            <a:t>改革：</a:t>
          </a:r>
          <a:r>
            <a:rPr lang="en-US" altLang="zh-CN" sz="2400" kern="1200" smtClean="0"/>
            <a:t>8</a:t>
          </a:r>
          <a:r>
            <a:rPr lang="zh-CN" altLang="en-US" sz="2400" kern="1200" smtClean="0"/>
            <a:t>世纪前期</a:t>
          </a:r>
          <a:endParaRPr lang="zh-CN" altLang="en-US" sz="2400" kern="1200"/>
        </a:p>
      </dsp:txBody>
      <dsp:txXfrm>
        <a:off x="5422713" y="2113966"/>
        <a:ext cx="4271168" cy="412897"/>
      </dsp:txXfrm>
    </dsp:sp>
    <dsp:sp modelId="{4E666136-89B8-4895-B8FD-9423F51EEFE9}">
      <dsp:nvSpPr>
        <dsp:cNvPr id="0" name=""/>
        <dsp:cNvSpPr/>
      </dsp:nvSpPr>
      <dsp:spPr>
        <a:xfrm rot="20850744">
          <a:off x="4686033" y="2907470"/>
          <a:ext cx="732498" cy="21556"/>
        </a:xfrm>
        <a:custGeom>
          <a:rect l="0" t="0" r="0" b="0"/>
          <a:pathLst>
            <a:path>
              <a:moveTo>
                <a:pt x="0" y="10778"/>
              </a:moveTo>
              <a:lnTo>
                <a:pt x="732498" y="10778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500" kern="1200"/>
        </a:p>
      </dsp:txBody>
      <dsp:txXfrm rot="20850744">
        <a:off x="5033970" y="2899936"/>
        <a:ext cx="36624" cy="36624"/>
      </dsp:txXfrm>
    </dsp:sp>
    <dsp:sp modelId="{989E32DD-3665-4395-84A3-993E358E7105}">
      <dsp:nvSpPr>
        <dsp:cNvPr id="0" name=""/>
        <dsp:cNvSpPr/>
      </dsp:nvSpPr>
      <dsp:spPr>
        <a:xfrm>
          <a:off x="5409867" y="2658461"/>
          <a:ext cx="4275311" cy="3611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smtClean="0"/>
            <a:t>纽带：土地封赐</a:t>
          </a:r>
          <a:endParaRPr lang="zh-CN" altLang="en-US" sz="2400" kern="1200"/>
        </a:p>
      </dsp:txBody>
      <dsp:txXfrm>
        <a:off x="5420446" y="2669040"/>
        <a:ext cx="4254153" cy="340028"/>
      </dsp:txXfrm>
    </dsp:sp>
    <dsp:sp modelId="{46DDBB60-86FC-46B1-B236-9F5F27758392}">
      <dsp:nvSpPr>
        <dsp:cNvPr id="0" name=""/>
        <dsp:cNvSpPr/>
      </dsp:nvSpPr>
      <dsp:spPr>
        <a:xfrm rot="1463472">
          <a:off x="4659654" y="3148805"/>
          <a:ext cx="785256" cy="21556"/>
        </a:xfrm>
        <a:custGeom>
          <a:rect l="0" t="0" r="0" b="0"/>
          <a:pathLst>
            <a:path>
              <a:moveTo>
                <a:pt x="0" y="10778"/>
              </a:moveTo>
              <a:lnTo>
                <a:pt x="785256" y="10778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500" kern="1200"/>
        </a:p>
      </dsp:txBody>
      <dsp:txXfrm rot="1463472">
        <a:off x="5032651" y="3139952"/>
        <a:ext cx="39262" cy="39262"/>
      </dsp:txXfrm>
    </dsp:sp>
    <dsp:sp modelId="{A5536686-9F22-4A2A-8DFC-5004B1829F77}">
      <dsp:nvSpPr>
        <dsp:cNvPr id="0" name=""/>
        <dsp:cNvSpPr/>
      </dsp:nvSpPr>
      <dsp:spPr>
        <a:xfrm>
          <a:off x="5409867" y="3138400"/>
          <a:ext cx="4265541" cy="3666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smtClean="0"/>
            <a:t>特点：等级森严</a:t>
          </a:r>
          <a:endParaRPr lang="zh-CN" altLang="en-US" sz="2400" kern="1200"/>
        </a:p>
      </dsp:txBody>
      <dsp:txXfrm>
        <a:off x="5420606" y="3149139"/>
        <a:ext cx="4244063" cy="345171"/>
      </dsp:txXfrm>
    </dsp:sp>
    <dsp:sp modelId="{BA8B3C74-D820-4DCD-90EB-7654C72CB1CD}">
      <dsp:nvSpPr>
        <dsp:cNvPr id="0" name=""/>
        <dsp:cNvSpPr/>
      </dsp:nvSpPr>
      <dsp:spPr>
        <a:xfrm rot="4442561">
          <a:off x="652915" y="3631817"/>
          <a:ext cx="2204315" cy="21556"/>
        </a:xfrm>
        <a:custGeom>
          <a:rect l="0" t="0" r="0" b="0"/>
          <a:pathLst>
            <a:path>
              <a:moveTo>
                <a:pt x="0" y="10778"/>
              </a:moveTo>
              <a:lnTo>
                <a:pt x="2204315" y="107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700" kern="1200"/>
        </a:p>
      </dsp:txBody>
      <dsp:txXfrm rot="4442561">
        <a:off x="1699965" y="3587488"/>
        <a:ext cx="110215" cy="110215"/>
      </dsp:txXfrm>
    </dsp:sp>
    <dsp:sp modelId="{FE582384-70B2-4592-9DED-B71CE92143E8}">
      <dsp:nvSpPr>
        <dsp:cNvPr id="0" name=""/>
        <dsp:cNvSpPr/>
      </dsp:nvSpPr>
      <dsp:spPr>
        <a:xfrm>
          <a:off x="2058080" y="4431621"/>
          <a:ext cx="2700664" cy="541325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800" kern="1200" smtClean="0"/>
            <a:t>4  </a:t>
          </a:r>
          <a:r>
            <a:rPr lang="zh-CN" altLang="en-US" sz="2800" kern="1200" smtClean="0"/>
            <a:t>查理曼帝国</a:t>
          </a:r>
          <a:endParaRPr lang="zh-CN" altLang="en-US" sz="2800" kern="1200"/>
        </a:p>
      </dsp:txBody>
      <dsp:txXfrm>
        <a:off x="2073935" y="4447476"/>
        <a:ext cx="2668954" cy="509615"/>
      </dsp:txXfrm>
    </dsp:sp>
    <dsp:sp modelId="{D2BEA96A-F48B-47DD-B108-3601E0CCCD4F}">
      <dsp:nvSpPr>
        <dsp:cNvPr id="0" name=""/>
        <dsp:cNvSpPr/>
      </dsp:nvSpPr>
      <dsp:spPr>
        <a:xfrm rot="19961948">
          <a:off x="4718408" y="4525413"/>
          <a:ext cx="724243" cy="21556"/>
        </a:xfrm>
        <a:custGeom>
          <a:rect l="0" t="0" r="0" b="0"/>
          <a:pathLst>
            <a:path>
              <a:moveTo>
                <a:pt x="0" y="10778"/>
              </a:moveTo>
              <a:lnTo>
                <a:pt x="724243" y="10778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500" kern="1200"/>
        </a:p>
      </dsp:txBody>
      <dsp:txXfrm rot="19961948">
        <a:off x="5062423" y="4518085"/>
        <a:ext cx="36212" cy="36212"/>
      </dsp:txXfrm>
    </dsp:sp>
    <dsp:sp modelId="{048324E0-E3BA-4CE8-A8D9-7343F436246A}">
      <dsp:nvSpPr>
        <dsp:cNvPr id="0" name=""/>
        <dsp:cNvSpPr/>
      </dsp:nvSpPr>
      <dsp:spPr>
        <a:xfrm>
          <a:off x="5402315" y="3623801"/>
          <a:ext cx="3204234" cy="14925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b="0" kern="1200" smtClean="0"/>
            <a:t>查理统治</a:t>
          </a:r>
          <a:endParaRPr lang="en-US" altLang="zh-CN" sz="2400" b="0" kern="1200" smtClean="0"/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b="0" kern="1200" smtClean="0"/>
            <a:t>（罗马人的皇帝、</a:t>
          </a:r>
          <a:endParaRPr lang="en-US" altLang="zh-CN" sz="2400" b="0" kern="1200" smtClean="0"/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b="0" kern="1200" smtClean="0"/>
            <a:t>查理大帝、查理曼）</a:t>
          </a:r>
          <a:endParaRPr lang="zh-CN" altLang="en-US" sz="2400" b="0" kern="1200"/>
        </a:p>
      </dsp:txBody>
      <dsp:txXfrm>
        <a:off x="5446032" y="3667518"/>
        <a:ext cx="3116800" cy="1405163"/>
      </dsp:txXfrm>
    </dsp:sp>
    <dsp:sp modelId="{88C4096E-F8D6-49E6-A3C4-22AE409BFBF8}">
      <dsp:nvSpPr>
        <dsp:cNvPr id="0" name=""/>
        <dsp:cNvSpPr/>
      </dsp:nvSpPr>
      <dsp:spPr>
        <a:xfrm rot="20284014">
          <a:off x="8581841" y="4231808"/>
          <a:ext cx="682759" cy="21556"/>
        </a:xfrm>
        <a:custGeom>
          <a:rect l="0" t="0" r="0" b="0"/>
          <a:pathLst>
            <a:path>
              <a:moveTo>
                <a:pt x="0" y="10778"/>
              </a:moveTo>
              <a:lnTo>
                <a:pt x="682759" y="10778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500" kern="1200"/>
        </a:p>
      </dsp:txBody>
      <dsp:txXfrm rot="20284014">
        <a:off x="8906151" y="4225517"/>
        <a:ext cx="34137" cy="34137"/>
      </dsp:txXfrm>
    </dsp:sp>
    <dsp:sp modelId="{FEC432A3-5B5C-43F3-A983-F83A56938D0F}">
      <dsp:nvSpPr>
        <dsp:cNvPr id="0" name=""/>
        <dsp:cNvSpPr/>
      </dsp:nvSpPr>
      <dsp:spPr>
        <a:xfrm>
          <a:off x="9239891" y="3884884"/>
          <a:ext cx="2648224" cy="46037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smtClean="0"/>
            <a:t>当时西欧最大王国</a:t>
          </a:r>
          <a:endParaRPr lang="zh-CN" altLang="en-US" sz="2400" kern="1200"/>
        </a:p>
      </dsp:txBody>
      <dsp:txXfrm>
        <a:off x="9253375" y="3898368"/>
        <a:ext cx="2621256" cy="433408"/>
      </dsp:txXfrm>
    </dsp:sp>
    <dsp:sp modelId="{A7884E35-0D82-4FAD-8DCA-EF393F212EB4}">
      <dsp:nvSpPr>
        <dsp:cNvPr id="0" name=""/>
        <dsp:cNvSpPr/>
      </dsp:nvSpPr>
      <dsp:spPr>
        <a:xfrm rot="1474193">
          <a:off x="8575022" y="4504103"/>
          <a:ext cx="696397" cy="21556"/>
        </a:xfrm>
        <a:custGeom>
          <a:rect l="0" t="0" r="0" b="0"/>
          <a:pathLst>
            <a:path>
              <a:moveTo>
                <a:pt x="0" y="10778"/>
              </a:moveTo>
              <a:lnTo>
                <a:pt x="696397" y="10778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500" kern="1200"/>
        </a:p>
      </dsp:txBody>
      <dsp:txXfrm rot="1474193">
        <a:off x="8905811" y="4497471"/>
        <a:ext cx="34819" cy="34819"/>
      </dsp:txXfrm>
    </dsp:sp>
    <dsp:sp modelId="{3A7AEDDC-5B96-4A17-9ECA-8F66565BD0A6}">
      <dsp:nvSpPr>
        <dsp:cNvPr id="0" name=""/>
        <dsp:cNvSpPr/>
      </dsp:nvSpPr>
      <dsp:spPr>
        <a:xfrm>
          <a:off x="9239891" y="4464012"/>
          <a:ext cx="2531784" cy="39130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smtClean="0"/>
            <a:t>什一税</a:t>
          </a:r>
          <a:endParaRPr lang="zh-CN" altLang="en-US" sz="2400" kern="1200"/>
        </a:p>
      </dsp:txBody>
      <dsp:txXfrm>
        <a:off x="9251352" y="4475473"/>
        <a:ext cx="2508862" cy="368380"/>
      </dsp:txXfrm>
    </dsp:sp>
    <dsp:sp modelId="{4C9057B1-94C1-4C49-B85E-199C8FDA1547}">
      <dsp:nvSpPr>
        <dsp:cNvPr id="0" name=""/>
        <dsp:cNvSpPr/>
      </dsp:nvSpPr>
      <dsp:spPr>
        <a:xfrm rot="3528289">
          <a:off x="4459269" y="5222936"/>
          <a:ext cx="1242521" cy="21556"/>
        </a:xfrm>
        <a:custGeom>
          <a:rect l="0" t="0" r="0" b="0"/>
          <a:pathLst>
            <a:path>
              <a:moveTo>
                <a:pt x="0" y="10778"/>
              </a:moveTo>
              <a:lnTo>
                <a:pt x="1242521" y="10778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500" kern="1200"/>
        </a:p>
      </dsp:txBody>
      <dsp:txXfrm rot="3528289">
        <a:off x="5049466" y="5202651"/>
        <a:ext cx="62126" cy="62126"/>
      </dsp:txXfrm>
    </dsp:sp>
    <dsp:sp modelId="{8F063D25-3480-40B5-A128-2564CF464AAF}">
      <dsp:nvSpPr>
        <dsp:cNvPr id="0" name=""/>
        <dsp:cNvSpPr/>
      </dsp:nvSpPr>
      <dsp:spPr>
        <a:xfrm>
          <a:off x="5402315" y="5504011"/>
          <a:ext cx="2004527" cy="52226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 smtClean="0"/>
            <a:t>帝国分裂</a:t>
          </a:r>
          <a:endParaRPr lang="zh-CN" altLang="en-US" sz="2800" kern="1200"/>
        </a:p>
      </dsp:txBody>
      <dsp:txXfrm>
        <a:off x="5417612" y="5519308"/>
        <a:ext cx="1973934" cy="491676"/>
      </dsp:txXfrm>
    </dsp:sp>
    <dsp:sp modelId="{FD3F494C-A357-4A2F-B4B5-0EE77A3F2E81}">
      <dsp:nvSpPr>
        <dsp:cNvPr id="0" name=""/>
        <dsp:cNvSpPr/>
      </dsp:nvSpPr>
      <dsp:spPr>
        <a:xfrm rot="85605">
          <a:off x="7406712" y="5764806"/>
          <a:ext cx="838456" cy="21556"/>
        </a:xfrm>
        <a:custGeom>
          <a:rect l="0" t="0" r="0" b="0"/>
          <a:pathLst>
            <a:path>
              <a:moveTo>
                <a:pt x="0" y="10778"/>
              </a:moveTo>
              <a:lnTo>
                <a:pt x="838456" y="10778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500" kern="1200"/>
        </a:p>
      </dsp:txBody>
      <dsp:txXfrm rot="85605">
        <a:off x="7804978" y="5754623"/>
        <a:ext cx="41922" cy="41922"/>
      </dsp:txXfrm>
    </dsp:sp>
    <dsp:sp modelId="{0F50C1EA-64AC-4B79-9F05-BC6C88AE7F50}">
      <dsp:nvSpPr>
        <dsp:cNvPr id="0" name=""/>
        <dsp:cNvSpPr/>
      </dsp:nvSpPr>
      <dsp:spPr>
        <a:xfrm>
          <a:off x="8245038" y="5256026"/>
          <a:ext cx="3069016" cy="105999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200" kern="1200" smtClean="0"/>
            <a:t>一分为三，成为德意志、法兰西和意大利的雏形</a:t>
          </a:r>
          <a:endParaRPr lang="zh-CN" altLang="en-US" sz="2200" kern="1200"/>
        </a:p>
      </dsp:txBody>
      <dsp:txXfrm>
        <a:off x="8276084" y="5287072"/>
        <a:ext cx="3006924" cy="997900"/>
      </dsp:txXfrm>
    </dsp:sp>
  </dsp:spTree>
</dsp:drawing>
</file>

<file path=ppt/diagrams/layout1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hierarchy2#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endSty" val="noArr"/>
                        <dgm:param type="begPts" val="midR"/>
                        <dgm:param type="endPts" val="midL"/>
                      </dgm:alg>
                    </dgm:if>
                    <dgm:else name="Name14">
                      <dgm:alg type="conn">
                        <dgm:param type="dim" val="1D"/>
                        <dgm:param type="endSty" val="noArr"/>
                        <dgm:param type="begPts" val="midL"/>
                        <dgm:param type="endPts" val="midR"/>
                      </dgm:alg>
                    </dgm:else>
                  </dgm:choose>
                  <dgm:shape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fact="0.25"/>
                      <dgm:rule type="w" fact="0.8"/>
                      <dgm:rule type="primFontSz" val="5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a="http://schemas.openxmlformats.org/drawingml/2006/main" xmlns:dgm="http://schemas.openxmlformats.org/drawingml/2006/diagram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E8B432-F5F9-4EBF-9B56-F22645F3D836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AE6B03-5386-4474-9FAC-837D17BDDC13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ctr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/>
            <a:fld id="{3445A00A-0D53-4BA3-B481-4923CAD130BE}" type="slidenum">
              <a:rPr lang="en-US" altLang="zh-CN"/>
              <a:t>9</a:t>
            </a:fld>
          </a:p>
        </p:txBody>
      </p:sp>
      <p:sp>
        <p:nvSpPr>
          <p:cNvPr id="12291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12292" name="文本占位符 2"/>
          <p:cNvSpPr>
            <a:spLocks noGrp="1" noChangeArrowheads="1"/>
          </p:cNvSpPr>
          <p:nvPr>
            <p:ph type="body"/>
          </p:nvPr>
        </p:nvSpPr>
        <p:spPr>
          <a:noFill/>
        </p:spPr>
        <p:txBody>
          <a:bodyPr anchor="ctr"/>
          <a:lstStyle/>
          <a:p>
            <a:pPr eaLnBrk="1" hangingPunct="1"/>
            <a:endParaRPr lang="zh-CN" altLang="zh-CN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ctr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/>
            <a:fld id="{3445A00A-0D53-4BA3-B481-4923CAD130BE}" type="slidenum">
              <a:rPr lang="en-US" altLang="zh-CN"/>
              <a:t>12</a:t>
            </a:fld>
          </a:p>
        </p:txBody>
      </p:sp>
      <p:sp>
        <p:nvSpPr>
          <p:cNvPr id="12291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12292" name="文本占位符 2"/>
          <p:cNvSpPr>
            <a:spLocks noGrp="1" noChangeArrowheads="1"/>
          </p:cNvSpPr>
          <p:nvPr>
            <p:ph type="body"/>
          </p:nvPr>
        </p:nvSpPr>
        <p:spPr>
          <a:noFill/>
        </p:spPr>
        <p:txBody>
          <a:bodyPr anchor="ctr"/>
          <a:lstStyle/>
          <a:p>
            <a:pPr eaLnBrk="1" hangingPunct="1"/>
            <a:endParaRPr lang="zh-CN" altLang="zh-CN" smtClean="0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1F54A-CE28-41E8-B44B-1804769A913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1ADBC-B51E-4984-BA65-F94C3C68580D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1F54A-CE28-41E8-B44B-1804769A913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1ADBC-B51E-4984-BA65-F94C3C68580D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1F54A-CE28-41E8-B44B-1804769A913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1ADBC-B51E-4984-BA65-F94C3C68580D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1F54A-CE28-41E8-B44B-1804769A913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1ADBC-B51E-4984-BA65-F94C3C68580D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1F54A-CE28-41E8-B44B-1804769A913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1ADBC-B51E-4984-BA65-F94C3C68580D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1F54A-CE28-41E8-B44B-1804769A913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1ADBC-B51E-4984-BA65-F94C3C68580D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1F54A-CE28-41E8-B44B-1804769A913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1ADBC-B51E-4984-BA65-F94C3C68580D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1F54A-CE28-41E8-B44B-1804769A913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1ADBC-B51E-4984-BA65-F94C3C68580D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1F54A-CE28-41E8-B44B-1804769A913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1ADBC-B51E-4984-BA65-F94C3C68580D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1F54A-CE28-41E8-B44B-1804769A913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1ADBC-B51E-4984-BA65-F94C3C68580D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1F54A-CE28-41E8-B44B-1804769A913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1ADBC-B51E-4984-BA65-F94C3C68580D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C1F54A-CE28-41E8-B44B-1804769A913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B1ADBC-B51E-4984-BA65-F94C3C68580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jpeg" /><Relationship Id="rId3" Type="http://schemas.openxmlformats.org/officeDocument/2006/relationships/image" Target="../media/image2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Relationship Id="rId3" Type="http://schemas.openxmlformats.org/officeDocument/2006/relationships/image" Target="../media/image5.png" /><Relationship Id="rId4" Type="http://schemas.openxmlformats.org/officeDocument/2006/relationships/image" Target="../media/image6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9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0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11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2.png" /><Relationship Id="rId3" Type="http://schemas.openxmlformats.org/officeDocument/2006/relationships/image" Target="../media/image13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4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11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5.jpeg" /><Relationship Id="rId3" Type="http://schemas.openxmlformats.org/officeDocument/2006/relationships/image" Target="../media/image16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7.jpeg" /><Relationship Id="rId3" Type="http://schemas.openxmlformats.org/officeDocument/2006/relationships/image" Target="../media/image18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9.png" /><Relationship Id="rId3" Type="http://schemas.openxmlformats.org/officeDocument/2006/relationships/image" Target="../media/image20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1.png" /><Relationship Id="rId3" Type="http://schemas.openxmlformats.org/officeDocument/2006/relationships/image" Target="../media/image22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3.png" /><Relationship Id="rId3" Type="http://schemas.openxmlformats.org/officeDocument/2006/relationships/image" Target="../media/image24.png" /><Relationship Id="rId4" Type="http://schemas.openxmlformats.org/officeDocument/2006/relationships/image" Target="../media/image25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png" /><Relationship Id="rId3" Type="http://schemas.openxmlformats.org/officeDocument/2006/relationships/image" Target="../media/image26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microsoft.com/office/2007/relationships/diagramDrawing" Target="../diagrams/drawing1.xml" /><Relationship Id="rId3" Type="http://schemas.openxmlformats.org/officeDocument/2006/relationships/diagramData" Target="../diagrams/data1.xml" /><Relationship Id="rId4" Type="http://schemas.openxmlformats.org/officeDocument/2006/relationships/diagramLayout" Target="../diagrams/layout1.xml" /><Relationship Id="rId5" Type="http://schemas.openxmlformats.org/officeDocument/2006/relationships/diagramQuickStyle" Target="../diagrams/quickStyle1.xml" /><Relationship Id="rId6" Type="http://schemas.openxmlformats.org/officeDocument/2006/relationships/diagramColors" Target="../diagrams/colors1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7.png" /><Relationship Id="rId3" Type="http://schemas.openxmlformats.org/officeDocument/2006/relationships/image" Target="../media/image28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832513" y="3014345"/>
            <a:ext cx="107817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smtClean="0">
                <a:solidFill>
                  <a:srgbClr val="002060"/>
                </a:solidFill>
              </a:rPr>
              <a:t>第</a:t>
            </a:r>
            <a:r>
              <a:rPr lang="en-US" altLang="zh-CN" sz="5400" b="1" smtClean="0">
                <a:solidFill>
                  <a:srgbClr val="002060"/>
                </a:solidFill>
              </a:rPr>
              <a:t>7</a:t>
            </a:r>
            <a:r>
              <a:rPr lang="zh-CN" altLang="en-US" sz="5400" b="1" smtClean="0">
                <a:solidFill>
                  <a:srgbClr val="002060"/>
                </a:solidFill>
              </a:rPr>
              <a:t>课  基督教的兴起和法兰克王国</a:t>
            </a:r>
            <a:endParaRPr lang="zh-CN" altLang="en-US" sz="5400" b="1">
              <a:solidFill>
                <a:srgbClr val="00206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272553" y="1183080"/>
            <a:ext cx="72614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smtClean="0">
                <a:solidFill>
                  <a:srgbClr val="FF0000"/>
                </a:solidFill>
              </a:rPr>
              <a:t>第三单元 </a:t>
            </a:r>
            <a:r>
              <a:rPr lang="zh-CN" altLang="en-US" sz="4800" b="1" smtClean="0">
                <a:solidFill>
                  <a:srgbClr val="FF0000"/>
                </a:solidFill>
                <a:latin typeface="宋体" pitchFamily="2" charset="-122"/>
                <a:sym typeface="Arial" pitchFamily="34" charset="0"/>
              </a:rPr>
              <a:t>封建时代的欧洲</a:t>
            </a:r>
            <a:r>
              <a:rPr lang="zh-CN" altLang="en-US" sz="4800" b="1" smtClean="0">
                <a:solidFill>
                  <a:srgbClr val="FF0000"/>
                </a:solidFill>
              </a:rPr>
              <a:t> </a:t>
            </a:r>
            <a:endParaRPr lang="zh-CN" altLang="en-US" sz="4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2" name="TextBox 1"/>
          <p:cNvSpPr txBox="1"/>
          <p:nvPr/>
        </p:nvSpPr>
        <p:spPr>
          <a:xfrm>
            <a:off x="721360" y="191135"/>
            <a:ext cx="468757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 b="1">
                <a:solidFill>
                  <a:schemeClr val="accent5">
                    <a:lumMod val="75000"/>
                  </a:schemeClr>
                </a:solidFill>
                <a:latin typeface="Calibri"/>
              </a:rPr>
              <a:t>一、基督教的兴起</a:t>
            </a:r>
          </a:p>
        </p:txBody>
      </p:sp>
      <p:pic>
        <p:nvPicPr>
          <p:cNvPr id="4" name="Picture 2" descr="birthjesu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890" y="1193165"/>
            <a:ext cx="4672965" cy="4472305"/>
          </a:xfrm>
          <a:prstGeom prst="rect">
            <a:avLst/>
          </a:prstGeom>
          <a:noFill/>
          <a:ln w="762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20484" name="Picture 10" descr="点击在新窗口中查看该图片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8430" y="533400"/>
            <a:ext cx="4564063" cy="5791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9889490" y="1021715"/>
            <a:ext cx="2478405" cy="50774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时间：</a:t>
            </a:r>
          </a:p>
          <a:p>
            <a:endParaRPr lang="zh-CN" altLang="en-US" sz="36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地点：</a:t>
            </a:r>
          </a:p>
          <a:p>
            <a:endParaRPr lang="zh-CN" altLang="en-US" sz="36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创始人：</a:t>
            </a:r>
          </a:p>
          <a:p>
            <a:endParaRPr lang="zh-CN" altLang="en-US" sz="36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主要教义：</a:t>
            </a:r>
          </a:p>
          <a:p>
            <a:endParaRPr lang="zh-CN" altLang="en-US" sz="36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发展：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rcRect t="1438" r="30104"/>
          <a:stretch>
            <a:fillRect/>
          </a:stretch>
        </p:blipFill>
        <p:spPr>
          <a:xfrm>
            <a:off x="1833880" y="433705"/>
            <a:ext cx="8524875" cy="59423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Picture 2" descr="https://timgsa.baidu.com/timg?image&amp;quality=80&amp;size=b9999_10000&amp;sec=1527743203744&amp;di=913dd602167d7a0d4c171f36ed674073&amp;imgtype=0&amp;src=http%3A%2F%2Fl.paipaitxt.com%2F118851%2F10%2F10%2F21%2F88_3331904_b724d91bc6b2765.jpg"/>
          <p:cNvPicPr>
            <a:picLocks noChangeAspect="1" noChangeArrowheads="1"/>
          </p:cNvPicPr>
          <p:nvPr/>
        </p:nvPicPr>
        <p:blipFill>
          <a:blip r:embed="rId2"/>
          <a:srcRect l="769" t="1861" r="1191" b="1815"/>
          <a:stretch>
            <a:fillRect/>
          </a:stretch>
        </p:blipFill>
        <p:spPr bwMode="auto">
          <a:xfrm>
            <a:off x="403341" y="711546"/>
            <a:ext cx="11242559" cy="6044853"/>
          </a:xfrm>
          <a:prstGeom prst="rect">
            <a:avLst/>
          </a:prstGeom>
          <a:noFill/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050" y="3299267"/>
            <a:ext cx="4226749" cy="263851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41" y="711545"/>
            <a:ext cx="4069306" cy="253664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矩形 9"/>
          <p:cNvSpPr/>
          <p:nvPr/>
        </p:nvSpPr>
        <p:spPr>
          <a:xfrm>
            <a:off x="22341" y="65216"/>
            <a:ext cx="1216965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200" b="1">
                <a:solidFill>
                  <a:srgbClr val="CC0000"/>
                </a:solidFill>
                <a:latin typeface="Arial Black" panose="020b0a04020102020204" pitchFamily="34" charset="0"/>
              </a:rPr>
              <a:t>476</a:t>
            </a:r>
            <a:r>
              <a:rPr lang="zh-CN" altLang="en-US" sz="3200" b="1">
                <a:solidFill>
                  <a:srgbClr val="CC0000"/>
                </a:solidFill>
                <a:latin typeface="Arial Black" panose="020b0a04020102020204" pitchFamily="34" charset="0"/>
              </a:rPr>
              <a:t>年</a:t>
            </a:r>
            <a:r>
              <a:rPr lang="zh-CN" altLang="en-US" sz="3200" b="1" smtClean="0">
                <a:solidFill>
                  <a:srgbClr val="CC0000"/>
                </a:solidFill>
                <a:latin typeface="Arial Black" panose="020b0a04020102020204" pitchFamily="34" charset="0"/>
              </a:rPr>
              <a:t>，北方蛮族入侵，西罗马帝国灭亡，</a:t>
            </a:r>
            <a:r>
              <a:rPr lang="zh-CN" altLang="en-US" sz="3200" b="1">
                <a:solidFill>
                  <a:srgbClr val="CC0000"/>
                </a:solidFill>
                <a:latin typeface="Arial Black" panose="020b0a04020102020204" pitchFamily="34" charset="0"/>
              </a:rPr>
              <a:t>西欧</a:t>
            </a:r>
            <a:r>
              <a:rPr lang="zh-CN" altLang="en-US" sz="3200" b="1" smtClean="0">
                <a:solidFill>
                  <a:srgbClr val="CC0000"/>
                </a:solidFill>
                <a:latin typeface="Arial Black" panose="020b0a04020102020204" pitchFamily="34" charset="0"/>
              </a:rPr>
              <a:t>奴隶社会终结</a:t>
            </a:r>
            <a:endParaRPr lang="zh-CN" altLang="en-US" sz="3200" b="1">
              <a:solidFill>
                <a:srgbClr val="CC0000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rcRect r="7143" b="4333"/>
          <a:stretch>
            <a:fillRect/>
          </a:stretch>
        </p:blipFill>
        <p:spPr>
          <a:xfrm>
            <a:off x="1122680" y="0"/>
            <a:ext cx="9820910" cy="656082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3938909" y="-745"/>
            <a:ext cx="306846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3200" b="1">
                <a:latin typeface="Arial" pitchFamily="34" charset="0"/>
                <a:ea typeface="宋体" pitchFamily="2" charset="-122"/>
              </a:rPr>
              <a:t>二</a:t>
            </a:r>
            <a:r>
              <a:rPr lang="zh-CN" altLang="en-US" sz="3200" b="1" smtClean="0">
                <a:latin typeface="Arial" pitchFamily="34" charset="0"/>
                <a:ea typeface="宋体" pitchFamily="2" charset="-122"/>
              </a:rPr>
              <a:t>、</a:t>
            </a:r>
            <a:r>
              <a:rPr lang="zh-CN" altLang="en-US" sz="3200" b="1">
                <a:latin typeface="Arial" pitchFamily="34" charset="0"/>
                <a:ea typeface="宋体" pitchFamily="2" charset="-122"/>
              </a:rPr>
              <a:t>法兰克王国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rcRect t="4094" r="14222"/>
          <a:stretch>
            <a:fillRect/>
          </a:stretch>
        </p:blipFill>
        <p:spPr>
          <a:xfrm rot="5400000">
            <a:off x="6212381" y="695496"/>
            <a:ext cx="5936451" cy="6022786"/>
          </a:xfrm>
          <a:prstGeom prst="rect">
            <a:avLst/>
          </a:prstGeom>
        </p:spPr>
      </p:pic>
      <p:sp>
        <p:nvSpPr>
          <p:cNvPr id="7" name="文本框 1"/>
          <p:cNvSpPr txBox="1">
            <a:spLocks noChangeArrowheads="1"/>
          </p:cNvSpPr>
          <p:nvPr/>
        </p:nvSpPr>
        <p:spPr bwMode="auto">
          <a:xfrm>
            <a:off x="563880" y="1438215"/>
            <a:ext cx="1968182" cy="33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sz="2800" b="1" smtClean="0"/>
              <a:t>建立时间：</a:t>
            </a:r>
            <a:endParaRPr lang="en-US" altLang="zh-CN" sz="2800" b="1"/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zh-CN" sz="2800" b="1" smtClean="0"/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sz="2800" b="1" smtClean="0"/>
              <a:t>地点：</a:t>
            </a:r>
            <a:endParaRPr lang="en-US" altLang="zh-CN" sz="2800" b="1"/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zh-CN" sz="2800" b="1" smtClean="0"/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sz="2800" b="1" smtClean="0"/>
              <a:t>建立者：</a:t>
            </a:r>
            <a:endParaRPr lang="zh-CN" altLang="en-US" sz="2800" b="1"/>
          </a:p>
        </p:txBody>
      </p:sp>
      <p:sp>
        <p:nvSpPr>
          <p:cNvPr id="8" name="文本框 7"/>
          <p:cNvSpPr txBox="1"/>
          <p:nvPr/>
        </p:nvSpPr>
        <p:spPr>
          <a:xfrm>
            <a:off x="2393407" y="1520068"/>
            <a:ext cx="1463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smtClean="0">
                <a:solidFill>
                  <a:srgbClr val="FF0000"/>
                </a:solidFill>
              </a:rPr>
              <a:t>481</a:t>
            </a:r>
            <a:r>
              <a:rPr lang="zh-CN" altLang="en-US" sz="3200" b="1" smtClean="0">
                <a:solidFill>
                  <a:srgbClr val="FF0000"/>
                </a:solidFill>
              </a:rPr>
              <a:t>年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907221" y="2884020"/>
            <a:ext cx="2435413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>
                <a:solidFill>
                  <a:srgbClr val="FF0000"/>
                </a:solidFill>
              </a:rPr>
              <a:t>高卢北部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2026920" y="4192667"/>
            <a:ext cx="23157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>
                <a:solidFill>
                  <a:srgbClr val="FF0000"/>
                </a:solidFill>
              </a:rPr>
              <a:t>克洛维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82880" y="738663"/>
            <a:ext cx="4511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smtClean="0"/>
              <a:t>1</a:t>
            </a:r>
            <a:r>
              <a:rPr lang="zh-CN" altLang="en-US" sz="2800" b="1" smtClean="0"/>
              <a:t>、基本信息</a:t>
            </a:r>
            <a:endParaRPr lang="zh-CN" altLang="en-US" sz="28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1"/>
      <p:bldP spid="10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195" name="文本框 1"/>
          <p:cNvSpPr txBox="1">
            <a:spLocks noChangeArrowheads="1"/>
          </p:cNvSpPr>
          <p:nvPr/>
        </p:nvSpPr>
        <p:spPr bwMode="auto">
          <a:xfrm>
            <a:off x="1118870" y="693420"/>
            <a:ext cx="6920865" cy="1383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sz="2800" b="1" smtClean="0"/>
              <a:t>2</a:t>
            </a:r>
            <a:r>
              <a:rPr lang="zh-CN" altLang="en-US" sz="2800" b="1" smtClean="0"/>
              <a:t>、克洛维为了稳固自己的统治，采取了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sz="2800" b="1" smtClean="0"/>
              <a:t>     哪些措施？</a:t>
            </a:r>
            <a:endParaRPr lang="zh-CN" altLang="en-US" sz="2800" b="1"/>
          </a:p>
        </p:txBody>
      </p:sp>
      <p:pic>
        <p:nvPicPr>
          <p:cNvPr id="8196" name="图片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53"/>
          <a:stretch>
            <a:fillRect/>
          </a:stretch>
        </p:blipFill>
        <p:spPr bwMode="auto">
          <a:xfrm>
            <a:off x="8892222" y="853440"/>
            <a:ext cx="3161546" cy="391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文本框 3"/>
          <p:cNvSpPr txBox="1">
            <a:spLocks noChangeArrowheads="1"/>
          </p:cNvSpPr>
          <p:nvPr/>
        </p:nvSpPr>
        <p:spPr bwMode="auto">
          <a:xfrm>
            <a:off x="9968869" y="4768334"/>
            <a:ext cx="113747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2000" b="1"/>
              <a:t>克洛维</a:t>
            </a:r>
            <a:endParaRPr lang="zh-CN" altLang="en-US" sz="2000"/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238769" y="2242048"/>
            <a:ext cx="8625840" cy="2889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endParaRPr lang="zh-CN" altLang="en-US" sz="2800" b="1">
              <a:solidFill>
                <a:srgbClr val="FF0000"/>
              </a:solidFill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2800" b="1"/>
              <a:t>a</a:t>
            </a:r>
            <a:r>
              <a:rPr lang="zh-CN" altLang="en-US" sz="2800" b="1"/>
              <a:t>、皈依基督教，承认罗马教会在欧洲的重要地位；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2800" b="1"/>
              <a:t>b</a:t>
            </a:r>
            <a:r>
              <a:rPr lang="zh-CN" altLang="en-US" sz="2800" b="1"/>
              <a:t>、保留了原来罗马大地主的土地，把原属罗马国有的土地和无主的土地赐</a:t>
            </a:r>
            <a:r>
              <a:rPr lang="zh-CN" altLang="en-US" sz="2800" b="1" smtClean="0"/>
              <a:t>给教会和部下。</a:t>
            </a:r>
            <a:endParaRPr lang="en-US" altLang="zh-CN" sz="2800" b="1" smtClean="0"/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2800" b="1" smtClean="0"/>
              <a:t>c</a:t>
            </a:r>
            <a:r>
              <a:rPr lang="zh-CN" altLang="en-US" sz="2800" b="1" smtClean="0"/>
              <a:t>、对外扩张。</a:t>
            </a:r>
            <a:endParaRPr lang="zh-CN" altLang="en-US" sz="28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3" name="组合 2"/>
          <p:cNvGrpSpPr/>
          <p:nvPr/>
        </p:nvGrpSpPr>
        <p:grpSpPr>
          <a:xfrm>
            <a:off x="821690" y="10795"/>
            <a:ext cx="10434320" cy="6836410"/>
            <a:chOff x="-259080" y="21431"/>
            <a:chExt cx="7315200" cy="6836569"/>
          </a:xfrm>
        </p:grpSpPr>
        <p:pic>
          <p:nvPicPr>
            <p:cNvPr id="9219" name="图片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336"/>
            <a:stretch>
              <a:fillRect/>
            </a:stretch>
          </p:blipFill>
          <p:spPr bwMode="auto">
            <a:xfrm>
              <a:off x="-259080" y="21431"/>
              <a:ext cx="7315200" cy="68365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圆角矩形 1"/>
            <p:cNvSpPr/>
            <p:nvPr/>
          </p:nvSpPr>
          <p:spPr>
            <a:xfrm>
              <a:off x="558271" y="21431"/>
              <a:ext cx="3111809" cy="740427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smtClean="0"/>
                <a:t>克洛维时期</a:t>
              </a:r>
              <a:endParaRPr lang="en-US" altLang="zh-CN" sz="2400" b="1" smtClean="0"/>
            </a:p>
            <a:p>
              <a:pPr algn="ctr"/>
              <a:r>
                <a:rPr lang="zh-CN" altLang="en-US" sz="2400" b="1" smtClean="0"/>
                <a:t>法兰克王国疆界</a:t>
              </a:r>
              <a:endParaRPr lang="zh-CN" altLang="en-US" sz="2400" b="1"/>
            </a:p>
          </p:txBody>
        </p:sp>
      </p:grp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" name="文本框 11"/>
          <p:cNvSpPr txBox="1"/>
          <p:nvPr/>
        </p:nvSpPr>
        <p:spPr>
          <a:xfrm>
            <a:off x="1336011" y="5535931"/>
            <a:ext cx="37705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smtClean="0"/>
              <a:t>查理</a:t>
            </a:r>
            <a:r>
              <a:rPr lang="en-US" altLang="zh-CN" sz="4000" b="1" smtClean="0"/>
              <a:t>·</a:t>
            </a:r>
            <a:r>
              <a:rPr lang="zh-CN" altLang="en-US" sz="4000" b="1" smtClean="0"/>
              <a:t>马特</a:t>
            </a:r>
            <a:endParaRPr lang="en-US" altLang="zh-CN" sz="4000" b="1" smtClean="0"/>
          </a:p>
        </p:txBody>
      </p:sp>
      <p:sp>
        <p:nvSpPr>
          <p:cNvPr id="4" name="TextBox 3"/>
          <p:cNvSpPr txBox="1"/>
          <p:nvPr/>
        </p:nvSpPr>
        <p:spPr>
          <a:xfrm>
            <a:off x="8042520" y="1057805"/>
            <a:ext cx="24961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smtClean="0">
                <a:solidFill>
                  <a:srgbClr val="002060"/>
                </a:solidFill>
              </a:rPr>
              <a:t>8</a:t>
            </a:r>
            <a:r>
              <a:rPr lang="zh-CN" altLang="en-US" sz="4000" b="1" smtClean="0">
                <a:solidFill>
                  <a:srgbClr val="002060"/>
                </a:solidFill>
              </a:rPr>
              <a:t>世纪前期</a:t>
            </a:r>
            <a:endParaRPr lang="zh-CN" altLang="en-US" sz="4000" b="1">
              <a:solidFill>
                <a:srgbClr val="002060"/>
              </a:solidFill>
            </a:endParaRPr>
          </a:p>
        </p:txBody>
      </p:sp>
      <p:sp>
        <p:nvSpPr>
          <p:cNvPr id="5" name="文本框 1"/>
          <p:cNvSpPr txBox="1"/>
          <p:nvPr/>
        </p:nvSpPr>
        <p:spPr>
          <a:xfrm>
            <a:off x="5915472" y="1031583"/>
            <a:ext cx="1574470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时间：</a:t>
            </a:r>
          </a:p>
          <a:p>
            <a:endParaRPr lang="zh-CN" altLang="en-US" sz="36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600" b="1" smtClean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内容：</a:t>
            </a:r>
            <a:endParaRPr lang="zh-CN" altLang="en-US" sz="36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endParaRPr lang="zh-CN" altLang="en-US" sz="36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endParaRPr lang="zh-CN" altLang="en-US" sz="36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716617" y="2237145"/>
            <a:ext cx="390329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mtClean="0">
                <a:solidFill>
                  <a:srgbClr val="002060"/>
                </a:solidFill>
              </a:rPr>
              <a:t>对土地分封形式进行改革，从无偿赏赐土地变成有条件分封，得到封地的人必须提供兵役服务</a:t>
            </a:r>
            <a:endParaRPr lang="zh-CN" altLang="en-US" sz="4000" b="1">
              <a:solidFill>
                <a:srgbClr val="002060"/>
              </a:solidFill>
            </a:endParaRPr>
          </a:p>
        </p:txBody>
      </p:sp>
      <p:pic>
        <p:nvPicPr>
          <p:cNvPr id="2" name="Picture 2" descr="https://p1.ssl.qhimg.com/t015bc4cba8c4e4c9a4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309126" y="1231875"/>
            <a:ext cx="4038600" cy="4010026"/>
          </a:xfrm>
          <a:prstGeom prst="rect">
            <a:avLst/>
          </a:prstGeom>
          <a:noFill/>
        </p:spPr>
      </p:pic>
      <p:sp>
        <p:nvSpPr>
          <p:cNvPr id="7" name="文本框 11"/>
          <p:cNvSpPr txBox="1"/>
          <p:nvPr/>
        </p:nvSpPr>
        <p:spPr>
          <a:xfrm>
            <a:off x="2989664" y="215578"/>
            <a:ext cx="78193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smtClean="0"/>
              <a:t>查理</a:t>
            </a:r>
            <a:r>
              <a:rPr lang="en-US" altLang="zh-CN" sz="4000" b="1" smtClean="0"/>
              <a:t>·</a:t>
            </a:r>
            <a:r>
              <a:rPr lang="zh-CN" altLang="en-US" sz="4000" b="1" smtClean="0"/>
              <a:t>马特改革（采邑制改革）</a:t>
            </a:r>
            <a:endParaRPr lang="en-US" altLang="zh-CN" sz="4000" b="1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4" grpId="1"/>
      <p:bldP spid="5" grpId="2"/>
      <p:bldP spid="6" grpId="3"/>
      <p:bldP spid="7" grpId="4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9239" y="2034017"/>
            <a:ext cx="5755123" cy="4730906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0321" y="2002718"/>
            <a:ext cx="7025641" cy="4793504"/>
          </a:xfrm>
          <a:prstGeom prst="rect">
            <a:avLst/>
          </a:prstGeom>
        </p:spPr>
      </p:pic>
      <p:sp>
        <p:nvSpPr>
          <p:cNvPr id="13314" name="文本框 1"/>
          <p:cNvSpPr txBox="1">
            <a:spLocks noChangeArrowheads="1"/>
          </p:cNvSpPr>
          <p:nvPr/>
        </p:nvSpPr>
        <p:spPr bwMode="auto">
          <a:xfrm>
            <a:off x="313178" y="735231"/>
            <a:ext cx="7282498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/>
              <a:t>    </a:t>
            </a:r>
            <a:r>
              <a:rPr lang="zh-CN" altLang="en-US" sz="2800" b="1"/>
              <a:t>封君与封臣之间是一种什么关系？</a:t>
            </a:r>
            <a:endParaRPr lang="zh-CN" altLang="en-US" sz="2800"/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223424" y="1308285"/>
            <a:ext cx="1108583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smtClean="0">
                <a:solidFill>
                  <a:srgbClr val="FF0000"/>
                </a:solidFill>
              </a:rPr>
              <a:t>       封臣</a:t>
            </a:r>
            <a:r>
              <a:rPr lang="zh-CN" altLang="en-US" sz="2800" b="1">
                <a:solidFill>
                  <a:srgbClr val="FF0000"/>
                </a:solidFill>
              </a:rPr>
              <a:t>要效忠于封君、封君必须保护封臣。封君与封臣的关系有着严格的等级性，而且权利、义务交织在一起，带有一定的契约意义。</a:t>
            </a:r>
          </a:p>
        </p:txBody>
      </p:sp>
      <p:sp>
        <p:nvSpPr>
          <p:cNvPr id="13316" name="文本框 3"/>
          <p:cNvSpPr txBox="1">
            <a:spLocks noChangeArrowheads="1"/>
          </p:cNvSpPr>
          <p:nvPr/>
        </p:nvSpPr>
        <p:spPr bwMode="auto">
          <a:xfrm>
            <a:off x="0" y="2692853"/>
            <a:ext cx="6105378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smtClean="0"/>
              <a:t>      </a:t>
            </a:r>
            <a:r>
              <a:rPr lang="zh-CN" altLang="zh-CN" sz="2800" b="1" smtClean="0"/>
              <a:t>了解</a:t>
            </a:r>
            <a:r>
              <a:rPr lang="zh-CN" altLang="en-US" sz="2800" b="1" smtClean="0"/>
              <a:t>上下等级之间的权利与义务关系内容，概括西欧</a:t>
            </a:r>
            <a:r>
              <a:rPr lang="zh-CN" altLang="en-US" sz="2800" b="1"/>
              <a:t>封建等级制度的特点。</a:t>
            </a:r>
          </a:p>
        </p:txBody>
      </p:sp>
      <p:sp>
        <p:nvSpPr>
          <p:cNvPr id="9227" name="文本框 9226"/>
          <p:cNvSpPr txBox="1">
            <a:spLocks noChangeArrowheads="1"/>
          </p:cNvSpPr>
          <p:nvPr/>
        </p:nvSpPr>
        <p:spPr bwMode="auto">
          <a:xfrm>
            <a:off x="321897" y="4398114"/>
            <a:ext cx="4794567" cy="1599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2800" b="1" noProof="1">
                <a:solidFill>
                  <a:srgbClr val="FF0000"/>
                </a:solidFill>
              </a:rPr>
              <a:t> 1</a:t>
            </a:r>
            <a:r>
              <a:rPr lang="zh-CN" altLang="en-US" sz="2800" b="1" noProof="1" smtClean="0">
                <a:solidFill>
                  <a:srgbClr val="FF0000"/>
                </a:solidFill>
              </a:rPr>
              <a:t>、</a:t>
            </a:r>
            <a:r>
              <a:rPr lang="zh-CN" altLang="en-US" sz="2800" b="1" noProof="1">
                <a:solidFill>
                  <a:srgbClr val="FF0000"/>
                </a:solidFill>
              </a:rPr>
              <a:t>以土地为纽带；</a:t>
            </a:r>
            <a:endParaRPr lang="en-US" altLang="zh-CN" sz="2800" b="1" noProof="1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zh-CN" sz="2800" b="1" noProof="1" smtClean="0">
                <a:solidFill>
                  <a:srgbClr val="FF0000"/>
                </a:solidFill>
              </a:rPr>
              <a:t> 2</a:t>
            </a:r>
            <a:r>
              <a:rPr lang="zh-CN" altLang="en-US" sz="2800" b="1" noProof="1" smtClean="0">
                <a:solidFill>
                  <a:srgbClr val="FF0000"/>
                </a:solidFill>
              </a:rPr>
              <a:t>、</a:t>
            </a:r>
            <a:r>
              <a:rPr lang="zh-CN" altLang="en-US" sz="2800" b="1" noProof="1">
                <a:solidFill>
                  <a:srgbClr val="FF0000"/>
                </a:solidFill>
              </a:rPr>
              <a:t>等级森严，不同等级贵族之间，逐级保护和</a:t>
            </a:r>
            <a:r>
              <a:rPr lang="zh-CN" altLang="en-US" sz="2800" b="1" noProof="1" smtClean="0">
                <a:solidFill>
                  <a:srgbClr val="FF0000"/>
                </a:solidFill>
              </a:rPr>
              <a:t>负责</a:t>
            </a:r>
            <a:r>
              <a:rPr lang="zh-CN" altLang="en-US" sz="2800" b="1" noProof="1">
                <a:solidFill>
                  <a:srgbClr val="FF0000"/>
                </a:solidFill>
              </a:rPr>
              <a:t>。</a:t>
            </a:r>
            <a:endParaRPr lang="en-US" altLang="zh-CN" sz="2800" b="1" noProof="1">
              <a:solidFill>
                <a:srgbClr val="FF0000"/>
              </a:solidFill>
            </a:endParaRPr>
          </a:p>
        </p:txBody>
      </p:sp>
      <p:sp>
        <p:nvSpPr>
          <p:cNvPr id="8" name="文本框 6"/>
          <p:cNvSpPr txBox="1">
            <a:spLocks noChangeArrowheads="1"/>
          </p:cNvSpPr>
          <p:nvPr/>
        </p:nvSpPr>
        <p:spPr bwMode="auto">
          <a:xfrm>
            <a:off x="0" y="0"/>
            <a:ext cx="6337300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  <a:buFont typeface="Arial" pitchFamily="34" charset="0"/>
              <a:buNone/>
              <a:defRPr/>
            </a:pPr>
            <a:r>
              <a:rPr lang="zh-CN" altLang="en-US" sz="4000" b="1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Arial Narrow" panose="020b0606020202030204" pitchFamily="34" charset="0"/>
                <a:ea typeface="黑体" panose="02010609060101010101" pitchFamily="2" charset="-122"/>
                <a:cs typeface="+mn-ea"/>
              </a:rPr>
              <a:t>三</a:t>
            </a:r>
            <a:r>
              <a:rPr lang="zh-CN" altLang="en-US" sz="4000" b="1" noProof="1" smtClean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Arial Narrow" panose="020b0606020202030204" pitchFamily="34" charset="0"/>
                <a:ea typeface="黑体" panose="02010609060101010101" pitchFamily="2" charset="-122"/>
                <a:cs typeface="+mn-ea"/>
              </a:rPr>
              <a:t>、封君与封臣</a:t>
            </a:r>
            <a:endParaRPr lang="zh-CN" altLang="en-US" sz="4000" b="1" noProof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Arial Narrow" panose="020b0606020202030204" pitchFamily="34" charset="0"/>
              <a:ea typeface="黑体" panose="02010609060101010101" pitchFamily="2" charset="-122"/>
            </a:endParaRPr>
          </a:p>
        </p:txBody>
      </p:sp>
      <p:sp>
        <p:nvSpPr>
          <p:cNvPr id="9" name="文本框 2"/>
          <p:cNvSpPr txBox="1">
            <a:spLocks noChangeArrowheads="1"/>
          </p:cNvSpPr>
          <p:nvPr/>
        </p:nvSpPr>
        <p:spPr bwMode="auto">
          <a:xfrm>
            <a:off x="544641" y="208658"/>
            <a:ext cx="11085830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n-US" altLang="zh-CN" sz="4800" b="1" smtClean="0">
                <a:solidFill>
                  <a:srgbClr val="FF0000"/>
                </a:solidFill>
              </a:rPr>
              <a:t>“</a:t>
            </a:r>
            <a:r>
              <a:rPr lang="zh-CN" altLang="en-US" sz="4800" b="1" smtClean="0">
                <a:solidFill>
                  <a:srgbClr val="FF0000"/>
                </a:solidFill>
              </a:rPr>
              <a:t>我的附庸的附庸不是我的附庸。</a:t>
            </a:r>
            <a:r>
              <a:rPr lang="en-US" altLang="zh-CN" sz="4800" b="1" smtClean="0">
                <a:solidFill>
                  <a:srgbClr val="FF0000"/>
                </a:solidFill>
              </a:rPr>
              <a:t>”</a:t>
            </a:r>
            <a:endParaRPr lang="zh-CN" altLang="en-US" sz="4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3" grpId="1"/>
      <p:bldP spid="13316" grpId="2"/>
      <p:bldP spid="9227" grpId="3"/>
      <p:bldP spid="9" grpId="4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106680" y="1081920"/>
            <a:ext cx="7597082" cy="526297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800" b="1" smtClean="0">
                <a:solidFill>
                  <a:srgbClr val="FFFF00"/>
                </a:solidFill>
              </a:rPr>
              <a:t>        封臣（解下武器，脱帽，下跪，双手放在封君合拢的手掌之中）：阁下，我是您的人了。</a:t>
            </a:r>
            <a:endParaRPr lang="en-US" altLang="zh-CN" sz="2800" b="1" smtClean="0">
              <a:solidFill>
                <a:srgbClr val="FFFF00"/>
              </a:solidFill>
            </a:endParaRPr>
          </a:p>
          <a:p>
            <a:pPr>
              <a:lnSpc>
                <a:spcPct val="200000"/>
              </a:lnSpc>
            </a:pPr>
            <a:r>
              <a:rPr lang="zh-CN" altLang="en-US" sz="2800" b="1" smtClean="0">
                <a:solidFill>
                  <a:srgbClr val="FFFF00"/>
                </a:solidFill>
              </a:rPr>
              <a:t>        封臣（作发誓状）：从现在起，我将像一个封臣对封君那样真诚无欺地效忠于您。</a:t>
            </a:r>
            <a:endParaRPr lang="en-US" altLang="zh-CN" sz="2800" b="1">
              <a:solidFill>
                <a:srgbClr val="FFFF00"/>
              </a:solidFill>
            </a:endParaRPr>
          </a:p>
          <a:p>
            <a:pPr>
              <a:lnSpc>
                <a:spcPct val="200000"/>
              </a:lnSpc>
            </a:pPr>
            <a:r>
              <a:rPr lang="zh-CN" altLang="en-US" sz="2800" b="1" smtClean="0">
                <a:solidFill>
                  <a:srgbClr val="FFFF00"/>
                </a:solidFill>
              </a:rPr>
              <a:t>        封君（拉起封臣，亲吻他的脸颊）：我的封臣，我会尽我所能保护你。</a:t>
            </a:r>
            <a:endParaRPr lang="zh-CN" altLang="en-US" sz="2800" b="1">
              <a:solidFill>
                <a:srgbClr val="FFFF00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4722" y="1356240"/>
            <a:ext cx="4305358" cy="463409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" name="文本框 11"/>
          <p:cNvSpPr txBox="1"/>
          <p:nvPr/>
        </p:nvSpPr>
        <p:spPr>
          <a:xfrm>
            <a:off x="1336011" y="5535931"/>
            <a:ext cx="37705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smtClean="0"/>
              <a:t>查理</a:t>
            </a:r>
            <a:r>
              <a:rPr lang="en-US" altLang="zh-CN" sz="4000" b="1" smtClean="0"/>
              <a:t>·</a:t>
            </a:r>
            <a:r>
              <a:rPr lang="zh-CN" altLang="en-US" sz="4000" b="1" smtClean="0"/>
              <a:t>马特</a:t>
            </a:r>
            <a:endParaRPr lang="en-US" altLang="zh-CN" sz="4000" b="1" smtClean="0"/>
          </a:p>
        </p:txBody>
      </p:sp>
      <p:sp>
        <p:nvSpPr>
          <p:cNvPr id="4" name="TextBox 3"/>
          <p:cNvSpPr txBox="1"/>
          <p:nvPr/>
        </p:nvSpPr>
        <p:spPr>
          <a:xfrm>
            <a:off x="7633087" y="1016861"/>
            <a:ext cx="24961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smtClean="0">
                <a:solidFill>
                  <a:srgbClr val="002060"/>
                </a:solidFill>
              </a:rPr>
              <a:t>8</a:t>
            </a:r>
            <a:r>
              <a:rPr lang="zh-CN" altLang="en-US" sz="4000" b="1" smtClean="0">
                <a:solidFill>
                  <a:srgbClr val="002060"/>
                </a:solidFill>
              </a:rPr>
              <a:t>世纪前期</a:t>
            </a:r>
            <a:endParaRPr lang="zh-CN" altLang="en-US" sz="4000" b="1">
              <a:solidFill>
                <a:srgbClr val="002060"/>
              </a:solidFill>
            </a:endParaRPr>
          </a:p>
        </p:txBody>
      </p:sp>
      <p:sp>
        <p:nvSpPr>
          <p:cNvPr id="5" name="文本框 1"/>
          <p:cNvSpPr txBox="1"/>
          <p:nvPr/>
        </p:nvSpPr>
        <p:spPr>
          <a:xfrm>
            <a:off x="5915472" y="1031583"/>
            <a:ext cx="1574470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时间：</a:t>
            </a:r>
          </a:p>
          <a:p>
            <a:endParaRPr lang="zh-CN" altLang="en-US" sz="36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600" b="1" smtClean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内容：</a:t>
            </a:r>
            <a:endParaRPr lang="en-US" altLang="zh-CN" sz="3600" b="1" smtClean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endParaRPr lang="en-US" altLang="zh-CN" sz="3600" b="1" smtClean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endParaRPr lang="en-US" altLang="zh-CN" sz="3600" b="1" smtClean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endParaRPr lang="en-US" altLang="zh-CN" sz="3600" b="1" smtClean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endParaRPr lang="en-US" altLang="zh-CN" sz="3600" b="1" smtClean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600" b="1" smtClean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作用：</a:t>
            </a:r>
            <a:endParaRPr lang="zh-CN" altLang="en-US" sz="36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endParaRPr lang="zh-CN" altLang="en-US" sz="36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endParaRPr lang="zh-CN" altLang="en-US" sz="36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34730" y="2168905"/>
            <a:ext cx="390329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solidFill>
                  <a:srgbClr val="002060"/>
                </a:solidFill>
              </a:rPr>
              <a:t>对土地分封形式进行改革，从无偿赏赐土地变成有条件分封，得到封地的人必须提供兵役服务</a:t>
            </a:r>
            <a:endParaRPr lang="zh-CN" altLang="en-US" sz="3200" b="1">
              <a:solidFill>
                <a:srgbClr val="002060"/>
              </a:solidFill>
            </a:endParaRPr>
          </a:p>
        </p:txBody>
      </p:sp>
      <p:pic>
        <p:nvPicPr>
          <p:cNvPr id="2" name="Picture 2" descr="https://p1.ssl.qhimg.com/t015bc4cba8c4e4c9a4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309126" y="1231875"/>
            <a:ext cx="4038600" cy="4010026"/>
          </a:xfrm>
          <a:prstGeom prst="rect">
            <a:avLst/>
          </a:prstGeom>
          <a:noFill/>
        </p:spPr>
      </p:pic>
      <p:sp>
        <p:nvSpPr>
          <p:cNvPr id="7" name="文本框 11"/>
          <p:cNvSpPr txBox="1"/>
          <p:nvPr/>
        </p:nvSpPr>
        <p:spPr>
          <a:xfrm>
            <a:off x="2989664" y="215578"/>
            <a:ext cx="78193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smtClean="0"/>
              <a:t>查理</a:t>
            </a:r>
            <a:r>
              <a:rPr lang="en-US" altLang="zh-CN" sz="4000" b="1" smtClean="0"/>
              <a:t>·</a:t>
            </a:r>
            <a:r>
              <a:rPr lang="zh-CN" altLang="en-US" sz="4000" b="1" smtClean="0"/>
              <a:t>马特改革（采邑制改革）</a:t>
            </a:r>
            <a:endParaRPr lang="en-US" altLang="zh-CN" sz="4000" b="1" smtClean="0"/>
          </a:p>
        </p:txBody>
      </p:sp>
      <p:sp>
        <p:nvSpPr>
          <p:cNvPr id="8" name="TextBox 7"/>
          <p:cNvSpPr txBox="1"/>
          <p:nvPr/>
        </p:nvSpPr>
        <p:spPr>
          <a:xfrm>
            <a:off x="7445935" y="4968973"/>
            <a:ext cx="4318435" cy="107721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solidFill>
                  <a:srgbClr val="002060"/>
                </a:solidFill>
              </a:rPr>
              <a:t>以土地的封赐为纽带的封建制度在西欧形成</a:t>
            </a:r>
            <a:endParaRPr lang="zh-CN" altLang="en-US" sz="3200" b="1">
              <a:solidFill>
                <a:srgbClr val="00206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355603" y="1069877"/>
            <a:ext cx="1559732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smtClean="0">
                <a:solidFill>
                  <a:srgbClr val="002060"/>
                </a:solidFill>
              </a:rPr>
              <a:t>（唐朝）</a:t>
            </a:r>
            <a:endParaRPr lang="zh-CN" altLang="en-US" sz="3200" b="1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268" name="文本框 11267"/>
          <p:cNvSpPr txBox="1"/>
          <p:nvPr/>
        </p:nvSpPr>
        <p:spPr>
          <a:xfrm>
            <a:off x="3021965" y="5660708"/>
            <a:ext cx="2165978" cy="646331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 smtClean="0">
                <a:solidFill>
                  <a:srgbClr val="0000CC"/>
                </a:solidFill>
                <a:latin typeface="Arial" pitchFamily="34" charset="0"/>
                <a:ea typeface="宋体" pitchFamily="2" charset="-122"/>
              </a:rPr>
              <a:t>矮子丕</a:t>
            </a:r>
            <a:r>
              <a:rPr lang="zh-CN" altLang="en-US" sz="3600" b="1">
                <a:solidFill>
                  <a:srgbClr val="0000CC"/>
                </a:solidFill>
                <a:latin typeface="Arial" pitchFamily="34" charset="0"/>
                <a:ea typeface="宋体" pitchFamily="2" charset="-122"/>
              </a:rPr>
              <a:t>平</a:t>
            </a:r>
            <a:r>
              <a:rPr lang="zh-CN" altLang="en-US" sz="3600" b="1">
                <a:latin typeface="Arial" pitchFamily="34" charset="0"/>
                <a:ea typeface="宋体" pitchFamily="2" charset="-122"/>
              </a:rPr>
              <a:t> </a:t>
            </a:r>
          </a:p>
        </p:txBody>
      </p:sp>
      <p:pic>
        <p:nvPicPr>
          <p:cNvPr id="11269" name="图片 11268" descr="07062021017206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0825" y="548005"/>
            <a:ext cx="3757930" cy="50088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0" name="文本框 11269"/>
          <p:cNvSpPr txBox="1"/>
          <p:nvPr/>
        </p:nvSpPr>
        <p:spPr>
          <a:xfrm>
            <a:off x="7011035" y="5758498"/>
            <a:ext cx="293751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>
                <a:solidFill>
                  <a:srgbClr val="0000CC"/>
                </a:solidFill>
                <a:latin typeface="Arial" pitchFamily="34" charset="0"/>
                <a:ea typeface="宋体" pitchFamily="2" charset="-122"/>
              </a:rPr>
              <a:t>梵蒂冈教皇国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9547" y="928469"/>
            <a:ext cx="3663462" cy="439625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70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127" name="Picture 7" descr="9102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2" r="1285" b="2199"/>
          <a:stretch>
            <a:fillRect/>
          </a:stretch>
        </p:blipFill>
        <p:spPr bwMode="auto">
          <a:xfrm>
            <a:off x="45720" y="584775"/>
            <a:ext cx="5943600" cy="4535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" descr="9101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5" t="1521" r="1557" b="1596"/>
          <a:stretch>
            <a:fillRect/>
          </a:stretch>
        </p:blipFill>
        <p:spPr bwMode="auto">
          <a:xfrm>
            <a:off x="5989320" y="584774"/>
            <a:ext cx="6156960" cy="4575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椭圆 4"/>
          <p:cNvSpPr/>
          <p:nvPr/>
        </p:nvSpPr>
        <p:spPr>
          <a:xfrm>
            <a:off x="6690360" y="1493520"/>
            <a:ext cx="2529840" cy="17526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>
            <a:off x="822960" y="960120"/>
            <a:ext cx="4389120" cy="4069080"/>
          </a:xfrm>
          <a:custGeom>
            <a:gdLst>
              <a:gd name="connsiteX0" fmla="*/ 3002280 w 4389120"/>
              <a:gd name="connsiteY0" fmla="*/ 0 h 4069080"/>
              <a:gd name="connsiteX1" fmla="*/ 3169920 w 4389120"/>
              <a:gd name="connsiteY1" fmla="*/ 365760 h 4069080"/>
              <a:gd name="connsiteX2" fmla="*/ 3459480 w 4389120"/>
              <a:gd name="connsiteY2" fmla="*/ 457200 h 4069080"/>
              <a:gd name="connsiteX3" fmla="*/ 3474720 w 4389120"/>
              <a:gd name="connsiteY3" fmla="*/ 822960 h 4069080"/>
              <a:gd name="connsiteX4" fmla="*/ 3276600 w 4389120"/>
              <a:gd name="connsiteY4" fmla="*/ 1188720 h 4069080"/>
              <a:gd name="connsiteX5" fmla="*/ 3276600 w 4389120"/>
              <a:gd name="connsiteY5" fmla="*/ 1417320 h 4069080"/>
              <a:gd name="connsiteX6" fmla="*/ 3489960 w 4389120"/>
              <a:gd name="connsiteY6" fmla="*/ 1371600 h 4069080"/>
              <a:gd name="connsiteX7" fmla="*/ 3947160 w 4389120"/>
              <a:gd name="connsiteY7" fmla="*/ 1783080 h 4069080"/>
              <a:gd name="connsiteX8" fmla="*/ 4145280 w 4389120"/>
              <a:gd name="connsiteY8" fmla="*/ 1767840 h 4069080"/>
              <a:gd name="connsiteX9" fmla="*/ 4282440 w 4389120"/>
              <a:gd name="connsiteY9" fmla="*/ 1813560 h 4069080"/>
              <a:gd name="connsiteX10" fmla="*/ 4297680 w 4389120"/>
              <a:gd name="connsiteY10" fmla="*/ 2179320 h 4069080"/>
              <a:gd name="connsiteX11" fmla="*/ 4389120 w 4389120"/>
              <a:gd name="connsiteY11" fmla="*/ 2438400 h 4069080"/>
              <a:gd name="connsiteX12" fmla="*/ 4282440 w 4389120"/>
              <a:gd name="connsiteY12" fmla="*/ 2788920 h 4069080"/>
              <a:gd name="connsiteX13" fmla="*/ 4084320 w 4389120"/>
              <a:gd name="connsiteY13" fmla="*/ 2697480 h 4069080"/>
              <a:gd name="connsiteX14" fmla="*/ 4038600 w 4389120"/>
              <a:gd name="connsiteY14" fmla="*/ 2880360 h 4069080"/>
              <a:gd name="connsiteX15" fmla="*/ 3870960 w 4389120"/>
              <a:gd name="connsiteY15" fmla="*/ 2788920 h 4069080"/>
              <a:gd name="connsiteX16" fmla="*/ 3657600 w 4389120"/>
              <a:gd name="connsiteY16" fmla="*/ 2621280 h 4069080"/>
              <a:gd name="connsiteX17" fmla="*/ 3535680 w 4389120"/>
              <a:gd name="connsiteY17" fmla="*/ 2819400 h 4069080"/>
              <a:gd name="connsiteX18" fmla="*/ 3657600 w 4389120"/>
              <a:gd name="connsiteY18" fmla="*/ 3093720 h 4069080"/>
              <a:gd name="connsiteX19" fmla="*/ 4069080 w 4389120"/>
              <a:gd name="connsiteY19" fmla="*/ 3627120 h 4069080"/>
              <a:gd name="connsiteX20" fmla="*/ 4008120 w 4389120"/>
              <a:gd name="connsiteY20" fmla="*/ 3855720 h 4069080"/>
              <a:gd name="connsiteX21" fmla="*/ 3825240 w 4389120"/>
              <a:gd name="connsiteY21" fmla="*/ 4069080 h 4069080"/>
              <a:gd name="connsiteX22" fmla="*/ 3550920 w 4389120"/>
              <a:gd name="connsiteY22" fmla="*/ 3992880 h 4069080"/>
              <a:gd name="connsiteX23" fmla="*/ 2758440 w 4389120"/>
              <a:gd name="connsiteY23" fmla="*/ 3124200 h 4069080"/>
              <a:gd name="connsiteX24" fmla="*/ 2057400 w 4389120"/>
              <a:gd name="connsiteY24" fmla="*/ 3505200 h 4069080"/>
              <a:gd name="connsiteX25" fmla="*/ 1554480 w 4389120"/>
              <a:gd name="connsiteY25" fmla="*/ 3307080 h 4069080"/>
              <a:gd name="connsiteX26" fmla="*/ 1325880 w 4389120"/>
              <a:gd name="connsiteY26" fmla="*/ 3444240 h 4069080"/>
              <a:gd name="connsiteX27" fmla="*/ 1371600 w 4389120"/>
              <a:gd name="connsiteY27" fmla="*/ 3672840 h 4069080"/>
              <a:gd name="connsiteX28" fmla="*/ 1005840 w 4389120"/>
              <a:gd name="connsiteY28" fmla="*/ 3931920 h 4069080"/>
              <a:gd name="connsiteX29" fmla="*/ 228600 w 4389120"/>
              <a:gd name="connsiteY29" fmla="*/ 3520440 h 4069080"/>
              <a:gd name="connsiteX30" fmla="*/ 0 w 4389120"/>
              <a:gd name="connsiteY30" fmla="*/ 3398520 h 4069080"/>
              <a:gd name="connsiteX31" fmla="*/ 213360 w 4389120"/>
              <a:gd name="connsiteY31" fmla="*/ 3200400 h 4069080"/>
              <a:gd name="connsiteX32" fmla="*/ 487680 w 4389120"/>
              <a:gd name="connsiteY32" fmla="*/ 2362200 h 4069080"/>
              <a:gd name="connsiteX33" fmla="*/ 259080 w 4389120"/>
              <a:gd name="connsiteY33" fmla="*/ 2026920 h 4069080"/>
              <a:gd name="connsiteX34" fmla="*/ 487680 w 4389120"/>
              <a:gd name="connsiteY34" fmla="*/ 1600200 h 4069080"/>
              <a:gd name="connsiteX35" fmla="*/ 457200 w 4389120"/>
              <a:gd name="connsiteY35" fmla="*/ 1264920 h 4069080"/>
              <a:gd name="connsiteX36" fmla="*/ 685800 w 4389120"/>
              <a:gd name="connsiteY36" fmla="*/ 1264920 h 4069080"/>
              <a:gd name="connsiteX37" fmla="*/ 838200 w 4389120"/>
              <a:gd name="connsiteY37" fmla="*/ 1447800 h 4069080"/>
              <a:gd name="connsiteX38" fmla="*/ 944880 w 4389120"/>
              <a:gd name="connsiteY38" fmla="*/ 1264920 h 4069080"/>
              <a:gd name="connsiteX39" fmla="*/ 1143000 w 4389120"/>
              <a:gd name="connsiteY39" fmla="*/ 1280160 h 4069080"/>
              <a:gd name="connsiteX40" fmla="*/ 1219200 w 4389120"/>
              <a:gd name="connsiteY40" fmla="*/ 990600 h 4069080"/>
              <a:gd name="connsiteX41" fmla="*/ 1630680 w 4389120"/>
              <a:gd name="connsiteY41" fmla="*/ 822960 h 4069080"/>
              <a:gd name="connsiteX42" fmla="*/ 1889760 w 4389120"/>
              <a:gd name="connsiteY42" fmla="*/ 487680 h 4069080"/>
              <a:gd name="connsiteX43" fmla="*/ 2042160 w 4389120"/>
              <a:gd name="connsiteY43" fmla="*/ 289560 h 4069080"/>
              <a:gd name="connsiteX44" fmla="*/ 2743200 w 4389120"/>
              <a:gd name="connsiteY44" fmla="*/ 60960 h 4069080"/>
              <a:gd name="connsiteX45" fmla="*/ 2941320 w 4389120"/>
              <a:gd name="connsiteY45" fmla="*/ 0 h 4069080"/>
              <a:gd name="connsiteX46" fmla="*/ 3002280 w 4389120"/>
              <a:gd name="connsiteY46" fmla="*/ 0 h 406908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9120" h="4069079">
                <a:moveTo>
                  <a:pt x="3002280" y="0"/>
                </a:moveTo>
                <a:lnTo>
                  <a:pt x="3169920" y="365760"/>
                </a:lnTo>
                <a:lnTo>
                  <a:pt x="3459480" y="457200"/>
                </a:lnTo>
                <a:lnTo>
                  <a:pt x="3474720" y="822960"/>
                </a:lnTo>
                <a:lnTo>
                  <a:pt x="3276600" y="1188720"/>
                </a:lnTo>
                <a:lnTo>
                  <a:pt x="3276600" y="1417320"/>
                </a:lnTo>
                <a:lnTo>
                  <a:pt x="3489960" y="1371600"/>
                </a:lnTo>
                <a:lnTo>
                  <a:pt x="3947160" y="1783080"/>
                </a:lnTo>
                <a:lnTo>
                  <a:pt x="4145280" y="1767840"/>
                </a:lnTo>
                <a:lnTo>
                  <a:pt x="4282440" y="1813560"/>
                </a:lnTo>
                <a:lnTo>
                  <a:pt x="4297680" y="2179320"/>
                </a:lnTo>
                <a:lnTo>
                  <a:pt x="4389120" y="2438400"/>
                </a:lnTo>
                <a:lnTo>
                  <a:pt x="4282440" y="2788920"/>
                </a:lnTo>
                <a:lnTo>
                  <a:pt x="4084320" y="2697480"/>
                </a:lnTo>
                <a:lnTo>
                  <a:pt x="4038600" y="2880360"/>
                </a:lnTo>
                <a:lnTo>
                  <a:pt x="3870960" y="2788920"/>
                </a:lnTo>
                <a:lnTo>
                  <a:pt x="3657600" y="2621280"/>
                </a:lnTo>
                <a:lnTo>
                  <a:pt x="3535680" y="2819400"/>
                </a:lnTo>
                <a:lnTo>
                  <a:pt x="3657600" y="3093720"/>
                </a:lnTo>
                <a:lnTo>
                  <a:pt x="4069080" y="3627120"/>
                </a:lnTo>
                <a:lnTo>
                  <a:pt x="4008120" y="3855720"/>
                </a:lnTo>
                <a:lnTo>
                  <a:pt x="3825240" y="4069080"/>
                </a:lnTo>
                <a:lnTo>
                  <a:pt x="3550920" y="3992880"/>
                </a:lnTo>
                <a:lnTo>
                  <a:pt x="2758440" y="3124200"/>
                </a:lnTo>
                <a:lnTo>
                  <a:pt x="2057400" y="3505200"/>
                </a:lnTo>
                <a:lnTo>
                  <a:pt x="1554480" y="3307080"/>
                </a:lnTo>
                <a:lnTo>
                  <a:pt x="1325880" y="3444240"/>
                </a:lnTo>
                <a:lnTo>
                  <a:pt x="1371600" y="3672840"/>
                </a:lnTo>
                <a:lnTo>
                  <a:pt x="1005840" y="3931920"/>
                </a:lnTo>
                <a:lnTo>
                  <a:pt x="228600" y="3520440"/>
                </a:lnTo>
                <a:lnTo>
                  <a:pt x="0" y="3398520"/>
                </a:lnTo>
                <a:lnTo>
                  <a:pt x="213360" y="3200400"/>
                </a:lnTo>
                <a:lnTo>
                  <a:pt x="487680" y="2362200"/>
                </a:lnTo>
                <a:lnTo>
                  <a:pt x="259080" y="2026920"/>
                </a:lnTo>
                <a:lnTo>
                  <a:pt x="487680" y="1600200"/>
                </a:lnTo>
                <a:lnTo>
                  <a:pt x="457200" y="1264920"/>
                </a:lnTo>
                <a:lnTo>
                  <a:pt x="685800" y="1264920"/>
                </a:lnTo>
                <a:lnTo>
                  <a:pt x="838200" y="1447800"/>
                </a:lnTo>
                <a:lnTo>
                  <a:pt x="944880" y="1264920"/>
                </a:lnTo>
                <a:lnTo>
                  <a:pt x="1143000" y="1280160"/>
                </a:lnTo>
                <a:lnTo>
                  <a:pt x="1219200" y="990600"/>
                </a:lnTo>
                <a:lnTo>
                  <a:pt x="1630680" y="822960"/>
                </a:lnTo>
                <a:lnTo>
                  <a:pt x="1889760" y="487680"/>
                </a:lnTo>
                <a:lnTo>
                  <a:pt x="2042160" y="289560"/>
                </a:lnTo>
                <a:lnTo>
                  <a:pt x="2743200" y="60960"/>
                </a:lnTo>
                <a:lnTo>
                  <a:pt x="2941320" y="0"/>
                </a:lnTo>
                <a:lnTo>
                  <a:pt x="3002280" y="0"/>
                </a:lnTo>
                <a:close/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854" y="978241"/>
            <a:ext cx="3853180" cy="546354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4585970" y="5622927"/>
            <a:ext cx="234696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smtClean="0"/>
              <a:t>查理曼</a:t>
            </a:r>
            <a:endParaRPr lang="zh-CN" altLang="en-US" sz="5400" b="1"/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481738" y="520847"/>
            <a:ext cx="5506720" cy="6160135"/>
          </a:xfrm>
          <a:prstGeom prst="rect">
            <a:avLst/>
          </a:prstGeom>
        </p:spPr>
      </p:pic>
      <p:sp>
        <p:nvSpPr>
          <p:cNvPr id="5" name="文本框 6"/>
          <p:cNvSpPr txBox="1">
            <a:spLocks noChangeArrowheads="1"/>
          </p:cNvSpPr>
          <p:nvPr/>
        </p:nvSpPr>
        <p:spPr bwMode="auto">
          <a:xfrm>
            <a:off x="106364" y="229235"/>
            <a:ext cx="6337300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  <a:buFont typeface="Arial" pitchFamily="34" charset="0"/>
              <a:buNone/>
              <a:defRPr/>
            </a:pPr>
            <a:r>
              <a:rPr lang="zh-CN" altLang="en-US" sz="4000" b="1" noProof="1" smtClean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Arial Narrow" panose="020b0606020202030204" pitchFamily="34" charset="0"/>
                <a:ea typeface="黑体" panose="02010609060101010101" pitchFamily="2" charset="-122"/>
                <a:cs typeface="+mn-ea"/>
              </a:rPr>
              <a:t> 四、查理曼帝国</a:t>
            </a:r>
            <a:endParaRPr lang="zh-CN" altLang="en-US" sz="4000" b="1" noProof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Arial Narrow" panose="020b060602020203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5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4602478" y="1203958"/>
            <a:ext cx="3284176" cy="765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</a:rPr>
              <a:t>查理加冕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702" y="1075016"/>
            <a:ext cx="7965832" cy="560801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rcRect b="10782"/>
          <a:stretch>
            <a:fillRect/>
          </a:stretch>
        </p:blipFill>
        <p:spPr>
          <a:xfrm>
            <a:off x="8473440" y="1075015"/>
            <a:ext cx="3537575" cy="5593071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137160" y="91440"/>
            <a:ext cx="13124180" cy="891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b="1" smtClean="0"/>
              <a:t>公元</a:t>
            </a:r>
            <a:r>
              <a:rPr lang="en-US" altLang="zh-CN" sz="2600" b="1" smtClean="0"/>
              <a:t>800</a:t>
            </a:r>
            <a:r>
              <a:rPr lang="zh-CN" altLang="en-US" sz="2600" b="1" smtClean="0"/>
              <a:t>年的圣诞节，教皇在罗马为查理举行了加冕礼，称其为“</a:t>
            </a:r>
            <a:r>
              <a:rPr lang="zh-CN" altLang="en-US" sz="2600" b="1" smtClean="0">
                <a:solidFill>
                  <a:srgbClr val="FF0000"/>
                </a:solidFill>
              </a:rPr>
              <a:t>罗马人的皇帝</a:t>
            </a:r>
            <a:r>
              <a:rPr lang="zh-CN" altLang="en-US" sz="2600" b="1" smtClean="0"/>
              <a:t>”。</a:t>
            </a:r>
            <a:endParaRPr lang="en-US" altLang="zh-CN" sz="2600" b="1" smtClean="0"/>
          </a:p>
          <a:p>
            <a:r>
              <a:rPr lang="zh-CN" altLang="en-US" sz="2600" b="1"/>
              <a:t>他统治时期</a:t>
            </a:r>
            <a:r>
              <a:rPr lang="zh-CN" altLang="en-US" sz="2600" b="1" smtClean="0"/>
              <a:t>的法兰克王国，史称“</a:t>
            </a:r>
            <a:r>
              <a:rPr lang="zh-CN" altLang="en-US" sz="2600" b="1" smtClean="0">
                <a:solidFill>
                  <a:srgbClr val="FF0000"/>
                </a:solidFill>
              </a:rPr>
              <a:t>查理曼帝国</a:t>
            </a:r>
            <a:r>
              <a:rPr lang="zh-CN" altLang="en-US" sz="2600" b="1" smtClean="0"/>
              <a:t>”。</a:t>
            </a:r>
            <a:endParaRPr lang="zh-CN" altLang="en-US" sz="2600" b="1"/>
          </a:p>
        </p:txBody>
      </p:sp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/>
          <p:cNvSpPr/>
          <p:nvPr/>
        </p:nvSpPr>
        <p:spPr>
          <a:xfrm>
            <a:off x="60960" y="2127777"/>
            <a:ext cx="12070080" cy="224536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800" b="1" smtClean="0"/>
              <a:t>材料：</a:t>
            </a:r>
            <a:r>
              <a:rPr lang="en-US" altLang="zh-CN" sz="2800" b="1" smtClean="0"/>
              <a:t>6</a:t>
            </a:r>
            <a:r>
              <a:rPr lang="zh-CN" altLang="en-US" sz="2800" b="1"/>
              <a:t>世纪，教会利用 </a:t>
            </a:r>
            <a:r>
              <a:rPr lang="en-US" altLang="zh-CN" sz="2800" b="1"/>
              <a:t>《</a:t>
            </a:r>
            <a:r>
              <a:rPr lang="zh-CN" altLang="en-US" sz="2800" b="1"/>
              <a:t>圣经</a:t>
            </a:r>
            <a:r>
              <a:rPr lang="en-US" altLang="zh-CN" sz="2800" b="1"/>
              <a:t>》 </a:t>
            </a:r>
            <a:r>
              <a:rPr lang="zh-CN" altLang="en-US" sz="2800" b="1"/>
              <a:t>中农牧产品的</a:t>
            </a:r>
            <a:r>
              <a:rPr lang="en-US" altLang="zh-CN" sz="2800" b="1" smtClean="0"/>
              <a:t>1/10</a:t>
            </a:r>
            <a:r>
              <a:rPr lang="zh-CN" altLang="en-US" sz="2800" b="1" smtClean="0"/>
              <a:t>“属于上帝”</a:t>
            </a:r>
            <a:r>
              <a:rPr lang="zh-CN" altLang="en-US" sz="2800" b="1"/>
              <a:t>的说法，开始向基督教信徒征收此税</a:t>
            </a:r>
            <a:r>
              <a:rPr lang="zh-CN" altLang="en-US" sz="2800" b="1" smtClean="0"/>
              <a:t>。</a:t>
            </a:r>
            <a:endParaRPr lang="en-US" altLang="zh-CN" sz="2800" b="1" smtClean="0"/>
          </a:p>
          <a:p>
            <a:r>
              <a:rPr lang="en-US" altLang="zh-CN" sz="2800" b="1" smtClean="0"/>
              <a:t>        779</a:t>
            </a:r>
            <a:r>
              <a:rPr lang="zh-CN" altLang="en-US" sz="2800" b="1" smtClean="0"/>
              <a:t>年，法兰</a:t>
            </a:r>
            <a:r>
              <a:rPr lang="zh-CN" altLang="en-US" sz="2800" b="1"/>
              <a:t>克国王查理大帝规定</a:t>
            </a:r>
            <a:r>
              <a:rPr lang="zh-CN" altLang="en-US" sz="2800" b="1" smtClean="0"/>
              <a:t>：缴纳</a:t>
            </a:r>
            <a:r>
              <a:rPr lang="zh-CN" altLang="en-US" sz="2800" b="1"/>
              <a:t>什一税是每个法兰克王国居民的</a:t>
            </a:r>
            <a:r>
              <a:rPr lang="zh-CN" altLang="en-US" sz="2800" b="1" smtClean="0"/>
              <a:t>义务</a:t>
            </a:r>
            <a:r>
              <a:rPr lang="en-US" altLang="zh-CN" sz="2800" b="1" smtClean="0"/>
              <a:t>……</a:t>
            </a:r>
            <a:r>
              <a:rPr lang="zh-CN" altLang="en-US" sz="2800" b="1" smtClean="0"/>
              <a:t>（所</a:t>
            </a:r>
            <a:r>
              <a:rPr lang="zh-CN" altLang="en-US" sz="2800" b="1"/>
              <a:t>征</a:t>
            </a:r>
            <a:r>
              <a:rPr lang="zh-CN" altLang="en-US" sz="2800" b="1" smtClean="0"/>
              <a:t>实物）分为</a:t>
            </a:r>
            <a:r>
              <a:rPr lang="zh-CN" altLang="en-US" sz="2800" b="1"/>
              <a:t>大什一税 </a:t>
            </a:r>
            <a:r>
              <a:rPr lang="en-US" altLang="zh-CN" sz="2800" b="1"/>
              <a:t>(</a:t>
            </a:r>
            <a:r>
              <a:rPr lang="zh-CN" altLang="en-US" sz="2800" b="1"/>
              <a:t>粮食</a:t>
            </a:r>
            <a:r>
              <a:rPr lang="en-US" altLang="zh-CN" sz="2800" b="1"/>
              <a:t>)</a:t>
            </a:r>
            <a:r>
              <a:rPr lang="zh-CN" altLang="en-US" sz="2800" b="1"/>
              <a:t>、小什一税 </a:t>
            </a:r>
            <a:r>
              <a:rPr lang="en-US" altLang="zh-CN" sz="2800" b="1"/>
              <a:t>(</a:t>
            </a:r>
            <a:r>
              <a:rPr lang="zh-CN" altLang="en-US" sz="2800" b="1"/>
              <a:t>蔬菜、水果</a:t>
            </a:r>
            <a:r>
              <a:rPr lang="en-US" altLang="zh-CN" sz="2800" b="1"/>
              <a:t>)</a:t>
            </a:r>
            <a:r>
              <a:rPr lang="zh-CN" altLang="en-US" sz="2800" b="1"/>
              <a:t>、血什一税</a:t>
            </a:r>
            <a:r>
              <a:rPr lang="en-US" altLang="zh-CN" sz="2800" b="1"/>
              <a:t>(</a:t>
            </a:r>
            <a:r>
              <a:rPr lang="zh-CN" altLang="en-US" sz="2800" b="1"/>
              <a:t>牲畜</a:t>
            </a:r>
            <a:r>
              <a:rPr lang="en-US" altLang="zh-CN" sz="2800" b="1"/>
              <a:t>) </a:t>
            </a:r>
            <a:r>
              <a:rPr lang="zh-CN" altLang="en-US" sz="2800" b="1" smtClean="0"/>
              <a:t>等，税额</a:t>
            </a:r>
            <a:r>
              <a:rPr lang="zh-CN" altLang="en-US" sz="2800" b="1"/>
              <a:t>往往超过纳税人收入的</a:t>
            </a:r>
            <a:r>
              <a:rPr lang="en-US" altLang="zh-CN" sz="2800" b="1"/>
              <a:t>1/10</a:t>
            </a:r>
            <a:r>
              <a:rPr lang="zh-CN" altLang="en-US" sz="2800" b="1"/>
              <a:t>，负担主要落在农民身上。</a:t>
            </a:r>
          </a:p>
        </p:txBody>
      </p:sp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4559" y="0"/>
            <a:ext cx="8991601" cy="6858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121" y="613133"/>
            <a:ext cx="7083263" cy="594897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4560" y="128270"/>
            <a:ext cx="9092565" cy="643382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4" name="直接箭头连接符 3"/>
          <p:cNvCxnSpPr/>
          <p:nvPr/>
        </p:nvCxnSpPr>
        <p:spPr>
          <a:xfrm>
            <a:off x="130810" y="3755390"/>
            <a:ext cx="11626215" cy="0"/>
          </a:xfrm>
          <a:prstGeom prst="straightConnector1">
            <a:avLst/>
          </a:prstGeom>
          <a:ln w="38100"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288925" y="3605530"/>
            <a:ext cx="12700" cy="157480"/>
          </a:xfrm>
          <a:prstGeom prst="line">
            <a:avLst/>
          </a:prstGeom>
          <a:ln w="38100">
            <a:solidFill>
              <a:srgbClr val="3232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-29210" y="3854450"/>
            <a:ext cx="12274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tx1"/>
                </a:solidFill>
              </a:rPr>
              <a:t>476</a:t>
            </a:r>
            <a:r>
              <a:rPr lang="zh-CN" altLang="en-US" sz="2800" b="1">
                <a:solidFill>
                  <a:schemeClr val="tx1"/>
                </a:solidFill>
              </a:rPr>
              <a:t>年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1673225" y="3605530"/>
            <a:ext cx="12700" cy="157480"/>
          </a:xfrm>
          <a:prstGeom prst="line">
            <a:avLst/>
          </a:prstGeom>
          <a:ln w="38100">
            <a:solidFill>
              <a:srgbClr val="3232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4733290" y="3605530"/>
            <a:ext cx="12700" cy="157480"/>
          </a:xfrm>
          <a:prstGeom prst="line">
            <a:avLst/>
          </a:prstGeom>
          <a:ln w="38100">
            <a:solidFill>
              <a:srgbClr val="3232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1341755" y="3823970"/>
            <a:ext cx="1224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481</a:t>
            </a:r>
            <a:r>
              <a:rPr lang="zh-CN" altLang="en-US" sz="2800" b="1">
                <a:solidFill>
                  <a:srgbClr val="FF0000"/>
                </a:solidFill>
              </a:rPr>
              <a:t>年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4202429" y="3831590"/>
            <a:ext cx="10467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/>
              <a:t>8</a:t>
            </a:r>
            <a:r>
              <a:rPr lang="zh-CN" altLang="en-US" sz="2400" b="1"/>
              <a:t>世纪前期</a:t>
            </a:r>
          </a:p>
        </p:txBody>
      </p:sp>
      <p:cxnSp>
        <p:nvCxnSpPr>
          <p:cNvPr id="18" name="直接连接符 17"/>
          <p:cNvCxnSpPr/>
          <p:nvPr/>
        </p:nvCxnSpPr>
        <p:spPr>
          <a:xfrm>
            <a:off x="6715125" y="3605530"/>
            <a:ext cx="12700" cy="157480"/>
          </a:xfrm>
          <a:prstGeom prst="line">
            <a:avLst/>
          </a:prstGeom>
          <a:ln w="38100">
            <a:solidFill>
              <a:srgbClr val="3232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8266430" y="3597910"/>
            <a:ext cx="12700" cy="157480"/>
          </a:xfrm>
          <a:prstGeom prst="line">
            <a:avLst/>
          </a:prstGeom>
          <a:ln w="38100">
            <a:solidFill>
              <a:srgbClr val="3232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9700260" y="3597910"/>
            <a:ext cx="12700" cy="157480"/>
          </a:xfrm>
          <a:prstGeom prst="line">
            <a:avLst/>
          </a:prstGeom>
          <a:ln w="38100">
            <a:solidFill>
              <a:srgbClr val="3232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6382067" y="3869055"/>
            <a:ext cx="10760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/>
              <a:t>8</a:t>
            </a:r>
            <a:r>
              <a:rPr lang="zh-CN" altLang="en-US" sz="2400" b="1"/>
              <a:t>世纪</a:t>
            </a:r>
            <a:r>
              <a:rPr lang="zh-CN" altLang="en-US" sz="2400" b="1" smtClean="0"/>
              <a:t>后期（</a:t>
            </a:r>
            <a:r>
              <a:rPr lang="en-US" altLang="zh-CN" sz="2400" b="1" smtClean="0"/>
              <a:t>768</a:t>
            </a:r>
            <a:r>
              <a:rPr lang="zh-CN" altLang="en-US" sz="2400" b="1" smtClean="0"/>
              <a:t>年）</a:t>
            </a:r>
            <a:endParaRPr lang="zh-CN" altLang="en-US" sz="2400" b="1"/>
          </a:p>
        </p:txBody>
      </p:sp>
      <p:sp>
        <p:nvSpPr>
          <p:cNvPr id="24" name="文本框 23"/>
          <p:cNvSpPr txBox="1"/>
          <p:nvPr/>
        </p:nvSpPr>
        <p:spPr>
          <a:xfrm>
            <a:off x="9357995" y="3919855"/>
            <a:ext cx="109029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tx1"/>
                </a:solidFill>
              </a:rPr>
              <a:t>814</a:t>
            </a:r>
            <a:r>
              <a:rPr lang="zh-CN" altLang="en-US" sz="2800" b="1">
                <a:solidFill>
                  <a:schemeClr val="tx1"/>
                </a:solidFill>
              </a:rPr>
              <a:t>年</a:t>
            </a:r>
          </a:p>
        </p:txBody>
      </p:sp>
      <p:sp>
        <p:nvSpPr>
          <p:cNvPr id="2" name="矩形 1"/>
          <p:cNvSpPr/>
          <p:nvPr/>
        </p:nvSpPr>
        <p:spPr>
          <a:xfrm>
            <a:off x="28576" y="1016774"/>
            <a:ext cx="636905" cy="2677656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4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西罗马帝国灭亡</a:t>
            </a:r>
          </a:p>
        </p:txBody>
      </p:sp>
      <p:sp>
        <p:nvSpPr>
          <p:cNvPr id="33" name="矩形 32"/>
          <p:cNvSpPr/>
          <p:nvPr/>
        </p:nvSpPr>
        <p:spPr>
          <a:xfrm>
            <a:off x="4434681" y="2053015"/>
            <a:ext cx="560388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采邑改革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7795477" y="3905250"/>
            <a:ext cx="11176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800</a:t>
            </a:r>
            <a:r>
              <a:rPr lang="zh-CN" altLang="en-US" sz="2800" b="1">
                <a:solidFill>
                  <a:srgbClr val="FF0000"/>
                </a:solidFill>
              </a:rPr>
              <a:t>年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8016662" y="1828285"/>
            <a:ext cx="6172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查理加冕</a:t>
            </a:r>
          </a:p>
        </p:txBody>
      </p:sp>
      <p:cxnSp>
        <p:nvCxnSpPr>
          <p:cNvPr id="41" name="直接连接符 40"/>
          <p:cNvCxnSpPr/>
          <p:nvPr/>
        </p:nvCxnSpPr>
        <p:spPr>
          <a:xfrm>
            <a:off x="11306175" y="3600450"/>
            <a:ext cx="12700" cy="157480"/>
          </a:xfrm>
          <a:prstGeom prst="line">
            <a:avLst/>
          </a:prstGeom>
          <a:ln w="38100">
            <a:solidFill>
              <a:srgbClr val="3232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文本框 41"/>
          <p:cNvSpPr txBox="1"/>
          <p:nvPr/>
        </p:nvSpPr>
        <p:spPr>
          <a:xfrm>
            <a:off x="10822548" y="3930968"/>
            <a:ext cx="109029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843</a:t>
            </a:r>
            <a:r>
              <a:rPr lang="zh-CN" altLang="en-US" sz="2800" b="1">
                <a:solidFill>
                  <a:srgbClr val="FF0000"/>
                </a:solidFill>
              </a:rPr>
              <a:t>年</a:t>
            </a:r>
          </a:p>
        </p:txBody>
      </p:sp>
      <p:sp>
        <p:nvSpPr>
          <p:cNvPr id="9" name="矩形 8"/>
          <p:cNvSpPr/>
          <p:nvPr/>
        </p:nvSpPr>
        <p:spPr>
          <a:xfrm>
            <a:off x="3759200" y="33239"/>
            <a:ext cx="3652520" cy="5232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lstStyle/>
          <a:p>
            <a:pPr algn="ctr"/>
            <a:r>
              <a:rPr lang="zh-CN" altLang="en-US" sz="2800" b="1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法兰克王国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时间轴</a:t>
            </a:r>
          </a:p>
        </p:txBody>
      </p:sp>
      <p:sp>
        <p:nvSpPr>
          <p:cNvPr id="25" name="矩形 24"/>
          <p:cNvSpPr/>
          <p:nvPr/>
        </p:nvSpPr>
        <p:spPr>
          <a:xfrm>
            <a:off x="1323337" y="1049794"/>
            <a:ext cx="675640" cy="2677656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法兰克王国建立</a:t>
            </a:r>
          </a:p>
        </p:txBody>
      </p:sp>
      <p:sp>
        <p:nvSpPr>
          <p:cNvPr id="29" name="矩形 28"/>
          <p:cNvSpPr/>
          <p:nvPr/>
        </p:nvSpPr>
        <p:spPr>
          <a:xfrm>
            <a:off x="4867117" y="1991459"/>
            <a:ext cx="543559" cy="1631216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000" b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查理</a:t>
            </a:r>
            <a:endParaRPr lang="en-US" altLang="zh-CN" sz="2000" b="1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altLang="zh-CN" sz="2000" b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·</a:t>
            </a:r>
          </a:p>
          <a:p>
            <a:pPr algn="ctr"/>
            <a:r>
              <a:rPr lang="zh-CN" altLang="en-US" sz="2000" b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马特</a:t>
            </a:r>
            <a:endParaRPr lang="zh-CN" altLang="en-US" sz="2000" b="1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382067" y="2028250"/>
            <a:ext cx="678815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查理继位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11069002" y="1328956"/>
            <a:ext cx="49974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/>
              <a:t>帝国一分为三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800100" y="4437797"/>
            <a:ext cx="1882930" cy="2296677"/>
            <a:chOff x="955357" y="4159250"/>
            <a:chExt cx="2043747" cy="2587625"/>
          </a:xfrm>
        </p:grpSpPr>
        <p:pic>
          <p:nvPicPr>
            <p:cNvPr id="8196" name="图片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653"/>
            <a:stretch>
              <a:fillRect/>
            </a:stretch>
          </p:blipFill>
          <p:spPr bwMode="auto">
            <a:xfrm>
              <a:off x="955357" y="4216255"/>
              <a:ext cx="2043747" cy="25306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" name="矩形 33"/>
            <p:cNvSpPr/>
            <p:nvPr/>
          </p:nvSpPr>
          <p:spPr>
            <a:xfrm>
              <a:off x="2530474" y="4159250"/>
              <a:ext cx="428625" cy="129266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zh-CN" altLang="en-US" sz="2600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克洛维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593137" y="4437797"/>
            <a:ext cx="1817567" cy="2347928"/>
            <a:chOff x="7411720" y="4300739"/>
            <a:chExt cx="1998985" cy="2446136"/>
          </a:xfrm>
        </p:grpSpPr>
        <p:pic>
          <p:nvPicPr>
            <p:cNvPr id="44" name="图片 43" descr="80cb39dbb6fd5266746b3e74aa18972bd4073609[2]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411720" y="4331855"/>
              <a:ext cx="1998985" cy="2415020"/>
            </a:xfrm>
            <a:prstGeom prst="rect">
              <a:avLst/>
            </a:prstGeom>
          </p:spPr>
        </p:pic>
        <p:sp>
          <p:nvSpPr>
            <p:cNvPr id="8" name="文本框 7"/>
            <p:cNvSpPr txBox="1"/>
            <p:nvPr/>
          </p:nvSpPr>
          <p:spPr>
            <a:xfrm>
              <a:off x="8930645" y="4300739"/>
              <a:ext cx="48006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</a:rPr>
                <a:t>查理曼</a:t>
              </a:r>
              <a:endParaRPr lang="zh-CN" altLang="en-US" sz="2000" b="1">
                <a:solidFill>
                  <a:schemeClr val="bg1"/>
                </a:solidFill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5557002" y="3873500"/>
            <a:ext cx="6900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/>
              <a:t>751</a:t>
            </a:r>
            <a:r>
              <a:rPr lang="zh-CN" altLang="en-US" sz="2400" b="1" smtClean="0"/>
              <a:t>年</a:t>
            </a:r>
            <a:endParaRPr lang="zh-CN" altLang="en-US" sz="2400" b="1"/>
          </a:p>
        </p:txBody>
      </p:sp>
      <p:cxnSp>
        <p:nvCxnSpPr>
          <p:cNvPr id="35" name="直接连接符 34"/>
          <p:cNvCxnSpPr/>
          <p:nvPr/>
        </p:nvCxnSpPr>
        <p:spPr>
          <a:xfrm>
            <a:off x="5835806" y="3637280"/>
            <a:ext cx="12700" cy="157480"/>
          </a:xfrm>
          <a:prstGeom prst="line">
            <a:avLst/>
          </a:prstGeom>
          <a:ln w="38100">
            <a:solidFill>
              <a:srgbClr val="3232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5"/>
          <p:cNvSpPr/>
          <p:nvPr/>
        </p:nvSpPr>
        <p:spPr>
          <a:xfrm>
            <a:off x="5541648" y="1386106"/>
            <a:ext cx="636905" cy="2308324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矮子丕平加冕</a:t>
            </a:r>
            <a:endParaRPr lang="zh-CN" altLang="en-US" sz="24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1775367" y="847389"/>
            <a:ext cx="3952336" cy="855899"/>
            <a:chOff x="1775367" y="847389"/>
            <a:chExt cx="3952336" cy="855899"/>
          </a:xfrm>
        </p:grpSpPr>
        <p:sp>
          <p:nvSpPr>
            <p:cNvPr id="22" name="右大括号 21"/>
            <p:cNvSpPr/>
            <p:nvPr/>
          </p:nvSpPr>
          <p:spPr>
            <a:xfrm rot="16200000">
              <a:off x="3564369" y="-460046"/>
              <a:ext cx="374332" cy="3952336"/>
            </a:xfrm>
            <a:prstGeom prst="rightBrac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2551191" y="847389"/>
              <a:ext cx="241601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mtClean="0"/>
                <a:t>墨洛温王朝</a:t>
              </a:r>
              <a:endParaRPr lang="zh-CN" altLang="en-US" sz="2800" b="1"/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9192458" y="1866188"/>
            <a:ext cx="1046440" cy="206785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2800" b="1" smtClean="0">
                <a:solidFill>
                  <a:srgbClr val="FF0000"/>
                </a:solidFill>
              </a:rPr>
              <a:t>查理曼</a:t>
            </a:r>
            <a:endParaRPr lang="en-US" altLang="zh-CN" sz="2800" b="1" smtClean="0">
              <a:solidFill>
                <a:srgbClr val="FF0000"/>
              </a:solidFill>
            </a:endParaRPr>
          </a:p>
          <a:p>
            <a:pPr algn="ctr"/>
            <a:r>
              <a:rPr lang="zh-CN" altLang="en-US" sz="2800" b="1" smtClean="0">
                <a:solidFill>
                  <a:srgbClr val="FF0000"/>
                </a:solidFill>
              </a:rPr>
              <a:t>帝国衰落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6035911" y="822157"/>
            <a:ext cx="5270266" cy="907167"/>
            <a:chOff x="6035911" y="822157"/>
            <a:chExt cx="5270266" cy="907167"/>
          </a:xfrm>
        </p:grpSpPr>
        <p:sp>
          <p:nvSpPr>
            <p:cNvPr id="43" name="右大括号 42"/>
            <p:cNvSpPr/>
            <p:nvPr/>
          </p:nvSpPr>
          <p:spPr>
            <a:xfrm rot="16200000">
              <a:off x="8483878" y="-1092975"/>
              <a:ext cx="374332" cy="5270266"/>
            </a:xfrm>
            <a:prstGeom prst="rightBrac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7368693" y="822157"/>
              <a:ext cx="241601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mtClean="0"/>
                <a:t>加洛林王朝</a:t>
              </a:r>
              <a:endParaRPr lang="zh-CN" altLang="en-US" sz="2800" b="1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1"/>
      <p:bldP spid="33" grpId="2"/>
      <p:bldP spid="30" grpId="3"/>
      <p:bldP spid="39" grpId="4"/>
      <p:bldP spid="42" grpId="5"/>
      <p:bldP spid="25" grpId="6"/>
      <p:bldP spid="29" grpId="7"/>
      <p:bldP spid="31" grpId="8"/>
      <p:bldP spid="38" grpId="9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65100" y="145646"/>
            <a:ext cx="19685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mtClean="0"/>
              <a:t>构建体系</a:t>
            </a:r>
            <a:endParaRPr lang="zh-CN" altLang="en-US" sz="2800" b="1"/>
          </a:p>
        </p:txBody>
      </p:sp>
      <p:graphicFrame>
        <p:nvGraphicFramePr>
          <p:cNvPr id="3" name="图示 2"/>
          <p:cNvGraphicFramePr/>
          <p:nvPr/>
        </p:nvGraphicFramePr>
        <p:xfrm>
          <a:off x="139700" y="171046"/>
          <a:ext cx="11899900" cy="6610754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38100" y="56202"/>
            <a:ext cx="1768157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2800" b="1"/>
              <a:t>课后活动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424" y="604822"/>
            <a:ext cx="10645776" cy="50339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矩形 6"/>
          <p:cNvSpPr/>
          <p:nvPr/>
        </p:nvSpPr>
        <p:spPr>
          <a:xfrm>
            <a:off x="719358" y="5526577"/>
            <a:ext cx="10645775" cy="113823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noProof="1"/>
              <a:t>        这句谚语反映了封君封臣制的从属关系：</a:t>
            </a:r>
            <a:r>
              <a:rPr lang="zh-CN" altLang="en-US" sz="2400" b="1" noProof="1">
                <a:solidFill>
                  <a:srgbClr val="FF0000"/>
                </a:solidFill>
              </a:rPr>
              <a:t>层层分封</a:t>
            </a:r>
            <a:r>
              <a:rPr lang="zh-CN" altLang="en-US" sz="2400" b="1" noProof="1"/>
              <a:t>，依次互为主从。这种从属关系只存在于</a:t>
            </a:r>
            <a:r>
              <a:rPr lang="zh-CN" altLang="en-US" sz="2400" b="1" noProof="1">
                <a:solidFill>
                  <a:srgbClr val="FF0000"/>
                </a:solidFill>
              </a:rPr>
              <a:t>上下相邻</a:t>
            </a:r>
            <a:r>
              <a:rPr lang="zh-CN" altLang="en-US" sz="2400" b="1" noProof="1"/>
              <a:t>的贵族等级之间，</a:t>
            </a:r>
            <a:r>
              <a:rPr lang="zh-CN" altLang="en-US" sz="2400" b="1" noProof="1">
                <a:solidFill>
                  <a:srgbClr val="FF0000"/>
                </a:solidFill>
              </a:rPr>
              <a:t>不能越级从属</a:t>
            </a:r>
            <a:r>
              <a:rPr lang="zh-CN" altLang="en-US" sz="2400" b="1" noProof="1"/>
              <a:t>。</a:t>
            </a:r>
          </a:p>
        </p:txBody>
      </p:sp>
      <p:pic>
        <p:nvPicPr>
          <p:cNvPr id="8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1569700" y="11137900"/>
            <a:ext cx="330200" cy="2413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aragraphs>106</Paragraphs>
  <Slides>21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主题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</vt:vector>
  </TitlesOfParts>
  <LinksUpToDate>false</LinksUpToDate>
  <SharedDoc>false</SharedDoc>
  <HyperlinksChanged>false</HyperlinksChanged>
  <AppVersion>17.0600</AppVersion>
  <TotalTime>0</TotalTime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2020-12-18T18:08:36Z</cp:lastPrinted>
  <dcterms:created xsi:type="dcterms:W3CDTF">2020-12-18T18:08:36Z</dcterms:created>
  <dcterms:modified xsi:type="dcterms:W3CDTF">2020-12-18T10:08:40Z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