
<file path=[Content_Types].xml><?xml version="1.0" encoding="utf-8"?>
<Types xmlns="http://schemas.openxmlformats.org/package/2006/content-types">
  <Default Extension="vml" ContentType="application/vnd.openxmlformats-officedocument.vmlDrawing"/>
  <Default Extension="bin" ContentType="application/vnd.openxmlformats-officedocument.oleObject"/>
  <Default Extension="wav" ContentType="audio/x-wav"/>
  <Default Extension="png" ContentType="image/png"/>
  <Default Extension="jpeg" ContentType="image/jpe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56" r:id="rId3"/>
    <p:sldId id="302" r:id="rId5"/>
    <p:sldId id="295" r:id="rId6"/>
    <p:sldId id="308" r:id="rId7"/>
    <p:sldId id="310" r:id="rId8"/>
    <p:sldId id="257" r:id="rId9"/>
    <p:sldId id="320" r:id="rId10"/>
    <p:sldId id="333" r:id="rId11"/>
    <p:sldId id="329" r:id="rId12"/>
    <p:sldId id="330" r:id="rId13"/>
    <p:sldId id="331" r:id="rId14"/>
    <p:sldId id="332" r:id="rId15"/>
    <p:sldId id="289" r:id="rId16"/>
    <p:sldId id="311" r:id="rId17"/>
    <p:sldId id="312" r:id="rId18"/>
    <p:sldId id="334" r:id="rId19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FFFFCC"/>
    <a:srgbClr val="FF9900"/>
    <a:srgbClr val="0000FF"/>
    <a:srgbClr val="FF0000"/>
    <a:srgbClr val="FF9933"/>
    <a:srgbClr val="FF3399"/>
    <a:srgbClr val="E0B70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3219"/>
    <p:restoredTop sz="97379"/>
  </p:normalViewPr>
  <p:slideViewPr>
    <p:cSldViewPr showGuides="1">
      <p:cViewPr varScale="1">
        <p:scale>
          <a:sx n="63" d="100"/>
          <a:sy n="63" d="100"/>
        </p:scale>
        <p:origin x="-18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66" d="100"/>
        <a:sy n="66" d="100"/>
      </p:scale>
      <p:origin x="0" y="0"/>
    </p:cViewPr>
  </p:sorterViewPr>
  <p:gridSpacing cx="76199" cy="76199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2" Type="http://schemas.openxmlformats.org/officeDocument/2006/relationships/tableStyles" Target="tableStyles.xml"/><Relationship Id="rId21" Type="http://schemas.openxmlformats.org/officeDocument/2006/relationships/viewProps" Target="viewProps.xml"/><Relationship Id="rId20" Type="http://schemas.openxmlformats.org/officeDocument/2006/relationships/presProps" Target="presProps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buFontTx/>
              <a:buNone/>
              <a:defRPr sz="1200">
                <a:latin typeface="Tahoma" panose="020B060403050404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buFontTx/>
              <a:buNone/>
              <a:defRPr sz="1200">
                <a:latin typeface="Tahoma" panose="020B060403050404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buFontTx/>
              <a:buNone/>
              <a:defRPr sz="1200">
                <a:latin typeface="Tahoma" panose="020B060403050404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p>
            <a:pPr lvl="0" algn="r" eaLnBrk="1" hangingPunct="1"/>
            <a:fld id="{9A0DB2DC-4C9A-4742-B13C-FB6460FD3503}" type="slidenum">
              <a:rPr lang="zh-CN" altLang="en-US" sz="1200" dirty="0">
                <a:latin typeface="Tahoma" panose="020B0604030504040204" pitchFamily="34" charset="0"/>
              </a:rPr>
            </a:fld>
            <a:endParaRPr lang="zh-CN" altLang="en-US" sz="1200" dirty="0">
              <a:latin typeface="Tahoma" panose="020B060403050404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5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19459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/>
            <a:endParaRPr lang="zh-CN" altLang="en-US" dirty="0"/>
          </a:p>
        </p:txBody>
      </p:sp>
      <p:sp>
        <p:nvSpPr>
          <p:cNvPr id="19460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zh-CN" altLang="en-US" sz="1200" dirty="0">
                <a:latin typeface="Tahoma" panose="020B0604030504040204" pitchFamily="34" charset="0"/>
              </a:rPr>
            </a:fld>
            <a:endParaRPr lang="zh-CN" altLang="en-US" sz="1200" dirty="0">
              <a:latin typeface="Tahoma" panose="020B060403050404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20483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/>
            <a:endParaRPr lang="zh-CN" altLang="en-US" dirty="0"/>
          </a:p>
        </p:txBody>
      </p:sp>
      <p:sp>
        <p:nvSpPr>
          <p:cNvPr id="20484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zh-CN" altLang="en-US" sz="1200" dirty="0">
                <a:latin typeface="Tahoma" panose="020B0604030504040204" pitchFamily="34" charset="0"/>
              </a:rPr>
            </a:fld>
            <a:endParaRPr lang="zh-CN" altLang="en-US" sz="1200" dirty="0">
              <a:latin typeface="Tahoma" panose="020B0604030504040204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21507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/>
            <a:endParaRPr lang="zh-CN" altLang="en-US" dirty="0"/>
          </a:p>
        </p:txBody>
      </p:sp>
      <p:sp>
        <p:nvSpPr>
          <p:cNvPr id="21508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zh-CN" altLang="en-US" sz="1200" dirty="0">
                <a:latin typeface="Tahoma" panose="020B0604030504040204" pitchFamily="34" charset="0"/>
              </a:rPr>
            </a:fld>
            <a:endParaRPr lang="zh-CN" altLang="en-US" sz="1200" dirty="0">
              <a:latin typeface="Tahoma" panose="020B0604030504040204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3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22531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p>
            <a:pPr lvl="0"/>
            <a:endParaRPr lang="zh-CN" altLang="en-US" dirty="0"/>
          </a:p>
        </p:txBody>
      </p:sp>
      <p:sp>
        <p:nvSpPr>
          <p:cNvPr id="22532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eaLnBrk="1" hangingPunct="1"/>
            <a:fld id="{9A0DB2DC-4C9A-4742-B13C-FB6460FD3503}" type="slidenum">
              <a:rPr lang="zh-CN" altLang="en-US" sz="1200" dirty="0">
                <a:latin typeface="Tahoma" panose="020B0604030504040204" pitchFamily="34" charset="0"/>
              </a:rPr>
            </a:fld>
            <a:endParaRPr lang="zh-CN" altLang="en-US" sz="1200" dirty="0">
              <a:latin typeface="Tahoma" panose="020B060403050404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rtlCol="0" anchor="t" anchorCtr="0" compatLnSpc="1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  <a:endParaRPr lang="zh-CN" altLang="en-US" noProof="1" smtClean="0"/>
          </a:p>
          <a:p>
            <a:pPr lvl="1"/>
            <a:r>
              <a:rPr lang="zh-CN" altLang="en-US" noProof="1" smtClean="0"/>
              <a:t>第二级</a:t>
            </a:r>
            <a:endParaRPr lang="zh-CN" altLang="en-US" noProof="1" smtClean="0"/>
          </a:p>
          <a:p>
            <a:pPr lvl="2"/>
            <a:r>
              <a:rPr lang="zh-CN" altLang="en-US" noProof="1" smtClean="0"/>
              <a:t>第三级</a:t>
            </a:r>
            <a:endParaRPr lang="zh-CN" altLang="en-US" noProof="1" smtClean="0"/>
          </a:p>
          <a:p>
            <a:pPr lvl="3"/>
            <a:r>
              <a:rPr lang="zh-CN" altLang="en-US" noProof="1" smtClean="0"/>
              <a:t>第四级</a:t>
            </a:r>
            <a:endParaRPr lang="zh-CN" altLang="en-US" noProof="1" smtClean="0"/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pn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3074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075" name="文本占位符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buFontTx/>
              <a:buNone/>
              <a:defRPr sz="1200">
                <a:solidFill>
                  <a:schemeClr val="tx1">
                    <a:tint val="75000"/>
                  </a:schemeClr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buFontTx/>
              <a:buNone/>
              <a:defRPr sz="1200">
                <a:solidFill>
                  <a:schemeClr val="tx1">
                    <a:tint val="75000"/>
                  </a:schemeClr>
                </a:solidFill>
                <a:latin typeface="Tahoma" panose="020B0604030504040204" pitchFamily="34" charset="0"/>
                <a:ea typeface="宋体" panose="02010600030101010101" pitchFamily="2" charset="-122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Tahoma" panose="020B060403050404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defRPr sz="1200">
                <a:solidFill>
                  <a:srgbClr val="898989"/>
                </a:solidFill>
                <a:latin typeface="Tahoma" panose="020B0604030504040204" pitchFamily="34" charset="0"/>
              </a:defRPr>
            </a:lvl1pPr>
          </a:lstStyle>
          <a:p>
            <a:pPr lvl="0" eaLnBrk="1" hangingPunct="1"/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6.xml"/><Relationship Id="rId2" Type="http://schemas.openxmlformats.org/officeDocument/2006/relationships/image" Target="../media/image3.png"/><Relationship Id="rId1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6.png"/><Relationship Id="rId1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1.v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oleObject" Target="../embeddings/oleObject1.bin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2.xml"/><Relationship Id="rId7" Type="http://schemas.openxmlformats.org/officeDocument/2006/relationships/vmlDrawing" Target="../drawings/vmlDrawing2.vml"/><Relationship Id="rId6" Type="http://schemas.openxmlformats.org/officeDocument/2006/relationships/slideLayout" Target="../slideLayouts/slideLayout7.xml"/><Relationship Id="rId5" Type="http://schemas.openxmlformats.org/officeDocument/2006/relationships/audio" Target="../media/audio2.wav"/><Relationship Id="rId4" Type="http://schemas.openxmlformats.org/officeDocument/2006/relationships/audio" Target="../media/audio1.wav"/><Relationship Id="rId3" Type="http://schemas.openxmlformats.org/officeDocument/2006/relationships/slide" Target="slide6.xml"/><Relationship Id="rId2" Type="http://schemas.openxmlformats.org/officeDocument/2006/relationships/image" Target="../media/image10.png"/><Relationship Id="rId1" Type="http://schemas.openxmlformats.org/officeDocument/2006/relationships/oleObject" Target="../embeddings/oleObject2.bin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4.jpeg"/><Relationship Id="rId1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7.GIF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2.wav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slide" Target="slide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5134" name="Rectangle 14"/>
          <p:cNvSpPr/>
          <p:nvPr/>
        </p:nvSpPr>
        <p:spPr>
          <a:xfrm>
            <a:off x="1371600" y="5486400"/>
            <a:ext cx="1828800" cy="1131888"/>
          </a:xfrm>
          <a:prstGeom prst="rect">
            <a:avLst/>
          </a:prstGeom>
          <a:solidFill>
            <a:schemeClr val="bg2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残酷的殖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algn="ctr"/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民统治和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  <a:p>
            <a:pPr algn="ctr"/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经济掠夺</a:t>
            </a:r>
            <a:endParaRPr lang="zh-CN" altLang="en-US" sz="2400" b="1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5135" name="AutoShape 15"/>
          <p:cNvSpPr/>
          <p:nvPr/>
        </p:nvSpPr>
        <p:spPr>
          <a:xfrm flipH="1">
            <a:off x="3200400" y="5867400"/>
            <a:ext cx="1219200" cy="4572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bg2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Tahoma" panose="020B0604030504040204" pitchFamily="34" charset="0"/>
            </a:endParaRPr>
          </a:p>
        </p:txBody>
      </p:sp>
      <p:sp>
        <p:nvSpPr>
          <p:cNvPr id="5136" name="Text Box 16"/>
          <p:cNvSpPr txBox="1"/>
          <p:nvPr/>
        </p:nvSpPr>
        <p:spPr>
          <a:xfrm>
            <a:off x="3505200" y="5334000"/>
            <a:ext cx="895350" cy="1384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latin typeface="Arial" panose="020B0604020202020204" pitchFamily="34" charset="0"/>
                <a:ea typeface="华文中宋" pitchFamily="2" charset="-122"/>
              </a:rPr>
              <a:t>根本</a:t>
            </a:r>
            <a:endParaRPr lang="zh-CN" altLang="en-US" sz="2800" b="1" dirty="0">
              <a:latin typeface="Arial" panose="020B0604020202020204" pitchFamily="34" charset="0"/>
              <a:ea typeface="华文中宋" pitchFamily="2" charset="-122"/>
            </a:endParaRPr>
          </a:p>
          <a:p>
            <a:endParaRPr lang="zh-CN" altLang="en-US" sz="2800" b="1" dirty="0">
              <a:latin typeface="Arial" panose="020B0604020202020204" pitchFamily="34" charset="0"/>
              <a:ea typeface="华文中宋" pitchFamily="2" charset="-122"/>
            </a:endParaRPr>
          </a:p>
          <a:p>
            <a:r>
              <a:rPr lang="zh-CN" altLang="en-US" sz="2800" b="1" dirty="0">
                <a:latin typeface="Arial" panose="020B0604020202020204" pitchFamily="34" charset="0"/>
                <a:ea typeface="华文中宋" pitchFamily="2" charset="-122"/>
              </a:rPr>
              <a:t>原因</a:t>
            </a:r>
            <a:endParaRPr lang="zh-CN" altLang="en-US" sz="2800" b="1" dirty="0">
              <a:latin typeface="Arial" panose="020B0604020202020204" pitchFamily="34" charset="0"/>
              <a:ea typeface="华文中宋" pitchFamily="2" charset="-122"/>
            </a:endParaRPr>
          </a:p>
        </p:txBody>
      </p:sp>
      <p:sp>
        <p:nvSpPr>
          <p:cNvPr id="5137" name="AutoShape 17"/>
          <p:cNvSpPr/>
          <p:nvPr/>
        </p:nvSpPr>
        <p:spPr>
          <a:xfrm>
            <a:off x="4495800" y="5703888"/>
            <a:ext cx="228600" cy="849312"/>
          </a:xfrm>
          <a:prstGeom prst="leftBrace">
            <a:avLst>
              <a:gd name="adj1" fmla="val 44428"/>
              <a:gd name="adj2" fmla="val 50000"/>
            </a:avLst>
          </a:prstGeom>
          <a:noFill/>
          <a:ln w="476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Tahoma" panose="020B0604030504040204" pitchFamily="34" charset="0"/>
            </a:endParaRPr>
          </a:p>
        </p:txBody>
      </p:sp>
      <p:sp>
        <p:nvSpPr>
          <p:cNvPr id="5139" name="Rectangle 19"/>
          <p:cNvSpPr/>
          <p:nvPr/>
        </p:nvSpPr>
        <p:spPr>
          <a:xfrm>
            <a:off x="4800600" y="6172200"/>
            <a:ext cx="2971800" cy="457200"/>
          </a:xfrm>
          <a:prstGeom prst="rect">
            <a:avLst/>
          </a:prstGeom>
          <a:solidFill>
            <a:schemeClr val="bg2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印度</a:t>
            </a:r>
            <a:r>
              <a:rPr lang="zh-CN" altLang="en-US" sz="2400" b="1" dirty="0">
                <a:latin typeface="Arial" panose="020B0604020202020204" pitchFamily="34" charset="0"/>
                <a:ea typeface="黑体" panose="02010609060101010101" pitchFamily="49" charset="-122"/>
              </a:rPr>
              <a:t>民族大起义</a:t>
            </a:r>
            <a:endParaRPr lang="zh-CN" altLang="en-US" sz="24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5140" name="Rectangle 20"/>
          <p:cNvSpPr/>
          <p:nvPr/>
        </p:nvSpPr>
        <p:spPr>
          <a:xfrm>
            <a:off x="4800600" y="5562600"/>
            <a:ext cx="2971800" cy="457200"/>
          </a:xfrm>
          <a:prstGeom prst="rect">
            <a:avLst/>
          </a:prstGeom>
          <a:solidFill>
            <a:schemeClr val="bg2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拉丁美洲</a:t>
            </a:r>
            <a:r>
              <a:rPr lang="zh-CN" altLang="en-US" sz="2400" b="1" dirty="0">
                <a:latin typeface="Arial" panose="020B0604020202020204" pitchFamily="34" charset="0"/>
                <a:ea typeface="黑体" panose="02010609060101010101" pitchFamily="49" charset="-122"/>
              </a:rPr>
              <a:t>独立运动</a:t>
            </a:r>
            <a:endParaRPr lang="zh-CN" altLang="en-US" sz="2400" b="1" dirty="0"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  <p:sp>
        <p:nvSpPr>
          <p:cNvPr id="4104" name="Text Box 22"/>
          <p:cNvSpPr txBox="1"/>
          <p:nvPr/>
        </p:nvSpPr>
        <p:spPr>
          <a:xfrm>
            <a:off x="3429000" y="5170488"/>
            <a:ext cx="184150" cy="36671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endParaRPr lang="zh-CN" altLang="zh-CN" dirty="0">
              <a:latin typeface="Arial" panose="020B0604020202020204" pitchFamily="34" charset="0"/>
            </a:endParaRPr>
          </a:p>
        </p:txBody>
      </p:sp>
      <p:pic>
        <p:nvPicPr>
          <p:cNvPr id="4105" name="图片 27" descr="t01569123e300551b1c.jpg"/>
          <p:cNvPicPr>
            <a:picLocks noChangeAspect="1"/>
          </p:cNvPicPr>
          <p:nvPr/>
        </p:nvPicPr>
        <p:blipFill>
          <a:blip r:embed="rId1"/>
          <a:srcRect t="71094" r="15384" b="10156"/>
          <a:stretch>
            <a:fillRect/>
          </a:stretch>
        </p:blipFill>
        <p:spPr>
          <a:xfrm>
            <a:off x="755650" y="260350"/>
            <a:ext cx="7704138" cy="10080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106" name="TextBox 22"/>
          <p:cNvSpPr txBox="1"/>
          <p:nvPr/>
        </p:nvSpPr>
        <p:spPr>
          <a:xfrm>
            <a:off x="533400" y="533400"/>
            <a:ext cx="8208963" cy="4619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0" hangingPunct="0"/>
            <a:r>
              <a:rPr lang="zh-CN" altLang="en-US" sz="2400" b="1" dirty="0">
                <a:solidFill>
                  <a:schemeClr val="bg1"/>
                </a:solidFill>
                <a:latin typeface="华文琥珀" pitchFamily="2" charset="-122"/>
                <a:ea typeface="华文琥珀" pitchFamily="2" charset="-122"/>
              </a:rPr>
              <a:t>第一单元     殖民地人民的反抗与资本主义制度的扩展</a:t>
            </a:r>
            <a:endParaRPr lang="zh-CN" altLang="en-US" sz="2400" b="1" dirty="0">
              <a:solidFill>
                <a:schemeClr val="bg1"/>
              </a:solidFill>
              <a:latin typeface="华文琥珀" pitchFamily="2" charset="-122"/>
              <a:ea typeface="华文琥珀" pitchFamily="2" charset="-122"/>
            </a:endParaRPr>
          </a:p>
        </p:txBody>
      </p:sp>
      <p:sp>
        <p:nvSpPr>
          <p:cNvPr id="12" name="矩形 87053"/>
          <p:cNvSpPr/>
          <p:nvPr/>
        </p:nvSpPr>
        <p:spPr>
          <a:xfrm>
            <a:off x="646113" y="914400"/>
            <a:ext cx="8269288" cy="1447800"/>
          </a:xfrm>
          <a:prstGeom prst="rect">
            <a:avLst/>
          </a:prstGeom>
          <a:noFill/>
          <a:ln w="12700">
            <a:noFill/>
          </a:ln>
        </p:spPr>
        <p:txBody>
          <a:bodyPr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i="0" u="none" strike="noStrike" kern="1200" cap="none" spc="0" normalizeH="0" baseline="0" noProof="1">
                <a:ln>
                  <a:noFill/>
                </a:ln>
                <a:solidFill>
                  <a:srgbClr val="16165C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Times New Roman" panose="02020603050405020304" pitchFamily="18" charset="0"/>
                <a:ea typeface="华文新魏" pitchFamily="2" charset="-122"/>
                <a:cs typeface="+mn-cs"/>
              </a:rPr>
              <a:t>第1课    殖民地人民的反抗斗争</a:t>
            </a:r>
            <a:endParaRPr kumimoji="0" lang="zh-CN" altLang="en-US" sz="3200" b="1" i="0" u="none" strike="noStrike" kern="1200" cap="none" spc="0" normalizeH="0" baseline="0" noProof="0" dirty="0">
              <a:ln>
                <a:noFill/>
              </a:ln>
              <a:solidFill>
                <a:srgbClr val="16165C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Times New Roman" panose="02020603050405020304" pitchFamily="18" charset="0"/>
              <a:ea typeface="华文新魏" pitchFamily="2" charset="-122"/>
              <a:cs typeface="+mn-cs"/>
            </a:endParaRPr>
          </a:p>
        </p:txBody>
      </p:sp>
      <p:pic>
        <p:nvPicPr>
          <p:cNvPr id="15" name="Picture 2" descr="世界地图"/>
          <p:cNvPicPr>
            <a:picLocks noChangeAspect="1"/>
          </p:cNvPicPr>
          <p:nvPr/>
        </p:nvPicPr>
        <p:blipFill>
          <a:blip r:embed="rId2">
            <a:lum bright="-35999" contrast="6000"/>
          </a:blip>
          <a:stretch>
            <a:fillRect/>
          </a:stretch>
        </p:blipFill>
        <p:spPr>
          <a:xfrm>
            <a:off x="838200" y="2057400"/>
            <a:ext cx="7620000" cy="3200400"/>
          </a:xfrm>
          <a:prstGeom prst="rect">
            <a:avLst/>
          </a:prstGeom>
          <a:noFill/>
          <a:ln w="2857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16" name="Rectangle 3"/>
          <p:cNvSpPr/>
          <p:nvPr/>
        </p:nvSpPr>
        <p:spPr>
          <a:xfrm>
            <a:off x="2057400" y="3581400"/>
            <a:ext cx="1752600" cy="1636713"/>
          </a:xfrm>
          <a:prstGeom prst="rect">
            <a:avLst/>
          </a:prstGeom>
          <a:noFill/>
          <a:ln w="57150" cap="flat" cmpd="sng">
            <a:solidFill>
              <a:srgbClr val="FFFF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拉</a:t>
            </a:r>
            <a:endParaRPr lang="zh-CN" altLang="en-US" sz="28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丁</a:t>
            </a:r>
            <a:endParaRPr lang="zh-CN" altLang="en-US" sz="28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美</a:t>
            </a:r>
            <a:endParaRPr lang="zh-CN" altLang="en-US" sz="28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洲</a:t>
            </a:r>
            <a:endParaRPr lang="zh-CN" altLang="en-US" sz="28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7" name="Oval 6"/>
          <p:cNvSpPr/>
          <p:nvPr/>
        </p:nvSpPr>
        <p:spPr>
          <a:xfrm>
            <a:off x="6019800" y="3505200"/>
            <a:ext cx="609600" cy="457200"/>
          </a:xfrm>
          <a:prstGeom prst="ellipse">
            <a:avLst/>
          </a:prstGeom>
          <a:noFill/>
          <a:ln w="571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sz="16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4111" name="WordArt 7"/>
          <p:cNvSpPr>
            <a:spLocks noTextEdit="1"/>
          </p:cNvSpPr>
          <p:nvPr/>
        </p:nvSpPr>
        <p:spPr>
          <a:xfrm>
            <a:off x="3352800" y="2057400"/>
            <a:ext cx="3352800" cy="528638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  <a:normAutofit/>
          </a:bodyPr>
          <a:p>
            <a:pPr algn="ctr" eaLnBrk="0" hangingPunct="0"/>
            <a:r>
              <a:rPr lang="zh-CN" altLang="en-US" sz="4400" b="1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FF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有压迫就有反抗</a:t>
            </a:r>
            <a:endParaRPr lang="zh-CN" altLang="en-US" sz="4400" b="1"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FF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5" presetClass="emph" presetSubtype="0" repeatCount="3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5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5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5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500"/>
                            </p:stCondLst>
                            <p:childTnLst>
                              <p:par>
                                <p:cTn id="4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5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5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5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34" grpId="0" animBg="1"/>
      <p:bldP spid="5135" grpId="0" animBg="1"/>
      <p:bldP spid="5136" grpId="0"/>
      <p:bldP spid="5137" grpId="0" animBg="1"/>
      <p:bldP spid="5139" grpId="0" animBg="1"/>
      <p:bldP spid="5140" grpId="0" animBg="1"/>
      <p:bldP spid="16" grpId="0" bldLvl="0" animBg="1"/>
      <p:bldP spid="16" grpId="1" animBg="1"/>
      <p:bldP spid="17" grpId="0" animBg="1"/>
      <p:bldP spid="17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5122" name="Picture 2" descr="M17-0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47800" y="1447800"/>
            <a:ext cx="5943600" cy="5181600"/>
          </a:xfrm>
          <a:prstGeom prst="rect">
            <a:avLst/>
          </a:prstGeom>
          <a:noFill/>
          <a:ln w="9525" cap="flat" cmpd="sng">
            <a:solidFill>
              <a:srgbClr val="9933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73731" name="Freeform 3"/>
          <p:cNvSpPr/>
          <p:nvPr/>
        </p:nvSpPr>
        <p:spPr>
          <a:xfrm>
            <a:off x="4267200" y="3276600"/>
            <a:ext cx="2667000" cy="2133600"/>
          </a:xfrm>
          <a:custGeom>
            <a:avLst/>
            <a:gdLst>
              <a:gd name="txL" fmla="*/ 0 w 1780"/>
              <a:gd name="txT" fmla="*/ 0 h 1658"/>
              <a:gd name="txR" fmla="*/ 1780 w 1780"/>
              <a:gd name="txB" fmla="*/ 1658 h 1658"/>
            </a:gdLst>
            <a:ahLst/>
            <a:cxnLst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0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</a:cxnLst>
            <a:rect l="txL" t="txT" r="txR" b="txB"/>
            <a:pathLst>
              <a:path w="1780" h="1658">
                <a:moveTo>
                  <a:pt x="605" y="1"/>
                </a:moveTo>
                <a:cubicBezTo>
                  <a:pt x="503" y="36"/>
                  <a:pt x="587" y="27"/>
                  <a:pt x="413" y="40"/>
                </a:cubicBezTo>
                <a:cubicBezTo>
                  <a:pt x="463" y="56"/>
                  <a:pt x="459" y="66"/>
                  <a:pt x="432" y="107"/>
                </a:cubicBezTo>
                <a:cubicBezTo>
                  <a:pt x="445" y="115"/>
                  <a:pt x="487" y="129"/>
                  <a:pt x="451" y="155"/>
                </a:cubicBezTo>
                <a:cubicBezTo>
                  <a:pt x="435" y="167"/>
                  <a:pt x="394" y="174"/>
                  <a:pt x="394" y="174"/>
                </a:cubicBezTo>
                <a:cubicBezTo>
                  <a:pt x="378" y="171"/>
                  <a:pt x="361" y="172"/>
                  <a:pt x="346" y="165"/>
                </a:cubicBezTo>
                <a:cubicBezTo>
                  <a:pt x="325" y="155"/>
                  <a:pt x="310" y="133"/>
                  <a:pt x="288" y="126"/>
                </a:cubicBezTo>
                <a:cubicBezTo>
                  <a:pt x="278" y="123"/>
                  <a:pt x="269" y="120"/>
                  <a:pt x="259" y="117"/>
                </a:cubicBezTo>
                <a:cubicBezTo>
                  <a:pt x="258" y="117"/>
                  <a:pt x="203" y="134"/>
                  <a:pt x="202" y="136"/>
                </a:cubicBezTo>
                <a:cubicBezTo>
                  <a:pt x="158" y="214"/>
                  <a:pt x="228" y="181"/>
                  <a:pt x="163" y="203"/>
                </a:cubicBezTo>
                <a:cubicBezTo>
                  <a:pt x="160" y="213"/>
                  <a:pt x="149" y="223"/>
                  <a:pt x="154" y="232"/>
                </a:cubicBezTo>
                <a:cubicBezTo>
                  <a:pt x="158" y="241"/>
                  <a:pt x="174" y="236"/>
                  <a:pt x="182" y="241"/>
                </a:cubicBezTo>
                <a:cubicBezTo>
                  <a:pt x="197" y="250"/>
                  <a:pt x="212" y="276"/>
                  <a:pt x="221" y="289"/>
                </a:cubicBezTo>
                <a:cubicBezTo>
                  <a:pt x="200" y="312"/>
                  <a:pt x="194" y="334"/>
                  <a:pt x="173" y="357"/>
                </a:cubicBezTo>
                <a:cubicBezTo>
                  <a:pt x="153" y="414"/>
                  <a:pt x="111" y="424"/>
                  <a:pt x="58" y="443"/>
                </a:cubicBezTo>
                <a:cubicBezTo>
                  <a:pt x="22" y="478"/>
                  <a:pt x="13" y="510"/>
                  <a:pt x="0" y="558"/>
                </a:cubicBezTo>
                <a:cubicBezTo>
                  <a:pt x="38" y="583"/>
                  <a:pt x="56" y="613"/>
                  <a:pt x="86" y="645"/>
                </a:cubicBezTo>
                <a:cubicBezTo>
                  <a:pt x="99" y="642"/>
                  <a:pt x="112" y="635"/>
                  <a:pt x="125" y="635"/>
                </a:cubicBezTo>
                <a:cubicBezTo>
                  <a:pt x="171" y="635"/>
                  <a:pt x="154" y="679"/>
                  <a:pt x="182" y="702"/>
                </a:cubicBezTo>
                <a:cubicBezTo>
                  <a:pt x="190" y="708"/>
                  <a:pt x="201" y="709"/>
                  <a:pt x="211" y="712"/>
                </a:cubicBezTo>
                <a:cubicBezTo>
                  <a:pt x="237" y="706"/>
                  <a:pt x="262" y="699"/>
                  <a:pt x="288" y="693"/>
                </a:cubicBezTo>
                <a:cubicBezTo>
                  <a:pt x="297" y="691"/>
                  <a:pt x="299" y="678"/>
                  <a:pt x="307" y="673"/>
                </a:cubicBezTo>
                <a:cubicBezTo>
                  <a:pt x="316" y="668"/>
                  <a:pt x="326" y="667"/>
                  <a:pt x="336" y="664"/>
                </a:cubicBezTo>
                <a:cubicBezTo>
                  <a:pt x="381" y="635"/>
                  <a:pt x="384" y="639"/>
                  <a:pt x="413" y="683"/>
                </a:cubicBezTo>
                <a:cubicBezTo>
                  <a:pt x="416" y="699"/>
                  <a:pt x="413" y="717"/>
                  <a:pt x="422" y="731"/>
                </a:cubicBezTo>
                <a:cubicBezTo>
                  <a:pt x="428" y="740"/>
                  <a:pt x="441" y="739"/>
                  <a:pt x="451" y="741"/>
                </a:cubicBezTo>
                <a:cubicBezTo>
                  <a:pt x="496" y="752"/>
                  <a:pt x="519" y="754"/>
                  <a:pt x="557" y="779"/>
                </a:cubicBezTo>
                <a:cubicBezTo>
                  <a:pt x="563" y="789"/>
                  <a:pt x="567" y="801"/>
                  <a:pt x="576" y="808"/>
                </a:cubicBezTo>
                <a:cubicBezTo>
                  <a:pt x="614" y="838"/>
                  <a:pt x="613" y="785"/>
                  <a:pt x="595" y="856"/>
                </a:cubicBezTo>
                <a:cubicBezTo>
                  <a:pt x="610" y="901"/>
                  <a:pt x="620" y="889"/>
                  <a:pt x="662" y="904"/>
                </a:cubicBezTo>
                <a:cubicBezTo>
                  <a:pt x="717" y="959"/>
                  <a:pt x="694" y="936"/>
                  <a:pt x="730" y="971"/>
                </a:cubicBezTo>
                <a:cubicBezTo>
                  <a:pt x="747" y="987"/>
                  <a:pt x="768" y="1029"/>
                  <a:pt x="768" y="1029"/>
                </a:cubicBezTo>
                <a:cubicBezTo>
                  <a:pt x="702" y="1073"/>
                  <a:pt x="717" y="1045"/>
                  <a:pt x="701" y="1096"/>
                </a:cubicBezTo>
                <a:cubicBezTo>
                  <a:pt x="707" y="1106"/>
                  <a:pt x="715" y="1114"/>
                  <a:pt x="720" y="1125"/>
                </a:cubicBezTo>
                <a:cubicBezTo>
                  <a:pt x="725" y="1137"/>
                  <a:pt x="720" y="1155"/>
                  <a:pt x="730" y="1163"/>
                </a:cubicBezTo>
                <a:cubicBezTo>
                  <a:pt x="743" y="1173"/>
                  <a:pt x="762" y="1170"/>
                  <a:pt x="778" y="1173"/>
                </a:cubicBezTo>
                <a:cubicBezTo>
                  <a:pt x="796" y="1199"/>
                  <a:pt x="821" y="1221"/>
                  <a:pt x="835" y="1249"/>
                </a:cubicBezTo>
                <a:cubicBezTo>
                  <a:pt x="878" y="1334"/>
                  <a:pt x="806" y="1219"/>
                  <a:pt x="864" y="1307"/>
                </a:cubicBezTo>
                <a:cubicBezTo>
                  <a:pt x="850" y="1346"/>
                  <a:pt x="817" y="1370"/>
                  <a:pt x="778" y="1384"/>
                </a:cubicBezTo>
                <a:cubicBezTo>
                  <a:pt x="749" y="1411"/>
                  <a:pt x="718" y="1432"/>
                  <a:pt x="691" y="1461"/>
                </a:cubicBezTo>
                <a:cubicBezTo>
                  <a:pt x="688" y="1470"/>
                  <a:pt x="675" y="1482"/>
                  <a:pt x="682" y="1489"/>
                </a:cubicBezTo>
                <a:cubicBezTo>
                  <a:pt x="696" y="1503"/>
                  <a:pt x="720" y="1503"/>
                  <a:pt x="739" y="1509"/>
                </a:cubicBezTo>
                <a:cubicBezTo>
                  <a:pt x="749" y="1512"/>
                  <a:pt x="768" y="1518"/>
                  <a:pt x="768" y="1518"/>
                </a:cubicBezTo>
                <a:cubicBezTo>
                  <a:pt x="778" y="1528"/>
                  <a:pt x="786" y="1538"/>
                  <a:pt x="797" y="1547"/>
                </a:cubicBezTo>
                <a:cubicBezTo>
                  <a:pt x="806" y="1554"/>
                  <a:pt x="820" y="1556"/>
                  <a:pt x="826" y="1566"/>
                </a:cubicBezTo>
                <a:cubicBezTo>
                  <a:pt x="883" y="1658"/>
                  <a:pt x="808" y="1600"/>
                  <a:pt x="874" y="1643"/>
                </a:cubicBezTo>
                <a:cubicBezTo>
                  <a:pt x="904" y="1632"/>
                  <a:pt x="919" y="1615"/>
                  <a:pt x="950" y="1605"/>
                </a:cubicBezTo>
                <a:cubicBezTo>
                  <a:pt x="1026" y="1529"/>
                  <a:pt x="916" y="1645"/>
                  <a:pt x="979" y="1557"/>
                </a:cubicBezTo>
                <a:cubicBezTo>
                  <a:pt x="990" y="1542"/>
                  <a:pt x="1008" y="1533"/>
                  <a:pt x="1018" y="1518"/>
                </a:cubicBezTo>
                <a:cubicBezTo>
                  <a:pt x="1024" y="1508"/>
                  <a:pt x="1031" y="1499"/>
                  <a:pt x="1037" y="1489"/>
                </a:cubicBezTo>
                <a:cubicBezTo>
                  <a:pt x="1073" y="1377"/>
                  <a:pt x="1016" y="1540"/>
                  <a:pt x="1066" y="1441"/>
                </a:cubicBezTo>
                <a:cubicBezTo>
                  <a:pt x="1092" y="1390"/>
                  <a:pt x="1081" y="1320"/>
                  <a:pt x="1123" y="1278"/>
                </a:cubicBezTo>
                <a:cubicBezTo>
                  <a:pt x="1144" y="1257"/>
                  <a:pt x="1185" y="1247"/>
                  <a:pt x="1210" y="1240"/>
                </a:cubicBezTo>
                <a:cubicBezTo>
                  <a:pt x="1280" y="1221"/>
                  <a:pt x="1349" y="1210"/>
                  <a:pt x="1421" y="1201"/>
                </a:cubicBezTo>
                <a:cubicBezTo>
                  <a:pt x="1431" y="1198"/>
                  <a:pt x="1443" y="1199"/>
                  <a:pt x="1450" y="1192"/>
                </a:cubicBezTo>
                <a:cubicBezTo>
                  <a:pt x="1466" y="1176"/>
                  <a:pt x="1488" y="1134"/>
                  <a:pt x="1488" y="1134"/>
                </a:cubicBezTo>
                <a:cubicBezTo>
                  <a:pt x="1495" y="1094"/>
                  <a:pt x="1503" y="1038"/>
                  <a:pt x="1517" y="1000"/>
                </a:cubicBezTo>
                <a:cubicBezTo>
                  <a:pt x="1528" y="970"/>
                  <a:pt x="1545" y="945"/>
                  <a:pt x="1555" y="913"/>
                </a:cubicBezTo>
                <a:cubicBezTo>
                  <a:pt x="1561" y="852"/>
                  <a:pt x="1545" y="799"/>
                  <a:pt x="1603" y="779"/>
                </a:cubicBezTo>
                <a:cubicBezTo>
                  <a:pt x="1626" y="744"/>
                  <a:pt x="1650" y="705"/>
                  <a:pt x="1690" y="693"/>
                </a:cubicBezTo>
                <a:cubicBezTo>
                  <a:pt x="1711" y="671"/>
                  <a:pt x="1726" y="647"/>
                  <a:pt x="1747" y="625"/>
                </a:cubicBezTo>
                <a:cubicBezTo>
                  <a:pt x="1750" y="616"/>
                  <a:pt x="1752" y="605"/>
                  <a:pt x="1757" y="597"/>
                </a:cubicBezTo>
                <a:cubicBezTo>
                  <a:pt x="1762" y="589"/>
                  <a:pt x="1775" y="586"/>
                  <a:pt x="1776" y="577"/>
                </a:cubicBezTo>
                <a:cubicBezTo>
                  <a:pt x="1780" y="544"/>
                  <a:pt x="1760" y="504"/>
                  <a:pt x="1738" y="481"/>
                </a:cubicBezTo>
                <a:cubicBezTo>
                  <a:pt x="1747" y="478"/>
                  <a:pt x="1766" y="462"/>
                  <a:pt x="1766" y="472"/>
                </a:cubicBezTo>
                <a:cubicBezTo>
                  <a:pt x="1766" y="483"/>
                  <a:pt x="1749" y="491"/>
                  <a:pt x="1738" y="491"/>
                </a:cubicBezTo>
                <a:cubicBezTo>
                  <a:pt x="1726" y="491"/>
                  <a:pt x="1702" y="446"/>
                  <a:pt x="1699" y="443"/>
                </a:cubicBezTo>
                <a:cubicBezTo>
                  <a:pt x="1677" y="425"/>
                  <a:pt x="1630" y="423"/>
                  <a:pt x="1603" y="414"/>
                </a:cubicBezTo>
                <a:cubicBezTo>
                  <a:pt x="1575" y="325"/>
                  <a:pt x="1472" y="352"/>
                  <a:pt x="1392" y="347"/>
                </a:cubicBezTo>
                <a:cubicBezTo>
                  <a:pt x="1374" y="341"/>
                  <a:pt x="1347" y="334"/>
                  <a:pt x="1334" y="318"/>
                </a:cubicBezTo>
                <a:cubicBezTo>
                  <a:pt x="1314" y="293"/>
                  <a:pt x="1342" y="277"/>
                  <a:pt x="1296" y="270"/>
                </a:cubicBezTo>
                <a:cubicBezTo>
                  <a:pt x="1249" y="262"/>
                  <a:pt x="1200" y="264"/>
                  <a:pt x="1152" y="261"/>
                </a:cubicBezTo>
                <a:cubicBezTo>
                  <a:pt x="1083" y="237"/>
                  <a:pt x="1105" y="258"/>
                  <a:pt x="1075" y="213"/>
                </a:cubicBezTo>
                <a:cubicBezTo>
                  <a:pt x="1062" y="171"/>
                  <a:pt x="1081" y="137"/>
                  <a:pt x="1094" y="97"/>
                </a:cubicBezTo>
                <a:cubicBezTo>
                  <a:pt x="1066" y="78"/>
                  <a:pt x="1049" y="60"/>
                  <a:pt x="1018" y="49"/>
                </a:cubicBezTo>
                <a:cubicBezTo>
                  <a:pt x="999" y="52"/>
                  <a:pt x="978" y="50"/>
                  <a:pt x="960" y="59"/>
                </a:cubicBezTo>
                <a:cubicBezTo>
                  <a:pt x="925" y="77"/>
                  <a:pt x="954" y="95"/>
                  <a:pt x="931" y="117"/>
                </a:cubicBezTo>
                <a:cubicBezTo>
                  <a:pt x="924" y="124"/>
                  <a:pt x="912" y="123"/>
                  <a:pt x="902" y="126"/>
                </a:cubicBezTo>
                <a:cubicBezTo>
                  <a:pt x="889" y="123"/>
                  <a:pt x="877" y="120"/>
                  <a:pt x="864" y="117"/>
                </a:cubicBezTo>
                <a:cubicBezTo>
                  <a:pt x="838" y="111"/>
                  <a:pt x="787" y="97"/>
                  <a:pt x="787" y="97"/>
                </a:cubicBezTo>
                <a:cubicBezTo>
                  <a:pt x="746" y="111"/>
                  <a:pt x="721" y="141"/>
                  <a:pt x="682" y="155"/>
                </a:cubicBezTo>
                <a:cubicBezTo>
                  <a:pt x="638" y="140"/>
                  <a:pt x="647" y="130"/>
                  <a:pt x="634" y="88"/>
                </a:cubicBezTo>
                <a:cubicBezTo>
                  <a:pt x="631" y="62"/>
                  <a:pt x="635" y="35"/>
                  <a:pt x="624" y="11"/>
                </a:cubicBezTo>
                <a:cubicBezTo>
                  <a:pt x="619" y="0"/>
                  <a:pt x="576" y="1"/>
                  <a:pt x="605" y="1"/>
                </a:cubicBezTo>
                <a:close/>
              </a:path>
            </a:pathLst>
          </a:custGeom>
          <a:solidFill>
            <a:schemeClr val="accent1">
              <a:alpha val="100000"/>
            </a:schemeClr>
          </a:solidFill>
          <a:ln w="9525" cap="flat" cmpd="sng">
            <a:solidFill>
              <a:schemeClr val="tx1">
                <a:alpha val="10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grpSp>
        <p:nvGrpSpPr>
          <p:cNvPr id="2" name="Group 4"/>
          <p:cNvGrpSpPr/>
          <p:nvPr/>
        </p:nvGrpSpPr>
        <p:grpSpPr>
          <a:xfrm>
            <a:off x="1447800" y="1828800"/>
            <a:ext cx="4495800" cy="4572000"/>
            <a:chOff x="1102" y="365"/>
            <a:chExt cx="2690" cy="3744"/>
          </a:xfrm>
        </p:grpSpPr>
        <p:sp>
          <p:nvSpPr>
            <p:cNvPr id="5130" name="Freeform 5"/>
            <p:cNvSpPr/>
            <p:nvPr/>
          </p:nvSpPr>
          <p:spPr>
            <a:xfrm>
              <a:off x="1102" y="365"/>
              <a:ext cx="2690" cy="3744"/>
            </a:xfrm>
            <a:custGeom>
              <a:avLst/>
              <a:gdLst>
                <a:gd name="txL" fmla="*/ 0 w 2736"/>
                <a:gd name="txT" fmla="*/ 0 h 3744"/>
                <a:gd name="txR" fmla="*/ 2736 w 2736"/>
                <a:gd name="txB" fmla="*/ 3744 h 3744"/>
              </a:gdLst>
              <a:ahLst/>
              <a:cxnLst>
                <a:cxn ang="0">
                  <a:pos x="84" y="355"/>
                </a:cxn>
                <a:cxn ang="0">
                  <a:pos x="112" y="355"/>
                </a:cxn>
                <a:cxn ang="0">
                  <a:pos x="98" y="77"/>
                </a:cxn>
                <a:cxn ang="0">
                  <a:pos x="201" y="393"/>
                </a:cxn>
                <a:cxn ang="0">
                  <a:pos x="254" y="528"/>
                </a:cxn>
                <a:cxn ang="0">
                  <a:pos x="513" y="777"/>
                </a:cxn>
                <a:cxn ang="0">
                  <a:pos x="624" y="816"/>
                </a:cxn>
                <a:cxn ang="0">
                  <a:pos x="792" y="969"/>
                </a:cxn>
                <a:cxn ang="0">
                  <a:pos x="865" y="1094"/>
                </a:cxn>
                <a:cxn ang="0">
                  <a:pos x="956" y="1142"/>
                </a:cxn>
                <a:cxn ang="0">
                  <a:pos x="968" y="1411"/>
                </a:cxn>
                <a:cxn ang="0">
                  <a:pos x="936" y="1632"/>
                </a:cxn>
                <a:cxn ang="0">
                  <a:pos x="1021" y="1824"/>
                </a:cxn>
                <a:cxn ang="0">
                  <a:pos x="1080" y="1968"/>
                </a:cxn>
                <a:cxn ang="0">
                  <a:pos x="1249" y="2150"/>
                </a:cxn>
                <a:cxn ang="0">
                  <a:pos x="1280" y="2467"/>
                </a:cxn>
                <a:cxn ang="0">
                  <a:pos x="1249" y="3197"/>
                </a:cxn>
                <a:cxn ang="0">
                  <a:pos x="1229" y="3302"/>
                </a:cxn>
                <a:cxn ang="0">
                  <a:pos x="1189" y="3369"/>
                </a:cxn>
                <a:cxn ang="0">
                  <a:pos x="1272" y="3648"/>
                </a:cxn>
                <a:cxn ang="0">
                  <a:pos x="1378" y="3734"/>
                </a:cxn>
                <a:cxn ang="0">
                  <a:pos x="1346" y="3629"/>
                </a:cxn>
                <a:cxn ang="0">
                  <a:pos x="1383" y="3465"/>
                </a:cxn>
                <a:cxn ang="0">
                  <a:pos x="1373" y="3302"/>
                </a:cxn>
                <a:cxn ang="0">
                  <a:pos x="1450" y="3177"/>
                </a:cxn>
                <a:cxn ang="0">
                  <a:pos x="1488" y="3081"/>
                </a:cxn>
                <a:cxn ang="0">
                  <a:pos x="1540" y="3033"/>
                </a:cxn>
                <a:cxn ang="0">
                  <a:pos x="1702" y="2832"/>
                </a:cxn>
                <a:cxn ang="0">
                  <a:pos x="1683" y="2726"/>
                </a:cxn>
                <a:cxn ang="0">
                  <a:pos x="1683" y="2611"/>
                </a:cxn>
                <a:cxn ang="0">
                  <a:pos x="1696" y="2381"/>
                </a:cxn>
                <a:cxn ang="0">
                  <a:pos x="1665" y="2265"/>
                </a:cxn>
                <a:cxn ang="0">
                  <a:pos x="1651" y="2150"/>
                </a:cxn>
                <a:cxn ang="0">
                  <a:pos x="1581" y="2093"/>
                </a:cxn>
                <a:cxn ang="0">
                  <a:pos x="1528" y="1987"/>
                </a:cxn>
                <a:cxn ang="0">
                  <a:pos x="1390" y="1853"/>
                </a:cxn>
                <a:cxn ang="0">
                  <a:pos x="1326" y="1910"/>
                </a:cxn>
                <a:cxn ang="0">
                  <a:pos x="1235" y="1843"/>
                </a:cxn>
                <a:cxn ang="0">
                  <a:pos x="1196" y="1689"/>
                </a:cxn>
                <a:cxn ang="0">
                  <a:pos x="1300" y="1545"/>
                </a:cxn>
                <a:cxn ang="0">
                  <a:pos x="1280" y="1430"/>
                </a:cxn>
                <a:cxn ang="0">
                  <a:pos x="1333" y="1334"/>
                </a:cxn>
                <a:cxn ang="0">
                  <a:pos x="1488" y="1315"/>
                </a:cxn>
                <a:cxn ang="0">
                  <a:pos x="1581" y="1277"/>
                </a:cxn>
                <a:cxn ang="0">
                  <a:pos x="1690" y="1334"/>
                </a:cxn>
                <a:cxn ang="0">
                  <a:pos x="1776" y="1353"/>
                </a:cxn>
                <a:cxn ang="0">
                  <a:pos x="1659" y="1152"/>
                </a:cxn>
                <a:cxn ang="0">
                  <a:pos x="1313" y="950"/>
                </a:cxn>
                <a:cxn ang="0">
                  <a:pos x="1254" y="989"/>
                </a:cxn>
                <a:cxn ang="0">
                  <a:pos x="1130" y="1085"/>
                </a:cxn>
                <a:cxn ang="0">
                  <a:pos x="1222" y="969"/>
                </a:cxn>
                <a:cxn ang="0">
                  <a:pos x="1065" y="1085"/>
                </a:cxn>
                <a:cxn ang="0">
                  <a:pos x="857" y="825"/>
                </a:cxn>
                <a:cxn ang="0">
                  <a:pos x="766" y="624"/>
                </a:cxn>
                <a:cxn ang="0">
                  <a:pos x="663" y="585"/>
                </a:cxn>
                <a:cxn ang="0">
                  <a:pos x="553" y="653"/>
                </a:cxn>
                <a:cxn ang="0">
                  <a:pos x="469" y="499"/>
                </a:cxn>
                <a:cxn ang="0">
                  <a:pos x="404" y="259"/>
                </a:cxn>
                <a:cxn ang="0">
                  <a:pos x="254" y="67"/>
                </a:cxn>
                <a:cxn ang="0">
                  <a:pos x="29" y="9"/>
                </a:cxn>
              </a:cxnLst>
              <a:rect l="txL" t="txT" r="txR" b="txB"/>
              <a:pathLst>
                <a:path w="2736" h="3744">
                  <a:moveTo>
                    <a:pt x="0" y="0"/>
                  </a:moveTo>
                  <a:cubicBezTo>
                    <a:pt x="12" y="36"/>
                    <a:pt x="31" y="79"/>
                    <a:pt x="58" y="105"/>
                  </a:cubicBezTo>
                  <a:cubicBezTo>
                    <a:pt x="63" y="193"/>
                    <a:pt x="44" y="302"/>
                    <a:pt x="125" y="355"/>
                  </a:cubicBezTo>
                  <a:cubicBezTo>
                    <a:pt x="138" y="374"/>
                    <a:pt x="150" y="394"/>
                    <a:pt x="163" y="413"/>
                  </a:cubicBezTo>
                  <a:cubicBezTo>
                    <a:pt x="169" y="422"/>
                    <a:pt x="182" y="441"/>
                    <a:pt x="182" y="441"/>
                  </a:cubicBezTo>
                  <a:cubicBezTo>
                    <a:pt x="196" y="402"/>
                    <a:pt x="185" y="389"/>
                    <a:pt x="163" y="355"/>
                  </a:cubicBezTo>
                  <a:cubicBezTo>
                    <a:pt x="152" y="296"/>
                    <a:pt x="131" y="240"/>
                    <a:pt x="115" y="182"/>
                  </a:cubicBezTo>
                  <a:cubicBezTo>
                    <a:pt x="107" y="153"/>
                    <a:pt x="86" y="96"/>
                    <a:pt x="86" y="96"/>
                  </a:cubicBezTo>
                  <a:cubicBezTo>
                    <a:pt x="100" y="55"/>
                    <a:pt x="109" y="41"/>
                    <a:pt x="144" y="77"/>
                  </a:cubicBezTo>
                  <a:cubicBezTo>
                    <a:pt x="168" y="145"/>
                    <a:pt x="179" y="215"/>
                    <a:pt x="230" y="269"/>
                  </a:cubicBezTo>
                  <a:cubicBezTo>
                    <a:pt x="240" y="298"/>
                    <a:pt x="267" y="343"/>
                    <a:pt x="288" y="365"/>
                  </a:cubicBezTo>
                  <a:cubicBezTo>
                    <a:pt x="291" y="374"/>
                    <a:pt x="293" y="385"/>
                    <a:pt x="298" y="393"/>
                  </a:cubicBezTo>
                  <a:cubicBezTo>
                    <a:pt x="303" y="401"/>
                    <a:pt x="313" y="405"/>
                    <a:pt x="317" y="413"/>
                  </a:cubicBezTo>
                  <a:cubicBezTo>
                    <a:pt x="326" y="431"/>
                    <a:pt x="325" y="453"/>
                    <a:pt x="336" y="470"/>
                  </a:cubicBezTo>
                  <a:cubicBezTo>
                    <a:pt x="349" y="489"/>
                    <a:pt x="366" y="506"/>
                    <a:pt x="374" y="528"/>
                  </a:cubicBezTo>
                  <a:cubicBezTo>
                    <a:pt x="395" y="588"/>
                    <a:pt x="404" y="649"/>
                    <a:pt x="470" y="672"/>
                  </a:cubicBezTo>
                  <a:cubicBezTo>
                    <a:pt x="511" y="711"/>
                    <a:pt x="620" y="741"/>
                    <a:pt x="672" y="749"/>
                  </a:cubicBezTo>
                  <a:cubicBezTo>
                    <a:pt x="715" y="762"/>
                    <a:pt x="701" y="758"/>
                    <a:pt x="758" y="777"/>
                  </a:cubicBezTo>
                  <a:cubicBezTo>
                    <a:pt x="768" y="780"/>
                    <a:pt x="787" y="787"/>
                    <a:pt x="787" y="787"/>
                  </a:cubicBezTo>
                  <a:cubicBezTo>
                    <a:pt x="855" y="765"/>
                    <a:pt x="826" y="762"/>
                    <a:pt x="874" y="777"/>
                  </a:cubicBezTo>
                  <a:cubicBezTo>
                    <a:pt x="891" y="789"/>
                    <a:pt x="904" y="807"/>
                    <a:pt x="922" y="816"/>
                  </a:cubicBezTo>
                  <a:cubicBezTo>
                    <a:pt x="940" y="825"/>
                    <a:pt x="979" y="835"/>
                    <a:pt x="979" y="835"/>
                  </a:cubicBezTo>
                  <a:cubicBezTo>
                    <a:pt x="999" y="893"/>
                    <a:pt x="1049" y="893"/>
                    <a:pt x="1104" y="902"/>
                  </a:cubicBezTo>
                  <a:cubicBezTo>
                    <a:pt x="1132" y="921"/>
                    <a:pt x="1155" y="938"/>
                    <a:pt x="1171" y="969"/>
                  </a:cubicBezTo>
                  <a:cubicBezTo>
                    <a:pt x="1187" y="1000"/>
                    <a:pt x="1184" y="1021"/>
                    <a:pt x="1210" y="1046"/>
                  </a:cubicBezTo>
                  <a:cubicBezTo>
                    <a:pt x="1213" y="1056"/>
                    <a:pt x="1211" y="1069"/>
                    <a:pt x="1219" y="1075"/>
                  </a:cubicBezTo>
                  <a:cubicBezTo>
                    <a:pt x="1236" y="1087"/>
                    <a:pt x="1258" y="1087"/>
                    <a:pt x="1277" y="1094"/>
                  </a:cubicBezTo>
                  <a:cubicBezTo>
                    <a:pt x="1287" y="1097"/>
                    <a:pt x="1297" y="1099"/>
                    <a:pt x="1306" y="1104"/>
                  </a:cubicBezTo>
                  <a:cubicBezTo>
                    <a:pt x="1316" y="1109"/>
                    <a:pt x="1323" y="1119"/>
                    <a:pt x="1334" y="1123"/>
                  </a:cubicBezTo>
                  <a:cubicBezTo>
                    <a:pt x="1359" y="1132"/>
                    <a:pt x="1386" y="1134"/>
                    <a:pt x="1411" y="1142"/>
                  </a:cubicBezTo>
                  <a:cubicBezTo>
                    <a:pt x="1456" y="1171"/>
                    <a:pt x="1469" y="1158"/>
                    <a:pt x="1517" y="1142"/>
                  </a:cubicBezTo>
                  <a:cubicBezTo>
                    <a:pt x="1582" y="1207"/>
                    <a:pt x="1554" y="1297"/>
                    <a:pt x="1498" y="1353"/>
                  </a:cubicBezTo>
                  <a:cubicBezTo>
                    <a:pt x="1483" y="1397"/>
                    <a:pt x="1468" y="1386"/>
                    <a:pt x="1430" y="1411"/>
                  </a:cubicBezTo>
                  <a:cubicBezTo>
                    <a:pt x="1400" y="1457"/>
                    <a:pt x="1400" y="1513"/>
                    <a:pt x="1382" y="1565"/>
                  </a:cubicBezTo>
                  <a:cubicBezTo>
                    <a:pt x="1392" y="1568"/>
                    <a:pt x="1407" y="1565"/>
                    <a:pt x="1411" y="1574"/>
                  </a:cubicBezTo>
                  <a:cubicBezTo>
                    <a:pt x="1422" y="1601"/>
                    <a:pt x="1396" y="1618"/>
                    <a:pt x="1382" y="1632"/>
                  </a:cubicBezTo>
                  <a:cubicBezTo>
                    <a:pt x="1362" y="1696"/>
                    <a:pt x="1402" y="1727"/>
                    <a:pt x="1459" y="1747"/>
                  </a:cubicBezTo>
                  <a:cubicBezTo>
                    <a:pt x="1470" y="1764"/>
                    <a:pt x="1487" y="1777"/>
                    <a:pt x="1498" y="1795"/>
                  </a:cubicBezTo>
                  <a:cubicBezTo>
                    <a:pt x="1503" y="1804"/>
                    <a:pt x="1502" y="1815"/>
                    <a:pt x="1507" y="1824"/>
                  </a:cubicBezTo>
                  <a:cubicBezTo>
                    <a:pt x="1518" y="1844"/>
                    <a:pt x="1546" y="1881"/>
                    <a:pt x="1546" y="1881"/>
                  </a:cubicBezTo>
                  <a:cubicBezTo>
                    <a:pt x="1567" y="1947"/>
                    <a:pt x="1538" y="1870"/>
                    <a:pt x="1584" y="1939"/>
                  </a:cubicBezTo>
                  <a:cubicBezTo>
                    <a:pt x="1590" y="1947"/>
                    <a:pt x="1587" y="1961"/>
                    <a:pt x="1594" y="1968"/>
                  </a:cubicBezTo>
                  <a:cubicBezTo>
                    <a:pt x="1601" y="1975"/>
                    <a:pt x="1613" y="1974"/>
                    <a:pt x="1622" y="1977"/>
                  </a:cubicBezTo>
                  <a:cubicBezTo>
                    <a:pt x="1639" y="2026"/>
                    <a:pt x="1696" y="2055"/>
                    <a:pt x="1738" y="2083"/>
                  </a:cubicBezTo>
                  <a:cubicBezTo>
                    <a:pt x="1772" y="2105"/>
                    <a:pt x="1806" y="2138"/>
                    <a:pt x="1843" y="2150"/>
                  </a:cubicBezTo>
                  <a:cubicBezTo>
                    <a:pt x="1872" y="2179"/>
                    <a:pt x="1879" y="2203"/>
                    <a:pt x="1901" y="2237"/>
                  </a:cubicBezTo>
                  <a:cubicBezTo>
                    <a:pt x="1919" y="2294"/>
                    <a:pt x="1929" y="2352"/>
                    <a:pt x="1910" y="2409"/>
                  </a:cubicBezTo>
                  <a:cubicBezTo>
                    <a:pt x="1903" y="2428"/>
                    <a:pt x="1897" y="2448"/>
                    <a:pt x="1891" y="2467"/>
                  </a:cubicBezTo>
                  <a:cubicBezTo>
                    <a:pt x="1885" y="2486"/>
                    <a:pt x="1872" y="2525"/>
                    <a:pt x="1872" y="2525"/>
                  </a:cubicBezTo>
                  <a:cubicBezTo>
                    <a:pt x="1912" y="2638"/>
                    <a:pt x="1902" y="2804"/>
                    <a:pt x="1834" y="2909"/>
                  </a:cubicBezTo>
                  <a:cubicBezTo>
                    <a:pt x="1816" y="2995"/>
                    <a:pt x="1778" y="3128"/>
                    <a:pt x="1843" y="3197"/>
                  </a:cubicBezTo>
                  <a:cubicBezTo>
                    <a:pt x="1846" y="3206"/>
                    <a:pt x="1855" y="3215"/>
                    <a:pt x="1853" y="3225"/>
                  </a:cubicBezTo>
                  <a:cubicBezTo>
                    <a:pt x="1851" y="3234"/>
                    <a:pt x="1838" y="3237"/>
                    <a:pt x="1834" y="3245"/>
                  </a:cubicBezTo>
                  <a:cubicBezTo>
                    <a:pt x="1825" y="3263"/>
                    <a:pt x="1821" y="3283"/>
                    <a:pt x="1814" y="3302"/>
                  </a:cubicBezTo>
                  <a:cubicBezTo>
                    <a:pt x="1811" y="3312"/>
                    <a:pt x="1812" y="3324"/>
                    <a:pt x="1805" y="3331"/>
                  </a:cubicBezTo>
                  <a:cubicBezTo>
                    <a:pt x="1798" y="3338"/>
                    <a:pt x="1786" y="3338"/>
                    <a:pt x="1776" y="3341"/>
                  </a:cubicBezTo>
                  <a:cubicBezTo>
                    <a:pt x="1770" y="3350"/>
                    <a:pt x="1757" y="3358"/>
                    <a:pt x="1757" y="3369"/>
                  </a:cubicBezTo>
                  <a:cubicBezTo>
                    <a:pt x="1757" y="3410"/>
                    <a:pt x="1792" y="3448"/>
                    <a:pt x="1805" y="3485"/>
                  </a:cubicBezTo>
                  <a:cubicBezTo>
                    <a:pt x="1814" y="3542"/>
                    <a:pt x="1805" y="3568"/>
                    <a:pt x="1853" y="3600"/>
                  </a:cubicBezTo>
                  <a:cubicBezTo>
                    <a:pt x="1878" y="3681"/>
                    <a:pt x="1842" y="3582"/>
                    <a:pt x="1882" y="3648"/>
                  </a:cubicBezTo>
                  <a:cubicBezTo>
                    <a:pt x="1887" y="3657"/>
                    <a:pt x="1884" y="3670"/>
                    <a:pt x="1891" y="3677"/>
                  </a:cubicBezTo>
                  <a:cubicBezTo>
                    <a:pt x="1919" y="3705"/>
                    <a:pt x="1967" y="3730"/>
                    <a:pt x="2006" y="3744"/>
                  </a:cubicBezTo>
                  <a:cubicBezTo>
                    <a:pt x="2016" y="3741"/>
                    <a:pt x="2032" y="3744"/>
                    <a:pt x="2035" y="3734"/>
                  </a:cubicBezTo>
                  <a:cubicBezTo>
                    <a:pt x="2038" y="3723"/>
                    <a:pt x="2021" y="3715"/>
                    <a:pt x="2016" y="3705"/>
                  </a:cubicBezTo>
                  <a:cubicBezTo>
                    <a:pt x="2012" y="3696"/>
                    <a:pt x="2009" y="3686"/>
                    <a:pt x="2006" y="3677"/>
                  </a:cubicBezTo>
                  <a:cubicBezTo>
                    <a:pt x="2025" y="3623"/>
                    <a:pt x="2019" y="3670"/>
                    <a:pt x="1987" y="3629"/>
                  </a:cubicBezTo>
                  <a:cubicBezTo>
                    <a:pt x="1981" y="3621"/>
                    <a:pt x="1981" y="3610"/>
                    <a:pt x="1978" y="3600"/>
                  </a:cubicBezTo>
                  <a:cubicBezTo>
                    <a:pt x="1985" y="3541"/>
                    <a:pt x="1970" y="3502"/>
                    <a:pt x="2026" y="3485"/>
                  </a:cubicBezTo>
                  <a:cubicBezTo>
                    <a:pt x="2032" y="3478"/>
                    <a:pt x="2038" y="3471"/>
                    <a:pt x="2045" y="3465"/>
                  </a:cubicBezTo>
                  <a:cubicBezTo>
                    <a:pt x="2054" y="3458"/>
                    <a:pt x="2072" y="3457"/>
                    <a:pt x="2074" y="3446"/>
                  </a:cubicBezTo>
                  <a:cubicBezTo>
                    <a:pt x="2090" y="3367"/>
                    <a:pt x="2078" y="3373"/>
                    <a:pt x="2035" y="3360"/>
                  </a:cubicBezTo>
                  <a:cubicBezTo>
                    <a:pt x="2020" y="3336"/>
                    <a:pt x="2004" y="3330"/>
                    <a:pt x="2026" y="3302"/>
                  </a:cubicBezTo>
                  <a:cubicBezTo>
                    <a:pt x="2045" y="3277"/>
                    <a:pt x="2112" y="3264"/>
                    <a:pt x="2112" y="3264"/>
                  </a:cubicBezTo>
                  <a:cubicBezTo>
                    <a:pt x="2115" y="3254"/>
                    <a:pt x="2119" y="3245"/>
                    <a:pt x="2122" y="3235"/>
                  </a:cubicBezTo>
                  <a:cubicBezTo>
                    <a:pt x="2128" y="3216"/>
                    <a:pt x="2141" y="3177"/>
                    <a:pt x="2141" y="3177"/>
                  </a:cubicBezTo>
                  <a:cubicBezTo>
                    <a:pt x="2137" y="3172"/>
                    <a:pt x="2106" y="3131"/>
                    <a:pt x="2112" y="3120"/>
                  </a:cubicBezTo>
                  <a:cubicBezTo>
                    <a:pt x="2116" y="3111"/>
                    <a:pt x="2132" y="3115"/>
                    <a:pt x="2141" y="3110"/>
                  </a:cubicBezTo>
                  <a:cubicBezTo>
                    <a:pt x="2219" y="3071"/>
                    <a:pt x="2124" y="3107"/>
                    <a:pt x="2198" y="3081"/>
                  </a:cubicBezTo>
                  <a:cubicBezTo>
                    <a:pt x="2205" y="3075"/>
                    <a:pt x="2214" y="3070"/>
                    <a:pt x="2218" y="3062"/>
                  </a:cubicBezTo>
                  <a:cubicBezTo>
                    <a:pt x="2224" y="3050"/>
                    <a:pt x="2215" y="3030"/>
                    <a:pt x="2227" y="3024"/>
                  </a:cubicBezTo>
                  <a:cubicBezTo>
                    <a:pt x="2242" y="3017"/>
                    <a:pt x="2259" y="3030"/>
                    <a:pt x="2275" y="3033"/>
                  </a:cubicBezTo>
                  <a:cubicBezTo>
                    <a:pt x="2324" y="3067"/>
                    <a:pt x="2354" y="3062"/>
                    <a:pt x="2410" y="3043"/>
                  </a:cubicBezTo>
                  <a:cubicBezTo>
                    <a:pt x="2445" y="2990"/>
                    <a:pt x="2440" y="2950"/>
                    <a:pt x="2419" y="2889"/>
                  </a:cubicBezTo>
                  <a:cubicBezTo>
                    <a:pt x="2437" y="2838"/>
                    <a:pt x="2471" y="2846"/>
                    <a:pt x="2515" y="2832"/>
                  </a:cubicBezTo>
                  <a:cubicBezTo>
                    <a:pt x="2533" y="2837"/>
                    <a:pt x="2563" y="2857"/>
                    <a:pt x="2563" y="2813"/>
                  </a:cubicBezTo>
                  <a:cubicBezTo>
                    <a:pt x="2563" y="2804"/>
                    <a:pt x="2550" y="2800"/>
                    <a:pt x="2544" y="2793"/>
                  </a:cubicBezTo>
                  <a:cubicBezTo>
                    <a:pt x="2529" y="2774"/>
                    <a:pt x="2510" y="2734"/>
                    <a:pt x="2486" y="2726"/>
                  </a:cubicBezTo>
                  <a:cubicBezTo>
                    <a:pt x="2467" y="2720"/>
                    <a:pt x="2448" y="2713"/>
                    <a:pt x="2429" y="2707"/>
                  </a:cubicBezTo>
                  <a:cubicBezTo>
                    <a:pt x="2419" y="2704"/>
                    <a:pt x="2400" y="2697"/>
                    <a:pt x="2400" y="2697"/>
                  </a:cubicBezTo>
                  <a:cubicBezTo>
                    <a:pt x="2413" y="2648"/>
                    <a:pt x="2439" y="2628"/>
                    <a:pt x="2486" y="2611"/>
                  </a:cubicBezTo>
                  <a:cubicBezTo>
                    <a:pt x="2515" y="2583"/>
                    <a:pt x="2549" y="2557"/>
                    <a:pt x="2582" y="2534"/>
                  </a:cubicBezTo>
                  <a:cubicBezTo>
                    <a:pt x="2571" y="2477"/>
                    <a:pt x="2560" y="2453"/>
                    <a:pt x="2525" y="2409"/>
                  </a:cubicBezTo>
                  <a:cubicBezTo>
                    <a:pt x="2518" y="2400"/>
                    <a:pt x="2516" y="2387"/>
                    <a:pt x="2506" y="2381"/>
                  </a:cubicBezTo>
                  <a:cubicBezTo>
                    <a:pt x="2489" y="2370"/>
                    <a:pt x="2448" y="2361"/>
                    <a:pt x="2448" y="2361"/>
                  </a:cubicBezTo>
                  <a:cubicBezTo>
                    <a:pt x="2433" y="2339"/>
                    <a:pt x="2402" y="2302"/>
                    <a:pt x="2429" y="2275"/>
                  </a:cubicBezTo>
                  <a:cubicBezTo>
                    <a:pt x="2436" y="2268"/>
                    <a:pt x="2448" y="2268"/>
                    <a:pt x="2458" y="2265"/>
                  </a:cubicBezTo>
                  <a:cubicBezTo>
                    <a:pt x="2477" y="2238"/>
                    <a:pt x="2515" y="2219"/>
                    <a:pt x="2477" y="2189"/>
                  </a:cubicBezTo>
                  <a:cubicBezTo>
                    <a:pt x="2469" y="2183"/>
                    <a:pt x="2458" y="2182"/>
                    <a:pt x="2448" y="2179"/>
                  </a:cubicBezTo>
                  <a:cubicBezTo>
                    <a:pt x="2445" y="2169"/>
                    <a:pt x="2446" y="2156"/>
                    <a:pt x="2438" y="2150"/>
                  </a:cubicBezTo>
                  <a:cubicBezTo>
                    <a:pt x="2422" y="2138"/>
                    <a:pt x="2381" y="2131"/>
                    <a:pt x="2381" y="2131"/>
                  </a:cubicBezTo>
                  <a:cubicBezTo>
                    <a:pt x="2375" y="2121"/>
                    <a:pt x="2371" y="2109"/>
                    <a:pt x="2362" y="2102"/>
                  </a:cubicBezTo>
                  <a:cubicBezTo>
                    <a:pt x="2354" y="2096"/>
                    <a:pt x="2339" y="2101"/>
                    <a:pt x="2333" y="2093"/>
                  </a:cubicBezTo>
                  <a:cubicBezTo>
                    <a:pt x="2318" y="2071"/>
                    <a:pt x="2332" y="2035"/>
                    <a:pt x="2314" y="2016"/>
                  </a:cubicBezTo>
                  <a:cubicBezTo>
                    <a:pt x="2307" y="2009"/>
                    <a:pt x="2294" y="2011"/>
                    <a:pt x="2285" y="2006"/>
                  </a:cubicBezTo>
                  <a:cubicBezTo>
                    <a:pt x="2275" y="2001"/>
                    <a:pt x="2266" y="1992"/>
                    <a:pt x="2256" y="1987"/>
                  </a:cubicBezTo>
                  <a:cubicBezTo>
                    <a:pt x="2237" y="1977"/>
                    <a:pt x="2218" y="1967"/>
                    <a:pt x="2198" y="1958"/>
                  </a:cubicBezTo>
                  <a:cubicBezTo>
                    <a:pt x="2180" y="1950"/>
                    <a:pt x="2141" y="1939"/>
                    <a:pt x="2141" y="1939"/>
                  </a:cubicBezTo>
                  <a:cubicBezTo>
                    <a:pt x="2124" y="1890"/>
                    <a:pt x="2104" y="1869"/>
                    <a:pt x="2054" y="1853"/>
                  </a:cubicBezTo>
                  <a:cubicBezTo>
                    <a:pt x="2045" y="1856"/>
                    <a:pt x="2033" y="1855"/>
                    <a:pt x="2026" y="1862"/>
                  </a:cubicBezTo>
                  <a:cubicBezTo>
                    <a:pt x="2019" y="1869"/>
                    <a:pt x="2024" y="1885"/>
                    <a:pt x="2016" y="1891"/>
                  </a:cubicBezTo>
                  <a:cubicBezTo>
                    <a:pt x="1999" y="1903"/>
                    <a:pt x="1958" y="1910"/>
                    <a:pt x="1958" y="1910"/>
                  </a:cubicBezTo>
                  <a:cubicBezTo>
                    <a:pt x="1955" y="1909"/>
                    <a:pt x="1897" y="1897"/>
                    <a:pt x="1891" y="1891"/>
                  </a:cubicBezTo>
                  <a:cubicBezTo>
                    <a:pt x="1884" y="1884"/>
                    <a:pt x="1889" y="1869"/>
                    <a:pt x="1882" y="1862"/>
                  </a:cubicBezTo>
                  <a:cubicBezTo>
                    <a:pt x="1868" y="1848"/>
                    <a:pt x="1842" y="1852"/>
                    <a:pt x="1824" y="1843"/>
                  </a:cubicBezTo>
                  <a:cubicBezTo>
                    <a:pt x="1786" y="1824"/>
                    <a:pt x="1749" y="1806"/>
                    <a:pt x="1718" y="1776"/>
                  </a:cubicBezTo>
                  <a:cubicBezTo>
                    <a:pt x="1701" y="1723"/>
                    <a:pt x="1679" y="1720"/>
                    <a:pt x="1728" y="1699"/>
                  </a:cubicBezTo>
                  <a:cubicBezTo>
                    <a:pt x="1740" y="1694"/>
                    <a:pt x="1753" y="1692"/>
                    <a:pt x="1766" y="1689"/>
                  </a:cubicBezTo>
                  <a:cubicBezTo>
                    <a:pt x="1773" y="1670"/>
                    <a:pt x="1779" y="1651"/>
                    <a:pt x="1786" y="1632"/>
                  </a:cubicBezTo>
                  <a:cubicBezTo>
                    <a:pt x="1792" y="1615"/>
                    <a:pt x="1831" y="1610"/>
                    <a:pt x="1843" y="1603"/>
                  </a:cubicBezTo>
                  <a:cubicBezTo>
                    <a:pt x="1895" y="1574"/>
                    <a:pt x="1890" y="1576"/>
                    <a:pt x="1920" y="1545"/>
                  </a:cubicBezTo>
                  <a:cubicBezTo>
                    <a:pt x="1923" y="1536"/>
                    <a:pt x="1925" y="1525"/>
                    <a:pt x="1930" y="1517"/>
                  </a:cubicBezTo>
                  <a:cubicBezTo>
                    <a:pt x="1935" y="1509"/>
                    <a:pt x="1947" y="1506"/>
                    <a:pt x="1949" y="1497"/>
                  </a:cubicBezTo>
                  <a:cubicBezTo>
                    <a:pt x="1955" y="1467"/>
                    <a:pt x="1909" y="1442"/>
                    <a:pt x="1891" y="1430"/>
                  </a:cubicBezTo>
                  <a:cubicBezTo>
                    <a:pt x="1901" y="1424"/>
                    <a:pt x="1913" y="1421"/>
                    <a:pt x="1920" y="1411"/>
                  </a:cubicBezTo>
                  <a:cubicBezTo>
                    <a:pt x="1933" y="1392"/>
                    <a:pt x="1923" y="1361"/>
                    <a:pt x="1939" y="1344"/>
                  </a:cubicBezTo>
                  <a:cubicBezTo>
                    <a:pt x="1946" y="1337"/>
                    <a:pt x="1958" y="1337"/>
                    <a:pt x="1968" y="1334"/>
                  </a:cubicBezTo>
                  <a:cubicBezTo>
                    <a:pt x="2032" y="1355"/>
                    <a:pt x="2095" y="1386"/>
                    <a:pt x="2160" y="1401"/>
                  </a:cubicBezTo>
                  <a:cubicBezTo>
                    <a:pt x="2169" y="1398"/>
                    <a:pt x="2216" y="1386"/>
                    <a:pt x="2218" y="1373"/>
                  </a:cubicBezTo>
                  <a:cubicBezTo>
                    <a:pt x="2220" y="1353"/>
                    <a:pt x="2198" y="1315"/>
                    <a:pt x="2198" y="1315"/>
                  </a:cubicBezTo>
                  <a:cubicBezTo>
                    <a:pt x="2201" y="1293"/>
                    <a:pt x="2194" y="1266"/>
                    <a:pt x="2208" y="1248"/>
                  </a:cubicBezTo>
                  <a:cubicBezTo>
                    <a:pt x="2221" y="1232"/>
                    <a:pt x="2266" y="1229"/>
                    <a:pt x="2266" y="1229"/>
                  </a:cubicBezTo>
                  <a:cubicBezTo>
                    <a:pt x="2448" y="1245"/>
                    <a:pt x="2354" y="1209"/>
                    <a:pt x="2333" y="1277"/>
                  </a:cubicBezTo>
                  <a:cubicBezTo>
                    <a:pt x="2344" y="1322"/>
                    <a:pt x="2358" y="1340"/>
                    <a:pt x="2390" y="1373"/>
                  </a:cubicBezTo>
                  <a:cubicBezTo>
                    <a:pt x="2419" y="1370"/>
                    <a:pt x="2450" y="1373"/>
                    <a:pt x="2477" y="1363"/>
                  </a:cubicBezTo>
                  <a:cubicBezTo>
                    <a:pt x="2488" y="1359"/>
                    <a:pt x="2487" y="1341"/>
                    <a:pt x="2496" y="1334"/>
                  </a:cubicBezTo>
                  <a:cubicBezTo>
                    <a:pt x="2504" y="1328"/>
                    <a:pt x="2515" y="1328"/>
                    <a:pt x="2525" y="1325"/>
                  </a:cubicBezTo>
                  <a:cubicBezTo>
                    <a:pt x="2538" y="1328"/>
                    <a:pt x="2551" y="1330"/>
                    <a:pt x="2563" y="1334"/>
                  </a:cubicBezTo>
                  <a:cubicBezTo>
                    <a:pt x="2583" y="1340"/>
                    <a:pt x="2621" y="1353"/>
                    <a:pt x="2621" y="1353"/>
                  </a:cubicBezTo>
                  <a:cubicBezTo>
                    <a:pt x="2678" y="1335"/>
                    <a:pt x="2697" y="1298"/>
                    <a:pt x="2736" y="1257"/>
                  </a:cubicBezTo>
                  <a:cubicBezTo>
                    <a:pt x="2708" y="1177"/>
                    <a:pt x="2596" y="1184"/>
                    <a:pt x="2525" y="1171"/>
                  </a:cubicBezTo>
                  <a:cubicBezTo>
                    <a:pt x="2499" y="1166"/>
                    <a:pt x="2473" y="1160"/>
                    <a:pt x="2448" y="1152"/>
                  </a:cubicBezTo>
                  <a:cubicBezTo>
                    <a:pt x="2429" y="1146"/>
                    <a:pt x="2390" y="1133"/>
                    <a:pt x="2390" y="1133"/>
                  </a:cubicBezTo>
                  <a:cubicBezTo>
                    <a:pt x="2353" y="1094"/>
                    <a:pt x="2269" y="1015"/>
                    <a:pt x="2218" y="989"/>
                  </a:cubicBezTo>
                  <a:cubicBezTo>
                    <a:pt x="2146" y="952"/>
                    <a:pt x="2005" y="954"/>
                    <a:pt x="1939" y="950"/>
                  </a:cubicBezTo>
                  <a:cubicBezTo>
                    <a:pt x="1929" y="947"/>
                    <a:pt x="1920" y="944"/>
                    <a:pt x="1910" y="941"/>
                  </a:cubicBezTo>
                  <a:cubicBezTo>
                    <a:pt x="1901" y="938"/>
                    <a:pt x="1891" y="927"/>
                    <a:pt x="1882" y="931"/>
                  </a:cubicBezTo>
                  <a:cubicBezTo>
                    <a:pt x="1863" y="941"/>
                    <a:pt x="1871" y="977"/>
                    <a:pt x="1853" y="989"/>
                  </a:cubicBezTo>
                  <a:cubicBezTo>
                    <a:pt x="1842" y="996"/>
                    <a:pt x="1827" y="995"/>
                    <a:pt x="1814" y="998"/>
                  </a:cubicBezTo>
                  <a:cubicBezTo>
                    <a:pt x="1778" y="1053"/>
                    <a:pt x="1818" y="1007"/>
                    <a:pt x="1757" y="1037"/>
                  </a:cubicBezTo>
                  <a:cubicBezTo>
                    <a:pt x="1624" y="1104"/>
                    <a:pt x="1750" y="1057"/>
                    <a:pt x="1670" y="1085"/>
                  </a:cubicBezTo>
                  <a:cubicBezTo>
                    <a:pt x="1598" y="1059"/>
                    <a:pt x="1689" y="1065"/>
                    <a:pt x="1718" y="1056"/>
                  </a:cubicBezTo>
                  <a:cubicBezTo>
                    <a:pt x="1738" y="999"/>
                    <a:pt x="1713" y="1052"/>
                    <a:pt x="1757" y="1008"/>
                  </a:cubicBezTo>
                  <a:cubicBezTo>
                    <a:pt x="1801" y="964"/>
                    <a:pt x="1748" y="989"/>
                    <a:pt x="1805" y="969"/>
                  </a:cubicBezTo>
                  <a:cubicBezTo>
                    <a:pt x="1827" y="899"/>
                    <a:pt x="1812" y="911"/>
                    <a:pt x="1747" y="921"/>
                  </a:cubicBezTo>
                  <a:cubicBezTo>
                    <a:pt x="1723" y="946"/>
                    <a:pt x="1703" y="959"/>
                    <a:pt x="1670" y="969"/>
                  </a:cubicBezTo>
                  <a:cubicBezTo>
                    <a:pt x="1635" y="1006"/>
                    <a:pt x="1610" y="1049"/>
                    <a:pt x="1574" y="1085"/>
                  </a:cubicBezTo>
                  <a:cubicBezTo>
                    <a:pt x="1479" y="1077"/>
                    <a:pt x="1399" y="1057"/>
                    <a:pt x="1306" y="1046"/>
                  </a:cubicBezTo>
                  <a:cubicBezTo>
                    <a:pt x="1266" y="1008"/>
                    <a:pt x="1274" y="953"/>
                    <a:pt x="1258" y="902"/>
                  </a:cubicBezTo>
                  <a:cubicBezTo>
                    <a:pt x="1261" y="876"/>
                    <a:pt x="1267" y="851"/>
                    <a:pt x="1267" y="825"/>
                  </a:cubicBezTo>
                  <a:cubicBezTo>
                    <a:pt x="1267" y="768"/>
                    <a:pt x="1162" y="777"/>
                    <a:pt x="1123" y="768"/>
                  </a:cubicBezTo>
                  <a:cubicBezTo>
                    <a:pt x="1119" y="765"/>
                    <a:pt x="1076" y="740"/>
                    <a:pt x="1075" y="729"/>
                  </a:cubicBezTo>
                  <a:cubicBezTo>
                    <a:pt x="1069" y="675"/>
                    <a:pt x="1086" y="639"/>
                    <a:pt x="1133" y="624"/>
                  </a:cubicBezTo>
                  <a:cubicBezTo>
                    <a:pt x="1170" y="567"/>
                    <a:pt x="1194" y="573"/>
                    <a:pt x="1142" y="547"/>
                  </a:cubicBezTo>
                  <a:cubicBezTo>
                    <a:pt x="1133" y="543"/>
                    <a:pt x="1123" y="540"/>
                    <a:pt x="1114" y="537"/>
                  </a:cubicBezTo>
                  <a:cubicBezTo>
                    <a:pt x="1056" y="545"/>
                    <a:pt x="1012" y="536"/>
                    <a:pt x="979" y="585"/>
                  </a:cubicBezTo>
                  <a:cubicBezTo>
                    <a:pt x="963" y="636"/>
                    <a:pt x="947" y="635"/>
                    <a:pt x="893" y="653"/>
                  </a:cubicBezTo>
                  <a:cubicBezTo>
                    <a:pt x="883" y="656"/>
                    <a:pt x="864" y="662"/>
                    <a:pt x="864" y="662"/>
                  </a:cubicBezTo>
                  <a:cubicBezTo>
                    <a:pt x="848" y="659"/>
                    <a:pt x="832" y="657"/>
                    <a:pt x="816" y="653"/>
                  </a:cubicBezTo>
                  <a:cubicBezTo>
                    <a:pt x="796" y="648"/>
                    <a:pt x="758" y="633"/>
                    <a:pt x="758" y="633"/>
                  </a:cubicBezTo>
                  <a:cubicBezTo>
                    <a:pt x="739" y="606"/>
                    <a:pt x="721" y="588"/>
                    <a:pt x="710" y="557"/>
                  </a:cubicBezTo>
                  <a:cubicBezTo>
                    <a:pt x="703" y="538"/>
                    <a:pt x="691" y="499"/>
                    <a:pt x="691" y="499"/>
                  </a:cubicBezTo>
                  <a:cubicBezTo>
                    <a:pt x="691" y="499"/>
                    <a:pt x="715" y="371"/>
                    <a:pt x="691" y="336"/>
                  </a:cubicBezTo>
                  <a:cubicBezTo>
                    <a:pt x="679" y="319"/>
                    <a:pt x="656" y="313"/>
                    <a:pt x="643" y="297"/>
                  </a:cubicBezTo>
                  <a:cubicBezTo>
                    <a:pt x="613" y="259"/>
                    <a:pt x="640" y="274"/>
                    <a:pt x="595" y="259"/>
                  </a:cubicBezTo>
                  <a:cubicBezTo>
                    <a:pt x="589" y="240"/>
                    <a:pt x="593" y="212"/>
                    <a:pt x="576" y="201"/>
                  </a:cubicBezTo>
                  <a:cubicBezTo>
                    <a:pt x="535" y="174"/>
                    <a:pt x="503" y="155"/>
                    <a:pt x="461" y="134"/>
                  </a:cubicBezTo>
                  <a:cubicBezTo>
                    <a:pt x="428" y="118"/>
                    <a:pt x="409" y="78"/>
                    <a:pt x="374" y="67"/>
                  </a:cubicBezTo>
                  <a:cubicBezTo>
                    <a:pt x="352" y="60"/>
                    <a:pt x="329" y="61"/>
                    <a:pt x="307" y="57"/>
                  </a:cubicBezTo>
                  <a:cubicBezTo>
                    <a:pt x="252" y="47"/>
                    <a:pt x="199" y="27"/>
                    <a:pt x="144" y="19"/>
                  </a:cubicBezTo>
                  <a:cubicBezTo>
                    <a:pt x="112" y="14"/>
                    <a:pt x="80" y="13"/>
                    <a:pt x="48" y="9"/>
                  </a:cubicBezTo>
                  <a:cubicBezTo>
                    <a:pt x="32" y="7"/>
                    <a:pt x="16" y="3"/>
                    <a:pt x="0" y="0"/>
                  </a:cubicBezTo>
                  <a:close/>
                </a:path>
              </a:pathLst>
            </a:custGeom>
            <a:solidFill>
              <a:srgbClr val="FF6600">
                <a:alpha val="100000"/>
              </a:srgbClr>
            </a:solidFill>
            <a:ln w="9525" cap="flat" cmpd="sng">
              <a:solidFill>
                <a:schemeClr val="tx1">
                  <a:alpha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5131" name="Freeform 6"/>
            <p:cNvSpPr/>
            <p:nvPr/>
          </p:nvSpPr>
          <p:spPr>
            <a:xfrm>
              <a:off x="2314" y="845"/>
              <a:ext cx="710" cy="221"/>
            </a:xfrm>
            <a:custGeom>
              <a:avLst/>
              <a:gdLst>
                <a:gd name="txL" fmla="*/ 0 w 710"/>
                <a:gd name="txT" fmla="*/ 0 h 221"/>
                <a:gd name="txR" fmla="*/ 710 w 710"/>
                <a:gd name="txB" fmla="*/ 221 h 221"/>
              </a:gdLst>
              <a:ahLst/>
              <a:cxnLst>
                <a:cxn ang="0">
                  <a:pos x="0" y="29"/>
                </a:cxn>
                <a:cxn ang="0">
                  <a:pos x="124" y="0"/>
                </a:cxn>
                <a:cxn ang="0">
                  <a:pos x="403" y="38"/>
                </a:cxn>
                <a:cxn ang="0">
                  <a:pos x="528" y="105"/>
                </a:cxn>
                <a:cxn ang="0">
                  <a:pos x="643" y="134"/>
                </a:cxn>
                <a:cxn ang="0">
                  <a:pos x="700" y="153"/>
                </a:cxn>
                <a:cxn ang="0">
                  <a:pos x="691" y="182"/>
                </a:cxn>
                <a:cxn ang="0">
                  <a:pos x="643" y="221"/>
                </a:cxn>
                <a:cxn ang="0">
                  <a:pos x="528" y="211"/>
                </a:cxn>
                <a:cxn ang="0">
                  <a:pos x="499" y="201"/>
                </a:cxn>
                <a:cxn ang="0">
                  <a:pos x="480" y="144"/>
                </a:cxn>
                <a:cxn ang="0">
                  <a:pos x="441" y="105"/>
                </a:cxn>
                <a:cxn ang="0">
                  <a:pos x="268" y="105"/>
                </a:cxn>
                <a:cxn ang="0">
                  <a:pos x="259" y="77"/>
                </a:cxn>
                <a:cxn ang="0">
                  <a:pos x="278" y="57"/>
                </a:cxn>
                <a:cxn ang="0">
                  <a:pos x="249" y="48"/>
                </a:cxn>
                <a:cxn ang="0">
                  <a:pos x="163" y="38"/>
                </a:cxn>
                <a:cxn ang="0">
                  <a:pos x="57" y="9"/>
                </a:cxn>
                <a:cxn ang="0">
                  <a:pos x="0" y="29"/>
                </a:cxn>
              </a:cxnLst>
              <a:rect l="txL" t="txT" r="txR" b="txB"/>
              <a:pathLst>
                <a:path w="710" h="221">
                  <a:moveTo>
                    <a:pt x="0" y="29"/>
                  </a:moveTo>
                  <a:cubicBezTo>
                    <a:pt x="78" y="2"/>
                    <a:pt x="37" y="12"/>
                    <a:pt x="124" y="0"/>
                  </a:cubicBezTo>
                  <a:cubicBezTo>
                    <a:pt x="218" y="10"/>
                    <a:pt x="309" y="28"/>
                    <a:pt x="403" y="38"/>
                  </a:cubicBezTo>
                  <a:cubicBezTo>
                    <a:pt x="486" y="66"/>
                    <a:pt x="444" y="45"/>
                    <a:pt x="528" y="105"/>
                  </a:cubicBezTo>
                  <a:cubicBezTo>
                    <a:pt x="555" y="124"/>
                    <a:pt x="612" y="129"/>
                    <a:pt x="643" y="134"/>
                  </a:cubicBezTo>
                  <a:cubicBezTo>
                    <a:pt x="662" y="140"/>
                    <a:pt x="681" y="147"/>
                    <a:pt x="700" y="153"/>
                  </a:cubicBezTo>
                  <a:cubicBezTo>
                    <a:pt x="710" y="156"/>
                    <a:pt x="697" y="174"/>
                    <a:pt x="691" y="182"/>
                  </a:cubicBezTo>
                  <a:cubicBezTo>
                    <a:pt x="678" y="198"/>
                    <a:pt x="657" y="206"/>
                    <a:pt x="643" y="221"/>
                  </a:cubicBezTo>
                  <a:cubicBezTo>
                    <a:pt x="605" y="218"/>
                    <a:pt x="566" y="216"/>
                    <a:pt x="528" y="211"/>
                  </a:cubicBezTo>
                  <a:cubicBezTo>
                    <a:pt x="518" y="210"/>
                    <a:pt x="506" y="208"/>
                    <a:pt x="499" y="201"/>
                  </a:cubicBezTo>
                  <a:cubicBezTo>
                    <a:pt x="495" y="197"/>
                    <a:pt x="483" y="148"/>
                    <a:pt x="480" y="144"/>
                  </a:cubicBezTo>
                  <a:cubicBezTo>
                    <a:pt x="470" y="128"/>
                    <a:pt x="454" y="118"/>
                    <a:pt x="441" y="105"/>
                  </a:cubicBezTo>
                  <a:cubicBezTo>
                    <a:pt x="395" y="154"/>
                    <a:pt x="325" y="125"/>
                    <a:pt x="268" y="105"/>
                  </a:cubicBezTo>
                  <a:cubicBezTo>
                    <a:pt x="265" y="96"/>
                    <a:pt x="257" y="87"/>
                    <a:pt x="259" y="77"/>
                  </a:cubicBezTo>
                  <a:cubicBezTo>
                    <a:pt x="261" y="68"/>
                    <a:pt x="281" y="66"/>
                    <a:pt x="278" y="57"/>
                  </a:cubicBezTo>
                  <a:cubicBezTo>
                    <a:pt x="275" y="47"/>
                    <a:pt x="259" y="50"/>
                    <a:pt x="249" y="48"/>
                  </a:cubicBezTo>
                  <a:cubicBezTo>
                    <a:pt x="221" y="43"/>
                    <a:pt x="192" y="41"/>
                    <a:pt x="163" y="38"/>
                  </a:cubicBezTo>
                  <a:cubicBezTo>
                    <a:pt x="146" y="33"/>
                    <a:pt x="67" y="8"/>
                    <a:pt x="57" y="9"/>
                  </a:cubicBezTo>
                  <a:cubicBezTo>
                    <a:pt x="37" y="11"/>
                    <a:pt x="19" y="22"/>
                    <a:pt x="0" y="29"/>
                  </a:cubicBezTo>
                  <a:close/>
                </a:path>
              </a:pathLst>
            </a:custGeom>
            <a:solidFill>
              <a:srgbClr val="FF6600">
                <a:alpha val="100000"/>
              </a:srgbClr>
            </a:solidFill>
            <a:ln w="9525" cap="flat" cmpd="sng">
              <a:solidFill>
                <a:schemeClr val="tx1">
                  <a:alpha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73735" name="AutoShape 7"/>
          <p:cNvSpPr/>
          <p:nvPr/>
        </p:nvSpPr>
        <p:spPr>
          <a:xfrm>
            <a:off x="1692275" y="4437063"/>
            <a:ext cx="1728788" cy="1584325"/>
          </a:xfrm>
          <a:prstGeom prst="borderCallout1">
            <a:avLst>
              <a:gd name="adj1" fmla="val 7213"/>
              <a:gd name="adj2" fmla="val 104407"/>
              <a:gd name="adj3" fmla="val -75694"/>
              <a:gd name="adj4" fmla="val 153954"/>
            </a:avLst>
          </a:prstGeom>
          <a:solidFill>
            <a:srgbClr val="000000"/>
          </a:solidFill>
          <a:ln w="254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西班牙</a:t>
            </a:r>
            <a:endParaRPr lang="zh-CN" altLang="en-US" sz="320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algn="ctr"/>
            <a:endParaRPr lang="zh-CN" altLang="en-US" sz="320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殖民地</a:t>
            </a:r>
            <a:endParaRPr lang="zh-CN" altLang="en-US" sz="320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73736" name="AutoShape 8"/>
          <p:cNvSpPr/>
          <p:nvPr/>
        </p:nvSpPr>
        <p:spPr>
          <a:xfrm>
            <a:off x="7620000" y="3505200"/>
            <a:ext cx="1076325" cy="1641475"/>
          </a:xfrm>
          <a:prstGeom prst="borderCallout1">
            <a:avLst>
              <a:gd name="adj1" fmla="val 6963"/>
              <a:gd name="adj2" fmla="val -7079"/>
              <a:gd name="adj3" fmla="val 4060"/>
              <a:gd name="adj4" fmla="val -172417"/>
            </a:avLst>
          </a:prstGeom>
          <a:solidFill>
            <a:srgbClr val="000000"/>
          </a:solidFill>
          <a:ln w="254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葡萄牙殖民地</a:t>
            </a:r>
            <a:endParaRPr lang="zh-CN" altLang="en-US" sz="320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127" name="WordArt 9"/>
          <p:cNvSpPr>
            <a:spLocks noTextEdit="1"/>
          </p:cNvSpPr>
          <p:nvPr/>
        </p:nvSpPr>
        <p:spPr>
          <a:xfrm rot="5400000">
            <a:off x="-1295400" y="3657600"/>
            <a:ext cx="4495800" cy="533400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 eaLnBrk="0" hangingPunct="0"/>
            <a:r>
              <a:rPr lang="zh-CN" altLang="en-US" sz="4000" b="1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独立前的拉丁美洲</a:t>
            </a:r>
            <a:endParaRPr lang="zh-CN" altLang="en-US" sz="4000" b="1"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0" name="Rectangle 12"/>
          <p:cNvSpPr>
            <a:spLocks noChangeArrowheads="1"/>
          </p:cNvSpPr>
          <p:nvPr/>
        </p:nvSpPr>
        <p:spPr bwMode="auto">
          <a:xfrm>
            <a:off x="539750" y="244475"/>
            <a:ext cx="5400675" cy="579438"/>
          </a:xfrm>
          <a:prstGeom prst="rect">
            <a:avLst/>
          </a:prstGeom>
          <a:noFill/>
          <a:ln w="9525">
            <a:noFill/>
            <a:miter lim="800000"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Calibri" panose="020F0502020204030204" pitchFamily="34" charset="0"/>
                <a:ea typeface="华文隶书" pitchFamily="2" charset="-122"/>
                <a:cs typeface="+mn-cs"/>
              </a:rPr>
              <a:t>一、拉丁美洲的独立运动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Calibri" panose="020F0502020204030204" pitchFamily="34" charset="0"/>
              <a:ea typeface="华文隶书" pitchFamily="2" charset="-122"/>
              <a:cs typeface="+mn-cs"/>
            </a:endParaRPr>
          </a:p>
        </p:txBody>
      </p:sp>
      <p:sp>
        <p:nvSpPr>
          <p:cNvPr id="13" name="圆角矩形标注 12"/>
          <p:cNvSpPr/>
          <p:nvPr/>
        </p:nvSpPr>
        <p:spPr>
          <a:xfrm>
            <a:off x="1447800" y="838200"/>
            <a:ext cx="5943600" cy="457200"/>
          </a:xfrm>
          <a:prstGeom prst="wedgeRoundRectCallout">
            <a:avLst>
              <a:gd name="adj1" fmla="val -41748"/>
              <a:gd name="adj2" fmla="val -76999"/>
              <a:gd name="adj3" fmla="val 16667"/>
            </a:avLst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中宋" pitchFamily="2" charset="-122"/>
                <a:ea typeface="华文中宋" pitchFamily="2" charset="-122"/>
                <a:cs typeface="+mn-cs"/>
              </a:rPr>
              <a:t>指今天美国以南的所有美洲地区</a:t>
            </a:r>
            <a:endParaRPr kumimoji="0" lang="zh-CN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中宋" pitchFamily="2" charset="-122"/>
              <a:ea typeface="华文中宋" pitchFamily="2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37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1000"/>
                                        <p:tgtEl>
                                          <p:spTgt spid="737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37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5" grpId="0" animBg="1"/>
      <p:bldP spid="73736" grpId="0" animBg="1"/>
      <p:bldP spid="1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3314" name="Text Box 4"/>
          <p:cNvSpPr txBox="1"/>
          <p:nvPr/>
        </p:nvSpPr>
        <p:spPr>
          <a:xfrm>
            <a:off x="685800" y="685800"/>
            <a:ext cx="2971800" cy="525463"/>
          </a:xfrm>
          <a:prstGeom prst="rect">
            <a:avLst/>
          </a:prstGeom>
          <a:noFill/>
          <a:ln w="76200">
            <a:noFill/>
          </a:ln>
        </p:spPr>
        <p:txBody>
          <a:bodyPr lIns="90000" tIns="46800" rIns="90000" bIns="46800"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FF33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2800" b="1" dirty="0">
                <a:solidFill>
                  <a:srgbClr val="FF33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背景：</a:t>
            </a:r>
            <a:endParaRPr lang="en-US" altLang="zh-CN" sz="2800" b="1" dirty="0">
              <a:solidFill>
                <a:srgbClr val="FF3399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2949" name="Text Box 5"/>
          <p:cNvSpPr txBox="1"/>
          <p:nvPr/>
        </p:nvSpPr>
        <p:spPr>
          <a:xfrm>
            <a:off x="381000" y="1600200"/>
            <a:ext cx="7497763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chemeClr val="hlink"/>
                </a:solidFill>
                <a:latin typeface="华文中宋" pitchFamily="2" charset="-122"/>
                <a:ea typeface="华文中宋" pitchFamily="2" charset="-122"/>
              </a:rPr>
              <a:t>（</a:t>
            </a:r>
            <a:r>
              <a:rPr lang="en-US" altLang="zh-CN" sz="2800" b="1" dirty="0">
                <a:solidFill>
                  <a:schemeClr val="hlink"/>
                </a:solidFill>
                <a:latin typeface="华文中宋" pitchFamily="2" charset="-122"/>
                <a:ea typeface="华文中宋" pitchFamily="2" charset="-122"/>
              </a:rPr>
              <a:t>2</a:t>
            </a:r>
            <a:r>
              <a:rPr lang="zh-CN" altLang="en-US" sz="2800" b="1" dirty="0">
                <a:solidFill>
                  <a:schemeClr val="hlink"/>
                </a:solidFill>
                <a:latin typeface="华文中宋" pitchFamily="2" charset="-122"/>
                <a:ea typeface="华文中宋" pitchFamily="2" charset="-122"/>
              </a:rPr>
              <a:t>）残酷的</a:t>
            </a:r>
            <a:r>
              <a:rPr lang="zh-CN" altLang="en-US" sz="28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殖民统治和经济掠夺</a:t>
            </a:r>
            <a:endParaRPr lang="zh-CN" altLang="en-US" sz="2800" b="1" dirty="0">
              <a:solidFill>
                <a:srgbClr val="FF00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82950" name="Text Box 6"/>
          <p:cNvSpPr txBox="1"/>
          <p:nvPr/>
        </p:nvSpPr>
        <p:spPr>
          <a:xfrm>
            <a:off x="381000" y="1143000"/>
            <a:ext cx="7239000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chemeClr val="hlink"/>
                </a:solidFill>
                <a:latin typeface="华文中宋" pitchFamily="2" charset="-122"/>
                <a:ea typeface="华文中宋" pitchFamily="2" charset="-122"/>
              </a:rPr>
              <a:t>（</a:t>
            </a:r>
            <a:r>
              <a:rPr lang="en-US" altLang="zh-CN" sz="2800" b="1" dirty="0">
                <a:solidFill>
                  <a:schemeClr val="hlink"/>
                </a:solidFill>
                <a:latin typeface="华文中宋" pitchFamily="2" charset="-122"/>
                <a:ea typeface="华文中宋" pitchFamily="2" charset="-122"/>
              </a:rPr>
              <a:t>1</a:t>
            </a:r>
            <a:r>
              <a:rPr lang="zh-CN" altLang="en-US" sz="2800" b="1" dirty="0">
                <a:solidFill>
                  <a:schemeClr val="hlink"/>
                </a:solidFill>
                <a:latin typeface="华文中宋" pitchFamily="2" charset="-122"/>
                <a:ea typeface="华文中宋" pitchFamily="2" charset="-122"/>
              </a:rPr>
              <a:t>）</a:t>
            </a:r>
            <a:r>
              <a:rPr lang="zh-CN" altLang="en-US" sz="28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美国独立战争和法国大革命</a:t>
            </a:r>
            <a:r>
              <a:rPr lang="zh-CN" altLang="en-US" sz="2800" b="1" dirty="0">
                <a:solidFill>
                  <a:schemeClr val="hlink"/>
                </a:solidFill>
                <a:latin typeface="华文中宋" pitchFamily="2" charset="-122"/>
                <a:ea typeface="华文中宋" pitchFamily="2" charset="-122"/>
              </a:rPr>
              <a:t>的影响</a:t>
            </a:r>
            <a:endParaRPr lang="zh-CN" altLang="en-US" sz="2800" b="1" dirty="0">
              <a:solidFill>
                <a:schemeClr val="hlink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82951" name="Text Box 7"/>
          <p:cNvSpPr txBox="1"/>
          <p:nvPr/>
        </p:nvSpPr>
        <p:spPr>
          <a:xfrm>
            <a:off x="381000" y="2057400"/>
            <a:ext cx="7497763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chemeClr val="hlink"/>
                </a:solidFill>
                <a:latin typeface="华文中宋" pitchFamily="2" charset="-122"/>
                <a:ea typeface="华文中宋" pitchFamily="2" charset="-122"/>
              </a:rPr>
              <a:t>（</a:t>
            </a:r>
            <a:r>
              <a:rPr lang="en-US" altLang="zh-CN" sz="2800" b="1" dirty="0">
                <a:solidFill>
                  <a:schemeClr val="hlink"/>
                </a:solidFill>
                <a:latin typeface="华文中宋" pitchFamily="2" charset="-122"/>
                <a:ea typeface="华文中宋" pitchFamily="2" charset="-122"/>
              </a:rPr>
              <a:t>3</a:t>
            </a:r>
            <a:r>
              <a:rPr lang="zh-CN" altLang="en-US" sz="2800" b="1" dirty="0">
                <a:solidFill>
                  <a:schemeClr val="hlink"/>
                </a:solidFill>
                <a:latin typeface="华文中宋" pitchFamily="2" charset="-122"/>
                <a:ea typeface="华文中宋" pitchFamily="2" charset="-122"/>
              </a:rPr>
              <a:t>）</a:t>
            </a:r>
            <a:r>
              <a:rPr lang="zh-CN" altLang="en-US" sz="2800" b="1" u="sng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土生白人</a:t>
            </a:r>
            <a:r>
              <a:rPr lang="zh-CN" altLang="en-US" sz="2800" b="1" u="sng" dirty="0">
                <a:solidFill>
                  <a:schemeClr val="hlink"/>
                </a:solidFill>
                <a:latin typeface="华文中宋" pitchFamily="2" charset="-122"/>
                <a:ea typeface="华文中宋" pitchFamily="2" charset="-122"/>
              </a:rPr>
              <a:t>对殖民统治的不满</a:t>
            </a:r>
            <a:endParaRPr lang="zh-CN" altLang="en-US" sz="2800" b="1" u="sng" dirty="0">
              <a:solidFill>
                <a:schemeClr val="hlink"/>
              </a:solidFill>
              <a:latin typeface="华文中宋" pitchFamily="2" charset="-122"/>
              <a:ea typeface="华文中宋" pitchFamily="2" charset="-122"/>
            </a:endParaRPr>
          </a:p>
        </p:txBody>
      </p:sp>
      <p:grpSp>
        <p:nvGrpSpPr>
          <p:cNvPr id="2" name="Group 8"/>
          <p:cNvGrpSpPr/>
          <p:nvPr/>
        </p:nvGrpSpPr>
        <p:grpSpPr>
          <a:xfrm>
            <a:off x="381000" y="2667000"/>
            <a:ext cx="4872038" cy="3906838"/>
            <a:chOff x="0" y="0"/>
            <a:chExt cx="14595" cy="7166"/>
          </a:xfrm>
        </p:grpSpPr>
        <p:pic>
          <p:nvPicPr>
            <p:cNvPr id="6157" name="Picture 9" descr="pic_300166"/>
            <p:cNvPicPr>
              <a:picLocks noChangeAspect="1"/>
            </p:cNvPicPr>
            <p:nvPr/>
          </p:nvPicPr>
          <p:blipFill>
            <a:blip r:embed="rId1"/>
            <a:srcRect l="35231" t="16585" r="4462" b="58064"/>
            <a:stretch>
              <a:fillRect/>
            </a:stretch>
          </p:blipFill>
          <p:spPr>
            <a:xfrm>
              <a:off x="0" y="0"/>
              <a:ext cx="13947" cy="6367"/>
            </a:xfrm>
            <a:prstGeom prst="rect">
              <a:avLst/>
            </a:prstGeom>
            <a:noFill/>
            <a:ln w="2857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sp>
          <p:nvSpPr>
            <p:cNvPr id="6158" name="Text Box 10"/>
            <p:cNvSpPr txBox="1"/>
            <p:nvPr/>
          </p:nvSpPr>
          <p:spPr>
            <a:xfrm>
              <a:off x="696" y="6366"/>
              <a:ext cx="13899" cy="800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0000" tIns="46800" rIns="90000" bIns="46800">
              <a:spAutoFit/>
            </a:bodyPr>
            <a:p>
              <a:pPr>
                <a:spcBef>
                  <a:spcPct val="50000"/>
                </a:spcBef>
              </a:pPr>
              <a:r>
                <a:rPr lang="zh-CN" altLang="en-US" sz="2000" b="1" dirty="0">
                  <a:latin typeface="Tahoma" panose="020B0604030504040204" pitchFamily="34" charset="0"/>
                  <a:ea typeface="黑体" panose="02010609060101010101" pitchFamily="49" charset="-122"/>
                </a:rPr>
                <a:t>印第安人、黑人被迫在银矿里劳动</a:t>
              </a:r>
              <a:endParaRPr lang="zh-CN" altLang="en-US" sz="2000" b="1" dirty="0">
                <a:latin typeface="Tahoma" panose="020B0604030504040204" pitchFamily="34" charset="0"/>
                <a:ea typeface="黑体" panose="02010609060101010101" pitchFamily="49" charset="-122"/>
              </a:endParaRPr>
            </a:p>
          </p:txBody>
        </p:sp>
      </p:grpSp>
      <p:sp>
        <p:nvSpPr>
          <p:cNvPr id="11267" name="Text Box 3"/>
          <p:cNvSpPr txBox="1"/>
          <p:nvPr/>
        </p:nvSpPr>
        <p:spPr>
          <a:xfrm>
            <a:off x="4191000" y="2819400"/>
            <a:ext cx="762000" cy="40005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p>
            <a:pPr algn="r"/>
            <a:r>
              <a:rPr lang="zh-CN" altLang="en-US" sz="2000" b="1" dirty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掠夺</a:t>
            </a:r>
            <a:endParaRPr lang="zh-CN" altLang="en-US" sz="2000" b="1" dirty="0">
              <a:solidFill>
                <a:srgbClr val="FF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11269" name="Text Box 5"/>
          <p:cNvSpPr txBox="1"/>
          <p:nvPr/>
        </p:nvSpPr>
        <p:spPr>
          <a:xfrm>
            <a:off x="4225925" y="3200400"/>
            <a:ext cx="719138" cy="40005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p>
            <a:pPr algn="r"/>
            <a:r>
              <a:rPr lang="zh-CN" altLang="en-US" sz="2000" b="1" dirty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屠杀</a:t>
            </a:r>
            <a:endParaRPr lang="zh-CN" altLang="en-US" sz="2000" b="1" dirty="0">
              <a:solidFill>
                <a:srgbClr val="FF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11271" name="Text Box 7"/>
          <p:cNvSpPr txBox="1"/>
          <p:nvPr/>
        </p:nvSpPr>
        <p:spPr>
          <a:xfrm>
            <a:off x="3657600" y="3581400"/>
            <a:ext cx="1371600" cy="40005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>
            <a:spAutoFit/>
          </a:bodyPr>
          <a:p>
            <a:pPr algn="r"/>
            <a:r>
              <a:rPr lang="zh-CN" altLang="en-US" sz="2000" b="1" dirty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强迫劳动</a:t>
            </a:r>
            <a:endParaRPr lang="zh-CN" altLang="en-US" sz="2000" b="1" dirty="0">
              <a:solidFill>
                <a:srgbClr val="FF0000"/>
              </a:solidFill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539750" y="244475"/>
            <a:ext cx="5400675" cy="579438"/>
          </a:xfrm>
          <a:prstGeom prst="rect">
            <a:avLst/>
          </a:prstGeom>
          <a:noFill/>
          <a:ln w="9525">
            <a:noFill/>
            <a:miter lim="800000"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Calibri" panose="020F0502020204030204" pitchFamily="34" charset="0"/>
                <a:ea typeface="华文隶书" pitchFamily="2" charset="-122"/>
                <a:cs typeface="+mn-cs"/>
              </a:rPr>
              <a:t>一、拉丁美洲的独立运动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Calibri" panose="020F0502020204030204" pitchFamily="34" charset="0"/>
              <a:ea typeface="华文隶书" pitchFamily="2" charset="-122"/>
              <a:cs typeface="+mn-cs"/>
            </a:endParaRPr>
          </a:p>
        </p:txBody>
      </p:sp>
      <p:pic>
        <p:nvPicPr>
          <p:cNvPr id="14" name="Picture 2" descr="西属拉美殖民地社会阶层示意图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81600" y="2667000"/>
            <a:ext cx="3657600" cy="3810000"/>
          </a:xfrm>
          <a:prstGeom prst="rect">
            <a:avLst/>
          </a:prstGeom>
          <a:noFill/>
          <a:ln w="28575" cap="flat" cmpd="sng">
            <a:solidFill>
              <a:srgbClr val="0099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15" name="椭圆 14"/>
          <p:cNvSpPr/>
          <p:nvPr/>
        </p:nvSpPr>
        <p:spPr>
          <a:xfrm>
            <a:off x="5410200" y="4267200"/>
            <a:ext cx="2209800" cy="533400"/>
          </a:xfrm>
          <a:prstGeom prst="ellipse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829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829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2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829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  <p:bldP spid="82949" grpId="0"/>
      <p:bldP spid="82950" grpId="0"/>
      <p:bldP spid="82951" grpId="0"/>
      <p:bldP spid="11267" grpId="0" animBg="1"/>
      <p:bldP spid="11269" grpId="0" animBg="1"/>
      <p:bldP spid="11271" grpId="0" animBg="1"/>
      <p:bldP spid="1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46095" name="Rectangle 4"/>
          <p:cNvSpPr/>
          <p:nvPr/>
        </p:nvSpPr>
        <p:spPr>
          <a:xfrm>
            <a:off x="1219200" y="6172200"/>
            <a:ext cx="7162800" cy="381000"/>
          </a:xfrm>
          <a:prstGeom prst="rect">
            <a:avLst/>
          </a:prstGeom>
          <a:solidFill>
            <a:schemeClr val="bg2"/>
          </a:solidFill>
          <a:ln w="9525">
            <a:noFill/>
          </a:ln>
        </p:spPr>
        <p:txBody>
          <a:bodyPr anchor="ctr"/>
          <a:p>
            <a:pPr algn="ctr"/>
            <a:r>
              <a:rPr lang="zh-CN" altLang="en-US" sz="2800" b="1" dirty="0">
                <a:solidFill>
                  <a:srgbClr val="FF0000"/>
                </a:solidFill>
                <a:latin typeface="Calibri" panose="020F0502020204030204" pitchFamily="34" charset="0"/>
                <a:ea typeface="黑体" panose="02010609060101010101" pitchFamily="49" charset="-122"/>
              </a:rPr>
              <a:t>南美的</a:t>
            </a:r>
            <a:r>
              <a:rPr lang="zh-CN" altLang="en-US" sz="2800" b="1" dirty="0">
                <a:latin typeface="Arial" panose="020B0604020202020204" pitchFamily="34" charset="0"/>
                <a:ea typeface="黑体" panose="02010609060101010101" pitchFamily="49" charset="-122"/>
              </a:rPr>
              <a:t>“</a:t>
            </a:r>
            <a:r>
              <a:rPr lang="zh-CN" altLang="en-US" sz="2800" b="1" dirty="0">
                <a:solidFill>
                  <a:srgbClr val="FF0000"/>
                </a:solidFill>
                <a:latin typeface="Calibri" panose="020F0502020204030204" pitchFamily="34" charset="0"/>
                <a:ea typeface="黑体" panose="02010609060101010101" pitchFamily="49" charset="-122"/>
              </a:rPr>
              <a:t>解放者</a:t>
            </a:r>
            <a:r>
              <a:rPr lang="zh-CN" altLang="en-US" sz="2800" b="1" dirty="0">
                <a:latin typeface="Arial" panose="020B0604020202020204" pitchFamily="34" charset="0"/>
                <a:ea typeface="黑体" panose="02010609060101010101" pitchFamily="49" charset="-122"/>
              </a:rPr>
              <a:t>”</a:t>
            </a:r>
            <a:r>
              <a:rPr lang="en-US" altLang="zh-CN" sz="2800" b="1" dirty="0">
                <a:latin typeface="Arial" panose="020B0604020202020204" pitchFamily="34" charset="0"/>
                <a:ea typeface="黑体" panose="02010609060101010101" pitchFamily="49" charset="-122"/>
              </a:rPr>
              <a:t>——</a:t>
            </a:r>
            <a:r>
              <a:rPr lang="zh-CN" altLang="en-US" sz="2800" b="1" dirty="0">
                <a:latin typeface="Calibri" panose="020F0502020204030204" pitchFamily="34" charset="0"/>
                <a:ea typeface="黑体" panose="02010609060101010101" pitchFamily="49" charset="-122"/>
              </a:rPr>
              <a:t>玻利瓦尔和圣马丁</a:t>
            </a:r>
            <a:endParaRPr lang="zh-CN" altLang="en-US" sz="2800" b="1" dirty="0">
              <a:latin typeface="Calibri" panose="020F0502020204030204" pitchFamily="34" charset="0"/>
              <a:ea typeface="黑体" panose="02010609060101010101" pitchFamily="49" charset="-122"/>
            </a:endParaRPr>
          </a:p>
        </p:txBody>
      </p:sp>
      <p:sp>
        <p:nvSpPr>
          <p:cNvPr id="46082" name="Text Box 5"/>
          <p:cNvSpPr txBox="1"/>
          <p:nvPr/>
        </p:nvSpPr>
        <p:spPr>
          <a:xfrm>
            <a:off x="609600" y="685800"/>
            <a:ext cx="2057400" cy="525463"/>
          </a:xfrm>
          <a:prstGeom prst="rect">
            <a:avLst/>
          </a:prstGeom>
          <a:noFill/>
          <a:ln w="76200">
            <a:noFill/>
          </a:ln>
        </p:spPr>
        <p:txBody>
          <a:bodyPr lIns="90000" tIns="46800" rIns="90000" bIns="46800"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FF33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2800" b="1" dirty="0">
                <a:solidFill>
                  <a:srgbClr val="FF33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时间：</a:t>
            </a:r>
            <a:endParaRPr lang="zh-CN" altLang="en-US" sz="2400" b="1" dirty="0">
              <a:solidFill>
                <a:srgbClr val="FF3399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46083" name="Text Box 6"/>
          <p:cNvSpPr txBox="1"/>
          <p:nvPr/>
        </p:nvSpPr>
        <p:spPr>
          <a:xfrm>
            <a:off x="609600" y="1600200"/>
            <a:ext cx="2057400" cy="525463"/>
          </a:xfrm>
          <a:prstGeom prst="rect">
            <a:avLst/>
          </a:prstGeom>
          <a:noFill/>
          <a:ln w="76200">
            <a:noFill/>
          </a:ln>
        </p:spPr>
        <p:txBody>
          <a:bodyPr lIns="90000" tIns="46800" rIns="90000" bIns="46800"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FF33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4.</a:t>
            </a:r>
            <a:r>
              <a:rPr lang="zh-CN" altLang="en-US" sz="2800" b="1" dirty="0">
                <a:solidFill>
                  <a:srgbClr val="FF33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领导人：</a:t>
            </a:r>
            <a:endParaRPr lang="zh-CN" altLang="en-US" sz="2400" b="1" u="sng" dirty="0">
              <a:solidFill>
                <a:srgbClr val="FF3399"/>
              </a:solidFill>
              <a:latin typeface="Tahoma" panose="020B0604030504040204" pitchFamily="34" charset="0"/>
              <a:ea typeface="华文中宋" pitchFamily="2" charset="-122"/>
            </a:endParaRPr>
          </a:p>
        </p:txBody>
      </p:sp>
      <p:graphicFrame>
        <p:nvGraphicFramePr>
          <p:cNvPr id="46093" name="Object 2"/>
          <p:cNvGraphicFramePr/>
          <p:nvPr/>
        </p:nvGraphicFramePr>
        <p:xfrm>
          <a:off x="685800" y="2133600"/>
          <a:ext cx="4114800" cy="381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2936875" imgH="3021965" progId="PBrush">
                  <p:embed/>
                </p:oleObj>
              </mc:Choice>
              <mc:Fallback>
                <p:oleObj name="" r:id="rId1" imgW="2936875" imgH="3021965" progId="PBrush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85800" y="2133600"/>
                        <a:ext cx="4114800" cy="3810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46094" name="Picture 5" descr="圣马丁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00600" y="2043113"/>
            <a:ext cx="3657600" cy="40100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Rectangle 12"/>
          <p:cNvSpPr>
            <a:spLocks noChangeArrowheads="1"/>
          </p:cNvSpPr>
          <p:nvPr/>
        </p:nvSpPr>
        <p:spPr bwMode="auto">
          <a:xfrm>
            <a:off x="539750" y="244475"/>
            <a:ext cx="5400675" cy="579438"/>
          </a:xfrm>
          <a:prstGeom prst="rect">
            <a:avLst/>
          </a:prstGeom>
          <a:noFill/>
          <a:ln w="9525">
            <a:noFill/>
            <a:miter lim="800000"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Calibri" panose="020F0502020204030204" pitchFamily="34" charset="0"/>
                <a:ea typeface="华文隶书" pitchFamily="2" charset="-122"/>
                <a:cs typeface="+mn-cs"/>
              </a:rPr>
              <a:t>一、拉丁美洲的独立运动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Calibri" panose="020F0502020204030204" pitchFamily="34" charset="0"/>
              <a:ea typeface="华文隶书" pitchFamily="2" charset="-122"/>
              <a:cs typeface="+mn-cs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981200" y="685800"/>
            <a:ext cx="5197475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19</a:t>
            </a:r>
            <a:r>
              <a:rPr lang="zh-CN" altLang="en-US" sz="28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世纪初</a:t>
            </a:r>
            <a:endParaRPr lang="zh-CN" altLang="en-US" sz="2800" b="1" dirty="0">
              <a:solidFill>
                <a:srgbClr val="FF00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2438400" y="1600200"/>
            <a:ext cx="2133600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u="sng" dirty="0">
                <a:solidFill>
                  <a:srgbClr val="FF0000"/>
                </a:solidFill>
                <a:latin typeface="Tahoma" panose="020B0604030504040204" pitchFamily="34" charset="0"/>
                <a:ea typeface="华文中宋" pitchFamily="2" charset="-122"/>
              </a:rPr>
              <a:t>玻利瓦尔</a:t>
            </a:r>
            <a:endParaRPr lang="zh-CN" altLang="en-US" sz="2800" b="1" u="sng" dirty="0">
              <a:solidFill>
                <a:srgbClr val="FF0000"/>
              </a:solidFill>
              <a:latin typeface="Tahoma" panose="020B0604030504040204" pitchFamily="34" charset="0"/>
              <a:ea typeface="华文中宋" pitchFamily="2" charset="-122"/>
            </a:endParaRPr>
          </a:p>
        </p:txBody>
      </p:sp>
      <p:sp>
        <p:nvSpPr>
          <p:cNvPr id="46084" name="Text Box 7"/>
          <p:cNvSpPr txBox="1"/>
          <p:nvPr/>
        </p:nvSpPr>
        <p:spPr>
          <a:xfrm>
            <a:off x="6019800" y="1600200"/>
            <a:ext cx="2286000" cy="525463"/>
          </a:xfrm>
          <a:prstGeom prst="rect">
            <a:avLst/>
          </a:prstGeom>
          <a:noFill/>
          <a:ln w="76200">
            <a:noFill/>
          </a:ln>
        </p:spPr>
        <p:txBody>
          <a:bodyPr lIns="90000" tIns="46800" rIns="90000" bIns="46800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u="sng" dirty="0">
                <a:solidFill>
                  <a:srgbClr val="FF0000"/>
                </a:solidFill>
                <a:latin typeface="Tahoma" panose="020B0604030504040204" pitchFamily="34" charset="0"/>
                <a:ea typeface="华文中宋" pitchFamily="2" charset="-122"/>
              </a:rPr>
              <a:t>圣马丁</a:t>
            </a:r>
            <a:endParaRPr lang="zh-CN" altLang="en-US" sz="2800" b="1" u="sng" dirty="0">
              <a:solidFill>
                <a:srgbClr val="FF0000"/>
              </a:solidFill>
              <a:latin typeface="Tahoma" panose="020B0604030504040204" pitchFamily="34" charset="0"/>
              <a:ea typeface="华文中宋" pitchFamily="2" charset="-122"/>
            </a:endParaRPr>
          </a:p>
        </p:txBody>
      </p:sp>
      <p:sp>
        <p:nvSpPr>
          <p:cNvPr id="14" name="Text Box 6"/>
          <p:cNvSpPr txBox="1"/>
          <p:nvPr/>
        </p:nvSpPr>
        <p:spPr>
          <a:xfrm>
            <a:off x="609600" y="1143000"/>
            <a:ext cx="2057400" cy="525463"/>
          </a:xfrm>
          <a:prstGeom prst="rect">
            <a:avLst/>
          </a:prstGeom>
          <a:noFill/>
          <a:ln w="76200">
            <a:noFill/>
          </a:ln>
        </p:spPr>
        <p:txBody>
          <a:bodyPr lIns="90000" tIns="46800" rIns="90000" bIns="46800"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FF33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3.</a:t>
            </a:r>
            <a:r>
              <a:rPr lang="zh-CN" altLang="en-US" sz="2800" b="1" dirty="0">
                <a:solidFill>
                  <a:srgbClr val="FF33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目的：</a:t>
            </a:r>
            <a:endParaRPr lang="zh-CN" altLang="en-US" sz="2400" b="1" u="sng" dirty="0">
              <a:solidFill>
                <a:srgbClr val="FF3399"/>
              </a:solidFill>
              <a:latin typeface="Tahoma" panose="020B0604030504040204" pitchFamily="34" charset="0"/>
              <a:ea typeface="华文中宋" pitchFamily="2" charset="-122"/>
            </a:endParaRPr>
          </a:p>
        </p:txBody>
      </p:sp>
      <p:sp>
        <p:nvSpPr>
          <p:cNvPr id="15" name="Text Box 6"/>
          <p:cNvSpPr txBox="1"/>
          <p:nvPr/>
        </p:nvSpPr>
        <p:spPr>
          <a:xfrm>
            <a:off x="1981200" y="1143000"/>
            <a:ext cx="5486400" cy="525463"/>
          </a:xfrm>
          <a:prstGeom prst="rect">
            <a:avLst/>
          </a:prstGeom>
          <a:noFill/>
          <a:ln w="76200">
            <a:noFill/>
          </a:ln>
        </p:spPr>
        <p:txBody>
          <a:bodyPr lIns="90000" tIns="46800" rIns="90000" bIns="46800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Tahoma" panose="020B0604030504040204" pitchFamily="34" charset="0"/>
                <a:ea typeface="华文中宋" pitchFamily="2" charset="-122"/>
              </a:rPr>
              <a:t>反抗殖民统治，获得民族独立</a:t>
            </a:r>
            <a:endParaRPr lang="zh-CN" altLang="en-US" sz="2800" b="1" dirty="0">
              <a:solidFill>
                <a:srgbClr val="FF0000"/>
              </a:solidFill>
              <a:latin typeface="Tahoma" panose="020B0604030504040204" pitchFamily="34" charset="0"/>
              <a:ea typeface="华文中宋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6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46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60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60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3" dur="500"/>
                                        <p:tgtEl>
                                          <p:spTgt spid="4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60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60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60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60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95" grpId="0" animBg="1"/>
      <p:bldP spid="46082" grpId="0"/>
      <p:bldP spid="46083" grpId="0"/>
      <p:bldP spid="12" grpId="0"/>
      <p:bldP spid="13" grpId="0"/>
      <p:bldP spid="46084" grpId="0"/>
      <p:bldP spid="14" grpId="0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pic>
        <p:nvPicPr>
          <p:cNvPr id="15362" name="Picture 2" descr="未命名00"/>
          <p:cNvPicPr>
            <a:picLocks noChangeAspect="1"/>
          </p:cNvPicPr>
          <p:nvPr/>
        </p:nvPicPr>
        <p:blipFill>
          <a:blip r:embed="rId1"/>
          <a:srcRect r="42188" b="4167"/>
          <a:stretch>
            <a:fillRect/>
          </a:stretch>
        </p:blipFill>
        <p:spPr>
          <a:xfrm>
            <a:off x="457200" y="1219200"/>
            <a:ext cx="4038600" cy="5334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7891" name="Oval 3"/>
          <p:cNvSpPr>
            <a:spLocks noChangeArrowheads="1"/>
          </p:cNvSpPr>
          <p:nvPr/>
        </p:nvSpPr>
        <p:spPr bwMode="auto">
          <a:xfrm>
            <a:off x="4648200" y="1219200"/>
            <a:ext cx="1828800" cy="762000"/>
          </a:xfrm>
          <a:prstGeom prst="ellipse">
            <a:avLst/>
          </a:prstGeom>
          <a:solidFill>
            <a:schemeClr val="tx1">
              <a:lumMod val="95000"/>
              <a:lumOff val="5000"/>
            </a:schemeClr>
          </a:solidFill>
          <a:ln w="9525">
            <a:solidFill>
              <a:srgbClr val="000000"/>
            </a:solidFill>
            <a:round/>
          </a:ln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1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委内瑞拉</a:t>
            </a:r>
            <a:endParaRPr kumimoji="1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37892" name="Oval 4"/>
          <p:cNvSpPr/>
          <p:nvPr/>
        </p:nvSpPr>
        <p:spPr>
          <a:xfrm>
            <a:off x="7315200" y="4953000"/>
            <a:ext cx="1600200" cy="762000"/>
          </a:xfrm>
          <a:prstGeom prst="ellipse">
            <a:avLst/>
          </a:prstGeom>
          <a:solidFill>
            <a:schemeClr val="tx1"/>
          </a:solidFill>
          <a:ln w="9525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ctr">
              <a:spcBef>
                <a:spcPct val="50000"/>
              </a:spcBef>
            </a:pPr>
            <a:r>
              <a:rPr lang="zh-CN" altLang="en-US" sz="24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阿根廷</a:t>
            </a:r>
            <a:endParaRPr lang="zh-CN" altLang="en-US" sz="2400" b="1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7893" name="Text Box 5"/>
          <p:cNvSpPr txBox="1"/>
          <p:nvPr/>
        </p:nvSpPr>
        <p:spPr>
          <a:xfrm>
            <a:off x="4876800" y="1981200"/>
            <a:ext cx="1422400" cy="461963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玻利瓦尔</a:t>
            </a:r>
            <a:endParaRPr lang="zh-CN" altLang="en-US" sz="24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7894" name="Text Box 6"/>
          <p:cNvSpPr txBox="1"/>
          <p:nvPr/>
        </p:nvSpPr>
        <p:spPr>
          <a:xfrm>
            <a:off x="7543800" y="4495800"/>
            <a:ext cx="1112838" cy="461963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圣马丁</a:t>
            </a:r>
            <a:endParaRPr lang="zh-CN" altLang="en-US" sz="24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7895" name="Text Box 7"/>
          <p:cNvSpPr txBox="1"/>
          <p:nvPr/>
        </p:nvSpPr>
        <p:spPr>
          <a:xfrm>
            <a:off x="4876800" y="2667000"/>
            <a:ext cx="1422400" cy="461963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哥伦比亚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7896" name="Text Box 8"/>
          <p:cNvSpPr txBox="1"/>
          <p:nvPr/>
        </p:nvSpPr>
        <p:spPr>
          <a:xfrm>
            <a:off x="4876800" y="3352800"/>
            <a:ext cx="1422400" cy="461963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厄瓜多尔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7897" name="Text Box 9"/>
          <p:cNvSpPr txBox="1"/>
          <p:nvPr/>
        </p:nvSpPr>
        <p:spPr>
          <a:xfrm>
            <a:off x="7696200" y="3886200"/>
            <a:ext cx="803275" cy="461963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智利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7898" name="Line 10"/>
          <p:cNvSpPr/>
          <p:nvPr/>
        </p:nvSpPr>
        <p:spPr>
          <a:xfrm flipH="1">
            <a:off x="5562600" y="2438400"/>
            <a:ext cx="0" cy="304800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37899" name="Line 11"/>
          <p:cNvSpPr/>
          <p:nvPr/>
        </p:nvSpPr>
        <p:spPr>
          <a:xfrm flipH="1">
            <a:off x="5562600" y="3124200"/>
            <a:ext cx="0" cy="304800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37900" name="Line 12"/>
          <p:cNvSpPr/>
          <p:nvPr/>
        </p:nvSpPr>
        <p:spPr>
          <a:xfrm flipV="1">
            <a:off x="8077200" y="4267200"/>
            <a:ext cx="0" cy="304800"/>
          </a:xfrm>
          <a:prstGeom prst="line">
            <a:avLst/>
          </a:prstGeom>
          <a:ln w="57150" cap="flat" cmpd="sng">
            <a:solidFill>
              <a:schemeClr val="accent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37901" name="Freeform 13"/>
          <p:cNvSpPr/>
          <p:nvPr/>
        </p:nvSpPr>
        <p:spPr>
          <a:xfrm flipV="1">
            <a:off x="7391400" y="3657600"/>
            <a:ext cx="685800" cy="304800"/>
          </a:xfrm>
          <a:custGeom>
            <a:avLst/>
            <a:gdLst>
              <a:gd name="txL" fmla="*/ 0 w 300"/>
              <a:gd name="txT" fmla="*/ 0 h 318"/>
              <a:gd name="txR" fmla="*/ 300 w 300"/>
              <a:gd name="txB" fmla="*/ 318 h 318"/>
            </a:gdLst>
            <a:ahLst/>
            <a:cxnLst>
              <a:cxn ang="0">
                <a:pos x="2147483647" y="0"/>
              </a:cxn>
              <a:cxn ang="0">
                <a:pos x="2147483647" y="2147483647"/>
              </a:cxn>
              <a:cxn ang="0">
                <a:pos x="0" y="2147483647"/>
              </a:cxn>
            </a:cxnLst>
            <a:rect l="txL" t="txT" r="txR" b="txB"/>
            <a:pathLst>
              <a:path w="300" h="318">
                <a:moveTo>
                  <a:pt x="300" y="0"/>
                </a:moveTo>
                <a:lnTo>
                  <a:pt x="300" y="311"/>
                </a:lnTo>
                <a:lnTo>
                  <a:pt x="0" y="318"/>
                </a:lnTo>
              </a:path>
            </a:pathLst>
          </a:custGeom>
          <a:noFill/>
          <a:ln w="57150" cap="flat" cmpd="sng">
            <a:solidFill>
              <a:schemeClr val="accent1">
                <a:alpha val="100000"/>
              </a:schemeClr>
            </a:solidFill>
            <a:prstDash val="solid"/>
            <a:round/>
            <a:headEnd type="none" w="med" len="med"/>
            <a:tailEnd type="stealth" w="med" len="med"/>
          </a:ln>
        </p:spPr>
        <p:txBody>
          <a:bodyPr/>
          <a:p>
            <a:endParaRPr lang="zh-CN" altLang="en-US"/>
          </a:p>
        </p:txBody>
      </p:sp>
      <p:sp>
        <p:nvSpPr>
          <p:cNvPr id="37902" name="Text Box 14"/>
          <p:cNvSpPr txBox="1"/>
          <p:nvPr/>
        </p:nvSpPr>
        <p:spPr>
          <a:xfrm>
            <a:off x="6705600" y="3352800"/>
            <a:ext cx="838200" cy="461963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秘鲁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7904" name="Text Box 16"/>
          <p:cNvSpPr txBox="1"/>
          <p:nvPr/>
        </p:nvSpPr>
        <p:spPr>
          <a:xfrm>
            <a:off x="6172200" y="4724400"/>
            <a:ext cx="1219200" cy="52387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800" b="1" dirty="0">
                <a:solidFill>
                  <a:srgbClr val="009900"/>
                </a:solidFill>
                <a:latin typeface="华文琥珀" pitchFamily="2" charset="-122"/>
                <a:ea typeface="华文琥珀" pitchFamily="2" charset="-122"/>
              </a:rPr>
              <a:t>胜利</a:t>
            </a:r>
            <a:endParaRPr lang="zh-CN" altLang="en-US" sz="2800" dirty="0">
              <a:solidFill>
                <a:srgbClr val="009900"/>
              </a:solidFill>
              <a:latin typeface="华文琥珀" pitchFamily="2" charset="-122"/>
              <a:ea typeface="华文琥珀" pitchFamily="2" charset="-122"/>
            </a:endParaRPr>
          </a:p>
        </p:txBody>
      </p:sp>
      <p:sp>
        <p:nvSpPr>
          <p:cNvPr id="37905" name="Line 17"/>
          <p:cNvSpPr/>
          <p:nvPr/>
        </p:nvSpPr>
        <p:spPr>
          <a:xfrm>
            <a:off x="7010400" y="3733800"/>
            <a:ext cx="0" cy="304800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37906" name="Text Box 18"/>
          <p:cNvSpPr txBox="1">
            <a:spLocks noChangeArrowheads="1"/>
          </p:cNvSpPr>
          <p:nvPr/>
        </p:nvSpPr>
        <p:spPr bwMode="auto">
          <a:xfrm>
            <a:off x="6172200" y="4038600"/>
            <a:ext cx="1422400" cy="46196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chemeClr val="accent1"/>
            </a:solidFill>
            <a:miter lim="800000"/>
          </a:ln>
        </p:spPr>
        <p:txBody>
          <a:bodyPr anchor="ctr">
            <a:spAutoFit/>
          </a:bodyPr>
          <a:lstStyle/>
          <a:p>
            <a:pPr marR="0" algn="ctr" defTabSz="914400">
              <a:spcBef>
                <a:spcPct val="50000"/>
              </a:spcBef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1" kern="1200" cap="none" spc="0" normalizeH="0" baseline="0" noProof="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n-cs"/>
              </a:rPr>
              <a:t>玻利维亚</a:t>
            </a:r>
            <a:endParaRPr kumimoji="0" lang="zh-CN" altLang="en-US" sz="2400" b="1" kern="1200" cap="none" spc="0" normalizeH="0" baseline="0" noProof="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37907" name="Line 19"/>
          <p:cNvSpPr/>
          <p:nvPr/>
        </p:nvSpPr>
        <p:spPr>
          <a:xfrm flipV="1">
            <a:off x="6248400" y="3657600"/>
            <a:ext cx="533400" cy="0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5381" name="Text Box 8"/>
          <p:cNvSpPr txBox="1"/>
          <p:nvPr/>
        </p:nvSpPr>
        <p:spPr>
          <a:xfrm>
            <a:off x="4572000" y="5181600"/>
            <a:ext cx="2057400" cy="525463"/>
          </a:xfrm>
          <a:prstGeom prst="rect">
            <a:avLst/>
          </a:prstGeom>
          <a:noFill/>
          <a:ln w="76200">
            <a:noFill/>
          </a:ln>
        </p:spPr>
        <p:txBody>
          <a:bodyPr lIns="90000" tIns="46800" rIns="90000" bIns="46800"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FF3399"/>
                </a:solidFill>
                <a:latin typeface="Tahoma" panose="020B0604030504040204" pitchFamily="34" charset="0"/>
                <a:ea typeface="黑体" panose="02010609060101010101" pitchFamily="49" charset="-122"/>
              </a:rPr>
              <a:t>6.</a:t>
            </a:r>
            <a:r>
              <a:rPr lang="zh-CN" altLang="en-US" sz="2800" b="1" dirty="0">
                <a:solidFill>
                  <a:srgbClr val="FF3399"/>
                </a:solidFill>
                <a:latin typeface="Tahoma" panose="020B0604030504040204" pitchFamily="34" charset="0"/>
                <a:ea typeface="黑体" panose="02010609060101010101" pitchFamily="49" charset="-122"/>
              </a:rPr>
              <a:t>特点：</a:t>
            </a:r>
            <a:endParaRPr lang="en-US" altLang="zh-CN" sz="2800" b="1" u="sng" dirty="0">
              <a:solidFill>
                <a:srgbClr val="FF3399"/>
              </a:solidFill>
              <a:latin typeface="Tahoma" panose="020B0604030504040204" pitchFamily="34" charset="0"/>
              <a:ea typeface="黑体" panose="02010609060101010101" pitchFamily="49" charset="-122"/>
            </a:endParaRPr>
          </a:p>
        </p:txBody>
      </p:sp>
      <p:sp>
        <p:nvSpPr>
          <p:cNvPr id="15382" name="Text Box 9"/>
          <p:cNvSpPr txBox="1"/>
          <p:nvPr/>
        </p:nvSpPr>
        <p:spPr>
          <a:xfrm>
            <a:off x="4419600" y="5638800"/>
            <a:ext cx="4343400" cy="955675"/>
          </a:xfrm>
          <a:prstGeom prst="rect">
            <a:avLst/>
          </a:prstGeom>
          <a:noFill/>
          <a:ln w="76200">
            <a:noFill/>
          </a:ln>
        </p:spPr>
        <p:txBody>
          <a:bodyPr lIns="90000" tIns="46800" rIns="90000" bIns="46800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范围广</a:t>
            </a:r>
            <a:r>
              <a:rPr lang="zh-CN" altLang="en-US" sz="28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，</a:t>
            </a:r>
            <a:r>
              <a:rPr lang="zh-CN" altLang="en-US" sz="28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南北联合</a:t>
            </a:r>
            <a:r>
              <a:rPr lang="zh-CN" altLang="en-US" sz="28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作战，</a:t>
            </a:r>
            <a:r>
              <a:rPr lang="zh-CN" altLang="en-US" sz="28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有统一指挥</a:t>
            </a:r>
            <a:endParaRPr lang="zh-CN" altLang="en-US" sz="2800" b="1" dirty="0">
              <a:solidFill>
                <a:srgbClr val="FF00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3" name="Text Box 6"/>
          <p:cNvSpPr txBox="1"/>
          <p:nvPr/>
        </p:nvSpPr>
        <p:spPr>
          <a:xfrm>
            <a:off x="685800" y="685800"/>
            <a:ext cx="2667000" cy="525463"/>
          </a:xfrm>
          <a:prstGeom prst="rect">
            <a:avLst/>
          </a:prstGeom>
          <a:noFill/>
          <a:ln w="76200">
            <a:noFill/>
          </a:ln>
        </p:spPr>
        <p:txBody>
          <a:bodyPr lIns="90000" tIns="46800" rIns="90000" bIns="46800"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FF33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5.</a:t>
            </a:r>
            <a:r>
              <a:rPr lang="zh-CN" altLang="en-US" sz="2800" b="1" dirty="0">
                <a:solidFill>
                  <a:srgbClr val="FF33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进程：</a:t>
            </a:r>
            <a:r>
              <a:rPr lang="en-US" altLang="zh-CN" sz="2400" b="1" dirty="0">
                <a:solidFill>
                  <a:srgbClr val="FF33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endParaRPr lang="zh-CN" altLang="en-US" sz="2400" b="1" u="sng" dirty="0">
              <a:solidFill>
                <a:srgbClr val="FF3399"/>
              </a:solidFill>
              <a:latin typeface="Tahoma" panose="020B0604030504040204" pitchFamily="34" charset="0"/>
              <a:ea typeface="华文中宋" pitchFamily="2" charset="-122"/>
            </a:endParaRPr>
          </a:p>
        </p:txBody>
      </p:sp>
      <p:sp>
        <p:nvSpPr>
          <p:cNvPr id="24" name="右箭头 23"/>
          <p:cNvSpPr/>
          <p:nvPr/>
        </p:nvSpPr>
        <p:spPr>
          <a:xfrm rot="16200000" flipH="1" flipV="1">
            <a:off x="6667500" y="4610100"/>
            <a:ext cx="228600" cy="152400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5" name="Rectangle 12"/>
          <p:cNvSpPr>
            <a:spLocks noChangeArrowheads="1"/>
          </p:cNvSpPr>
          <p:nvPr/>
        </p:nvSpPr>
        <p:spPr bwMode="auto">
          <a:xfrm>
            <a:off x="539750" y="244475"/>
            <a:ext cx="5400675" cy="579438"/>
          </a:xfrm>
          <a:prstGeom prst="rect">
            <a:avLst/>
          </a:prstGeom>
          <a:noFill/>
          <a:ln w="9525">
            <a:noFill/>
            <a:miter lim="800000"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Calibri" panose="020F0502020204030204" pitchFamily="34" charset="0"/>
                <a:ea typeface="华文隶书" pitchFamily="2" charset="-122"/>
                <a:cs typeface="+mn-cs"/>
              </a:rPr>
              <a:t>一、拉丁美洲的独立运动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Calibri" panose="020F0502020204030204" pitchFamily="34" charset="0"/>
              <a:ea typeface="华文隶书" pitchFamily="2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37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7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378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378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37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378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78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5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378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79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37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00"/>
                            </p:stCondLst>
                            <p:childTnLst>
                              <p:par>
                                <p:cTn id="5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0" dur="500"/>
                                        <p:tgtEl>
                                          <p:spTgt spid="378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000"/>
                            </p:stCondLst>
                            <p:childTnLst>
                              <p:par>
                                <p:cTn id="62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4" dur="500"/>
                                        <p:tgtEl>
                                          <p:spTgt spid="379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500"/>
                            </p:stCondLst>
                            <p:childTnLst>
                              <p:par>
                                <p:cTn id="6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8" dur="500"/>
                                        <p:tgtEl>
                                          <p:spTgt spid="379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379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00"/>
                            </p:stCondLst>
                            <p:childTnLst>
                              <p:par>
                                <p:cTn id="7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379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5" dur="500"/>
                                        <p:tgtEl>
                                          <p:spTgt spid="379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153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53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5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7" dur="500"/>
                                        <p:tgtEl>
                                          <p:spTgt spid="153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1" grpId="0" animBg="1"/>
      <p:bldP spid="37892" grpId="0" animBg="1"/>
      <p:bldP spid="37893" grpId="0"/>
      <p:bldP spid="37894" grpId="0"/>
      <p:bldP spid="37895" grpId="0"/>
      <p:bldP spid="37896" grpId="0"/>
      <p:bldP spid="37897" grpId="0"/>
      <p:bldP spid="37902" grpId="0"/>
      <p:bldP spid="37904" grpId="0"/>
      <p:bldP spid="37906" grpId="0" animBg="1"/>
      <p:bldP spid="15381" grpId="0"/>
      <p:bldP spid="15382" grpId="0"/>
      <p:bldP spid="3" grpId="0"/>
      <p:bldP spid="2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graphicFrame>
        <p:nvGraphicFramePr>
          <p:cNvPr id="6146" name="Object 2"/>
          <p:cNvGraphicFramePr/>
          <p:nvPr/>
        </p:nvGraphicFramePr>
        <p:xfrm>
          <a:off x="609600" y="914400"/>
          <a:ext cx="4419600" cy="5562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1" imgW="3336290" imgH="4163695" progId="PBrush">
                  <p:embed/>
                </p:oleObj>
              </mc:Choice>
              <mc:Fallback>
                <p:oleObj name="" r:id="rId1" imgW="3336290" imgH="4163695" progId="PBrush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609600" y="914400"/>
                        <a:ext cx="4419600" cy="55626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47" name="Text Box 3"/>
          <p:cNvSpPr txBox="1"/>
          <p:nvPr/>
        </p:nvSpPr>
        <p:spPr>
          <a:xfrm>
            <a:off x="457200" y="5784850"/>
            <a:ext cx="2438400" cy="523875"/>
          </a:xfrm>
          <a:prstGeom prst="rect">
            <a:avLst/>
          </a:prstGeom>
          <a:solidFill>
            <a:schemeClr val="bg2"/>
          </a:solidFill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拉美独立国家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148" name="Text Box 4"/>
          <p:cNvSpPr txBox="1"/>
          <p:nvPr/>
        </p:nvSpPr>
        <p:spPr>
          <a:xfrm rot="-1026564">
            <a:off x="1365250" y="1112838"/>
            <a:ext cx="554038" cy="1589087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墨西哥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2053" name="WordArt 5"/>
          <p:cNvSpPr>
            <a:spLocks noTextEdit="1"/>
          </p:cNvSpPr>
          <p:nvPr/>
        </p:nvSpPr>
        <p:spPr>
          <a:xfrm rot="5400000">
            <a:off x="3009900" y="4762500"/>
            <a:ext cx="990600" cy="304800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 eaLnBrk="0" hangingPunct="0"/>
            <a:r>
              <a:rPr lang="zh-CN" altLang="en-US" sz="3600">
                <a:ln w="9525" cap="flat" cmpd="sng">
                  <a:solidFill>
                    <a:srgbClr val="FF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阿根廷</a:t>
            </a:r>
            <a:endParaRPr lang="zh-CN" altLang="en-US" sz="3600">
              <a:ln w="9525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054" name="WordArt 6"/>
          <p:cNvSpPr>
            <a:spLocks noTextEdit="1"/>
          </p:cNvSpPr>
          <p:nvPr/>
        </p:nvSpPr>
        <p:spPr>
          <a:xfrm>
            <a:off x="3886200" y="3505200"/>
            <a:ext cx="838200" cy="5302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 eaLnBrk="0" hangingPunct="0"/>
            <a:r>
              <a:rPr lang="zh-CN" altLang="en-US" sz="3600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巴西</a:t>
            </a:r>
            <a:endParaRPr lang="zh-CN" altLang="en-US" sz="3600"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151" name="AutoShape 7"/>
          <p:cNvSpPr/>
          <p:nvPr/>
        </p:nvSpPr>
        <p:spPr>
          <a:xfrm>
            <a:off x="3276600" y="1219200"/>
            <a:ext cx="914400" cy="530225"/>
          </a:xfrm>
          <a:prstGeom prst="wedgeRoundRectCallout">
            <a:avLst>
              <a:gd name="adj1" fmla="val -37153"/>
              <a:gd name="adj2" fmla="val 137037"/>
              <a:gd name="adj3" fmla="val 16667"/>
            </a:avLst>
          </a:prstGeom>
          <a:solidFill>
            <a:schemeClr val="bg1"/>
          </a:solidFill>
          <a:ln w="38100" cap="flat" cmpd="sng">
            <a:solidFill>
              <a:srgbClr val="000099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华文中宋" pitchFamily="2" charset="-122"/>
              </a:rPr>
              <a:t>海地</a:t>
            </a:r>
            <a:endParaRPr lang="zh-CN" altLang="en-US" sz="2800" b="1" dirty="0">
              <a:solidFill>
                <a:srgbClr val="FF0000"/>
              </a:solidFill>
              <a:latin typeface="Times New Roman" panose="02020603050405020304" pitchFamily="18" charset="0"/>
              <a:ea typeface="华文中宋" pitchFamily="2" charset="-122"/>
            </a:endParaRPr>
          </a:p>
        </p:txBody>
      </p:sp>
      <p:sp>
        <p:nvSpPr>
          <p:cNvPr id="6152" name="AutoShape 8"/>
          <p:cNvSpPr/>
          <p:nvPr/>
        </p:nvSpPr>
        <p:spPr>
          <a:xfrm>
            <a:off x="3276600" y="5870575"/>
            <a:ext cx="1219200" cy="530225"/>
          </a:xfrm>
          <a:prstGeom prst="wedgeRoundRectCallout">
            <a:avLst>
              <a:gd name="adj1" fmla="val 2644"/>
              <a:gd name="adj2" fmla="val -223278"/>
              <a:gd name="adj3" fmla="val 16667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sz="2400" b="1" dirty="0">
                <a:latin typeface="Times New Roman" panose="02020603050405020304" pitchFamily="18" charset="0"/>
                <a:ea typeface="华文中宋" pitchFamily="2" charset="-122"/>
              </a:rPr>
              <a:t>巴拉圭</a:t>
            </a:r>
            <a:endParaRPr lang="zh-CN" altLang="en-US" sz="2400" b="1" dirty="0">
              <a:latin typeface="Times New Roman" panose="02020603050405020304" pitchFamily="18" charset="0"/>
              <a:ea typeface="华文中宋" pitchFamily="2" charset="-122"/>
            </a:endParaRPr>
          </a:p>
        </p:txBody>
      </p:sp>
      <p:sp>
        <p:nvSpPr>
          <p:cNvPr id="6153" name="AutoShape 9"/>
          <p:cNvSpPr/>
          <p:nvPr/>
        </p:nvSpPr>
        <p:spPr>
          <a:xfrm>
            <a:off x="4191000" y="5021263"/>
            <a:ext cx="914400" cy="617537"/>
          </a:xfrm>
          <a:prstGeom prst="wedgeRoundRectCallout">
            <a:avLst>
              <a:gd name="adj1" fmla="val -84102"/>
              <a:gd name="adj2" fmla="val -119787"/>
              <a:gd name="adj3" fmla="val 16667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sz="2400" b="1" dirty="0">
                <a:latin typeface="Times New Roman" panose="02020603050405020304" pitchFamily="18" charset="0"/>
                <a:ea typeface="华文中宋" pitchFamily="2" charset="-122"/>
              </a:rPr>
              <a:t>乌拉圭</a:t>
            </a:r>
            <a:endParaRPr lang="zh-CN" altLang="en-US" sz="2400" b="1" dirty="0">
              <a:latin typeface="Times New Roman" panose="02020603050405020304" pitchFamily="18" charset="0"/>
              <a:ea typeface="华文中宋" pitchFamily="2" charset="-122"/>
            </a:endParaRPr>
          </a:p>
        </p:txBody>
      </p:sp>
      <p:sp>
        <p:nvSpPr>
          <p:cNvPr id="6154" name="AutoShape 10"/>
          <p:cNvSpPr/>
          <p:nvPr/>
        </p:nvSpPr>
        <p:spPr>
          <a:xfrm>
            <a:off x="1371600" y="4575175"/>
            <a:ext cx="1600200" cy="530225"/>
          </a:xfrm>
          <a:prstGeom prst="wedgeRoundRectCallout">
            <a:avLst>
              <a:gd name="adj1" fmla="val 79750"/>
              <a:gd name="adj2" fmla="val -88194"/>
              <a:gd name="adj3" fmla="val 16667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sz="2400" b="1" dirty="0">
                <a:latin typeface="Times New Roman" panose="02020603050405020304" pitchFamily="18" charset="0"/>
                <a:ea typeface="华文中宋" pitchFamily="2" charset="-122"/>
              </a:rPr>
              <a:t>玻利维亚</a:t>
            </a:r>
            <a:endParaRPr lang="zh-CN" altLang="en-US" sz="2000" dirty="0">
              <a:latin typeface="Times New Roman" panose="02020603050405020304" pitchFamily="18" charset="0"/>
              <a:ea typeface="华文中宋" pitchFamily="2" charset="-122"/>
            </a:endParaRPr>
          </a:p>
        </p:txBody>
      </p:sp>
      <p:sp>
        <p:nvSpPr>
          <p:cNvPr id="6155" name="AutoShape 11"/>
          <p:cNvSpPr/>
          <p:nvPr/>
        </p:nvSpPr>
        <p:spPr>
          <a:xfrm>
            <a:off x="990600" y="5197475"/>
            <a:ext cx="1066800" cy="441325"/>
          </a:xfrm>
          <a:prstGeom prst="wedgeRoundRectCallout">
            <a:avLst>
              <a:gd name="adj1" fmla="val 148264"/>
              <a:gd name="adj2" fmla="val -2431"/>
              <a:gd name="adj3" fmla="val 16667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sz="2400" b="1" dirty="0">
                <a:latin typeface="Times New Roman" panose="02020603050405020304" pitchFamily="18" charset="0"/>
                <a:ea typeface="华文中宋" pitchFamily="2" charset="-122"/>
              </a:rPr>
              <a:t>智利</a:t>
            </a:r>
            <a:endParaRPr lang="zh-CN" altLang="en-US" sz="2400" b="1" dirty="0">
              <a:latin typeface="Times New Roman" panose="02020603050405020304" pitchFamily="18" charset="0"/>
              <a:ea typeface="华文中宋" pitchFamily="2" charset="-122"/>
            </a:endParaRPr>
          </a:p>
        </p:txBody>
      </p:sp>
      <p:sp>
        <p:nvSpPr>
          <p:cNvPr id="6156" name="AutoShape 12"/>
          <p:cNvSpPr/>
          <p:nvPr/>
        </p:nvSpPr>
        <p:spPr>
          <a:xfrm>
            <a:off x="914400" y="3902075"/>
            <a:ext cx="1143000" cy="441325"/>
          </a:xfrm>
          <a:prstGeom prst="wedgeRoundRectCallout">
            <a:avLst>
              <a:gd name="adj1" fmla="val 151250"/>
              <a:gd name="adj2" fmla="val -5833"/>
              <a:gd name="adj3" fmla="val 16667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sz="2400" b="1" dirty="0">
                <a:latin typeface="Times New Roman" panose="02020603050405020304" pitchFamily="18" charset="0"/>
                <a:ea typeface="华文中宋" pitchFamily="2" charset="-122"/>
              </a:rPr>
              <a:t>秘鲁</a:t>
            </a:r>
            <a:endParaRPr lang="zh-CN" altLang="en-US" sz="2400" b="1" dirty="0">
              <a:latin typeface="Times New Roman" panose="02020603050405020304" pitchFamily="18" charset="0"/>
              <a:ea typeface="华文中宋" pitchFamily="2" charset="-122"/>
            </a:endParaRPr>
          </a:p>
        </p:txBody>
      </p:sp>
      <p:sp>
        <p:nvSpPr>
          <p:cNvPr id="2061" name="WordArt 13"/>
          <p:cNvSpPr>
            <a:spLocks noTextEdit="1"/>
          </p:cNvSpPr>
          <p:nvPr/>
        </p:nvSpPr>
        <p:spPr>
          <a:xfrm rot="-2062699">
            <a:off x="2792413" y="3030538"/>
            <a:ext cx="1095375" cy="244475"/>
          </a:xfrm>
          <a:prstGeom prst="rect">
            <a:avLst/>
          </a:prstGeom>
        </p:spPr>
        <p:txBody>
          <a:bodyPr wrap="none" fromWordArt="1">
            <a:prstTxWarp prst="textArchUp">
              <a:avLst>
                <a:gd name="adj" fmla="val 10800018"/>
              </a:avLst>
            </a:prstTxWarp>
            <a:normAutofit/>
          </a:bodyPr>
          <a:p>
            <a:pPr algn="ctr" eaLnBrk="0" hangingPunct="0"/>
            <a:r>
              <a:rPr lang="zh-CN" altLang="en-US" sz="1800">
                <a:ln w="9525" cap="flat" cmpd="sng">
                  <a:solidFill>
                    <a:srgbClr val="FF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哥伦比亚</a:t>
            </a:r>
            <a:endParaRPr lang="zh-CN" altLang="en-US" sz="1800">
              <a:ln w="9525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158" name="AutoShape 14"/>
          <p:cNvSpPr/>
          <p:nvPr/>
        </p:nvSpPr>
        <p:spPr>
          <a:xfrm>
            <a:off x="838200" y="3279775"/>
            <a:ext cx="1371600" cy="530225"/>
          </a:xfrm>
          <a:prstGeom prst="wedgeRoundRectCallout">
            <a:avLst>
              <a:gd name="adj1" fmla="val 72917"/>
              <a:gd name="adj2" fmla="val -105903"/>
              <a:gd name="adj3" fmla="val 16667"/>
            </a:avLst>
          </a:prstGeom>
          <a:solidFill>
            <a:schemeClr val="bg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sz="2400" b="1" dirty="0">
                <a:latin typeface="Times New Roman" panose="02020603050405020304" pitchFamily="18" charset="0"/>
                <a:ea typeface="华文中宋" pitchFamily="2" charset="-122"/>
              </a:rPr>
              <a:t>中美省</a:t>
            </a:r>
            <a:endParaRPr lang="zh-CN" altLang="en-US" sz="2400" b="1" dirty="0">
              <a:latin typeface="Times New Roman" panose="02020603050405020304" pitchFamily="18" charset="0"/>
              <a:ea typeface="华文中宋" pitchFamily="2" charset="-122"/>
            </a:endParaRPr>
          </a:p>
        </p:txBody>
      </p:sp>
      <p:sp>
        <p:nvSpPr>
          <p:cNvPr id="2066" name="Text Box 10"/>
          <p:cNvSpPr txBox="1"/>
          <p:nvPr/>
        </p:nvSpPr>
        <p:spPr>
          <a:xfrm>
            <a:off x="5486400" y="914400"/>
            <a:ext cx="2514600" cy="525463"/>
          </a:xfrm>
          <a:prstGeom prst="rect">
            <a:avLst/>
          </a:prstGeom>
          <a:noFill/>
          <a:ln w="76200">
            <a:noFill/>
          </a:ln>
        </p:spPr>
        <p:txBody>
          <a:bodyPr lIns="90000" tIns="46800" rIns="90000" bIns="46800"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FF3399"/>
                </a:solidFill>
                <a:latin typeface="Tahoma" panose="020B0604030504040204" pitchFamily="34" charset="0"/>
                <a:ea typeface="黑体" panose="02010609060101010101" pitchFamily="49" charset="-122"/>
              </a:rPr>
              <a:t>7.</a:t>
            </a:r>
            <a:r>
              <a:rPr lang="zh-CN" altLang="en-US" sz="2800" b="1" dirty="0">
                <a:solidFill>
                  <a:srgbClr val="FF3399"/>
                </a:solidFill>
                <a:latin typeface="Tahoma" panose="020B0604030504040204" pitchFamily="34" charset="0"/>
                <a:ea typeface="黑体" panose="02010609060101010101" pitchFamily="49" charset="-122"/>
              </a:rPr>
              <a:t>结果</a:t>
            </a:r>
            <a:r>
              <a:rPr lang="en-US" altLang="zh-CN" sz="2800" b="1" dirty="0">
                <a:solidFill>
                  <a:srgbClr val="FF3399"/>
                </a:solidFill>
                <a:latin typeface="Tahoma" panose="020B0604030504040204" pitchFamily="34" charset="0"/>
                <a:ea typeface="黑体" panose="02010609060101010101" pitchFamily="49" charset="-122"/>
              </a:rPr>
              <a:t>:</a:t>
            </a:r>
            <a:endParaRPr lang="en-US" altLang="zh-CN" sz="2800" b="1" u="sng" dirty="0">
              <a:solidFill>
                <a:srgbClr val="FF3399"/>
              </a:solidFill>
              <a:latin typeface="Tahoma" panose="020B0604030504040204" pitchFamily="34" charset="0"/>
              <a:ea typeface="黑体" panose="02010609060101010101" pitchFamily="49" charset="-122"/>
            </a:endParaRPr>
          </a:p>
        </p:txBody>
      </p:sp>
      <p:sp>
        <p:nvSpPr>
          <p:cNvPr id="83979" name="Text Box 11">
            <a:hlinkClick r:id="rId3" action="ppaction://hlinksldjump"/>
          </p:cNvPr>
          <p:cNvSpPr txBox="1"/>
          <p:nvPr/>
        </p:nvSpPr>
        <p:spPr>
          <a:xfrm>
            <a:off x="5410200" y="1447800"/>
            <a:ext cx="3505200" cy="1817688"/>
          </a:xfrm>
          <a:prstGeom prst="rect">
            <a:avLst/>
          </a:prstGeom>
          <a:noFill/>
          <a:ln w="76200">
            <a:noFill/>
          </a:ln>
        </p:spPr>
        <p:txBody>
          <a:bodyPr lIns="90000" tIns="46800" rIns="90000" bIns="46800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玻利瓦尔</a:t>
            </a:r>
            <a:r>
              <a:rPr lang="zh-CN" altLang="en-US" sz="28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解放了</a:t>
            </a:r>
            <a:r>
              <a:rPr lang="zh-CN" altLang="en-US" sz="28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西班牙</a:t>
            </a:r>
            <a:r>
              <a:rPr lang="zh-CN" altLang="en-US" sz="2800" b="1" dirty="0">
                <a:latin typeface="华文中宋" pitchFamily="2" charset="-122"/>
                <a:ea typeface="华文中宋" pitchFamily="2" charset="-122"/>
              </a:rPr>
              <a:t>在南美洲的殖民地。</a:t>
            </a:r>
            <a:r>
              <a:rPr lang="zh-CN" altLang="en-US" sz="28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葡萄牙</a:t>
            </a:r>
            <a:r>
              <a:rPr lang="zh-CN" altLang="en-US" sz="2800" b="1" dirty="0">
                <a:latin typeface="华文中宋" pitchFamily="2" charset="-122"/>
                <a:ea typeface="华文中宋" pitchFamily="2" charset="-122"/>
              </a:rPr>
              <a:t>统治下的</a:t>
            </a:r>
            <a:r>
              <a:rPr lang="zh-CN" altLang="en-US" sz="28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巴西</a:t>
            </a:r>
            <a:r>
              <a:rPr lang="zh-CN" altLang="en-US" sz="28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也获得了独立</a:t>
            </a:r>
            <a:r>
              <a:rPr lang="zh-CN" altLang="en-US" sz="2800" b="1" dirty="0">
                <a:latin typeface="华文中宋" pitchFamily="2" charset="-122"/>
                <a:ea typeface="华文中宋" pitchFamily="2" charset="-122"/>
              </a:rPr>
              <a:t>。</a:t>
            </a:r>
            <a:endParaRPr lang="zh-CN" altLang="en-US" sz="2800" b="1" dirty="0"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2068" name="Text Box 4"/>
          <p:cNvSpPr txBox="1"/>
          <p:nvPr/>
        </p:nvSpPr>
        <p:spPr>
          <a:xfrm>
            <a:off x="5486400" y="3352800"/>
            <a:ext cx="2514600" cy="525463"/>
          </a:xfrm>
          <a:prstGeom prst="rect">
            <a:avLst/>
          </a:prstGeom>
          <a:noFill/>
          <a:ln w="76200">
            <a:noFill/>
          </a:ln>
        </p:spPr>
        <p:txBody>
          <a:bodyPr lIns="90000" tIns="46800" rIns="90000" bIns="46800"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FF3399"/>
                </a:solidFill>
                <a:latin typeface="Tahoma" panose="020B0604030504040204" pitchFamily="34" charset="0"/>
                <a:ea typeface="黑体" panose="02010609060101010101" pitchFamily="49" charset="-122"/>
              </a:rPr>
              <a:t>8.</a:t>
            </a:r>
            <a:r>
              <a:rPr lang="zh-CN" altLang="en-US" sz="2800" b="1" dirty="0">
                <a:solidFill>
                  <a:srgbClr val="FF3399"/>
                </a:solidFill>
                <a:latin typeface="Tahoma" panose="020B0604030504040204" pitchFamily="34" charset="0"/>
                <a:ea typeface="黑体" panose="02010609060101010101" pitchFamily="49" charset="-122"/>
              </a:rPr>
              <a:t>意义</a:t>
            </a:r>
            <a:r>
              <a:rPr lang="en-US" altLang="zh-CN" sz="2800" b="1" dirty="0">
                <a:solidFill>
                  <a:srgbClr val="FF3399"/>
                </a:solidFill>
                <a:latin typeface="Tahoma" panose="020B0604030504040204" pitchFamily="34" charset="0"/>
                <a:ea typeface="黑体" panose="02010609060101010101" pitchFamily="49" charset="-122"/>
              </a:rPr>
              <a:t>:</a:t>
            </a:r>
            <a:endParaRPr lang="en-US" altLang="zh-CN" sz="2800" b="1" u="sng" dirty="0">
              <a:solidFill>
                <a:srgbClr val="FF3399"/>
              </a:solidFill>
              <a:latin typeface="Tahoma" panose="020B0604030504040204" pitchFamily="34" charset="0"/>
              <a:ea typeface="黑体" panose="02010609060101010101" pitchFamily="49" charset="-122"/>
            </a:endParaRPr>
          </a:p>
        </p:txBody>
      </p:sp>
      <p:sp>
        <p:nvSpPr>
          <p:cNvPr id="86021" name="Text Box 5"/>
          <p:cNvSpPr txBox="1"/>
          <p:nvPr/>
        </p:nvSpPr>
        <p:spPr>
          <a:xfrm>
            <a:off x="5410200" y="3886200"/>
            <a:ext cx="3352800" cy="27543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latin typeface="Tahoma" panose="020B0604030504040204" pitchFamily="34" charset="0"/>
                <a:ea typeface="华文中宋" pitchFamily="2" charset="-122"/>
              </a:rPr>
              <a:t>彻底</a:t>
            </a:r>
            <a:r>
              <a:rPr lang="zh-CN" altLang="en-US" sz="2800" b="1" dirty="0">
                <a:solidFill>
                  <a:srgbClr val="0000FF"/>
                </a:solidFill>
                <a:latin typeface="Tahoma" panose="020B0604030504040204" pitchFamily="34" charset="0"/>
                <a:ea typeface="华文中宋" pitchFamily="2" charset="-122"/>
              </a:rPr>
              <a:t>摧毁</a:t>
            </a:r>
            <a:r>
              <a:rPr lang="zh-CN" altLang="en-US" sz="2800" b="1" dirty="0">
                <a:latin typeface="Tahoma" panose="020B0604030504040204" pitchFamily="34" charset="0"/>
                <a:ea typeface="华文中宋" pitchFamily="2" charset="-122"/>
              </a:rPr>
              <a:t>了西班牙和葡萄牙的殖民统治，</a:t>
            </a:r>
            <a:r>
              <a:rPr lang="zh-CN" altLang="en-US" sz="2800" b="1" dirty="0">
                <a:solidFill>
                  <a:srgbClr val="0000FF"/>
                </a:solidFill>
                <a:latin typeface="Tahoma" panose="020B0604030504040204" pitchFamily="34" charset="0"/>
                <a:ea typeface="华文中宋" pitchFamily="2" charset="-122"/>
              </a:rPr>
              <a:t>出现了</a:t>
            </a:r>
            <a:r>
              <a:rPr lang="zh-CN" altLang="en-US" sz="2800" b="1" dirty="0">
                <a:latin typeface="Tahoma" panose="020B0604030504040204" pitchFamily="34" charset="0"/>
                <a:ea typeface="华文中宋" pitchFamily="2" charset="-122"/>
              </a:rPr>
              <a:t>一系列新兴独立国家，</a:t>
            </a:r>
            <a:r>
              <a:rPr lang="zh-CN" altLang="en-US" sz="2800" b="1" dirty="0">
                <a:solidFill>
                  <a:srgbClr val="0000FF"/>
                </a:solidFill>
                <a:latin typeface="Tahoma" panose="020B0604030504040204" pitchFamily="34" charset="0"/>
                <a:ea typeface="华文中宋" pitchFamily="2" charset="-122"/>
              </a:rPr>
              <a:t>鼓舞了</a:t>
            </a:r>
            <a:r>
              <a:rPr lang="zh-CN" altLang="en-US" sz="2800" b="1" dirty="0">
                <a:latin typeface="Tahoma" panose="020B0604030504040204" pitchFamily="34" charset="0"/>
                <a:ea typeface="华文中宋" pitchFamily="2" charset="-122"/>
              </a:rPr>
              <a:t>世界殖民地人民的斗争。</a:t>
            </a:r>
            <a:endParaRPr lang="zh-CN" altLang="en-US" sz="2800" b="1" dirty="0">
              <a:latin typeface="Tahoma" panose="020B0604030504040204" pitchFamily="34" charset="0"/>
              <a:ea typeface="华文中宋" pitchFamily="2" charset="-122"/>
            </a:endParaRPr>
          </a:p>
        </p:txBody>
      </p:sp>
      <p:sp>
        <p:nvSpPr>
          <p:cNvPr id="20" name="Rectangle 12"/>
          <p:cNvSpPr>
            <a:spLocks noChangeArrowheads="1"/>
          </p:cNvSpPr>
          <p:nvPr/>
        </p:nvSpPr>
        <p:spPr bwMode="auto">
          <a:xfrm>
            <a:off x="539750" y="244475"/>
            <a:ext cx="5400675" cy="579438"/>
          </a:xfrm>
          <a:prstGeom prst="rect">
            <a:avLst/>
          </a:prstGeom>
          <a:noFill/>
          <a:ln w="9525">
            <a:noFill/>
            <a:miter lim="800000"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Calibri" panose="020F0502020204030204" pitchFamily="34" charset="0"/>
                <a:ea typeface="华文隶书" pitchFamily="2" charset="-122"/>
                <a:cs typeface="+mn-cs"/>
              </a:rPr>
              <a:t>一、拉丁美洲的独立运动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Calibri" panose="020F0502020204030204" pitchFamily="34" charset="0"/>
              <a:ea typeface="华文隶书" pitchFamily="2" charset="-122"/>
              <a:cs typeface="+mn-cs"/>
            </a:endParaRPr>
          </a:p>
        </p:txBody>
      </p:sp>
    </p:spTree>
  </p:cSld>
  <p:clrMapOvr>
    <a:masterClrMapping/>
  </p:clrMapOvr>
  <p:transition>
    <p:blinds/>
    <p:sndAc>
      <p:stSnd>
        <p:snd r:embed="rId4" name="coi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83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86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6" dur="5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1" dur="500"/>
                                        <p:tgtEl>
                                          <p:spTgt spid="20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5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6" dur="5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6" dur="500"/>
                                        <p:tgtEl>
                                          <p:spTgt spid="615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1" dur="500"/>
                                        <p:tgtEl>
                                          <p:spTgt spid="615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6" dur="500"/>
                                        <p:tgtEl>
                                          <p:spTgt spid="615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animBg="1"/>
      <p:bldP spid="6148" grpId="0"/>
      <p:bldP spid="6151" grpId="0" animBg="1"/>
      <p:bldP spid="6152" grpId="0" animBg="1"/>
      <p:bldP spid="6153" grpId="0" animBg="1"/>
      <p:bldP spid="6154" grpId="0" animBg="1"/>
      <p:bldP spid="6155" grpId="0" animBg="1"/>
      <p:bldP spid="6156" grpId="0" animBg="1"/>
      <p:bldP spid="6158" grpId="0" animBg="1"/>
      <p:bldP spid="2066" grpId="0"/>
      <p:bldP spid="83979" grpId="0"/>
      <p:bldP spid="2068" grpId="0"/>
      <p:bldP spid="8602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8194" name="矩形 134147"/>
          <p:cNvSpPr>
            <a:spLocks noTextEdit="1"/>
          </p:cNvSpPr>
          <p:nvPr/>
        </p:nvSpPr>
        <p:spPr>
          <a:xfrm>
            <a:off x="3048000" y="457200"/>
            <a:ext cx="2895600" cy="5334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 eaLnBrk="0" hangingPunct="0"/>
            <a:r>
              <a:rPr lang="zh-CN" altLang="en-US" sz="3600" b="1">
                <a:ln w="38100" cap="flat" cmpd="sng">
                  <a:solidFill>
                    <a:srgbClr val="FF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3333CC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动脑筋</a:t>
            </a:r>
            <a:endParaRPr lang="zh-CN" altLang="en-US" sz="3600" b="1">
              <a:ln w="38100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3333CC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195" name="矩形 134148"/>
          <p:cNvSpPr/>
          <p:nvPr/>
        </p:nvSpPr>
        <p:spPr>
          <a:xfrm>
            <a:off x="685800" y="1114425"/>
            <a:ext cx="7772400" cy="1814513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indent="266700"/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拉丁美洲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摆脱西班牙殖民统治以后，成立了许多国家，其中有一个国家为纪念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玻利瓦尔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的功绩，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以他的名字来命名国名</a:t>
            </a: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，请你说说这是哪个国家</a:t>
            </a:r>
            <a:r>
              <a:rPr lang="en-US" altLang="zh-CN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? </a:t>
            </a:r>
            <a:endParaRPr lang="en-US" altLang="zh-CN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4150" name="矩形 134149"/>
          <p:cNvSpPr/>
          <p:nvPr/>
        </p:nvSpPr>
        <p:spPr>
          <a:xfrm>
            <a:off x="1676400" y="2971800"/>
            <a:ext cx="2038350" cy="646113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600" b="1" i="0" u="none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uLnTx/>
                <a:uFillTx/>
                <a:latin typeface="华文中宋" pitchFamily="2" charset="-122"/>
                <a:ea typeface="华文中宋" pitchFamily="2" charset="-122"/>
                <a:cs typeface="+mn-ea"/>
              </a:rPr>
              <a:t>玻利维亚</a:t>
            </a:r>
            <a:endParaRPr kumimoji="0" lang="zh-CN" altLang="en-US" sz="3600" b="1" i="0" u="none" strike="noStrike" kern="1200" cap="none" spc="0" normalizeH="0" baseline="0" noProof="1">
              <a:ln>
                <a:noFill/>
              </a:ln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uLnTx/>
              <a:uFillTx/>
              <a:latin typeface="华文中宋" pitchFamily="2" charset="-122"/>
              <a:ea typeface="华文中宋" pitchFamily="2" charset="-122"/>
              <a:cs typeface="+mn-cs"/>
            </a:endParaRPr>
          </a:p>
        </p:txBody>
      </p:sp>
      <p:sp>
        <p:nvSpPr>
          <p:cNvPr id="7" name="Text Box 8"/>
          <p:cNvSpPr txBox="1"/>
          <p:nvPr/>
        </p:nvSpPr>
        <p:spPr>
          <a:xfrm>
            <a:off x="685800" y="3733800"/>
            <a:ext cx="7772400" cy="2678113"/>
          </a:xfrm>
          <a:prstGeom prst="rect">
            <a:avLst/>
          </a:prstGeom>
          <a:solidFill>
            <a:srgbClr val="FFFFCC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en-US" altLang="zh-CN" sz="2800" b="1" dirty="0">
                <a:solidFill>
                  <a:srgbClr val="000066"/>
                </a:solidFill>
                <a:latin typeface="方正姚体" pitchFamily="2" charset="-122"/>
                <a:ea typeface="方正姚体" pitchFamily="2" charset="-122"/>
              </a:rPr>
              <a:t>        </a:t>
            </a:r>
            <a:r>
              <a:rPr lang="zh-CN" altLang="en-US" sz="2800" b="1" dirty="0">
                <a:solidFill>
                  <a:srgbClr val="000066"/>
                </a:solidFill>
                <a:latin typeface="方正姚体" pitchFamily="2" charset="-122"/>
                <a:ea typeface="方正姚体" pitchFamily="2" charset="-122"/>
              </a:rPr>
              <a:t>只有那些</a:t>
            </a:r>
            <a:r>
              <a:rPr lang="zh-CN" altLang="en-US" sz="2800" b="1" dirty="0">
                <a:solidFill>
                  <a:srgbClr val="FF0000"/>
                </a:solidFill>
                <a:latin typeface="方正姚体" pitchFamily="2" charset="-122"/>
                <a:ea typeface="方正姚体" pitchFamily="2" charset="-122"/>
              </a:rPr>
              <a:t>训练有素</a:t>
            </a:r>
            <a:r>
              <a:rPr lang="zh-CN" altLang="en-US" sz="2800" b="1" dirty="0">
                <a:solidFill>
                  <a:srgbClr val="000066"/>
                </a:solidFill>
                <a:latin typeface="方正姚体" pitchFamily="2" charset="-122"/>
                <a:ea typeface="方正姚体" pitchFamily="2" charset="-122"/>
              </a:rPr>
              <a:t>的军队才有能力从战斗最初的挫折中恢复士气。初上战场的战士，一旦遭到挫折，就以为一切全完了，因为他们没有经验，不懂得</a:t>
            </a:r>
            <a:r>
              <a:rPr lang="zh-CN" altLang="en-US" sz="2800" b="1" dirty="0">
                <a:solidFill>
                  <a:srgbClr val="FF0000"/>
                </a:solidFill>
                <a:latin typeface="方正姚体" pitchFamily="2" charset="-122"/>
                <a:ea typeface="方正姚体" pitchFamily="2" charset="-122"/>
              </a:rPr>
              <a:t>勇敢、机智和坚忍不拔</a:t>
            </a:r>
            <a:r>
              <a:rPr lang="zh-CN" altLang="en-US" sz="2800" b="1" dirty="0">
                <a:solidFill>
                  <a:srgbClr val="000066"/>
                </a:solidFill>
                <a:latin typeface="方正姚体" pitchFamily="2" charset="-122"/>
                <a:ea typeface="方正姚体" pitchFamily="2" charset="-122"/>
              </a:rPr>
              <a:t>的精神可以帮助他们转危为安。</a:t>
            </a:r>
            <a:endParaRPr lang="zh-CN" altLang="en-US" sz="2800" b="1" dirty="0">
              <a:solidFill>
                <a:srgbClr val="000066"/>
              </a:solidFill>
              <a:latin typeface="方正姚体" pitchFamily="2" charset="-122"/>
              <a:ea typeface="方正姚体" pitchFamily="2" charset="-122"/>
            </a:endParaRPr>
          </a:p>
          <a:p>
            <a:pPr algn="r"/>
            <a:r>
              <a:rPr lang="en-US" altLang="zh-CN" sz="2800" b="1" dirty="0">
                <a:solidFill>
                  <a:srgbClr val="000066"/>
                </a:solidFill>
                <a:latin typeface="方正姚体" pitchFamily="2" charset="-122"/>
                <a:ea typeface="方正姚体" pitchFamily="2" charset="-122"/>
              </a:rPr>
              <a:t>——</a:t>
            </a:r>
            <a:r>
              <a:rPr lang="zh-CN" altLang="en-US" sz="2800" b="1" dirty="0">
                <a:solidFill>
                  <a:srgbClr val="FF0000"/>
                </a:solidFill>
                <a:latin typeface="方正姚体" pitchFamily="2" charset="-122"/>
                <a:ea typeface="方正姚体" pitchFamily="2" charset="-122"/>
              </a:rPr>
              <a:t>玻利瓦尔</a:t>
            </a:r>
            <a:endParaRPr lang="zh-CN" altLang="en-US" sz="2800" b="1" dirty="0">
              <a:solidFill>
                <a:srgbClr val="FF0000"/>
              </a:solidFill>
              <a:latin typeface="方正姚体" pitchFamily="2" charset="-122"/>
              <a:ea typeface="方正姚体" pitchFamily="2" charset="-122"/>
            </a:endParaRPr>
          </a:p>
        </p:txBody>
      </p:sp>
      <p:pic>
        <p:nvPicPr>
          <p:cNvPr id="8198" name="图片 129026" descr="末页放的彩图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096000" y="2971800"/>
            <a:ext cx="2286000" cy="7239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34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4150" grpId="0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0482" name="Picture 2" descr="英国对印缅的侵略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23850" y="2133600"/>
            <a:ext cx="8580438" cy="4535488"/>
          </a:xfrm>
          <a:prstGeom prst="rect">
            <a:avLst/>
          </a:prstGeom>
          <a:noFill/>
          <a:ln w="2857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179204" name="Freeform 4"/>
          <p:cNvSpPr/>
          <p:nvPr/>
        </p:nvSpPr>
        <p:spPr>
          <a:xfrm>
            <a:off x="4859338" y="3573463"/>
            <a:ext cx="1800225" cy="863600"/>
          </a:xfrm>
          <a:custGeom>
            <a:avLst/>
            <a:gdLst>
              <a:gd name="txL" fmla="*/ 0 w 1286"/>
              <a:gd name="txT" fmla="*/ 0 h 784"/>
              <a:gd name="txR" fmla="*/ 1286 w 1286"/>
              <a:gd name="txB" fmla="*/ 784 h 784"/>
            </a:gdLst>
            <a:ahLst/>
            <a:cxnLst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</a:cxnLst>
            <a:rect l="txL" t="txT" r="txR" b="txB"/>
            <a:pathLst>
              <a:path w="1286" h="784">
                <a:moveTo>
                  <a:pt x="1207" y="434"/>
                </a:moveTo>
                <a:cubicBezTo>
                  <a:pt x="1226" y="491"/>
                  <a:pt x="1209" y="473"/>
                  <a:pt x="1247" y="497"/>
                </a:cubicBezTo>
                <a:cubicBezTo>
                  <a:pt x="1286" y="559"/>
                  <a:pt x="1259" y="572"/>
                  <a:pt x="1239" y="632"/>
                </a:cubicBezTo>
                <a:cubicBezTo>
                  <a:pt x="1248" y="657"/>
                  <a:pt x="1262" y="678"/>
                  <a:pt x="1270" y="703"/>
                </a:cubicBezTo>
                <a:cubicBezTo>
                  <a:pt x="1263" y="760"/>
                  <a:pt x="1270" y="784"/>
                  <a:pt x="1215" y="766"/>
                </a:cubicBezTo>
                <a:cubicBezTo>
                  <a:pt x="1210" y="758"/>
                  <a:pt x="1203" y="751"/>
                  <a:pt x="1199" y="742"/>
                </a:cubicBezTo>
                <a:cubicBezTo>
                  <a:pt x="1192" y="727"/>
                  <a:pt x="1184" y="695"/>
                  <a:pt x="1184" y="695"/>
                </a:cubicBezTo>
                <a:cubicBezTo>
                  <a:pt x="1180" y="668"/>
                  <a:pt x="1187" y="635"/>
                  <a:pt x="1168" y="616"/>
                </a:cubicBezTo>
                <a:cubicBezTo>
                  <a:pt x="1154" y="603"/>
                  <a:pt x="1120" y="584"/>
                  <a:pt x="1120" y="584"/>
                </a:cubicBezTo>
                <a:cubicBezTo>
                  <a:pt x="1069" y="602"/>
                  <a:pt x="1128" y="588"/>
                  <a:pt x="1049" y="561"/>
                </a:cubicBezTo>
                <a:cubicBezTo>
                  <a:pt x="1033" y="556"/>
                  <a:pt x="1002" y="545"/>
                  <a:pt x="1002" y="545"/>
                </a:cubicBezTo>
                <a:cubicBezTo>
                  <a:pt x="1011" y="597"/>
                  <a:pt x="1041" y="682"/>
                  <a:pt x="978" y="703"/>
                </a:cubicBezTo>
                <a:cubicBezTo>
                  <a:pt x="970" y="700"/>
                  <a:pt x="961" y="700"/>
                  <a:pt x="955" y="695"/>
                </a:cubicBezTo>
                <a:cubicBezTo>
                  <a:pt x="948" y="689"/>
                  <a:pt x="949" y="671"/>
                  <a:pt x="939" y="671"/>
                </a:cubicBezTo>
                <a:cubicBezTo>
                  <a:pt x="931" y="671"/>
                  <a:pt x="937" y="689"/>
                  <a:pt x="931" y="695"/>
                </a:cubicBezTo>
                <a:cubicBezTo>
                  <a:pt x="925" y="701"/>
                  <a:pt x="915" y="700"/>
                  <a:pt x="907" y="703"/>
                </a:cubicBezTo>
                <a:cubicBezTo>
                  <a:pt x="868" y="700"/>
                  <a:pt x="817" y="676"/>
                  <a:pt x="789" y="703"/>
                </a:cubicBezTo>
                <a:cubicBezTo>
                  <a:pt x="746" y="745"/>
                  <a:pt x="821" y="712"/>
                  <a:pt x="758" y="734"/>
                </a:cubicBezTo>
                <a:cubicBezTo>
                  <a:pt x="745" y="731"/>
                  <a:pt x="729" y="733"/>
                  <a:pt x="718" y="726"/>
                </a:cubicBezTo>
                <a:cubicBezTo>
                  <a:pt x="711" y="722"/>
                  <a:pt x="718" y="703"/>
                  <a:pt x="710" y="703"/>
                </a:cubicBezTo>
                <a:cubicBezTo>
                  <a:pt x="702" y="703"/>
                  <a:pt x="708" y="720"/>
                  <a:pt x="702" y="726"/>
                </a:cubicBezTo>
                <a:cubicBezTo>
                  <a:pt x="696" y="732"/>
                  <a:pt x="687" y="731"/>
                  <a:pt x="679" y="734"/>
                </a:cubicBezTo>
                <a:cubicBezTo>
                  <a:pt x="639" y="764"/>
                  <a:pt x="634" y="768"/>
                  <a:pt x="584" y="758"/>
                </a:cubicBezTo>
                <a:cubicBezTo>
                  <a:pt x="541" y="694"/>
                  <a:pt x="597" y="771"/>
                  <a:pt x="544" y="718"/>
                </a:cubicBezTo>
                <a:cubicBezTo>
                  <a:pt x="538" y="712"/>
                  <a:pt x="536" y="701"/>
                  <a:pt x="529" y="695"/>
                </a:cubicBezTo>
                <a:cubicBezTo>
                  <a:pt x="515" y="682"/>
                  <a:pt x="481" y="663"/>
                  <a:pt x="481" y="663"/>
                </a:cubicBezTo>
                <a:cubicBezTo>
                  <a:pt x="454" y="620"/>
                  <a:pt x="475" y="652"/>
                  <a:pt x="434" y="592"/>
                </a:cubicBezTo>
                <a:cubicBezTo>
                  <a:pt x="429" y="584"/>
                  <a:pt x="418" y="568"/>
                  <a:pt x="418" y="568"/>
                </a:cubicBezTo>
                <a:cubicBezTo>
                  <a:pt x="415" y="544"/>
                  <a:pt x="423" y="517"/>
                  <a:pt x="410" y="497"/>
                </a:cubicBezTo>
                <a:cubicBezTo>
                  <a:pt x="406" y="491"/>
                  <a:pt x="343" y="478"/>
                  <a:pt x="331" y="474"/>
                </a:cubicBezTo>
                <a:cubicBezTo>
                  <a:pt x="315" y="469"/>
                  <a:pt x="284" y="458"/>
                  <a:pt x="284" y="458"/>
                </a:cubicBezTo>
                <a:cubicBezTo>
                  <a:pt x="271" y="461"/>
                  <a:pt x="258" y="462"/>
                  <a:pt x="245" y="466"/>
                </a:cubicBezTo>
                <a:cubicBezTo>
                  <a:pt x="229" y="470"/>
                  <a:pt x="197" y="482"/>
                  <a:pt x="197" y="482"/>
                </a:cubicBezTo>
                <a:cubicBezTo>
                  <a:pt x="136" y="472"/>
                  <a:pt x="87" y="456"/>
                  <a:pt x="24" y="450"/>
                </a:cubicBezTo>
                <a:cubicBezTo>
                  <a:pt x="52" y="367"/>
                  <a:pt x="23" y="320"/>
                  <a:pt x="0" y="253"/>
                </a:cubicBezTo>
                <a:cubicBezTo>
                  <a:pt x="42" y="190"/>
                  <a:pt x="23" y="204"/>
                  <a:pt x="95" y="190"/>
                </a:cubicBezTo>
                <a:cubicBezTo>
                  <a:pt x="92" y="182"/>
                  <a:pt x="94" y="171"/>
                  <a:pt x="87" y="166"/>
                </a:cubicBezTo>
                <a:cubicBezTo>
                  <a:pt x="73" y="156"/>
                  <a:pt x="39" y="150"/>
                  <a:pt x="39" y="150"/>
                </a:cubicBezTo>
                <a:cubicBezTo>
                  <a:pt x="8" y="102"/>
                  <a:pt x="7" y="51"/>
                  <a:pt x="39" y="0"/>
                </a:cubicBezTo>
                <a:cubicBezTo>
                  <a:pt x="55" y="3"/>
                  <a:pt x="72" y="3"/>
                  <a:pt x="87" y="8"/>
                </a:cubicBezTo>
                <a:cubicBezTo>
                  <a:pt x="128" y="22"/>
                  <a:pt x="92" y="27"/>
                  <a:pt x="134" y="32"/>
                </a:cubicBezTo>
                <a:cubicBezTo>
                  <a:pt x="176" y="36"/>
                  <a:pt x="218" y="37"/>
                  <a:pt x="260" y="40"/>
                </a:cubicBezTo>
                <a:cubicBezTo>
                  <a:pt x="294" y="51"/>
                  <a:pt x="295" y="81"/>
                  <a:pt x="324" y="87"/>
                </a:cubicBezTo>
                <a:cubicBezTo>
                  <a:pt x="352" y="93"/>
                  <a:pt x="381" y="92"/>
                  <a:pt x="410" y="95"/>
                </a:cubicBezTo>
                <a:cubicBezTo>
                  <a:pt x="413" y="103"/>
                  <a:pt x="412" y="113"/>
                  <a:pt x="418" y="119"/>
                </a:cubicBezTo>
                <a:cubicBezTo>
                  <a:pt x="424" y="125"/>
                  <a:pt x="434" y="124"/>
                  <a:pt x="442" y="127"/>
                </a:cubicBezTo>
                <a:cubicBezTo>
                  <a:pt x="510" y="148"/>
                  <a:pt x="529" y="144"/>
                  <a:pt x="623" y="150"/>
                </a:cubicBezTo>
                <a:cubicBezTo>
                  <a:pt x="644" y="147"/>
                  <a:pt x="667" y="150"/>
                  <a:pt x="686" y="142"/>
                </a:cubicBezTo>
                <a:cubicBezTo>
                  <a:pt x="710" y="132"/>
                  <a:pt x="683" y="59"/>
                  <a:pt x="671" y="40"/>
                </a:cubicBezTo>
                <a:cubicBezTo>
                  <a:pt x="709" y="27"/>
                  <a:pt x="717" y="20"/>
                  <a:pt x="773" y="40"/>
                </a:cubicBezTo>
                <a:cubicBezTo>
                  <a:pt x="781" y="43"/>
                  <a:pt x="777" y="56"/>
                  <a:pt x="781" y="63"/>
                </a:cubicBezTo>
                <a:cubicBezTo>
                  <a:pt x="785" y="72"/>
                  <a:pt x="792" y="79"/>
                  <a:pt x="797" y="87"/>
                </a:cubicBezTo>
                <a:cubicBezTo>
                  <a:pt x="879" y="75"/>
                  <a:pt x="888" y="68"/>
                  <a:pt x="986" y="79"/>
                </a:cubicBezTo>
                <a:cubicBezTo>
                  <a:pt x="1023" y="83"/>
                  <a:pt x="1097" y="95"/>
                  <a:pt x="1097" y="95"/>
                </a:cubicBezTo>
                <a:cubicBezTo>
                  <a:pt x="1158" y="116"/>
                  <a:pt x="1081" y="84"/>
                  <a:pt x="1136" y="127"/>
                </a:cubicBezTo>
                <a:cubicBezTo>
                  <a:pt x="1163" y="148"/>
                  <a:pt x="1204" y="139"/>
                  <a:pt x="1239" y="142"/>
                </a:cubicBezTo>
                <a:cubicBezTo>
                  <a:pt x="1242" y="150"/>
                  <a:pt x="1251" y="158"/>
                  <a:pt x="1247" y="166"/>
                </a:cubicBezTo>
                <a:cubicBezTo>
                  <a:pt x="1243" y="174"/>
                  <a:pt x="1231" y="172"/>
                  <a:pt x="1223" y="174"/>
                </a:cubicBezTo>
                <a:cubicBezTo>
                  <a:pt x="1205" y="178"/>
                  <a:pt x="1186" y="179"/>
                  <a:pt x="1168" y="182"/>
                </a:cubicBezTo>
                <a:cubicBezTo>
                  <a:pt x="1159" y="207"/>
                  <a:pt x="1168" y="240"/>
                  <a:pt x="1152" y="261"/>
                </a:cubicBezTo>
                <a:cubicBezTo>
                  <a:pt x="1142" y="274"/>
                  <a:pt x="1105" y="276"/>
                  <a:pt x="1105" y="276"/>
                </a:cubicBezTo>
                <a:cubicBezTo>
                  <a:pt x="1086" y="333"/>
                  <a:pt x="1102" y="376"/>
                  <a:pt x="1049" y="411"/>
                </a:cubicBezTo>
                <a:cubicBezTo>
                  <a:pt x="1053" y="438"/>
                  <a:pt x="1048" y="469"/>
                  <a:pt x="1065" y="490"/>
                </a:cubicBezTo>
                <a:cubicBezTo>
                  <a:pt x="1086" y="515"/>
                  <a:pt x="1132" y="518"/>
                  <a:pt x="1160" y="537"/>
                </a:cubicBezTo>
                <a:cubicBezTo>
                  <a:pt x="1165" y="529"/>
                  <a:pt x="1173" y="522"/>
                  <a:pt x="1176" y="513"/>
                </a:cubicBezTo>
                <a:cubicBezTo>
                  <a:pt x="1181" y="498"/>
                  <a:pt x="1177" y="480"/>
                  <a:pt x="1184" y="466"/>
                </a:cubicBezTo>
                <a:cubicBezTo>
                  <a:pt x="1211" y="410"/>
                  <a:pt x="1207" y="480"/>
                  <a:pt x="1207" y="434"/>
                </a:cubicBezTo>
                <a:close/>
              </a:path>
            </a:pathLst>
          </a:custGeom>
          <a:solidFill>
            <a:srgbClr val="FF0000">
              <a:alpha val="100000"/>
            </a:srgbClr>
          </a:solidFill>
          <a:ln w="9525" cap="flat" cmpd="sng">
            <a:solidFill>
              <a:schemeClr val="tx1">
                <a:alpha val="10000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79205" name="Freeform 5"/>
          <p:cNvSpPr/>
          <p:nvPr/>
        </p:nvSpPr>
        <p:spPr>
          <a:xfrm>
            <a:off x="4427538" y="4581525"/>
            <a:ext cx="1008062" cy="752475"/>
          </a:xfrm>
          <a:custGeom>
            <a:avLst/>
            <a:gdLst>
              <a:gd name="txL" fmla="*/ 0 w 744"/>
              <a:gd name="txT" fmla="*/ 0 h 610"/>
              <a:gd name="txR" fmla="*/ 744 w 744"/>
              <a:gd name="txB" fmla="*/ 610 h 610"/>
            </a:gdLst>
            <a:ahLst/>
            <a:cxnLst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</a:cxnLst>
            <a:rect l="txL" t="txT" r="txR" b="txB"/>
            <a:pathLst>
              <a:path w="744" h="610">
                <a:moveTo>
                  <a:pt x="744" y="121"/>
                </a:moveTo>
                <a:cubicBezTo>
                  <a:pt x="709" y="133"/>
                  <a:pt x="717" y="149"/>
                  <a:pt x="681" y="160"/>
                </a:cubicBezTo>
                <a:cubicBezTo>
                  <a:pt x="665" y="171"/>
                  <a:pt x="650" y="181"/>
                  <a:pt x="634" y="192"/>
                </a:cubicBezTo>
                <a:cubicBezTo>
                  <a:pt x="604" y="212"/>
                  <a:pt x="629" y="216"/>
                  <a:pt x="610" y="239"/>
                </a:cubicBezTo>
                <a:cubicBezTo>
                  <a:pt x="599" y="253"/>
                  <a:pt x="579" y="258"/>
                  <a:pt x="563" y="263"/>
                </a:cubicBezTo>
                <a:cubicBezTo>
                  <a:pt x="558" y="271"/>
                  <a:pt x="551" y="278"/>
                  <a:pt x="547" y="287"/>
                </a:cubicBezTo>
                <a:cubicBezTo>
                  <a:pt x="543" y="297"/>
                  <a:pt x="547" y="311"/>
                  <a:pt x="539" y="318"/>
                </a:cubicBezTo>
                <a:cubicBezTo>
                  <a:pt x="526" y="329"/>
                  <a:pt x="508" y="329"/>
                  <a:pt x="492" y="334"/>
                </a:cubicBezTo>
                <a:cubicBezTo>
                  <a:pt x="476" y="339"/>
                  <a:pt x="460" y="345"/>
                  <a:pt x="444" y="350"/>
                </a:cubicBezTo>
                <a:cubicBezTo>
                  <a:pt x="436" y="353"/>
                  <a:pt x="421" y="358"/>
                  <a:pt x="421" y="358"/>
                </a:cubicBezTo>
                <a:cubicBezTo>
                  <a:pt x="384" y="394"/>
                  <a:pt x="405" y="376"/>
                  <a:pt x="350" y="413"/>
                </a:cubicBezTo>
                <a:cubicBezTo>
                  <a:pt x="342" y="418"/>
                  <a:pt x="326" y="429"/>
                  <a:pt x="326" y="429"/>
                </a:cubicBezTo>
                <a:cubicBezTo>
                  <a:pt x="314" y="476"/>
                  <a:pt x="298" y="461"/>
                  <a:pt x="279" y="500"/>
                </a:cubicBezTo>
                <a:cubicBezTo>
                  <a:pt x="275" y="507"/>
                  <a:pt x="279" y="520"/>
                  <a:pt x="271" y="523"/>
                </a:cubicBezTo>
                <a:cubicBezTo>
                  <a:pt x="246" y="532"/>
                  <a:pt x="218" y="528"/>
                  <a:pt x="192" y="531"/>
                </a:cubicBezTo>
                <a:cubicBezTo>
                  <a:pt x="184" y="536"/>
                  <a:pt x="174" y="539"/>
                  <a:pt x="168" y="547"/>
                </a:cubicBezTo>
                <a:cubicBezTo>
                  <a:pt x="163" y="554"/>
                  <a:pt x="166" y="565"/>
                  <a:pt x="160" y="571"/>
                </a:cubicBezTo>
                <a:cubicBezTo>
                  <a:pt x="134" y="597"/>
                  <a:pt x="118" y="600"/>
                  <a:pt x="89" y="610"/>
                </a:cubicBezTo>
                <a:cubicBezTo>
                  <a:pt x="80" y="568"/>
                  <a:pt x="77" y="554"/>
                  <a:pt x="42" y="531"/>
                </a:cubicBezTo>
                <a:cubicBezTo>
                  <a:pt x="37" y="521"/>
                  <a:pt x="33" y="509"/>
                  <a:pt x="26" y="500"/>
                </a:cubicBezTo>
                <a:cubicBezTo>
                  <a:pt x="20" y="493"/>
                  <a:pt x="6" y="493"/>
                  <a:pt x="3" y="484"/>
                </a:cubicBezTo>
                <a:cubicBezTo>
                  <a:pt x="0" y="476"/>
                  <a:pt x="6" y="467"/>
                  <a:pt x="10" y="460"/>
                </a:cubicBezTo>
                <a:cubicBezTo>
                  <a:pt x="35" y="410"/>
                  <a:pt x="78" y="418"/>
                  <a:pt x="129" y="413"/>
                </a:cubicBezTo>
                <a:cubicBezTo>
                  <a:pt x="139" y="397"/>
                  <a:pt x="155" y="384"/>
                  <a:pt x="160" y="366"/>
                </a:cubicBezTo>
                <a:cubicBezTo>
                  <a:pt x="163" y="355"/>
                  <a:pt x="161" y="343"/>
                  <a:pt x="168" y="334"/>
                </a:cubicBezTo>
                <a:cubicBezTo>
                  <a:pt x="173" y="327"/>
                  <a:pt x="184" y="330"/>
                  <a:pt x="192" y="326"/>
                </a:cubicBezTo>
                <a:cubicBezTo>
                  <a:pt x="201" y="322"/>
                  <a:pt x="208" y="315"/>
                  <a:pt x="216" y="310"/>
                </a:cubicBezTo>
                <a:cubicBezTo>
                  <a:pt x="234" y="282"/>
                  <a:pt x="248" y="273"/>
                  <a:pt x="279" y="263"/>
                </a:cubicBezTo>
                <a:cubicBezTo>
                  <a:pt x="314" y="208"/>
                  <a:pt x="268" y="214"/>
                  <a:pt x="247" y="168"/>
                </a:cubicBezTo>
                <a:cubicBezTo>
                  <a:pt x="240" y="153"/>
                  <a:pt x="231" y="121"/>
                  <a:pt x="231" y="121"/>
                </a:cubicBezTo>
                <a:cubicBezTo>
                  <a:pt x="234" y="97"/>
                  <a:pt x="231" y="72"/>
                  <a:pt x="239" y="50"/>
                </a:cubicBezTo>
                <a:cubicBezTo>
                  <a:pt x="256" y="2"/>
                  <a:pt x="311" y="58"/>
                  <a:pt x="334" y="66"/>
                </a:cubicBezTo>
                <a:cubicBezTo>
                  <a:pt x="349" y="71"/>
                  <a:pt x="365" y="71"/>
                  <a:pt x="381" y="74"/>
                </a:cubicBezTo>
                <a:cubicBezTo>
                  <a:pt x="384" y="82"/>
                  <a:pt x="395" y="92"/>
                  <a:pt x="389" y="97"/>
                </a:cubicBezTo>
                <a:cubicBezTo>
                  <a:pt x="377" y="107"/>
                  <a:pt x="354" y="95"/>
                  <a:pt x="342" y="105"/>
                </a:cubicBezTo>
                <a:cubicBezTo>
                  <a:pt x="320" y="123"/>
                  <a:pt x="360" y="133"/>
                  <a:pt x="373" y="137"/>
                </a:cubicBezTo>
                <a:cubicBezTo>
                  <a:pt x="384" y="168"/>
                  <a:pt x="393" y="182"/>
                  <a:pt x="421" y="200"/>
                </a:cubicBezTo>
                <a:cubicBezTo>
                  <a:pt x="458" y="187"/>
                  <a:pt x="453" y="173"/>
                  <a:pt x="444" y="137"/>
                </a:cubicBezTo>
                <a:cubicBezTo>
                  <a:pt x="448" y="116"/>
                  <a:pt x="442" y="86"/>
                  <a:pt x="460" y="74"/>
                </a:cubicBezTo>
                <a:cubicBezTo>
                  <a:pt x="485" y="57"/>
                  <a:pt x="540" y="48"/>
                  <a:pt x="571" y="42"/>
                </a:cubicBezTo>
                <a:cubicBezTo>
                  <a:pt x="597" y="0"/>
                  <a:pt x="604" y="20"/>
                  <a:pt x="634" y="50"/>
                </a:cubicBezTo>
                <a:cubicBezTo>
                  <a:pt x="650" y="97"/>
                  <a:pt x="686" y="90"/>
                  <a:pt x="728" y="105"/>
                </a:cubicBezTo>
                <a:cubicBezTo>
                  <a:pt x="737" y="133"/>
                  <a:pt x="730" y="135"/>
                  <a:pt x="744" y="121"/>
                </a:cubicBezTo>
                <a:close/>
              </a:path>
            </a:pathLst>
          </a:custGeom>
          <a:solidFill>
            <a:srgbClr val="FF0000">
              <a:alpha val="100000"/>
            </a:srgbClr>
          </a:solidFill>
          <a:ln w="9525" cap="flat" cmpd="sng">
            <a:solidFill>
              <a:schemeClr val="tx1">
                <a:alpha val="10000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79206" name="Freeform 6"/>
          <p:cNvSpPr/>
          <p:nvPr/>
        </p:nvSpPr>
        <p:spPr>
          <a:xfrm>
            <a:off x="2051050" y="2420938"/>
            <a:ext cx="2941638" cy="4032250"/>
          </a:xfrm>
          <a:custGeom>
            <a:avLst/>
            <a:gdLst>
              <a:gd name="txL" fmla="*/ 0 w 1993"/>
              <a:gd name="txT" fmla="*/ 0 h 3425"/>
              <a:gd name="txR" fmla="*/ 1993 w 1993"/>
              <a:gd name="txB" fmla="*/ 3425 h 3425"/>
            </a:gdLst>
            <a:ahLst/>
            <a:cxnLst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  <a:cxn ang="0">
                <a:pos x="2147483647" y="2147483647"/>
              </a:cxn>
            </a:cxnLst>
            <a:rect l="txL" t="txT" r="txR" b="txB"/>
            <a:pathLst>
              <a:path w="1993" h="3425">
                <a:moveTo>
                  <a:pt x="1926" y="965"/>
                </a:moveTo>
                <a:cubicBezTo>
                  <a:pt x="1878" y="982"/>
                  <a:pt x="1887" y="1066"/>
                  <a:pt x="1903" y="1107"/>
                </a:cubicBezTo>
                <a:cubicBezTo>
                  <a:pt x="1916" y="1139"/>
                  <a:pt x="1947" y="1134"/>
                  <a:pt x="1974" y="1139"/>
                </a:cubicBezTo>
                <a:cubicBezTo>
                  <a:pt x="1971" y="1147"/>
                  <a:pt x="1974" y="1159"/>
                  <a:pt x="1966" y="1163"/>
                </a:cubicBezTo>
                <a:cubicBezTo>
                  <a:pt x="1958" y="1167"/>
                  <a:pt x="1884" y="1179"/>
                  <a:pt x="1863" y="1186"/>
                </a:cubicBezTo>
                <a:cubicBezTo>
                  <a:pt x="1858" y="1194"/>
                  <a:pt x="1851" y="1201"/>
                  <a:pt x="1847" y="1210"/>
                </a:cubicBezTo>
                <a:cubicBezTo>
                  <a:pt x="1843" y="1218"/>
                  <a:pt x="1846" y="1228"/>
                  <a:pt x="1840" y="1234"/>
                </a:cubicBezTo>
                <a:cubicBezTo>
                  <a:pt x="1827" y="1247"/>
                  <a:pt x="1805" y="1251"/>
                  <a:pt x="1792" y="1265"/>
                </a:cubicBezTo>
                <a:cubicBezTo>
                  <a:pt x="1784" y="1273"/>
                  <a:pt x="1779" y="1284"/>
                  <a:pt x="1769" y="1289"/>
                </a:cubicBezTo>
                <a:cubicBezTo>
                  <a:pt x="1754" y="1297"/>
                  <a:pt x="1721" y="1305"/>
                  <a:pt x="1721" y="1305"/>
                </a:cubicBezTo>
                <a:cubicBezTo>
                  <a:pt x="1696" y="1341"/>
                  <a:pt x="1717" y="1328"/>
                  <a:pt x="1682" y="1313"/>
                </a:cubicBezTo>
                <a:cubicBezTo>
                  <a:pt x="1672" y="1309"/>
                  <a:pt x="1661" y="1308"/>
                  <a:pt x="1650" y="1305"/>
                </a:cubicBezTo>
                <a:cubicBezTo>
                  <a:pt x="1644" y="1288"/>
                  <a:pt x="1645" y="1270"/>
                  <a:pt x="1619" y="1273"/>
                </a:cubicBezTo>
                <a:cubicBezTo>
                  <a:pt x="1602" y="1275"/>
                  <a:pt x="1571" y="1289"/>
                  <a:pt x="1571" y="1289"/>
                </a:cubicBezTo>
                <a:cubicBezTo>
                  <a:pt x="1537" y="1344"/>
                  <a:pt x="1504" y="1295"/>
                  <a:pt x="1461" y="1281"/>
                </a:cubicBezTo>
                <a:cubicBezTo>
                  <a:pt x="1458" y="1270"/>
                  <a:pt x="1463" y="1254"/>
                  <a:pt x="1453" y="1249"/>
                </a:cubicBezTo>
                <a:cubicBezTo>
                  <a:pt x="1445" y="1245"/>
                  <a:pt x="1445" y="1265"/>
                  <a:pt x="1445" y="1273"/>
                </a:cubicBezTo>
                <a:cubicBezTo>
                  <a:pt x="1445" y="1320"/>
                  <a:pt x="1435" y="1411"/>
                  <a:pt x="1492" y="1431"/>
                </a:cubicBezTo>
                <a:cubicBezTo>
                  <a:pt x="1507" y="1386"/>
                  <a:pt x="1520" y="1398"/>
                  <a:pt x="1563" y="1407"/>
                </a:cubicBezTo>
                <a:cubicBezTo>
                  <a:pt x="1584" y="1470"/>
                  <a:pt x="1562" y="1458"/>
                  <a:pt x="1627" y="1447"/>
                </a:cubicBezTo>
                <a:cubicBezTo>
                  <a:pt x="1706" y="1420"/>
                  <a:pt x="1681" y="1457"/>
                  <a:pt x="1674" y="1526"/>
                </a:cubicBezTo>
                <a:cubicBezTo>
                  <a:pt x="1715" y="1566"/>
                  <a:pt x="1717" y="1536"/>
                  <a:pt x="1729" y="1597"/>
                </a:cubicBezTo>
                <a:cubicBezTo>
                  <a:pt x="1765" y="1585"/>
                  <a:pt x="1778" y="1581"/>
                  <a:pt x="1792" y="1620"/>
                </a:cubicBezTo>
                <a:cubicBezTo>
                  <a:pt x="1877" y="1567"/>
                  <a:pt x="1750" y="1575"/>
                  <a:pt x="1918" y="1589"/>
                </a:cubicBezTo>
                <a:cubicBezTo>
                  <a:pt x="1937" y="1645"/>
                  <a:pt x="1920" y="1627"/>
                  <a:pt x="1958" y="1652"/>
                </a:cubicBezTo>
                <a:cubicBezTo>
                  <a:pt x="1969" y="1668"/>
                  <a:pt x="1993" y="1692"/>
                  <a:pt x="1966" y="1715"/>
                </a:cubicBezTo>
                <a:cubicBezTo>
                  <a:pt x="1954" y="1725"/>
                  <a:pt x="1934" y="1721"/>
                  <a:pt x="1918" y="1723"/>
                </a:cubicBezTo>
                <a:cubicBezTo>
                  <a:pt x="1864" y="1731"/>
                  <a:pt x="1831" y="1733"/>
                  <a:pt x="1776" y="1739"/>
                </a:cubicBezTo>
                <a:cubicBezTo>
                  <a:pt x="1763" y="1742"/>
                  <a:pt x="1748" y="1740"/>
                  <a:pt x="1737" y="1747"/>
                </a:cubicBezTo>
                <a:cubicBezTo>
                  <a:pt x="1730" y="1751"/>
                  <a:pt x="1735" y="1764"/>
                  <a:pt x="1729" y="1770"/>
                </a:cubicBezTo>
                <a:cubicBezTo>
                  <a:pt x="1723" y="1776"/>
                  <a:pt x="1713" y="1775"/>
                  <a:pt x="1705" y="1778"/>
                </a:cubicBezTo>
                <a:cubicBezTo>
                  <a:pt x="1683" y="1813"/>
                  <a:pt x="1690" y="1835"/>
                  <a:pt x="1674" y="1873"/>
                </a:cubicBezTo>
                <a:cubicBezTo>
                  <a:pt x="1667" y="1890"/>
                  <a:pt x="1648" y="1902"/>
                  <a:pt x="1642" y="1920"/>
                </a:cubicBezTo>
                <a:cubicBezTo>
                  <a:pt x="1639" y="1928"/>
                  <a:pt x="1637" y="1936"/>
                  <a:pt x="1634" y="1944"/>
                </a:cubicBezTo>
                <a:cubicBezTo>
                  <a:pt x="1628" y="2062"/>
                  <a:pt x="1660" y="2080"/>
                  <a:pt x="1571" y="2102"/>
                </a:cubicBezTo>
                <a:cubicBezTo>
                  <a:pt x="1563" y="2097"/>
                  <a:pt x="1554" y="2093"/>
                  <a:pt x="1548" y="2086"/>
                </a:cubicBezTo>
                <a:cubicBezTo>
                  <a:pt x="1536" y="2072"/>
                  <a:pt x="1532" y="2050"/>
                  <a:pt x="1516" y="2039"/>
                </a:cubicBezTo>
                <a:cubicBezTo>
                  <a:pt x="1463" y="2003"/>
                  <a:pt x="1429" y="1992"/>
                  <a:pt x="1366" y="1983"/>
                </a:cubicBezTo>
                <a:cubicBezTo>
                  <a:pt x="1331" y="1961"/>
                  <a:pt x="1329" y="1946"/>
                  <a:pt x="1303" y="1983"/>
                </a:cubicBezTo>
                <a:cubicBezTo>
                  <a:pt x="1306" y="1991"/>
                  <a:pt x="1317" y="2001"/>
                  <a:pt x="1311" y="2007"/>
                </a:cubicBezTo>
                <a:cubicBezTo>
                  <a:pt x="1299" y="2019"/>
                  <a:pt x="1264" y="2023"/>
                  <a:pt x="1264" y="2023"/>
                </a:cubicBezTo>
                <a:cubicBezTo>
                  <a:pt x="1230" y="2000"/>
                  <a:pt x="1203" y="1974"/>
                  <a:pt x="1169" y="1952"/>
                </a:cubicBezTo>
                <a:cubicBezTo>
                  <a:pt x="1149" y="1981"/>
                  <a:pt x="1115" y="1996"/>
                  <a:pt x="1082" y="2007"/>
                </a:cubicBezTo>
                <a:cubicBezTo>
                  <a:pt x="1071" y="1908"/>
                  <a:pt x="1079" y="1932"/>
                  <a:pt x="1011" y="1889"/>
                </a:cubicBezTo>
                <a:cubicBezTo>
                  <a:pt x="980" y="1826"/>
                  <a:pt x="1001" y="1830"/>
                  <a:pt x="924" y="1841"/>
                </a:cubicBezTo>
                <a:cubicBezTo>
                  <a:pt x="885" y="1868"/>
                  <a:pt x="893" y="1880"/>
                  <a:pt x="901" y="1928"/>
                </a:cubicBezTo>
                <a:cubicBezTo>
                  <a:pt x="896" y="1936"/>
                  <a:pt x="883" y="1943"/>
                  <a:pt x="885" y="1952"/>
                </a:cubicBezTo>
                <a:cubicBezTo>
                  <a:pt x="889" y="1972"/>
                  <a:pt x="954" y="1975"/>
                  <a:pt x="956" y="1975"/>
                </a:cubicBezTo>
                <a:cubicBezTo>
                  <a:pt x="948" y="2028"/>
                  <a:pt x="951" y="2045"/>
                  <a:pt x="901" y="2062"/>
                </a:cubicBezTo>
                <a:cubicBezTo>
                  <a:pt x="925" y="2078"/>
                  <a:pt x="948" y="2086"/>
                  <a:pt x="972" y="2102"/>
                </a:cubicBezTo>
                <a:cubicBezTo>
                  <a:pt x="975" y="2115"/>
                  <a:pt x="968" y="2136"/>
                  <a:pt x="980" y="2141"/>
                </a:cubicBezTo>
                <a:cubicBezTo>
                  <a:pt x="995" y="2147"/>
                  <a:pt x="1027" y="2125"/>
                  <a:pt x="1027" y="2125"/>
                </a:cubicBezTo>
                <a:cubicBezTo>
                  <a:pt x="1032" y="2133"/>
                  <a:pt x="1045" y="2140"/>
                  <a:pt x="1043" y="2149"/>
                </a:cubicBezTo>
                <a:cubicBezTo>
                  <a:pt x="1039" y="2167"/>
                  <a:pt x="1011" y="2196"/>
                  <a:pt x="1011" y="2196"/>
                </a:cubicBezTo>
                <a:cubicBezTo>
                  <a:pt x="1022" y="2229"/>
                  <a:pt x="1032" y="2240"/>
                  <a:pt x="1066" y="2228"/>
                </a:cubicBezTo>
                <a:cubicBezTo>
                  <a:pt x="1074" y="2231"/>
                  <a:pt x="1091" y="2228"/>
                  <a:pt x="1090" y="2236"/>
                </a:cubicBezTo>
                <a:cubicBezTo>
                  <a:pt x="1087" y="2255"/>
                  <a:pt x="1058" y="2283"/>
                  <a:pt x="1058" y="2283"/>
                </a:cubicBezTo>
                <a:cubicBezTo>
                  <a:pt x="1045" y="2326"/>
                  <a:pt x="1046" y="2293"/>
                  <a:pt x="1074" y="2315"/>
                </a:cubicBezTo>
                <a:cubicBezTo>
                  <a:pt x="1081" y="2321"/>
                  <a:pt x="1085" y="2330"/>
                  <a:pt x="1090" y="2338"/>
                </a:cubicBezTo>
                <a:cubicBezTo>
                  <a:pt x="1083" y="2410"/>
                  <a:pt x="1087" y="2442"/>
                  <a:pt x="1019" y="2465"/>
                </a:cubicBezTo>
                <a:cubicBezTo>
                  <a:pt x="1004" y="2507"/>
                  <a:pt x="1025" y="2489"/>
                  <a:pt x="1051" y="2528"/>
                </a:cubicBezTo>
                <a:cubicBezTo>
                  <a:pt x="1053" y="2538"/>
                  <a:pt x="1049" y="2554"/>
                  <a:pt x="1058" y="2559"/>
                </a:cubicBezTo>
                <a:cubicBezTo>
                  <a:pt x="1076" y="2568"/>
                  <a:pt x="1118" y="2484"/>
                  <a:pt x="1122" y="2480"/>
                </a:cubicBezTo>
                <a:cubicBezTo>
                  <a:pt x="1134" y="2468"/>
                  <a:pt x="1154" y="2466"/>
                  <a:pt x="1169" y="2457"/>
                </a:cubicBezTo>
                <a:cubicBezTo>
                  <a:pt x="1196" y="2461"/>
                  <a:pt x="1221" y="2472"/>
                  <a:pt x="1248" y="2472"/>
                </a:cubicBezTo>
                <a:cubicBezTo>
                  <a:pt x="1276" y="2472"/>
                  <a:pt x="1335" y="2455"/>
                  <a:pt x="1358" y="2449"/>
                </a:cubicBezTo>
                <a:cubicBezTo>
                  <a:pt x="1374" y="2445"/>
                  <a:pt x="1390" y="2438"/>
                  <a:pt x="1406" y="2433"/>
                </a:cubicBezTo>
                <a:cubicBezTo>
                  <a:pt x="1414" y="2430"/>
                  <a:pt x="1429" y="2425"/>
                  <a:pt x="1429" y="2425"/>
                </a:cubicBezTo>
                <a:cubicBezTo>
                  <a:pt x="1455" y="2386"/>
                  <a:pt x="1491" y="2391"/>
                  <a:pt x="1532" y="2370"/>
                </a:cubicBezTo>
                <a:cubicBezTo>
                  <a:pt x="1563" y="2380"/>
                  <a:pt x="1579" y="2394"/>
                  <a:pt x="1603" y="2417"/>
                </a:cubicBezTo>
                <a:cubicBezTo>
                  <a:pt x="1606" y="2430"/>
                  <a:pt x="1604" y="2446"/>
                  <a:pt x="1611" y="2457"/>
                </a:cubicBezTo>
                <a:cubicBezTo>
                  <a:pt x="1615" y="2464"/>
                  <a:pt x="1631" y="2457"/>
                  <a:pt x="1634" y="2465"/>
                </a:cubicBezTo>
                <a:cubicBezTo>
                  <a:pt x="1648" y="2498"/>
                  <a:pt x="1597" y="2508"/>
                  <a:pt x="1579" y="2520"/>
                </a:cubicBezTo>
                <a:cubicBezTo>
                  <a:pt x="1558" y="2583"/>
                  <a:pt x="1588" y="2488"/>
                  <a:pt x="1563" y="2615"/>
                </a:cubicBezTo>
                <a:cubicBezTo>
                  <a:pt x="1553" y="2664"/>
                  <a:pt x="1532" y="2710"/>
                  <a:pt x="1516" y="2757"/>
                </a:cubicBezTo>
                <a:cubicBezTo>
                  <a:pt x="1525" y="2784"/>
                  <a:pt x="1539" y="2808"/>
                  <a:pt x="1548" y="2835"/>
                </a:cubicBezTo>
                <a:cubicBezTo>
                  <a:pt x="1539" y="2913"/>
                  <a:pt x="1535" y="2896"/>
                  <a:pt x="1516" y="2954"/>
                </a:cubicBezTo>
                <a:cubicBezTo>
                  <a:pt x="1526" y="3001"/>
                  <a:pt x="1516" y="3034"/>
                  <a:pt x="1508" y="3080"/>
                </a:cubicBezTo>
                <a:cubicBezTo>
                  <a:pt x="1502" y="3115"/>
                  <a:pt x="1510" y="3142"/>
                  <a:pt x="1485" y="3167"/>
                </a:cubicBezTo>
                <a:cubicBezTo>
                  <a:pt x="1463" y="3190"/>
                  <a:pt x="1432" y="3212"/>
                  <a:pt x="1406" y="3230"/>
                </a:cubicBezTo>
                <a:cubicBezTo>
                  <a:pt x="1403" y="3238"/>
                  <a:pt x="1398" y="3246"/>
                  <a:pt x="1398" y="3254"/>
                </a:cubicBezTo>
                <a:cubicBezTo>
                  <a:pt x="1398" y="3262"/>
                  <a:pt x="1420" y="3293"/>
                  <a:pt x="1398" y="3301"/>
                </a:cubicBezTo>
                <a:cubicBezTo>
                  <a:pt x="1373" y="3310"/>
                  <a:pt x="1345" y="3306"/>
                  <a:pt x="1319" y="3309"/>
                </a:cubicBezTo>
                <a:cubicBezTo>
                  <a:pt x="1298" y="3337"/>
                  <a:pt x="1289" y="3361"/>
                  <a:pt x="1256" y="3372"/>
                </a:cubicBezTo>
                <a:cubicBezTo>
                  <a:pt x="1235" y="3404"/>
                  <a:pt x="1234" y="3425"/>
                  <a:pt x="1193" y="3411"/>
                </a:cubicBezTo>
                <a:cubicBezTo>
                  <a:pt x="1175" y="3386"/>
                  <a:pt x="1154" y="3366"/>
                  <a:pt x="1137" y="3340"/>
                </a:cubicBezTo>
                <a:cubicBezTo>
                  <a:pt x="1155" y="3289"/>
                  <a:pt x="1193" y="3309"/>
                  <a:pt x="1145" y="3277"/>
                </a:cubicBezTo>
                <a:cubicBezTo>
                  <a:pt x="1154" y="3235"/>
                  <a:pt x="1184" y="3185"/>
                  <a:pt x="1129" y="3167"/>
                </a:cubicBezTo>
                <a:cubicBezTo>
                  <a:pt x="1104" y="3127"/>
                  <a:pt x="1085" y="3080"/>
                  <a:pt x="1043" y="3056"/>
                </a:cubicBezTo>
                <a:cubicBezTo>
                  <a:pt x="1023" y="3044"/>
                  <a:pt x="979" y="3039"/>
                  <a:pt x="956" y="3033"/>
                </a:cubicBezTo>
                <a:cubicBezTo>
                  <a:pt x="945" y="3017"/>
                  <a:pt x="930" y="3003"/>
                  <a:pt x="924" y="2985"/>
                </a:cubicBezTo>
                <a:cubicBezTo>
                  <a:pt x="919" y="2969"/>
                  <a:pt x="917" y="2952"/>
                  <a:pt x="909" y="2938"/>
                </a:cubicBezTo>
                <a:cubicBezTo>
                  <a:pt x="900" y="2921"/>
                  <a:pt x="877" y="2891"/>
                  <a:pt x="877" y="2891"/>
                </a:cubicBezTo>
                <a:cubicBezTo>
                  <a:pt x="864" y="2852"/>
                  <a:pt x="841" y="2825"/>
                  <a:pt x="814" y="2796"/>
                </a:cubicBezTo>
                <a:cubicBezTo>
                  <a:pt x="798" y="2748"/>
                  <a:pt x="811" y="2696"/>
                  <a:pt x="837" y="2654"/>
                </a:cubicBezTo>
                <a:cubicBezTo>
                  <a:pt x="824" y="2645"/>
                  <a:pt x="798" y="2629"/>
                  <a:pt x="790" y="2615"/>
                </a:cubicBezTo>
                <a:cubicBezTo>
                  <a:pt x="784" y="2605"/>
                  <a:pt x="787" y="2593"/>
                  <a:pt x="782" y="2583"/>
                </a:cubicBezTo>
                <a:cubicBezTo>
                  <a:pt x="769" y="2558"/>
                  <a:pt x="744" y="2539"/>
                  <a:pt x="735" y="2512"/>
                </a:cubicBezTo>
                <a:cubicBezTo>
                  <a:pt x="721" y="2471"/>
                  <a:pt x="727" y="2446"/>
                  <a:pt x="688" y="2433"/>
                </a:cubicBezTo>
                <a:cubicBezTo>
                  <a:pt x="662" y="2330"/>
                  <a:pt x="679" y="2212"/>
                  <a:pt x="632" y="2117"/>
                </a:cubicBezTo>
                <a:cubicBezTo>
                  <a:pt x="618" y="2051"/>
                  <a:pt x="627" y="2026"/>
                  <a:pt x="656" y="1968"/>
                </a:cubicBezTo>
                <a:cubicBezTo>
                  <a:pt x="670" y="1941"/>
                  <a:pt x="680" y="1881"/>
                  <a:pt x="680" y="1881"/>
                </a:cubicBezTo>
                <a:cubicBezTo>
                  <a:pt x="677" y="1836"/>
                  <a:pt x="677" y="1792"/>
                  <a:pt x="672" y="1747"/>
                </a:cubicBezTo>
                <a:cubicBezTo>
                  <a:pt x="671" y="1739"/>
                  <a:pt x="661" y="1731"/>
                  <a:pt x="664" y="1723"/>
                </a:cubicBezTo>
                <a:cubicBezTo>
                  <a:pt x="668" y="1714"/>
                  <a:pt x="680" y="1712"/>
                  <a:pt x="688" y="1707"/>
                </a:cubicBezTo>
                <a:cubicBezTo>
                  <a:pt x="693" y="1699"/>
                  <a:pt x="707" y="1691"/>
                  <a:pt x="703" y="1683"/>
                </a:cubicBezTo>
                <a:cubicBezTo>
                  <a:pt x="699" y="1676"/>
                  <a:pt x="688" y="1694"/>
                  <a:pt x="680" y="1691"/>
                </a:cubicBezTo>
                <a:cubicBezTo>
                  <a:pt x="671" y="1688"/>
                  <a:pt x="671" y="1675"/>
                  <a:pt x="664" y="1668"/>
                </a:cubicBezTo>
                <a:cubicBezTo>
                  <a:pt x="657" y="1661"/>
                  <a:pt x="648" y="1657"/>
                  <a:pt x="640" y="1652"/>
                </a:cubicBezTo>
                <a:cubicBezTo>
                  <a:pt x="626" y="1610"/>
                  <a:pt x="644" y="1616"/>
                  <a:pt x="680" y="1605"/>
                </a:cubicBezTo>
                <a:cubicBezTo>
                  <a:pt x="677" y="1597"/>
                  <a:pt x="678" y="1587"/>
                  <a:pt x="672" y="1581"/>
                </a:cubicBezTo>
                <a:cubicBezTo>
                  <a:pt x="638" y="1547"/>
                  <a:pt x="635" y="1606"/>
                  <a:pt x="624" y="1620"/>
                </a:cubicBezTo>
                <a:cubicBezTo>
                  <a:pt x="618" y="1627"/>
                  <a:pt x="609" y="1631"/>
                  <a:pt x="601" y="1636"/>
                </a:cubicBezTo>
                <a:cubicBezTo>
                  <a:pt x="598" y="1647"/>
                  <a:pt x="603" y="1663"/>
                  <a:pt x="593" y="1668"/>
                </a:cubicBezTo>
                <a:cubicBezTo>
                  <a:pt x="575" y="1677"/>
                  <a:pt x="554" y="1621"/>
                  <a:pt x="553" y="1620"/>
                </a:cubicBezTo>
                <a:cubicBezTo>
                  <a:pt x="582" y="1578"/>
                  <a:pt x="585" y="1533"/>
                  <a:pt x="601" y="1486"/>
                </a:cubicBezTo>
                <a:cubicBezTo>
                  <a:pt x="679" y="1506"/>
                  <a:pt x="749" y="1535"/>
                  <a:pt x="830" y="1549"/>
                </a:cubicBezTo>
                <a:cubicBezTo>
                  <a:pt x="807" y="1617"/>
                  <a:pt x="831" y="1595"/>
                  <a:pt x="751" y="1605"/>
                </a:cubicBezTo>
                <a:cubicBezTo>
                  <a:pt x="687" y="1584"/>
                  <a:pt x="715" y="1668"/>
                  <a:pt x="719" y="1707"/>
                </a:cubicBezTo>
                <a:cubicBezTo>
                  <a:pt x="725" y="1762"/>
                  <a:pt x="726" y="1821"/>
                  <a:pt x="743" y="1873"/>
                </a:cubicBezTo>
                <a:cubicBezTo>
                  <a:pt x="775" y="1825"/>
                  <a:pt x="768" y="1783"/>
                  <a:pt x="814" y="1739"/>
                </a:cubicBezTo>
                <a:cubicBezTo>
                  <a:pt x="829" y="1694"/>
                  <a:pt x="802" y="1654"/>
                  <a:pt x="853" y="1636"/>
                </a:cubicBezTo>
                <a:cubicBezTo>
                  <a:pt x="872" y="1665"/>
                  <a:pt x="890" y="1663"/>
                  <a:pt x="909" y="1691"/>
                </a:cubicBezTo>
                <a:cubicBezTo>
                  <a:pt x="925" y="1745"/>
                  <a:pt x="900" y="1685"/>
                  <a:pt x="956" y="1723"/>
                </a:cubicBezTo>
                <a:cubicBezTo>
                  <a:pt x="963" y="1728"/>
                  <a:pt x="959" y="1740"/>
                  <a:pt x="964" y="1747"/>
                </a:cubicBezTo>
                <a:cubicBezTo>
                  <a:pt x="970" y="1754"/>
                  <a:pt x="979" y="1757"/>
                  <a:pt x="987" y="1762"/>
                </a:cubicBezTo>
                <a:cubicBezTo>
                  <a:pt x="1026" y="1704"/>
                  <a:pt x="1000" y="1719"/>
                  <a:pt x="1058" y="1707"/>
                </a:cubicBezTo>
                <a:cubicBezTo>
                  <a:pt x="1082" y="1636"/>
                  <a:pt x="1131" y="1636"/>
                  <a:pt x="1200" y="1628"/>
                </a:cubicBezTo>
                <a:cubicBezTo>
                  <a:pt x="1203" y="1620"/>
                  <a:pt x="1201" y="1610"/>
                  <a:pt x="1208" y="1605"/>
                </a:cubicBezTo>
                <a:cubicBezTo>
                  <a:pt x="1249" y="1576"/>
                  <a:pt x="1329" y="1579"/>
                  <a:pt x="1374" y="1573"/>
                </a:cubicBezTo>
                <a:cubicBezTo>
                  <a:pt x="1401" y="1555"/>
                  <a:pt x="1419" y="1537"/>
                  <a:pt x="1437" y="1510"/>
                </a:cubicBezTo>
                <a:cubicBezTo>
                  <a:pt x="1398" y="1484"/>
                  <a:pt x="1398" y="1442"/>
                  <a:pt x="1358" y="1415"/>
                </a:cubicBezTo>
                <a:cubicBezTo>
                  <a:pt x="1353" y="1407"/>
                  <a:pt x="1342" y="1401"/>
                  <a:pt x="1342" y="1392"/>
                </a:cubicBezTo>
                <a:cubicBezTo>
                  <a:pt x="1342" y="1382"/>
                  <a:pt x="1354" y="1377"/>
                  <a:pt x="1358" y="1368"/>
                </a:cubicBezTo>
                <a:cubicBezTo>
                  <a:pt x="1363" y="1357"/>
                  <a:pt x="1372" y="1322"/>
                  <a:pt x="1374" y="1313"/>
                </a:cubicBezTo>
                <a:cubicBezTo>
                  <a:pt x="1364" y="1243"/>
                  <a:pt x="1371" y="1172"/>
                  <a:pt x="1445" y="1147"/>
                </a:cubicBezTo>
                <a:cubicBezTo>
                  <a:pt x="1464" y="1108"/>
                  <a:pt x="1474" y="1099"/>
                  <a:pt x="1429" y="1084"/>
                </a:cubicBezTo>
                <a:cubicBezTo>
                  <a:pt x="1390" y="1026"/>
                  <a:pt x="1342" y="1070"/>
                  <a:pt x="1287" y="1084"/>
                </a:cubicBezTo>
                <a:cubicBezTo>
                  <a:pt x="1279" y="1081"/>
                  <a:pt x="1266" y="1084"/>
                  <a:pt x="1264" y="1076"/>
                </a:cubicBezTo>
                <a:cubicBezTo>
                  <a:pt x="1262" y="1067"/>
                  <a:pt x="1274" y="1060"/>
                  <a:pt x="1279" y="1052"/>
                </a:cubicBezTo>
                <a:cubicBezTo>
                  <a:pt x="1285" y="1042"/>
                  <a:pt x="1290" y="1031"/>
                  <a:pt x="1295" y="1021"/>
                </a:cubicBezTo>
                <a:cubicBezTo>
                  <a:pt x="1282" y="970"/>
                  <a:pt x="1276" y="998"/>
                  <a:pt x="1248" y="958"/>
                </a:cubicBezTo>
                <a:cubicBezTo>
                  <a:pt x="1233" y="883"/>
                  <a:pt x="1225" y="891"/>
                  <a:pt x="1153" y="879"/>
                </a:cubicBezTo>
                <a:cubicBezTo>
                  <a:pt x="1148" y="850"/>
                  <a:pt x="1149" y="792"/>
                  <a:pt x="1114" y="776"/>
                </a:cubicBezTo>
                <a:cubicBezTo>
                  <a:pt x="1099" y="769"/>
                  <a:pt x="1082" y="771"/>
                  <a:pt x="1066" y="768"/>
                </a:cubicBezTo>
                <a:cubicBezTo>
                  <a:pt x="1039" y="747"/>
                  <a:pt x="1015" y="740"/>
                  <a:pt x="987" y="721"/>
                </a:cubicBezTo>
                <a:cubicBezTo>
                  <a:pt x="983" y="708"/>
                  <a:pt x="967" y="652"/>
                  <a:pt x="964" y="650"/>
                </a:cubicBezTo>
                <a:cubicBezTo>
                  <a:pt x="948" y="639"/>
                  <a:pt x="916" y="618"/>
                  <a:pt x="916" y="618"/>
                </a:cubicBezTo>
                <a:cubicBezTo>
                  <a:pt x="908" y="582"/>
                  <a:pt x="905" y="567"/>
                  <a:pt x="869" y="555"/>
                </a:cubicBezTo>
                <a:cubicBezTo>
                  <a:pt x="822" y="624"/>
                  <a:pt x="787" y="639"/>
                  <a:pt x="703" y="650"/>
                </a:cubicBezTo>
                <a:cubicBezTo>
                  <a:pt x="660" y="680"/>
                  <a:pt x="635" y="675"/>
                  <a:pt x="577" y="681"/>
                </a:cubicBezTo>
                <a:cubicBezTo>
                  <a:pt x="548" y="691"/>
                  <a:pt x="502" y="698"/>
                  <a:pt x="475" y="713"/>
                </a:cubicBezTo>
                <a:cubicBezTo>
                  <a:pt x="458" y="722"/>
                  <a:pt x="427" y="744"/>
                  <a:pt x="427" y="744"/>
                </a:cubicBezTo>
                <a:cubicBezTo>
                  <a:pt x="407" y="803"/>
                  <a:pt x="426" y="784"/>
                  <a:pt x="380" y="808"/>
                </a:cubicBezTo>
                <a:cubicBezTo>
                  <a:pt x="375" y="816"/>
                  <a:pt x="358" y="824"/>
                  <a:pt x="364" y="831"/>
                </a:cubicBezTo>
                <a:cubicBezTo>
                  <a:pt x="374" y="844"/>
                  <a:pt x="411" y="847"/>
                  <a:pt x="411" y="847"/>
                </a:cubicBezTo>
                <a:cubicBezTo>
                  <a:pt x="401" y="944"/>
                  <a:pt x="421" y="910"/>
                  <a:pt x="348" y="934"/>
                </a:cubicBezTo>
                <a:cubicBezTo>
                  <a:pt x="332" y="951"/>
                  <a:pt x="316" y="981"/>
                  <a:pt x="285" y="950"/>
                </a:cubicBezTo>
                <a:cubicBezTo>
                  <a:pt x="273" y="938"/>
                  <a:pt x="269" y="902"/>
                  <a:pt x="269" y="902"/>
                </a:cubicBezTo>
                <a:cubicBezTo>
                  <a:pt x="230" y="965"/>
                  <a:pt x="288" y="885"/>
                  <a:pt x="214" y="934"/>
                </a:cubicBezTo>
                <a:cubicBezTo>
                  <a:pt x="198" y="945"/>
                  <a:pt x="203" y="971"/>
                  <a:pt x="198" y="989"/>
                </a:cubicBezTo>
                <a:cubicBezTo>
                  <a:pt x="213" y="1033"/>
                  <a:pt x="247" y="1023"/>
                  <a:pt x="293" y="1029"/>
                </a:cubicBezTo>
                <a:cubicBezTo>
                  <a:pt x="330" y="1040"/>
                  <a:pt x="332" y="1056"/>
                  <a:pt x="340" y="1092"/>
                </a:cubicBezTo>
                <a:cubicBezTo>
                  <a:pt x="348" y="1089"/>
                  <a:pt x="356" y="1084"/>
                  <a:pt x="364" y="1084"/>
                </a:cubicBezTo>
                <a:cubicBezTo>
                  <a:pt x="412" y="1084"/>
                  <a:pt x="395" y="1109"/>
                  <a:pt x="411" y="1139"/>
                </a:cubicBezTo>
                <a:cubicBezTo>
                  <a:pt x="420" y="1156"/>
                  <a:pt x="443" y="1186"/>
                  <a:pt x="443" y="1186"/>
                </a:cubicBezTo>
                <a:cubicBezTo>
                  <a:pt x="452" y="1212"/>
                  <a:pt x="468" y="1231"/>
                  <a:pt x="475" y="1257"/>
                </a:cubicBezTo>
                <a:cubicBezTo>
                  <a:pt x="478" y="1268"/>
                  <a:pt x="475" y="1280"/>
                  <a:pt x="482" y="1289"/>
                </a:cubicBezTo>
                <a:cubicBezTo>
                  <a:pt x="487" y="1296"/>
                  <a:pt x="498" y="1294"/>
                  <a:pt x="506" y="1297"/>
                </a:cubicBezTo>
                <a:cubicBezTo>
                  <a:pt x="523" y="1345"/>
                  <a:pt x="497" y="1362"/>
                  <a:pt x="553" y="1376"/>
                </a:cubicBezTo>
                <a:cubicBezTo>
                  <a:pt x="516" y="1432"/>
                  <a:pt x="517" y="1405"/>
                  <a:pt x="530" y="1455"/>
                </a:cubicBezTo>
                <a:cubicBezTo>
                  <a:pt x="522" y="1460"/>
                  <a:pt x="515" y="1468"/>
                  <a:pt x="506" y="1470"/>
                </a:cubicBezTo>
                <a:cubicBezTo>
                  <a:pt x="465" y="1477"/>
                  <a:pt x="484" y="1432"/>
                  <a:pt x="467" y="1415"/>
                </a:cubicBezTo>
                <a:cubicBezTo>
                  <a:pt x="461" y="1409"/>
                  <a:pt x="451" y="1410"/>
                  <a:pt x="443" y="1407"/>
                </a:cubicBezTo>
                <a:cubicBezTo>
                  <a:pt x="411" y="1428"/>
                  <a:pt x="413" y="1434"/>
                  <a:pt x="364" y="1415"/>
                </a:cubicBezTo>
                <a:cubicBezTo>
                  <a:pt x="354" y="1411"/>
                  <a:pt x="350" y="1396"/>
                  <a:pt x="340" y="1392"/>
                </a:cubicBezTo>
                <a:cubicBezTo>
                  <a:pt x="323" y="1385"/>
                  <a:pt x="303" y="1387"/>
                  <a:pt x="285" y="1384"/>
                </a:cubicBezTo>
                <a:cubicBezTo>
                  <a:pt x="243" y="1356"/>
                  <a:pt x="178" y="1352"/>
                  <a:pt x="127" y="1344"/>
                </a:cubicBezTo>
                <a:cubicBezTo>
                  <a:pt x="112" y="1320"/>
                  <a:pt x="80" y="1273"/>
                  <a:pt x="80" y="1273"/>
                </a:cubicBezTo>
                <a:cubicBezTo>
                  <a:pt x="77" y="1260"/>
                  <a:pt x="80" y="1244"/>
                  <a:pt x="72" y="1234"/>
                </a:cubicBezTo>
                <a:cubicBezTo>
                  <a:pt x="65" y="1226"/>
                  <a:pt x="50" y="1232"/>
                  <a:pt x="41" y="1226"/>
                </a:cubicBezTo>
                <a:cubicBezTo>
                  <a:pt x="28" y="1217"/>
                  <a:pt x="22" y="1192"/>
                  <a:pt x="17" y="1178"/>
                </a:cubicBezTo>
                <a:cubicBezTo>
                  <a:pt x="66" y="1108"/>
                  <a:pt x="0" y="1193"/>
                  <a:pt x="56" y="1147"/>
                </a:cubicBezTo>
                <a:cubicBezTo>
                  <a:pt x="82" y="1126"/>
                  <a:pt x="90" y="1060"/>
                  <a:pt x="96" y="1036"/>
                </a:cubicBezTo>
                <a:cubicBezTo>
                  <a:pt x="93" y="1002"/>
                  <a:pt x="88" y="968"/>
                  <a:pt x="88" y="934"/>
                </a:cubicBezTo>
                <a:cubicBezTo>
                  <a:pt x="88" y="910"/>
                  <a:pt x="89" y="886"/>
                  <a:pt x="96" y="863"/>
                </a:cubicBezTo>
                <a:cubicBezTo>
                  <a:pt x="118" y="796"/>
                  <a:pt x="180" y="799"/>
                  <a:pt x="238" y="792"/>
                </a:cubicBezTo>
                <a:cubicBezTo>
                  <a:pt x="263" y="774"/>
                  <a:pt x="289" y="766"/>
                  <a:pt x="317" y="752"/>
                </a:cubicBezTo>
                <a:cubicBezTo>
                  <a:pt x="336" y="724"/>
                  <a:pt x="335" y="708"/>
                  <a:pt x="364" y="689"/>
                </a:cubicBezTo>
                <a:cubicBezTo>
                  <a:pt x="408" y="624"/>
                  <a:pt x="383" y="655"/>
                  <a:pt x="443" y="595"/>
                </a:cubicBezTo>
                <a:cubicBezTo>
                  <a:pt x="466" y="572"/>
                  <a:pt x="479" y="534"/>
                  <a:pt x="498" y="508"/>
                </a:cubicBezTo>
                <a:cubicBezTo>
                  <a:pt x="527" y="420"/>
                  <a:pt x="490" y="553"/>
                  <a:pt x="490" y="460"/>
                </a:cubicBezTo>
                <a:cubicBezTo>
                  <a:pt x="490" y="365"/>
                  <a:pt x="493" y="367"/>
                  <a:pt x="522" y="311"/>
                </a:cubicBezTo>
                <a:cubicBezTo>
                  <a:pt x="524" y="289"/>
                  <a:pt x="528" y="182"/>
                  <a:pt x="546" y="153"/>
                </a:cubicBezTo>
                <a:cubicBezTo>
                  <a:pt x="551" y="145"/>
                  <a:pt x="553" y="134"/>
                  <a:pt x="561" y="129"/>
                </a:cubicBezTo>
                <a:cubicBezTo>
                  <a:pt x="575" y="120"/>
                  <a:pt x="609" y="113"/>
                  <a:pt x="609" y="113"/>
                </a:cubicBezTo>
                <a:cubicBezTo>
                  <a:pt x="627" y="62"/>
                  <a:pt x="665" y="58"/>
                  <a:pt x="711" y="50"/>
                </a:cubicBezTo>
                <a:cubicBezTo>
                  <a:pt x="766" y="15"/>
                  <a:pt x="741" y="25"/>
                  <a:pt x="782" y="11"/>
                </a:cubicBezTo>
                <a:cubicBezTo>
                  <a:pt x="847" y="33"/>
                  <a:pt x="840" y="0"/>
                  <a:pt x="830" y="82"/>
                </a:cubicBezTo>
                <a:cubicBezTo>
                  <a:pt x="832" y="92"/>
                  <a:pt x="827" y="110"/>
                  <a:pt x="837" y="113"/>
                </a:cubicBezTo>
                <a:cubicBezTo>
                  <a:pt x="848" y="116"/>
                  <a:pt x="855" y="81"/>
                  <a:pt x="861" y="90"/>
                </a:cubicBezTo>
                <a:cubicBezTo>
                  <a:pt x="874" y="110"/>
                  <a:pt x="863" y="138"/>
                  <a:pt x="869" y="161"/>
                </a:cubicBezTo>
                <a:cubicBezTo>
                  <a:pt x="871" y="170"/>
                  <a:pt x="880" y="176"/>
                  <a:pt x="885" y="184"/>
                </a:cubicBezTo>
                <a:cubicBezTo>
                  <a:pt x="908" y="254"/>
                  <a:pt x="918" y="233"/>
                  <a:pt x="1011" y="240"/>
                </a:cubicBezTo>
                <a:cubicBezTo>
                  <a:pt x="1030" y="295"/>
                  <a:pt x="1011" y="282"/>
                  <a:pt x="1051" y="295"/>
                </a:cubicBezTo>
                <a:cubicBezTo>
                  <a:pt x="1069" y="292"/>
                  <a:pt x="1088" y="292"/>
                  <a:pt x="1106" y="287"/>
                </a:cubicBezTo>
                <a:cubicBezTo>
                  <a:pt x="1161" y="270"/>
                  <a:pt x="1097" y="270"/>
                  <a:pt x="1153" y="263"/>
                </a:cubicBezTo>
                <a:cubicBezTo>
                  <a:pt x="1184" y="259"/>
                  <a:pt x="1216" y="258"/>
                  <a:pt x="1248" y="255"/>
                </a:cubicBezTo>
                <a:cubicBezTo>
                  <a:pt x="1285" y="258"/>
                  <a:pt x="1322" y="257"/>
                  <a:pt x="1358" y="263"/>
                </a:cubicBezTo>
                <a:cubicBezTo>
                  <a:pt x="1400" y="271"/>
                  <a:pt x="1369" y="281"/>
                  <a:pt x="1390" y="303"/>
                </a:cubicBezTo>
                <a:cubicBezTo>
                  <a:pt x="1392" y="305"/>
                  <a:pt x="1434" y="317"/>
                  <a:pt x="1437" y="318"/>
                </a:cubicBezTo>
                <a:cubicBezTo>
                  <a:pt x="1438" y="334"/>
                  <a:pt x="1440" y="463"/>
                  <a:pt x="1461" y="500"/>
                </a:cubicBezTo>
                <a:cubicBezTo>
                  <a:pt x="1474" y="522"/>
                  <a:pt x="1519" y="525"/>
                  <a:pt x="1540" y="531"/>
                </a:cubicBezTo>
                <a:cubicBezTo>
                  <a:pt x="1565" y="568"/>
                  <a:pt x="1599" y="564"/>
                  <a:pt x="1642" y="579"/>
                </a:cubicBezTo>
                <a:cubicBezTo>
                  <a:pt x="1650" y="582"/>
                  <a:pt x="1666" y="587"/>
                  <a:pt x="1666" y="587"/>
                </a:cubicBezTo>
                <a:cubicBezTo>
                  <a:pt x="1671" y="595"/>
                  <a:pt x="1678" y="601"/>
                  <a:pt x="1682" y="610"/>
                </a:cubicBezTo>
                <a:cubicBezTo>
                  <a:pt x="1689" y="625"/>
                  <a:pt x="1698" y="658"/>
                  <a:pt x="1698" y="658"/>
                </a:cubicBezTo>
                <a:cubicBezTo>
                  <a:pt x="1668" y="677"/>
                  <a:pt x="1652" y="703"/>
                  <a:pt x="1627" y="729"/>
                </a:cubicBezTo>
                <a:cubicBezTo>
                  <a:pt x="1624" y="739"/>
                  <a:pt x="1622" y="750"/>
                  <a:pt x="1619" y="760"/>
                </a:cubicBezTo>
                <a:cubicBezTo>
                  <a:pt x="1617" y="768"/>
                  <a:pt x="1605" y="778"/>
                  <a:pt x="1611" y="784"/>
                </a:cubicBezTo>
                <a:cubicBezTo>
                  <a:pt x="1623" y="796"/>
                  <a:pt x="1658" y="800"/>
                  <a:pt x="1658" y="800"/>
                </a:cubicBezTo>
                <a:cubicBezTo>
                  <a:pt x="1670" y="834"/>
                  <a:pt x="1665" y="853"/>
                  <a:pt x="1705" y="839"/>
                </a:cubicBezTo>
                <a:cubicBezTo>
                  <a:pt x="1725" y="900"/>
                  <a:pt x="1704" y="884"/>
                  <a:pt x="1761" y="894"/>
                </a:cubicBezTo>
                <a:cubicBezTo>
                  <a:pt x="1826" y="939"/>
                  <a:pt x="1717" y="869"/>
                  <a:pt x="1863" y="918"/>
                </a:cubicBezTo>
                <a:cubicBezTo>
                  <a:pt x="1873" y="921"/>
                  <a:pt x="1903" y="995"/>
                  <a:pt x="1903" y="1005"/>
                </a:cubicBezTo>
                <a:lnTo>
                  <a:pt x="1785" y="972"/>
                </a:lnTo>
              </a:path>
            </a:pathLst>
          </a:custGeom>
          <a:solidFill>
            <a:srgbClr val="3366FF">
              <a:alpha val="100000"/>
            </a:srgbClr>
          </a:solidFill>
          <a:ln w="9525" cap="flat" cmpd="sng">
            <a:solidFill>
              <a:schemeClr val="tx1">
                <a:alpha val="10000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79207" name="Text Box 7"/>
          <p:cNvSpPr txBox="1"/>
          <p:nvPr/>
        </p:nvSpPr>
        <p:spPr>
          <a:xfrm>
            <a:off x="5638800" y="2133600"/>
            <a:ext cx="3276600" cy="400050"/>
          </a:xfrm>
          <a:prstGeom prst="rect">
            <a:avLst/>
          </a:prstGeom>
          <a:solidFill>
            <a:srgbClr val="0000FF"/>
          </a:solidFill>
          <a:ln w="57150" cap="flat" cmpd="sng">
            <a:solidFill>
              <a:srgbClr val="000099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/>
            <a:r>
              <a:rPr lang="en-US" altLang="zh-CN" sz="2000" b="1" dirty="0">
                <a:solidFill>
                  <a:schemeClr val="bg2"/>
                </a:solidFill>
                <a:latin typeface="华文中宋" pitchFamily="2" charset="-122"/>
                <a:ea typeface="华文中宋" pitchFamily="2" charset="-122"/>
              </a:rPr>
              <a:t>1757—1775</a:t>
            </a:r>
            <a:r>
              <a:rPr lang="zh-CN" altLang="en-US" sz="2000" b="1" dirty="0">
                <a:solidFill>
                  <a:schemeClr val="bg2"/>
                </a:solidFill>
                <a:latin typeface="华文中宋" pitchFamily="2" charset="-122"/>
                <a:ea typeface="华文中宋" pitchFamily="2" charset="-122"/>
              </a:rPr>
              <a:t>英国侵占地区</a:t>
            </a:r>
            <a:endParaRPr lang="zh-CN" altLang="en-US" sz="2000" b="1" dirty="0">
              <a:solidFill>
                <a:schemeClr val="bg2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79211" name="AutoShape 11"/>
          <p:cNvSpPr/>
          <p:nvPr/>
        </p:nvSpPr>
        <p:spPr>
          <a:xfrm rot="5400000">
            <a:off x="2971800" y="1219200"/>
            <a:ext cx="304800" cy="304800"/>
          </a:xfrm>
          <a:prstGeom prst="rightArrow">
            <a:avLst>
              <a:gd name="adj1" fmla="val 50000"/>
              <a:gd name="adj2" fmla="val 44444"/>
            </a:avLst>
          </a:prstGeom>
          <a:solidFill>
            <a:srgbClr val="FFFF00"/>
          </a:solidFill>
          <a:ln w="9525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Calibri" panose="020F0502020204030204" pitchFamily="34" charset="0"/>
            </a:endParaRPr>
          </a:p>
        </p:txBody>
      </p:sp>
      <p:sp>
        <p:nvSpPr>
          <p:cNvPr id="139271" name="Text Box 7"/>
          <p:cNvSpPr txBox="1"/>
          <p:nvPr/>
        </p:nvSpPr>
        <p:spPr>
          <a:xfrm>
            <a:off x="609600" y="1524000"/>
            <a:ext cx="6934200" cy="523875"/>
          </a:xfrm>
          <a:prstGeom prst="rect">
            <a:avLst/>
          </a:prstGeom>
          <a:noFill/>
          <a:ln w="9525" cap="flat" cmpd="sng">
            <a:solidFill>
              <a:schemeClr val="bg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r>
              <a:rPr lang="en-US" altLang="zh-CN" sz="2800" b="1" dirty="0">
                <a:latin typeface="华文中宋" pitchFamily="2" charset="-122"/>
                <a:ea typeface="华文中宋" pitchFamily="2" charset="-122"/>
              </a:rPr>
              <a:t>19</a:t>
            </a:r>
            <a:r>
              <a:rPr lang="zh-CN" altLang="en-US" sz="2800" b="1" dirty="0">
                <a:latin typeface="华文中宋" pitchFamily="2" charset="-122"/>
                <a:ea typeface="华文中宋" pitchFamily="2" charset="-122"/>
              </a:rPr>
              <a:t>世纪中期，</a:t>
            </a:r>
            <a:r>
              <a:rPr lang="zh-CN" altLang="en-US" sz="28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印度</a:t>
            </a:r>
            <a:r>
              <a:rPr lang="zh-CN" altLang="en-US" sz="2800" b="1" dirty="0">
                <a:latin typeface="华文中宋" pitchFamily="2" charset="-122"/>
                <a:ea typeface="华文中宋" pitchFamily="2" charset="-122"/>
              </a:rPr>
              <a:t>成为英国的</a:t>
            </a:r>
            <a:r>
              <a:rPr lang="zh-CN" altLang="en-US" sz="28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殖民地</a:t>
            </a:r>
            <a:endParaRPr lang="en-US" altLang="zh-CN" sz="2800" b="1" dirty="0">
              <a:solidFill>
                <a:srgbClr val="FF00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20493" name="Rectangle 5"/>
          <p:cNvSpPr/>
          <p:nvPr/>
        </p:nvSpPr>
        <p:spPr>
          <a:xfrm>
            <a:off x="609600" y="762000"/>
            <a:ext cx="7561263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英国在印度的扩张</a:t>
            </a:r>
            <a:endParaRPr lang="en-US" altLang="zh-CN" sz="2800" b="1" dirty="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179209" name="Text Box 9"/>
          <p:cNvSpPr txBox="1"/>
          <p:nvPr/>
        </p:nvSpPr>
        <p:spPr>
          <a:xfrm>
            <a:off x="5638800" y="2590800"/>
            <a:ext cx="3276600" cy="400050"/>
          </a:xfrm>
          <a:prstGeom prst="rect">
            <a:avLst/>
          </a:prstGeom>
          <a:solidFill>
            <a:srgbClr val="FF0000"/>
          </a:solidFill>
          <a:ln w="57150" cap="flat" cmpd="sng">
            <a:solidFill>
              <a:srgbClr val="000099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 algn="ctr"/>
            <a:r>
              <a:rPr lang="en-US" altLang="zh-CN" sz="2000" b="1" dirty="0">
                <a:solidFill>
                  <a:schemeClr val="bg2"/>
                </a:solidFill>
                <a:latin typeface="华文中宋" pitchFamily="2" charset="-122"/>
                <a:ea typeface="华文中宋" pitchFamily="2" charset="-122"/>
              </a:rPr>
              <a:t>1775—1858</a:t>
            </a:r>
            <a:r>
              <a:rPr lang="zh-CN" altLang="en-US" sz="2000" b="1" dirty="0">
                <a:solidFill>
                  <a:schemeClr val="bg2"/>
                </a:solidFill>
                <a:latin typeface="华文中宋" pitchFamily="2" charset="-122"/>
                <a:ea typeface="华文中宋" pitchFamily="2" charset="-122"/>
              </a:rPr>
              <a:t>英国侵占地区</a:t>
            </a:r>
            <a:endParaRPr lang="zh-CN" altLang="en-US" sz="2000" b="1" dirty="0">
              <a:solidFill>
                <a:schemeClr val="bg2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5" name="Rectangle 12"/>
          <p:cNvSpPr>
            <a:spLocks noChangeArrowheads="1"/>
          </p:cNvSpPr>
          <p:nvPr/>
        </p:nvSpPr>
        <p:spPr bwMode="auto">
          <a:xfrm>
            <a:off x="539750" y="244475"/>
            <a:ext cx="5400675" cy="579438"/>
          </a:xfrm>
          <a:prstGeom prst="rect">
            <a:avLst/>
          </a:prstGeom>
          <a:noFill/>
          <a:ln w="9525">
            <a:noFill/>
            <a:miter lim="800000"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Calibri" panose="020F0502020204030204" pitchFamily="34" charset="0"/>
                <a:ea typeface="华文隶书" pitchFamily="2" charset="-122"/>
                <a:cs typeface="+mn-cs"/>
              </a:rPr>
              <a:t>二、印度民族大起义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Calibri" panose="020F0502020204030204" pitchFamily="34" charset="0"/>
              <a:ea typeface="华文隶书" pitchFamily="2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0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79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79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79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79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79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3" dur="500"/>
                                        <p:tgtEl>
                                          <p:spTgt spid="1792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139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207" grpId="0" animBg="1"/>
      <p:bldP spid="179211" grpId="0" animBg="1"/>
      <p:bldP spid="139271" grpId="0" animBg="1"/>
      <p:bldP spid="20493" grpId="0"/>
      <p:bldP spid="179209" grpId="0" animBg="1"/>
      <p:bldP spid="1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3" name="Rectangle 4"/>
          <p:cNvSpPr/>
          <p:nvPr/>
        </p:nvSpPr>
        <p:spPr>
          <a:xfrm>
            <a:off x="457200" y="685800"/>
            <a:ext cx="7848600" cy="1033463"/>
          </a:xfrm>
          <a:prstGeom prst="rect">
            <a:avLst/>
          </a:prstGeom>
          <a:noFill/>
          <a:ln w="76200">
            <a:noFill/>
          </a:ln>
        </p:spPr>
        <p:txBody>
          <a:bodyPr lIns="90000" tIns="46800" rIns="90000" bIns="46800">
            <a:spAutoFit/>
          </a:bodyPr>
          <a:p>
            <a:pPr>
              <a:spcBef>
                <a:spcPts val="600"/>
              </a:spcBef>
            </a:pPr>
            <a:r>
              <a:rPr lang="en-US" altLang="zh-CN" sz="2800" b="1" dirty="0">
                <a:solidFill>
                  <a:srgbClr val="FF3399"/>
                </a:solidFill>
                <a:latin typeface="Tahoma" panose="020B0604030504040204" pitchFamily="34" charset="0"/>
                <a:ea typeface="黑体" panose="02010609060101010101" pitchFamily="49" charset="-122"/>
              </a:rPr>
              <a:t>  1.</a:t>
            </a:r>
            <a:r>
              <a:rPr lang="zh-CN" altLang="en-US" sz="2800" b="1" dirty="0">
                <a:solidFill>
                  <a:srgbClr val="FF3399"/>
                </a:solidFill>
                <a:latin typeface="Tahoma" panose="020B0604030504040204" pitchFamily="34" charset="0"/>
                <a:ea typeface="黑体" panose="02010609060101010101" pitchFamily="49" charset="-122"/>
              </a:rPr>
              <a:t>原因：</a:t>
            </a:r>
            <a:endParaRPr lang="zh-CN" altLang="en-US" sz="2800" b="1" dirty="0">
              <a:solidFill>
                <a:srgbClr val="FF3399"/>
              </a:solidFill>
              <a:latin typeface="Tahoma" panose="020B0604030504040204" pitchFamily="34" charset="0"/>
              <a:ea typeface="黑体" panose="02010609060101010101" pitchFamily="49" charset="-122"/>
            </a:endParaRPr>
          </a:p>
          <a:p>
            <a:pPr>
              <a:spcBef>
                <a:spcPts val="600"/>
              </a:spcBef>
            </a:pPr>
            <a:r>
              <a:rPr lang="zh-CN" altLang="en-US" sz="2800" b="1" dirty="0">
                <a:solidFill>
                  <a:schemeClr val="hlink"/>
                </a:solidFill>
                <a:latin typeface="华文中宋" pitchFamily="2" charset="-122"/>
                <a:ea typeface="华文中宋" pitchFamily="2" charset="-122"/>
                <a:sym typeface="Wingdings" panose="05000000000000000000" pitchFamily="2" charset="2"/>
              </a:rPr>
              <a:t>（</a:t>
            </a:r>
            <a:r>
              <a:rPr lang="en-US" altLang="zh-CN" sz="2800" b="1" dirty="0">
                <a:solidFill>
                  <a:schemeClr val="hlink"/>
                </a:solidFill>
                <a:latin typeface="华文中宋" pitchFamily="2" charset="-122"/>
                <a:ea typeface="华文中宋" pitchFamily="2" charset="-122"/>
                <a:sym typeface="Wingdings" panose="05000000000000000000" pitchFamily="2" charset="2"/>
              </a:rPr>
              <a:t>1</a:t>
            </a:r>
            <a:r>
              <a:rPr lang="zh-CN" altLang="en-US" sz="2800" b="1" dirty="0">
                <a:solidFill>
                  <a:schemeClr val="hlink"/>
                </a:solidFill>
                <a:latin typeface="华文中宋" pitchFamily="2" charset="-122"/>
                <a:ea typeface="华文中宋" pitchFamily="2" charset="-122"/>
                <a:sym typeface="Wingdings" panose="05000000000000000000" pitchFamily="2" charset="2"/>
              </a:rPr>
              <a:t>）</a:t>
            </a:r>
            <a:r>
              <a:rPr lang="zh-CN" altLang="en-US" sz="2800" b="1" dirty="0">
                <a:solidFill>
                  <a:schemeClr val="hlink"/>
                </a:solidFill>
                <a:latin typeface="华文中宋" pitchFamily="2" charset="-122"/>
                <a:ea typeface="华文中宋" pitchFamily="2" charset="-122"/>
              </a:rPr>
              <a:t>英国殖民者对印度的</a:t>
            </a:r>
            <a:r>
              <a:rPr lang="zh-CN" altLang="en-US" sz="28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经济掠夺</a:t>
            </a:r>
            <a:endParaRPr lang="zh-CN" altLang="en-US" sz="2800" b="1" dirty="0">
              <a:solidFill>
                <a:srgbClr val="FF00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0245" name="Text Box 6"/>
          <p:cNvSpPr txBox="1"/>
          <p:nvPr/>
        </p:nvSpPr>
        <p:spPr>
          <a:xfrm>
            <a:off x="304800" y="4267200"/>
            <a:ext cx="8534400" cy="1201738"/>
          </a:xfrm>
          <a:prstGeom prst="rect">
            <a:avLst/>
          </a:prstGeom>
          <a:solidFill>
            <a:schemeClr val="bg1"/>
          </a:solidFill>
          <a:ln w="762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0000" tIns="46800" rIns="90000" bIns="46800">
            <a:spAutoFit/>
          </a:bodyPr>
          <a:p>
            <a:r>
              <a:rPr lang="zh-CN" altLang="en-US" sz="2400" b="1" dirty="0">
                <a:latin typeface="华文中宋" pitchFamily="2" charset="-122"/>
                <a:ea typeface="华文中宋" pitchFamily="2" charset="-122"/>
              </a:rPr>
              <a:t>材料二</a:t>
            </a:r>
            <a:r>
              <a:rPr lang="en-US" altLang="zh-CN" sz="2400" b="1" dirty="0">
                <a:latin typeface="华文中宋" pitchFamily="2" charset="-122"/>
                <a:ea typeface="华文中宋" pitchFamily="2" charset="-122"/>
              </a:rPr>
              <a:t>:</a:t>
            </a:r>
            <a:endParaRPr lang="en-US" altLang="zh-CN" sz="2400" b="1" dirty="0">
              <a:latin typeface="华文中宋" pitchFamily="2" charset="-122"/>
              <a:ea typeface="华文中宋" pitchFamily="2" charset="-122"/>
            </a:endParaRPr>
          </a:p>
          <a:p>
            <a:r>
              <a:rPr lang="en-US" altLang="zh-CN" sz="2400" b="1" dirty="0">
                <a:latin typeface="华文中宋" pitchFamily="2" charset="-122"/>
                <a:ea typeface="华文中宋" pitchFamily="2" charset="-122"/>
              </a:rPr>
              <a:t>“</a:t>
            </a:r>
            <a:r>
              <a:rPr lang="zh-CN" altLang="en-US" sz="2400" b="1" dirty="0">
                <a:latin typeface="华文中宋" pitchFamily="2" charset="-122"/>
                <a:ea typeface="华文中宋" pitchFamily="2" charset="-122"/>
              </a:rPr>
              <a:t>悲惨的情况在商业史上是无与伦比的，</a:t>
            </a:r>
            <a:r>
              <a:rPr lang="zh-CN" altLang="en-US" sz="24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棉织工人的白骨使印度平原都白成了一片了</a:t>
            </a:r>
            <a:r>
              <a:rPr lang="zh-CN" altLang="en-US" sz="2400" b="1" dirty="0">
                <a:latin typeface="华文中宋" pitchFamily="2" charset="-122"/>
                <a:ea typeface="华文中宋" pitchFamily="2" charset="-122"/>
              </a:rPr>
              <a:t>”。         </a:t>
            </a:r>
            <a:r>
              <a:rPr lang="en-US" altLang="zh-CN" sz="2400" b="1" dirty="0">
                <a:latin typeface="华文中宋" pitchFamily="2" charset="-122"/>
                <a:ea typeface="华文中宋" pitchFamily="2" charset="-122"/>
              </a:rPr>
              <a:t>-----</a:t>
            </a:r>
            <a:r>
              <a:rPr lang="zh-CN" altLang="en-US" sz="2400" b="1" dirty="0">
                <a:latin typeface="华文中宋" pitchFamily="2" charset="-122"/>
                <a:ea typeface="华文中宋" pitchFamily="2" charset="-122"/>
              </a:rPr>
              <a:t>英国驻印度总督本丁克</a:t>
            </a:r>
            <a:endParaRPr lang="zh-CN" altLang="en-US" sz="2400" b="1" dirty="0"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0246" name="Rectangle 4"/>
          <p:cNvSpPr/>
          <p:nvPr/>
        </p:nvSpPr>
        <p:spPr>
          <a:xfrm>
            <a:off x="304800" y="5638800"/>
            <a:ext cx="8534400" cy="833438"/>
          </a:xfrm>
          <a:prstGeom prst="rect">
            <a:avLst/>
          </a:prstGeom>
          <a:solidFill>
            <a:schemeClr val="bg1"/>
          </a:solidFill>
          <a:ln w="762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0000" tIns="46800" rIns="90000" bIns="46800">
            <a:spAutoFit/>
          </a:bodyPr>
          <a:p>
            <a:r>
              <a:rPr lang="zh-CN" altLang="en-US" sz="2400" b="1" dirty="0">
                <a:latin typeface="华文中宋" pitchFamily="2" charset="-122"/>
                <a:ea typeface="华文中宋" pitchFamily="2" charset="-122"/>
              </a:rPr>
              <a:t>材料三</a:t>
            </a:r>
            <a:r>
              <a:rPr lang="en-US" altLang="zh-CN" sz="2400" b="1" dirty="0">
                <a:latin typeface="华文中宋" pitchFamily="2" charset="-122"/>
                <a:ea typeface="华文中宋" pitchFamily="2" charset="-122"/>
              </a:rPr>
              <a:t>:</a:t>
            </a:r>
            <a:endParaRPr lang="en-US" altLang="zh-CN" sz="2400" b="1" dirty="0">
              <a:latin typeface="华文中宋" pitchFamily="2" charset="-122"/>
              <a:ea typeface="华文中宋" pitchFamily="2" charset="-122"/>
            </a:endParaRPr>
          </a:p>
          <a:p>
            <a:r>
              <a:rPr lang="en-US" altLang="zh-CN" sz="2400" b="1" dirty="0">
                <a:latin typeface="华文中宋" pitchFamily="2" charset="-122"/>
                <a:ea typeface="华文中宋" pitchFamily="2" charset="-122"/>
              </a:rPr>
              <a:t>1770</a:t>
            </a:r>
            <a:r>
              <a:rPr lang="zh-CN" altLang="en-US" sz="2400" b="1" dirty="0">
                <a:latin typeface="华文中宋" pitchFamily="2" charset="-122"/>
                <a:ea typeface="华文中宋" pitchFamily="2" charset="-122"/>
              </a:rPr>
              <a:t>年孟加拉一次</a:t>
            </a:r>
            <a:r>
              <a:rPr lang="zh-CN" altLang="en-US" sz="24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饥荒死亡人数占当地人口的三分之一</a:t>
            </a:r>
            <a:r>
              <a:rPr lang="zh-CN" altLang="en-US" sz="2400" b="1" dirty="0">
                <a:latin typeface="华文中宋" pitchFamily="2" charset="-122"/>
                <a:ea typeface="华文中宋" pitchFamily="2" charset="-122"/>
              </a:rPr>
              <a:t>。</a:t>
            </a:r>
            <a:endParaRPr lang="zh-CN" altLang="en-US" sz="2400" b="1" dirty="0"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0248" name="Text Box 8"/>
          <p:cNvSpPr txBox="1"/>
          <p:nvPr/>
        </p:nvSpPr>
        <p:spPr>
          <a:xfrm>
            <a:off x="304800" y="1752600"/>
            <a:ext cx="8534400" cy="2362200"/>
          </a:xfrm>
          <a:prstGeom prst="rect">
            <a:avLst/>
          </a:prstGeom>
          <a:solidFill>
            <a:schemeClr val="bg1">
              <a:alpha val="0"/>
            </a:schemeClr>
          </a:solidFill>
          <a:ln w="7620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0000" tIns="46800" rIns="90000" bIns="46800">
            <a:spAutoFit/>
          </a:bodyPr>
          <a:p>
            <a:r>
              <a:rPr lang="zh-CN" altLang="en-US" sz="2400" b="1" dirty="0">
                <a:latin typeface="华文中宋" pitchFamily="2" charset="-122"/>
                <a:ea typeface="华文中宋" pitchFamily="2" charset="-122"/>
              </a:rPr>
              <a:t>材料一：</a:t>
            </a:r>
            <a:endParaRPr lang="en-US" altLang="zh-CN" sz="2400" b="1" dirty="0">
              <a:latin typeface="华文中宋" pitchFamily="2" charset="-122"/>
              <a:ea typeface="华文中宋" pitchFamily="2" charset="-122"/>
            </a:endParaRPr>
          </a:p>
          <a:p>
            <a:r>
              <a:rPr lang="zh-CN" altLang="en-US" sz="2400" b="1" dirty="0">
                <a:latin typeface="华文中宋" pitchFamily="2" charset="-122"/>
                <a:ea typeface="华文中宋" pitchFamily="2" charset="-122"/>
              </a:rPr>
              <a:t>据统计：</a:t>
            </a:r>
            <a:r>
              <a:rPr lang="en-US" altLang="zh-CN" sz="2400" b="1" dirty="0">
                <a:latin typeface="华文中宋" pitchFamily="2" charset="-122"/>
                <a:ea typeface="华文中宋" pitchFamily="2" charset="-122"/>
              </a:rPr>
              <a:t>1814~1835</a:t>
            </a:r>
            <a:r>
              <a:rPr lang="zh-CN" altLang="en-US" sz="2400" b="1" dirty="0">
                <a:latin typeface="华文中宋" pitchFamily="2" charset="-122"/>
                <a:ea typeface="华文中宋" pitchFamily="2" charset="-122"/>
              </a:rPr>
              <a:t>年，印度输入英国的棉布从</a:t>
            </a:r>
            <a:r>
              <a:rPr lang="en-US" altLang="zh-CN" sz="2400" b="1" dirty="0">
                <a:latin typeface="华文中宋" pitchFamily="2" charset="-122"/>
                <a:ea typeface="华文中宋" pitchFamily="2" charset="-122"/>
              </a:rPr>
              <a:t>125</a:t>
            </a:r>
            <a:r>
              <a:rPr lang="zh-CN" altLang="en-US" sz="2400" b="1" dirty="0">
                <a:latin typeface="华文中宋" pitchFamily="2" charset="-122"/>
                <a:ea typeface="华文中宋" pitchFamily="2" charset="-122"/>
              </a:rPr>
              <a:t>万匹跌到</a:t>
            </a:r>
            <a:r>
              <a:rPr lang="en-US" altLang="zh-CN" sz="2400" b="1" dirty="0">
                <a:latin typeface="华文中宋" pitchFamily="2" charset="-122"/>
                <a:ea typeface="华文中宋" pitchFamily="2" charset="-122"/>
              </a:rPr>
              <a:t>30</a:t>
            </a:r>
            <a:r>
              <a:rPr lang="zh-CN" altLang="en-US" sz="2400" b="1" dirty="0">
                <a:latin typeface="华文中宋" pitchFamily="2" charset="-122"/>
                <a:ea typeface="华文中宋" pitchFamily="2" charset="-122"/>
              </a:rPr>
              <a:t>多万匹；而同一时期英国输入印度的棉纱由不足</a:t>
            </a:r>
            <a:r>
              <a:rPr lang="en-US" altLang="zh-CN" sz="2400" b="1" dirty="0">
                <a:latin typeface="华文中宋" pitchFamily="2" charset="-122"/>
                <a:ea typeface="华文中宋" pitchFamily="2" charset="-122"/>
              </a:rPr>
              <a:t>100</a:t>
            </a:r>
            <a:r>
              <a:rPr lang="zh-CN" altLang="en-US" sz="2400" b="1" dirty="0">
                <a:latin typeface="华文中宋" pitchFamily="2" charset="-122"/>
                <a:ea typeface="华文中宋" pitchFamily="2" charset="-122"/>
              </a:rPr>
              <a:t>万匹增加到了</a:t>
            </a:r>
            <a:r>
              <a:rPr lang="en-US" altLang="zh-CN" sz="2400" b="1" dirty="0">
                <a:latin typeface="华文中宋" pitchFamily="2" charset="-122"/>
                <a:ea typeface="华文中宋" pitchFamily="2" charset="-122"/>
              </a:rPr>
              <a:t>5100</a:t>
            </a:r>
            <a:r>
              <a:rPr lang="zh-CN" altLang="en-US" sz="2400" b="1" dirty="0">
                <a:latin typeface="华文中宋" pitchFamily="2" charset="-122"/>
                <a:ea typeface="华文中宋" pitchFamily="2" charset="-122"/>
              </a:rPr>
              <a:t>万匹以上</a:t>
            </a:r>
            <a:r>
              <a:rPr lang="en-US" altLang="zh-CN" sz="2400" b="1" dirty="0">
                <a:latin typeface="华文中宋" pitchFamily="2" charset="-122"/>
                <a:ea typeface="华文中宋" pitchFamily="2" charset="-122"/>
              </a:rPr>
              <a:t>……</a:t>
            </a:r>
            <a:r>
              <a:rPr lang="zh-CN" altLang="en-US" sz="2400" b="1" dirty="0">
                <a:latin typeface="华文中宋" pitchFamily="2" charset="-122"/>
                <a:ea typeface="华文中宋" pitchFamily="2" charset="-122"/>
              </a:rPr>
              <a:t>往日工业发达和人口稠密的城市</a:t>
            </a:r>
            <a:r>
              <a:rPr lang="en-US" altLang="zh-CN" sz="2400" b="1" dirty="0">
                <a:latin typeface="华文中宋" pitchFamily="2" charset="-122"/>
                <a:ea typeface="华文中宋" pitchFamily="2" charset="-122"/>
              </a:rPr>
              <a:t>,</a:t>
            </a:r>
            <a:r>
              <a:rPr lang="zh-CN" altLang="en-US" sz="2400" b="1" dirty="0">
                <a:latin typeface="华文中宋" pitchFamily="2" charset="-122"/>
                <a:ea typeface="华文中宋" pitchFamily="2" charset="-122"/>
              </a:rPr>
              <a:t>如号称“印度的曼彻斯特”的</a:t>
            </a:r>
            <a:r>
              <a:rPr lang="zh-CN" altLang="en-US" sz="24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达卡城</a:t>
            </a:r>
            <a:r>
              <a:rPr lang="zh-CN" altLang="en-US" sz="2400" b="1" dirty="0">
                <a:latin typeface="华文中宋" pitchFamily="2" charset="-122"/>
                <a:ea typeface="华文中宋" pitchFamily="2" charset="-122"/>
              </a:rPr>
              <a:t>，遭到了毁灭性打击，</a:t>
            </a:r>
            <a:r>
              <a:rPr lang="en-US" altLang="zh-CN" sz="2400" b="1" dirty="0">
                <a:latin typeface="华文中宋" pitchFamily="2" charset="-122"/>
                <a:ea typeface="华文中宋" pitchFamily="2" charset="-122"/>
              </a:rPr>
              <a:t>1824—1837</a:t>
            </a:r>
            <a:r>
              <a:rPr lang="zh-CN" altLang="en-US" sz="2400" b="1" dirty="0">
                <a:latin typeface="华文中宋" pitchFamily="2" charset="-122"/>
                <a:ea typeface="华文中宋" pitchFamily="2" charset="-122"/>
              </a:rPr>
              <a:t>年</a:t>
            </a:r>
            <a:r>
              <a:rPr lang="zh-CN" altLang="en-US" sz="24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人口从</a:t>
            </a:r>
            <a:r>
              <a:rPr lang="en-US" altLang="zh-CN" sz="24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15</a:t>
            </a:r>
            <a:r>
              <a:rPr lang="zh-CN" altLang="en-US" sz="24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万减至</a:t>
            </a:r>
            <a:r>
              <a:rPr lang="en-US" altLang="zh-CN" sz="24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3</a:t>
            </a:r>
            <a:r>
              <a:rPr lang="zh-CN" altLang="en-US" sz="24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万</a:t>
            </a:r>
            <a:r>
              <a:rPr lang="zh-CN" altLang="en-US" sz="2400" b="1" dirty="0">
                <a:latin typeface="华文中宋" pitchFamily="2" charset="-122"/>
                <a:ea typeface="华文中宋" pitchFamily="2" charset="-122"/>
              </a:rPr>
              <a:t>。</a:t>
            </a:r>
            <a:endParaRPr lang="zh-CN" altLang="en-US" sz="2400" dirty="0"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7" name="Rectangle 12"/>
          <p:cNvSpPr>
            <a:spLocks noChangeArrowheads="1"/>
          </p:cNvSpPr>
          <p:nvPr/>
        </p:nvSpPr>
        <p:spPr bwMode="auto">
          <a:xfrm>
            <a:off x="539750" y="244475"/>
            <a:ext cx="5400675" cy="579438"/>
          </a:xfrm>
          <a:prstGeom prst="rect">
            <a:avLst/>
          </a:prstGeom>
          <a:noFill/>
          <a:ln w="9525">
            <a:noFill/>
            <a:miter lim="800000"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Calibri" panose="020F0502020204030204" pitchFamily="34" charset="0"/>
                <a:ea typeface="华文隶书" pitchFamily="2" charset="-122"/>
                <a:cs typeface="+mn-cs"/>
              </a:rPr>
              <a:t>二、印度民族大起义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Calibri" panose="020F0502020204030204" pitchFamily="34" charset="0"/>
              <a:ea typeface="华文隶书" pitchFamily="2" charset="-122"/>
              <a:cs typeface="+mn-cs"/>
            </a:endParaRPr>
          </a:p>
        </p:txBody>
      </p:sp>
      <p:sp>
        <p:nvSpPr>
          <p:cNvPr id="8" name="圆角矩形标注 7"/>
          <p:cNvSpPr/>
          <p:nvPr/>
        </p:nvSpPr>
        <p:spPr>
          <a:xfrm>
            <a:off x="6705600" y="685800"/>
            <a:ext cx="2133600" cy="914400"/>
          </a:xfrm>
          <a:prstGeom prst="wedgeRoundRectCallout">
            <a:avLst>
              <a:gd name="adj1" fmla="val -54491"/>
              <a:gd name="adj2" fmla="val 116036"/>
              <a:gd name="adj3" fmla="val 16667"/>
            </a:avLst>
          </a:prstGeom>
          <a:solidFill>
            <a:schemeClr val="tx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华文中宋" pitchFamily="2" charset="-122"/>
                <a:ea typeface="华文中宋" pitchFamily="2" charset="-122"/>
                <a:cs typeface="+mn-cs"/>
              </a:rPr>
              <a:t>英国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华文中宋" pitchFamily="2" charset="-122"/>
                <a:ea typeface="华文中宋" pitchFamily="2" charset="-122"/>
                <a:cs typeface="+mn-cs"/>
              </a:rPr>
              <a:t>已经</a:t>
            </a:r>
            <a:r>
              <a:rPr kumimoji="0" lang="zh-CN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华文中宋" pitchFamily="2" charset="-122"/>
                <a:ea typeface="华文中宋" pitchFamily="2" charset="-122"/>
                <a:cs typeface="+mn-cs"/>
              </a:rPr>
              <a:t>完成了工业革命</a:t>
            </a:r>
            <a:endParaRPr kumimoji="0" lang="zh-CN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/>
              <a:uLnTx/>
              <a:uFillTx/>
              <a:latin typeface="华文中宋" pitchFamily="2" charset="-122"/>
              <a:ea typeface="华文中宋" pitchFamily="2" charset="-122"/>
              <a:cs typeface="+mn-cs"/>
            </a:endParaRP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243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charRg st="8" end="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10243">
                                            <p:txEl>
                                              <p:charRg st="8" end="2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5" grpId="0" animBg="1"/>
      <p:bldP spid="10246" grpId="0" animBg="1"/>
      <p:bldP spid="10248" grpId="0" animBg="1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90" name="Rectangle 4"/>
          <p:cNvSpPr/>
          <p:nvPr/>
        </p:nvSpPr>
        <p:spPr>
          <a:xfrm>
            <a:off x="4876800" y="6172200"/>
            <a:ext cx="3962400" cy="457200"/>
          </a:xfrm>
          <a:prstGeom prst="rect">
            <a:avLst/>
          </a:prstGeom>
          <a:noFill/>
          <a:ln w="76200">
            <a:noFill/>
          </a:ln>
        </p:spPr>
        <p:txBody>
          <a:bodyPr lIns="90000" tIns="46800" rIns="90000" bIns="46800">
            <a:spAutoFit/>
          </a:bodyPr>
          <a:p>
            <a:r>
              <a:rPr lang="zh-CN" altLang="en-US" sz="2400" b="1" dirty="0">
                <a:latin typeface="Tahoma" panose="020B0604030504040204" pitchFamily="34" charset="0"/>
                <a:ea typeface="黑体" panose="02010609060101010101" pitchFamily="49" charset="-122"/>
              </a:rPr>
              <a:t>英国殖民者处死印度人</a:t>
            </a:r>
            <a:endParaRPr lang="zh-CN" altLang="en-US" sz="2400" b="1" dirty="0">
              <a:latin typeface="Tahoma" panose="020B0604030504040204" pitchFamily="34" charset="0"/>
              <a:ea typeface="黑体" panose="02010609060101010101" pitchFamily="49" charset="-122"/>
            </a:endParaRPr>
          </a:p>
        </p:txBody>
      </p:sp>
      <p:pic>
        <p:nvPicPr>
          <p:cNvPr id="12291" name="Picture 6" descr="W020070301733416190431"/>
          <p:cNvPicPr>
            <a:picLocks noChangeAspect="1"/>
          </p:cNvPicPr>
          <p:nvPr/>
        </p:nvPicPr>
        <p:blipFill>
          <a:blip r:embed="rId1"/>
          <a:srcRect l="39384" t="59935" r="5231" b="10532"/>
          <a:stretch>
            <a:fillRect/>
          </a:stretch>
        </p:blipFill>
        <p:spPr>
          <a:xfrm>
            <a:off x="4495800" y="1752600"/>
            <a:ext cx="4419600" cy="4352925"/>
          </a:xfrm>
          <a:prstGeom prst="rect">
            <a:avLst/>
          </a:prstGeom>
          <a:noFill/>
          <a:ln w="2857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12292" name="Picture 7" descr="英国殖民者在印度作威作福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" y="1752600"/>
            <a:ext cx="4038600" cy="4360863"/>
          </a:xfrm>
          <a:prstGeom prst="rect">
            <a:avLst/>
          </a:prstGeom>
          <a:noFill/>
          <a:ln w="2857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12293" name="Rectangle 8"/>
          <p:cNvSpPr/>
          <p:nvPr/>
        </p:nvSpPr>
        <p:spPr>
          <a:xfrm>
            <a:off x="838200" y="6019800"/>
            <a:ext cx="3124200" cy="6096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r>
              <a:rPr lang="zh-CN" altLang="en-US" sz="2400" b="1" dirty="0">
                <a:latin typeface="Tahoma" panose="020B0604030504040204" pitchFamily="34" charset="0"/>
                <a:ea typeface="黑体" panose="02010609060101010101" pitchFamily="49" charset="-122"/>
              </a:rPr>
              <a:t>英国殖民者作威作福</a:t>
            </a:r>
            <a:endParaRPr lang="zh-CN" altLang="en-US" sz="2400" b="1" dirty="0">
              <a:latin typeface="Tahoma" panose="020B0604030504040204" pitchFamily="34" charset="0"/>
              <a:ea typeface="黑体" panose="02010609060101010101" pitchFamily="49" charset="-122"/>
            </a:endParaRPr>
          </a:p>
        </p:txBody>
      </p:sp>
      <p:sp>
        <p:nvSpPr>
          <p:cNvPr id="12297" name="Rectangle 4"/>
          <p:cNvSpPr/>
          <p:nvPr/>
        </p:nvSpPr>
        <p:spPr>
          <a:xfrm>
            <a:off x="457200" y="1219200"/>
            <a:ext cx="8305800" cy="525463"/>
          </a:xfrm>
          <a:prstGeom prst="rect">
            <a:avLst/>
          </a:prstGeom>
          <a:noFill/>
          <a:ln w="76200">
            <a:noFill/>
          </a:ln>
        </p:spPr>
        <p:txBody>
          <a:bodyPr lIns="90000" tIns="46800" rIns="90000" bIns="46800">
            <a:spAutoFit/>
          </a:bodyPr>
          <a:p>
            <a:r>
              <a:rPr lang="zh-CN" altLang="en-US" sz="2800" b="1" dirty="0">
                <a:solidFill>
                  <a:schemeClr val="hlink"/>
                </a:solidFill>
                <a:latin typeface="华文中宋" pitchFamily="2" charset="-122"/>
                <a:ea typeface="华文中宋" pitchFamily="2" charset="-122"/>
                <a:sym typeface="Wingdings" panose="05000000000000000000" pitchFamily="2" charset="2"/>
              </a:rPr>
              <a:t>（</a:t>
            </a:r>
            <a:r>
              <a:rPr lang="en-US" altLang="zh-CN" sz="2800" b="1" dirty="0">
                <a:solidFill>
                  <a:schemeClr val="hlink"/>
                </a:solidFill>
                <a:latin typeface="华文中宋" pitchFamily="2" charset="-122"/>
                <a:ea typeface="华文中宋" pitchFamily="2" charset="-122"/>
                <a:sym typeface="Wingdings" panose="05000000000000000000" pitchFamily="2" charset="2"/>
              </a:rPr>
              <a:t>2</a:t>
            </a:r>
            <a:r>
              <a:rPr lang="zh-CN" altLang="en-US" sz="2800" b="1" dirty="0">
                <a:solidFill>
                  <a:schemeClr val="hlink"/>
                </a:solidFill>
                <a:latin typeface="华文中宋" pitchFamily="2" charset="-122"/>
                <a:ea typeface="华文中宋" pitchFamily="2" charset="-122"/>
                <a:sym typeface="Wingdings" panose="05000000000000000000" pitchFamily="2" charset="2"/>
              </a:rPr>
              <a:t>）</a:t>
            </a:r>
            <a:r>
              <a:rPr lang="zh-CN" altLang="en-US" sz="2800" b="1" dirty="0">
                <a:solidFill>
                  <a:schemeClr val="hlink"/>
                </a:solidFill>
                <a:latin typeface="华文中宋" pitchFamily="2" charset="-122"/>
                <a:ea typeface="华文中宋" pitchFamily="2" charset="-122"/>
              </a:rPr>
              <a:t>英国殖民者对印度的</a:t>
            </a:r>
            <a:r>
              <a:rPr lang="zh-CN" altLang="en-US" sz="28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政治压迫</a:t>
            </a:r>
            <a:endParaRPr lang="zh-CN" altLang="en-US" sz="2800" b="1" dirty="0">
              <a:solidFill>
                <a:srgbClr val="FF00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8" name="Rectangle 12"/>
          <p:cNvSpPr>
            <a:spLocks noChangeArrowheads="1"/>
          </p:cNvSpPr>
          <p:nvPr/>
        </p:nvSpPr>
        <p:spPr bwMode="auto">
          <a:xfrm>
            <a:off x="539750" y="244475"/>
            <a:ext cx="5400675" cy="579438"/>
          </a:xfrm>
          <a:prstGeom prst="rect">
            <a:avLst/>
          </a:prstGeom>
          <a:noFill/>
          <a:ln w="9525">
            <a:noFill/>
            <a:miter lim="800000"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Calibri" panose="020F0502020204030204" pitchFamily="34" charset="0"/>
                <a:ea typeface="华文隶书" pitchFamily="2" charset="-122"/>
                <a:cs typeface="+mn-cs"/>
              </a:rPr>
              <a:t>二、印度民族大起义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Calibri" panose="020F0502020204030204" pitchFamily="34" charset="0"/>
              <a:ea typeface="华文隶书" pitchFamily="2" charset="-122"/>
              <a:cs typeface="+mn-cs"/>
            </a:endParaRPr>
          </a:p>
        </p:txBody>
      </p:sp>
      <p:sp>
        <p:nvSpPr>
          <p:cNvPr id="11272" name="矩形 8"/>
          <p:cNvSpPr/>
          <p:nvPr/>
        </p:nvSpPr>
        <p:spPr>
          <a:xfrm>
            <a:off x="609600" y="762000"/>
            <a:ext cx="1714500" cy="523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solidFill>
                  <a:srgbClr val="FF3399"/>
                </a:solidFill>
                <a:latin typeface="Tahoma" panose="020B0604030504040204" pitchFamily="34" charset="0"/>
                <a:ea typeface="黑体" panose="02010609060101010101" pitchFamily="49" charset="-122"/>
              </a:rPr>
              <a:t> 1.</a:t>
            </a:r>
            <a:r>
              <a:rPr lang="zh-CN" altLang="en-US" sz="2800" b="1" dirty="0">
                <a:solidFill>
                  <a:srgbClr val="FF3399"/>
                </a:solidFill>
                <a:latin typeface="Tahoma" panose="020B0604030504040204" pitchFamily="34" charset="0"/>
                <a:ea typeface="黑体" panose="02010609060101010101" pitchFamily="49" charset="-122"/>
              </a:rPr>
              <a:t>原因：</a:t>
            </a:r>
            <a:endParaRPr lang="zh-CN" altLang="en-US" sz="2800" dirty="0">
              <a:solidFill>
                <a:srgbClr val="FF3399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2297">
                                            <p:txEl>
                                              <p:charRg st="0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/>
      <p:bldP spid="1229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0965" name="Picture 5" descr="印度民族起义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876800" y="990600"/>
            <a:ext cx="3810000" cy="5080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318" name="Text Box 6"/>
          <p:cNvSpPr txBox="1"/>
          <p:nvPr/>
        </p:nvSpPr>
        <p:spPr>
          <a:xfrm>
            <a:off x="5105400" y="6019800"/>
            <a:ext cx="3657600" cy="525463"/>
          </a:xfrm>
          <a:prstGeom prst="rect">
            <a:avLst/>
          </a:prstGeom>
          <a:noFill/>
          <a:ln w="76200">
            <a:noFill/>
          </a:ln>
        </p:spPr>
        <p:txBody>
          <a:bodyPr lIns="90000" tIns="46800" rIns="90000" bIns="46800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Tahoma" panose="020B0604030504040204" pitchFamily="34" charset="0"/>
                <a:ea typeface="黑体" panose="02010609060101010101" pitchFamily="49" charset="-122"/>
              </a:rPr>
              <a:t>印度民族大起义形势</a:t>
            </a:r>
            <a:endParaRPr lang="zh-CN" altLang="en-US" sz="2800" b="1" dirty="0">
              <a:latin typeface="Tahoma" panose="020B0604030504040204" pitchFamily="34" charset="0"/>
              <a:ea typeface="黑体" panose="02010609060101010101" pitchFamily="49" charset="-122"/>
            </a:endParaRPr>
          </a:p>
        </p:txBody>
      </p:sp>
      <p:sp>
        <p:nvSpPr>
          <p:cNvPr id="13320" name="Text Box 8"/>
          <p:cNvSpPr txBox="1"/>
          <p:nvPr/>
        </p:nvSpPr>
        <p:spPr>
          <a:xfrm>
            <a:off x="609600" y="2895600"/>
            <a:ext cx="612775" cy="2209800"/>
          </a:xfrm>
          <a:prstGeom prst="rect">
            <a:avLst/>
          </a:prstGeom>
          <a:noFill/>
          <a:ln w="76200">
            <a:noFill/>
          </a:ln>
        </p:spPr>
        <p:txBody>
          <a:bodyPr vert="eaVert" lIns="90000" tIns="46800" rIns="90000" bIns="46800"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FF33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2800" b="1" dirty="0">
                <a:solidFill>
                  <a:srgbClr val="FF33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经过：</a:t>
            </a:r>
            <a:endParaRPr lang="zh-CN" altLang="en-US" sz="2800" b="1" dirty="0">
              <a:solidFill>
                <a:srgbClr val="FF3399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321" name="AutoShape 9"/>
          <p:cNvSpPr/>
          <p:nvPr/>
        </p:nvSpPr>
        <p:spPr>
          <a:xfrm>
            <a:off x="1295400" y="1066800"/>
            <a:ext cx="152400" cy="5334000"/>
          </a:xfrm>
          <a:prstGeom prst="leftBrace">
            <a:avLst>
              <a:gd name="adj1" fmla="val 208541"/>
              <a:gd name="adj2" fmla="val 50000"/>
            </a:avLst>
          </a:prstGeom>
          <a:noFill/>
          <a:ln w="476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sz="2400" dirty="0">
              <a:latin typeface="Tahoma" panose="020B0604030504040204" pitchFamily="34" charset="0"/>
            </a:endParaRPr>
          </a:p>
        </p:txBody>
      </p:sp>
      <p:sp>
        <p:nvSpPr>
          <p:cNvPr id="13322" name="Text Box 10"/>
          <p:cNvSpPr txBox="1"/>
          <p:nvPr/>
        </p:nvSpPr>
        <p:spPr>
          <a:xfrm>
            <a:off x="1447800" y="762000"/>
            <a:ext cx="1981200" cy="525463"/>
          </a:xfrm>
          <a:prstGeom prst="rect">
            <a:avLst/>
          </a:prstGeom>
          <a:noFill/>
          <a:ln w="76200">
            <a:noFill/>
          </a:ln>
        </p:spPr>
        <p:txBody>
          <a:bodyPr lIns="90000" tIns="46800" rIns="90000" bIns="46800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时间：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7595" name="Text Box 11"/>
          <p:cNvSpPr txBox="1"/>
          <p:nvPr/>
        </p:nvSpPr>
        <p:spPr>
          <a:xfrm>
            <a:off x="1447800" y="1219200"/>
            <a:ext cx="3733800" cy="525463"/>
          </a:xfrm>
          <a:prstGeom prst="rect">
            <a:avLst/>
          </a:prstGeom>
          <a:noFill/>
          <a:ln w="76200">
            <a:noFill/>
          </a:ln>
        </p:spPr>
        <p:txBody>
          <a:bodyPr lIns="90000" tIns="46800" rIns="90000" bIns="46800"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chemeClr val="hlink"/>
                </a:solidFill>
                <a:latin typeface="华文中宋" pitchFamily="2" charset="-122"/>
                <a:ea typeface="华文中宋" pitchFamily="2" charset="-122"/>
              </a:rPr>
              <a:t>1857—1859</a:t>
            </a:r>
            <a:r>
              <a:rPr lang="zh-CN" altLang="en-US" sz="2800" b="1" dirty="0">
                <a:solidFill>
                  <a:schemeClr val="hlink"/>
                </a:solidFill>
                <a:latin typeface="华文中宋" pitchFamily="2" charset="-122"/>
                <a:ea typeface="华文中宋" pitchFamily="2" charset="-122"/>
              </a:rPr>
              <a:t>年</a:t>
            </a:r>
            <a:endParaRPr lang="zh-CN" altLang="en-US" sz="2800" b="1" dirty="0">
              <a:solidFill>
                <a:schemeClr val="hlink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3324" name="Text Box 12">
            <a:hlinkClick r:id="" action="ppaction://noaction"/>
          </p:cNvPr>
          <p:cNvSpPr txBox="1"/>
          <p:nvPr/>
        </p:nvSpPr>
        <p:spPr>
          <a:xfrm>
            <a:off x="1524000" y="4876800"/>
            <a:ext cx="1981200" cy="525463"/>
          </a:xfrm>
          <a:prstGeom prst="rect">
            <a:avLst/>
          </a:prstGeom>
          <a:noFill/>
          <a:ln w="76200">
            <a:noFill/>
          </a:ln>
        </p:spPr>
        <p:txBody>
          <a:bodyPr lIns="90000" tIns="46800" rIns="90000" bIns="46800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中心：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7597" name="Text Box 13">
            <a:hlinkClick r:id="" action="ppaction://noaction"/>
          </p:cNvPr>
          <p:cNvSpPr txBox="1"/>
          <p:nvPr/>
        </p:nvSpPr>
        <p:spPr>
          <a:xfrm>
            <a:off x="2819400" y="4419600"/>
            <a:ext cx="1676400" cy="1387475"/>
          </a:xfrm>
          <a:prstGeom prst="rect">
            <a:avLst/>
          </a:prstGeom>
          <a:noFill/>
          <a:ln w="76200">
            <a:noFill/>
          </a:ln>
        </p:spPr>
        <p:txBody>
          <a:bodyPr lIns="90000" tIns="46800" rIns="90000" bIns="46800">
            <a:spAutoFit/>
          </a:bodyPr>
          <a:p>
            <a:r>
              <a:rPr lang="zh-CN" altLang="en-US" sz="2800" b="1" dirty="0">
                <a:solidFill>
                  <a:schemeClr val="hlink"/>
                </a:solidFill>
                <a:latin typeface="华文中宋" pitchFamily="2" charset="-122"/>
                <a:ea typeface="华文中宋" pitchFamily="2" charset="-122"/>
              </a:rPr>
              <a:t>密拉特</a:t>
            </a:r>
            <a:endParaRPr lang="zh-CN" altLang="en-US" sz="2800" b="1" dirty="0">
              <a:solidFill>
                <a:schemeClr val="hlink"/>
              </a:solidFill>
              <a:latin typeface="华文中宋" pitchFamily="2" charset="-122"/>
              <a:ea typeface="华文中宋" pitchFamily="2" charset="-122"/>
            </a:endParaRPr>
          </a:p>
          <a:p>
            <a:r>
              <a:rPr lang="zh-CN" altLang="en-US" sz="2800" b="1" dirty="0">
                <a:solidFill>
                  <a:schemeClr val="hlink"/>
                </a:solidFill>
                <a:latin typeface="华文中宋" pitchFamily="2" charset="-122"/>
                <a:ea typeface="华文中宋" pitchFamily="2" charset="-122"/>
              </a:rPr>
              <a:t>德里</a:t>
            </a:r>
            <a:endParaRPr lang="zh-CN" altLang="en-US" sz="2800" b="1" dirty="0">
              <a:solidFill>
                <a:schemeClr val="hlink"/>
              </a:solidFill>
              <a:latin typeface="华文中宋" pitchFamily="2" charset="-122"/>
              <a:ea typeface="华文中宋" pitchFamily="2" charset="-122"/>
            </a:endParaRPr>
          </a:p>
          <a:p>
            <a:r>
              <a:rPr lang="zh-CN" altLang="en-US" sz="2800" b="1" dirty="0">
                <a:solidFill>
                  <a:schemeClr val="hlink"/>
                </a:solidFill>
                <a:latin typeface="Tahoma" panose="020B0604030504040204" pitchFamily="34" charset="0"/>
                <a:ea typeface="华文中宋" pitchFamily="2" charset="-122"/>
              </a:rPr>
              <a:t>章西</a:t>
            </a:r>
            <a:endParaRPr lang="zh-CN" altLang="en-US" sz="2800" b="1" dirty="0">
              <a:solidFill>
                <a:schemeClr val="hlink"/>
              </a:solidFill>
              <a:latin typeface="Tahoma" panose="020B0604030504040204" pitchFamily="34" charset="0"/>
              <a:ea typeface="华文中宋" pitchFamily="2" charset="-122"/>
            </a:endParaRPr>
          </a:p>
        </p:txBody>
      </p:sp>
      <p:sp>
        <p:nvSpPr>
          <p:cNvPr id="13326" name="Text Box 16"/>
          <p:cNvSpPr txBox="1"/>
          <p:nvPr/>
        </p:nvSpPr>
        <p:spPr>
          <a:xfrm>
            <a:off x="1524000" y="5562600"/>
            <a:ext cx="1981200" cy="525463"/>
          </a:xfrm>
          <a:prstGeom prst="rect">
            <a:avLst/>
          </a:prstGeom>
          <a:noFill/>
          <a:ln w="76200">
            <a:noFill/>
          </a:ln>
        </p:spPr>
        <p:txBody>
          <a:bodyPr lIns="90000" tIns="46800" rIns="90000" bIns="46800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英雄：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7601" name="Text Box 17">
            <a:hlinkClick r:id="" action="ppaction://noaction"/>
          </p:cNvPr>
          <p:cNvSpPr txBox="1"/>
          <p:nvPr/>
        </p:nvSpPr>
        <p:spPr>
          <a:xfrm>
            <a:off x="1447800" y="6019800"/>
            <a:ext cx="2971800" cy="525463"/>
          </a:xfrm>
          <a:prstGeom prst="rect">
            <a:avLst/>
          </a:prstGeom>
          <a:noFill/>
          <a:ln w="76200">
            <a:noFill/>
          </a:ln>
        </p:spPr>
        <p:txBody>
          <a:bodyPr lIns="90000" tIns="46800" rIns="90000" bIns="46800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章西女王</a:t>
            </a:r>
            <a:endParaRPr lang="zh-CN" altLang="en-US" sz="2800" b="1" dirty="0">
              <a:solidFill>
                <a:srgbClr val="FF00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3328" name="AutoShape 9"/>
          <p:cNvSpPr/>
          <p:nvPr/>
        </p:nvSpPr>
        <p:spPr>
          <a:xfrm>
            <a:off x="2514600" y="4724400"/>
            <a:ext cx="304800" cy="914400"/>
          </a:xfrm>
          <a:prstGeom prst="leftBrace">
            <a:avLst>
              <a:gd name="adj1" fmla="val 43763"/>
              <a:gd name="adj2" fmla="val 50000"/>
            </a:avLst>
          </a:prstGeom>
          <a:noFill/>
          <a:ln w="476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sz="2400" dirty="0">
              <a:latin typeface="Tahoma" panose="020B060403050404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 flipH="1">
            <a:off x="6248400" y="2819400"/>
            <a:ext cx="685800" cy="369888"/>
          </a:xfrm>
          <a:prstGeom prst="rect">
            <a:avLst/>
          </a:prstGeom>
          <a:solidFill>
            <a:srgbClr val="FF9900"/>
          </a:solidFill>
          <a:ln w="9525">
            <a:noFill/>
          </a:ln>
        </p:spPr>
        <p:txBody>
          <a:bodyPr>
            <a:spAutoFit/>
          </a:bodyPr>
          <a:p>
            <a:r>
              <a:rPr lang="zh-CN" altLang="en-US" b="1" dirty="0">
                <a:latin typeface="华文中宋" pitchFamily="2" charset="-122"/>
                <a:ea typeface="华文中宋" pitchFamily="2" charset="-122"/>
              </a:rPr>
              <a:t>章西</a:t>
            </a:r>
            <a:endParaRPr lang="zh-CN" altLang="en-US" b="1" dirty="0"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5" name="Text Box 10"/>
          <p:cNvSpPr txBox="1"/>
          <p:nvPr/>
        </p:nvSpPr>
        <p:spPr>
          <a:xfrm>
            <a:off x="1447800" y="3505200"/>
            <a:ext cx="1981200" cy="525463"/>
          </a:xfrm>
          <a:prstGeom prst="rect">
            <a:avLst/>
          </a:prstGeom>
          <a:noFill/>
          <a:ln w="76200">
            <a:noFill/>
          </a:ln>
        </p:spPr>
        <p:txBody>
          <a:bodyPr lIns="90000" tIns="46800" rIns="90000" bIns="46800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领导者：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" name="Text Box 17">
            <a:hlinkClick r:id="" action="ppaction://noaction"/>
          </p:cNvPr>
          <p:cNvSpPr txBox="1"/>
          <p:nvPr/>
        </p:nvSpPr>
        <p:spPr>
          <a:xfrm>
            <a:off x="1447800" y="3962400"/>
            <a:ext cx="2971800" cy="525463"/>
          </a:xfrm>
          <a:prstGeom prst="rect">
            <a:avLst/>
          </a:prstGeom>
          <a:noFill/>
          <a:ln w="76200">
            <a:noFill/>
          </a:ln>
        </p:spPr>
        <p:txBody>
          <a:bodyPr lIns="90000" tIns="46800" rIns="90000" bIns="46800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封建王公</a:t>
            </a:r>
            <a:endParaRPr lang="zh-CN" altLang="en-US" sz="2800" b="1" dirty="0">
              <a:solidFill>
                <a:srgbClr val="FF00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7" name="Rectangle 12"/>
          <p:cNvSpPr>
            <a:spLocks noChangeArrowheads="1"/>
          </p:cNvSpPr>
          <p:nvPr/>
        </p:nvSpPr>
        <p:spPr bwMode="auto">
          <a:xfrm>
            <a:off x="539750" y="244475"/>
            <a:ext cx="5400675" cy="579438"/>
          </a:xfrm>
          <a:prstGeom prst="rect">
            <a:avLst/>
          </a:prstGeom>
          <a:noFill/>
          <a:ln w="9525">
            <a:noFill/>
            <a:miter lim="800000"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Calibri" panose="020F0502020204030204" pitchFamily="34" charset="0"/>
                <a:ea typeface="华文隶书" pitchFamily="2" charset="-122"/>
                <a:cs typeface="+mn-cs"/>
              </a:rPr>
              <a:t>二、印度民族大起义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Calibri" panose="020F0502020204030204" pitchFamily="34" charset="0"/>
              <a:ea typeface="华文隶书" pitchFamily="2" charset="-122"/>
              <a:cs typeface="+mn-cs"/>
            </a:endParaRPr>
          </a:p>
        </p:txBody>
      </p:sp>
      <p:sp>
        <p:nvSpPr>
          <p:cNvPr id="18" name="Text Box 10"/>
          <p:cNvSpPr txBox="1"/>
          <p:nvPr/>
        </p:nvSpPr>
        <p:spPr>
          <a:xfrm>
            <a:off x="1447800" y="1676400"/>
            <a:ext cx="1981200" cy="525463"/>
          </a:xfrm>
          <a:prstGeom prst="rect">
            <a:avLst/>
          </a:prstGeom>
          <a:noFill/>
          <a:ln w="76200">
            <a:noFill/>
          </a:ln>
        </p:spPr>
        <p:txBody>
          <a:bodyPr lIns="90000" tIns="46800" rIns="90000" bIns="46800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导火线：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9" name="Text Box 10"/>
          <p:cNvSpPr txBox="1"/>
          <p:nvPr/>
        </p:nvSpPr>
        <p:spPr>
          <a:xfrm>
            <a:off x="1447800" y="2133600"/>
            <a:ext cx="3581400" cy="525463"/>
          </a:xfrm>
          <a:prstGeom prst="rect">
            <a:avLst/>
          </a:prstGeom>
          <a:noFill/>
          <a:ln w="76200">
            <a:noFill/>
          </a:ln>
        </p:spPr>
        <p:txBody>
          <a:bodyPr lIns="90000" tIns="46800" rIns="90000" bIns="46800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密拉特子弹涂油事件</a:t>
            </a:r>
            <a:endParaRPr lang="zh-CN" altLang="en-US" sz="2800" b="1" dirty="0">
              <a:solidFill>
                <a:srgbClr val="0000FF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20" name="Text Box 10"/>
          <p:cNvSpPr txBox="1"/>
          <p:nvPr/>
        </p:nvSpPr>
        <p:spPr>
          <a:xfrm>
            <a:off x="1447800" y="2590800"/>
            <a:ext cx="1981200" cy="525463"/>
          </a:xfrm>
          <a:prstGeom prst="rect">
            <a:avLst/>
          </a:prstGeom>
          <a:noFill/>
          <a:ln w="76200">
            <a:noFill/>
          </a:ln>
        </p:spPr>
        <p:txBody>
          <a:bodyPr lIns="90000" tIns="46800" rIns="90000" bIns="46800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主力：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1" name="Text Box 10"/>
          <p:cNvSpPr txBox="1"/>
          <p:nvPr/>
        </p:nvSpPr>
        <p:spPr>
          <a:xfrm>
            <a:off x="1447800" y="3048000"/>
            <a:ext cx="1981200" cy="525463"/>
          </a:xfrm>
          <a:prstGeom prst="rect">
            <a:avLst/>
          </a:prstGeom>
          <a:noFill/>
          <a:ln w="76200">
            <a:noFill/>
          </a:ln>
        </p:spPr>
        <p:txBody>
          <a:bodyPr lIns="90000" tIns="46800" rIns="90000" bIns="46800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土兵</a:t>
            </a:r>
            <a:endParaRPr lang="zh-CN" altLang="en-US" sz="2800" b="1" dirty="0">
              <a:solidFill>
                <a:srgbClr val="0000FF"/>
              </a:solidFill>
              <a:latin typeface="华文中宋" pitchFamily="2" charset="-122"/>
              <a:ea typeface="华文中宋" pitchFamily="2" charset="-122"/>
            </a:endParaRPr>
          </a:p>
        </p:txBody>
      </p:sp>
    </p:spTree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3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7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409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7" dur="500"/>
                                        <p:tgtEl>
                                          <p:spTgt spid="13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33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33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500"/>
                                        <p:tgtEl>
                                          <p:spTgt spid="675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83" dur="500"/>
                                        <p:tgtEl>
                                          <p:spTgt spid="13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500"/>
                                        <p:tgtEl>
                                          <p:spTgt spid="676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8" grpId="0"/>
      <p:bldP spid="13320" grpId="0"/>
      <p:bldP spid="13321" grpId="0" animBg="1"/>
      <p:bldP spid="13322" grpId="0"/>
      <p:bldP spid="67595" grpId="0"/>
      <p:bldP spid="13324" grpId="0"/>
      <p:bldP spid="67597" grpId="0"/>
      <p:bldP spid="13326" grpId="0"/>
      <p:bldP spid="67601" grpId="0"/>
      <p:bldP spid="13328" grpId="0" animBg="1"/>
      <p:bldP spid="14" grpId="0" animBg="1"/>
      <p:bldP spid="15" grpId="0"/>
      <p:bldP spid="16" grpId="0"/>
      <p:bldP spid="18" grpId="0"/>
      <p:bldP spid="19" grpId="0"/>
      <p:bldP spid="20" grpId="0"/>
      <p:bldP spid="2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2" name="Rectangle 2"/>
          <p:cNvSpPr>
            <a:spLocks noGrp="1"/>
          </p:cNvSpPr>
          <p:nvPr>
            <p:ph type="title"/>
          </p:nvPr>
        </p:nvSpPr>
        <p:spPr>
          <a:xfrm>
            <a:off x="1219200" y="685800"/>
            <a:ext cx="7620000" cy="685800"/>
          </a:xfrm>
          <a:ln/>
        </p:spPr>
        <p:txBody>
          <a:bodyPr vert="horz" wrap="square" lIns="91440" tIns="45720" rIns="91440" bIns="45720" anchor="ctr"/>
          <a:p>
            <a:pPr eaLnBrk="1" hangingPunct="1"/>
            <a:r>
              <a:rPr lang="zh-CN" altLang="en-US" sz="2800" b="1" dirty="0">
                <a:solidFill>
                  <a:srgbClr val="FF3300"/>
                </a:solidFill>
                <a:ea typeface="华文隶书" pitchFamily="2" charset="-122"/>
              </a:rPr>
              <a:t>章西女王</a:t>
            </a:r>
            <a:r>
              <a:rPr lang="en-US" altLang="zh-CN" sz="2800" b="1" dirty="0">
                <a:solidFill>
                  <a:srgbClr val="FF3300"/>
                </a:solidFill>
                <a:latin typeface="Arial" panose="020B0604020202020204" pitchFamily="34" charset="0"/>
                <a:ea typeface="华文隶书" pitchFamily="2" charset="-122"/>
              </a:rPr>
              <a:t>——</a:t>
            </a:r>
            <a:r>
              <a:rPr lang="zh-CN" altLang="en-US" sz="2800" b="1" dirty="0">
                <a:solidFill>
                  <a:srgbClr val="FF3300"/>
                </a:solidFill>
                <a:ea typeface="华文隶书" pitchFamily="2" charset="-122"/>
              </a:rPr>
              <a:t>克拉什米</a:t>
            </a:r>
            <a:r>
              <a:rPr lang="en-US" altLang="zh-CN" sz="2800" b="1" dirty="0">
                <a:solidFill>
                  <a:srgbClr val="FF3300"/>
                </a:solidFill>
                <a:latin typeface="Arial" panose="020B0604020202020204" pitchFamily="34" charset="0"/>
                <a:ea typeface="华文隶书" pitchFamily="2" charset="-122"/>
              </a:rPr>
              <a:t>·</a:t>
            </a:r>
            <a:r>
              <a:rPr lang="zh-CN" altLang="en-US" sz="2800" b="1" dirty="0">
                <a:solidFill>
                  <a:srgbClr val="FF3300"/>
                </a:solidFill>
                <a:ea typeface="华文隶书" pitchFamily="2" charset="-122"/>
              </a:rPr>
              <a:t>巴依</a:t>
            </a:r>
            <a:endParaRPr lang="zh-CN" altLang="en-US" sz="2800" b="1" dirty="0">
              <a:solidFill>
                <a:srgbClr val="FF3300"/>
              </a:solidFill>
              <a:ea typeface="华文隶书" pitchFamily="2" charset="-122"/>
            </a:endParaRPr>
          </a:p>
        </p:txBody>
      </p:sp>
      <p:pic>
        <p:nvPicPr>
          <p:cNvPr id="13315" name="Picture 3" descr="占西女王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09600" y="1219200"/>
            <a:ext cx="1752600" cy="2519363"/>
          </a:xfrm>
          <a:prstGeom prst="rect">
            <a:avLst/>
          </a:prstGeom>
          <a:noFill/>
          <a:ln w="2857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10244" name="Text Box 4"/>
          <p:cNvSpPr txBox="1"/>
          <p:nvPr/>
        </p:nvSpPr>
        <p:spPr>
          <a:xfrm>
            <a:off x="2438400" y="1219200"/>
            <a:ext cx="6400800" cy="2678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b="1" dirty="0">
                <a:latin typeface="华文中宋" pitchFamily="2" charset="-122"/>
                <a:ea typeface="华文中宋" pitchFamily="2" charset="-122"/>
              </a:rPr>
              <a:t>   1858</a:t>
            </a:r>
            <a:r>
              <a:rPr lang="zh-CN" altLang="en-US" sz="2400" b="1" dirty="0">
                <a:latin typeface="华文中宋" pitchFamily="2" charset="-122"/>
                <a:ea typeface="华文中宋" pitchFamily="2" charset="-122"/>
              </a:rPr>
              <a:t>年</a:t>
            </a:r>
            <a:r>
              <a:rPr lang="en-US" altLang="zh-CN" sz="2400" b="1" dirty="0">
                <a:latin typeface="华文中宋" pitchFamily="2" charset="-122"/>
                <a:ea typeface="华文中宋" pitchFamily="2" charset="-122"/>
              </a:rPr>
              <a:t>3</a:t>
            </a:r>
            <a:r>
              <a:rPr lang="zh-CN" altLang="en-US" sz="2400" b="1" dirty="0">
                <a:latin typeface="华文中宋" pitchFamily="2" charset="-122"/>
                <a:ea typeface="华文中宋" pitchFamily="2" charset="-122"/>
              </a:rPr>
              <a:t>月，英军围攻章西城。女王已经做好应战准备。她训练了一支强兵，亲自巡视城堡，检查武器，实行坚壁清野，几次打退英军。但是他们缺少外援，最后英军突入城里。起义者一个个拼死搏斗，场面悲壮感人。章西女王和少数人突围，转战外地，最后单枪匹马勇战敌军，不幸中刀牺牲。这时她刚</a:t>
            </a:r>
            <a:r>
              <a:rPr lang="en-US" altLang="zh-CN" sz="2400" b="1" dirty="0">
                <a:latin typeface="华文中宋" pitchFamily="2" charset="-122"/>
                <a:ea typeface="华文中宋" pitchFamily="2" charset="-122"/>
              </a:rPr>
              <a:t>23</a:t>
            </a:r>
            <a:r>
              <a:rPr lang="zh-CN" altLang="en-US" sz="2400" b="1" dirty="0">
                <a:latin typeface="华文中宋" pitchFamily="2" charset="-122"/>
                <a:ea typeface="华文中宋" pitchFamily="2" charset="-122"/>
              </a:rPr>
              <a:t>岁。 </a:t>
            </a:r>
            <a:endParaRPr lang="zh-CN" altLang="en-US" sz="2400" b="1" dirty="0"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5" name="Rectangle 12"/>
          <p:cNvSpPr>
            <a:spLocks noChangeArrowheads="1"/>
          </p:cNvSpPr>
          <p:nvPr/>
        </p:nvSpPr>
        <p:spPr bwMode="auto">
          <a:xfrm>
            <a:off x="539750" y="244475"/>
            <a:ext cx="5400675" cy="579438"/>
          </a:xfrm>
          <a:prstGeom prst="rect">
            <a:avLst/>
          </a:prstGeom>
          <a:noFill/>
          <a:ln w="9525">
            <a:noFill/>
            <a:miter lim="800000"/>
          </a:ln>
          <a:effectLst>
            <a:prstShdw prst="shdw13" dist="53882" dir="13500000">
              <a:schemeClr val="bg2">
                <a:alpha val="50000"/>
              </a:schemeClr>
            </a:prstShdw>
          </a:effectLst>
        </p:spPr>
        <p:txBody>
          <a:bodyPr anchor="ctr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Calibri" panose="020F0502020204030204" pitchFamily="34" charset="0"/>
                <a:ea typeface="华文隶书" pitchFamily="2" charset="-122"/>
                <a:cs typeface="+mn-cs"/>
              </a:rPr>
              <a:t>二、印度民族大起义</a:t>
            </a:r>
            <a:endParaRPr kumimoji="0" lang="en-US" altLang="zh-CN" sz="3200" b="1" i="0" u="none" strike="noStrike" kern="1200" cap="none" spc="0" normalizeH="0" baseline="0" noProof="0" dirty="0">
              <a:ln>
                <a:noFill/>
              </a:ln>
              <a:solidFill>
                <a:srgbClr val="000066"/>
              </a:solidFill>
              <a:effectLst>
                <a:outerShdw blurRad="38100" dist="38100" dir="2700000" algn="tl">
                  <a:srgbClr val="C0C0C0"/>
                </a:outerShdw>
              </a:effectLst>
              <a:uLnTx/>
              <a:uFillTx/>
              <a:latin typeface="Calibri" panose="020F0502020204030204" pitchFamily="34" charset="0"/>
              <a:ea typeface="华文隶书" pitchFamily="2" charset="-122"/>
              <a:cs typeface="+mn-cs"/>
            </a:endParaRPr>
          </a:p>
        </p:txBody>
      </p:sp>
      <p:sp>
        <p:nvSpPr>
          <p:cNvPr id="6" name="Text Box 18"/>
          <p:cNvSpPr txBox="1"/>
          <p:nvPr/>
        </p:nvSpPr>
        <p:spPr>
          <a:xfrm>
            <a:off x="609600" y="3810000"/>
            <a:ext cx="2438400" cy="525463"/>
          </a:xfrm>
          <a:prstGeom prst="rect">
            <a:avLst/>
          </a:prstGeom>
          <a:noFill/>
          <a:ln w="76200">
            <a:noFill/>
          </a:ln>
        </p:spPr>
        <p:txBody>
          <a:bodyPr lIns="90000" tIns="46800" rIns="90000" bIns="46800"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FF33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3.</a:t>
            </a:r>
            <a:r>
              <a:rPr lang="zh-CN" altLang="en-US" sz="2800" b="1" dirty="0">
                <a:solidFill>
                  <a:srgbClr val="FF33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结果：</a:t>
            </a:r>
            <a:endParaRPr lang="zh-CN" altLang="en-US" sz="2800" b="1" dirty="0">
              <a:solidFill>
                <a:srgbClr val="FF3399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" name="Text Box 19"/>
          <p:cNvSpPr txBox="1"/>
          <p:nvPr/>
        </p:nvSpPr>
        <p:spPr>
          <a:xfrm>
            <a:off x="609600" y="4267200"/>
            <a:ext cx="6553200" cy="525463"/>
          </a:xfrm>
          <a:prstGeom prst="rect">
            <a:avLst/>
          </a:prstGeom>
          <a:noFill/>
          <a:ln w="76200">
            <a:noFill/>
          </a:ln>
        </p:spPr>
        <p:txBody>
          <a:bodyPr lIns="90000" tIns="46800" rIns="90000" bIns="46800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chemeClr val="hlink"/>
                </a:solidFill>
                <a:latin typeface="华文中宋" pitchFamily="2" charset="-122"/>
                <a:ea typeface="华文中宋" pitchFamily="2" charset="-122"/>
              </a:rPr>
              <a:t>起义失败，章西女王壮烈牺牲。</a:t>
            </a:r>
            <a:endParaRPr lang="zh-CN" altLang="en-US" sz="2800" b="1" dirty="0">
              <a:solidFill>
                <a:schemeClr val="hlink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8" name="Text Box 4"/>
          <p:cNvSpPr txBox="1"/>
          <p:nvPr/>
        </p:nvSpPr>
        <p:spPr>
          <a:xfrm>
            <a:off x="609600" y="4800600"/>
            <a:ext cx="2438400" cy="525463"/>
          </a:xfrm>
          <a:prstGeom prst="rect">
            <a:avLst/>
          </a:prstGeom>
          <a:noFill/>
          <a:ln w="76200">
            <a:noFill/>
          </a:ln>
        </p:spPr>
        <p:txBody>
          <a:bodyPr lIns="90000" tIns="46800" rIns="90000" bIns="46800"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FF33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4.</a:t>
            </a:r>
            <a:r>
              <a:rPr lang="zh-CN" altLang="en-US" sz="2800" b="1" dirty="0">
                <a:solidFill>
                  <a:srgbClr val="FF3399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意义：</a:t>
            </a:r>
            <a:endParaRPr lang="zh-CN" altLang="en-US" sz="2800" b="1" dirty="0">
              <a:solidFill>
                <a:srgbClr val="FF3399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" name="Text Box 5"/>
          <p:cNvSpPr txBox="1"/>
          <p:nvPr/>
        </p:nvSpPr>
        <p:spPr>
          <a:xfrm>
            <a:off x="609600" y="5257800"/>
            <a:ext cx="8153400" cy="13843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chemeClr val="hlink"/>
                </a:solidFill>
                <a:latin typeface="Tahoma" panose="020B0604030504040204" pitchFamily="34" charset="0"/>
                <a:ea typeface="华文中宋" pitchFamily="2" charset="-122"/>
              </a:rPr>
              <a:t>沉重</a:t>
            </a:r>
            <a:r>
              <a:rPr lang="zh-CN" altLang="en-US" sz="2800" b="1" dirty="0">
                <a:solidFill>
                  <a:srgbClr val="FF0000"/>
                </a:solidFill>
                <a:latin typeface="Tahoma" panose="020B0604030504040204" pitchFamily="34" charset="0"/>
                <a:ea typeface="华文中宋" pitchFamily="2" charset="-122"/>
              </a:rPr>
              <a:t>打击了</a:t>
            </a:r>
            <a:r>
              <a:rPr lang="zh-CN" altLang="en-US" sz="2800" b="1" dirty="0">
                <a:solidFill>
                  <a:schemeClr val="hlink"/>
                </a:solidFill>
                <a:latin typeface="Tahoma" panose="020B0604030504040204" pitchFamily="34" charset="0"/>
                <a:ea typeface="华文中宋" pitchFamily="2" charset="-122"/>
              </a:rPr>
              <a:t>英国殖民者，</a:t>
            </a:r>
            <a:r>
              <a:rPr lang="zh-CN" altLang="en-US" sz="2800" b="1" dirty="0">
                <a:solidFill>
                  <a:srgbClr val="FF0000"/>
                </a:solidFill>
                <a:latin typeface="Tahoma" panose="020B0604030504040204" pitchFamily="34" charset="0"/>
                <a:ea typeface="华文中宋" pitchFamily="2" charset="-122"/>
              </a:rPr>
              <a:t>反映了</a:t>
            </a:r>
            <a:r>
              <a:rPr lang="zh-CN" altLang="en-US" sz="2800" b="1" dirty="0">
                <a:solidFill>
                  <a:schemeClr val="hlink"/>
                </a:solidFill>
                <a:latin typeface="Tahoma" panose="020B0604030504040204" pitchFamily="34" charset="0"/>
                <a:ea typeface="华文中宋" pitchFamily="2" charset="-122"/>
              </a:rPr>
              <a:t>印度民族意识的觉醒，这次起义也是</a:t>
            </a:r>
            <a:r>
              <a:rPr lang="en-US" altLang="zh-CN" sz="2800" b="1" dirty="0">
                <a:solidFill>
                  <a:schemeClr val="hlink"/>
                </a:solidFill>
                <a:latin typeface="Tahoma" panose="020B0604030504040204" pitchFamily="34" charset="0"/>
                <a:ea typeface="华文中宋" pitchFamily="2" charset="-122"/>
              </a:rPr>
              <a:t>19</a:t>
            </a:r>
            <a:r>
              <a:rPr lang="zh-CN" altLang="en-US" sz="2800" b="1" dirty="0">
                <a:solidFill>
                  <a:schemeClr val="hlink"/>
                </a:solidFill>
                <a:latin typeface="Tahoma" panose="020B0604030504040204" pitchFamily="34" charset="0"/>
                <a:ea typeface="华文中宋" pitchFamily="2" charset="-122"/>
              </a:rPr>
              <a:t>世纪中期民族解放运动的一个重要组成部分。</a:t>
            </a:r>
            <a:endParaRPr lang="zh-CN" altLang="en-US" sz="2800" b="1" dirty="0">
              <a:solidFill>
                <a:schemeClr val="hlink"/>
              </a:solidFill>
              <a:latin typeface="Tahoma" panose="020B0604030504040204" pitchFamily="34" charset="0"/>
              <a:ea typeface="华文中宋" pitchFamily="2" charset="-122"/>
            </a:endParaRPr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  <p:bldP spid="10244" grpId="0"/>
      <p:bldP spid="6" grpId="0"/>
      <p:bldP spid="7" grpId="0"/>
      <p:bldP spid="8" grpId="0"/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grpSp>
        <p:nvGrpSpPr>
          <p:cNvPr id="14338" name="Group 4"/>
          <p:cNvGrpSpPr/>
          <p:nvPr/>
        </p:nvGrpSpPr>
        <p:grpSpPr>
          <a:xfrm>
            <a:off x="1219200" y="228600"/>
            <a:ext cx="1600200" cy="914400"/>
            <a:chOff x="692" y="2323"/>
            <a:chExt cx="2495" cy="1406"/>
          </a:xfrm>
        </p:grpSpPr>
        <p:sp>
          <p:nvSpPr>
            <p:cNvPr id="76806" name="AutoShape 6"/>
            <p:cNvSpPr>
              <a:spLocks noChangeArrowheads="1"/>
            </p:cNvSpPr>
            <p:nvPr/>
          </p:nvSpPr>
          <p:spPr bwMode="auto">
            <a:xfrm>
              <a:off x="692" y="2323"/>
              <a:ext cx="2495" cy="1406"/>
            </a:xfrm>
            <a:prstGeom prst="cloudCallout">
              <a:avLst>
                <a:gd name="adj1" fmla="val -65879"/>
                <a:gd name="adj2" fmla="val 9545"/>
              </a:avLst>
            </a:prstGeom>
            <a:solidFill>
              <a:schemeClr val="bg1"/>
            </a:solidFill>
            <a:ln w="76200">
              <a:solidFill>
                <a:srgbClr val="FF0000"/>
              </a:solidFill>
              <a:round/>
            </a:ln>
            <a:effectLst/>
          </p:spPr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zh-CN" sz="5400" b="1" i="0" u="none" strike="noStrike" kern="1200" cap="none" spc="0" normalizeH="0" baseline="0" noProof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uLnTx/>
                <a:uFillTx/>
                <a:latin typeface="Garamond" panose="02020404030301010803" pitchFamily="18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4350" name="WordArt 5"/>
            <p:cNvSpPr>
              <a:spLocks noTextEdit="1"/>
            </p:cNvSpPr>
            <p:nvPr/>
          </p:nvSpPr>
          <p:spPr>
            <a:xfrm>
              <a:off x="1062" y="2674"/>
              <a:ext cx="1859" cy="59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  <a:normAutofit/>
            </a:bodyPr>
            <a:p>
              <a:pPr algn="ctr"/>
              <a:r>
                <a:rPr lang="zh-CN" altLang="en-US" sz="3600" b="1">
                  <a:ln w="12700" cap="flat" cmpd="sng">
                    <a:solidFill>
                      <a:schemeClr val="accent2"/>
                    </a:solidFill>
                    <a:prstDash val="solid"/>
                    <a:headEnd type="none" w="med" len="med"/>
                    <a:tailEnd type="none" w="med" len="med"/>
                  </a:ln>
                  <a:solidFill>
                    <a:srgbClr val="333399"/>
                  </a:solidFill>
                  <a:effectLst>
                    <a:outerShdw dist="35921" dir="2699999" sy="50000" kx="2115830" algn="bl" rotWithShape="0">
                      <a:srgbClr val="C0C0C0">
                        <a:alpha val="79999"/>
                      </a:srgbClr>
                    </a:outerShdw>
                  </a:effectLst>
                  <a:latin typeface="宋体" panose="02010600030101010101" pitchFamily="2" charset="-122"/>
                  <a:ea typeface="宋体" panose="02010600030101010101" pitchFamily="2" charset="-122"/>
                </a:rPr>
                <a:t>议一议</a:t>
              </a:r>
              <a:endParaRPr lang="zh-CN" altLang="en-US" sz="3600" b="1">
                <a:ln w="12700" cap="flat" cmpd="sng">
                  <a:solidFill>
                    <a:schemeClr val="accent2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333399"/>
                </a:solidFill>
                <a:effectLst>
                  <a:outerShdw dist="35921" dir="2699999" sy="50000" kx="2115830" algn="bl" rotWithShape="0">
                    <a:srgbClr val="C0C0C0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endParaRPr>
            </a:p>
          </p:txBody>
        </p:sp>
      </p:grpSp>
      <p:pic>
        <p:nvPicPr>
          <p:cNvPr id="14339" name="Picture 7" descr="000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2250" y="0"/>
            <a:ext cx="996950" cy="137160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3" name="Group 13"/>
          <p:cNvGrpSpPr/>
          <p:nvPr/>
        </p:nvGrpSpPr>
        <p:grpSpPr bwMode="auto">
          <a:xfrm>
            <a:off x="3048082" y="381080"/>
            <a:ext cx="5791006" cy="1066772"/>
            <a:chOff x="2014" y="144"/>
            <a:chExt cx="3752" cy="861"/>
          </a:xfrm>
          <a:solidFill>
            <a:schemeClr val="bg1"/>
          </a:solidFill>
        </p:grpSpPr>
        <p:sp>
          <p:nvSpPr>
            <p:cNvPr id="16393" name="AutoShape 8"/>
            <p:cNvSpPr>
              <a:spLocks noChangeArrowheads="1"/>
            </p:cNvSpPr>
            <p:nvPr/>
          </p:nvSpPr>
          <p:spPr bwMode="auto">
            <a:xfrm>
              <a:off x="2014" y="144"/>
              <a:ext cx="3752" cy="823"/>
            </a:xfrm>
            <a:prstGeom prst="roundRect">
              <a:avLst>
                <a:gd name="adj" fmla="val 16667"/>
              </a:avLst>
            </a:prstGeom>
            <a:grpFill/>
            <a:ln w="76200">
              <a:solidFill>
                <a:srgbClr val="008000"/>
              </a:solidFill>
              <a:round/>
            </a:ln>
          </p:spPr>
          <p:txBody>
            <a:bodyPr wrap="none" lIns="90000" tIns="46800" rIns="90000" bIns="46800" anchor="ctr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16394" name="Text Box 10"/>
            <p:cNvSpPr txBox="1">
              <a:spLocks noChangeArrowheads="1"/>
            </p:cNvSpPr>
            <p:nvPr/>
          </p:nvSpPr>
          <p:spPr bwMode="auto">
            <a:xfrm>
              <a:off x="2064" y="144"/>
              <a:ext cx="3702" cy="861"/>
            </a:xfrm>
            <a:prstGeom prst="rect">
              <a:avLst/>
            </a:prstGeom>
            <a:noFill/>
            <a:ln w="76200">
              <a:noFill/>
              <a:miter lim="800000"/>
            </a:ln>
          </p:spPr>
          <p:txBody>
            <a:bodyPr lIns="90000" tIns="46800" rIns="90000" bIns="46800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500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en-US" altLang="zh-CN" sz="28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1</a:t>
              </a:r>
              <a:r>
                <a:rPr kumimoji="0" lang="en-US" altLang="zh-CN" sz="28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.</a:t>
              </a:r>
              <a:r>
                <a:rPr kumimoji="0" lang="zh-CN" alt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拉美独立运动和印度民族大起义</a:t>
              </a:r>
              <a:r>
                <a:rPr kumimoji="0" lang="zh-CN" alt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有什么</a:t>
              </a:r>
              <a:r>
                <a:rPr kumimoji="0" lang="zh-CN" alt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共同点</a:t>
              </a:r>
              <a:r>
                <a:rPr kumimoji="0" lang="zh-CN" altLang="en-US" sz="28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？</a:t>
              </a:r>
              <a:endParaRPr kumimoji="0" lang="zh-CN" altLang="en-US" sz="28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</p:grpSp>
      <p:sp>
        <p:nvSpPr>
          <p:cNvPr id="76814" name="Text Box 14"/>
          <p:cNvSpPr txBox="1"/>
          <p:nvPr/>
        </p:nvSpPr>
        <p:spPr>
          <a:xfrm>
            <a:off x="457200" y="1524000"/>
            <a:ext cx="3733800" cy="525463"/>
          </a:xfrm>
          <a:prstGeom prst="rect">
            <a:avLst/>
          </a:prstGeom>
          <a:noFill/>
          <a:ln w="76200">
            <a:noFill/>
          </a:ln>
        </p:spPr>
        <p:txBody>
          <a:bodyPr lIns="90000" tIns="46800" rIns="90000" bIns="46800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3399"/>
                </a:solidFill>
                <a:latin typeface="Tahoma" panose="020B0604030504040204" pitchFamily="34" charset="0"/>
                <a:ea typeface="黑体" panose="02010609060101010101" pitchFamily="49" charset="-122"/>
              </a:rPr>
              <a:t>（</a:t>
            </a:r>
            <a:r>
              <a:rPr lang="en-US" altLang="zh-CN" sz="2800" b="1" dirty="0">
                <a:solidFill>
                  <a:srgbClr val="FF3399"/>
                </a:solidFill>
                <a:latin typeface="Tahoma" panose="020B0604030504040204" pitchFamily="34" charset="0"/>
                <a:ea typeface="黑体" panose="02010609060101010101" pitchFamily="49" charset="-122"/>
              </a:rPr>
              <a:t>1</a:t>
            </a:r>
            <a:r>
              <a:rPr lang="zh-CN" altLang="en-US" sz="2800" b="1" dirty="0">
                <a:solidFill>
                  <a:srgbClr val="FF3399"/>
                </a:solidFill>
                <a:latin typeface="Tahoma" panose="020B0604030504040204" pitchFamily="34" charset="0"/>
                <a:ea typeface="黑体" panose="02010609060101010101" pitchFamily="49" charset="-122"/>
              </a:rPr>
              <a:t>）背景相同：</a:t>
            </a:r>
            <a:endParaRPr lang="zh-CN" altLang="en-US" sz="2800" b="1" dirty="0">
              <a:solidFill>
                <a:srgbClr val="FF3399"/>
              </a:solidFill>
              <a:latin typeface="Tahoma" panose="020B0604030504040204" pitchFamily="34" charset="0"/>
              <a:ea typeface="黑体" panose="02010609060101010101" pitchFamily="49" charset="-122"/>
            </a:endParaRPr>
          </a:p>
        </p:txBody>
      </p:sp>
      <p:sp>
        <p:nvSpPr>
          <p:cNvPr id="76815" name="Text Box 15"/>
          <p:cNvSpPr txBox="1"/>
          <p:nvPr/>
        </p:nvSpPr>
        <p:spPr>
          <a:xfrm>
            <a:off x="457200" y="2438400"/>
            <a:ext cx="4191000" cy="525463"/>
          </a:xfrm>
          <a:prstGeom prst="rect">
            <a:avLst/>
          </a:prstGeom>
          <a:noFill/>
          <a:ln w="76200">
            <a:noFill/>
          </a:ln>
        </p:spPr>
        <p:txBody>
          <a:bodyPr lIns="90000" tIns="46800" rIns="90000" bIns="46800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3399"/>
                </a:solidFill>
                <a:latin typeface="Tahoma" panose="020B0604030504040204" pitchFamily="34" charset="0"/>
                <a:ea typeface="黑体" panose="02010609060101010101" pitchFamily="49" charset="-122"/>
              </a:rPr>
              <a:t>（</a:t>
            </a:r>
            <a:r>
              <a:rPr lang="en-US" altLang="zh-CN" sz="2800" b="1" dirty="0">
                <a:solidFill>
                  <a:srgbClr val="FF3399"/>
                </a:solidFill>
                <a:latin typeface="Tahoma" panose="020B0604030504040204" pitchFamily="34" charset="0"/>
                <a:ea typeface="黑体" panose="02010609060101010101" pitchFamily="49" charset="-122"/>
              </a:rPr>
              <a:t>2</a:t>
            </a:r>
            <a:r>
              <a:rPr lang="zh-CN" altLang="en-US" sz="2800" b="1" dirty="0">
                <a:solidFill>
                  <a:srgbClr val="FF3399"/>
                </a:solidFill>
                <a:latin typeface="Tahoma" panose="020B0604030504040204" pitchFamily="34" charset="0"/>
                <a:ea typeface="黑体" panose="02010609060101010101" pitchFamily="49" charset="-122"/>
              </a:rPr>
              <a:t>）性质相同：</a:t>
            </a:r>
            <a:endParaRPr lang="zh-CN" altLang="en-US" sz="2800" b="1" dirty="0">
              <a:solidFill>
                <a:srgbClr val="FF3399"/>
              </a:solidFill>
              <a:latin typeface="Tahoma" panose="020B0604030504040204" pitchFamily="34" charset="0"/>
              <a:ea typeface="黑体" panose="02010609060101010101" pitchFamily="49" charset="-122"/>
            </a:endParaRPr>
          </a:p>
        </p:txBody>
      </p:sp>
      <p:sp>
        <p:nvSpPr>
          <p:cNvPr id="76816" name="Text Box 16"/>
          <p:cNvSpPr txBox="1"/>
          <p:nvPr/>
        </p:nvSpPr>
        <p:spPr>
          <a:xfrm>
            <a:off x="1447800" y="2895600"/>
            <a:ext cx="5867400" cy="525463"/>
          </a:xfrm>
          <a:prstGeom prst="rect">
            <a:avLst/>
          </a:prstGeom>
          <a:noFill/>
          <a:ln w="76200">
            <a:noFill/>
          </a:ln>
        </p:spPr>
        <p:txBody>
          <a:bodyPr lIns="90000" tIns="46800" rIns="90000" bIns="46800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chemeClr val="hlink"/>
                </a:solidFill>
                <a:latin typeface="Tahoma" panose="020B0604030504040204" pitchFamily="34" charset="0"/>
                <a:ea typeface="华文中宋" pitchFamily="2" charset="-122"/>
              </a:rPr>
              <a:t>反抗殖民统治的</a:t>
            </a:r>
            <a:r>
              <a:rPr lang="zh-CN" altLang="en-US" sz="2800" b="1" dirty="0">
                <a:solidFill>
                  <a:srgbClr val="FF0000"/>
                </a:solidFill>
                <a:latin typeface="Tahoma" panose="020B0604030504040204" pitchFamily="34" charset="0"/>
                <a:ea typeface="华文中宋" pitchFamily="2" charset="-122"/>
              </a:rPr>
              <a:t>民族解放运动</a:t>
            </a:r>
            <a:endParaRPr lang="zh-CN" altLang="en-US" sz="2800" b="1" dirty="0">
              <a:solidFill>
                <a:srgbClr val="FF0000"/>
              </a:solidFill>
              <a:latin typeface="Tahoma" panose="020B0604030504040204" pitchFamily="34" charset="0"/>
              <a:ea typeface="华文中宋" pitchFamily="2" charset="-122"/>
            </a:endParaRPr>
          </a:p>
        </p:txBody>
      </p:sp>
      <p:sp>
        <p:nvSpPr>
          <p:cNvPr id="76818" name="Text Box 18"/>
          <p:cNvSpPr txBox="1"/>
          <p:nvPr/>
        </p:nvSpPr>
        <p:spPr>
          <a:xfrm>
            <a:off x="1447800" y="1981200"/>
            <a:ext cx="5791200" cy="525463"/>
          </a:xfrm>
          <a:prstGeom prst="rect">
            <a:avLst/>
          </a:prstGeom>
          <a:noFill/>
          <a:ln w="76200">
            <a:noFill/>
          </a:ln>
        </p:spPr>
        <p:txBody>
          <a:bodyPr lIns="90000" tIns="46800" rIns="90000" bIns="46800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chemeClr val="hlink"/>
                </a:solidFill>
                <a:latin typeface="Tahoma" panose="020B0604030504040204" pitchFamily="34" charset="0"/>
                <a:ea typeface="华文中宋" pitchFamily="2" charset="-122"/>
              </a:rPr>
              <a:t>残酷的</a:t>
            </a:r>
            <a:r>
              <a:rPr lang="zh-CN" altLang="en-US" sz="2800" b="1" dirty="0">
                <a:solidFill>
                  <a:srgbClr val="FF0000"/>
                </a:solidFill>
                <a:latin typeface="Tahoma" panose="020B0604030504040204" pitchFamily="34" charset="0"/>
                <a:ea typeface="华文中宋" pitchFamily="2" charset="-122"/>
              </a:rPr>
              <a:t>殖民统治</a:t>
            </a:r>
            <a:r>
              <a:rPr lang="zh-CN" altLang="en-US" sz="2800" b="1" dirty="0">
                <a:solidFill>
                  <a:schemeClr val="hlink"/>
                </a:solidFill>
                <a:latin typeface="Tahoma" panose="020B0604030504040204" pitchFamily="34" charset="0"/>
                <a:ea typeface="华文中宋" pitchFamily="2" charset="-122"/>
              </a:rPr>
              <a:t>和</a:t>
            </a:r>
            <a:r>
              <a:rPr lang="zh-CN" altLang="en-US" sz="2800" b="1" dirty="0">
                <a:solidFill>
                  <a:srgbClr val="FF0000"/>
                </a:solidFill>
                <a:latin typeface="Tahoma" panose="020B0604030504040204" pitchFamily="34" charset="0"/>
                <a:ea typeface="华文中宋" pitchFamily="2" charset="-122"/>
              </a:rPr>
              <a:t>经济掠夺</a:t>
            </a:r>
            <a:endParaRPr lang="zh-CN" altLang="en-US" sz="2800" b="1" dirty="0">
              <a:solidFill>
                <a:srgbClr val="FF0000"/>
              </a:solidFill>
              <a:latin typeface="Tahoma" panose="020B0604030504040204" pitchFamily="34" charset="0"/>
              <a:ea typeface="华文中宋" pitchFamily="2" charset="-122"/>
            </a:endParaRPr>
          </a:p>
        </p:txBody>
      </p:sp>
      <p:grpSp>
        <p:nvGrpSpPr>
          <p:cNvPr id="4" name="Group 6"/>
          <p:cNvGrpSpPr/>
          <p:nvPr/>
        </p:nvGrpSpPr>
        <p:grpSpPr>
          <a:xfrm>
            <a:off x="304800" y="3581400"/>
            <a:ext cx="8534400" cy="609600"/>
            <a:chOff x="2064" y="144"/>
            <a:chExt cx="3552" cy="960"/>
          </a:xfrm>
        </p:grpSpPr>
        <p:sp>
          <p:nvSpPr>
            <p:cNvPr id="14347" name="AutoShape 7"/>
            <p:cNvSpPr/>
            <p:nvPr/>
          </p:nvSpPr>
          <p:spPr>
            <a:xfrm>
              <a:off x="2064" y="144"/>
              <a:ext cx="3552" cy="960"/>
            </a:xfrm>
            <a:prstGeom prst="roundRect">
              <a:avLst>
                <a:gd name="adj" fmla="val 16667"/>
              </a:avLst>
            </a:prstGeom>
            <a:solidFill>
              <a:srgbClr val="FFFFFF">
                <a:alpha val="0"/>
              </a:srgbClr>
            </a:solidFill>
            <a:ln w="76200" cap="flat" cmpd="sng">
              <a:solidFill>
                <a:srgbClr val="008000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lIns="90000" tIns="46800" rIns="90000" bIns="46800" anchor="ctr"/>
            <a:p>
              <a:endParaRPr lang="zh-CN" altLang="en-US" sz="2800" dirty="0">
                <a:latin typeface="Tahoma" panose="020B0604030504040204" pitchFamily="34" charset="0"/>
              </a:endParaRPr>
            </a:p>
          </p:txBody>
        </p:sp>
        <p:sp>
          <p:nvSpPr>
            <p:cNvPr id="14348" name="Text Box 8"/>
            <p:cNvSpPr txBox="1"/>
            <p:nvPr/>
          </p:nvSpPr>
          <p:spPr>
            <a:xfrm>
              <a:off x="2112" y="192"/>
              <a:ext cx="3478" cy="803"/>
            </a:xfrm>
            <a:prstGeom prst="rect">
              <a:avLst/>
            </a:prstGeom>
            <a:noFill/>
            <a:ln w="76200">
              <a:noFill/>
            </a:ln>
          </p:spPr>
          <p:txBody>
            <a:bodyPr lIns="90000" tIns="46800" rIns="90000" bIns="4680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2.</a:t>
              </a:r>
              <a:r>
                <a:rPr lang="zh-CN" altLang="en-US" sz="2800" b="1" dirty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玻利瓦尔和章西女王</a:t>
              </a:r>
              <a:r>
                <a:rPr lang="zh-CN" altLang="en-US" sz="28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两位历史人物有什么</a:t>
              </a:r>
              <a:r>
                <a:rPr lang="zh-CN" altLang="en-US" sz="2800" b="1" dirty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共同点</a:t>
              </a:r>
              <a:r>
                <a:rPr lang="zh-CN" altLang="en-US" sz="2800" b="1" dirty="0">
                  <a:latin typeface="黑体" panose="02010609060101010101" pitchFamily="49" charset="-122"/>
                  <a:ea typeface="黑体" panose="02010609060101010101" pitchFamily="49" charset="-122"/>
                </a:rPr>
                <a:t>？</a:t>
              </a:r>
              <a:endPara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sp>
        <p:nvSpPr>
          <p:cNvPr id="17" name="Text Box 9"/>
          <p:cNvSpPr txBox="1"/>
          <p:nvPr/>
        </p:nvSpPr>
        <p:spPr>
          <a:xfrm>
            <a:off x="533400" y="4343400"/>
            <a:ext cx="8153400" cy="2249488"/>
          </a:xfrm>
          <a:prstGeom prst="rect">
            <a:avLst/>
          </a:prstGeom>
          <a:noFill/>
          <a:ln w="76200">
            <a:noFill/>
          </a:ln>
        </p:spPr>
        <p:txBody>
          <a:bodyPr lIns="90000" tIns="46800" rIns="90000" bIns="46800">
            <a:spAutoFit/>
          </a:bodyPr>
          <a:p>
            <a:r>
              <a:rPr lang="zh-CN" altLang="en-US" sz="2800" b="1" dirty="0">
                <a:latin typeface="华文中宋" pitchFamily="2" charset="-122"/>
                <a:ea typeface="华文中宋" pitchFamily="2" charset="-122"/>
              </a:rPr>
              <a:t>（</a:t>
            </a:r>
            <a:r>
              <a:rPr lang="en-US" altLang="zh-CN" sz="2800" b="1" dirty="0">
                <a:latin typeface="华文中宋" pitchFamily="2" charset="-122"/>
                <a:ea typeface="华文中宋" pitchFamily="2" charset="-122"/>
              </a:rPr>
              <a:t>1</a:t>
            </a:r>
            <a:r>
              <a:rPr lang="zh-CN" altLang="en-US" sz="2800" b="1" dirty="0">
                <a:latin typeface="华文中宋" pitchFamily="2" charset="-122"/>
                <a:ea typeface="华文中宋" pitchFamily="2" charset="-122"/>
              </a:rPr>
              <a:t>）都在国家民族遭到殖民压迫时，挺身而出，</a:t>
            </a:r>
            <a:r>
              <a:rPr lang="zh-CN" altLang="en-US" sz="28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领导反抗殖民统治的斗争</a:t>
            </a:r>
            <a:r>
              <a:rPr lang="zh-CN" altLang="en-US" sz="2800" b="1" dirty="0">
                <a:latin typeface="华文中宋" pitchFamily="2" charset="-122"/>
                <a:ea typeface="华文中宋" pitchFamily="2" charset="-122"/>
              </a:rPr>
              <a:t>。</a:t>
            </a:r>
            <a:endParaRPr lang="zh-CN" altLang="en-US" sz="2800" b="1" dirty="0">
              <a:latin typeface="华文中宋" pitchFamily="2" charset="-122"/>
              <a:ea typeface="华文中宋" pitchFamily="2" charset="-122"/>
            </a:endParaRPr>
          </a:p>
          <a:p>
            <a:r>
              <a:rPr lang="zh-CN" altLang="en-US" sz="2800" b="1" dirty="0">
                <a:latin typeface="华文中宋" pitchFamily="2" charset="-122"/>
                <a:ea typeface="华文中宋" pitchFamily="2" charset="-122"/>
              </a:rPr>
              <a:t>（</a:t>
            </a:r>
            <a:r>
              <a:rPr lang="en-US" altLang="zh-CN" sz="2800" b="1" dirty="0">
                <a:latin typeface="华文中宋" pitchFamily="2" charset="-122"/>
                <a:ea typeface="华文中宋" pitchFamily="2" charset="-122"/>
              </a:rPr>
              <a:t>2</a:t>
            </a:r>
            <a:r>
              <a:rPr lang="zh-CN" altLang="en-US" sz="2800" b="1" dirty="0">
                <a:latin typeface="华文中宋" pitchFamily="2" charset="-122"/>
                <a:ea typeface="华文中宋" pitchFamily="2" charset="-122"/>
              </a:rPr>
              <a:t>）斗争中，表现出</a:t>
            </a:r>
            <a:r>
              <a:rPr lang="zh-CN" altLang="en-US" sz="28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爱国主义精神</a:t>
            </a:r>
            <a:r>
              <a:rPr lang="zh-CN" altLang="en-US" sz="2800" b="1" dirty="0">
                <a:latin typeface="华文中宋" pitchFamily="2" charset="-122"/>
                <a:ea typeface="华文中宋" pitchFamily="2" charset="-122"/>
              </a:rPr>
              <a:t>，为正义献身，英勇作战，意志坚强，不屈不挠，都受到了人民的尊敬和怀念。</a:t>
            </a:r>
            <a:endParaRPr lang="zh-CN" altLang="en-US" sz="2800" b="1" dirty="0">
              <a:latin typeface="华文中宋" pitchFamily="2" charset="-122"/>
              <a:ea typeface="华文中宋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68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68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68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68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charRg st="0" end="3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>
                                            <p:txEl>
                                              <p:charRg st="0" end="3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7">
                                            <p:txEl>
                                              <p:charRg st="0" end="3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charRg st="35" end="8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">
                                            <p:txEl>
                                              <p:charRg st="35" end="8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>
                                            <p:txEl>
                                              <p:charRg st="35" end="8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14" grpId="0"/>
      <p:bldP spid="76815" grpId="0"/>
      <p:bldP spid="76816" grpId="0"/>
      <p:bldP spid="7681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27650" name="Rectangle 2"/>
          <p:cNvSpPr/>
          <p:nvPr/>
        </p:nvSpPr>
        <p:spPr>
          <a:xfrm>
            <a:off x="381000" y="4267200"/>
            <a:ext cx="4572000" cy="457200"/>
          </a:xfrm>
          <a:prstGeom prst="rect">
            <a:avLst/>
          </a:prstGeom>
          <a:solidFill>
            <a:srgbClr val="FFFF66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7651" name="Rectangle 3"/>
          <p:cNvSpPr/>
          <p:nvPr/>
        </p:nvSpPr>
        <p:spPr>
          <a:xfrm>
            <a:off x="381000" y="228600"/>
            <a:ext cx="5029200" cy="495300"/>
          </a:xfrm>
          <a:prstGeom prst="rect">
            <a:avLst/>
          </a:prstGeom>
          <a:solidFill>
            <a:srgbClr val="FFFF66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sz="1600" dirty="0">
              <a:latin typeface="Tahoma" panose="020B0604030504040204" pitchFamily="34" charset="0"/>
            </a:endParaRPr>
          </a:p>
        </p:txBody>
      </p:sp>
      <p:sp>
        <p:nvSpPr>
          <p:cNvPr id="27652" name="Text Box 4"/>
          <p:cNvSpPr txBox="1"/>
          <p:nvPr/>
        </p:nvSpPr>
        <p:spPr>
          <a:xfrm>
            <a:off x="381000" y="228600"/>
            <a:ext cx="4724400" cy="525463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chemeClr val="hlin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拉美独立运动胜利的原因：</a:t>
            </a:r>
            <a:endParaRPr lang="zh-CN" altLang="en-US" sz="2800" b="1" dirty="0">
              <a:solidFill>
                <a:schemeClr val="hlink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3557" name="Text Box 5"/>
          <p:cNvSpPr txBox="1"/>
          <p:nvPr/>
        </p:nvSpPr>
        <p:spPr>
          <a:xfrm>
            <a:off x="228600" y="762000"/>
            <a:ext cx="8915400" cy="2497138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>
            <a:spAutoFit/>
          </a:bodyPr>
          <a:p>
            <a:pPr>
              <a:lnSpc>
                <a:spcPct val="90000"/>
              </a:lnSpc>
            </a:pPr>
            <a:r>
              <a:rPr lang="zh-CN" altLang="en-US" sz="28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（</a:t>
            </a:r>
            <a:r>
              <a:rPr lang="en-US" altLang="zh-CN" sz="28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1</a:t>
            </a:r>
            <a:r>
              <a:rPr lang="zh-CN" altLang="en-US" sz="28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）拉美各国人民能</a:t>
            </a:r>
            <a:r>
              <a:rPr lang="zh-CN" altLang="en-US" sz="28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联合起来</a:t>
            </a:r>
            <a:r>
              <a:rPr lang="zh-CN" altLang="en-US" sz="28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，协同作战，</a:t>
            </a:r>
            <a:r>
              <a:rPr lang="zh-CN" altLang="en-US" sz="28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南北夹击</a:t>
            </a:r>
            <a:r>
              <a:rPr lang="zh-CN" altLang="en-US" sz="28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，</a:t>
            </a:r>
            <a:r>
              <a:rPr lang="zh-CN" altLang="en-US" sz="28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共同打击</a:t>
            </a:r>
            <a:r>
              <a:rPr lang="zh-CN" altLang="en-US" sz="28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殖民者。</a:t>
            </a:r>
            <a:endParaRPr lang="en-US" altLang="zh-CN" sz="2800" b="1" dirty="0">
              <a:solidFill>
                <a:srgbClr val="0000FF"/>
              </a:solidFill>
              <a:latin typeface="华文中宋" pitchFamily="2" charset="-122"/>
              <a:ea typeface="华文中宋" pitchFamily="2" charset="-122"/>
            </a:endParaRPr>
          </a:p>
          <a:p>
            <a:pPr>
              <a:lnSpc>
                <a:spcPct val="90000"/>
              </a:lnSpc>
            </a:pPr>
            <a:r>
              <a:rPr lang="zh-CN" altLang="en-US" sz="28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（</a:t>
            </a:r>
            <a:r>
              <a:rPr lang="en-US" altLang="zh-CN" sz="28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2</a:t>
            </a:r>
            <a:r>
              <a:rPr lang="zh-CN" altLang="en-US" sz="28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）广大</a:t>
            </a:r>
            <a:r>
              <a:rPr lang="zh-CN" altLang="en-US" sz="28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人民觉醒</a:t>
            </a:r>
            <a:r>
              <a:rPr lang="zh-CN" altLang="en-US" sz="28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，为民族独立</a:t>
            </a:r>
            <a:r>
              <a:rPr lang="zh-CN" altLang="en-US" sz="28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英勇斗争</a:t>
            </a:r>
            <a:r>
              <a:rPr lang="zh-CN" altLang="en-US" sz="28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。</a:t>
            </a:r>
            <a:endParaRPr lang="en-US" altLang="zh-CN" sz="2800" b="1" dirty="0">
              <a:solidFill>
                <a:srgbClr val="0000FF"/>
              </a:solidFill>
              <a:latin typeface="华文中宋" pitchFamily="2" charset="-122"/>
              <a:ea typeface="华文中宋" pitchFamily="2" charset="-122"/>
            </a:endParaRPr>
          </a:p>
          <a:p>
            <a:pPr>
              <a:lnSpc>
                <a:spcPct val="90000"/>
              </a:lnSpc>
            </a:pPr>
            <a:r>
              <a:rPr lang="zh-CN" altLang="en-US" sz="28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（</a:t>
            </a:r>
            <a:r>
              <a:rPr lang="en-US" altLang="zh-CN" sz="28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3</a:t>
            </a:r>
            <a:r>
              <a:rPr lang="zh-CN" altLang="en-US" sz="28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）</a:t>
            </a:r>
            <a:r>
              <a:rPr lang="zh-CN" altLang="en-US" sz="28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有统一的指挥</a:t>
            </a:r>
            <a:r>
              <a:rPr lang="zh-CN" altLang="en-US" sz="28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。 </a:t>
            </a:r>
            <a:endParaRPr lang="en-US" altLang="zh-CN" sz="2800" b="1" dirty="0">
              <a:solidFill>
                <a:srgbClr val="0000FF"/>
              </a:solidFill>
              <a:latin typeface="华文中宋" pitchFamily="2" charset="-122"/>
              <a:ea typeface="华文中宋" pitchFamily="2" charset="-122"/>
            </a:endParaRPr>
          </a:p>
          <a:p>
            <a:pPr>
              <a:lnSpc>
                <a:spcPct val="90000"/>
              </a:lnSpc>
            </a:pPr>
            <a:r>
              <a:rPr lang="zh-CN" altLang="en-US" sz="28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（</a:t>
            </a:r>
            <a:r>
              <a:rPr lang="en-US" altLang="zh-CN" sz="28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4</a:t>
            </a:r>
            <a:r>
              <a:rPr lang="zh-CN" altLang="en-US" sz="28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）玻利瓦尔等领导人的</a:t>
            </a:r>
            <a:r>
              <a:rPr lang="zh-CN" altLang="en-US" sz="28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卓越领导</a:t>
            </a:r>
            <a:r>
              <a:rPr lang="zh-CN" altLang="en-US" sz="28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。</a:t>
            </a:r>
            <a:endParaRPr lang="en-US" altLang="zh-CN" sz="2800" b="1" dirty="0">
              <a:solidFill>
                <a:srgbClr val="0000FF"/>
              </a:solidFill>
              <a:latin typeface="华文中宋" pitchFamily="2" charset="-122"/>
              <a:ea typeface="华文中宋" pitchFamily="2" charset="-122"/>
            </a:endParaRPr>
          </a:p>
          <a:p>
            <a:pPr>
              <a:lnSpc>
                <a:spcPct val="90000"/>
              </a:lnSpc>
            </a:pPr>
            <a:r>
              <a:rPr lang="zh-CN" altLang="en-US" sz="28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（</a:t>
            </a:r>
            <a:r>
              <a:rPr lang="en-US" altLang="zh-CN" sz="28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5</a:t>
            </a:r>
            <a:r>
              <a:rPr lang="zh-CN" altLang="en-US" sz="28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）</a:t>
            </a:r>
            <a:r>
              <a:rPr lang="zh-CN" altLang="en-US" sz="28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西班牙和葡萄牙</a:t>
            </a:r>
            <a:r>
              <a:rPr lang="zh-CN" altLang="en-US" sz="28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在殖民地争夺中力量日益</a:t>
            </a:r>
            <a:r>
              <a:rPr lang="zh-CN" altLang="en-US" sz="28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衰落</a:t>
            </a:r>
            <a:r>
              <a:rPr lang="zh-CN" altLang="en-US" sz="28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。</a:t>
            </a:r>
            <a:endParaRPr lang="zh-CN" altLang="en-US" sz="2800" b="1" dirty="0">
              <a:solidFill>
                <a:srgbClr val="0000FF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27654" name="Text Box 6"/>
          <p:cNvSpPr txBox="1"/>
          <p:nvPr/>
        </p:nvSpPr>
        <p:spPr>
          <a:xfrm>
            <a:off x="381000" y="4191000"/>
            <a:ext cx="4876800" cy="525463"/>
          </a:xfrm>
          <a:prstGeom prst="rect">
            <a:avLst/>
          </a:prstGeom>
          <a:solidFill>
            <a:srgbClr val="FFFF66">
              <a:alpha val="0"/>
            </a:srgbClr>
          </a:solidFill>
          <a:ln w="9525">
            <a:noFill/>
          </a:ln>
        </p:spPr>
        <p:txBody>
          <a:bodyPr lIns="90000" tIns="46800" rIns="90000" bIns="46800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chemeClr val="hlink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印度大起义失败的原因：</a:t>
            </a:r>
            <a:endParaRPr lang="zh-CN" altLang="en-US" sz="2800" b="1" dirty="0">
              <a:solidFill>
                <a:schemeClr val="hlink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3559" name="Text Box 7"/>
          <p:cNvSpPr txBox="1"/>
          <p:nvPr/>
        </p:nvSpPr>
        <p:spPr>
          <a:xfrm>
            <a:off x="304800" y="4724400"/>
            <a:ext cx="4572000" cy="525463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（</a:t>
            </a:r>
            <a:r>
              <a:rPr lang="en-US" altLang="zh-CN" sz="28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1</a:t>
            </a:r>
            <a:r>
              <a:rPr lang="zh-CN" altLang="en-US" sz="28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）印度</a:t>
            </a:r>
            <a:r>
              <a:rPr lang="zh-CN" altLang="en-US" sz="28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单靠一国</a:t>
            </a:r>
            <a:r>
              <a:rPr lang="zh-CN" altLang="en-US" sz="28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力量。</a:t>
            </a:r>
            <a:endParaRPr lang="zh-CN" altLang="en-US" sz="2800" b="1" dirty="0">
              <a:solidFill>
                <a:srgbClr val="0000FF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23562" name="Text Box 10"/>
          <p:cNvSpPr txBox="1">
            <a:spLocks noChangeArrowheads="1"/>
          </p:cNvSpPr>
          <p:nvPr/>
        </p:nvSpPr>
        <p:spPr bwMode="auto">
          <a:xfrm>
            <a:off x="304800" y="5105400"/>
            <a:ext cx="8458200" cy="8683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marR="0" defTabSz="914400">
              <a:lnSpc>
                <a:spcPct val="90000"/>
              </a:lnSpc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kern="1200" cap="none" spc="0" normalizeH="0" baseline="0" noProof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  <a:cs typeface="+mn-cs"/>
              </a:rPr>
              <a:t>（</a:t>
            </a:r>
            <a:r>
              <a:rPr kumimoji="0" lang="en-US" altLang="zh-CN" sz="2800" b="1" kern="1200" cap="none" spc="0" normalizeH="0" baseline="0" noProof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  <a:cs typeface="+mn-cs"/>
              </a:rPr>
              <a:t>2</a:t>
            </a:r>
            <a:r>
              <a:rPr kumimoji="0" lang="zh-CN" altLang="en-US" sz="2800" b="1" kern="1200" cap="none" spc="0" normalizeH="0" baseline="0" noProof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  <a:cs typeface="+mn-cs"/>
              </a:rPr>
              <a:t>）起义过程中</a:t>
            </a:r>
            <a:r>
              <a:rPr kumimoji="0" lang="zh-CN" altLang="en-US" sz="2800" b="1" kern="1200" cap="none" spc="0" normalizeH="0" baseline="0" noProof="0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  <a:cs typeface="+mn-cs"/>
              </a:rPr>
              <a:t>没有形成统一的领导</a:t>
            </a:r>
            <a:r>
              <a:rPr kumimoji="0" lang="zh-CN" altLang="en-US" sz="2800" b="1" kern="1200" cap="none" spc="0" normalizeH="0" baseline="0" noProof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  <a:cs typeface="+mn-cs"/>
              </a:rPr>
              <a:t>，被英军各个击破。</a:t>
            </a:r>
            <a:endParaRPr kumimoji="0" lang="zh-CN" altLang="en-US" sz="2800" b="1" kern="1200" cap="none" spc="0" normalizeH="0" baseline="0" noProof="0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华文中宋" pitchFamily="2" charset="-122"/>
              <a:ea typeface="华文中宋" pitchFamily="2" charset="-122"/>
              <a:cs typeface="+mn-cs"/>
            </a:endParaRPr>
          </a:p>
        </p:txBody>
      </p:sp>
      <p:sp>
        <p:nvSpPr>
          <p:cNvPr id="23563" name="Text Box 11"/>
          <p:cNvSpPr txBox="1"/>
          <p:nvPr/>
        </p:nvSpPr>
        <p:spPr>
          <a:xfrm>
            <a:off x="304800" y="5867400"/>
            <a:ext cx="8610600" cy="8683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90000"/>
              </a:lnSpc>
            </a:pPr>
            <a:r>
              <a:rPr lang="zh-CN" altLang="en-US" sz="28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（</a:t>
            </a:r>
            <a:r>
              <a:rPr lang="en-US" altLang="zh-CN" sz="28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3</a:t>
            </a:r>
            <a:r>
              <a:rPr lang="zh-CN" altLang="en-US" sz="28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）工业革命后，</a:t>
            </a:r>
            <a:r>
              <a:rPr lang="zh-CN" altLang="en-US" sz="28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英国</a:t>
            </a:r>
            <a:r>
              <a:rPr lang="zh-CN" altLang="en-US" sz="28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经济军事</a:t>
            </a:r>
            <a:r>
              <a:rPr lang="zh-CN" altLang="en-US" sz="28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实力强大</a:t>
            </a:r>
            <a:r>
              <a:rPr lang="zh-CN" altLang="en-US" sz="28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，实力远超西班牙和葡萄牙。</a:t>
            </a:r>
            <a:endParaRPr lang="zh-CN" altLang="en-US" sz="2800" b="1" dirty="0">
              <a:solidFill>
                <a:srgbClr val="0000FF"/>
              </a:solidFill>
              <a:latin typeface="华文中宋" pitchFamily="2" charset="-122"/>
              <a:ea typeface="华文中宋" pitchFamily="2" charset="-122"/>
            </a:endParaRPr>
          </a:p>
        </p:txBody>
      </p:sp>
      <p:grpSp>
        <p:nvGrpSpPr>
          <p:cNvPr id="15370" name="Group 6"/>
          <p:cNvGrpSpPr/>
          <p:nvPr/>
        </p:nvGrpSpPr>
        <p:grpSpPr>
          <a:xfrm>
            <a:off x="381000" y="3200400"/>
            <a:ext cx="8502650" cy="990600"/>
            <a:chOff x="2064" y="93"/>
            <a:chExt cx="3552" cy="960"/>
          </a:xfrm>
        </p:grpSpPr>
        <p:sp>
          <p:nvSpPr>
            <p:cNvPr id="15371" name="AutoShape 7"/>
            <p:cNvSpPr/>
            <p:nvPr/>
          </p:nvSpPr>
          <p:spPr>
            <a:xfrm>
              <a:off x="2064" y="93"/>
              <a:ext cx="3552" cy="960"/>
            </a:xfrm>
            <a:prstGeom prst="roundRect">
              <a:avLst>
                <a:gd name="adj" fmla="val 16667"/>
              </a:avLst>
            </a:prstGeom>
            <a:solidFill>
              <a:srgbClr val="FFFFFF">
                <a:alpha val="0"/>
              </a:srgbClr>
            </a:solidFill>
            <a:ln w="76200" cap="flat" cmpd="sng">
              <a:solidFill>
                <a:srgbClr val="008000"/>
              </a:solidFill>
              <a:prstDash val="solid"/>
              <a:headEnd type="none" w="med" len="med"/>
              <a:tailEnd type="none" w="med" len="med"/>
            </a:ln>
          </p:spPr>
          <p:txBody>
            <a:bodyPr wrap="none" lIns="90000" tIns="46800" rIns="90000" bIns="46800" anchor="ctr"/>
            <a:p>
              <a:endPara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15372" name="Text Box 8"/>
            <p:cNvSpPr txBox="1"/>
            <p:nvPr/>
          </p:nvSpPr>
          <p:spPr>
            <a:xfrm>
              <a:off x="2064" y="93"/>
              <a:ext cx="3529" cy="927"/>
            </a:xfrm>
            <a:prstGeom prst="rect">
              <a:avLst/>
            </a:prstGeom>
            <a:noFill/>
            <a:ln w="76200">
              <a:noFill/>
            </a:ln>
          </p:spPr>
          <p:txBody>
            <a:bodyPr lIns="90000" tIns="46800" rIns="90000" bIns="46800">
              <a:spAutoFit/>
            </a:bodyPr>
            <a:p>
              <a:pPr>
                <a:spcBef>
                  <a:spcPct val="50000"/>
                </a:spcBef>
              </a:pPr>
              <a:r>
                <a:rPr lang="en-US" altLang="zh-CN" sz="2800" b="1" dirty="0">
                  <a:solidFill>
                    <a:srgbClr val="000066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3.</a:t>
              </a:r>
              <a:r>
                <a:rPr lang="zh-CN" altLang="en-US" sz="2800" b="1" dirty="0">
                  <a:solidFill>
                    <a:srgbClr val="000066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同是民族解放运动，为什么</a:t>
              </a:r>
              <a:r>
                <a:rPr lang="zh-CN" altLang="en-US" sz="2800" b="1" dirty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拉美独立运动取得胜利</a:t>
              </a:r>
              <a:r>
                <a:rPr lang="zh-CN" altLang="en-US" sz="2800" b="1" dirty="0">
                  <a:solidFill>
                    <a:srgbClr val="000066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，而</a:t>
              </a:r>
              <a:r>
                <a:rPr lang="zh-CN" altLang="en-US" sz="2800" b="1" dirty="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印度民族大起义却失败</a:t>
              </a:r>
              <a:r>
                <a:rPr lang="zh-CN" altLang="en-US" sz="2800" b="1" dirty="0">
                  <a:solidFill>
                    <a:srgbClr val="000066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了？</a:t>
              </a:r>
              <a:endParaRPr lang="zh-CN" altLang="en-US" sz="2800" b="1" dirty="0">
                <a:solidFill>
                  <a:srgbClr val="000066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>
                                            <p:txEl>
                                              <p:charRg st="0" end="3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3557">
                                            <p:txEl>
                                              <p:charRg st="0" end="3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>
                                            <p:txEl>
                                              <p:charRg st="34" end="5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23557">
                                            <p:txEl>
                                              <p:charRg st="34" end="5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>
                                            <p:txEl>
                                              <p:charRg st="55" end="6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3557">
                                            <p:txEl>
                                              <p:charRg st="55" end="6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>
                                            <p:txEl>
                                              <p:charRg st="67" end="8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23557">
                                            <p:txEl>
                                              <p:charRg st="67" end="8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>
                                            <p:txEl>
                                              <p:charRg st="85" end="1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23557">
                                            <p:txEl>
                                              <p:charRg st="85" end="1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23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3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35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35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35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3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 animBg="1"/>
      <p:bldP spid="27651" grpId="0" animBg="1"/>
      <p:bldP spid="27652" grpId="0"/>
      <p:bldP spid="27654" grpId="0" animBg="1"/>
      <p:bldP spid="23559" grpId="0"/>
      <p:bldP spid="23562" grpId="0" bldLvl="0"/>
      <p:bldP spid="23563" grpId="0" bldLvl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grpSp>
        <p:nvGrpSpPr>
          <p:cNvPr id="2" name="Group 54"/>
          <p:cNvGrpSpPr/>
          <p:nvPr/>
        </p:nvGrpSpPr>
        <p:grpSpPr bwMode="auto">
          <a:xfrm>
            <a:off x="381110" y="5867336"/>
            <a:ext cx="8534400" cy="685864"/>
            <a:chOff x="288" y="3993"/>
            <a:chExt cx="5280" cy="327"/>
          </a:xfrm>
          <a:solidFill>
            <a:schemeClr val="bg1"/>
          </a:solidFill>
        </p:grpSpPr>
        <p:sp>
          <p:nvSpPr>
            <p:cNvPr id="19485" name="Rectangle 39"/>
            <p:cNvSpPr>
              <a:spLocks noChangeArrowheads="1"/>
            </p:cNvSpPr>
            <p:nvPr/>
          </p:nvSpPr>
          <p:spPr bwMode="auto">
            <a:xfrm>
              <a:off x="2926" y="3993"/>
              <a:ext cx="2642" cy="327"/>
            </a:xfrm>
            <a:prstGeom prst="rect">
              <a:avLst/>
            </a:prstGeom>
            <a:grpFill/>
            <a:ln w="57150">
              <a:solidFill>
                <a:schemeClr val="tx2"/>
              </a:solidFill>
              <a:miter lim="800000"/>
            </a:ln>
          </p:spPr>
          <p:txBody>
            <a:bodyPr lIns="90000" tIns="46800" rIns="90000" bIns="46800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zh-CN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9486" name="Rectangle 38"/>
            <p:cNvSpPr>
              <a:spLocks noChangeArrowheads="1"/>
            </p:cNvSpPr>
            <p:nvPr/>
          </p:nvSpPr>
          <p:spPr bwMode="auto">
            <a:xfrm>
              <a:off x="816" y="3993"/>
              <a:ext cx="2110" cy="327"/>
            </a:xfrm>
            <a:prstGeom prst="rect">
              <a:avLst/>
            </a:prstGeom>
            <a:grpFill/>
            <a:ln w="57150">
              <a:solidFill>
                <a:schemeClr val="tx2"/>
              </a:solidFill>
              <a:miter lim="800000"/>
            </a:ln>
          </p:spPr>
          <p:txBody>
            <a:bodyPr lIns="90000" tIns="226800" rIns="90000" bIns="226800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zh-CN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ahoma" panose="020B060403050404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9487" name="Rectangle 37"/>
            <p:cNvSpPr>
              <a:spLocks noChangeArrowheads="1"/>
            </p:cNvSpPr>
            <p:nvPr/>
          </p:nvSpPr>
          <p:spPr bwMode="auto">
            <a:xfrm>
              <a:off x="288" y="3993"/>
              <a:ext cx="707" cy="327"/>
            </a:xfrm>
            <a:prstGeom prst="rect">
              <a:avLst/>
            </a:prstGeom>
            <a:grpFill/>
            <a:ln w="57150">
              <a:solidFill>
                <a:schemeClr val="tx2"/>
              </a:solidFill>
              <a:miter lim="800000"/>
            </a:ln>
          </p:spPr>
          <p:txBody>
            <a:bodyPr lIns="90000" tIns="46800" rIns="90000" bIns="46800"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zh-CN" altLang="en-US" sz="2000" b="1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黑体" panose="02010609060101010101" pitchFamily="49" charset="-122"/>
                  <a:ea typeface="黑体" panose="02010609060101010101" pitchFamily="49" charset="-122"/>
                  <a:cs typeface="+mn-cs"/>
                </a:rPr>
                <a:t>失败原因不同</a:t>
              </a:r>
              <a:endParaRPr kumimoji="0" lang="zh-CN" altLang="en-US" sz="20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黑体" panose="02010609060101010101" pitchFamily="49" charset="-122"/>
                <a:ea typeface="黑体" panose="02010609060101010101" pitchFamily="49" charset="-122"/>
                <a:cs typeface="+mn-cs"/>
              </a:endParaRPr>
            </a:p>
          </p:txBody>
        </p:sp>
        <p:sp>
          <p:nvSpPr>
            <p:cNvPr id="19488" name="Line 40"/>
            <p:cNvSpPr>
              <a:spLocks noChangeShapeType="1"/>
            </p:cNvSpPr>
            <p:nvPr/>
          </p:nvSpPr>
          <p:spPr bwMode="auto">
            <a:xfrm>
              <a:off x="288" y="3993"/>
              <a:ext cx="5280" cy="0"/>
            </a:xfrm>
            <a:prstGeom prst="line">
              <a:avLst/>
            </a:prstGeom>
            <a:grpFill/>
            <a:ln w="57150">
              <a:solidFill>
                <a:schemeClr val="tx1"/>
              </a:solidFill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9489" name="Line 41"/>
            <p:cNvSpPr>
              <a:spLocks noChangeShapeType="1"/>
            </p:cNvSpPr>
            <p:nvPr/>
          </p:nvSpPr>
          <p:spPr bwMode="auto">
            <a:xfrm>
              <a:off x="288" y="4320"/>
              <a:ext cx="5280" cy="0"/>
            </a:xfrm>
            <a:prstGeom prst="line">
              <a:avLst/>
            </a:prstGeom>
            <a:grpFill/>
            <a:ln w="57150">
              <a:solidFill>
                <a:schemeClr val="tx1"/>
              </a:solidFill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9490" name="Line 42"/>
            <p:cNvSpPr>
              <a:spLocks noChangeShapeType="1"/>
            </p:cNvSpPr>
            <p:nvPr/>
          </p:nvSpPr>
          <p:spPr bwMode="auto">
            <a:xfrm>
              <a:off x="288" y="3993"/>
              <a:ext cx="0" cy="327"/>
            </a:xfrm>
            <a:prstGeom prst="line">
              <a:avLst/>
            </a:prstGeom>
            <a:grpFill/>
            <a:ln w="57150">
              <a:solidFill>
                <a:schemeClr val="tx1"/>
              </a:solidFill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9491" name="Line 43"/>
            <p:cNvSpPr>
              <a:spLocks noChangeShapeType="1"/>
            </p:cNvSpPr>
            <p:nvPr/>
          </p:nvSpPr>
          <p:spPr bwMode="auto">
            <a:xfrm>
              <a:off x="995" y="3993"/>
              <a:ext cx="0" cy="327"/>
            </a:xfrm>
            <a:prstGeom prst="line">
              <a:avLst/>
            </a:prstGeom>
            <a:grpFill/>
            <a:ln w="57150">
              <a:solidFill>
                <a:schemeClr val="tx1"/>
              </a:solidFill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9492" name="Line 44"/>
            <p:cNvSpPr>
              <a:spLocks noChangeShapeType="1"/>
            </p:cNvSpPr>
            <p:nvPr/>
          </p:nvSpPr>
          <p:spPr bwMode="auto">
            <a:xfrm>
              <a:off x="2926" y="3993"/>
              <a:ext cx="0" cy="327"/>
            </a:xfrm>
            <a:prstGeom prst="line">
              <a:avLst/>
            </a:prstGeom>
            <a:grpFill/>
            <a:ln w="57150">
              <a:solidFill>
                <a:schemeClr val="tx1"/>
              </a:solidFill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9493" name="Line 45"/>
            <p:cNvSpPr>
              <a:spLocks noChangeShapeType="1"/>
            </p:cNvSpPr>
            <p:nvPr/>
          </p:nvSpPr>
          <p:spPr bwMode="auto">
            <a:xfrm>
              <a:off x="5568" y="3993"/>
              <a:ext cx="0" cy="327"/>
            </a:xfrm>
            <a:prstGeom prst="line">
              <a:avLst/>
            </a:prstGeom>
            <a:grpFill/>
            <a:ln w="57150">
              <a:solidFill>
                <a:schemeClr val="tx1"/>
              </a:solidFill>
              <a:round/>
            </a:ln>
          </p:spPr>
          <p:txBody>
            <a:bodyPr/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6387" name="Text Box 3"/>
          <p:cNvSpPr txBox="1"/>
          <p:nvPr/>
        </p:nvSpPr>
        <p:spPr>
          <a:xfrm>
            <a:off x="304800" y="304800"/>
            <a:ext cx="8458200" cy="954088"/>
          </a:xfrm>
          <a:prstGeom prst="rect">
            <a:avLst/>
          </a:prstGeom>
          <a:solidFill>
            <a:schemeClr val="bg1"/>
          </a:solidFill>
          <a:ln w="57150" cap="flat" cmpd="sng">
            <a:solidFill>
              <a:srgbClr val="00990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0066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4.</a:t>
            </a:r>
            <a:r>
              <a:rPr lang="zh-CN" altLang="en-US" sz="2800" b="1" dirty="0">
                <a:solidFill>
                  <a:srgbClr val="0066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联系</a:t>
            </a:r>
            <a:r>
              <a:rPr lang="en-US" altLang="zh-CN" sz="2800" b="1" dirty="0">
                <a:solidFill>
                  <a:srgbClr val="0066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1851—1864</a:t>
            </a:r>
            <a:r>
              <a:rPr lang="zh-CN" altLang="en-US" sz="2800" b="1" dirty="0">
                <a:solidFill>
                  <a:srgbClr val="0066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年中国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太平天国</a:t>
            </a:r>
            <a:r>
              <a:rPr lang="zh-CN" altLang="en-US" sz="2800" b="1" dirty="0">
                <a:solidFill>
                  <a:srgbClr val="0066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运动、</a:t>
            </a:r>
            <a:r>
              <a:rPr lang="en-US" altLang="zh-CN" sz="2800" b="1" dirty="0">
                <a:solidFill>
                  <a:srgbClr val="0066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1857—1859</a:t>
            </a:r>
            <a:r>
              <a:rPr lang="zh-CN" altLang="en-US" sz="2800" b="1" dirty="0">
                <a:solidFill>
                  <a:srgbClr val="0066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年</a:t>
            </a:r>
            <a:r>
              <a:rPr lang="zh-CN" altLang="en-US" sz="28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印度民族大起义</a:t>
            </a:r>
            <a:r>
              <a:rPr lang="zh-CN" altLang="en-US" sz="2800" b="1" dirty="0">
                <a:solidFill>
                  <a:srgbClr val="0066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，比较它们的异同？（</a:t>
            </a:r>
            <a:r>
              <a:rPr lang="en-US" altLang="zh-CN" sz="2800" b="1" dirty="0">
                <a:solidFill>
                  <a:srgbClr val="0066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P5</a:t>
            </a:r>
            <a:r>
              <a:rPr lang="zh-CN" altLang="en-US" sz="2800" b="1" dirty="0">
                <a:solidFill>
                  <a:srgbClr val="0066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endParaRPr lang="zh-CN" altLang="en-US" sz="2800" b="1" dirty="0">
              <a:solidFill>
                <a:srgbClr val="0066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388" name="Text Box 4"/>
          <p:cNvSpPr txBox="1"/>
          <p:nvPr/>
        </p:nvSpPr>
        <p:spPr>
          <a:xfrm>
            <a:off x="304800" y="1371600"/>
            <a:ext cx="1828800" cy="52387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相同点：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389" name="Rectangle 6"/>
          <p:cNvSpPr/>
          <p:nvPr/>
        </p:nvSpPr>
        <p:spPr>
          <a:xfrm>
            <a:off x="381000" y="3505200"/>
            <a:ext cx="8534400" cy="2362200"/>
          </a:xfrm>
          <a:prstGeom prst="rect">
            <a:avLst/>
          </a:prstGeom>
          <a:solidFill>
            <a:srgbClr val="FFFFFF"/>
          </a:solidFill>
          <a:ln w="571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endParaRPr lang="zh-CN" altLang="en-US" sz="1600" dirty="0">
              <a:latin typeface="Tahoma" panose="020B0604030504040204" pitchFamily="34" charset="0"/>
            </a:endParaRPr>
          </a:p>
        </p:txBody>
      </p:sp>
      <p:sp>
        <p:nvSpPr>
          <p:cNvPr id="16390" name="Line 7"/>
          <p:cNvSpPr/>
          <p:nvPr/>
        </p:nvSpPr>
        <p:spPr>
          <a:xfrm flipV="1">
            <a:off x="381000" y="3048000"/>
            <a:ext cx="8534400" cy="36513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6391" name="Line 8"/>
          <p:cNvSpPr/>
          <p:nvPr/>
        </p:nvSpPr>
        <p:spPr>
          <a:xfrm flipH="1">
            <a:off x="1524000" y="3048000"/>
            <a:ext cx="0" cy="2819400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6392" name="Line 9"/>
          <p:cNvSpPr/>
          <p:nvPr/>
        </p:nvSpPr>
        <p:spPr>
          <a:xfrm>
            <a:off x="4648200" y="3048000"/>
            <a:ext cx="0" cy="2819400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6393" name="Line 10"/>
          <p:cNvSpPr/>
          <p:nvPr/>
        </p:nvSpPr>
        <p:spPr>
          <a:xfrm>
            <a:off x="381000" y="4419600"/>
            <a:ext cx="8534400" cy="0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6394" name="Line 11"/>
          <p:cNvSpPr/>
          <p:nvPr/>
        </p:nvSpPr>
        <p:spPr>
          <a:xfrm>
            <a:off x="381000" y="5181600"/>
            <a:ext cx="8534400" cy="0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6395" name="Text Box 12"/>
          <p:cNvSpPr txBox="1"/>
          <p:nvPr/>
        </p:nvSpPr>
        <p:spPr>
          <a:xfrm>
            <a:off x="1600200" y="3017838"/>
            <a:ext cx="2819400" cy="522287"/>
          </a:xfrm>
          <a:prstGeom prst="rect">
            <a:avLst/>
          </a:prstGeom>
          <a:noFill/>
          <a:ln w="57150">
            <a:noFill/>
          </a:ln>
        </p:spPr>
        <p:txBody>
          <a:bodyPr anchor="ctr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印度民族起义</a:t>
            </a:r>
            <a:endParaRPr lang="zh-CN" altLang="en-US" sz="28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6396" name="Text Box 13"/>
          <p:cNvSpPr txBox="1"/>
          <p:nvPr/>
        </p:nvSpPr>
        <p:spPr>
          <a:xfrm>
            <a:off x="5334000" y="3017838"/>
            <a:ext cx="3048000" cy="522287"/>
          </a:xfrm>
          <a:prstGeom prst="rect">
            <a:avLst/>
          </a:prstGeom>
          <a:noFill/>
          <a:ln w="57150">
            <a:noFill/>
          </a:ln>
        </p:spPr>
        <p:txBody>
          <a:bodyPr anchor="ctr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太平天国运动</a:t>
            </a:r>
            <a:endParaRPr lang="zh-CN" altLang="en-US" sz="28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6397" name="Text Box 14"/>
          <p:cNvSpPr txBox="1"/>
          <p:nvPr/>
        </p:nvSpPr>
        <p:spPr>
          <a:xfrm>
            <a:off x="457200" y="4343400"/>
            <a:ext cx="817563" cy="830263"/>
          </a:xfrm>
          <a:prstGeom prst="rect">
            <a:avLst/>
          </a:prstGeom>
          <a:noFill/>
          <a:ln w="57150">
            <a:noFill/>
          </a:ln>
        </p:spPr>
        <p:txBody>
          <a:bodyPr anchor="ctr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领导不同</a:t>
            </a:r>
            <a:endParaRPr lang="zh-CN" altLang="en-US" sz="24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6398" name="Text Box 15"/>
          <p:cNvSpPr txBox="1"/>
          <p:nvPr/>
        </p:nvSpPr>
        <p:spPr>
          <a:xfrm>
            <a:off x="381000" y="5181600"/>
            <a:ext cx="1066800" cy="708025"/>
          </a:xfrm>
          <a:prstGeom prst="rect">
            <a:avLst/>
          </a:prstGeom>
          <a:noFill/>
          <a:ln w="57150">
            <a:noFill/>
          </a:ln>
        </p:spPr>
        <p:txBody>
          <a:bodyPr anchor="ctr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0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参加者不同</a:t>
            </a:r>
            <a:endParaRPr lang="zh-CN" altLang="en-US" sz="2000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6399" name="Text Box 16"/>
          <p:cNvSpPr txBox="1"/>
          <p:nvPr/>
        </p:nvSpPr>
        <p:spPr>
          <a:xfrm>
            <a:off x="228600" y="3581400"/>
            <a:ext cx="1371600" cy="830263"/>
          </a:xfrm>
          <a:prstGeom prst="rect">
            <a:avLst/>
          </a:prstGeom>
          <a:noFill/>
          <a:ln w="57150">
            <a:noFill/>
          </a:ln>
        </p:spPr>
        <p:txBody>
          <a:bodyPr anchor="ctr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斗争目标不同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3" name="Text Box 17"/>
          <p:cNvSpPr txBox="1"/>
          <p:nvPr/>
        </p:nvSpPr>
        <p:spPr>
          <a:xfrm>
            <a:off x="1371600" y="4572000"/>
            <a:ext cx="2798763" cy="52387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封建王公</a:t>
            </a:r>
            <a:endParaRPr lang="zh-CN" altLang="en-US" sz="2800" b="1" dirty="0">
              <a:solidFill>
                <a:srgbClr val="FF00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64" name="Text Box 18"/>
          <p:cNvSpPr txBox="1"/>
          <p:nvPr/>
        </p:nvSpPr>
        <p:spPr>
          <a:xfrm>
            <a:off x="4876800" y="5257800"/>
            <a:ext cx="2943225" cy="52387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800" b="1" dirty="0">
                <a:solidFill>
                  <a:srgbClr val="000066"/>
                </a:solidFill>
                <a:latin typeface="华文中宋" pitchFamily="2" charset="-122"/>
                <a:ea typeface="华文中宋" pitchFamily="2" charset="-122"/>
              </a:rPr>
              <a:t>农民阶级</a:t>
            </a:r>
            <a:endParaRPr lang="zh-CN" altLang="en-US" sz="2800" b="1" dirty="0">
              <a:solidFill>
                <a:srgbClr val="000066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65" name="Text Box 19"/>
          <p:cNvSpPr txBox="1"/>
          <p:nvPr/>
        </p:nvSpPr>
        <p:spPr>
          <a:xfrm>
            <a:off x="1371600" y="5257800"/>
            <a:ext cx="2952750" cy="52387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主要是土兵</a:t>
            </a:r>
            <a:endParaRPr lang="zh-CN" altLang="en-US" sz="2800" b="1" dirty="0">
              <a:solidFill>
                <a:srgbClr val="FF00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66" name="Text Box 20"/>
          <p:cNvSpPr txBox="1"/>
          <p:nvPr/>
        </p:nvSpPr>
        <p:spPr>
          <a:xfrm>
            <a:off x="4953000" y="4572000"/>
            <a:ext cx="2732088" cy="52387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800" b="1" dirty="0">
                <a:solidFill>
                  <a:srgbClr val="000066"/>
                </a:solidFill>
                <a:latin typeface="华文中宋" pitchFamily="2" charset="-122"/>
                <a:ea typeface="华文中宋" pitchFamily="2" charset="-122"/>
              </a:rPr>
              <a:t>农民阶级</a:t>
            </a:r>
            <a:endParaRPr lang="zh-CN" altLang="en-US" sz="2800" b="1" dirty="0">
              <a:solidFill>
                <a:srgbClr val="000066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67" name="Text Box 21"/>
          <p:cNvSpPr txBox="1"/>
          <p:nvPr/>
        </p:nvSpPr>
        <p:spPr>
          <a:xfrm>
            <a:off x="1524000" y="3581400"/>
            <a:ext cx="3124200" cy="830263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为反抗英国的殖民统治，侧重于反侵略</a:t>
            </a:r>
            <a:endParaRPr lang="zh-CN" altLang="en-US" sz="2400" b="1" dirty="0">
              <a:solidFill>
                <a:srgbClr val="FF00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68" name="Text Box 22"/>
          <p:cNvSpPr txBox="1"/>
          <p:nvPr/>
        </p:nvSpPr>
        <p:spPr>
          <a:xfrm>
            <a:off x="4648200" y="3581400"/>
            <a:ext cx="4343400" cy="830263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66"/>
                </a:solidFill>
                <a:latin typeface="华文中宋" pitchFamily="2" charset="-122"/>
                <a:ea typeface="华文中宋" pitchFamily="2" charset="-122"/>
              </a:rPr>
              <a:t>要推翻清政府的统治，侧重于反封建，也包括外国侵略势力</a:t>
            </a:r>
            <a:endParaRPr lang="zh-CN" altLang="en-US" sz="2400" b="1" dirty="0">
              <a:solidFill>
                <a:srgbClr val="000066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6406" name="Text Box 23"/>
          <p:cNvSpPr txBox="1"/>
          <p:nvPr/>
        </p:nvSpPr>
        <p:spPr>
          <a:xfrm>
            <a:off x="381000" y="2514600"/>
            <a:ext cx="1828800" cy="52387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不同点：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0" name="Rectangle 55"/>
          <p:cNvSpPr/>
          <p:nvPr/>
        </p:nvSpPr>
        <p:spPr>
          <a:xfrm>
            <a:off x="1600200" y="5943600"/>
            <a:ext cx="3429000" cy="463550"/>
          </a:xfrm>
          <a:prstGeom prst="rect">
            <a:avLst/>
          </a:prstGeom>
          <a:noFill/>
          <a:ln w="76200">
            <a:noFill/>
          </a:ln>
        </p:spPr>
        <p:txBody>
          <a:bodyPr lIns="90000" tIns="46800" rIns="90000" bIns="46800">
            <a:spAutoFit/>
          </a:bodyPr>
          <a:p>
            <a:r>
              <a:rPr lang="zh-CN" altLang="en-US" sz="24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被英国军队残酷镇压</a:t>
            </a:r>
            <a:endParaRPr lang="zh-CN" altLang="en-US" sz="2400" b="1" dirty="0">
              <a:solidFill>
                <a:srgbClr val="FF00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71" name="Rectangle 56"/>
          <p:cNvSpPr/>
          <p:nvPr/>
        </p:nvSpPr>
        <p:spPr>
          <a:xfrm>
            <a:off x="4876800" y="5943600"/>
            <a:ext cx="3584575" cy="463550"/>
          </a:xfrm>
          <a:prstGeom prst="rect">
            <a:avLst/>
          </a:prstGeom>
          <a:noFill/>
          <a:ln w="76200">
            <a:noFill/>
          </a:ln>
        </p:spPr>
        <p:txBody>
          <a:bodyPr wrap="none" lIns="90000" tIns="46800" rIns="90000" bIns="46800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66"/>
                </a:solidFill>
                <a:latin typeface="华文中宋" pitchFamily="2" charset="-122"/>
                <a:ea typeface="华文中宋" pitchFamily="2" charset="-122"/>
              </a:rPr>
              <a:t>被中外反动势力联合绞杀</a:t>
            </a:r>
            <a:endParaRPr lang="zh-CN" altLang="en-US" sz="2400" b="1" dirty="0">
              <a:solidFill>
                <a:srgbClr val="000066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75" name="Text Box 63"/>
          <p:cNvSpPr txBox="1"/>
          <p:nvPr/>
        </p:nvSpPr>
        <p:spPr>
          <a:xfrm>
            <a:off x="2133600" y="1371600"/>
            <a:ext cx="6629400" cy="1203325"/>
          </a:xfrm>
          <a:prstGeom prst="rect">
            <a:avLst/>
          </a:prstGeom>
          <a:noFill/>
          <a:ln w="76200">
            <a:noFill/>
          </a:ln>
        </p:spPr>
        <p:txBody>
          <a:bodyPr lIns="90000" tIns="46800" rIns="90000" bIns="46800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FF3300"/>
                </a:solidFill>
                <a:latin typeface="华文中宋" pitchFamily="2" charset="-122"/>
                <a:ea typeface="华文中宋" pitchFamily="2" charset="-122"/>
              </a:rPr>
              <a:t>都沉重打击了英国殖民者的统治；都以失败告终，都没有先进阶级的领导；都显示了殖民地半殖民地人民抗争的英勇精神等。</a:t>
            </a:r>
            <a:endParaRPr lang="zh-CN" altLang="en-US" sz="2400" b="1" dirty="0">
              <a:solidFill>
                <a:srgbClr val="FF33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6410" name="Line 43"/>
          <p:cNvSpPr/>
          <p:nvPr/>
        </p:nvSpPr>
        <p:spPr>
          <a:xfrm>
            <a:off x="8915400" y="3048000"/>
            <a:ext cx="0" cy="685800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6411" name="Line 43"/>
          <p:cNvSpPr/>
          <p:nvPr/>
        </p:nvSpPr>
        <p:spPr>
          <a:xfrm flipH="1">
            <a:off x="381000" y="3048000"/>
            <a:ext cx="0" cy="762000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</p:spTree>
  </p:cSld>
  <p:clrMapOvr>
    <a:masterClrMapping/>
  </p:clrMapOvr>
  <p:transition>
    <p:checker dir="vert"/>
    <p:sndAc>
      <p:stSnd>
        <p:snd r:embed="rId1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/>
      <p:bldP spid="64" grpId="0"/>
      <p:bldP spid="65" grpId="0"/>
      <p:bldP spid="66" grpId="0"/>
      <p:bldP spid="67" grpId="0"/>
      <p:bldP spid="68" grpId="0"/>
      <p:bldP spid="70" grpId="0"/>
      <p:bldP spid="71" grpId="0"/>
      <p:bldP spid="7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7170" name="Group 2"/>
          <p:cNvGraphicFramePr>
            <a:graphicFrameLocks noGrp="1"/>
          </p:cNvGraphicFramePr>
          <p:nvPr/>
        </p:nvGraphicFramePr>
        <p:xfrm>
          <a:off x="304800" y="990600"/>
          <a:ext cx="8610600" cy="5673725"/>
        </p:xfrm>
        <a:graphic>
          <a:graphicData uri="http://schemas.openxmlformats.org/drawingml/2006/table">
            <a:tbl>
              <a:tblPr/>
              <a:tblGrid>
                <a:gridCol w="505276"/>
                <a:gridCol w="1109212"/>
                <a:gridCol w="1922008"/>
                <a:gridCol w="1922008"/>
                <a:gridCol w="1306966"/>
                <a:gridCol w="1845128"/>
              </a:tblGrid>
              <a:tr h="627050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90002" marR="90002" marT="46796" marB="46796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3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90002" marR="90002" marT="46796" marB="46796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3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90002" marR="90002" marT="46796" marB="46796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3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90002" marR="90002" marT="46796" marB="46796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3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90002" marR="90002" marT="46796" marB="46796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3200" b="1" i="0" u="none" strike="noStrike" cap="none" normalizeH="0" baseline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90002" marR="90002" marT="46796" marB="46796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5046675">
                <a:tc vMerge="1"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90002" marR="90002" marT="46796" marB="46796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90002" marR="90002" marT="46796" marB="46796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90002" marR="90002" marT="46796" marB="46796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4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marL="90002" marR="90002" marT="46796" marB="46796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en-US" sz="1800" b="1" i="0" u="none" strike="noStrike" cap="none" normalizeH="0" baseline="0" dirty="0">
                        <a:ln>
                          <a:noFill/>
                        </a:ln>
                        <a:solidFill>
                          <a:srgbClr val="46020A"/>
                        </a:solidFill>
                        <a:effectLst/>
                        <a:latin typeface="Arial" panose="020B0604020202020204" pitchFamily="34" charset="0"/>
                        <a:ea typeface="隶书" pitchFamily="49" charset="-122"/>
                      </a:endParaRPr>
                    </a:p>
                  </a:txBody>
                  <a:tcPr marL="90002" marR="90002" marT="46796" marB="46796" horzOverflow="overflow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7432" name="Text Box 24"/>
          <p:cNvSpPr txBox="1"/>
          <p:nvPr/>
        </p:nvSpPr>
        <p:spPr>
          <a:xfrm>
            <a:off x="533400" y="1295400"/>
            <a:ext cx="455613" cy="92075"/>
          </a:xfrm>
          <a:prstGeom prst="rect">
            <a:avLst/>
          </a:prstGeom>
          <a:noFill/>
          <a:ln w="9525">
            <a:noFill/>
          </a:ln>
        </p:spPr>
        <p:txBody>
          <a:bodyPr vert="eaVert" wrap="none" lIns="90000" tIns="46800" rIns="90000" bIns="46800">
            <a:spAutoFit/>
          </a:bodyPr>
          <a:p>
            <a:endParaRPr lang="zh-CN" altLang="zh-CN" dirty="0">
              <a:latin typeface="Tahoma" panose="020B0604030504040204" pitchFamily="34" charset="0"/>
            </a:endParaRPr>
          </a:p>
        </p:txBody>
      </p:sp>
      <p:sp>
        <p:nvSpPr>
          <p:cNvPr id="17433" name="Text Box 25"/>
          <p:cNvSpPr txBox="1"/>
          <p:nvPr/>
        </p:nvSpPr>
        <p:spPr>
          <a:xfrm>
            <a:off x="304800" y="1828800"/>
            <a:ext cx="550863" cy="2740025"/>
          </a:xfrm>
          <a:prstGeom prst="rect">
            <a:avLst/>
          </a:prstGeom>
          <a:noFill/>
          <a:ln w="9525">
            <a:noFill/>
          </a:ln>
        </p:spPr>
        <p:txBody>
          <a:bodyPr vert="eaVert" lIns="90000" tIns="46800" rIns="90000" bIns="46800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拉丁美洲独立运动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194" name="Text Box 26"/>
          <p:cNvSpPr txBox="1"/>
          <p:nvPr/>
        </p:nvSpPr>
        <p:spPr>
          <a:xfrm>
            <a:off x="914400" y="2057400"/>
            <a:ext cx="990600" cy="833438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19世纪初</a:t>
            </a:r>
            <a:endParaRPr lang="zh-CN" altLang="en-US" sz="2400" b="1" dirty="0">
              <a:solidFill>
                <a:srgbClr val="0000FF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7196" name="Text Box 28"/>
          <p:cNvSpPr txBox="1"/>
          <p:nvPr/>
        </p:nvSpPr>
        <p:spPr>
          <a:xfrm>
            <a:off x="3810000" y="1905000"/>
            <a:ext cx="1981200" cy="58420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玻利瓦尔</a:t>
            </a:r>
            <a:endParaRPr lang="zh-CN" altLang="en-US" sz="32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197" name="Text Box 29"/>
          <p:cNvSpPr txBox="1"/>
          <p:nvPr/>
        </p:nvSpPr>
        <p:spPr>
          <a:xfrm>
            <a:off x="4114800" y="2514600"/>
            <a:ext cx="1420813" cy="584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圣马丁</a:t>
            </a:r>
            <a:endParaRPr lang="zh-CN" altLang="en-US" sz="32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7437" name="Text Box 30"/>
          <p:cNvSpPr txBox="1"/>
          <p:nvPr/>
        </p:nvSpPr>
        <p:spPr>
          <a:xfrm>
            <a:off x="914400" y="1066800"/>
            <a:ext cx="1371600" cy="525463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时间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7438" name="Text Box 31"/>
          <p:cNvSpPr txBox="1"/>
          <p:nvPr/>
        </p:nvSpPr>
        <p:spPr>
          <a:xfrm>
            <a:off x="1905000" y="1066800"/>
            <a:ext cx="2667000" cy="525463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背景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</a:rPr>
              <a:t>（原因）</a:t>
            </a:r>
            <a:endParaRPr lang="zh-CN" altLang="en-US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7439" name="Text Box 32"/>
          <p:cNvSpPr txBox="1"/>
          <p:nvPr/>
        </p:nvSpPr>
        <p:spPr>
          <a:xfrm>
            <a:off x="3886200" y="1066800"/>
            <a:ext cx="2057400" cy="525463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著名人物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7440" name="Text Box 33"/>
          <p:cNvSpPr txBox="1"/>
          <p:nvPr/>
        </p:nvSpPr>
        <p:spPr>
          <a:xfrm>
            <a:off x="5867400" y="1066800"/>
            <a:ext cx="2057400" cy="525463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结果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7441" name="Text Box 34"/>
          <p:cNvSpPr txBox="1"/>
          <p:nvPr/>
        </p:nvSpPr>
        <p:spPr>
          <a:xfrm>
            <a:off x="7315200" y="1066800"/>
            <a:ext cx="1371600" cy="525463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黑体" panose="02010609060101010101" pitchFamily="49" charset="-122"/>
                <a:ea typeface="黑体" panose="02010609060101010101" pitchFamily="49" charset="-122"/>
              </a:rPr>
              <a:t>意义</a:t>
            </a:r>
            <a:endParaRPr lang="zh-CN" altLang="en-US" sz="28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203" name="Text Box 35"/>
          <p:cNvSpPr txBox="1"/>
          <p:nvPr/>
        </p:nvSpPr>
        <p:spPr>
          <a:xfrm>
            <a:off x="5791200" y="1600200"/>
            <a:ext cx="1295400" cy="2863850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>
            <a:spAutoFit/>
          </a:bodyPr>
          <a:p>
            <a:r>
              <a:rPr lang="en-US" altLang="zh-CN" sz="2000" b="1" dirty="0">
                <a:latin typeface="华文中宋" pitchFamily="2" charset="-122"/>
                <a:ea typeface="华文中宋" pitchFamily="2" charset="-122"/>
              </a:rPr>
              <a:t>1.</a:t>
            </a:r>
            <a:r>
              <a:rPr lang="zh-CN" altLang="en-US" sz="2000" b="1" dirty="0">
                <a:latin typeface="华文中宋" pitchFamily="2" charset="-122"/>
                <a:ea typeface="华文中宋" pitchFamily="2" charset="-122"/>
              </a:rPr>
              <a:t>玻利瓦尔</a:t>
            </a:r>
            <a:r>
              <a:rPr lang="zh-CN" altLang="en-US" sz="20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解放了</a:t>
            </a:r>
            <a:r>
              <a:rPr lang="zh-CN" altLang="en-US" sz="2000" b="1" dirty="0">
                <a:latin typeface="华文中宋" pitchFamily="2" charset="-122"/>
                <a:ea typeface="华文中宋" pitchFamily="2" charset="-122"/>
              </a:rPr>
              <a:t>西班牙在南美洲的殖民地。</a:t>
            </a:r>
            <a:endParaRPr lang="zh-CN" altLang="en-US" sz="2000" b="1" dirty="0">
              <a:latin typeface="华文中宋" pitchFamily="2" charset="-122"/>
              <a:ea typeface="华文中宋" pitchFamily="2" charset="-122"/>
            </a:endParaRPr>
          </a:p>
          <a:p>
            <a:r>
              <a:rPr lang="en-US" altLang="zh-CN" sz="2000" b="1" dirty="0">
                <a:latin typeface="华文中宋" pitchFamily="2" charset="-122"/>
                <a:ea typeface="华文中宋" pitchFamily="2" charset="-122"/>
              </a:rPr>
              <a:t>2.</a:t>
            </a:r>
            <a:r>
              <a:rPr lang="zh-CN" altLang="en-US" sz="2000" b="1" dirty="0">
                <a:latin typeface="华文中宋" pitchFamily="2" charset="-122"/>
                <a:ea typeface="华文中宋" pitchFamily="2" charset="-122"/>
              </a:rPr>
              <a:t>葡萄牙统治下的巴西也</a:t>
            </a:r>
            <a:r>
              <a:rPr lang="zh-CN" altLang="en-US" sz="20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获得了</a:t>
            </a:r>
            <a:r>
              <a:rPr lang="zh-CN" altLang="en-US" sz="2000" b="1" dirty="0">
                <a:latin typeface="华文中宋" pitchFamily="2" charset="-122"/>
                <a:ea typeface="华文中宋" pitchFamily="2" charset="-122"/>
              </a:rPr>
              <a:t>独立</a:t>
            </a:r>
            <a:endParaRPr lang="zh-CN" altLang="en-US" sz="2000" b="1" dirty="0"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7443" name="Text Box 36"/>
          <p:cNvSpPr txBox="1"/>
          <p:nvPr/>
        </p:nvSpPr>
        <p:spPr>
          <a:xfrm>
            <a:off x="304800" y="4495800"/>
            <a:ext cx="550863" cy="2209800"/>
          </a:xfrm>
          <a:prstGeom prst="rect">
            <a:avLst/>
          </a:prstGeom>
          <a:noFill/>
          <a:ln w="9525">
            <a:noFill/>
          </a:ln>
        </p:spPr>
        <p:txBody>
          <a:bodyPr vert="eaVert" lIns="90000" tIns="46800" rIns="90000" bIns="46800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印度民族大起义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205" name="Text Box 37"/>
          <p:cNvSpPr txBox="1"/>
          <p:nvPr/>
        </p:nvSpPr>
        <p:spPr>
          <a:xfrm>
            <a:off x="762000" y="4572000"/>
            <a:ext cx="1143000" cy="1909763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19</a:t>
            </a:r>
            <a:r>
              <a:rPr lang="zh-CN" altLang="en-US" sz="2400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世纪中期</a:t>
            </a:r>
            <a:r>
              <a:rPr lang="zh-CN" altLang="en-US" sz="2000" b="1" dirty="0">
                <a:latin typeface="华文中宋" pitchFamily="2" charset="-122"/>
                <a:ea typeface="华文中宋" pitchFamily="2" charset="-122"/>
              </a:rPr>
              <a:t>（</a:t>
            </a:r>
            <a:r>
              <a:rPr lang="en-US" altLang="zh-CN" sz="2000" b="1" dirty="0">
                <a:latin typeface="华文中宋" pitchFamily="2" charset="-122"/>
                <a:ea typeface="华文中宋" pitchFamily="2" charset="-122"/>
              </a:rPr>
              <a:t>1857~</a:t>
            </a:r>
            <a:endParaRPr lang="en-US" altLang="zh-CN" sz="2000" b="1" dirty="0">
              <a:latin typeface="华文中宋" pitchFamily="2" charset="-122"/>
              <a:ea typeface="华文中宋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2000" b="1" dirty="0">
                <a:latin typeface="华文中宋" pitchFamily="2" charset="-122"/>
                <a:ea typeface="华文中宋" pitchFamily="2" charset="-122"/>
              </a:rPr>
              <a:t>1859</a:t>
            </a:r>
            <a:r>
              <a:rPr lang="zh-CN" altLang="en-US" sz="2000" b="1" dirty="0">
                <a:latin typeface="华文中宋" pitchFamily="2" charset="-122"/>
                <a:ea typeface="华文中宋" pitchFamily="2" charset="-122"/>
              </a:rPr>
              <a:t>年）</a:t>
            </a:r>
            <a:endParaRPr lang="zh-CN" altLang="en-US" sz="2000" b="1" dirty="0"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7206" name="Text Box 38">
            <a:hlinkClick r:id="rId1" action="ppaction://hlinksldjump"/>
          </p:cNvPr>
          <p:cNvSpPr txBox="1"/>
          <p:nvPr/>
        </p:nvSpPr>
        <p:spPr>
          <a:xfrm>
            <a:off x="1981200" y="4648200"/>
            <a:ext cx="1524000" cy="15700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latin typeface="华文中宋" pitchFamily="2" charset="-122"/>
                <a:ea typeface="华文中宋" pitchFamily="2" charset="-122"/>
              </a:rPr>
              <a:t>英国残酷的</a:t>
            </a:r>
            <a:r>
              <a:rPr lang="zh-CN" altLang="en-US" sz="24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政治压迫和经济掠夺</a:t>
            </a:r>
            <a:endParaRPr lang="zh-CN" altLang="en-US" sz="2400" b="1" dirty="0">
              <a:solidFill>
                <a:srgbClr val="FF00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7207" name="Text Box 39"/>
          <p:cNvSpPr txBox="1"/>
          <p:nvPr/>
        </p:nvSpPr>
        <p:spPr>
          <a:xfrm>
            <a:off x="3851275" y="5084763"/>
            <a:ext cx="1905000" cy="58420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200" b="1" dirty="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章西女王</a:t>
            </a:r>
            <a:endParaRPr lang="zh-CN" altLang="en-US" sz="3200" b="1" dirty="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208" name="Text Box 40"/>
          <p:cNvSpPr txBox="1"/>
          <p:nvPr/>
        </p:nvSpPr>
        <p:spPr>
          <a:xfrm>
            <a:off x="5867400" y="5181600"/>
            <a:ext cx="10668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latin typeface="华文中宋" pitchFamily="2" charset="-122"/>
                <a:ea typeface="华文中宋" pitchFamily="2" charset="-122"/>
              </a:rPr>
              <a:t>失败</a:t>
            </a:r>
            <a:endParaRPr lang="zh-CN" altLang="en-US" sz="2800" b="1" dirty="0"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7209" name="Text Box 41"/>
          <p:cNvSpPr txBox="1"/>
          <p:nvPr/>
        </p:nvSpPr>
        <p:spPr>
          <a:xfrm>
            <a:off x="7010400" y="4549775"/>
            <a:ext cx="1905000" cy="203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b="1" dirty="0">
                <a:solidFill>
                  <a:schemeClr val="hlink"/>
                </a:solidFill>
                <a:latin typeface="Tahoma" panose="020B0604030504040204" pitchFamily="34" charset="0"/>
                <a:ea typeface="华文中宋" pitchFamily="2" charset="-122"/>
              </a:rPr>
              <a:t>沉重</a:t>
            </a:r>
            <a:r>
              <a:rPr lang="zh-CN" altLang="en-US" b="1" dirty="0">
                <a:solidFill>
                  <a:srgbClr val="FF0000"/>
                </a:solidFill>
                <a:latin typeface="Tahoma" panose="020B0604030504040204" pitchFamily="34" charset="0"/>
                <a:ea typeface="华文中宋" pitchFamily="2" charset="-122"/>
              </a:rPr>
              <a:t>打击了</a:t>
            </a:r>
            <a:r>
              <a:rPr lang="zh-CN" altLang="en-US" b="1" dirty="0">
                <a:solidFill>
                  <a:schemeClr val="hlink"/>
                </a:solidFill>
                <a:latin typeface="Tahoma" panose="020B0604030504040204" pitchFamily="34" charset="0"/>
                <a:ea typeface="华文中宋" pitchFamily="2" charset="-122"/>
              </a:rPr>
              <a:t>英国殖民者，</a:t>
            </a:r>
            <a:r>
              <a:rPr lang="zh-CN" altLang="en-US" b="1" dirty="0">
                <a:solidFill>
                  <a:srgbClr val="FF0000"/>
                </a:solidFill>
                <a:latin typeface="Tahoma" panose="020B0604030504040204" pitchFamily="34" charset="0"/>
                <a:ea typeface="华文中宋" pitchFamily="2" charset="-122"/>
              </a:rPr>
              <a:t>反映了</a:t>
            </a:r>
            <a:r>
              <a:rPr lang="zh-CN" altLang="en-US" b="1" dirty="0">
                <a:solidFill>
                  <a:schemeClr val="hlink"/>
                </a:solidFill>
                <a:latin typeface="Tahoma" panose="020B0604030504040204" pitchFamily="34" charset="0"/>
                <a:ea typeface="华文中宋" pitchFamily="2" charset="-122"/>
              </a:rPr>
              <a:t>印度民族意识的觉醒，它也是</a:t>
            </a:r>
            <a:r>
              <a:rPr lang="en-US" altLang="zh-CN" b="1" dirty="0">
                <a:solidFill>
                  <a:schemeClr val="hlink"/>
                </a:solidFill>
                <a:latin typeface="Tahoma" panose="020B0604030504040204" pitchFamily="34" charset="0"/>
                <a:ea typeface="华文中宋" pitchFamily="2" charset="-122"/>
              </a:rPr>
              <a:t>19</a:t>
            </a:r>
            <a:r>
              <a:rPr lang="zh-CN" altLang="en-US" b="1" dirty="0">
                <a:solidFill>
                  <a:schemeClr val="hlink"/>
                </a:solidFill>
                <a:latin typeface="Tahoma" panose="020B0604030504040204" pitchFamily="34" charset="0"/>
                <a:ea typeface="华文中宋" pitchFamily="2" charset="-122"/>
              </a:rPr>
              <a:t>世纪中期民族解放运动的一个重要组成部分。</a:t>
            </a:r>
            <a:endParaRPr lang="zh-CN" altLang="en-US" b="1" dirty="0">
              <a:solidFill>
                <a:schemeClr val="hlink"/>
              </a:solidFill>
              <a:latin typeface="Tahoma" panose="020B0604030504040204" pitchFamily="34" charset="0"/>
              <a:ea typeface="华文中宋" pitchFamily="2" charset="-122"/>
            </a:endParaRPr>
          </a:p>
        </p:txBody>
      </p:sp>
      <p:sp>
        <p:nvSpPr>
          <p:cNvPr id="17449" name="Text Box 43"/>
          <p:cNvSpPr txBox="1"/>
          <p:nvPr/>
        </p:nvSpPr>
        <p:spPr>
          <a:xfrm>
            <a:off x="334963" y="990600"/>
            <a:ext cx="492125" cy="60960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r>
              <a:rPr lang="zh-CN" altLang="en-US" sz="2000" b="1" dirty="0">
                <a:latin typeface="黑体" panose="02010609060101010101" pitchFamily="49" charset="-122"/>
                <a:ea typeface="黑体" panose="02010609060101010101" pitchFamily="49" charset="-122"/>
              </a:rPr>
              <a:t>事件</a:t>
            </a:r>
            <a:endParaRPr lang="zh-CN" altLang="en-US" sz="20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7450" name="Line 44"/>
          <p:cNvSpPr/>
          <p:nvPr/>
        </p:nvSpPr>
        <p:spPr>
          <a:xfrm>
            <a:off x="304800" y="4495800"/>
            <a:ext cx="86106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7213" name="Text Box 45"/>
          <p:cNvSpPr txBox="1"/>
          <p:nvPr/>
        </p:nvSpPr>
        <p:spPr>
          <a:xfrm>
            <a:off x="7045325" y="1600200"/>
            <a:ext cx="1870075" cy="31400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1.</a:t>
            </a:r>
            <a:r>
              <a:rPr lang="zh-CN" altLang="en-US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赶走了</a:t>
            </a:r>
            <a:r>
              <a:rPr lang="zh-CN" altLang="en-US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西班牙</a:t>
            </a:r>
            <a:r>
              <a:rPr lang="en-US" altLang="zh-CN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.</a:t>
            </a:r>
            <a:r>
              <a:rPr lang="zh-CN" altLang="en-US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葡萄牙殖民主义者，</a:t>
            </a:r>
            <a:r>
              <a:rPr lang="zh-CN" altLang="en-US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赢得</a:t>
            </a:r>
            <a:r>
              <a:rPr lang="zh-CN" altLang="en-US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独立战争的胜利。</a:t>
            </a:r>
            <a:r>
              <a:rPr lang="en-US" altLang="zh-CN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2.</a:t>
            </a:r>
            <a:r>
              <a:rPr lang="zh-CN" altLang="en-US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南美</a:t>
            </a:r>
            <a:r>
              <a:rPr lang="zh-CN" altLang="en-US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出现了</a:t>
            </a:r>
            <a:r>
              <a:rPr lang="zh-CN" altLang="en-US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一系列新兴独立国家，基本上</a:t>
            </a:r>
            <a:r>
              <a:rPr lang="zh-CN" altLang="en-US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形成</a:t>
            </a:r>
            <a:r>
              <a:rPr lang="zh-CN" altLang="en-US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今天拉美的国家格局。</a:t>
            </a:r>
            <a:r>
              <a:rPr lang="en-US" altLang="zh-CN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3.</a:t>
            </a:r>
            <a:r>
              <a:rPr lang="zh-CN" altLang="en-US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鼓舞了</a:t>
            </a:r>
            <a:r>
              <a:rPr lang="zh-CN" altLang="en-US" b="1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殖民地人民的斗争。</a:t>
            </a:r>
            <a:endParaRPr lang="en-US" altLang="zh-CN" b="1" dirty="0">
              <a:solidFill>
                <a:srgbClr val="46020A"/>
              </a:solidFill>
              <a:latin typeface="华文中宋" pitchFamily="2" charset="-122"/>
              <a:ea typeface="华文中宋" pitchFamily="2" charset="-122"/>
            </a:endParaRPr>
          </a:p>
          <a:p>
            <a:endParaRPr lang="en-US" altLang="zh-CN" b="1" dirty="0">
              <a:solidFill>
                <a:srgbClr val="46020A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7214" name="Text Box 46"/>
          <p:cNvSpPr txBox="1"/>
          <p:nvPr/>
        </p:nvSpPr>
        <p:spPr>
          <a:xfrm>
            <a:off x="1981200" y="1676400"/>
            <a:ext cx="1752600" cy="28622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000" b="1" dirty="0">
                <a:latin typeface="华文中宋" pitchFamily="2" charset="-122"/>
                <a:ea typeface="华文中宋" pitchFamily="2" charset="-122"/>
              </a:rPr>
              <a:t>1.</a:t>
            </a:r>
            <a:r>
              <a:rPr lang="zh-CN" altLang="en-US" sz="20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美国独立战争和法国大革命</a:t>
            </a:r>
            <a:r>
              <a:rPr lang="zh-CN" altLang="en-US" sz="2000" b="1" dirty="0">
                <a:latin typeface="华文中宋" pitchFamily="2" charset="-122"/>
                <a:ea typeface="华文中宋" pitchFamily="2" charset="-122"/>
              </a:rPr>
              <a:t>的影响。</a:t>
            </a:r>
            <a:endParaRPr lang="en-US" altLang="zh-CN" sz="2000" b="1" dirty="0">
              <a:latin typeface="华文中宋" pitchFamily="2" charset="-122"/>
              <a:ea typeface="华文中宋" pitchFamily="2" charset="-122"/>
            </a:endParaRPr>
          </a:p>
          <a:p>
            <a:r>
              <a:rPr lang="en-US" altLang="zh-CN" sz="2000" b="1" dirty="0">
                <a:latin typeface="华文中宋" pitchFamily="2" charset="-122"/>
                <a:ea typeface="华文中宋" pitchFamily="2" charset="-122"/>
              </a:rPr>
              <a:t>2.</a:t>
            </a:r>
            <a:r>
              <a:rPr lang="zh-CN" altLang="en-US" sz="2000" b="1" dirty="0">
                <a:latin typeface="华文中宋" pitchFamily="2" charset="-122"/>
                <a:ea typeface="华文中宋" pitchFamily="2" charset="-122"/>
              </a:rPr>
              <a:t>残酷的</a:t>
            </a:r>
            <a:r>
              <a:rPr lang="zh-CN" altLang="en-US" sz="20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殖民统治和经济掠夺</a:t>
            </a:r>
            <a:r>
              <a:rPr lang="zh-CN" altLang="en-US" sz="2000" b="1" dirty="0">
                <a:latin typeface="华文中宋" pitchFamily="2" charset="-122"/>
                <a:ea typeface="华文中宋" pitchFamily="2" charset="-122"/>
              </a:rPr>
              <a:t>。</a:t>
            </a:r>
            <a:endParaRPr lang="en-US" altLang="zh-CN" sz="2000" b="1" dirty="0">
              <a:latin typeface="华文中宋" pitchFamily="2" charset="-122"/>
              <a:ea typeface="华文中宋" pitchFamily="2" charset="-122"/>
            </a:endParaRPr>
          </a:p>
          <a:p>
            <a:r>
              <a:rPr lang="en-US" altLang="zh-CN" sz="2000" b="1" dirty="0">
                <a:latin typeface="华文中宋" pitchFamily="2" charset="-122"/>
                <a:ea typeface="华文中宋" pitchFamily="2" charset="-122"/>
              </a:rPr>
              <a:t>3.</a:t>
            </a:r>
            <a:r>
              <a:rPr lang="zh-CN" altLang="en-US" sz="20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土生白人</a:t>
            </a:r>
            <a:r>
              <a:rPr lang="zh-CN" altLang="en-US" sz="2000" b="1" dirty="0">
                <a:latin typeface="华文中宋" pitchFamily="2" charset="-122"/>
                <a:ea typeface="华文中宋" pitchFamily="2" charset="-122"/>
              </a:rPr>
              <a:t>对殖民统治的不满。</a:t>
            </a:r>
            <a:endParaRPr lang="zh-CN" altLang="en-US" sz="2000" b="1" dirty="0"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27" name="Text Box 32"/>
          <p:cNvSpPr txBox="1"/>
          <p:nvPr/>
        </p:nvSpPr>
        <p:spPr>
          <a:xfrm>
            <a:off x="3810000" y="3429000"/>
            <a:ext cx="2743200" cy="401638"/>
          </a:xfrm>
          <a:prstGeom prst="rect">
            <a:avLst/>
          </a:prstGeom>
          <a:noFill/>
          <a:ln w="76200">
            <a:noFill/>
          </a:ln>
        </p:spPr>
        <p:txBody>
          <a:bodyPr lIns="90000" tIns="46800" rIns="90000" bIns="46800">
            <a:spAutoFit/>
          </a:bodyPr>
          <a:p>
            <a:pPr>
              <a:spcBef>
                <a:spcPct val="50000"/>
              </a:spcBef>
            </a:pPr>
            <a:r>
              <a:rPr lang="en-US" altLang="zh-CN" sz="20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(</a:t>
            </a:r>
            <a:r>
              <a:rPr lang="zh-CN" altLang="en-US" sz="20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南美的解放者</a:t>
            </a:r>
            <a:r>
              <a:rPr lang="en-US" altLang="zh-CN" sz="20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)</a:t>
            </a:r>
            <a:endParaRPr lang="zh-CN" altLang="en-US" sz="2000" b="1" dirty="0">
              <a:solidFill>
                <a:srgbClr val="FF0000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17454" name="Line 43"/>
          <p:cNvSpPr/>
          <p:nvPr/>
        </p:nvSpPr>
        <p:spPr>
          <a:xfrm>
            <a:off x="303213" y="1617663"/>
            <a:ext cx="685800" cy="0"/>
          </a:xfrm>
          <a:prstGeom prst="line">
            <a:avLst/>
          </a:prstGeom>
          <a:ln w="571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29" name="Rectangle 4"/>
          <p:cNvSpPr txBox="1">
            <a:spLocks noChangeArrowheads="1"/>
          </p:cNvSpPr>
          <p:nvPr/>
        </p:nvSpPr>
        <p:spPr>
          <a:xfrm>
            <a:off x="1905000" y="304800"/>
            <a:ext cx="5257800" cy="457200"/>
          </a:xfrm>
          <a:prstGeom prst="rect">
            <a:avLst/>
          </a:prstGeom>
          <a:solidFill>
            <a:schemeClr val="bg1"/>
          </a:solidFill>
        </p:spPr>
        <p:txBody>
          <a:bodyPr/>
          <a:lstStyle/>
          <a:p>
            <a:pPr marR="0" algn="ctr" defTabSz="914400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US" altLang="zh-CN" sz="3200" b="1" kern="1200" cap="none" spc="0" normalizeH="0" baseline="0" noProof="0" dirty="0">
                <a:solidFill>
                  <a:srgbClr val="000000"/>
                </a:solidFill>
                <a:latin typeface="华文隶书" pitchFamily="2" charset="-122"/>
                <a:ea typeface="华文隶书" pitchFamily="2" charset="-122"/>
                <a:cs typeface="+mj-cs"/>
              </a:rPr>
              <a:t>1. </a:t>
            </a:r>
            <a:r>
              <a:rPr kumimoji="0" lang="zh-CN" altLang="en-US" sz="3200" b="1" kern="1200" cap="none" spc="0" normalizeH="0" baseline="0" noProof="0" dirty="0">
                <a:solidFill>
                  <a:srgbClr val="000000"/>
                </a:solidFill>
                <a:latin typeface="华文隶书" pitchFamily="2" charset="-122"/>
                <a:ea typeface="华文隶书" pitchFamily="2" charset="-122"/>
                <a:cs typeface="+mj-cs"/>
              </a:rPr>
              <a:t>殖民地人民的反抗斗争</a:t>
            </a:r>
            <a:endParaRPr kumimoji="0" lang="zh-CN" altLang="en-US" sz="3200" b="1" kern="1200" cap="none" spc="0" normalizeH="0" baseline="0" noProof="0" dirty="0">
              <a:solidFill>
                <a:srgbClr val="000000"/>
              </a:solidFill>
              <a:latin typeface="华文隶书" pitchFamily="2" charset="-122"/>
              <a:ea typeface="华文隶书" pitchFamily="2" charset="-122"/>
              <a:cs typeface="+mj-cs"/>
            </a:endParaRPr>
          </a:p>
        </p:txBody>
      </p:sp>
      <p:sp>
        <p:nvSpPr>
          <p:cNvPr id="28" name="Text Box 32"/>
          <p:cNvSpPr txBox="1"/>
          <p:nvPr/>
        </p:nvSpPr>
        <p:spPr>
          <a:xfrm>
            <a:off x="3733800" y="5791200"/>
            <a:ext cx="2743200" cy="401638"/>
          </a:xfrm>
          <a:prstGeom prst="rect">
            <a:avLst/>
          </a:prstGeom>
          <a:noFill/>
          <a:ln w="76200">
            <a:noFill/>
          </a:ln>
        </p:spPr>
        <p:txBody>
          <a:bodyPr lIns="90000" tIns="46800" rIns="90000" bIns="46800">
            <a:spAutoFit/>
          </a:bodyPr>
          <a:p>
            <a:pPr>
              <a:spcBef>
                <a:spcPct val="50000"/>
              </a:spcBef>
            </a:pPr>
            <a:r>
              <a:rPr lang="en-US" altLang="zh-CN" sz="20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(</a:t>
            </a:r>
            <a:r>
              <a:rPr lang="zh-CN" altLang="en-US" sz="20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印度的民族英雄</a:t>
            </a:r>
            <a:r>
              <a:rPr lang="en-US" altLang="zh-CN" sz="2000" b="1" dirty="0">
                <a:solidFill>
                  <a:srgbClr val="FF0000"/>
                </a:solidFill>
                <a:latin typeface="华文中宋" pitchFamily="2" charset="-122"/>
                <a:ea typeface="华文中宋" pitchFamily="2" charset="-122"/>
              </a:rPr>
              <a:t>)</a:t>
            </a:r>
            <a:endParaRPr lang="zh-CN" altLang="en-US" sz="2000" b="1" dirty="0">
              <a:solidFill>
                <a:srgbClr val="FF0000"/>
              </a:solidFill>
              <a:latin typeface="华文中宋" pitchFamily="2" charset="-122"/>
              <a:ea typeface="华文中宋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7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4">
                                            <p:txEl>
                                              <p:charRg st="0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7214">
                                            <p:txEl>
                                              <p:charRg st="0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4">
                                            <p:txEl>
                                              <p:charRg st="19" end="3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7214">
                                            <p:txEl>
                                              <p:charRg st="19" end="3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4">
                                            <p:txEl>
                                              <p:charRg st="35" end="5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7214">
                                            <p:txEl>
                                              <p:charRg st="35" end="5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7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7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2" dur="500"/>
                                        <p:tgtEl>
                                          <p:spTgt spid="7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72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72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72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7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5" dur="500"/>
                                        <p:tgtEl>
                                          <p:spTgt spid="7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0" dur="500"/>
                                        <p:tgtEl>
                                          <p:spTgt spid="7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5" dur="500"/>
                                        <p:tgtEl>
                                          <p:spTgt spid="72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72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0" dur="500"/>
                                        <p:tgtEl>
                                          <p:spTgt spid="7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94" grpId="0"/>
      <p:bldP spid="7196" grpId="0"/>
      <p:bldP spid="7197" grpId="0"/>
      <p:bldP spid="7203" grpId="0"/>
      <p:bldP spid="7205" grpId="0"/>
      <p:bldP spid="7206" grpId="0"/>
      <p:bldP spid="7207" grpId="0"/>
      <p:bldP spid="7208" grpId="0"/>
      <p:bldP spid="7209" grpId="0"/>
      <p:bldP spid="7213" grpId="0" bldLvl="0"/>
      <p:bldP spid="27" grpId="0"/>
      <p:bldP spid="28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2354</Words>
  <PresentationFormat>全屏显示(4:3)</PresentationFormat>
  <Paragraphs>346</Paragraphs>
  <Slides>16</Slides>
  <Notes>4</Notes>
  <HiddenSlides>0</HiddenSlides>
  <MMClips>0</MMClips>
  <ScaleCrop>false</ScaleCrop>
  <HeadingPairs>
    <vt:vector size="8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2</vt:i4>
      </vt:variant>
      <vt:variant>
        <vt:lpstr>幻灯片标题</vt:lpstr>
      </vt:variant>
      <vt:variant>
        <vt:i4>16</vt:i4>
      </vt:variant>
    </vt:vector>
  </HeadingPairs>
  <TitlesOfParts>
    <vt:vector size="35" baseType="lpstr">
      <vt:lpstr>Arial</vt:lpstr>
      <vt:lpstr>宋体</vt:lpstr>
      <vt:lpstr>Wingdings</vt:lpstr>
      <vt:lpstr>Calibri</vt:lpstr>
      <vt:lpstr>Tahoma</vt:lpstr>
      <vt:lpstr>黑体</vt:lpstr>
      <vt:lpstr>华文中宋</vt:lpstr>
      <vt:lpstr>华文琥珀</vt:lpstr>
      <vt:lpstr>Times New Roman</vt:lpstr>
      <vt:lpstr>华文新魏</vt:lpstr>
      <vt:lpstr>华文隶书</vt:lpstr>
      <vt:lpstr>方正姚体</vt:lpstr>
      <vt:lpstr>Garamond</vt:lpstr>
      <vt:lpstr>隶书</vt:lpstr>
      <vt:lpstr>微软雅黑</vt:lpstr>
      <vt:lpstr>Arial Unicode MS</vt:lpstr>
      <vt:lpstr>Office 主题</vt:lpstr>
      <vt:lpstr>PBrush</vt:lpstr>
      <vt:lpstr>PBrush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2016-02-25T07:44:18Z</dcterms:created>
  <dcterms:modified xsi:type="dcterms:W3CDTF">2018-11-29T01:24:31Z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r8>1</vt:r8>
  </property>
  <property fmtid="{D5CDD505-2E9C-101B-9397-08002B2CF9AE}" pid="3" name="KSOProductBuildVer">
    <vt:lpwstr>2052-10.1.0.7671</vt:lpwstr>
  </property>
</Properties>
</file>