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6" r:id="rId3"/>
    <p:sldId id="258" r:id="rId4"/>
    <p:sldId id="380" r:id="rId5"/>
    <p:sldId id="382" r:id="rId6"/>
    <p:sldId id="381" r:id="rId7"/>
    <p:sldId id="383" r:id="rId8"/>
    <p:sldId id="384" r:id="rId9"/>
    <p:sldId id="385" r:id="rId10"/>
    <p:sldId id="386" r:id="rId11"/>
    <p:sldId id="387" r:id="rId12"/>
    <p:sldId id="388" r:id="rId13"/>
    <p:sldId id="394" r:id="rId14"/>
    <p:sldId id="395" r:id="rId15"/>
    <p:sldId id="396" r:id="rId16"/>
    <p:sldId id="397" r:id="rId17"/>
    <p:sldId id="398" r:id="rId18"/>
    <p:sldId id="399" r:id="rId19"/>
    <p:sldId id="400" r:id="rId20"/>
    <p:sldId id="401" r:id="rId21"/>
    <p:sldId id="402" r:id="rId22"/>
    <p:sldId id="403" r:id="rId23"/>
    <p:sldId id="404" r:id="rId24"/>
    <p:sldId id="405" r:id="rId25"/>
    <p:sldId id="406" r:id="rId26"/>
    <p:sldId id="407" r:id="rId27"/>
    <p:sldId id="408" r:id="rId28"/>
    <p:sldId id="409" r:id="rId29"/>
    <p:sldId id="410" r:id="rId30"/>
    <p:sldId id="411" r:id="rId31"/>
  </p:sldIdLst>
  <p:sldSz cx="1188085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a:tblStyle styleId="{91EBBBCC-DAD2-459C-BE2E-F6DE35CF9A28}" styleName="深色样式 2 - 强调 3/强调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fill>
          <a:solidFill>
            <a:schemeClr val="accent3">
              <a:tint val="40000"/>
            </a:schemeClr>
          </a:solidFill>
        </a:fill>
      </a:tcStyle>
    </a:band1H>
    <a:band1V>
      <a:tcStyle>
        <a:fill>
          <a:solidFill>
            <a:schemeClr val="accent3">
              <a:tint val="40000"/>
            </a:schemeClr>
          </a:solidFill>
        </a:fill>
      </a:tcStyle>
    </a:band1V>
    <a:lastCol>
      <a:tcTxStyle b="on"/>
    </a:lastCol>
    <a:firstCol>
      <a:tcTxStyle b="on"/>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82" d="100"/>
          <a:sy n="82" d="100"/>
        </p:scale>
        <p:origin x="-773" y="-86"/>
      </p:cViewPr>
      <p:guideLst>
        <p:guide orient="horz" pos="2095"/>
        <p:guide pos="3742"/>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tags" Target="tags/tag255.xml" /><Relationship Id="rId33" Type="http://schemas.openxmlformats.org/officeDocument/2006/relationships/presProps" Target="presProps.xml" /><Relationship Id="rId34" Type="http://schemas.openxmlformats.org/officeDocument/2006/relationships/viewProps" Target="viewProps.xml" /><Relationship Id="rId35" Type="http://schemas.openxmlformats.org/officeDocument/2006/relationships/theme" Target="theme/theme1.xml" /><Relationship Id="rId36"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76.xml" /><Relationship Id="rId2" Type="http://schemas.openxmlformats.org/officeDocument/2006/relationships/tags" Target="../tags/tag77.xml" /><Relationship Id="rId3" Type="http://schemas.openxmlformats.org/officeDocument/2006/relationships/tags" Target="../tags/tag78.xml" /><Relationship Id="rId4" Type="http://schemas.openxmlformats.org/officeDocument/2006/relationships/tags" Target="../tags/tag79.xml" /><Relationship Id="rId5" Type="http://schemas.openxmlformats.org/officeDocument/2006/relationships/tags" Target="../tags/tag80.xml" /><Relationship Id="rId6" Type="http://schemas.openxmlformats.org/officeDocument/2006/relationships/tags" Target="../tags/tag81.xml" /><Relationship Id="rId7" Type="http://schemas.openxmlformats.org/officeDocument/2006/relationships/tags" Target="../tags/tag82.xml" /><Relationship Id="rId8"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7200"/>
          </a:xfrm>
          <a:prstGeom prst="rect">
            <a:avLst/>
          </a:prstGeom>
        </p:spPr>
        <p:txBody>
          <a:bodyPr vert="horz" lIns="91440" tIns="45720" rIns="91440" bIns="45720" rtlCol="0"/>
          <a:lstStyle>
            <a:lvl1pPr algn="r">
              <a:defRPr sz="1200"/>
            </a:lvl1pPr>
          </a:lstStyle>
          <a:p>
            <a:fld id="{35123A20-770B-4084-A122-62850E2F9A45}"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458788" y="685800"/>
            <a:ext cx="5940425" cy="34290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7200"/>
          </a:xfrm>
          <a:prstGeom prst="rect">
            <a:avLst/>
          </a:prstGeom>
        </p:spPr>
        <p:txBody>
          <a:bodyPr vert="horz" lIns="91440" tIns="45720" rIns="91440" bIns="45720" rtlCol="0" anchor="b"/>
          <a:lstStyle>
            <a:lvl1pPr algn="r">
              <a:defRPr sz="1200"/>
            </a:lvl1pPr>
          </a:lstStyle>
          <a:p>
            <a:fld id="{9576CB38-A65B-4DE6-94E0-8FBB17147530}"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tags" Target="../tags/tag12.xml"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tags" Target="../tags/tag17.xml" /><Relationship Id="rId6" Type="http://schemas.openxmlformats.org/officeDocument/2006/relationships/tags" Target="../tags/tag18.xml" /><Relationship Id="rId7"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9.xml" /><Relationship Id="rId2" Type="http://schemas.openxmlformats.org/officeDocument/2006/relationships/tags" Target="../tags/tag20.xml" /><Relationship Id="rId3" Type="http://schemas.openxmlformats.org/officeDocument/2006/relationships/tags" Target="../tags/tag21.xml" /><Relationship Id="rId4" Type="http://schemas.openxmlformats.org/officeDocument/2006/relationships/tags" Target="../tags/tag22.xml" /><Relationship Id="rId5" Type="http://schemas.openxmlformats.org/officeDocument/2006/relationships/tags" Target="../tags/tag23.xml" /><Relationship Id="rId6" Type="http://schemas.openxmlformats.org/officeDocument/2006/relationships/tags" Target="../tags/tag24.xml" /><Relationship Id="rId7" Type="http://schemas.openxmlformats.org/officeDocument/2006/relationships/tags" Target="../tags/tag25.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6.xml" /><Relationship Id="rId10" Type="http://schemas.openxmlformats.org/officeDocument/2006/relationships/slideMaster" Target="../slideMasters/slideMaster1.xml" /><Relationship Id="rId2" Type="http://schemas.openxmlformats.org/officeDocument/2006/relationships/tags" Target="../tags/tag27.xml" /><Relationship Id="rId3" Type="http://schemas.openxmlformats.org/officeDocument/2006/relationships/tags" Target="../tags/tag28.xml" /><Relationship Id="rId4" Type="http://schemas.openxmlformats.org/officeDocument/2006/relationships/tags" Target="../tags/tag29.xml" /><Relationship Id="rId5" Type="http://schemas.openxmlformats.org/officeDocument/2006/relationships/tags" Target="../tags/tag30.xml" /><Relationship Id="rId6" Type="http://schemas.openxmlformats.org/officeDocument/2006/relationships/tags" Target="../tags/tag31.xml" /><Relationship Id="rId7" Type="http://schemas.openxmlformats.org/officeDocument/2006/relationships/tags" Target="../tags/tag32.xml" /><Relationship Id="rId8" Type="http://schemas.openxmlformats.org/officeDocument/2006/relationships/tags" Target="../tags/tag33.xml" /><Relationship Id="rId9" Type="http://schemas.openxmlformats.org/officeDocument/2006/relationships/tags" Target="../tags/tag34.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tags" Target="../tags/tag37.xml" /><Relationship Id="rId4" Type="http://schemas.openxmlformats.org/officeDocument/2006/relationships/tags" Target="../tags/tag38.xml" /><Relationship Id="rId5" Type="http://schemas.openxmlformats.org/officeDocument/2006/relationships/tags" Target="../tags/tag39.xml" /><Relationship Id="rId6"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44.xml" /><Relationship Id="rId2" Type="http://schemas.openxmlformats.org/officeDocument/2006/relationships/tags" Target="../tags/tag45.xml" /><Relationship Id="rId3" Type="http://schemas.openxmlformats.org/officeDocument/2006/relationships/tags" Target="../tags/tag46.xml" /><Relationship Id="rId4" Type="http://schemas.openxmlformats.org/officeDocument/2006/relationships/tags" Target="../tags/tag47.xml" /><Relationship Id="rId5" Type="http://schemas.openxmlformats.org/officeDocument/2006/relationships/tags" Target="../tags/tag48.xml" /><Relationship Id="rId6" Type="http://schemas.openxmlformats.org/officeDocument/2006/relationships/tags" Target="../tags/tag49.xml" /><Relationship Id="rId7" Type="http://schemas.openxmlformats.org/officeDocument/2006/relationships/tags" Target="../tags/tag50.xml" /><Relationship Id="rId8"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tags" Target="../tags/tag57.xml" /><Relationship Id="rId8"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58.xml" /><Relationship Id="rId2" Type="http://schemas.openxmlformats.org/officeDocument/2006/relationships/tags" Target="../tags/tag59.xml" /><Relationship Id="rId3" Type="http://schemas.openxmlformats.org/officeDocument/2006/relationships/tags" Target="../tags/tag60.xml" /><Relationship Id="rId4" Type="http://schemas.openxmlformats.org/officeDocument/2006/relationships/tags" Target="../tags/tag61.xml" /><Relationship Id="rId5" Type="http://schemas.openxmlformats.org/officeDocument/2006/relationships/tags" Target="../tags/tag62.xml" /><Relationship Id="rId6" Type="http://schemas.openxmlformats.org/officeDocument/2006/relationships/tags" Target="../tags/tag63.xml" /><Relationship Id="rId7"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64.xml" /><Relationship Id="rId2" Type="http://schemas.openxmlformats.org/officeDocument/2006/relationships/tags" Target="../tags/tag65.xml" /><Relationship Id="rId3" Type="http://schemas.openxmlformats.org/officeDocument/2006/relationships/tags" Target="../tags/tag66.xml" /><Relationship Id="rId4" Type="http://schemas.openxmlformats.org/officeDocument/2006/relationships/tags" Target="../tags/tag67.xml" /><Relationship Id="rId5" Type="http://schemas.openxmlformats.org/officeDocument/2006/relationships/tags" Target="../tags/tag68.xml" /><Relationship Id="rId6" Type="http://schemas.openxmlformats.org/officeDocument/2006/relationships/tags" Target="../tags/tag69.xml" /><Relationship Id="rId7"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891064" y="2130426"/>
            <a:ext cx="10098723"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custDataLst>
              <p:tags r:id="rId3"/>
            </p:custDataLst>
          </p:nvPr>
        </p:nvSpPr>
        <p:spPr>
          <a:xfrm>
            <a:off x="1782128" y="3886200"/>
            <a:ext cx="831659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C11899F5-ACE8-494F-9577-0B71FB3938AA}"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C11899F5-ACE8-494F-9577-0B71FB3938AA}"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938505" y="4406901"/>
            <a:ext cx="10098723"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938505" y="2906713"/>
            <a:ext cx="10098723"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custDataLst>
              <p:tags r:id="rId4"/>
            </p:custDataLst>
          </p:nvPr>
        </p:nvSpPr>
        <p:spPr/>
        <p:txBody>
          <a:bodyPr/>
          <a:lstStyle/>
          <a:p>
            <a:fld id="{C11899F5-ACE8-494F-9577-0B71FB3938AA}"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594043" y="1600201"/>
            <a:ext cx="52473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039432" y="1600201"/>
            <a:ext cx="52473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custDataLst>
              <p:tags r:id="rId5"/>
            </p:custDataLst>
          </p:nvPr>
        </p:nvSpPr>
        <p:spPr/>
        <p:txBody>
          <a:bodyPr/>
          <a:lstStyle/>
          <a:p>
            <a:fld id="{C11899F5-ACE8-494F-9577-0B71FB3938AA}"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594042" y="1535113"/>
            <a:ext cx="524943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custDataLst>
              <p:tags r:id="rId4"/>
            </p:custDataLst>
          </p:nvPr>
        </p:nvSpPr>
        <p:spPr>
          <a:xfrm>
            <a:off x="594042" y="2174875"/>
            <a:ext cx="524943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custDataLst>
              <p:tags r:id="rId5"/>
            </p:custDataLst>
          </p:nvPr>
        </p:nvSpPr>
        <p:spPr>
          <a:xfrm>
            <a:off x="6035307" y="1535113"/>
            <a:ext cx="525150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custDataLst>
              <p:tags r:id="rId6"/>
            </p:custDataLst>
          </p:nvPr>
        </p:nvSpPr>
        <p:spPr>
          <a:xfrm>
            <a:off x="6035307" y="2174875"/>
            <a:ext cx="525150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C11899F5-ACE8-494F-9577-0B71FB3938AA}"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C11899F5-ACE8-494F-9577-0B71FB3938AA}"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C11899F5-ACE8-494F-9577-0B71FB3938AA}"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594043" y="273050"/>
            <a:ext cx="3908718"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4645082" y="273051"/>
            <a:ext cx="664172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custDataLst>
              <p:tags r:id="rId4"/>
            </p:custDataLst>
          </p:nvPr>
        </p:nvSpPr>
        <p:spPr>
          <a:xfrm>
            <a:off x="594043" y="1435101"/>
            <a:ext cx="390871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custDataLst>
              <p:tags r:id="rId5"/>
            </p:custDataLst>
          </p:nvPr>
        </p:nvSpPr>
        <p:spPr/>
        <p:txBody>
          <a:bodyPr/>
          <a:lstStyle/>
          <a:p>
            <a:fld id="{C11899F5-ACE8-494F-9577-0B71FB3938AA}"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2328730" y="4800600"/>
            <a:ext cx="712851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custDataLst>
              <p:tags r:id="rId3"/>
            </p:custDataLst>
          </p:nvPr>
        </p:nvSpPr>
        <p:spPr>
          <a:xfrm>
            <a:off x="2328730" y="612775"/>
            <a:ext cx="712851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custDataLst>
              <p:tags r:id="rId4"/>
            </p:custDataLst>
          </p:nvPr>
        </p:nvSpPr>
        <p:spPr>
          <a:xfrm>
            <a:off x="2328730" y="5367338"/>
            <a:ext cx="712851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custDataLst>
              <p:tags r:id="rId5"/>
            </p:custDataLst>
          </p:nvPr>
        </p:nvSpPr>
        <p:spPr/>
        <p:txBody>
          <a:bodyPr/>
          <a:lstStyle/>
          <a:p>
            <a:fld id="{C11899F5-ACE8-494F-9577-0B71FB3938AA}"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C11899F5-ACE8-494F-9577-0B71FB3938AA}"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8613616" y="274639"/>
            <a:ext cx="2673191"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594042" y="274639"/>
            <a:ext cx="782156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C11899F5-ACE8-494F-9577-0B71FB3938AA}"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2F2923B3-F1DB-4035-95E7-FB3AF386B35C}"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70.xml" /><Relationship Id="rId13" Type="http://schemas.openxmlformats.org/officeDocument/2006/relationships/tags" Target="../tags/tag71.xml" /><Relationship Id="rId14" Type="http://schemas.openxmlformats.org/officeDocument/2006/relationships/tags" Target="../tags/tag72.xml" /><Relationship Id="rId15" Type="http://schemas.openxmlformats.org/officeDocument/2006/relationships/tags" Target="../tags/tag73.xml" /><Relationship Id="rId16" Type="http://schemas.openxmlformats.org/officeDocument/2006/relationships/tags" Target="../tags/tag74.xml" /><Relationship Id="rId17" Type="http://schemas.openxmlformats.org/officeDocument/2006/relationships/tags" Target="../tags/tag75.xml" /><Relationship Id="rId18" Type="http://schemas.openxmlformats.org/officeDocument/2006/relationships/image" Target="../media/image1.png" /><Relationship Id="rId19"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dpi="0" rotWithShape="0">
          <a:blip r:embed="rId18"/>
          <a:stretch>
            <a:fillRect l="-3000" r="-3000"/>
          </a:stretch>
        </a:blipFill>
        <a:effectLst/>
      </p:bgPr>
    </p:bg>
    <p:spTree>
      <p:nvGrpSpPr>
        <p:cNvPr id="1" name=""/>
        <p:cNvGrpSpPr/>
        <p:nvPr>
          <p:custDataLst>
            <p:tags r:id="rId12"/>
          </p:custDataLst>
        </p:nvPr>
      </p:nvGrpSpPr>
      <p:grpSpPr>
        <a:xfrm>
          <a:off x="0" y="0"/>
          <a:ext cx="0" cy="0"/>
        </a:xfrm>
      </p:grpSpPr>
      <p:sp>
        <p:nvSpPr>
          <p:cNvPr id="2" name="标题占位符 1"/>
          <p:cNvSpPr>
            <a:spLocks noGrp="1"/>
          </p:cNvSpPr>
          <p:nvPr>
            <p:ph type="title"/>
            <p:custDataLst>
              <p:tags r:id="rId13"/>
            </p:custDataLst>
          </p:nvPr>
        </p:nvSpPr>
        <p:spPr>
          <a:xfrm>
            <a:off x="594043" y="274638"/>
            <a:ext cx="10692765"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14"/>
            </p:custDataLst>
          </p:nvPr>
        </p:nvSpPr>
        <p:spPr>
          <a:xfrm>
            <a:off x="594043" y="1600201"/>
            <a:ext cx="10692765"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custDataLst>
              <p:tags r:id="rId15"/>
            </p:custDataLst>
          </p:nvPr>
        </p:nvSpPr>
        <p:spPr>
          <a:xfrm>
            <a:off x="594043" y="6356351"/>
            <a:ext cx="277219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1899F5-ACE8-494F-9577-0B71FB3938AA}" type="datetimeFigureOut">
              <a:rPr lang="zh-CN" altLang="en-US" smtClean="0"/>
              <a:t/>
            </a:fld>
            <a:endParaRPr lang="zh-CN" altLang="en-US"/>
          </a:p>
        </p:txBody>
      </p:sp>
      <p:sp>
        <p:nvSpPr>
          <p:cNvPr id="5" name="页脚占位符 4"/>
          <p:cNvSpPr>
            <a:spLocks noGrp="1"/>
          </p:cNvSpPr>
          <p:nvPr>
            <p:ph type="ftr" sz="quarter" idx="3"/>
            <p:custDataLst>
              <p:tags r:id="rId16"/>
            </p:custDataLst>
          </p:nvPr>
        </p:nvSpPr>
        <p:spPr>
          <a:xfrm>
            <a:off x="4059291" y="6356351"/>
            <a:ext cx="376226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7"/>
            </p:custDataLst>
          </p:nvPr>
        </p:nvSpPr>
        <p:spPr>
          <a:xfrm>
            <a:off x="8514609" y="6356351"/>
            <a:ext cx="277219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2923B3-F1DB-4035-95E7-FB3AF386B35C}"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83.xml" /><Relationship Id="rId3" Type="http://schemas.openxmlformats.org/officeDocument/2006/relationships/tags" Target="../tags/tag84.xml" /><Relationship Id="rId4" Type="http://schemas.openxmlformats.org/officeDocument/2006/relationships/tags" Target="../tags/tag85.xml" /><Relationship Id="rId5" Type="http://schemas.openxmlformats.org/officeDocument/2006/relationships/image" Target="../media/image2.png" /><Relationship Id="rId6" Type="http://schemas.openxmlformats.org/officeDocument/2006/relationships/tags" Target="../tags/tag86.xml" /><Relationship Id="rId7" Type="http://schemas.openxmlformats.org/officeDocument/2006/relationships/image" Target="../media/image3.png" /><Relationship Id="rId8" Type="http://schemas.openxmlformats.org/officeDocument/2006/relationships/tags" Target="../tags/tag8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88.xml" /><Relationship Id="rId3" Type="http://schemas.openxmlformats.org/officeDocument/2006/relationships/tags" Target="../tags/tag89.xml" /><Relationship Id="rId4" Type="http://schemas.openxmlformats.org/officeDocument/2006/relationships/tags" Target="../tags/tag90.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97.xml" /><Relationship Id="rId11" Type="http://schemas.openxmlformats.org/officeDocument/2006/relationships/image" Target="../media/image6.png" /><Relationship Id="rId12" Type="http://schemas.openxmlformats.org/officeDocument/2006/relationships/tags" Target="../tags/tag98.xml" /><Relationship Id="rId13" Type="http://schemas.openxmlformats.org/officeDocument/2006/relationships/image" Target="../media/image7.png" /><Relationship Id="rId14" Type="http://schemas.openxmlformats.org/officeDocument/2006/relationships/tags" Target="../tags/tag99.xml" /><Relationship Id="rId15" Type="http://schemas.openxmlformats.org/officeDocument/2006/relationships/image" Target="../media/image8.png" /><Relationship Id="rId16" Type="http://schemas.openxmlformats.org/officeDocument/2006/relationships/tags" Target="../tags/tag100.xml" /><Relationship Id="rId17" Type="http://schemas.openxmlformats.org/officeDocument/2006/relationships/image" Target="../media/image9.png" /><Relationship Id="rId18" Type="http://schemas.openxmlformats.org/officeDocument/2006/relationships/tags" Target="../tags/tag101.xml" /><Relationship Id="rId2" Type="http://schemas.openxmlformats.org/officeDocument/2006/relationships/tags" Target="../tags/tag91.xml" /><Relationship Id="rId3" Type="http://schemas.openxmlformats.org/officeDocument/2006/relationships/tags" Target="../tags/tag92.xml" /><Relationship Id="rId4" Type="http://schemas.openxmlformats.org/officeDocument/2006/relationships/tags" Target="../tags/tag93.xml" /><Relationship Id="rId5" Type="http://schemas.openxmlformats.org/officeDocument/2006/relationships/tags" Target="../tags/tag94.xml" /><Relationship Id="rId6" Type="http://schemas.openxmlformats.org/officeDocument/2006/relationships/tags" Target="../tags/tag95.xml" /><Relationship Id="rId7" Type="http://schemas.openxmlformats.org/officeDocument/2006/relationships/image" Target="../media/image4.png" /><Relationship Id="rId8" Type="http://schemas.openxmlformats.org/officeDocument/2006/relationships/tags" Target="../tags/tag96.xml" /><Relationship Id="rId9" Type="http://schemas.openxmlformats.org/officeDocument/2006/relationships/image" Target="../media/image5.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09.xml" /><Relationship Id="rId11" Type="http://schemas.openxmlformats.org/officeDocument/2006/relationships/tags" Target="../tags/tag110.xml" /><Relationship Id="rId12" Type="http://schemas.openxmlformats.org/officeDocument/2006/relationships/tags" Target="../tags/tag111.xml" /><Relationship Id="rId13" Type="http://schemas.openxmlformats.org/officeDocument/2006/relationships/tags" Target="../tags/tag112.xml" /><Relationship Id="rId14" Type="http://schemas.openxmlformats.org/officeDocument/2006/relationships/tags" Target="../tags/tag113.xml" /><Relationship Id="rId15" Type="http://schemas.openxmlformats.org/officeDocument/2006/relationships/tags" Target="../tags/tag114.xml" /><Relationship Id="rId16" Type="http://schemas.openxmlformats.org/officeDocument/2006/relationships/tags" Target="../tags/tag115.xml" /><Relationship Id="rId17" Type="http://schemas.openxmlformats.org/officeDocument/2006/relationships/tags" Target="../tags/tag116.xml" /><Relationship Id="rId18" Type="http://schemas.openxmlformats.org/officeDocument/2006/relationships/tags" Target="../tags/tag117.xml" /><Relationship Id="rId19" Type="http://schemas.openxmlformats.org/officeDocument/2006/relationships/tags" Target="../tags/tag118.xml" /><Relationship Id="rId2" Type="http://schemas.openxmlformats.org/officeDocument/2006/relationships/tags" Target="../tags/tag102.xml" /><Relationship Id="rId20" Type="http://schemas.openxmlformats.org/officeDocument/2006/relationships/tags" Target="../tags/tag119.xml" /><Relationship Id="rId21" Type="http://schemas.openxmlformats.org/officeDocument/2006/relationships/tags" Target="../tags/tag120.xml" /><Relationship Id="rId22" Type="http://schemas.openxmlformats.org/officeDocument/2006/relationships/tags" Target="../tags/tag121.xml" /><Relationship Id="rId23" Type="http://schemas.openxmlformats.org/officeDocument/2006/relationships/tags" Target="../tags/tag122.xml" /><Relationship Id="rId24" Type="http://schemas.openxmlformats.org/officeDocument/2006/relationships/tags" Target="../tags/tag123.xml" /><Relationship Id="rId25" Type="http://schemas.openxmlformats.org/officeDocument/2006/relationships/image" Target="../media/image11.jpeg" /><Relationship Id="rId26" Type="http://schemas.openxmlformats.org/officeDocument/2006/relationships/tags" Target="../tags/tag124.xml" /><Relationship Id="rId27" Type="http://schemas.openxmlformats.org/officeDocument/2006/relationships/tags" Target="../tags/tag125.xml" /><Relationship Id="rId3" Type="http://schemas.openxmlformats.org/officeDocument/2006/relationships/tags" Target="../tags/tag103.xml" /><Relationship Id="rId4" Type="http://schemas.openxmlformats.org/officeDocument/2006/relationships/image" Target="../media/image10.jpeg" /><Relationship Id="rId5" Type="http://schemas.openxmlformats.org/officeDocument/2006/relationships/tags" Target="../tags/tag104.xml" /><Relationship Id="rId6" Type="http://schemas.openxmlformats.org/officeDocument/2006/relationships/tags" Target="../tags/tag105.xml" /><Relationship Id="rId7" Type="http://schemas.openxmlformats.org/officeDocument/2006/relationships/tags" Target="../tags/tag106.xml" /><Relationship Id="rId8" Type="http://schemas.openxmlformats.org/officeDocument/2006/relationships/tags" Target="../tags/tag107.xml" /><Relationship Id="rId9" Type="http://schemas.openxmlformats.org/officeDocument/2006/relationships/tags" Target="../tags/tag108.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26.xml" /><Relationship Id="rId3" Type="http://schemas.openxmlformats.org/officeDocument/2006/relationships/tags" Target="../tags/tag127.xml" /><Relationship Id="rId4" Type="http://schemas.openxmlformats.org/officeDocument/2006/relationships/tags" Target="../tags/tag128.xml" /><Relationship Id="rId5" Type="http://schemas.openxmlformats.org/officeDocument/2006/relationships/tags" Target="../tags/tag129.xml" /><Relationship Id="rId6" Type="http://schemas.openxmlformats.org/officeDocument/2006/relationships/tags" Target="../tags/tag130.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31.xml" /><Relationship Id="rId3" Type="http://schemas.openxmlformats.org/officeDocument/2006/relationships/tags" Target="../tags/tag132.xml" /><Relationship Id="rId4" Type="http://schemas.openxmlformats.org/officeDocument/2006/relationships/tags" Target="../tags/tag133.xml" /><Relationship Id="rId5" Type="http://schemas.openxmlformats.org/officeDocument/2006/relationships/tags" Target="../tags/tag134.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5.xml" /><Relationship Id="rId3" Type="http://schemas.openxmlformats.org/officeDocument/2006/relationships/tags" Target="../tags/tag136.xml" /><Relationship Id="rId4" Type="http://schemas.openxmlformats.org/officeDocument/2006/relationships/tags" Target="../tags/tag137.xml" /><Relationship Id="rId5" Type="http://schemas.openxmlformats.org/officeDocument/2006/relationships/image" Target="../media/image12.png" /><Relationship Id="rId6" Type="http://schemas.openxmlformats.org/officeDocument/2006/relationships/tags" Target="../tags/tag138.xml" /><Relationship Id="rId7" Type="http://schemas.openxmlformats.org/officeDocument/2006/relationships/image" Target="../media/image13.jpeg" /><Relationship Id="rId8" Type="http://schemas.openxmlformats.org/officeDocument/2006/relationships/tags" Target="../tags/tag139.xml" /><Relationship Id="rId9" Type="http://schemas.openxmlformats.org/officeDocument/2006/relationships/tags" Target="../tags/tag140.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41.xml" /><Relationship Id="rId3" Type="http://schemas.openxmlformats.org/officeDocument/2006/relationships/tags" Target="../tags/tag142.xml" /><Relationship Id="rId4" Type="http://schemas.openxmlformats.org/officeDocument/2006/relationships/tags" Target="../tags/tag143.xml" /><Relationship Id="rId5" Type="http://schemas.openxmlformats.org/officeDocument/2006/relationships/tags" Target="../tags/tag144.xml" /><Relationship Id="rId6" Type="http://schemas.openxmlformats.org/officeDocument/2006/relationships/tags" Target="../tags/tag145.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17.jpeg" /><Relationship Id="rId11" Type="http://schemas.openxmlformats.org/officeDocument/2006/relationships/tags" Target="../tags/tag151.xml" /><Relationship Id="rId12" Type="http://schemas.openxmlformats.org/officeDocument/2006/relationships/image" Target="../media/image18.jpeg" /><Relationship Id="rId13" Type="http://schemas.openxmlformats.org/officeDocument/2006/relationships/tags" Target="../tags/tag152.xml" /><Relationship Id="rId14" Type="http://schemas.openxmlformats.org/officeDocument/2006/relationships/image" Target="../media/image19.jpeg" /><Relationship Id="rId15" Type="http://schemas.openxmlformats.org/officeDocument/2006/relationships/tags" Target="../tags/tag153.xml" /><Relationship Id="rId16" Type="http://schemas.openxmlformats.org/officeDocument/2006/relationships/image" Target="../media/image20.jpeg" /><Relationship Id="rId17" Type="http://schemas.openxmlformats.org/officeDocument/2006/relationships/tags" Target="../tags/tag154.xml" /><Relationship Id="rId18" Type="http://schemas.openxmlformats.org/officeDocument/2006/relationships/hyperlink" Target="http://image.baidu.com/i?ct=503316480&amp;z=&amp;tn=baiduimagedetail&amp;word=%C0%B1%BD%B7&amp;in=8059&amp;cl=2&amp;lm=-1&amp;pn=0&amp;rn=1&amp;di=52162147380&amp;ln=2000&amp;fr=&amp;fmq=&amp;ic=0&amp;s=0&amp;se=1&amp;sme=0&amp;tab=&amp;width=&amp;height=&amp;face=0&amp;is=&amp;istype=2" TargetMode="External" /><Relationship Id="rId19" Type="http://schemas.openxmlformats.org/officeDocument/2006/relationships/image" Target="../media/image21.png" /><Relationship Id="rId2" Type="http://schemas.openxmlformats.org/officeDocument/2006/relationships/tags" Target="../tags/tag146.xml" /><Relationship Id="rId20" Type="http://schemas.openxmlformats.org/officeDocument/2006/relationships/tags" Target="../tags/tag155.xml" /><Relationship Id="rId21" Type="http://schemas.openxmlformats.org/officeDocument/2006/relationships/image" Target="../media/image22.png" /><Relationship Id="rId22" Type="http://schemas.openxmlformats.org/officeDocument/2006/relationships/tags" Target="../tags/tag156.xml" /><Relationship Id="rId23" Type="http://schemas.openxmlformats.org/officeDocument/2006/relationships/image" Target="../media/image23.png" /><Relationship Id="rId24" Type="http://schemas.openxmlformats.org/officeDocument/2006/relationships/tags" Target="../tags/tag157.xml" /><Relationship Id="rId25" Type="http://schemas.openxmlformats.org/officeDocument/2006/relationships/tags" Target="../tags/tag158.xml" /><Relationship Id="rId26" Type="http://schemas.openxmlformats.org/officeDocument/2006/relationships/tags" Target="../tags/tag159.xml" /><Relationship Id="rId3" Type="http://schemas.openxmlformats.org/officeDocument/2006/relationships/tags" Target="../tags/tag147.xml" /><Relationship Id="rId4" Type="http://schemas.openxmlformats.org/officeDocument/2006/relationships/image" Target="../media/image14.jpeg" /><Relationship Id="rId5" Type="http://schemas.openxmlformats.org/officeDocument/2006/relationships/tags" Target="../tags/tag148.xml" /><Relationship Id="rId6" Type="http://schemas.openxmlformats.org/officeDocument/2006/relationships/image" Target="../media/image15.jpeg" /><Relationship Id="rId7" Type="http://schemas.openxmlformats.org/officeDocument/2006/relationships/tags" Target="../tags/tag149.xml" /><Relationship Id="rId8" Type="http://schemas.openxmlformats.org/officeDocument/2006/relationships/image" Target="../media/image16.jpeg" /><Relationship Id="rId9" Type="http://schemas.openxmlformats.org/officeDocument/2006/relationships/tags" Target="../tags/tag15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60.xml" /><Relationship Id="rId3" Type="http://schemas.openxmlformats.org/officeDocument/2006/relationships/tags" Target="../tags/tag161.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62.xml" /><Relationship Id="rId3" Type="http://schemas.openxmlformats.org/officeDocument/2006/relationships/tags" Target="../tags/tag163.xml" /><Relationship Id="rId4" Type="http://schemas.openxmlformats.org/officeDocument/2006/relationships/tags" Target="../tags/tag164.xml" /><Relationship Id="rId5" Type="http://schemas.openxmlformats.org/officeDocument/2006/relationships/tags" Target="../tags/tag165.xml" /><Relationship Id="rId6" Type="http://schemas.openxmlformats.org/officeDocument/2006/relationships/tags" Target="../tags/tag166.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72.xml" /><Relationship Id="rId11" Type="http://schemas.openxmlformats.org/officeDocument/2006/relationships/image" Target="../media/image27.png" /><Relationship Id="rId12" Type="http://schemas.openxmlformats.org/officeDocument/2006/relationships/tags" Target="../tags/tag173.xml" /><Relationship Id="rId13" Type="http://schemas.openxmlformats.org/officeDocument/2006/relationships/image" Target="../media/image28.png" /><Relationship Id="rId14" Type="http://schemas.openxmlformats.org/officeDocument/2006/relationships/tags" Target="../tags/tag174.xml" /><Relationship Id="rId15" Type="http://schemas.openxmlformats.org/officeDocument/2006/relationships/image" Target="../media/image29.jpeg" /><Relationship Id="rId16" Type="http://schemas.openxmlformats.org/officeDocument/2006/relationships/tags" Target="../tags/tag175.xml" /><Relationship Id="rId2" Type="http://schemas.openxmlformats.org/officeDocument/2006/relationships/tags" Target="../tags/tag167.xml" /><Relationship Id="rId3" Type="http://schemas.openxmlformats.org/officeDocument/2006/relationships/tags" Target="../tags/tag168.xml" /><Relationship Id="rId4" Type="http://schemas.openxmlformats.org/officeDocument/2006/relationships/tags" Target="../tags/tag169.xml" /><Relationship Id="rId5" Type="http://schemas.openxmlformats.org/officeDocument/2006/relationships/image" Target="../media/image24.png" /><Relationship Id="rId6" Type="http://schemas.openxmlformats.org/officeDocument/2006/relationships/tags" Target="../tags/tag170.xml" /><Relationship Id="rId7" Type="http://schemas.openxmlformats.org/officeDocument/2006/relationships/image" Target="../media/image25.png" /><Relationship Id="rId8" Type="http://schemas.openxmlformats.org/officeDocument/2006/relationships/tags" Target="../tags/tag171.xml" /><Relationship Id="rId9" Type="http://schemas.openxmlformats.org/officeDocument/2006/relationships/image" Target="../media/image26.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182.xml" /><Relationship Id="rId11" Type="http://schemas.openxmlformats.org/officeDocument/2006/relationships/image" Target="../media/image32.jpeg" /><Relationship Id="rId12" Type="http://schemas.openxmlformats.org/officeDocument/2006/relationships/tags" Target="../tags/tag183.xml" /><Relationship Id="rId2" Type="http://schemas.openxmlformats.org/officeDocument/2006/relationships/tags" Target="../tags/tag176.xml" /><Relationship Id="rId3" Type="http://schemas.openxmlformats.org/officeDocument/2006/relationships/tags" Target="../tags/tag177.xml" /><Relationship Id="rId4" Type="http://schemas.openxmlformats.org/officeDocument/2006/relationships/image" Target="../media/image30.png" /><Relationship Id="rId5" Type="http://schemas.openxmlformats.org/officeDocument/2006/relationships/tags" Target="../tags/tag178.xml" /><Relationship Id="rId6" Type="http://schemas.openxmlformats.org/officeDocument/2006/relationships/tags" Target="../tags/tag179.xml" /><Relationship Id="rId7" Type="http://schemas.openxmlformats.org/officeDocument/2006/relationships/image" Target="../media/image31.png" /><Relationship Id="rId8" Type="http://schemas.openxmlformats.org/officeDocument/2006/relationships/tags" Target="../tags/tag180.xml" /><Relationship Id="rId9" Type="http://schemas.openxmlformats.org/officeDocument/2006/relationships/tags" Target="../tags/tag181.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4.xml" /><Relationship Id="rId3" Type="http://schemas.openxmlformats.org/officeDocument/2006/relationships/tags" Target="../tags/tag185.xml" /><Relationship Id="rId4" Type="http://schemas.openxmlformats.org/officeDocument/2006/relationships/tags" Target="../tags/tag186.xml" /><Relationship Id="rId5" Type="http://schemas.openxmlformats.org/officeDocument/2006/relationships/tags" Target="../tags/tag18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88.xml" /><Relationship Id="rId3" Type="http://schemas.openxmlformats.org/officeDocument/2006/relationships/tags" Target="../tags/tag189.xml" /><Relationship Id="rId4" Type="http://schemas.openxmlformats.org/officeDocument/2006/relationships/tags" Target="../tags/tag190.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91.xml" /><Relationship Id="rId3" Type="http://schemas.openxmlformats.org/officeDocument/2006/relationships/image" Target="../media/image33.jpeg" /><Relationship Id="rId4" Type="http://schemas.openxmlformats.org/officeDocument/2006/relationships/tags" Target="../tags/tag192.xml" /><Relationship Id="rId5" Type="http://schemas.openxmlformats.org/officeDocument/2006/relationships/tags" Target="../tags/tag193.xml" /><Relationship Id="rId6" Type="http://schemas.openxmlformats.org/officeDocument/2006/relationships/tags" Target="../tags/tag194.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image" Target="../media/image37.jpeg" /><Relationship Id="rId11" Type="http://schemas.openxmlformats.org/officeDocument/2006/relationships/tags" Target="../tags/tag200.xml" /><Relationship Id="rId2" Type="http://schemas.openxmlformats.org/officeDocument/2006/relationships/tags" Target="../tags/tag195.xml" /><Relationship Id="rId3" Type="http://schemas.openxmlformats.org/officeDocument/2006/relationships/tags" Target="../tags/tag196.xml" /><Relationship Id="rId4" Type="http://schemas.openxmlformats.org/officeDocument/2006/relationships/image" Target="../media/image34.jpeg" /><Relationship Id="rId5" Type="http://schemas.openxmlformats.org/officeDocument/2006/relationships/tags" Target="../tags/tag197.xml" /><Relationship Id="rId6" Type="http://schemas.openxmlformats.org/officeDocument/2006/relationships/image" Target="../media/image35.jpeg" /><Relationship Id="rId7" Type="http://schemas.openxmlformats.org/officeDocument/2006/relationships/tags" Target="../tags/tag198.xml" /><Relationship Id="rId8" Type="http://schemas.openxmlformats.org/officeDocument/2006/relationships/image" Target="../media/image36.jpeg" /><Relationship Id="rId9" Type="http://schemas.openxmlformats.org/officeDocument/2006/relationships/tags" Target="../tags/tag199.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06.xml" /><Relationship Id="rId11" Type="http://schemas.openxmlformats.org/officeDocument/2006/relationships/image" Target="../media/image40.jpeg" /><Relationship Id="rId12" Type="http://schemas.openxmlformats.org/officeDocument/2006/relationships/tags" Target="../tags/tag207.xml" /><Relationship Id="rId13" Type="http://schemas.openxmlformats.org/officeDocument/2006/relationships/tags" Target="../tags/tag208.xml" /><Relationship Id="rId2" Type="http://schemas.openxmlformats.org/officeDocument/2006/relationships/tags" Target="../tags/tag201.xml" /><Relationship Id="rId3" Type="http://schemas.openxmlformats.org/officeDocument/2006/relationships/tags" Target="../tags/tag202.xml" /><Relationship Id="rId4" Type="http://schemas.openxmlformats.org/officeDocument/2006/relationships/tags" Target="../tags/tag203.xml" /><Relationship Id="rId5" Type="http://schemas.openxmlformats.org/officeDocument/2006/relationships/tags" Target="../tags/tag204.xml" /><Relationship Id="rId6" Type="http://schemas.openxmlformats.org/officeDocument/2006/relationships/hyperlink" Target="https://image.baidu.com/search/detail?ct=503316480&amp;z=&amp;tn=baiduimagedetail&amp;ipn=d&amp;word=%E7%BE%8E%E5%9B%BD%E7%9A%84%E6%84%9F%E6%81%A9%E8%8A%82&amp;step_word=&amp;ie=utf-8&amp;in=&amp;cl=2&amp;lm=-1&amp;st=-1&amp;hd=&amp;latest=&amp;copyright=&amp;cs=1393446924,3992287427&amp;os=2472265896,1108464124&amp;simid=0,0&amp;pn=4&amp;rn=1&amp;di=171820&amp;ln=1063&amp;fr=&amp;fmq=1557819257882_R&amp;ic=&amp;s=undefined&amp;se=&amp;sme=&amp;tab=0&amp;width=&amp;height=&amp;face=undefined&amp;is=0,0&amp;istype=2&amp;ist=&amp;jit=&amp;bdtype=0&amp;spn=0&amp;pi=0&amp;gsm=0&amp;objurl=http%3A%2F%2Fpic.qbaobei.com%2FUploads%2FPicture%2F2017-11-02%2F59fad8024375c.jpg&amp;rpstart=0&amp;rpnum=0&amp;adpicid=0&amp;force=undefined" TargetMode="External" /><Relationship Id="rId7" Type="http://schemas.openxmlformats.org/officeDocument/2006/relationships/image" Target="../media/image38.jpeg" /><Relationship Id="rId8" Type="http://schemas.openxmlformats.org/officeDocument/2006/relationships/tags" Target="../tags/tag205.xml" /><Relationship Id="rId9" Type="http://schemas.openxmlformats.org/officeDocument/2006/relationships/image" Target="../media/image39.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14.xml" /><Relationship Id="rId2" Type="http://schemas.openxmlformats.org/officeDocument/2006/relationships/tags" Target="../tags/tag209.xml" /><Relationship Id="rId3" Type="http://schemas.openxmlformats.org/officeDocument/2006/relationships/tags" Target="../tags/tag210.xml" /><Relationship Id="rId4" Type="http://schemas.openxmlformats.org/officeDocument/2006/relationships/image" Target="../media/image41.jpeg" /><Relationship Id="rId5" Type="http://schemas.openxmlformats.org/officeDocument/2006/relationships/tags" Target="../tags/tag211.xml" /><Relationship Id="rId6" Type="http://schemas.openxmlformats.org/officeDocument/2006/relationships/image" Target="../media/image42.jpeg" /><Relationship Id="rId7" Type="http://schemas.openxmlformats.org/officeDocument/2006/relationships/tags" Target="../tags/tag212.xml" /><Relationship Id="rId8" Type="http://schemas.openxmlformats.org/officeDocument/2006/relationships/image" Target="../media/image43.jpeg" /><Relationship Id="rId9" Type="http://schemas.openxmlformats.org/officeDocument/2006/relationships/tags" Target="../tags/tag213.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5.xml" /><Relationship Id="rId3" Type="http://schemas.openxmlformats.org/officeDocument/2006/relationships/tags" Target="../tags/tag216.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17.xml" /><Relationship Id="rId3" Type="http://schemas.openxmlformats.org/officeDocument/2006/relationships/tags" Target="../tags/tag218.xml" /><Relationship Id="rId4" Type="http://schemas.openxmlformats.org/officeDocument/2006/relationships/tags" Target="../tags/tag219.xml" /><Relationship Id="rId5" Type="http://schemas.openxmlformats.org/officeDocument/2006/relationships/tags" Target="../tags/tag220.xml" /><Relationship Id="rId6" Type="http://schemas.openxmlformats.org/officeDocument/2006/relationships/tags" Target="../tags/tag221.xml" /><Relationship Id="rId7" Type="http://schemas.openxmlformats.org/officeDocument/2006/relationships/tags" Target="../tags/tag22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23.xml" /><Relationship Id="rId3" Type="http://schemas.openxmlformats.org/officeDocument/2006/relationships/tags" Target="../tags/tag224.xml" /><Relationship Id="rId4" Type="http://schemas.openxmlformats.org/officeDocument/2006/relationships/image" Target="../media/image44.jpeg" /><Relationship Id="rId5" Type="http://schemas.openxmlformats.org/officeDocument/2006/relationships/tags" Target="../tags/tag225.xml" /><Relationship Id="rId6" Type="http://schemas.openxmlformats.org/officeDocument/2006/relationships/tags" Target="../tags/tag226.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27.xml" /><Relationship Id="rId3" Type="http://schemas.openxmlformats.org/officeDocument/2006/relationships/tags" Target="../tags/tag228.xml" /><Relationship Id="rId4" Type="http://schemas.openxmlformats.org/officeDocument/2006/relationships/tags" Target="../tags/tag229.xml" /><Relationship Id="rId5" Type="http://schemas.openxmlformats.org/officeDocument/2006/relationships/tags" Target="../tags/tag230.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31.xml" /><Relationship Id="rId3" Type="http://schemas.openxmlformats.org/officeDocument/2006/relationships/tags" Target="../tags/tag232.xml" /><Relationship Id="rId4" Type="http://schemas.openxmlformats.org/officeDocument/2006/relationships/tags" Target="../tags/tag233.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34.xml" /><Relationship Id="rId3" Type="http://schemas.openxmlformats.org/officeDocument/2006/relationships/tags" Target="../tags/tag235.xml" /><Relationship Id="rId4" Type="http://schemas.openxmlformats.org/officeDocument/2006/relationships/tags" Target="../tags/tag236.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37.xml" /><Relationship Id="rId3" Type="http://schemas.openxmlformats.org/officeDocument/2006/relationships/tags" Target="../tags/tag238.xml" /><Relationship Id="rId4" Type="http://schemas.openxmlformats.org/officeDocument/2006/relationships/tags" Target="../tags/tag239.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40.xml" /><Relationship Id="rId3" Type="http://schemas.openxmlformats.org/officeDocument/2006/relationships/tags" Target="../tags/tag241.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47.xml" /><Relationship Id="rId2" Type="http://schemas.openxmlformats.org/officeDocument/2006/relationships/tags" Target="../tags/tag242.xml" /><Relationship Id="rId3" Type="http://schemas.openxmlformats.org/officeDocument/2006/relationships/image" Target="../media/image45.jpeg" /><Relationship Id="rId4" Type="http://schemas.openxmlformats.org/officeDocument/2006/relationships/tags" Target="../tags/tag243.xml" /><Relationship Id="rId5" Type="http://schemas.openxmlformats.org/officeDocument/2006/relationships/tags" Target="../tags/tag244.xml" /><Relationship Id="rId6" Type="http://schemas.openxmlformats.org/officeDocument/2006/relationships/image" Target="../media/image46.jpeg" /><Relationship Id="rId7" Type="http://schemas.openxmlformats.org/officeDocument/2006/relationships/tags" Target="../tags/tag245.xml" /><Relationship Id="rId8" Type="http://schemas.openxmlformats.org/officeDocument/2006/relationships/image" Target="../media/image47.jpeg" /><Relationship Id="rId9" Type="http://schemas.openxmlformats.org/officeDocument/2006/relationships/tags" Target="../tags/tag246.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51.jpeg" /><Relationship Id="rId11" Type="http://schemas.openxmlformats.org/officeDocument/2006/relationships/tags" Target="../tags/tag253.xml" /><Relationship Id="rId12" Type="http://schemas.openxmlformats.org/officeDocument/2006/relationships/image" Target="../media/image52.png" /><Relationship Id="rId13" Type="http://schemas.openxmlformats.org/officeDocument/2006/relationships/tags" Target="../tags/tag254.xml" /><Relationship Id="rId2" Type="http://schemas.openxmlformats.org/officeDocument/2006/relationships/tags" Target="../tags/tag248.xml" /><Relationship Id="rId3" Type="http://schemas.openxmlformats.org/officeDocument/2006/relationships/image" Target="../media/image48.jpeg" /><Relationship Id="rId4" Type="http://schemas.openxmlformats.org/officeDocument/2006/relationships/tags" Target="../tags/tag249.xml" /><Relationship Id="rId5" Type="http://schemas.openxmlformats.org/officeDocument/2006/relationships/tags" Target="../tags/tag250.xml" /><Relationship Id="rId6" Type="http://schemas.openxmlformats.org/officeDocument/2006/relationships/image" Target="../media/image49.jpeg" /><Relationship Id="rId7" Type="http://schemas.openxmlformats.org/officeDocument/2006/relationships/tags" Target="../tags/tag251.xml" /><Relationship Id="rId8" Type="http://schemas.openxmlformats.org/officeDocument/2006/relationships/image" Target="../media/image50.jpeg" /><Relationship Id="rId9" Type="http://schemas.openxmlformats.org/officeDocument/2006/relationships/tags" Target="../tags/tag252.xml"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4" name="圆角矩形 3"/>
          <p:cNvSpPr/>
          <p:nvPr>
            <p:custDataLst>
              <p:tags r:id="rId3"/>
            </p:custDataLst>
          </p:nvPr>
        </p:nvSpPr>
        <p:spPr>
          <a:xfrm>
            <a:off x="4707577" y="416356"/>
            <a:ext cx="2357454" cy="642942"/>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smtClean="0"/>
              <a:t>第</a:t>
            </a:r>
            <a:r>
              <a:rPr lang="en-US" altLang="zh-CN" sz="3600" b="1" smtClean="0"/>
              <a:t>2</a:t>
            </a:r>
            <a:r>
              <a:rPr lang="zh-CN" altLang="en-US" sz="3600" b="1" smtClean="0"/>
              <a:t>课</a:t>
            </a:r>
            <a:endParaRPr lang="zh-CN" altLang="en-US" sz="3600" b="1"/>
          </a:p>
        </p:txBody>
      </p:sp>
      <p:sp>
        <p:nvSpPr>
          <p:cNvPr id="5" name="矩形 4"/>
          <p:cNvSpPr/>
          <p:nvPr>
            <p:custDataLst>
              <p:tags r:id="rId4"/>
            </p:custDataLst>
          </p:nvPr>
        </p:nvSpPr>
        <p:spPr>
          <a:xfrm>
            <a:off x="1608455" y="1358900"/>
            <a:ext cx="8663940" cy="10718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smtClean="0">
                <a:latin typeface="黑体" pitchFamily="49" charset="-122"/>
                <a:ea typeface="黑体" pitchFamily="49" charset="-122"/>
              </a:rPr>
              <a:t>新航路开辟后的食物物种交流</a:t>
            </a:r>
          </a:p>
        </p:txBody>
      </p:sp>
      <p:pic>
        <p:nvPicPr>
          <p:cNvPr id="2" name="图片 1"/>
          <p:cNvPicPr>
            <a:picLocks noChangeAspect="1"/>
          </p:cNvPicPr>
          <p:nvPr>
            <p:custDataLst>
              <p:tags r:id="rId6"/>
            </p:custDataLst>
          </p:nvPr>
        </p:nvPicPr>
        <p:blipFill>
          <a:blip r:embed="rId5"/>
          <a:stretch>
            <a:fillRect/>
          </a:stretch>
        </p:blipFill>
        <p:spPr>
          <a:xfrm>
            <a:off x="1870710" y="2672080"/>
            <a:ext cx="3697605" cy="3771900"/>
          </a:xfrm>
          <a:prstGeom prst="rect">
            <a:avLst/>
          </a:prstGeom>
        </p:spPr>
      </p:pic>
      <p:pic>
        <p:nvPicPr>
          <p:cNvPr id="3" name="图片 2"/>
          <p:cNvPicPr>
            <a:picLocks noChangeAspect="1"/>
          </p:cNvPicPr>
          <p:nvPr>
            <p:custDataLst>
              <p:tags r:id="rId8"/>
            </p:custDataLst>
          </p:nvPr>
        </p:nvPicPr>
        <p:blipFill>
          <a:blip r:embed="rId7"/>
          <a:stretch>
            <a:fillRect/>
          </a:stretch>
        </p:blipFill>
        <p:spPr>
          <a:xfrm>
            <a:off x="6399530" y="2672080"/>
            <a:ext cx="3698240" cy="3772535"/>
          </a:xfrm>
          <a:prstGeom prst="rect">
            <a:avLst/>
          </a:prstGeom>
        </p:spPr>
      </p:pic>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4" name="圆角矩形 3"/>
          <p:cNvSpPr/>
          <p:nvPr>
            <p:custDataLst>
              <p:tags r:id="rId3"/>
            </p:custDataLst>
          </p:nvPr>
        </p:nvSpPr>
        <p:spPr>
          <a:xfrm>
            <a:off x="0" y="0"/>
            <a:ext cx="3434291" cy="642918"/>
          </a:xfrm>
          <a:prstGeom prst="roundRect">
            <a:avLst/>
          </a:prstGeom>
          <a:solidFill>
            <a:srgbClr val="CC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smtClean="0">
                <a:solidFill>
                  <a:srgbClr val="FFFF00"/>
                </a:solidFill>
              </a:rPr>
              <a:t>课程标准</a:t>
            </a:r>
            <a:endParaRPr lang="zh-CN" altLang="en-US" sz="3600" b="1">
              <a:solidFill>
                <a:srgbClr val="FFFF00"/>
              </a:solidFill>
            </a:endParaRPr>
          </a:p>
        </p:txBody>
      </p:sp>
      <p:sp>
        <p:nvSpPr>
          <p:cNvPr id="6" name="TextBox 5"/>
          <p:cNvSpPr txBox="1"/>
          <p:nvPr>
            <p:custDataLst>
              <p:tags r:id="rId4"/>
            </p:custDataLst>
          </p:nvPr>
        </p:nvSpPr>
        <p:spPr>
          <a:xfrm>
            <a:off x="0" y="1291578"/>
            <a:ext cx="11880850" cy="737235"/>
          </a:xfrm>
          <a:prstGeom prst="rect">
            <a:avLst/>
          </a:prstGeom>
          <a:noFill/>
        </p:spPr>
        <p:txBody>
          <a:bodyPr wrap="square" rtlCol="0">
            <a:spAutoFit/>
          </a:bodyPr>
          <a:lstStyle/>
          <a:p>
            <a:pPr>
              <a:lnSpc>
                <a:spcPct val="150000"/>
              </a:lnSpc>
            </a:pPr>
            <a:r>
              <a:rPr lang="zh-CN" altLang="en-US" sz="2800" b="1" smtClean="0">
                <a:solidFill>
                  <a:srgbClr val="0000FF"/>
                </a:solidFill>
                <a:latin typeface="华文楷体" pitchFamily="2" charset="-122"/>
                <a:ea typeface="华文楷体" pitchFamily="2" charset="-122"/>
              </a:rPr>
              <a:t>了解新航路开辟后个大洲之间的食物物种交流及其对人类历史的影响</a:t>
            </a: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62466" name="标题 3073"/>
          <p:cNvSpPr>
            <a:spLocks noGrp="1"/>
          </p:cNvSpPr>
          <p:nvPr>
            <p:ph type="ctrTitle"/>
            <p:custDataLst>
              <p:tags r:id="rId3"/>
            </p:custDataLst>
          </p:nvPr>
        </p:nvSpPr>
        <p:spPr>
          <a:xfrm>
            <a:off x="-317" y="175260"/>
            <a:ext cx="9040812" cy="482600"/>
          </a:xfrm>
        </p:spPr>
        <p:txBody>
          <a:bodyPr wrap="square" lIns="91440" tIns="45720" rIns="91440" bIns="45720" anchor="ctr">
            <a:normAutofit fontScale="90000"/>
          </a:bodyPr>
          <a:lstStyle/>
          <a:p>
            <a:pPr algn="l" defTabSz="914400" eaLnBrk="1" latinLnBrk="0" hangingPunct="1">
              <a:buSzTx/>
            </a:pPr>
            <a:r>
              <a:rPr lang="zh-CN" altLang="en-US" sz="3200" kern="1200">
                <a:latin typeface="Arial" pitchFamily="34" charset="0"/>
                <a:ea typeface="宋体" pitchFamily="2" charset="-122"/>
                <a:cs typeface="+mj-cs"/>
              </a:rPr>
              <a:t>一、美洲物种的外传</a:t>
            </a:r>
          </a:p>
        </p:txBody>
      </p:sp>
      <p:sp>
        <p:nvSpPr>
          <p:cNvPr id="62467" name="标题 3073"/>
          <p:cNvSpPr>
            <a:spLocks noGrp="1"/>
          </p:cNvSpPr>
          <p:nvPr>
            <p:custDataLst>
              <p:tags r:id="rId4"/>
            </p:custDataLst>
          </p:nvPr>
        </p:nvSpPr>
        <p:spPr>
          <a:xfrm>
            <a:off x="1220788" y="4205288"/>
            <a:ext cx="8940800" cy="1470025"/>
          </a:xfrm>
          <a:prstGeom prst="rect">
            <a:avLst/>
          </a:prstGeom>
          <a:noFill/>
          <a:ln w="9525">
            <a:noFill/>
          </a:ln>
        </p:spPr>
        <p:txBody>
          <a:bodyPr anchor="ctr"/>
          <a:lstStyle/>
          <a:p>
            <a:pPr>
              <a:buSzTx/>
            </a:pPr>
            <a:endParaRPr lang="zh-CN" altLang="en-US" sz="4400">
              <a:solidFill>
                <a:schemeClr val="tx2"/>
              </a:solidFill>
            </a:endParaRPr>
          </a:p>
        </p:txBody>
      </p:sp>
      <p:sp>
        <p:nvSpPr>
          <p:cNvPr id="62468" name="标题 3073"/>
          <p:cNvSpPr>
            <a:spLocks noGrp="1"/>
          </p:cNvSpPr>
          <p:nvPr>
            <p:custDataLst>
              <p:tags r:id="rId5"/>
            </p:custDataLst>
          </p:nvPr>
        </p:nvSpPr>
        <p:spPr>
          <a:xfrm>
            <a:off x="1470025" y="2105025"/>
            <a:ext cx="8940800" cy="1470025"/>
          </a:xfrm>
          <a:prstGeom prst="rect">
            <a:avLst/>
          </a:prstGeom>
          <a:noFill/>
          <a:ln w="9525">
            <a:noFill/>
          </a:ln>
        </p:spPr>
        <p:txBody>
          <a:bodyPr anchor="ctr"/>
          <a:lstStyle/>
          <a:p>
            <a:pPr>
              <a:buSzTx/>
            </a:pPr>
            <a:endParaRPr lang="zh-CN" altLang="en-US" sz="4400">
              <a:solidFill>
                <a:schemeClr val="tx2"/>
              </a:solidFill>
            </a:endParaRPr>
          </a:p>
        </p:txBody>
      </p:sp>
      <p:sp>
        <p:nvSpPr>
          <p:cNvPr id="62469" name="标题 3073"/>
          <p:cNvSpPr>
            <a:spLocks noGrp="1"/>
          </p:cNvSpPr>
          <p:nvPr>
            <p:custDataLst>
              <p:tags r:id="rId6"/>
            </p:custDataLst>
          </p:nvPr>
        </p:nvSpPr>
        <p:spPr>
          <a:xfrm>
            <a:off x="1408113" y="477838"/>
            <a:ext cx="9002712" cy="1231900"/>
          </a:xfrm>
          <a:prstGeom prst="rect">
            <a:avLst/>
          </a:prstGeom>
          <a:noFill/>
          <a:ln w="9525">
            <a:noFill/>
          </a:ln>
        </p:spPr>
        <p:txBody>
          <a:bodyPr anchor="ctr"/>
          <a:lstStyle/>
          <a:p>
            <a:pPr>
              <a:buSzTx/>
            </a:pPr>
            <a:r>
              <a:rPr lang="zh-CN" altLang="zh-CN" sz="2800" b="1">
                <a:solidFill>
                  <a:srgbClr val="0070C0"/>
                </a:solidFill>
              </a:rPr>
              <a:t>日常所食中</a:t>
            </a:r>
            <a:r>
              <a:rPr lang="zh-CN" altLang="en-US" sz="2800" b="1">
                <a:solidFill>
                  <a:srgbClr val="0070C0"/>
                </a:solidFill>
              </a:rPr>
              <a:t>你知道</a:t>
            </a:r>
            <a:r>
              <a:rPr lang="zh-CN" altLang="zh-CN" sz="2800" b="1">
                <a:solidFill>
                  <a:srgbClr val="0070C0"/>
                </a:solidFill>
              </a:rPr>
              <a:t>哪些食物物种来自美洲？把下图中的作物进行分类，</a:t>
            </a:r>
            <a:r>
              <a:rPr lang="zh-CN" altLang="en-US" sz="2800" b="1">
                <a:solidFill>
                  <a:srgbClr val="0070C0"/>
                </a:solidFill>
              </a:rPr>
              <a:t>说说</a:t>
            </a:r>
            <a:r>
              <a:rPr lang="zh-CN" altLang="zh-CN" sz="2800" b="1">
                <a:solidFill>
                  <a:srgbClr val="0070C0"/>
                </a:solidFill>
              </a:rPr>
              <a:t>它们在欧洲和中国是怎样传播的？</a:t>
            </a:r>
            <a:endParaRPr lang="en-US" altLang="zh-CN" sz="2800" b="1">
              <a:solidFill>
                <a:srgbClr val="0070C0"/>
              </a:solidFill>
            </a:endParaRPr>
          </a:p>
        </p:txBody>
      </p:sp>
      <p:pic>
        <p:nvPicPr>
          <p:cNvPr id="62470" name="图片 2"/>
          <p:cNvPicPr>
            <a:picLocks noChangeAspect="1"/>
          </p:cNvPicPr>
          <p:nvPr>
            <p:custDataLst>
              <p:tags r:id="rId8"/>
            </p:custDataLst>
          </p:nvPr>
        </p:nvPicPr>
        <p:blipFill>
          <a:blip r:embed="rId7"/>
          <a:stretch>
            <a:fillRect/>
          </a:stretch>
        </p:blipFill>
        <p:spPr>
          <a:xfrm>
            <a:off x="1677988" y="1825625"/>
            <a:ext cx="2513012" cy="2379663"/>
          </a:xfrm>
          <a:prstGeom prst="rect">
            <a:avLst/>
          </a:prstGeom>
          <a:noFill/>
          <a:ln w="9525">
            <a:noFill/>
          </a:ln>
        </p:spPr>
      </p:pic>
      <p:pic>
        <p:nvPicPr>
          <p:cNvPr id="62471" name="图片 3"/>
          <p:cNvPicPr>
            <a:picLocks noChangeAspect="1"/>
          </p:cNvPicPr>
          <p:nvPr>
            <p:custDataLst>
              <p:tags r:id="rId10"/>
            </p:custDataLst>
          </p:nvPr>
        </p:nvPicPr>
        <p:blipFill>
          <a:blip r:embed="rId9"/>
          <a:stretch>
            <a:fillRect/>
          </a:stretch>
        </p:blipFill>
        <p:spPr>
          <a:xfrm>
            <a:off x="4465638" y="1871663"/>
            <a:ext cx="2800350" cy="2333625"/>
          </a:xfrm>
          <a:prstGeom prst="rect">
            <a:avLst/>
          </a:prstGeom>
          <a:noFill/>
          <a:ln w="9525">
            <a:noFill/>
          </a:ln>
        </p:spPr>
      </p:pic>
      <p:pic>
        <p:nvPicPr>
          <p:cNvPr id="62472" name="图片 4"/>
          <p:cNvPicPr>
            <a:picLocks noChangeAspect="1"/>
          </p:cNvPicPr>
          <p:nvPr>
            <p:custDataLst>
              <p:tags r:id="rId12"/>
            </p:custDataLst>
          </p:nvPr>
        </p:nvPicPr>
        <p:blipFill>
          <a:blip r:embed="rId11"/>
          <a:stretch>
            <a:fillRect/>
          </a:stretch>
        </p:blipFill>
        <p:spPr>
          <a:xfrm>
            <a:off x="7540625" y="1825625"/>
            <a:ext cx="2622550" cy="2293938"/>
          </a:xfrm>
          <a:prstGeom prst="rect">
            <a:avLst/>
          </a:prstGeom>
          <a:noFill/>
          <a:ln w="9525">
            <a:noFill/>
          </a:ln>
        </p:spPr>
      </p:pic>
      <p:pic>
        <p:nvPicPr>
          <p:cNvPr id="62473" name="图片 6"/>
          <p:cNvPicPr>
            <a:picLocks noChangeAspect="1"/>
          </p:cNvPicPr>
          <p:nvPr>
            <p:custDataLst>
              <p:tags r:id="rId14"/>
            </p:custDataLst>
          </p:nvPr>
        </p:nvPicPr>
        <p:blipFill>
          <a:blip r:embed="rId13"/>
          <a:stretch>
            <a:fillRect/>
          </a:stretch>
        </p:blipFill>
        <p:spPr>
          <a:xfrm>
            <a:off x="1677988" y="4459288"/>
            <a:ext cx="2513012" cy="2290762"/>
          </a:xfrm>
          <a:prstGeom prst="rect">
            <a:avLst/>
          </a:prstGeom>
          <a:noFill/>
          <a:ln w="9525">
            <a:noFill/>
          </a:ln>
        </p:spPr>
      </p:pic>
      <p:pic>
        <p:nvPicPr>
          <p:cNvPr id="62474" name="图片 7"/>
          <p:cNvPicPr>
            <a:picLocks noChangeAspect="1"/>
          </p:cNvPicPr>
          <p:nvPr>
            <p:custDataLst>
              <p:tags r:id="rId16"/>
            </p:custDataLst>
          </p:nvPr>
        </p:nvPicPr>
        <p:blipFill>
          <a:blip r:embed="rId15"/>
          <a:stretch>
            <a:fillRect/>
          </a:stretch>
        </p:blipFill>
        <p:spPr>
          <a:xfrm>
            <a:off x="4465638" y="4459288"/>
            <a:ext cx="2800350" cy="2290762"/>
          </a:xfrm>
          <a:prstGeom prst="rect">
            <a:avLst/>
          </a:prstGeom>
          <a:noFill/>
          <a:ln w="9525">
            <a:noFill/>
          </a:ln>
        </p:spPr>
      </p:pic>
      <p:pic>
        <p:nvPicPr>
          <p:cNvPr id="62475" name="图片 8"/>
          <p:cNvPicPr>
            <a:picLocks noChangeAspect="1"/>
          </p:cNvPicPr>
          <p:nvPr>
            <p:custDataLst>
              <p:tags r:id="rId18"/>
            </p:custDataLst>
          </p:nvPr>
        </p:nvPicPr>
        <p:blipFill>
          <a:blip r:embed="rId17"/>
          <a:stretch>
            <a:fillRect/>
          </a:stretch>
        </p:blipFill>
        <p:spPr>
          <a:xfrm>
            <a:off x="7540625" y="4459288"/>
            <a:ext cx="2622550" cy="2290762"/>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246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62470"/>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62471"/>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62472"/>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62475"/>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62474"/>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624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9" grpId="0"/>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3" name="内容占位符 2"/>
          <p:cNvSpPr>
            <a:spLocks noGrp="1"/>
          </p:cNvSpPr>
          <p:nvPr>
            <p:ph idx="1"/>
            <p:custDataLst>
              <p:tags r:id="rId3"/>
            </p:custDataLst>
          </p:nvPr>
        </p:nvSpPr>
        <p:spPr>
          <a:xfrm>
            <a:off x="1907977" y="5348456"/>
            <a:ext cx="8085584" cy="1224136"/>
          </a:xfrm>
        </p:spPr>
        <p:txBody>
          <a:bodyPr>
            <a:normAutofit fontScale="90000" lnSpcReduction="20000"/>
          </a:bodyPr>
          <a:lstStyle/>
          <a:p>
            <a:pPr marL="0" indent="457200" algn="just">
              <a:buNone/>
            </a:pPr>
            <a:r>
              <a:rPr lang="zh-CN" altLang="en-US" smtClean="0">
                <a:latin typeface="黑体" pitchFamily="49" charset="-122"/>
                <a:ea typeface="黑体" pitchFamily="49" charset="-122"/>
              </a:rPr>
              <a:t>丝绸之路的开通加强了东西方的交流，是沟通东西方的重要桥梁。</a:t>
            </a:r>
            <a:r>
              <a:rPr lang="zh-CN" altLang="en-US" noProof="0" smtClean="0">
                <a:ln>
                  <a:noFill/>
                </a:ln>
                <a:effectLst/>
                <a:uLnTx/>
                <a:uFillTx/>
                <a:latin typeface="黑体" pitchFamily="49" charset="-122"/>
                <a:ea typeface="黑体" pitchFamily="49" charset="-122"/>
                <a:sym typeface="+mn-ea"/>
              </a:rPr>
              <a:t>物种交流主要在邻近地区或各大洲内部进行，也有一些跨洲的物种交流。</a:t>
            </a:r>
            <a:endParaRPr kumimoji="0" lang="zh-CN" altLang="en-US" i="0" u="none" strike="noStrike" kern="1200" cap="none" spc="0" normalizeH="0" baseline="0" noProof="0">
              <a:ln>
                <a:noFill/>
              </a:ln>
              <a:solidFill>
                <a:schemeClr val="tx1"/>
              </a:solidFill>
              <a:effectLst/>
              <a:uLnTx/>
              <a:uFillTx/>
              <a:latin typeface="黑体" pitchFamily="49" charset="-122"/>
              <a:ea typeface="黑体" pitchFamily="49" charset="-122"/>
              <a:cs typeface="+mn-cs"/>
            </a:endParaRPr>
          </a:p>
          <a:p>
            <a:pPr marL="0" indent="457200" algn="just">
              <a:buNone/>
            </a:pPr>
            <a:endParaRPr lang="en-US" altLang="zh-CN" smtClean="0">
              <a:latin typeface="黑体" pitchFamily="49" charset="-122"/>
              <a:ea typeface="黑体" pitchFamily="49" charset="-122"/>
            </a:endParaRPr>
          </a:p>
          <a:p>
            <a:pPr marL="0" indent="457200" algn="just">
              <a:buNone/>
            </a:pPr>
            <a:endParaRPr lang="zh-CN" altLang="en-US">
              <a:latin typeface="黑体" pitchFamily="49" charset="-122"/>
              <a:ea typeface="黑体" pitchFamily="49" charset="-122"/>
            </a:endParaRPr>
          </a:p>
        </p:txBody>
      </p:sp>
      <p:pic>
        <p:nvPicPr>
          <p:cNvPr id="4" name="图片 19459" descr="未标题-12"/>
          <p:cNvPicPr>
            <a:picLocks noChangeAspect="1" noChangeArrowheads="1"/>
          </p:cNvPicPr>
          <p:nvPr>
            <p:custDataLst>
              <p:tags r:id="rId5"/>
            </p:custDataLst>
          </p:nvPr>
        </p:nvPicPr>
        <p:blipFill>
          <a:blip r:embed="rId4">
            <a:lum contrast="-12000"/>
          </a:blip>
          <a:stretch>
            <a:fillRect/>
          </a:stretch>
        </p:blipFill>
        <p:spPr bwMode="auto">
          <a:xfrm>
            <a:off x="1368425" y="260648"/>
            <a:ext cx="9144000" cy="4392488"/>
          </a:xfrm>
          <a:prstGeom prst="rect">
            <a:avLst/>
          </a:prstGeom>
          <a:noFill/>
          <a:ln w="9525">
            <a:noFill/>
            <a:miter lim="800000"/>
          </a:ln>
        </p:spPr>
      </p:pic>
      <p:sp>
        <p:nvSpPr>
          <p:cNvPr id="5" name="未知"/>
          <p:cNvSpPr/>
          <p:nvPr>
            <p:custDataLst>
              <p:tags r:id="rId6"/>
            </p:custDataLst>
          </p:nvPr>
        </p:nvSpPr>
        <p:spPr bwMode="auto">
          <a:xfrm>
            <a:off x="1547937" y="2420888"/>
            <a:ext cx="1368425" cy="912812"/>
          </a:xfrm>
          <a:custGeom>
            <a:gdLst>
              <a:gd name="T0" fmla="*/ 1368425 w 862"/>
              <a:gd name="T1" fmla="*/ 683197 h 485"/>
              <a:gd name="T2" fmla="*/ 863600 w 862"/>
              <a:gd name="T3" fmla="*/ 854467 h 485"/>
              <a:gd name="T4" fmla="*/ 576263 w 862"/>
              <a:gd name="T5" fmla="*/ 854467 h 485"/>
              <a:gd name="T6" fmla="*/ 360362 w 862"/>
              <a:gd name="T7" fmla="*/ 769773 h 485"/>
              <a:gd name="T8" fmla="*/ 0 w 862"/>
              <a:gd name="T9" fmla="*/ 0 h 485"/>
              <a:gd name="T10" fmla="*/ 0 60000 65536"/>
              <a:gd name="T11" fmla="*/ 0 60000 65536"/>
              <a:gd name="T12" fmla="*/ 0 60000 65536"/>
              <a:gd name="T13" fmla="*/ 0 60000 65536"/>
              <a:gd name="T14" fmla="*/ 0 60000 65536"/>
              <a:gd name="T15" fmla="*/ 0 w 862"/>
              <a:gd name="T16" fmla="*/ 0 h 485"/>
              <a:gd name="T17" fmla="*/ 862 w 862"/>
              <a:gd name="T18" fmla="*/ 485 h 485"/>
            </a:gdLst>
            <a:cxnLst>
              <a:cxn ang="T10">
                <a:pos x="T0" y="T1"/>
              </a:cxn>
              <a:cxn ang="T11">
                <a:pos x="T2" y="T3"/>
              </a:cxn>
              <a:cxn ang="T12">
                <a:pos x="T4" y="T5"/>
              </a:cxn>
              <a:cxn ang="T13">
                <a:pos x="T6" y="T7"/>
              </a:cxn>
              <a:cxn ang="T14">
                <a:pos x="T8" y="T9"/>
              </a:cxn>
            </a:cxnLst>
            <a:rect l="T15" t="T16" r="T17" b="T18"/>
            <a:pathLst>
              <a:path w="862" h="485">
                <a:moveTo>
                  <a:pt x="862" y="363"/>
                </a:moveTo>
                <a:cubicBezTo>
                  <a:pt x="744" y="401"/>
                  <a:pt x="627" y="439"/>
                  <a:pt x="544" y="454"/>
                </a:cubicBezTo>
                <a:cubicBezTo>
                  <a:pt x="461" y="469"/>
                  <a:pt x="416" y="461"/>
                  <a:pt x="363" y="454"/>
                </a:cubicBezTo>
                <a:cubicBezTo>
                  <a:pt x="310" y="447"/>
                  <a:pt x="287" y="485"/>
                  <a:pt x="227" y="409"/>
                </a:cubicBezTo>
                <a:cubicBezTo>
                  <a:pt x="167" y="333"/>
                  <a:pt x="83" y="166"/>
                  <a:pt x="0" y="0"/>
                </a:cubicBezTo>
              </a:path>
            </a:pathLst>
          </a:custGeom>
          <a:noFill/>
          <a:ln w="76200">
            <a:solidFill>
              <a:srgbClr val="FF0000"/>
            </a:solidFill>
            <a:miter lim="800000"/>
            <a:tailEnd type="stealth" w="lg" len="lg"/>
          </a:ln>
        </p:spPr>
        <p:txBody>
          <a:bodyPr/>
          <a:lstStyle/>
          <a:p>
            <a:endParaRPr lang="zh-CN" altLang="en-US"/>
          </a:p>
        </p:txBody>
      </p:sp>
      <p:grpSp>
        <p:nvGrpSpPr>
          <p:cNvPr id="6" name="组合 19469"/>
          <p:cNvGrpSpPr/>
          <p:nvPr>
            <p:custDataLst>
              <p:tags r:id="rId7"/>
            </p:custDataLst>
          </p:nvPr>
        </p:nvGrpSpPr>
        <p:grpSpPr>
          <a:xfrm>
            <a:off x="2988097" y="476672"/>
            <a:ext cx="2905125" cy="3960440"/>
            <a:chExt cx="1830" cy="1814"/>
          </a:xfrm>
        </p:grpSpPr>
        <p:sp>
          <p:nvSpPr>
            <p:cNvPr id="7" name="未知"/>
            <p:cNvSpPr/>
            <p:nvPr>
              <p:custDataLst>
                <p:tags r:id="rId8"/>
              </p:custDataLst>
            </p:nvPr>
          </p:nvSpPr>
          <p:spPr bwMode="auto">
            <a:xfrm>
              <a:off x="1497" y="1224"/>
              <a:ext cx="333" cy="590"/>
            </a:xfrm>
            <a:custGeom>
              <a:gdLst>
                <a:gd name="T0" fmla="*/ 318 w 333"/>
                <a:gd name="T1" fmla="*/ 0 h 545"/>
                <a:gd name="T2" fmla="*/ 318 w 333"/>
                <a:gd name="T3" fmla="*/ 147 h 545"/>
                <a:gd name="T4" fmla="*/ 227 w 333"/>
                <a:gd name="T5" fmla="*/ 197 h 545"/>
                <a:gd name="T6" fmla="*/ 136 w 333"/>
                <a:gd name="T7" fmla="*/ 344 h 545"/>
                <a:gd name="T8" fmla="*/ 45 w 333"/>
                <a:gd name="T9" fmla="*/ 491 h 545"/>
                <a:gd name="T10" fmla="*/ 0 w 333"/>
                <a:gd name="T11" fmla="*/ 590 h 545"/>
                <a:gd name="T12" fmla="*/ 0 60000 65536"/>
                <a:gd name="T13" fmla="*/ 0 60000 65536"/>
                <a:gd name="T14" fmla="*/ 0 60000 65536"/>
                <a:gd name="T15" fmla="*/ 0 60000 65536"/>
                <a:gd name="T16" fmla="*/ 0 60000 65536"/>
                <a:gd name="T17" fmla="*/ 0 60000 65536"/>
                <a:gd name="T18" fmla="*/ 0 w 333"/>
                <a:gd name="T19" fmla="*/ 0 h 545"/>
                <a:gd name="T20" fmla="*/ 333 w 333"/>
                <a:gd name="T21" fmla="*/ 545 h 545"/>
              </a:gdLst>
              <a:cxnLst>
                <a:cxn ang="T12">
                  <a:pos x="T0" y="T1"/>
                </a:cxn>
                <a:cxn ang="T13">
                  <a:pos x="T2" y="T3"/>
                </a:cxn>
                <a:cxn ang="T14">
                  <a:pos x="T4" y="T5"/>
                </a:cxn>
                <a:cxn ang="T15">
                  <a:pos x="T6" y="T7"/>
                </a:cxn>
                <a:cxn ang="T16">
                  <a:pos x="T8" y="T9"/>
                </a:cxn>
                <a:cxn ang="T17">
                  <a:pos x="T10" y="T11"/>
                </a:cxn>
              </a:cxnLst>
              <a:rect l="T18" t="T19" r="T20" b="T21"/>
              <a:pathLst>
                <a:path w="333" h="545">
                  <a:moveTo>
                    <a:pt x="318" y="0"/>
                  </a:moveTo>
                  <a:cubicBezTo>
                    <a:pt x="325" y="53"/>
                    <a:pt x="333" y="106"/>
                    <a:pt x="318" y="136"/>
                  </a:cubicBezTo>
                  <a:cubicBezTo>
                    <a:pt x="303" y="166"/>
                    <a:pt x="257" y="152"/>
                    <a:pt x="227" y="182"/>
                  </a:cubicBezTo>
                  <a:cubicBezTo>
                    <a:pt x="197" y="212"/>
                    <a:pt x="166" y="273"/>
                    <a:pt x="136" y="318"/>
                  </a:cubicBezTo>
                  <a:cubicBezTo>
                    <a:pt x="106" y="363"/>
                    <a:pt x="68" y="416"/>
                    <a:pt x="45" y="454"/>
                  </a:cubicBezTo>
                  <a:cubicBezTo>
                    <a:pt x="22" y="492"/>
                    <a:pt x="11" y="518"/>
                    <a:pt x="0" y="545"/>
                  </a:cubicBezTo>
                </a:path>
              </a:pathLst>
            </a:custGeom>
            <a:noFill/>
            <a:ln w="76200">
              <a:solidFill>
                <a:srgbClr val="FF0000"/>
              </a:solidFill>
              <a:miter lim="800000"/>
              <a:tailEnd type="stealth" w="lg" len="lg"/>
            </a:ln>
          </p:spPr>
          <p:txBody>
            <a:bodyPr/>
            <a:lstStyle/>
            <a:p>
              <a:endParaRPr lang="zh-CN" altLang="en-US"/>
            </a:p>
          </p:txBody>
        </p:sp>
        <p:sp>
          <p:nvSpPr>
            <p:cNvPr id="8" name="未知"/>
            <p:cNvSpPr/>
            <p:nvPr>
              <p:custDataLst>
                <p:tags r:id="rId9"/>
              </p:custDataLst>
            </p:nvPr>
          </p:nvSpPr>
          <p:spPr bwMode="auto">
            <a:xfrm>
              <a:off x="46" y="1179"/>
              <a:ext cx="1723" cy="332"/>
            </a:xfrm>
            <a:custGeom>
              <a:gdLst>
                <a:gd name="T0" fmla="*/ 1723 w 1723"/>
                <a:gd name="T1" fmla="*/ 52 h 340"/>
                <a:gd name="T2" fmla="*/ 1587 w 1723"/>
                <a:gd name="T3" fmla="*/ 141 h 340"/>
                <a:gd name="T4" fmla="*/ 1496 w 1723"/>
                <a:gd name="T5" fmla="*/ 141 h 340"/>
                <a:gd name="T6" fmla="*/ 1406 w 1723"/>
                <a:gd name="T7" fmla="*/ 52 h 340"/>
                <a:gd name="T8" fmla="*/ 1270 w 1723"/>
                <a:gd name="T9" fmla="*/ 97 h 340"/>
                <a:gd name="T10" fmla="*/ 1088 w 1723"/>
                <a:gd name="T11" fmla="*/ 97 h 340"/>
                <a:gd name="T12" fmla="*/ 907 w 1723"/>
                <a:gd name="T13" fmla="*/ 185 h 340"/>
                <a:gd name="T14" fmla="*/ 861 w 1723"/>
                <a:gd name="T15" fmla="*/ 273 h 340"/>
                <a:gd name="T16" fmla="*/ 725 w 1723"/>
                <a:gd name="T17" fmla="*/ 317 h 340"/>
                <a:gd name="T18" fmla="*/ 635 w 1723"/>
                <a:gd name="T19" fmla="*/ 185 h 340"/>
                <a:gd name="T20" fmla="*/ 544 w 1723"/>
                <a:gd name="T21" fmla="*/ 97 h 340"/>
                <a:gd name="T22" fmla="*/ 363 w 1723"/>
                <a:gd name="T23" fmla="*/ 8 h 340"/>
                <a:gd name="T24" fmla="*/ 0 w 1723"/>
                <a:gd name="T25" fmla="*/ 52 h 3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23"/>
                <a:gd name="T40" fmla="*/ 0 h 340"/>
                <a:gd name="T41" fmla="*/ 1723 w 1723"/>
                <a:gd name="T42" fmla="*/ 340 h 340"/>
              </a:gd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23" h="340">
                  <a:moveTo>
                    <a:pt x="1723" y="53"/>
                  </a:moveTo>
                  <a:cubicBezTo>
                    <a:pt x="1674" y="91"/>
                    <a:pt x="1625" y="129"/>
                    <a:pt x="1587" y="144"/>
                  </a:cubicBezTo>
                  <a:cubicBezTo>
                    <a:pt x="1549" y="159"/>
                    <a:pt x="1526" y="159"/>
                    <a:pt x="1496" y="144"/>
                  </a:cubicBezTo>
                  <a:cubicBezTo>
                    <a:pt x="1466" y="129"/>
                    <a:pt x="1444" y="61"/>
                    <a:pt x="1406" y="53"/>
                  </a:cubicBezTo>
                  <a:cubicBezTo>
                    <a:pt x="1368" y="45"/>
                    <a:pt x="1323" y="91"/>
                    <a:pt x="1270" y="99"/>
                  </a:cubicBezTo>
                  <a:cubicBezTo>
                    <a:pt x="1217" y="107"/>
                    <a:pt x="1148" y="84"/>
                    <a:pt x="1088" y="99"/>
                  </a:cubicBezTo>
                  <a:cubicBezTo>
                    <a:pt x="1028" y="114"/>
                    <a:pt x="945" y="159"/>
                    <a:pt x="907" y="189"/>
                  </a:cubicBezTo>
                  <a:cubicBezTo>
                    <a:pt x="869" y="219"/>
                    <a:pt x="891" y="257"/>
                    <a:pt x="861" y="280"/>
                  </a:cubicBezTo>
                  <a:cubicBezTo>
                    <a:pt x="831" y="303"/>
                    <a:pt x="763" y="340"/>
                    <a:pt x="725" y="325"/>
                  </a:cubicBezTo>
                  <a:cubicBezTo>
                    <a:pt x="687" y="310"/>
                    <a:pt x="665" y="227"/>
                    <a:pt x="635" y="189"/>
                  </a:cubicBezTo>
                  <a:cubicBezTo>
                    <a:pt x="605" y="151"/>
                    <a:pt x="589" y="129"/>
                    <a:pt x="544" y="99"/>
                  </a:cubicBezTo>
                  <a:cubicBezTo>
                    <a:pt x="499" y="69"/>
                    <a:pt x="454" y="16"/>
                    <a:pt x="363" y="8"/>
                  </a:cubicBezTo>
                  <a:cubicBezTo>
                    <a:pt x="272" y="0"/>
                    <a:pt x="136" y="26"/>
                    <a:pt x="0" y="53"/>
                  </a:cubicBezTo>
                </a:path>
              </a:pathLst>
            </a:custGeom>
            <a:noFill/>
            <a:ln w="76200">
              <a:solidFill>
                <a:srgbClr val="FF0000"/>
              </a:solidFill>
              <a:miter lim="800000"/>
              <a:tailEnd type="stealth" w="lg" len="lg"/>
            </a:ln>
          </p:spPr>
          <p:txBody>
            <a:bodyPr/>
            <a:lstStyle/>
            <a:p>
              <a:endParaRPr lang="zh-CN" altLang="en-US"/>
            </a:p>
          </p:txBody>
        </p:sp>
        <p:sp>
          <p:nvSpPr>
            <p:cNvPr id="9" name="未知"/>
            <p:cNvSpPr/>
            <p:nvPr>
              <p:custDataLst>
                <p:tags r:id="rId10"/>
              </p:custDataLst>
            </p:nvPr>
          </p:nvSpPr>
          <p:spPr bwMode="auto">
            <a:xfrm>
              <a:off x="0" y="0"/>
              <a:ext cx="1588" cy="846"/>
            </a:xfrm>
            <a:custGeom>
              <a:gdLst>
                <a:gd name="T0" fmla="*/ 1588 w 1588"/>
                <a:gd name="T1" fmla="*/ 816 h 846"/>
                <a:gd name="T2" fmla="*/ 1406 w 1588"/>
                <a:gd name="T3" fmla="*/ 816 h 846"/>
                <a:gd name="T4" fmla="*/ 1361 w 1588"/>
                <a:gd name="T5" fmla="*/ 635 h 846"/>
                <a:gd name="T6" fmla="*/ 1270 w 1588"/>
                <a:gd name="T7" fmla="*/ 498 h 846"/>
                <a:gd name="T8" fmla="*/ 953 w 1588"/>
                <a:gd name="T9" fmla="*/ 272 h 846"/>
                <a:gd name="T10" fmla="*/ 771 w 1588"/>
                <a:gd name="T11" fmla="*/ 181 h 846"/>
                <a:gd name="T12" fmla="*/ 681 w 1588"/>
                <a:gd name="T13" fmla="*/ 90 h 846"/>
                <a:gd name="T14" fmla="*/ 499 w 1588"/>
                <a:gd name="T15" fmla="*/ 136 h 846"/>
                <a:gd name="T16" fmla="*/ 318 w 1588"/>
                <a:gd name="T17" fmla="*/ 90 h 846"/>
                <a:gd name="T18" fmla="*/ 91 w 1588"/>
                <a:gd name="T19" fmla="*/ 45 h 846"/>
                <a:gd name="T20" fmla="*/ 0 w 1588"/>
                <a:gd name="T21" fmla="*/ 0 h 84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88"/>
                <a:gd name="T34" fmla="*/ 0 h 846"/>
                <a:gd name="T35" fmla="*/ 1588 w 1588"/>
                <a:gd name="T36" fmla="*/ 846 h 846"/>
              </a:gd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88" h="845">
                  <a:moveTo>
                    <a:pt x="1588" y="816"/>
                  </a:moveTo>
                  <a:cubicBezTo>
                    <a:pt x="1516" y="831"/>
                    <a:pt x="1444" y="846"/>
                    <a:pt x="1406" y="816"/>
                  </a:cubicBezTo>
                  <a:cubicBezTo>
                    <a:pt x="1368" y="786"/>
                    <a:pt x="1384" y="688"/>
                    <a:pt x="1361" y="635"/>
                  </a:cubicBezTo>
                  <a:cubicBezTo>
                    <a:pt x="1338" y="582"/>
                    <a:pt x="1338" y="558"/>
                    <a:pt x="1270" y="498"/>
                  </a:cubicBezTo>
                  <a:cubicBezTo>
                    <a:pt x="1202" y="438"/>
                    <a:pt x="1036" y="325"/>
                    <a:pt x="953" y="272"/>
                  </a:cubicBezTo>
                  <a:cubicBezTo>
                    <a:pt x="870" y="219"/>
                    <a:pt x="816" y="211"/>
                    <a:pt x="771" y="181"/>
                  </a:cubicBezTo>
                  <a:cubicBezTo>
                    <a:pt x="726" y="151"/>
                    <a:pt x="726" y="97"/>
                    <a:pt x="681" y="90"/>
                  </a:cubicBezTo>
                  <a:cubicBezTo>
                    <a:pt x="636" y="83"/>
                    <a:pt x="559" y="136"/>
                    <a:pt x="499" y="136"/>
                  </a:cubicBezTo>
                  <a:cubicBezTo>
                    <a:pt x="439" y="136"/>
                    <a:pt x="386" y="105"/>
                    <a:pt x="318" y="90"/>
                  </a:cubicBezTo>
                  <a:cubicBezTo>
                    <a:pt x="250" y="75"/>
                    <a:pt x="144" y="60"/>
                    <a:pt x="91" y="45"/>
                  </a:cubicBezTo>
                  <a:cubicBezTo>
                    <a:pt x="38" y="30"/>
                    <a:pt x="19" y="15"/>
                    <a:pt x="0" y="0"/>
                  </a:cubicBezTo>
                </a:path>
              </a:pathLst>
            </a:custGeom>
            <a:noFill/>
            <a:ln w="76200">
              <a:solidFill>
                <a:srgbClr val="FF0000"/>
              </a:solidFill>
              <a:miter lim="800000"/>
              <a:tailEnd type="stealth" w="lg" len="lg"/>
            </a:ln>
          </p:spPr>
          <p:txBody>
            <a:bodyPr/>
            <a:lstStyle/>
            <a:p>
              <a:endParaRPr lang="zh-CN" altLang="en-US"/>
            </a:p>
          </p:txBody>
        </p:sp>
      </p:grpSp>
      <p:grpSp>
        <p:nvGrpSpPr>
          <p:cNvPr id="10" name="组合 19462"/>
          <p:cNvGrpSpPr/>
          <p:nvPr>
            <p:custDataLst>
              <p:tags r:id="rId11"/>
            </p:custDataLst>
          </p:nvPr>
        </p:nvGrpSpPr>
        <p:grpSpPr>
          <a:xfrm>
            <a:off x="5652393" y="1700808"/>
            <a:ext cx="2519362" cy="1584176"/>
            <a:chExt cx="1587" cy="779"/>
          </a:xfrm>
        </p:grpSpPr>
        <p:sp>
          <p:nvSpPr>
            <p:cNvPr id="11" name="直接连接符 19463"/>
            <p:cNvSpPr>
              <a:spLocks noChangeShapeType="1"/>
            </p:cNvSpPr>
            <p:nvPr>
              <p:custDataLst>
                <p:tags r:id="rId12"/>
              </p:custDataLst>
            </p:nvPr>
          </p:nvSpPr>
          <p:spPr bwMode="auto">
            <a:xfrm flipH="1">
              <a:off x="952" y="273"/>
              <a:ext cx="635" cy="317"/>
            </a:xfrm>
            <a:prstGeom prst="line">
              <a:avLst/>
            </a:prstGeom>
            <a:noFill/>
            <a:ln w="76200">
              <a:solidFill>
                <a:srgbClr val="FF0000"/>
              </a:solidFill>
              <a:miter lim="800000"/>
            </a:ln>
          </p:spPr>
          <p:txBody>
            <a:bodyPr/>
            <a:lstStyle/>
            <a:p>
              <a:endParaRPr lang="zh-CN" altLang="en-US"/>
            </a:p>
          </p:txBody>
        </p:sp>
        <p:grpSp>
          <p:nvGrpSpPr>
            <p:cNvPr id="12" name="组合 19464"/>
            <p:cNvGrpSpPr/>
            <p:nvPr>
              <p:custDataLst>
                <p:tags r:id="rId13"/>
              </p:custDataLst>
            </p:nvPr>
          </p:nvGrpSpPr>
          <p:grpSpPr>
            <a:xfrm>
              <a:off x="0" y="0"/>
              <a:ext cx="1587" cy="779"/>
              <a:chExt cx="1587" cy="779"/>
            </a:xfrm>
          </p:grpSpPr>
          <p:sp>
            <p:nvSpPr>
              <p:cNvPr id="13" name="未知"/>
              <p:cNvSpPr/>
              <p:nvPr>
                <p:custDataLst>
                  <p:tags r:id="rId14"/>
                </p:custDataLst>
              </p:nvPr>
            </p:nvSpPr>
            <p:spPr bwMode="auto">
              <a:xfrm>
                <a:off x="0" y="0"/>
                <a:ext cx="1587" cy="469"/>
              </a:xfrm>
              <a:custGeom>
                <a:gdLst>
                  <a:gd name="T0" fmla="*/ 1587 w 1587"/>
                  <a:gd name="T1" fmla="*/ 227 h 469"/>
                  <a:gd name="T2" fmla="*/ 1542 w 1587"/>
                  <a:gd name="T3" fmla="*/ 91 h 469"/>
                  <a:gd name="T4" fmla="*/ 1406 w 1587"/>
                  <a:gd name="T5" fmla="*/ 0 h 469"/>
                  <a:gd name="T6" fmla="*/ 1179 w 1587"/>
                  <a:gd name="T7" fmla="*/ 91 h 469"/>
                  <a:gd name="T8" fmla="*/ 997 w 1587"/>
                  <a:gd name="T9" fmla="*/ 182 h 469"/>
                  <a:gd name="T10" fmla="*/ 680 w 1587"/>
                  <a:gd name="T11" fmla="*/ 273 h 469"/>
                  <a:gd name="T12" fmla="*/ 499 w 1587"/>
                  <a:gd name="T13" fmla="*/ 318 h 469"/>
                  <a:gd name="T14" fmla="*/ 408 w 1587"/>
                  <a:gd name="T15" fmla="*/ 318 h 469"/>
                  <a:gd name="T16" fmla="*/ 362 w 1587"/>
                  <a:gd name="T17" fmla="*/ 409 h 469"/>
                  <a:gd name="T18" fmla="*/ 272 w 1587"/>
                  <a:gd name="T19" fmla="*/ 454 h 469"/>
                  <a:gd name="T20" fmla="*/ 136 w 1587"/>
                  <a:gd name="T21" fmla="*/ 454 h 469"/>
                  <a:gd name="T22" fmla="*/ 0 w 1587"/>
                  <a:gd name="T23" fmla="*/ 363 h 4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87"/>
                  <a:gd name="T37" fmla="*/ 0 h 469"/>
                  <a:gd name="T38" fmla="*/ 1587 w 1587"/>
                  <a:gd name="T39" fmla="*/ 469 h 469"/>
                </a:gd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87" h="469">
                    <a:moveTo>
                      <a:pt x="1587" y="227"/>
                    </a:moveTo>
                    <a:cubicBezTo>
                      <a:pt x="1579" y="178"/>
                      <a:pt x="1572" y="129"/>
                      <a:pt x="1542" y="91"/>
                    </a:cubicBezTo>
                    <a:cubicBezTo>
                      <a:pt x="1512" y="53"/>
                      <a:pt x="1466" y="0"/>
                      <a:pt x="1406" y="0"/>
                    </a:cubicBezTo>
                    <a:cubicBezTo>
                      <a:pt x="1346" y="0"/>
                      <a:pt x="1247" y="61"/>
                      <a:pt x="1179" y="91"/>
                    </a:cubicBezTo>
                    <a:cubicBezTo>
                      <a:pt x="1111" y="121"/>
                      <a:pt x="1080" y="152"/>
                      <a:pt x="997" y="182"/>
                    </a:cubicBezTo>
                    <a:cubicBezTo>
                      <a:pt x="914" y="212"/>
                      <a:pt x="763" y="250"/>
                      <a:pt x="680" y="273"/>
                    </a:cubicBezTo>
                    <a:cubicBezTo>
                      <a:pt x="597" y="296"/>
                      <a:pt x="544" y="311"/>
                      <a:pt x="499" y="318"/>
                    </a:cubicBezTo>
                    <a:cubicBezTo>
                      <a:pt x="454" y="325"/>
                      <a:pt x="431" y="303"/>
                      <a:pt x="408" y="318"/>
                    </a:cubicBezTo>
                    <a:cubicBezTo>
                      <a:pt x="385" y="333"/>
                      <a:pt x="385" y="386"/>
                      <a:pt x="362" y="409"/>
                    </a:cubicBezTo>
                    <a:cubicBezTo>
                      <a:pt x="339" y="432"/>
                      <a:pt x="310" y="446"/>
                      <a:pt x="272" y="454"/>
                    </a:cubicBezTo>
                    <a:cubicBezTo>
                      <a:pt x="234" y="462"/>
                      <a:pt x="181" y="469"/>
                      <a:pt x="136" y="454"/>
                    </a:cubicBezTo>
                    <a:cubicBezTo>
                      <a:pt x="91" y="439"/>
                      <a:pt x="23" y="378"/>
                      <a:pt x="0" y="363"/>
                    </a:cubicBezTo>
                  </a:path>
                </a:pathLst>
              </a:custGeom>
              <a:noFill/>
              <a:ln w="76200">
                <a:solidFill>
                  <a:srgbClr val="FF0000"/>
                </a:solidFill>
                <a:miter lim="800000"/>
                <a:tailEnd type="stealth" w="lg" len="lg"/>
              </a:ln>
            </p:spPr>
            <p:txBody>
              <a:bodyPr/>
              <a:lstStyle/>
              <a:p>
                <a:endParaRPr lang="zh-CN" altLang="en-US"/>
              </a:p>
            </p:txBody>
          </p:sp>
          <p:sp>
            <p:nvSpPr>
              <p:cNvPr id="14" name="直接连接符 19466"/>
              <p:cNvSpPr>
                <a:spLocks noChangeShapeType="1"/>
              </p:cNvSpPr>
              <p:nvPr>
                <p:custDataLst>
                  <p:tags r:id="rId15"/>
                </p:custDataLst>
              </p:nvPr>
            </p:nvSpPr>
            <p:spPr bwMode="auto">
              <a:xfrm flipH="1">
                <a:off x="1315" y="227"/>
                <a:ext cx="272" cy="46"/>
              </a:xfrm>
              <a:prstGeom prst="line">
                <a:avLst/>
              </a:prstGeom>
              <a:noFill/>
              <a:ln w="76200">
                <a:solidFill>
                  <a:srgbClr val="FF0000"/>
                </a:solidFill>
                <a:miter lim="800000"/>
                <a:tailEnd type="arrow" w="sm" len="sm"/>
              </a:ln>
            </p:spPr>
            <p:txBody>
              <a:bodyPr/>
              <a:lstStyle/>
              <a:p>
                <a:endParaRPr lang="zh-CN" altLang="en-US"/>
              </a:p>
            </p:txBody>
          </p:sp>
          <p:sp>
            <p:nvSpPr>
              <p:cNvPr id="15" name="直接连接符 19467"/>
              <p:cNvSpPr>
                <a:spLocks noChangeShapeType="1"/>
              </p:cNvSpPr>
              <p:nvPr>
                <p:custDataLst>
                  <p:tags r:id="rId16"/>
                </p:custDataLst>
              </p:nvPr>
            </p:nvSpPr>
            <p:spPr bwMode="auto">
              <a:xfrm flipH="1" flipV="1">
                <a:off x="1224" y="91"/>
                <a:ext cx="91" cy="182"/>
              </a:xfrm>
              <a:prstGeom prst="line">
                <a:avLst/>
              </a:prstGeom>
              <a:noFill/>
              <a:ln w="76200">
                <a:solidFill>
                  <a:srgbClr val="FF0000"/>
                </a:solidFill>
                <a:miter lim="800000"/>
                <a:tailEnd type="triangle" w="sm" len="sm"/>
              </a:ln>
            </p:spPr>
            <p:txBody>
              <a:bodyPr/>
              <a:lstStyle/>
              <a:p>
                <a:endParaRPr lang="zh-CN" altLang="en-US"/>
              </a:p>
            </p:txBody>
          </p:sp>
          <p:sp>
            <p:nvSpPr>
              <p:cNvPr id="16" name="未知"/>
              <p:cNvSpPr/>
              <p:nvPr>
                <p:custDataLst>
                  <p:tags r:id="rId17"/>
                </p:custDataLst>
              </p:nvPr>
            </p:nvSpPr>
            <p:spPr bwMode="auto">
              <a:xfrm>
                <a:off x="136" y="583"/>
                <a:ext cx="816" cy="196"/>
              </a:xfrm>
              <a:custGeom>
                <a:gdLst>
                  <a:gd name="T0" fmla="*/ 816 w 816"/>
                  <a:gd name="T1" fmla="*/ 7 h 196"/>
                  <a:gd name="T2" fmla="*/ 680 w 816"/>
                  <a:gd name="T3" fmla="*/ 53 h 196"/>
                  <a:gd name="T4" fmla="*/ 589 w 816"/>
                  <a:gd name="T5" fmla="*/ 98 h 196"/>
                  <a:gd name="T6" fmla="*/ 544 w 816"/>
                  <a:gd name="T7" fmla="*/ 189 h 196"/>
                  <a:gd name="T8" fmla="*/ 408 w 816"/>
                  <a:gd name="T9" fmla="*/ 143 h 196"/>
                  <a:gd name="T10" fmla="*/ 317 w 816"/>
                  <a:gd name="T11" fmla="*/ 53 h 196"/>
                  <a:gd name="T12" fmla="*/ 226 w 816"/>
                  <a:gd name="T13" fmla="*/ 7 h 196"/>
                  <a:gd name="T14" fmla="*/ 0 w 816"/>
                  <a:gd name="T15" fmla="*/ 98 h 196"/>
                  <a:gd name="T16" fmla="*/ 0 60000 65536"/>
                  <a:gd name="T17" fmla="*/ 0 60000 65536"/>
                  <a:gd name="T18" fmla="*/ 0 60000 65536"/>
                  <a:gd name="T19" fmla="*/ 0 60000 65536"/>
                  <a:gd name="T20" fmla="*/ 0 60000 65536"/>
                  <a:gd name="T21" fmla="*/ 0 60000 65536"/>
                  <a:gd name="T22" fmla="*/ 0 60000 65536"/>
                  <a:gd name="T23" fmla="*/ 0 60000 65536"/>
                  <a:gd name="T24" fmla="*/ 0 w 816"/>
                  <a:gd name="T25" fmla="*/ 0 h 196"/>
                  <a:gd name="T26" fmla="*/ 816 w 816"/>
                  <a:gd name="T27" fmla="*/ 196 h 196"/>
                </a:gd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16" h="196">
                    <a:moveTo>
                      <a:pt x="816" y="7"/>
                    </a:moveTo>
                    <a:cubicBezTo>
                      <a:pt x="767" y="22"/>
                      <a:pt x="718" y="38"/>
                      <a:pt x="680" y="53"/>
                    </a:cubicBezTo>
                    <a:cubicBezTo>
                      <a:pt x="642" y="68"/>
                      <a:pt x="612" y="75"/>
                      <a:pt x="589" y="98"/>
                    </a:cubicBezTo>
                    <a:cubicBezTo>
                      <a:pt x="566" y="121"/>
                      <a:pt x="574" y="182"/>
                      <a:pt x="544" y="189"/>
                    </a:cubicBezTo>
                    <a:cubicBezTo>
                      <a:pt x="514" y="196"/>
                      <a:pt x="446" y="166"/>
                      <a:pt x="408" y="143"/>
                    </a:cubicBezTo>
                    <a:cubicBezTo>
                      <a:pt x="370" y="120"/>
                      <a:pt x="347" y="76"/>
                      <a:pt x="317" y="53"/>
                    </a:cubicBezTo>
                    <a:cubicBezTo>
                      <a:pt x="287" y="30"/>
                      <a:pt x="279" y="0"/>
                      <a:pt x="226" y="7"/>
                    </a:cubicBezTo>
                    <a:cubicBezTo>
                      <a:pt x="173" y="14"/>
                      <a:pt x="30" y="83"/>
                      <a:pt x="0" y="98"/>
                    </a:cubicBezTo>
                  </a:path>
                </a:pathLst>
              </a:custGeom>
              <a:noFill/>
              <a:ln w="76200">
                <a:solidFill>
                  <a:srgbClr val="FF0000"/>
                </a:solidFill>
                <a:miter lim="800000"/>
                <a:tailEnd type="stealth" w="lg" len="lg"/>
              </a:ln>
            </p:spPr>
            <p:txBody>
              <a:bodyPr/>
              <a:lstStyle/>
              <a:p>
                <a:endParaRPr lang="zh-CN" altLang="en-US"/>
              </a:p>
            </p:txBody>
          </p:sp>
        </p:grpSp>
      </p:grpSp>
      <p:sp>
        <p:nvSpPr>
          <p:cNvPr id="17" name="文本框 19475"/>
          <p:cNvSpPr txBox="1">
            <a:spLocks noChangeArrowheads="1"/>
          </p:cNvSpPr>
          <p:nvPr>
            <p:custDataLst>
              <p:tags r:id="rId18"/>
            </p:custDataLst>
          </p:nvPr>
        </p:nvSpPr>
        <p:spPr bwMode="auto">
          <a:xfrm rot="1142421">
            <a:off x="8443748" y="1652606"/>
            <a:ext cx="2019300" cy="645160"/>
          </a:xfrm>
          <a:prstGeom prst="rect">
            <a:avLst/>
          </a:prstGeom>
          <a:noFill/>
          <a:ln w="9525">
            <a:noFill/>
            <a:miter lim="800000"/>
          </a:ln>
        </p:spPr>
        <p:txBody>
          <a:bodyPr wrap="none">
            <a:spAutoFit/>
          </a:bodyPr>
          <a:lstStyle/>
          <a:p>
            <a:pPr algn="ctr"/>
            <a:r>
              <a:rPr lang="zh-CN" altLang="en-US" sz="3600" b="1">
                <a:solidFill>
                  <a:srgbClr val="0000FF"/>
                </a:solidFill>
                <a:latin typeface="黑体" pitchFamily="49" charset="-122"/>
                <a:ea typeface="黑体" pitchFamily="49" charset="-122"/>
              </a:rPr>
              <a:t>河西走廊</a:t>
            </a:r>
          </a:p>
        </p:txBody>
      </p:sp>
      <p:sp>
        <p:nvSpPr>
          <p:cNvPr id="18" name="椭圆 19460"/>
          <p:cNvSpPr>
            <a:spLocks noChangeArrowheads="1"/>
          </p:cNvSpPr>
          <p:nvPr>
            <p:custDataLst>
              <p:tags r:id="rId19"/>
            </p:custDataLst>
          </p:nvPr>
        </p:nvSpPr>
        <p:spPr bwMode="auto">
          <a:xfrm>
            <a:off x="10188897" y="2636912"/>
            <a:ext cx="179388" cy="144462"/>
          </a:xfrm>
          <a:prstGeom prst="ellipse">
            <a:avLst/>
          </a:prstGeom>
          <a:noFill/>
          <a:ln w="76200">
            <a:solidFill>
              <a:srgbClr val="FF0000"/>
            </a:solidFill>
            <a:miter lim="800000"/>
          </a:ln>
        </p:spPr>
        <p:txBody>
          <a:bodyPr/>
          <a:lstStyle/>
          <a:p>
            <a:pPr algn="ctr"/>
            <a:endParaRPr lang="zh-CN" altLang="en-US"/>
          </a:p>
        </p:txBody>
      </p:sp>
      <p:sp>
        <p:nvSpPr>
          <p:cNvPr id="19" name="未知"/>
          <p:cNvSpPr/>
          <p:nvPr>
            <p:custDataLst>
              <p:tags r:id="rId20"/>
            </p:custDataLst>
          </p:nvPr>
        </p:nvSpPr>
        <p:spPr bwMode="auto">
          <a:xfrm>
            <a:off x="8244681" y="2060848"/>
            <a:ext cx="1944216" cy="792088"/>
          </a:xfrm>
          <a:custGeom>
            <a:gdLst>
              <a:gd name="T0" fmla="*/ 1943100 w 1224"/>
              <a:gd name="T1" fmla="*/ 528638 h 385"/>
              <a:gd name="T2" fmla="*/ 1798638 w 1224"/>
              <a:gd name="T3" fmla="*/ 455613 h 385"/>
              <a:gd name="T4" fmla="*/ 1511300 w 1224"/>
              <a:gd name="T5" fmla="*/ 600075 h 385"/>
              <a:gd name="T6" fmla="*/ 1295400 w 1224"/>
              <a:gd name="T7" fmla="*/ 384175 h 385"/>
              <a:gd name="T8" fmla="*/ 1008062 w 1224"/>
              <a:gd name="T9" fmla="*/ 168275 h 385"/>
              <a:gd name="T10" fmla="*/ 719137 w 1224"/>
              <a:gd name="T11" fmla="*/ 23813 h 385"/>
              <a:gd name="T12" fmla="*/ 358775 w 1224"/>
              <a:gd name="T13" fmla="*/ 23813 h 385"/>
              <a:gd name="T14" fmla="*/ 0 w 1224"/>
              <a:gd name="T15" fmla="*/ 96838 h 385"/>
              <a:gd name="T16" fmla="*/ 0 60000 65536"/>
              <a:gd name="T17" fmla="*/ 0 60000 65536"/>
              <a:gd name="T18" fmla="*/ 0 60000 65536"/>
              <a:gd name="T19" fmla="*/ 0 60000 65536"/>
              <a:gd name="T20" fmla="*/ 0 60000 65536"/>
              <a:gd name="T21" fmla="*/ 0 60000 65536"/>
              <a:gd name="T22" fmla="*/ 0 60000 65536"/>
              <a:gd name="T23" fmla="*/ 0 60000 65536"/>
              <a:gd name="T24" fmla="*/ 0 w 1224"/>
              <a:gd name="T25" fmla="*/ 0 h 385"/>
              <a:gd name="T26" fmla="*/ 1224 w 1224"/>
              <a:gd name="T27" fmla="*/ 385 h 385"/>
            </a:gd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24" h="385">
                <a:moveTo>
                  <a:pt x="1224" y="333"/>
                </a:moveTo>
                <a:cubicBezTo>
                  <a:pt x="1201" y="306"/>
                  <a:pt x="1178" y="280"/>
                  <a:pt x="1133" y="287"/>
                </a:cubicBezTo>
                <a:cubicBezTo>
                  <a:pt x="1088" y="294"/>
                  <a:pt x="1005" y="385"/>
                  <a:pt x="952" y="378"/>
                </a:cubicBezTo>
                <a:cubicBezTo>
                  <a:pt x="899" y="371"/>
                  <a:pt x="869" y="287"/>
                  <a:pt x="816" y="242"/>
                </a:cubicBezTo>
                <a:cubicBezTo>
                  <a:pt x="763" y="197"/>
                  <a:pt x="695" y="144"/>
                  <a:pt x="635" y="106"/>
                </a:cubicBezTo>
                <a:cubicBezTo>
                  <a:pt x="575" y="68"/>
                  <a:pt x="521" y="30"/>
                  <a:pt x="453" y="15"/>
                </a:cubicBezTo>
                <a:cubicBezTo>
                  <a:pt x="385" y="0"/>
                  <a:pt x="301" y="7"/>
                  <a:pt x="226" y="15"/>
                </a:cubicBezTo>
                <a:cubicBezTo>
                  <a:pt x="151" y="23"/>
                  <a:pt x="45" y="46"/>
                  <a:pt x="0" y="61"/>
                </a:cubicBezTo>
              </a:path>
            </a:pathLst>
          </a:custGeom>
          <a:noFill/>
          <a:ln w="76200">
            <a:solidFill>
              <a:srgbClr val="FF0000"/>
            </a:solidFill>
            <a:miter lim="800000"/>
            <a:tailEnd type="stealth" w="lg" len="lg"/>
          </a:ln>
        </p:spPr>
        <p:txBody>
          <a:bodyPr/>
          <a:lstStyle/>
          <a:p>
            <a:endParaRPr lang="zh-CN" altLang="en-US"/>
          </a:p>
        </p:txBody>
      </p:sp>
      <p:sp>
        <p:nvSpPr>
          <p:cNvPr id="20" name="文本框 19474"/>
          <p:cNvSpPr txBox="1">
            <a:spLocks noChangeArrowheads="1"/>
          </p:cNvSpPr>
          <p:nvPr>
            <p:custDataLst>
              <p:tags r:id="rId21"/>
            </p:custDataLst>
          </p:nvPr>
        </p:nvSpPr>
        <p:spPr bwMode="auto">
          <a:xfrm>
            <a:off x="9411018" y="3068960"/>
            <a:ext cx="1101090" cy="645160"/>
          </a:xfrm>
          <a:prstGeom prst="rect">
            <a:avLst/>
          </a:prstGeom>
          <a:noFill/>
          <a:ln w="9525">
            <a:noFill/>
            <a:miter lim="800000"/>
          </a:ln>
        </p:spPr>
        <p:txBody>
          <a:bodyPr wrap="none">
            <a:spAutoFit/>
          </a:bodyPr>
          <a:lstStyle/>
          <a:p>
            <a:pPr algn="ctr"/>
            <a:r>
              <a:rPr lang="zh-CN" altLang="en-US" sz="3600" b="1">
                <a:solidFill>
                  <a:srgbClr val="0000FF"/>
                </a:solidFill>
                <a:latin typeface="黑体" pitchFamily="49" charset="-122"/>
                <a:ea typeface="黑体" pitchFamily="49" charset="-122"/>
              </a:rPr>
              <a:t>长安</a:t>
            </a:r>
          </a:p>
        </p:txBody>
      </p:sp>
      <p:sp>
        <p:nvSpPr>
          <p:cNvPr id="21" name="文本框 19476"/>
          <p:cNvSpPr txBox="1">
            <a:spLocks noChangeArrowheads="1"/>
          </p:cNvSpPr>
          <p:nvPr>
            <p:custDataLst>
              <p:tags r:id="rId22"/>
            </p:custDataLst>
          </p:nvPr>
        </p:nvSpPr>
        <p:spPr bwMode="auto">
          <a:xfrm>
            <a:off x="5724242" y="2420888"/>
            <a:ext cx="2478405" cy="645160"/>
          </a:xfrm>
          <a:prstGeom prst="rect">
            <a:avLst/>
          </a:prstGeom>
          <a:noFill/>
          <a:ln w="9525">
            <a:noFill/>
            <a:miter lim="800000"/>
          </a:ln>
        </p:spPr>
        <p:txBody>
          <a:bodyPr wrap="none">
            <a:spAutoFit/>
          </a:bodyPr>
          <a:lstStyle/>
          <a:p>
            <a:pPr algn="ctr"/>
            <a:r>
              <a:rPr lang="zh-CN" altLang="en-US" sz="3600" b="1">
                <a:solidFill>
                  <a:srgbClr val="0000FF"/>
                </a:solidFill>
                <a:latin typeface="黑体" pitchFamily="49" charset="-122"/>
                <a:ea typeface="黑体" pitchFamily="49" charset="-122"/>
              </a:rPr>
              <a:t>今新疆地区</a:t>
            </a:r>
          </a:p>
        </p:txBody>
      </p:sp>
      <p:sp>
        <p:nvSpPr>
          <p:cNvPr id="22" name="文本框 19477"/>
          <p:cNvSpPr txBox="1">
            <a:spLocks noChangeArrowheads="1"/>
          </p:cNvSpPr>
          <p:nvPr>
            <p:custDataLst>
              <p:tags r:id="rId23"/>
            </p:custDataLst>
          </p:nvPr>
        </p:nvSpPr>
        <p:spPr bwMode="auto">
          <a:xfrm>
            <a:off x="2983177" y="2204864"/>
            <a:ext cx="2478405" cy="645160"/>
          </a:xfrm>
          <a:prstGeom prst="rect">
            <a:avLst/>
          </a:prstGeom>
          <a:noFill/>
          <a:ln w="9525">
            <a:noFill/>
            <a:miter lim="800000"/>
          </a:ln>
        </p:spPr>
        <p:txBody>
          <a:bodyPr wrap="none">
            <a:spAutoFit/>
          </a:bodyPr>
          <a:lstStyle/>
          <a:p>
            <a:pPr algn="ctr"/>
            <a:r>
              <a:rPr lang="zh-CN" altLang="en-US" sz="3600" b="1">
                <a:solidFill>
                  <a:srgbClr val="0000FF"/>
                </a:solidFill>
                <a:latin typeface="黑体" pitchFamily="49" charset="-122"/>
                <a:ea typeface="黑体" pitchFamily="49" charset="-122"/>
              </a:rPr>
              <a:t>西亚、中亚</a:t>
            </a:r>
          </a:p>
        </p:txBody>
      </p:sp>
      <p:sp>
        <p:nvSpPr>
          <p:cNvPr id="23" name="文本框 19478"/>
          <p:cNvSpPr txBox="1">
            <a:spLocks noChangeArrowheads="1"/>
          </p:cNvSpPr>
          <p:nvPr>
            <p:custDataLst>
              <p:tags r:id="rId24"/>
            </p:custDataLst>
          </p:nvPr>
        </p:nvSpPr>
        <p:spPr bwMode="auto">
          <a:xfrm>
            <a:off x="1692271" y="2204864"/>
            <a:ext cx="1101090" cy="645160"/>
          </a:xfrm>
          <a:prstGeom prst="rect">
            <a:avLst/>
          </a:prstGeom>
          <a:noFill/>
          <a:ln w="9525">
            <a:noFill/>
            <a:miter lim="800000"/>
          </a:ln>
        </p:spPr>
        <p:txBody>
          <a:bodyPr wrap="none">
            <a:spAutoFit/>
          </a:bodyPr>
          <a:lstStyle/>
          <a:p>
            <a:pPr algn="ctr"/>
            <a:r>
              <a:rPr lang="zh-CN" altLang="en-US" sz="3600" b="1">
                <a:solidFill>
                  <a:srgbClr val="0000FF"/>
                </a:solidFill>
                <a:latin typeface="黑体" pitchFamily="49" charset="-122"/>
                <a:ea typeface="黑体" pitchFamily="49" charset="-122"/>
              </a:rPr>
              <a:t>欧洲</a:t>
            </a:r>
          </a:p>
        </p:txBody>
      </p:sp>
      <p:pic>
        <p:nvPicPr>
          <p:cNvPr id="27650" name="图片 718851" descr="2-1001"/>
          <p:cNvPicPr>
            <a:picLocks noChangeAspect="1" noChangeArrowheads="1"/>
          </p:cNvPicPr>
          <p:nvPr>
            <p:custDataLst>
              <p:tags r:id="rId26"/>
            </p:custDataLst>
          </p:nvPr>
        </p:nvPicPr>
        <p:blipFill>
          <a:blip r:embed="rId25"/>
          <a:stretch>
            <a:fillRect/>
          </a:stretch>
        </p:blipFill>
        <p:spPr bwMode="auto">
          <a:xfrm>
            <a:off x="1379220" y="252095"/>
            <a:ext cx="9144000" cy="4652645"/>
          </a:xfrm>
          <a:prstGeom prst="rect">
            <a:avLst/>
          </a:prstGeom>
          <a:noFill/>
          <a:ln w="9525">
            <a:noFill/>
            <a:miter lim="800000"/>
          </a:ln>
        </p:spPr>
      </p:pic>
      <p:sp>
        <p:nvSpPr>
          <p:cNvPr id="27651" name="Text Box 13"/>
          <p:cNvSpPr txBox="1">
            <a:spLocks noChangeArrowheads="1"/>
          </p:cNvSpPr>
          <p:nvPr>
            <p:custDataLst>
              <p:tags r:id="rId27"/>
            </p:custDataLst>
          </p:nvPr>
        </p:nvSpPr>
        <p:spPr bwMode="auto">
          <a:xfrm>
            <a:off x="5254625" y="252095"/>
            <a:ext cx="5257800" cy="542925"/>
          </a:xfrm>
          <a:prstGeom prst="rect">
            <a:avLst/>
          </a:prstGeom>
          <a:noFill/>
          <a:ln w="9525">
            <a:noFill/>
            <a:miter lim="800000"/>
          </a:ln>
        </p:spPr>
        <p:txBody>
          <a:bodyPr>
            <a:spAutoFit/>
          </a:bodyPr>
          <a:lstStyle/>
          <a:p>
            <a:pPr marL="342900" indent="-342900" algn="ctr">
              <a:lnSpc>
                <a:spcPct val="105000"/>
              </a:lnSpc>
              <a:spcBef>
                <a:spcPct val="50000"/>
              </a:spcBef>
              <a:buClr>
                <a:srgbClr val="CCFF33"/>
              </a:buClr>
              <a:buSzPct val="70000"/>
              <a:buFont typeface="Wingdings" pitchFamily="2" charset="2"/>
              <a:buNone/>
            </a:pPr>
            <a:r>
              <a:rPr lang="zh-CN" altLang="en-US" sz="2800" b="1">
                <a:solidFill>
                  <a:srgbClr val="0000FF"/>
                </a:solidFill>
                <a:latin typeface="黑体" pitchFamily="49" charset="-122"/>
                <a:ea typeface="黑体" pitchFamily="49" charset="-122"/>
              </a:rPr>
              <a:t>西域与中原之间的交流示意图</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2" presetClass="entr" presetSubtype="2" fill="hold" grpId="3"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right)">
                                      <p:cBhvr>
                                        <p:cTn id="14" dur="500"/>
                                        <p:tgtEl>
                                          <p:spTgt spid="19"/>
                                        </p:tgtEl>
                                      </p:cBhvr>
                                    </p:animEffect>
                                  </p:childTnLst>
                                </p:cTn>
                              </p:par>
                            </p:childTnLst>
                          </p:cTn>
                        </p:par>
                        <p:par>
                          <p:cTn id="15" fill="hold" nodeType="withGroup">
                            <p:stCondLst>
                              <p:cond delay="500"/>
                            </p:stCondLst>
                            <p:childTnLst>
                              <p:par>
                                <p:cTn id="16" presetID="3" presetClass="entr" presetSubtype="10" fill="hold" grpId="4" nodeType="afterEffect">
                                  <p:childTnLst>
                                    <p:set>
                                      <p:cBhvr>
                                        <p:cTn id="17" dur="1" fill="hold">
                                          <p:stCondLst>
                                            <p:cond delay="0"/>
                                          </p:stCondLst>
                                        </p:cTn>
                                        <p:tgtEl>
                                          <p:spTgt spid="20"/>
                                        </p:tgtEl>
                                        <p:attrNameLst>
                                          <p:attrName>style.visibility</p:attrName>
                                        </p:attrNameLst>
                                      </p:cBhvr>
                                      <p:to>
                                        <p:strVal val="visible"/>
                                      </p:to>
                                    </p:set>
                                    <p:animEffect transition="in" filter="blinds(horizontal)">
                                      <p:cBhvr>
                                        <p:cTn id="18" dur="500"/>
                                        <p:tgtEl>
                                          <p:spTgt spid="20"/>
                                        </p:tgtEl>
                                      </p:cBhvr>
                                    </p:animEffect>
                                  </p:childTnLst>
                                </p:cTn>
                              </p:par>
                            </p:childTnLst>
                          </p:cTn>
                        </p:par>
                        <p:par>
                          <p:cTn id="19" fill="hold" nodeType="withGroup">
                            <p:stCondLst>
                              <p:cond delay="1000"/>
                            </p:stCondLst>
                            <p:childTnLst>
                              <p:par>
                                <p:cTn id="20" presetID="3" presetClass="entr" presetSubtype="10" fill="hold" grpId="2" nodeType="afterEffect">
                                  <p:childTnLst>
                                    <p:set>
                                      <p:cBhvr>
                                        <p:cTn id="21" dur="1" fill="hold">
                                          <p:stCondLst>
                                            <p:cond delay="0"/>
                                          </p:stCondLst>
                                        </p:cTn>
                                        <p:tgtEl>
                                          <p:spTgt spid="17"/>
                                        </p:tgtEl>
                                        <p:attrNameLst>
                                          <p:attrName>style.visibility</p:attrName>
                                        </p:attrNameLst>
                                      </p:cBhvr>
                                      <p:to>
                                        <p:strVal val="visible"/>
                                      </p:to>
                                    </p:set>
                                    <p:animEffect transition="in" filter="blinds(horizontal)">
                                      <p:cBhvr>
                                        <p:cTn id="22" dur="500"/>
                                        <p:tgtEl>
                                          <p:spTgt spid="17"/>
                                        </p:tgtEl>
                                      </p:cBhvr>
                                    </p:animEffect>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2" presetClass="entr" presetSubtype="2"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2000"/>
                                        <p:tgtEl>
                                          <p:spTgt spid="10"/>
                                        </p:tgtEl>
                                      </p:cBhvr>
                                    </p:animEffect>
                                  </p:childTnLst>
                                </p:cTn>
                              </p:par>
                            </p:childTnLst>
                          </p:cTn>
                        </p:par>
                        <p:par>
                          <p:cTn id="29" fill="hold" nodeType="withGroup">
                            <p:stCondLst>
                              <p:cond delay="2000"/>
                            </p:stCondLst>
                            <p:childTnLst>
                              <p:par>
                                <p:cTn id="30" presetID="3" presetClass="entr" presetSubtype="10" fill="hold" grpId="5" nodeType="afterEffect">
                                  <p:childTnLst>
                                    <p:set>
                                      <p:cBhvr>
                                        <p:cTn id="31" dur="1" fill="hold">
                                          <p:stCondLst>
                                            <p:cond delay="0"/>
                                          </p:stCondLst>
                                        </p:cTn>
                                        <p:tgtEl>
                                          <p:spTgt spid="21"/>
                                        </p:tgtEl>
                                        <p:attrNameLst>
                                          <p:attrName>style.visibility</p:attrName>
                                        </p:attrNameLst>
                                      </p:cBhvr>
                                      <p:to>
                                        <p:strVal val="visible"/>
                                      </p:to>
                                    </p:set>
                                    <p:animEffect transition="in" filter="blinds(horizontal)">
                                      <p:cBhvr>
                                        <p:cTn id="32" dur="500"/>
                                        <p:tgtEl>
                                          <p:spTgt spid="21"/>
                                        </p:tgtEl>
                                      </p:cBhvr>
                                    </p:animEffect>
                                  </p:childTnLst>
                                </p:cTn>
                              </p:par>
                            </p:childTnLst>
                          </p:cTn>
                        </p:par>
                      </p:childTnLst>
                    </p:cTn>
                  </p:par>
                  <p:par>
                    <p:cTn id="33" fill="hold" nodeType="clickPar">
                      <p:stCondLst>
                        <p:cond delay="indefinite"/>
                      </p:stCondLst>
                      <p:childTnLst>
                        <p:par>
                          <p:cTn id="34" fill="hold" nodeType="withGroup">
                            <p:stCondLst>
                              <p:cond delay="indefinite"/>
                            </p:stCondLst>
                          </p:cTn>
                        </p:par>
                        <p:par>
                          <p:cTn id="35" fill="hold" nodeType="afterGroup">
                            <p:stCondLst>
                              <p:cond delay="0"/>
                            </p:stCondLst>
                            <p:childTnLst>
                              <p:par>
                                <p:cTn id="36" presetID="22" presetClass="entr" presetSubtype="2"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right)">
                                      <p:cBhvr>
                                        <p:cTn id="38" dur="2000"/>
                                        <p:tgtEl>
                                          <p:spTgt spid="6"/>
                                        </p:tgtEl>
                                      </p:cBhvr>
                                    </p:animEffect>
                                  </p:childTnLst>
                                </p:cTn>
                              </p:par>
                            </p:childTnLst>
                          </p:cTn>
                        </p:par>
                        <p:par>
                          <p:cTn id="39" fill="hold" nodeType="withGroup">
                            <p:stCondLst>
                              <p:cond delay="2000"/>
                            </p:stCondLst>
                            <p:childTnLst>
                              <p:par>
                                <p:cTn id="40" presetID="3" presetClass="entr" presetSubtype="10" fill="hold" grpId="6" nodeType="afterEffect">
                                  <p:childTnLst>
                                    <p:set>
                                      <p:cBhvr>
                                        <p:cTn id="41" dur="1" fill="hold">
                                          <p:stCondLst>
                                            <p:cond delay="0"/>
                                          </p:stCondLst>
                                        </p:cTn>
                                        <p:tgtEl>
                                          <p:spTgt spid="22"/>
                                        </p:tgtEl>
                                        <p:attrNameLst>
                                          <p:attrName>style.visibility</p:attrName>
                                        </p:attrNameLst>
                                      </p:cBhvr>
                                      <p:to>
                                        <p:strVal val="visible"/>
                                      </p:to>
                                    </p:set>
                                    <p:animEffect transition="in" filter="blinds(horizontal)">
                                      <p:cBhvr>
                                        <p:cTn id="42" dur="500"/>
                                        <p:tgtEl>
                                          <p:spTgt spid="22"/>
                                        </p:tgtEl>
                                      </p:cBhvr>
                                    </p:animEffect>
                                  </p:childTnLst>
                                </p:cTn>
                              </p:par>
                            </p:childTnLst>
                          </p:cTn>
                        </p:par>
                      </p:childTnLst>
                    </p:cTn>
                  </p:par>
                  <p:par>
                    <p:cTn id="43" fill="hold" nodeType="clickPar">
                      <p:stCondLst>
                        <p:cond delay="indefinite"/>
                      </p:stCondLst>
                      <p:childTnLst>
                        <p:par>
                          <p:cTn id="44" fill="hold" nodeType="withGroup">
                            <p:stCondLst>
                              <p:cond delay="indefinite"/>
                            </p:stCondLst>
                          </p:cTn>
                        </p:par>
                        <p:par>
                          <p:cTn id="45" fill="hold" nodeType="afterGroup">
                            <p:stCondLst>
                              <p:cond delay="0"/>
                            </p:stCondLst>
                            <p:childTnLst>
                              <p:par>
                                <p:cTn id="46" presetID="22" presetClass="entr" presetSubtype="2" fill="hold" grpId="1" nodeType="click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wipe(right)">
                                      <p:cBhvr>
                                        <p:cTn id="48" dur="500"/>
                                        <p:tgtEl>
                                          <p:spTgt spid="5"/>
                                        </p:tgtEl>
                                      </p:cBhvr>
                                    </p:animEffect>
                                  </p:childTnLst>
                                </p:cTn>
                              </p:par>
                            </p:childTnLst>
                          </p:cTn>
                        </p:par>
                        <p:par>
                          <p:cTn id="49" fill="hold" nodeType="withGroup">
                            <p:stCondLst>
                              <p:cond delay="500"/>
                            </p:stCondLst>
                            <p:childTnLst>
                              <p:par>
                                <p:cTn id="50" presetID="3" presetClass="entr" presetSubtype="10" fill="hold" grpId="7" nodeType="afterEffect">
                                  <p:childTnLst>
                                    <p:set>
                                      <p:cBhvr>
                                        <p:cTn id="51" dur="1" fill="hold">
                                          <p:stCondLst>
                                            <p:cond delay="0"/>
                                          </p:stCondLst>
                                        </p:cTn>
                                        <p:tgtEl>
                                          <p:spTgt spid="23"/>
                                        </p:tgtEl>
                                        <p:attrNameLst>
                                          <p:attrName>style.visibility</p:attrName>
                                        </p:attrNameLst>
                                      </p:cBhvr>
                                      <p:to>
                                        <p:strVal val="visible"/>
                                      </p:to>
                                    </p:set>
                                    <p:animEffect transition="in" filter="blinds(horizontal)">
                                      <p:cBhvr>
                                        <p:cTn id="52" dur="500"/>
                                        <p:tgtEl>
                                          <p:spTgt spid="23"/>
                                        </p:tgtEl>
                                      </p:cBhvr>
                                    </p:animEffect>
                                  </p:childTnLst>
                                </p:cTn>
                              </p:par>
                            </p:childTnLst>
                          </p:cTn>
                        </p:par>
                      </p:childTnLst>
                    </p:cTn>
                  </p:par>
                  <p:par>
                    <p:cTn id="53" fill="hold" nodeType="clickPar">
                      <p:stCondLst>
                        <p:cond delay="indefinite"/>
                      </p:stCondLst>
                      <p:childTnLst>
                        <p:par>
                          <p:cTn id="54" fill="hold" nodeType="withGroup">
                            <p:stCondLst>
                              <p:cond delay="indefinite"/>
                            </p:stCondLst>
                          </p:cTn>
                        </p:par>
                        <p:par>
                          <p:cTn id="55" fill="hold" nodeType="afterGroup">
                            <p:stCondLst>
                              <p:cond delay="0"/>
                            </p:stCondLst>
                            <p:childTnLst>
                              <p:par>
                                <p:cTn id="56" presetID="2" presetClass="entr" presetSubtype="4" fill="hold" nodeType="click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500" fill="hold"/>
                                        <p:tgtEl>
                                          <p:spTgt spid="4"/>
                                        </p:tgtEl>
                                        <p:attrNameLst>
                                          <p:attrName>ppt_x</p:attrName>
                                        </p:attrNameLst>
                                      </p:cBhvr>
                                      <p:tavLst>
                                        <p:tav tm="0">
                                          <p:val>
                                            <p:strVal val="#ppt_x"/>
                                          </p:val>
                                        </p:tav>
                                        <p:tav tm="100000">
                                          <p:val>
                                            <p:strVal val="#ppt_x"/>
                                          </p:val>
                                        </p:tav>
                                      </p:tavLst>
                                    </p:anim>
                                    <p:anim calcmode="lin" valueType="num">
                                      <p:cBhvr additive="base">
                                        <p:cTn id="5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60" fill="hold" nodeType="clickPar">
                      <p:stCondLst>
                        <p:cond delay="indefinite"/>
                      </p:stCondLst>
                      <p:childTnLst>
                        <p:par>
                          <p:cTn id="61" fill="hold" nodeType="withGroup">
                            <p:stCondLst>
                              <p:cond delay="indefinite"/>
                            </p:stCondLst>
                          </p:cTn>
                        </p:par>
                        <p:par>
                          <p:cTn id="62" fill="hold" nodeType="afterGroup">
                            <p:stCondLst>
                              <p:cond delay="0"/>
                            </p:stCondLst>
                            <p:childTnLst>
                              <p:par>
                                <p:cTn id="63" presetID="2" presetClass="entr" presetSubtype="4" fill="hold" nodeType="clickEffect">
                                  <p:stCondLst>
                                    <p:cond delay="0"/>
                                  </p:stCondLst>
                                  <p:childTnLst>
                                    <p:set>
                                      <p:cBhvr>
                                        <p:cTn id="64" dur="1" fill="hold">
                                          <p:stCondLst>
                                            <p:cond delay="0"/>
                                          </p:stCondLst>
                                        </p:cTn>
                                        <p:tgtEl>
                                          <p:spTgt spid="27650"/>
                                        </p:tgtEl>
                                        <p:attrNameLst>
                                          <p:attrName>style.visibility</p:attrName>
                                        </p:attrNameLst>
                                      </p:cBhvr>
                                      <p:to>
                                        <p:strVal val="visible"/>
                                      </p:to>
                                    </p:set>
                                    <p:anim calcmode="lin" valueType="num">
                                      <p:cBhvr additive="base">
                                        <p:cTn id="65" dur="500" fill="hold"/>
                                        <p:tgtEl>
                                          <p:spTgt spid="27650"/>
                                        </p:tgtEl>
                                        <p:attrNameLst>
                                          <p:attrName>ppt_x</p:attrName>
                                        </p:attrNameLst>
                                      </p:cBhvr>
                                      <p:tavLst>
                                        <p:tav tm="0">
                                          <p:val>
                                            <p:strVal val="#ppt_x"/>
                                          </p:val>
                                        </p:tav>
                                        <p:tav tm="100000">
                                          <p:val>
                                            <p:strVal val="#ppt_x"/>
                                          </p:val>
                                        </p:tav>
                                      </p:tavLst>
                                    </p:anim>
                                    <p:anim calcmode="lin" valueType="num">
                                      <p:cBhvr additive="base">
                                        <p:cTn id="66" dur="500" fill="hold"/>
                                        <p:tgtEl>
                                          <p:spTgt spid="27650"/>
                                        </p:tgtEl>
                                        <p:attrNameLst>
                                          <p:attrName>ppt_y</p:attrName>
                                        </p:attrNameLst>
                                      </p:cBhvr>
                                      <p:tavLst>
                                        <p:tav tm="0">
                                          <p:val>
                                            <p:strVal val="1+#ppt_h/2"/>
                                          </p:val>
                                        </p:tav>
                                        <p:tav tm="100000">
                                          <p:val>
                                            <p:strVal val="#ppt_y"/>
                                          </p:val>
                                        </p:tav>
                                      </p:tavLst>
                                    </p:anim>
                                  </p:childTnLst>
                                </p:cTn>
                              </p:par>
                              <p:par>
                                <p:cTn id="67" presetID="2" presetClass="entr" presetSubtype="4" fill="hold" grpId="8" nodeType="withEffect">
                                  <p:stCondLst>
                                    <p:cond delay="0"/>
                                  </p:stCondLst>
                                  <p:childTnLst>
                                    <p:set>
                                      <p:cBhvr>
                                        <p:cTn id="68" dur="1" fill="hold">
                                          <p:stCondLst>
                                            <p:cond delay="0"/>
                                          </p:stCondLst>
                                        </p:cTn>
                                        <p:tgtEl>
                                          <p:spTgt spid="27651"/>
                                        </p:tgtEl>
                                        <p:attrNameLst>
                                          <p:attrName>style.visibility</p:attrName>
                                        </p:attrNameLst>
                                      </p:cBhvr>
                                      <p:to>
                                        <p:strVal val="visible"/>
                                      </p:to>
                                    </p:set>
                                    <p:anim calcmode="lin" valueType="num">
                                      <p:cBhvr additive="base">
                                        <p:cTn id="69" dur="500" fill="hold"/>
                                        <p:tgtEl>
                                          <p:spTgt spid="27651"/>
                                        </p:tgtEl>
                                        <p:attrNameLst>
                                          <p:attrName>ppt_x</p:attrName>
                                        </p:attrNameLst>
                                      </p:cBhvr>
                                      <p:tavLst>
                                        <p:tav tm="0">
                                          <p:val>
                                            <p:strVal val="#ppt_x"/>
                                          </p:val>
                                        </p:tav>
                                        <p:tav tm="100000">
                                          <p:val>
                                            <p:strVal val="#ppt_x"/>
                                          </p:val>
                                        </p:tav>
                                      </p:tavLst>
                                    </p:anim>
                                    <p:anim calcmode="lin" valueType="num">
                                      <p:cBhvr additive="base">
                                        <p:cTn id="70" dur="500" fill="hold"/>
                                        <p:tgtEl>
                                          <p:spTgt spid="27651"/>
                                        </p:tgtEl>
                                        <p:attrNameLst>
                                          <p:attrName>ppt_y</p:attrName>
                                        </p:attrNameLst>
                                      </p:cBhvr>
                                      <p:tavLst>
                                        <p:tav tm="0">
                                          <p:val>
                                            <p:strVal val="1+#ppt_h/2"/>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indefinite"/>
                            </p:stCondLst>
                          </p:cTn>
                        </p:par>
                        <p:par>
                          <p:cTn id="73" fill="hold" nodeType="afterGroup">
                            <p:stCondLst>
                              <p:cond delay="0"/>
                            </p:stCondLst>
                            <p:childTnLst>
                              <p:par>
                                <p:cTn id="74" presetID="4" presetClass="entr" presetSubtype="16" fill="hold" grpId="0" nodeType="clickEffect">
                                  <p:stCondLst>
                                    <p:cond delay="0"/>
                                  </p:stCondLst>
                                  <p:childTnLst>
                                    <p:set>
                                      <p:cBhvr>
                                        <p:cTn id="75" dur="1" fill="hold">
                                          <p:stCondLst>
                                            <p:cond delay="0"/>
                                          </p:stCondLst>
                                        </p:cTn>
                                        <p:tgtEl>
                                          <p:spTgt spid="3">
                                            <p:txEl>
                                              <p:pRg st="0" end="0"/>
                                            </p:txEl>
                                          </p:spTgt>
                                        </p:tgtEl>
                                        <p:attrNameLst>
                                          <p:attrName>style.visibility</p:attrName>
                                        </p:attrNameLst>
                                      </p:cBhvr>
                                      <p:to>
                                        <p:strVal val="visible"/>
                                      </p:to>
                                    </p:set>
                                    <p:animEffect transition="in" filter="box(in)">
                                      <p:cBhvr>
                                        <p:cTn id="7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1"/>
      <p:bldP spid="17" grpId="2"/>
      <p:bldP spid="19" grpId="3"/>
      <p:bldP spid="20" grpId="4"/>
      <p:bldP spid="21" grpId="5"/>
      <p:bldP spid="22" grpId="6"/>
      <p:bldP spid="23" grpId="7"/>
      <p:bldP spid="27651" grpId="8"/>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63490" name="文本框 2"/>
          <p:cNvSpPr/>
          <p:nvPr>
            <p:custDataLst>
              <p:tags r:id="rId3"/>
            </p:custDataLst>
          </p:nvPr>
        </p:nvSpPr>
        <p:spPr>
          <a:xfrm>
            <a:off x="1368425" y="115888"/>
            <a:ext cx="5692775" cy="460375"/>
          </a:xfrm>
          <a:prstGeom prst="rect">
            <a:avLst/>
          </a:prstGeom>
          <a:noFill/>
          <a:ln w="9525">
            <a:noFill/>
          </a:ln>
        </p:spPr>
        <p:txBody>
          <a:bodyPr anchor="t">
            <a:spAutoFit/>
          </a:bodyPr>
          <a:lstStyle/>
          <a:p>
            <a:pPr>
              <a:buSzTx/>
            </a:pPr>
            <a:r>
              <a:rPr lang="en-US" altLang="zh-CN" sz="2400" b="1"/>
              <a:t>1</a:t>
            </a:r>
            <a:r>
              <a:rPr lang="zh-CN" altLang="zh-CN" sz="2400" b="1"/>
              <a:t>、粮食作物</a:t>
            </a:r>
          </a:p>
        </p:txBody>
      </p:sp>
      <p:sp>
        <p:nvSpPr>
          <p:cNvPr id="63491" name="文本框 3"/>
          <p:cNvSpPr/>
          <p:nvPr>
            <p:custDataLst>
              <p:tags r:id="rId4"/>
            </p:custDataLst>
          </p:nvPr>
        </p:nvSpPr>
        <p:spPr>
          <a:xfrm>
            <a:off x="1373188" y="2349500"/>
            <a:ext cx="9043987" cy="3415030"/>
          </a:xfrm>
          <a:prstGeom prst="rect">
            <a:avLst/>
          </a:prstGeom>
          <a:noFill/>
          <a:ln w="9525">
            <a:noFill/>
          </a:ln>
        </p:spPr>
        <p:txBody>
          <a:bodyPr anchor="t">
            <a:spAutoFit/>
          </a:bodyPr>
          <a:lstStyle/>
          <a:p>
            <a:pPr>
              <a:buSzTx/>
            </a:pPr>
            <a:r>
              <a:rPr lang="zh-CN" altLang="en-US" sz="2400" b="1">
                <a:solidFill>
                  <a:schemeClr val="tx1"/>
                </a:solidFill>
              </a:rPr>
              <a:t> 玉米：</a:t>
            </a:r>
            <a:endParaRPr lang="en-US" altLang="zh-CN" sz="2400" b="1">
              <a:solidFill>
                <a:schemeClr val="tx1"/>
              </a:solidFill>
            </a:endParaRPr>
          </a:p>
          <a:p>
            <a:pPr>
              <a:buSzTx/>
            </a:pPr>
            <a:r>
              <a:rPr lang="en-US" altLang="zh-CN" sz="2400" b="1">
                <a:solidFill>
                  <a:schemeClr val="tx1"/>
                </a:solidFill>
              </a:rPr>
              <a:t>     16</a:t>
            </a:r>
            <a:r>
              <a:rPr lang="zh-CN" altLang="en-US" sz="2400" b="1">
                <a:solidFill>
                  <a:schemeClr val="tx1"/>
                </a:solidFill>
              </a:rPr>
              <a:t>时间作为观赏植物传入</a:t>
            </a:r>
            <a:r>
              <a:rPr lang="en-US" altLang="zh-CN" sz="2400" b="1">
                <a:solidFill>
                  <a:schemeClr val="tx1"/>
                </a:solidFill>
                <a:latin typeface="宋体" pitchFamily="2" charset="-122"/>
                <a:sym typeface="宋体" pitchFamily="2" charset="-122"/>
              </a:rPr>
              <a:t>--- </a:t>
            </a:r>
            <a:r>
              <a:rPr lang="en-US" altLang="zh-CN" sz="2400" b="1">
                <a:solidFill>
                  <a:schemeClr val="tx1"/>
                </a:solidFill>
              </a:rPr>
              <a:t>16</a:t>
            </a:r>
            <a:r>
              <a:rPr lang="zh-CN" altLang="en-US" sz="2400" b="1">
                <a:solidFill>
                  <a:schemeClr val="tx1"/>
                </a:solidFill>
              </a:rPr>
              <a:t>世纪中叶起在南欧广泛种植</a:t>
            </a:r>
            <a:r>
              <a:rPr lang="en-US" altLang="zh-CN" sz="2400" b="1">
                <a:solidFill>
                  <a:schemeClr val="tx1"/>
                </a:solidFill>
                <a:latin typeface="宋体" pitchFamily="2" charset="-122"/>
                <a:sym typeface="宋体" pitchFamily="2" charset="-122"/>
              </a:rPr>
              <a:t>--- </a:t>
            </a:r>
            <a:r>
              <a:rPr lang="en-US" altLang="zh-CN" sz="2400" b="1">
                <a:solidFill>
                  <a:schemeClr val="tx1"/>
                </a:solidFill>
              </a:rPr>
              <a:t>17</a:t>
            </a:r>
            <a:r>
              <a:rPr lang="zh-CN" altLang="en-US" sz="2400" b="1">
                <a:solidFill>
                  <a:schemeClr val="tx1"/>
                </a:solidFill>
              </a:rPr>
              <a:t>世纪传遍欧洲各国。</a:t>
            </a:r>
          </a:p>
          <a:p>
            <a:pPr>
              <a:buSzTx/>
            </a:pPr>
            <a:endParaRPr lang="en-US" altLang="zh-CN" sz="2400" b="1">
              <a:solidFill>
                <a:srgbClr val="FFFF00"/>
              </a:solidFill>
            </a:endParaRPr>
          </a:p>
          <a:p>
            <a:pPr>
              <a:buSzTx/>
            </a:pPr>
            <a:r>
              <a:rPr lang="zh-CN" altLang="en-US" sz="2400" b="1">
                <a:solidFill>
                  <a:schemeClr val="tx1"/>
                </a:solidFill>
              </a:rPr>
              <a:t> 马铃薯：</a:t>
            </a:r>
            <a:endParaRPr lang="en-US" altLang="zh-CN" sz="2400" b="1">
              <a:solidFill>
                <a:schemeClr val="tx1"/>
              </a:solidFill>
            </a:endParaRPr>
          </a:p>
          <a:p>
            <a:pPr>
              <a:buSzTx/>
            </a:pPr>
            <a:r>
              <a:rPr lang="en-US" altLang="zh-CN" sz="2400" b="1">
                <a:solidFill>
                  <a:schemeClr val="tx1"/>
                </a:solidFill>
              </a:rPr>
              <a:t>     16</a:t>
            </a:r>
            <a:r>
              <a:rPr lang="zh-CN" altLang="en-US" sz="2400" b="1">
                <a:solidFill>
                  <a:schemeClr val="tx1"/>
                </a:solidFill>
              </a:rPr>
              <a:t>世纪末，作为食物开始在欧洲推广。</a:t>
            </a:r>
          </a:p>
          <a:p>
            <a:pPr>
              <a:buSzTx/>
            </a:pPr>
            <a:endParaRPr lang="en-US" altLang="zh-CN" sz="2400" b="1">
              <a:solidFill>
                <a:schemeClr val="tx1"/>
              </a:solidFill>
            </a:endParaRPr>
          </a:p>
          <a:p>
            <a:pPr>
              <a:buSzTx/>
            </a:pPr>
            <a:r>
              <a:rPr lang="zh-CN" altLang="en-US" sz="2400" b="1">
                <a:solidFill>
                  <a:schemeClr val="tx1"/>
                </a:solidFill>
              </a:rPr>
              <a:t> 甘薯：</a:t>
            </a:r>
            <a:endParaRPr lang="en-US" altLang="zh-CN" sz="2400" b="1">
              <a:solidFill>
                <a:schemeClr val="tx1"/>
              </a:solidFill>
            </a:endParaRPr>
          </a:p>
          <a:p>
            <a:pPr>
              <a:buSzTx/>
            </a:pPr>
            <a:r>
              <a:rPr lang="en-US" altLang="zh-CN" sz="2400" b="1">
                <a:solidFill>
                  <a:schemeClr val="tx1"/>
                </a:solidFill>
              </a:rPr>
              <a:t>     </a:t>
            </a:r>
            <a:r>
              <a:rPr lang="zh-CN" altLang="en-US" sz="2400" b="1">
                <a:solidFill>
                  <a:schemeClr val="tx1"/>
                </a:solidFill>
              </a:rPr>
              <a:t>传播缓慢。</a:t>
            </a:r>
          </a:p>
        </p:txBody>
      </p:sp>
      <p:sp>
        <p:nvSpPr>
          <p:cNvPr id="63492" name="文本框 1"/>
          <p:cNvSpPr/>
          <p:nvPr>
            <p:custDataLst>
              <p:tags r:id="rId5"/>
            </p:custDataLst>
          </p:nvPr>
        </p:nvSpPr>
        <p:spPr>
          <a:xfrm>
            <a:off x="1433513" y="576263"/>
            <a:ext cx="4362450" cy="737235"/>
          </a:xfrm>
          <a:prstGeom prst="rect">
            <a:avLst/>
          </a:prstGeom>
          <a:noFill/>
          <a:ln w="9525">
            <a:noFill/>
          </a:ln>
        </p:spPr>
        <p:txBody>
          <a:bodyPr anchor="t">
            <a:spAutoFit/>
          </a:bodyPr>
          <a:lstStyle/>
          <a:p>
            <a:pPr eaLnBrk="0" hangingPunct="0">
              <a:buSzTx/>
            </a:pPr>
            <a:r>
              <a:rPr lang="zh-CN" altLang="en-US" sz="2400" b="1"/>
              <a:t>（</a:t>
            </a:r>
            <a:r>
              <a:rPr lang="en-US" altLang="zh-CN" sz="2400" b="1"/>
              <a:t>1</a:t>
            </a:r>
            <a:r>
              <a:rPr lang="zh-CN" altLang="en-US" sz="2400" b="1"/>
              <a:t>）在欧洲的传播</a:t>
            </a:r>
            <a:endParaRPr lang="en-US" altLang="zh-CN" sz="2400" b="1"/>
          </a:p>
          <a:p>
            <a:pPr eaLnBrk="0" hangingPunct="0">
              <a:buSzTx/>
            </a:pPr>
            <a:endParaRPr lang="zh-CN" altLang="en-US"/>
          </a:p>
        </p:txBody>
      </p:sp>
      <p:sp>
        <p:nvSpPr>
          <p:cNvPr id="63493" name="文本框 1"/>
          <p:cNvSpPr/>
          <p:nvPr>
            <p:custDataLst>
              <p:tags r:id="rId6"/>
            </p:custDataLst>
          </p:nvPr>
        </p:nvSpPr>
        <p:spPr>
          <a:xfrm>
            <a:off x="1368425" y="1084263"/>
            <a:ext cx="9043988" cy="829945"/>
          </a:xfrm>
          <a:prstGeom prst="rect">
            <a:avLst/>
          </a:prstGeom>
          <a:noFill/>
          <a:ln w="9525">
            <a:noFill/>
          </a:ln>
        </p:spPr>
        <p:txBody>
          <a:bodyPr anchor="t">
            <a:spAutoFit/>
          </a:bodyPr>
          <a:lstStyle/>
          <a:p>
            <a:pPr eaLnBrk="0" hangingPunct="0">
              <a:buSzTx/>
            </a:pPr>
            <a:r>
              <a:rPr lang="zh-CN" altLang="zh-CN" sz="2400" b="1">
                <a:solidFill>
                  <a:srgbClr val="C00000"/>
                </a:solidFill>
              </a:rPr>
              <a:t>阅读教材</a:t>
            </a:r>
            <a:r>
              <a:rPr lang="zh-CN" altLang="en-US" sz="2400" b="1">
                <a:solidFill>
                  <a:srgbClr val="C00000"/>
                </a:solidFill>
              </a:rPr>
              <a:t>，</a:t>
            </a:r>
            <a:r>
              <a:rPr lang="zh-CN" altLang="zh-CN" sz="2400" b="1">
                <a:solidFill>
                  <a:srgbClr val="C00000"/>
                </a:solidFill>
              </a:rPr>
              <a:t>概括粮食物种在欧洲是怎样传播的</a:t>
            </a:r>
            <a:r>
              <a:rPr lang="zh-CN" altLang="en-US" sz="2400" b="1">
                <a:solidFill>
                  <a:srgbClr val="C00000"/>
                </a:solidFill>
              </a:rPr>
              <a:t>？</a:t>
            </a:r>
            <a:r>
              <a:rPr lang="zh-CN" altLang="zh-CN" sz="2400" b="1">
                <a:solidFill>
                  <a:srgbClr val="C00000"/>
                </a:solidFill>
              </a:rPr>
              <a:t>绘制在欧洲的传播时空路线图。</a:t>
            </a:r>
            <a:endParaRPr lang="zh-CN" altLang="en-US" sz="2400" b="1">
              <a:solidFill>
                <a:srgbClr val="C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p:cTn id="6" dur="1" fill="hold">
                                          <p:stCondLst>
                                            <p:cond delay="0"/>
                                          </p:stCondLst>
                                        </p:cTn>
                                        <p:tgtEl>
                                          <p:spTgt spid="6349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2" nodeType="clickEffect">
                                  <p:stCondLst>
                                    <p:cond delay="0"/>
                                  </p:stCondLst>
                                  <p:childTnLst>
                                    <p:set>
                                      <p:cBhvr>
                                        <p:cTn id="11" dur="1" fill="hold">
                                          <p:stCondLst>
                                            <p:cond delay="0"/>
                                          </p:stCondLst>
                                        </p:cTn>
                                        <p:tgtEl>
                                          <p:spTgt spid="63493"/>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34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p:bldP spid="63492" grpId="1"/>
      <p:bldP spid="63493" grpId="2"/>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64514" name="文本框 2"/>
          <p:cNvSpPr/>
          <p:nvPr>
            <p:custDataLst>
              <p:tags r:id="rId3"/>
            </p:custDataLst>
          </p:nvPr>
        </p:nvSpPr>
        <p:spPr>
          <a:xfrm>
            <a:off x="1395413" y="493713"/>
            <a:ext cx="9117012" cy="5259070"/>
          </a:xfrm>
          <a:prstGeom prst="rect">
            <a:avLst/>
          </a:prstGeom>
          <a:noFill/>
          <a:ln w="9525">
            <a:noFill/>
          </a:ln>
        </p:spPr>
        <p:txBody>
          <a:bodyPr anchor="t">
            <a:spAutoFit/>
          </a:bodyPr>
          <a:lstStyle/>
          <a:p>
            <a:pPr>
              <a:lnSpc>
                <a:spcPts val="3100"/>
              </a:lnSpc>
              <a:buSzTx/>
            </a:pPr>
            <a:r>
              <a:rPr lang="zh-CN" altLang="en-US" sz="2800" b="1">
                <a:solidFill>
                  <a:srgbClr val="C00000"/>
                </a:solidFill>
              </a:rPr>
              <a:t>学思之窗</a:t>
            </a:r>
            <a:br>
              <a:rPr lang="zh-CN" altLang="en-US" sz="2800"/>
            </a:br>
          </a:p>
          <a:p>
            <a:pPr>
              <a:lnSpc>
                <a:spcPts val="3100"/>
              </a:lnSpc>
              <a:buSzTx/>
            </a:pPr>
            <a:r>
              <a:rPr lang="zh-CN" altLang="en-US" sz="2800" b="1"/>
              <a:t>       </a:t>
            </a:r>
            <a:r>
              <a:rPr lang="zh-CN" altLang="en-US" sz="2800" b="1">
                <a:solidFill>
                  <a:srgbClr val="0070C0"/>
                </a:solidFill>
              </a:rPr>
              <a:t>玉蜀黍重出西土，种者亦罕。</a:t>
            </a:r>
          </a:p>
          <a:p>
            <a:pPr>
              <a:lnSpc>
                <a:spcPts val="3100"/>
              </a:lnSpc>
              <a:buSzTx/>
            </a:pPr>
            <a:r>
              <a:rPr lang="zh-CN" altLang="en-US" sz="2800" b="1">
                <a:solidFill>
                  <a:srgbClr val="0070C0"/>
                </a:solidFill>
              </a:rPr>
              <a:t>                                 </a:t>
            </a:r>
            <a:r>
              <a:rPr lang="en-US" altLang="zh-CN" sz="2800" b="1">
                <a:solidFill>
                  <a:srgbClr val="0070C0"/>
                </a:solidFill>
                <a:latin typeface="宋体" pitchFamily="2" charset="-122"/>
              </a:rPr>
              <a:t>--- </a:t>
            </a:r>
            <a:r>
              <a:rPr lang="en-US" altLang="zh-CN" sz="2800">
                <a:solidFill>
                  <a:srgbClr val="0070C0"/>
                </a:solidFill>
                <a:latin typeface="微软雅黑" charset="-122"/>
                <a:ea typeface="微软雅黑" charset="-122"/>
              </a:rPr>
              <a:t>[</a:t>
            </a:r>
            <a:r>
              <a:rPr lang="zh-CN" altLang="en-US" sz="2800">
                <a:solidFill>
                  <a:srgbClr val="0070C0"/>
                </a:solidFill>
                <a:latin typeface="微软雅黑" charset="-122"/>
                <a:ea typeface="微软雅黑" charset="-122"/>
              </a:rPr>
              <a:t>明</a:t>
            </a:r>
            <a:r>
              <a:rPr lang="en-US" altLang="zh-CN" sz="2800">
                <a:solidFill>
                  <a:srgbClr val="0070C0"/>
                </a:solidFill>
                <a:latin typeface="微软雅黑" charset="-122"/>
                <a:ea typeface="微软雅黑" charset="-122"/>
              </a:rPr>
              <a:t>]  </a:t>
            </a:r>
            <a:r>
              <a:rPr lang="zh-CN" altLang="en-US" sz="2800">
                <a:solidFill>
                  <a:srgbClr val="0070C0"/>
                </a:solidFill>
                <a:latin typeface="微软雅黑" charset="-122"/>
                <a:ea typeface="微软雅黑" charset="-122"/>
              </a:rPr>
              <a:t>李时珍《本草纲目》</a:t>
            </a:r>
            <a:endParaRPr lang="zh-CN" altLang="en-US" sz="2800" b="1">
              <a:solidFill>
                <a:srgbClr val="0070C0"/>
              </a:solidFill>
              <a:latin typeface="微软雅黑" charset="-122"/>
              <a:ea typeface="微软雅黑" charset="-122"/>
            </a:endParaRPr>
          </a:p>
          <a:p>
            <a:pPr>
              <a:lnSpc>
                <a:spcPts val="3100"/>
              </a:lnSpc>
              <a:buSzTx/>
            </a:pPr>
            <a:r>
              <a:rPr lang="zh-CN" altLang="en-US" sz="2400">
                <a:latin typeface="微软雅黑" charset="-122"/>
                <a:ea typeface="微软雅黑" charset="-122"/>
              </a:rPr>
              <a:t>       </a:t>
            </a:r>
            <a:endParaRPr lang="en-US" altLang="zh-CN" sz="2400">
              <a:latin typeface="微软雅黑" charset="-122"/>
              <a:ea typeface="微软雅黑" charset="-122"/>
            </a:endParaRPr>
          </a:p>
          <a:p>
            <a:pPr>
              <a:lnSpc>
                <a:spcPts val="3100"/>
              </a:lnSpc>
              <a:buSzTx/>
            </a:pPr>
            <a:r>
              <a:rPr lang="zh-CN" altLang="en-US" sz="2400">
                <a:solidFill>
                  <a:srgbClr val="0070C0"/>
                </a:solidFill>
                <a:latin typeface="微软雅黑" charset="-122"/>
                <a:ea typeface="微软雅黑" charset="-122"/>
              </a:rPr>
              <a:t>数十年前，山内秋收以粟谷为大宗。粟利不及包谷，今日遍山漫谷皆包谷矣。</a:t>
            </a:r>
          </a:p>
          <a:p>
            <a:pPr>
              <a:lnSpc>
                <a:spcPts val="3100"/>
              </a:lnSpc>
              <a:buSzTx/>
            </a:pPr>
            <a:r>
              <a:rPr lang="zh-CN" altLang="en-US" sz="2800" b="1">
                <a:solidFill>
                  <a:srgbClr val="0070C0"/>
                </a:solidFill>
                <a:latin typeface="微软雅黑" charset="-122"/>
                <a:ea typeface="微软雅黑" charset="-122"/>
              </a:rPr>
              <a:t>                                      </a:t>
            </a:r>
            <a:r>
              <a:rPr lang="en-US" altLang="zh-CN" sz="2800" b="1">
                <a:solidFill>
                  <a:srgbClr val="0070C0"/>
                </a:solidFill>
                <a:latin typeface="宋体" pitchFamily="2" charset="-122"/>
                <a:sym typeface="宋体" pitchFamily="2" charset="-122"/>
              </a:rPr>
              <a:t>--- </a:t>
            </a:r>
            <a:r>
              <a:rPr lang="en-US" altLang="zh-CN" sz="2800">
                <a:solidFill>
                  <a:srgbClr val="0070C0"/>
                </a:solidFill>
                <a:latin typeface="微软雅黑" charset="-122"/>
                <a:ea typeface="微软雅黑" charset="-122"/>
                <a:sym typeface="宋体" pitchFamily="2" charset="-122"/>
              </a:rPr>
              <a:t>[</a:t>
            </a:r>
            <a:r>
              <a:rPr lang="zh-CN" altLang="en-US" sz="2800">
                <a:solidFill>
                  <a:srgbClr val="0070C0"/>
                </a:solidFill>
                <a:latin typeface="微软雅黑" charset="-122"/>
                <a:ea typeface="微软雅黑" charset="-122"/>
                <a:sym typeface="宋体" pitchFamily="2" charset="-122"/>
              </a:rPr>
              <a:t>清</a:t>
            </a:r>
            <a:r>
              <a:rPr lang="en-US" altLang="zh-CN" sz="2800">
                <a:solidFill>
                  <a:srgbClr val="0070C0"/>
                </a:solidFill>
                <a:latin typeface="微软雅黑" charset="-122"/>
                <a:ea typeface="微软雅黑" charset="-122"/>
                <a:sym typeface="宋体" pitchFamily="2" charset="-122"/>
              </a:rPr>
              <a:t>]  </a:t>
            </a:r>
            <a:r>
              <a:rPr lang="zh-CN" altLang="en-US" sz="2800">
                <a:solidFill>
                  <a:srgbClr val="0070C0"/>
                </a:solidFill>
                <a:latin typeface="微软雅黑" charset="-122"/>
                <a:ea typeface="微软雅黑" charset="-122"/>
                <a:sym typeface="宋体" pitchFamily="2" charset="-122"/>
              </a:rPr>
              <a:t>《汉中府志》</a:t>
            </a:r>
            <a:br>
              <a:rPr lang="zh-CN" altLang="en-US" sz="2800" b="1"/>
            </a:br>
            <a:r>
              <a:rPr lang="zh-CN" altLang="en-US" sz="2800" b="1"/>
              <a:t>     </a:t>
            </a:r>
            <a:r>
              <a:rPr lang="zh-CN" altLang="en-US" sz="2800" b="1">
                <a:solidFill>
                  <a:srgbClr val="FF0000"/>
                </a:solidFill>
              </a:rPr>
              <a:t>又如玉蜀黍一种，于古无征，今遍种矣。</a:t>
            </a:r>
          </a:p>
          <a:p>
            <a:pPr>
              <a:lnSpc>
                <a:spcPts val="3100"/>
              </a:lnSpc>
              <a:buSzTx/>
            </a:pPr>
            <a:r>
              <a:rPr lang="zh-CN" altLang="en-US" sz="2800" b="1">
                <a:solidFill>
                  <a:srgbClr val="FF0000"/>
                </a:solidFill>
                <a:latin typeface="微软雅黑" charset="-122"/>
                <a:ea typeface="微软雅黑" charset="-122"/>
                <a:sym typeface="宋体" pitchFamily="2" charset="-122"/>
              </a:rPr>
              <a:t>                                </a:t>
            </a:r>
            <a:r>
              <a:rPr lang="en-US" altLang="zh-CN" sz="2800" b="1">
                <a:solidFill>
                  <a:srgbClr val="FF0000"/>
                </a:solidFill>
                <a:latin typeface="宋体" pitchFamily="2" charset="-122"/>
                <a:sym typeface="宋体" pitchFamily="2" charset="-122"/>
              </a:rPr>
              <a:t>--- </a:t>
            </a:r>
            <a:r>
              <a:rPr lang="en-US" altLang="zh-CN" sz="2800">
                <a:solidFill>
                  <a:srgbClr val="FF0000"/>
                </a:solidFill>
                <a:latin typeface="微软雅黑" charset="-122"/>
                <a:ea typeface="微软雅黑" charset="-122"/>
                <a:sym typeface="宋体" pitchFamily="2" charset="-122"/>
              </a:rPr>
              <a:t>[</a:t>
            </a:r>
            <a:r>
              <a:rPr lang="zh-CN" altLang="en-US" sz="2800">
                <a:solidFill>
                  <a:srgbClr val="FF0000"/>
                </a:solidFill>
                <a:latin typeface="微软雅黑" charset="-122"/>
                <a:ea typeface="微软雅黑" charset="-122"/>
                <a:sym typeface="宋体" pitchFamily="2" charset="-122"/>
              </a:rPr>
              <a:t>清</a:t>
            </a:r>
            <a:r>
              <a:rPr lang="en-US" altLang="zh-CN" sz="2800">
                <a:solidFill>
                  <a:srgbClr val="FF0000"/>
                </a:solidFill>
                <a:latin typeface="微软雅黑" charset="-122"/>
                <a:ea typeface="微软雅黑" charset="-122"/>
                <a:sym typeface="宋体" pitchFamily="2" charset="-122"/>
              </a:rPr>
              <a:t>]  </a:t>
            </a:r>
            <a:r>
              <a:rPr lang="zh-CN" altLang="en-US" sz="2800">
                <a:solidFill>
                  <a:srgbClr val="FF0000"/>
                </a:solidFill>
                <a:latin typeface="微软雅黑" charset="-122"/>
                <a:ea typeface="微软雅黑" charset="-122"/>
                <a:sym typeface="宋体" pitchFamily="2" charset="-122"/>
              </a:rPr>
              <a:t>吴其濬《植物名实图考》</a:t>
            </a:r>
          </a:p>
          <a:p>
            <a:pPr>
              <a:lnSpc>
                <a:spcPts val="3100"/>
              </a:lnSpc>
              <a:buSzTx/>
            </a:pPr>
            <a:endParaRPr lang="zh-CN" altLang="en-US" sz="2800" b="1"/>
          </a:p>
          <a:p>
            <a:pPr>
              <a:lnSpc>
                <a:spcPts val="3100"/>
              </a:lnSpc>
              <a:buSzTx/>
            </a:pPr>
            <a:r>
              <a:rPr lang="zh-CN" altLang="en-US" sz="2800" b="1"/>
              <a:t>       阅读材料，结合课本</a:t>
            </a:r>
            <a:r>
              <a:rPr lang="en-US" altLang="zh-CN" sz="2800" b="1"/>
              <a:t>P8--9</a:t>
            </a:r>
            <a:r>
              <a:rPr lang="zh-CN" altLang="en-US" sz="2800" b="1"/>
              <a:t>，比较分析明代到清代玉米在我国的种植情况有什么变化？</a:t>
            </a:r>
          </a:p>
        </p:txBody>
      </p:sp>
      <p:sp>
        <p:nvSpPr>
          <p:cNvPr id="64515" name="文本框 2"/>
          <p:cNvSpPr/>
          <p:nvPr>
            <p:custDataLst>
              <p:tags r:id="rId4"/>
            </p:custDataLst>
          </p:nvPr>
        </p:nvSpPr>
        <p:spPr>
          <a:xfrm>
            <a:off x="1187450" y="-30162"/>
            <a:ext cx="5692775" cy="521970"/>
          </a:xfrm>
          <a:prstGeom prst="rect">
            <a:avLst/>
          </a:prstGeom>
          <a:noFill/>
          <a:ln w="9525">
            <a:noFill/>
          </a:ln>
        </p:spPr>
        <p:txBody>
          <a:bodyPr anchor="t">
            <a:spAutoFit/>
          </a:bodyPr>
          <a:lstStyle/>
          <a:p>
            <a:pPr>
              <a:buSzTx/>
            </a:pPr>
            <a:r>
              <a:rPr lang="zh-CN" altLang="en-US" sz="2800" b="1"/>
              <a:t>（</a:t>
            </a:r>
            <a:r>
              <a:rPr lang="en-US" altLang="zh-CN" sz="2800" b="1"/>
              <a:t>2</a:t>
            </a:r>
            <a:r>
              <a:rPr lang="zh-CN" altLang="en-US" sz="2800" b="1"/>
              <a:t>）</a:t>
            </a:r>
            <a:r>
              <a:rPr lang="zh-CN" altLang="zh-CN" sz="2800" b="1"/>
              <a:t>在中国的传播</a:t>
            </a:r>
          </a:p>
        </p:txBody>
      </p:sp>
      <p:sp>
        <p:nvSpPr>
          <p:cNvPr id="64516" name="文本框 1"/>
          <p:cNvSpPr/>
          <p:nvPr>
            <p:custDataLst>
              <p:tags r:id="rId5"/>
            </p:custDataLst>
          </p:nvPr>
        </p:nvSpPr>
        <p:spPr>
          <a:xfrm>
            <a:off x="2195513" y="5953125"/>
            <a:ext cx="6192837" cy="583565"/>
          </a:xfrm>
          <a:prstGeom prst="rect">
            <a:avLst/>
          </a:prstGeom>
          <a:noFill/>
          <a:ln w="9525">
            <a:noFill/>
          </a:ln>
        </p:spPr>
        <p:txBody>
          <a:bodyPr anchor="t">
            <a:spAutoFit/>
          </a:bodyPr>
          <a:lstStyle/>
          <a:p>
            <a:pPr eaLnBrk="0" hangingPunct="0">
              <a:buSzTx/>
            </a:pPr>
            <a:r>
              <a:rPr lang="zh-CN" altLang="en-US" sz="3200" b="1">
                <a:solidFill>
                  <a:srgbClr val="FFFF00"/>
                </a:solidFill>
              </a:rPr>
              <a:t>由很少种植到普遍种植。</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45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645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4" grpId="0"/>
      <p:bldP spid="64516" grpId="1"/>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4" name="内容占位符 3"/>
          <p:cNvSpPr>
            <a:spLocks noGrp="1"/>
          </p:cNvSpPr>
          <p:nvPr>
            <p:ph idx="1"/>
            <p:custDataLst>
              <p:tags r:id="rId3"/>
            </p:custDataLst>
          </p:nvPr>
        </p:nvSpPr>
        <p:spPr>
          <a:xfrm>
            <a:off x="1537335" y="434340"/>
            <a:ext cx="8507095" cy="2312035"/>
          </a:xfrm>
        </p:spPr>
        <p:txBody>
          <a:bodyPr/>
          <a:lstStyle/>
          <a:p>
            <a:pPr marL="0" indent="342900">
              <a:buNone/>
            </a:pPr>
            <a:r>
              <a:rPr lang="zh-CN" altLang="en-US" b="1" smtClean="0">
                <a:solidFill>
                  <a:srgbClr val="0000CC"/>
                </a:solidFill>
                <a:latin typeface="楷体_GB2312" pitchFamily="49" charset="-122"/>
                <a:ea typeface="楷体_GB2312" pitchFamily="49" charset="-122"/>
              </a:rPr>
              <a:t>尽管人类及其祖先已在地球上生存了二百多万年。 但是</a:t>
            </a:r>
            <a:r>
              <a:rPr lang="zh-CN" altLang="en-US" b="1" smtClean="0">
                <a:solidFill>
                  <a:srgbClr val="FF0000"/>
                </a:solidFill>
                <a:latin typeface="楷体_GB2312" pitchFamily="49" charset="-122"/>
                <a:ea typeface="楷体_GB2312" pitchFamily="49" charset="-122"/>
              </a:rPr>
              <a:t>真正的世界历史应从</a:t>
            </a:r>
            <a:r>
              <a:rPr lang="en-US" altLang="zh-CN" b="1" smtClean="0">
                <a:solidFill>
                  <a:srgbClr val="FF0000"/>
                </a:solidFill>
                <a:latin typeface="楷体_GB2312" pitchFamily="49" charset="-122"/>
                <a:ea typeface="楷体_GB2312" pitchFamily="49" charset="-122"/>
              </a:rPr>
              <a:t>1500</a:t>
            </a:r>
            <a:r>
              <a:rPr lang="zh-CN" altLang="en-US" b="1" smtClean="0">
                <a:solidFill>
                  <a:srgbClr val="FF0000"/>
                </a:solidFill>
                <a:latin typeface="楷体_GB2312" pitchFamily="49" charset="-122"/>
                <a:ea typeface="楷体_GB2312" pitchFamily="49" charset="-122"/>
              </a:rPr>
              <a:t>年开始</a:t>
            </a:r>
            <a:r>
              <a:rPr lang="zh-CN" altLang="en-US" b="1" smtClean="0">
                <a:solidFill>
                  <a:srgbClr val="0000CC"/>
                </a:solidFill>
                <a:latin typeface="楷体_GB2312" pitchFamily="49" charset="-122"/>
                <a:ea typeface="楷体_GB2312" pitchFamily="49" charset="-122"/>
              </a:rPr>
              <a:t>。</a:t>
            </a:r>
            <a:endParaRPr lang="en-US" altLang="zh-CN" b="1" smtClean="0">
              <a:solidFill>
                <a:srgbClr val="0000CC"/>
              </a:solidFill>
              <a:latin typeface="楷体_GB2312" pitchFamily="49" charset="-122"/>
              <a:ea typeface="楷体_GB2312" pitchFamily="49" charset="-122"/>
            </a:endParaRPr>
          </a:p>
          <a:p>
            <a:pPr marL="0" indent="342900">
              <a:buNone/>
            </a:pPr>
            <a:r>
              <a:rPr lang="en-US" altLang="zh-CN" b="1" smtClean="0">
                <a:solidFill>
                  <a:srgbClr val="0000CC"/>
                </a:solidFill>
                <a:latin typeface="楷体_GB2312" pitchFamily="49" charset="-122"/>
                <a:ea typeface="楷体_GB2312" pitchFamily="49" charset="-122"/>
              </a:rPr>
              <a:t>        </a:t>
            </a:r>
            <a:r>
              <a:rPr lang="en-US" altLang="zh-CN" b="1" smtClean="0">
                <a:solidFill>
                  <a:srgbClr val="0000CC"/>
                </a:solidFill>
              </a:rPr>
              <a:t>——</a:t>
            </a:r>
            <a:r>
              <a:rPr lang="zh-CN" altLang="en-US" b="1" smtClean="0">
                <a:solidFill>
                  <a:srgbClr val="0000CC"/>
                </a:solidFill>
              </a:rPr>
              <a:t>斯塔夫里阿诺斯</a:t>
            </a:r>
            <a:r>
              <a:rPr lang="en-US" altLang="zh-CN" b="1" smtClean="0">
                <a:solidFill>
                  <a:srgbClr val="0000CC"/>
                </a:solidFill>
              </a:rPr>
              <a:t>《</a:t>
            </a:r>
            <a:r>
              <a:rPr lang="zh-CN" altLang="en-US" b="1" smtClean="0">
                <a:solidFill>
                  <a:srgbClr val="0000CC"/>
                </a:solidFill>
              </a:rPr>
              <a:t>全球通史</a:t>
            </a:r>
            <a:r>
              <a:rPr lang="en-US" altLang="zh-CN" b="1" smtClean="0">
                <a:solidFill>
                  <a:srgbClr val="0000CC"/>
                </a:solidFill>
              </a:rPr>
              <a:t>》</a:t>
            </a:r>
            <a:r>
              <a:rPr lang="en-US" altLang="zh-CN" b="1" smtClean="0"/>
              <a:t> </a:t>
            </a:r>
          </a:p>
          <a:p>
            <a:pPr marL="0" indent="342900">
              <a:buNone/>
            </a:pPr>
            <a:endParaRPr lang="zh-CN" altLang="en-US"/>
          </a:p>
        </p:txBody>
      </p:sp>
      <p:sp>
        <p:nvSpPr>
          <p:cNvPr id="3" name="矩形 64514"/>
          <p:cNvSpPr>
            <a:spLocks noChangeArrowheads="1"/>
          </p:cNvSpPr>
          <p:nvPr>
            <p:custDataLst>
              <p:tags r:id="rId4"/>
            </p:custDataLst>
          </p:nvPr>
        </p:nvSpPr>
        <p:spPr bwMode="auto">
          <a:xfrm>
            <a:off x="1763961" y="5517232"/>
            <a:ext cx="3542030" cy="460375"/>
          </a:xfrm>
          <a:prstGeom prst="rect">
            <a:avLst/>
          </a:prstGeom>
          <a:noFill/>
          <a:ln w="9525">
            <a:noFill/>
            <a:miter lim="800000"/>
          </a:ln>
        </p:spPr>
        <p:txBody>
          <a:bodyPr wrap="none">
            <a:spAutoFit/>
          </a:bodyPr>
          <a:lstStyle/>
          <a:p>
            <a:r>
              <a:rPr lang="en-US" altLang="zh-CN" sz="2400" b="1" smtClean="0">
                <a:solidFill>
                  <a:srgbClr val="0000CC"/>
                </a:solidFill>
              </a:rPr>
              <a:t>15</a:t>
            </a:r>
            <a:r>
              <a:rPr lang="zh-CN" altLang="en-US" sz="2400" b="1" smtClean="0">
                <a:solidFill>
                  <a:srgbClr val="0000CC"/>
                </a:solidFill>
              </a:rPr>
              <a:t>世纪</a:t>
            </a:r>
            <a:r>
              <a:rPr lang="zh-CN" altLang="en-US" sz="2400" b="1" smtClean="0">
                <a:latin typeface="隶书" pitchFamily="49" charset="-122"/>
                <a:ea typeface="隶书" pitchFamily="49" charset="-122"/>
              </a:rPr>
              <a:t>欧洲人眼中的世界</a:t>
            </a:r>
            <a:endParaRPr lang="zh-CN" altLang="en-US" sz="2400" b="1">
              <a:solidFill>
                <a:srgbClr val="0000CC"/>
              </a:solidFill>
            </a:endParaRPr>
          </a:p>
        </p:txBody>
      </p:sp>
      <p:pic>
        <p:nvPicPr>
          <p:cNvPr id="6" name="图片 5"/>
          <p:cNvPicPr>
            <a:picLocks noChangeAspect="1"/>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1547937" y="2564904"/>
            <a:ext cx="3923928" cy="2629598"/>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7" name="图片 6"/>
          <p:cNvPicPr>
            <a:picLocks noChangeAspect="1"/>
          </p:cNvPicPr>
          <p:nvPr>
            <p:custDataLst>
              <p:tags r:id="rId8"/>
            </p:custDataLst>
          </p:nvPr>
        </p:nvPicPr>
        <p:blipFill>
          <a:blip r:embed="rId7">
            <a:extLst>
              <a:ext uri="{28A0092B-C50C-407E-A947-70E740481C1C}">
                <a14:useLocalDpi xmlns:a14="http://schemas.microsoft.com/office/drawing/2010/main" val="0"/>
              </a:ext>
            </a:extLst>
          </a:blip>
          <a:stretch>
            <a:fillRect/>
          </a:stretch>
        </p:blipFill>
        <p:spPr>
          <a:xfrm>
            <a:off x="6012433" y="2564904"/>
            <a:ext cx="4183012" cy="264160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矩形 64516"/>
          <p:cNvSpPr>
            <a:spLocks noChangeArrowheads="1"/>
          </p:cNvSpPr>
          <p:nvPr>
            <p:custDataLst>
              <p:tags r:id="rId9"/>
            </p:custDataLst>
          </p:nvPr>
        </p:nvSpPr>
        <p:spPr bwMode="auto">
          <a:xfrm>
            <a:off x="6372473" y="5589240"/>
            <a:ext cx="3672408" cy="460375"/>
          </a:xfrm>
          <a:prstGeom prst="rect">
            <a:avLst/>
          </a:prstGeom>
          <a:noFill/>
          <a:ln w="9525">
            <a:noFill/>
            <a:miter lim="800000"/>
          </a:ln>
        </p:spPr>
        <p:txBody>
          <a:bodyPr wrap="square">
            <a:spAutoFit/>
          </a:bodyPr>
          <a:lstStyle/>
          <a:p>
            <a:r>
              <a:rPr lang="en-US" altLang="zh-CN" sz="2400" b="1" smtClean="0">
                <a:solidFill>
                  <a:srgbClr val="0000CC"/>
                </a:solidFill>
              </a:rPr>
              <a:t>16</a:t>
            </a:r>
            <a:r>
              <a:rPr lang="zh-CN" altLang="en-US" sz="2400" b="1" smtClean="0">
                <a:solidFill>
                  <a:srgbClr val="0000CC"/>
                </a:solidFill>
              </a:rPr>
              <a:t>世纪</a:t>
            </a:r>
            <a:r>
              <a:rPr lang="zh-CN" altLang="en-US" sz="2400" b="1" smtClean="0">
                <a:latin typeface="隶书" pitchFamily="49" charset="-122"/>
                <a:ea typeface="隶书" pitchFamily="49" charset="-122"/>
              </a:rPr>
              <a:t>欧洲人眼中的世界</a:t>
            </a:r>
            <a:endParaRPr lang="zh-CN" altLang="en-US" sz="2400" b="1"/>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66562" name="文本框 1"/>
          <p:cNvSpPr/>
          <p:nvPr>
            <p:custDataLst>
              <p:tags r:id="rId3"/>
            </p:custDataLst>
          </p:nvPr>
        </p:nvSpPr>
        <p:spPr>
          <a:xfrm>
            <a:off x="1455738" y="3811588"/>
            <a:ext cx="9093200" cy="3046095"/>
          </a:xfrm>
          <a:prstGeom prst="rect">
            <a:avLst/>
          </a:prstGeom>
          <a:solidFill>
            <a:schemeClr val="bg1"/>
          </a:solidFill>
          <a:ln w="9525">
            <a:noFill/>
          </a:ln>
        </p:spPr>
        <p:txBody>
          <a:bodyPr anchor="t">
            <a:spAutoFit/>
          </a:bodyPr>
          <a:lstStyle/>
          <a:p>
            <a:pPr>
              <a:buSzTx/>
            </a:pPr>
            <a:r>
              <a:rPr lang="zh-CN" altLang="en-US" sz="2400" b="1">
                <a:solidFill>
                  <a:srgbClr val="0070C0"/>
                </a:solidFill>
              </a:rPr>
              <a:t>材料二  </a:t>
            </a:r>
            <a:endParaRPr lang="en-US" altLang="zh-CN" sz="2400" b="1">
              <a:solidFill>
                <a:srgbClr val="0070C0"/>
              </a:solidFill>
            </a:endParaRPr>
          </a:p>
          <a:p>
            <a:pPr>
              <a:buSzTx/>
            </a:pPr>
            <a:r>
              <a:rPr lang="en-US" altLang="zh-CN" sz="2400" b="1">
                <a:solidFill>
                  <a:srgbClr val="0070C0"/>
                </a:solidFill>
              </a:rPr>
              <a:t>     </a:t>
            </a:r>
            <a:r>
              <a:rPr lang="zh-CN" altLang="en-US" sz="2400" b="1">
                <a:solidFill>
                  <a:srgbClr val="0070C0"/>
                </a:solidFill>
              </a:rPr>
              <a:t>“万历中</a:t>
            </a:r>
            <a:r>
              <a:rPr lang="en-US" altLang="zh-CN" sz="2400" b="1">
                <a:solidFill>
                  <a:srgbClr val="0070C0"/>
                </a:solidFill>
              </a:rPr>
              <a:t>, </a:t>
            </a:r>
            <a:r>
              <a:rPr lang="zh-CN" altLang="en-US" sz="2400" b="1">
                <a:solidFill>
                  <a:srgbClr val="0070C0"/>
                </a:solidFill>
              </a:rPr>
              <a:t>闽人又得之外国。</a:t>
            </a:r>
            <a:r>
              <a:rPr lang="en-US" altLang="zh-CN" sz="2400" b="1">
                <a:solidFill>
                  <a:srgbClr val="0070C0"/>
                </a:solidFill>
                <a:latin typeface="Arial" pitchFamily="34" charset="0"/>
              </a:rPr>
              <a:t>……</a:t>
            </a:r>
            <a:r>
              <a:rPr lang="zh-CN" altLang="en-US" sz="2400" b="1">
                <a:solidFill>
                  <a:srgbClr val="0070C0"/>
                </a:solidFill>
              </a:rPr>
              <a:t>盖渡闽海而南</a:t>
            </a:r>
            <a:r>
              <a:rPr lang="en-US" altLang="zh-CN" sz="2400" b="1">
                <a:solidFill>
                  <a:srgbClr val="0070C0"/>
                </a:solidFill>
              </a:rPr>
              <a:t>, </a:t>
            </a:r>
            <a:r>
              <a:rPr lang="zh-CN" altLang="en-US" sz="2400" b="1">
                <a:solidFill>
                  <a:srgbClr val="0070C0"/>
                </a:solidFill>
              </a:rPr>
              <a:t>有吕宋国，</a:t>
            </a:r>
            <a:r>
              <a:rPr lang="en-US" altLang="zh-CN" sz="2400" b="1">
                <a:solidFill>
                  <a:srgbClr val="0070C0"/>
                </a:solidFill>
              </a:rPr>
              <a:t> </a:t>
            </a:r>
            <a:r>
              <a:rPr lang="en-US" altLang="zh-CN" sz="2400" b="1">
                <a:solidFill>
                  <a:srgbClr val="0070C0"/>
                </a:solidFill>
                <a:latin typeface="Arial" pitchFamily="34" charset="0"/>
              </a:rPr>
              <a:t>……</a:t>
            </a:r>
            <a:r>
              <a:rPr lang="zh-CN" altLang="en-US" sz="2400" b="1">
                <a:solidFill>
                  <a:srgbClr val="0070C0"/>
                </a:solidFill>
              </a:rPr>
              <a:t>以通商故</a:t>
            </a:r>
            <a:r>
              <a:rPr lang="en-US" altLang="zh-CN" sz="2400" b="1">
                <a:solidFill>
                  <a:srgbClr val="0070C0"/>
                </a:solidFill>
              </a:rPr>
              <a:t>, </a:t>
            </a:r>
            <a:r>
              <a:rPr lang="zh-CN" altLang="en-US" sz="2400" b="1">
                <a:solidFill>
                  <a:srgbClr val="0070C0"/>
                </a:solidFill>
              </a:rPr>
              <a:t>闽人多贾吕宋焉。其国有朱薯</a:t>
            </a:r>
            <a:r>
              <a:rPr lang="en-US" altLang="zh-CN" sz="2400" b="1">
                <a:solidFill>
                  <a:srgbClr val="0070C0"/>
                </a:solidFill>
              </a:rPr>
              <a:t>, </a:t>
            </a:r>
            <a:r>
              <a:rPr lang="zh-CN" altLang="en-US" sz="2400" b="1">
                <a:solidFill>
                  <a:srgbClr val="0070C0"/>
                </a:solidFill>
              </a:rPr>
              <a:t>被野连山而是。</a:t>
            </a:r>
            <a:r>
              <a:rPr lang="en-US" altLang="zh-CN" sz="2400" b="1">
                <a:solidFill>
                  <a:srgbClr val="0070C0"/>
                </a:solidFill>
                <a:latin typeface="Arial" pitchFamily="34" charset="0"/>
              </a:rPr>
              <a:t>……</a:t>
            </a:r>
            <a:r>
              <a:rPr lang="zh-CN" altLang="en-US" sz="2400" b="1">
                <a:solidFill>
                  <a:srgbClr val="0070C0"/>
                </a:solidFill>
              </a:rPr>
              <a:t>中国人截取其蔓咫许</a:t>
            </a:r>
            <a:r>
              <a:rPr lang="en-US" altLang="zh-CN" sz="2400" b="1">
                <a:solidFill>
                  <a:srgbClr val="0070C0"/>
                </a:solidFill>
              </a:rPr>
              <a:t>,</a:t>
            </a:r>
            <a:r>
              <a:rPr lang="zh-CN" altLang="en-US" sz="2400" b="1">
                <a:solidFill>
                  <a:srgbClr val="0070C0"/>
                </a:solidFill>
              </a:rPr>
              <a:t>挟小盖中以来</a:t>
            </a:r>
            <a:r>
              <a:rPr lang="en-US" altLang="zh-CN" sz="2400" b="1">
                <a:solidFill>
                  <a:srgbClr val="0070C0"/>
                </a:solidFill>
              </a:rPr>
              <a:t>, </a:t>
            </a:r>
            <a:r>
              <a:rPr lang="zh-CN" altLang="en-US" sz="2400" b="1">
                <a:solidFill>
                  <a:srgbClr val="0070C0"/>
                </a:solidFill>
              </a:rPr>
              <a:t>于是入闽十余年矣。”</a:t>
            </a:r>
            <a:endParaRPr lang="en-US" altLang="zh-CN" sz="2400" b="1">
              <a:solidFill>
                <a:srgbClr val="0070C0"/>
              </a:solidFill>
            </a:endParaRPr>
          </a:p>
          <a:p>
            <a:pPr>
              <a:buSzTx/>
            </a:pPr>
            <a:r>
              <a:rPr lang="zh-CN" altLang="en-US" sz="2400" b="1">
                <a:solidFill>
                  <a:srgbClr val="0070C0"/>
                </a:solidFill>
              </a:rPr>
              <a:t>                                              </a:t>
            </a:r>
            <a:r>
              <a:rPr lang="en-US" altLang="zh-CN" sz="2400" b="1">
                <a:solidFill>
                  <a:srgbClr val="0070C0"/>
                </a:solidFill>
                <a:latin typeface="宋体" pitchFamily="2" charset="-122"/>
                <a:sym typeface="宋体" pitchFamily="2" charset="-122"/>
              </a:rPr>
              <a:t>---</a:t>
            </a:r>
            <a:r>
              <a:rPr lang="zh-CN" altLang="en-US" sz="2400" b="1">
                <a:solidFill>
                  <a:srgbClr val="0070C0"/>
                </a:solidFill>
              </a:rPr>
              <a:t>明 何乔远</a:t>
            </a:r>
            <a:r>
              <a:rPr lang="en-US" altLang="zh-CN" sz="2400" b="1">
                <a:solidFill>
                  <a:srgbClr val="0070C0"/>
                </a:solidFill>
              </a:rPr>
              <a:t>《</a:t>
            </a:r>
            <a:r>
              <a:rPr lang="zh-CN" altLang="en-US" sz="2400" b="1">
                <a:solidFill>
                  <a:srgbClr val="0070C0"/>
                </a:solidFill>
              </a:rPr>
              <a:t>闽书</a:t>
            </a:r>
            <a:r>
              <a:rPr lang="en-US" altLang="zh-CN" sz="2400" b="1">
                <a:solidFill>
                  <a:srgbClr val="0070C0"/>
                </a:solidFill>
              </a:rPr>
              <a:t>》</a:t>
            </a:r>
          </a:p>
          <a:p>
            <a:pPr>
              <a:buSzTx/>
            </a:pPr>
            <a:r>
              <a:rPr lang="zh-CN" altLang="en-US" sz="2400" b="1">
                <a:solidFill>
                  <a:srgbClr val="0070C0"/>
                </a:solidFill>
              </a:rPr>
              <a:t>     “近年有人在海外得此种。海外人亦禁不令出境。此人取薯藤</a:t>
            </a:r>
            <a:r>
              <a:rPr lang="en-US" altLang="zh-CN" sz="2400" b="1">
                <a:solidFill>
                  <a:srgbClr val="0070C0"/>
                </a:solidFill>
              </a:rPr>
              <a:t>, </a:t>
            </a:r>
            <a:r>
              <a:rPr lang="zh-CN" altLang="en-US" sz="2400" b="1">
                <a:solidFill>
                  <a:srgbClr val="0070C0"/>
                </a:solidFill>
              </a:rPr>
              <a:t>绞入汲水绳中</a:t>
            </a:r>
            <a:r>
              <a:rPr lang="en-US" altLang="zh-CN" sz="2400" b="1">
                <a:solidFill>
                  <a:srgbClr val="0070C0"/>
                </a:solidFill>
              </a:rPr>
              <a:t>,</a:t>
            </a:r>
            <a:r>
              <a:rPr lang="zh-CN" altLang="en-US" sz="2400" b="1">
                <a:solidFill>
                  <a:srgbClr val="0070C0"/>
                </a:solidFill>
              </a:rPr>
              <a:t>遂得渡海。因此分种移植</a:t>
            </a:r>
            <a:r>
              <a:rPr lang="en-US" altLang="zh-CN" sz="2400" b="1">
                <a:solidFill>
                  <a:srgbClr val="0070C0"/>
                </a:solidFill>
              </a:rPr>
              <a:t>, </a:t>
            </a:r>
            <a:r>
              <a:rPr lang="zh-CN" altLang="en-US" sz="2400" b="1">
                <a:solidFill>
                  <a:srgbClr val="0070C0"/>
                </a:solidFill>
              </a:rPr>
              <a:t>略通闽广之境也。”</a:t>
            </a:r>
          </a:p>
          <a:p>
            <a:pPr>
              <a:buSzTx/>
            </a:pPr>
            <a:r>
              <a:rPr lang="en-US" altLang="zh-CN" sz="2400" b="1">
                <a:solidFill>
                  <a:srgbClr val="0070C0"/>
                </a:solidFill>
                <a:latin typeface="宋体" pitchFamily="2" charset="-122"/>
                <a:sym typeface="宋体" pitchFamily="2" charset="-122"/>
              </a:rPr>
              <a:t>                         ---</a:t>
            </a:r>
            <a:r>
              <a:rPr lang="zh-CN" altLang="en-US" sz="2400" b="1">
                <a:solidFill>
                  <a:srgbClr val="0070C0"/>
                </a:solidFill>
              </a:rPr>
              <a:t>明末徐光启则在</a:t>
            </a:r>
            <a:r>
              <a:rPr lang="en-US" altLang="zh-CN" sz="2400" b="1">
                <a:solidFill>
                  <a:srgbClr val="0070C0"/>
                </a:solidFill>
              </a:rPr>
              <a:t>《</a:t>
            </a:r>
            <a:r>
              <a:rPr lang="zh-CN" altLang="en-US" sz="2400" b="1">
                <a:solidFill>
                  <a:srgbClr val="0070C0"/>
                </a:solidFill>
              </a:rPr>
              <a:t>农政全书</a:t>
            </a:r>
            <a:r>
              <a:rPr lang="en-US" altLang="zh-CN" sz="2400" b="1">
                <a:solidFill>
                  <a:srgbClr val="0070C0"/>
                </a:solidFill>
              </a:rPr>
              <a:t>》</a:t>
            </a:r>
            <a:r>
              <a:rPr lang="zh-CN" altLang="en-US" sz="2400" b="1">
                <a:solidFill>
                  <a:srgbClr val="0070C0"/>
                </a:solidFill>
              </a:rPr>
              <a:t> </a:t>
            </a:r>
            <a:endParaRPr lang="en-US" altLang="zh-CN" sz="2400" b="1">
              <a:solidFill>
                <a:srgbClr val="0070C0"/>
              </a:solidFill>
            </a:endParaRPr>
          </a:p>
        </p:txBody>
      </p:sp>
      <p:sp>
        <p:nvSpPr>
          <p:cNvPr id="66563" name="文本框 1"/>
          <p:cNvSpPr/>
          <p:nvPr>
            <p:custDataLst>
              <p:tags r:id="rId4"/>
            </p:custDataLst>
          </p:nvPr>
        </p:nvSpPr>
        <p:spPr>
          <a:xfrm>
            <a:off x="1422400" y="620713"/>
            <a:ext cx="9036050" cy="829945"/>
          </a:xfrm>
          <a:prstGeom prst="rect">
            <a:avLst/>
          </a:prstGeom>
          <a:noFill/>
          <a:ln w="9525">
            <a:noFill/>
          </a:ln>
        </p:spPr>
        <p:txBody>
          <a:bodyPr anchor="t">
            <a:spAutoFit/>
          </a:bodyPr>
          <a:lstStyle/>
          <a:p>
            <a:pPr eaLnBrk="0" hangingPunct="0">
              <a:buSzTx/>
            </a:pPr>
            <a:r>
              <a:rPr lang="zh-CN" altLang="en-US" sz="2400" b="1">
                <a:solidFill>
                  <a:srgbClr val="C00000"/>
                </a:solidFill>
              </a:rPr>
              <a:t>解读史料，说明甘薯在欧洲和中国的传播状况有何不同，分析出现这种状况不同的原因是什么？</a:t>
            </a:r>
          </a:p>
        </p:txBody>
      </p:sp>
      <p:sp>
        <p:nvSpPr>
          <p:cNvPr id="66564" name="矩形 2"/>
          <p:cNvSpPr/>
          <p:nvPr>
            <p:custDataLst>
              <p:tags r:id="rId5"/>
            </p:custDataLst>
          </p:nvPr>
        </p:nvSpPr>
        <p:spPr>
          <a:xfrm>
            <a:off x="1422400" y="1450658"/>
            <a:ext cx="9036050" cy="2306955"/>
          </a:xfrm>
          <a:prstGeom prst="rect">
            <a:avLst/>
          </a:prstGeom>
          <a:solidFill>
            <a:schemeClr val="bg1"/>
          </a:solidFill>
          <a:ln w="9525">
            <a:noFill/>
          </a:ln>
        </p:spPr>
        <p:txBody>
          <a:bodyPr anchor="t">
            <a:spAutoFit/>
          </a:bodyPr>
          <a:lstStyle/>
          <a:p>
            <a:pPr eaLnBrk="0" hangingPunct="0">
              <a:buSzTx/>
            </a:pPr>
            <a:r>
              <a:rPr lang="zh-CN" altLang="en-US" sz="2400" b="1">
                <a:solidFill>
                  <a:srgbClr val="0070C0"/>
                </a:solidFill>
              </a:rPr>
              <a:t>材料一</a:t>
            </a:r>
            <a:r>
              <a:rPr lang="en-US" altLang="zh-CN" sz="2400" b="1">
                <a:solidFill>
                  <a:srgbClr val="0070C0"/>
                </a:solidFill>
              </a:rPr>
              <a:t>  </a:t>
            </a:r>
          </a:p>
          <a:p>
            <a:pPr eaLnBrk="0" hangingPunct="0">
              <a:buSzTx/>
            </a:pPr>
            <a:r>
              <a:rPr lang="en-US" altLang="zh-CN" sz="2400" b="1">
                <a:solidFill>
                  <a:srgbClr val="0070C0"/>
                </a:solidFill>
              </a:rPr>
              <a:t>     1526</a:t>
            </a:r>
            <a:r>
              <a:rPr lang="zh-CN" altLang="en-US" sz="2400" b="1">
                <a:solidFill>
                  <a:srgbClr val="0070C0"/>
                </a:solidFill>
              </a:rPr>
              <a:t>年，甘薯被西班牙人引入，从那里传入意大利、奥地利、德国、比利时，接着传入英国。甘薯在欧洲的传播比较缓慢。一段时期内与马铃薯一样受到误解</a:t>
            </a:r>
            <a:r>
              <a:rPr lang="en-US" altLang="zh-CN" sz="2400" b="1">
                <a:solidFill>
                  <a:srgbClr val="0070C0"/>
                </a:solidFill>
              </a:rPr>
              <a:t>, </a:t>
            </a:r>
            <a:r>
              <a:rPr lang="zh-CN" altLang="en-US" sz="2400" b="1">
                <a:solidFill>
                  <a:srgbClr val="0070C0"/>
                </a:solidFill>
              </a:rPr>
              <a:t>被认为含有催欲素。</a:t>
            </a:r>
            <a:r>
              <a:rPr lang="en-US" altLang="zh-CN" sz="2400" b="1">
                <a:solidFill>
                  <a:srgbClr val="0070C0"/>
                </a:solidFill>
              </a:rPr>
              <a:t>17</a:t>
            </a:r>
            <a:r>
              <a:rPr lang="zh-CN" altLang="en-US" sz="2400" b="1">
                <a:solidFill>
                  <a:srgbClr val="0070C0"/>
                </a:solidFill>
              </a:rPr>
              <a:t>世纪，甘薯在西班牙的种植面积有所扩大，但在整个欧洲，由于饮食习惯和地理条件，甘薯始终不如马铃薯那么普及。</a:t>
            </a:r>
          </a:p>
        </p:txBody>
      </p:sp>
      <p:sp>
        <p:nvSpPr>
          <p:cNvPr id="66565" name="文本框 1"/>
          <p:cNvSpPr/>
          <p:nvPr>
            <p:custDataLst>
              <p:tags r:id="rId6"/>
            </p:custDataLst>
          </p:nvPr>
        </p:nvSpPr>
        <p:spPr>
          <a:xfrm>
            <a:off x="1357313" y="52388"/>
            <a:ext cx="2663825" cy="521970"/>
          </a:xfrm>
          <a:prstGeom prst="rect">
            <a:avLst/>
          </a:prstGeom>
          <a:noFill/>
          <a:ln w="9525">
            <a:noFill/>
          </a:ln>
        </p:spPr>
        <p:txBody>
          <a:bodyPr anchor="t">
            <a:spAutoFit/>
          </a:bodyPr>
          <a:lstStyle/>
          <a:p>
            <a:pPr eaLnBrk="0" hangingPunct="0">
              <a:buSzTx/>
            </a:pPr>
            <a:r>
              <a:rPr lang="zh-CN" altLang="en-US" sz="2800" b="1">
                <a:solidFill>
                  <a:srgbClr val="C00000"/>
                </a:solidFill>
              </a:rPr>
              <a:t>史料解读</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grpId="1" nodeType="withEffect">
                                  <p:stCondLst>
                                    <p:cond delay="0"/>
                                  </p:stCondLst>
                                  <p:childTnLst>
                                    <p:set>
                                      <p:cBhvr>
                                        <p:cTn id="6" dur="1" fill="hold">
                                          <p:stCondLst>
                                            <p:cond delay="0"/>
                                          </p:stCondLst>
                                        </p:cTn>
                                        <p:tgtEl>
                                          <p:spTgt spid="66563"/>
                                        </p:tgtEl>
                                        <p:attrNameLst>
                                          <p:attrName>style.visibility</p:attrName>
                                        </p:attrNameLst>
                                      </p:cBhvr>
                                      <p:to>
                                        <p:strVal val="visible"/>
                                      </p:to>
                                    </p:set>
                                  </p:childTnLst>
                                </p:cTn>
                              </p:par>
                            </p:childTnLst>
                          </p:cTn>
                        </p:par>
                      </p:childTnLst>
                    </p:cTn>
                  </p:par>
                  <p:par>
                    <p:cTn id="7" fill="hold" nodeType="clickPar">
                      <p:stCondLst>
                        <p:cond delay="indefinite"/>
                        <p:cond evt="onBegin" delay="0">
                          <p:tn val="6"/>
                        </p:cond>
                      </p:stCondLst>
                      <p:childTnLst>
                        <p:par>
                          <p:cTn id="8" fill="hold" nodeType="withGroup">
                            <p:stCondLst>
                              <p:cond delay="indefinite"/>
                            </p:stCondLst>
                          </p:cTn>
                        </p:par>
                        <p:par>
                          <p:cTn id="9" fill="hold" nodeType="afterGroup">
                            <p:stCondLst>
                              <p:cond delay="0"/>
                            </p:stCondLst>
                            <p:childTnLst>
                              <p:par>
                                <p:cTn id="10" presetID="1" presetClass="entr" presetSubtype="0" fill="hold" grpId="2" nodeType="clickEffect">
                                  <p:stCondLst>
                                    <p:cond delay="0"/>
                                  </p:stCondLst>
                                  <p:childTnLst>
                                    <p:set>
                                      <p:cBhvr>
                                        <p:cTn id="11" dur="1" fill="hold">
                                          <p:stCondLst>
                                            <p:cond delay="0"/>
                                          </p:stCondLst>
                                        </p:cTn>
                                        <p:tgtEl>
                                          <p:spTgt spid="66564"/>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665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p:bldP spid="66563" grpId="1"/>
      <p:bldP spid="66564" grpId="2"/>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65540" name="Rectangle 4"/>
          <p:cNvSpPr>
            <a:spLocks noChangeArrowheads="1"/>
          </p:cNvSpPr>
          <p:nvPr>
            <p:custDataLst>
              <p:tags r:id="rId3"/>
            </p:custDataLst>
          </p:nvPr>
        </p:nvSpPr>
        <p:spPr bwMode="auto">
          <a:xfrm>
            <a:off x="1547937" y="908720"/>
            <a:ext cx="8739187" cy="2676525"/>
          </a:xfrm>
          <a:prstGeom prst="rect">
            <a:avLst/>
          </a:prstGeom>
          <a:noFill/>
          <a:ln w="9525">
            <a:noFill/>
            <a:miter lim="800000"/>
          </a:ln>
          <a:effectLst/>
        </p:spPr>
        <p:txBody>
          <a:bodyPr>
            <a:spAutoFit/>
          </a:bodyPr>
          <a:lstStyle/>
          <a:p>
            <a:pPr>
              <a:defRPr/>
            </a:pPr>
            <a:r>
              <a:rPr lang="zh-CN" altLang="en-US" sz="2800" b="1" noProof="1">
                <a:latin typeface="华文中宋" pitchFamily="2" charset="-122"/>
                <a:ea typeface="华文中宋" pitchFamily="2" charset="-122"/>
                <a:sym typeface="+mn-ea"/>
              </a:rPr>
              <a:t>材料：随着西方殖民时代的到来，美洲的农作物，如烟草、玉米、马铃薯，地瓜、花生、西红柿传到欧洲、亚洲和非洲，增加了人类的食品种类，改变了人的饮食结构，欧洲的家畜，如马、牛、山羊则影响和改变北美印第安人的生活方式。</a:t>
            </a:r>
            <a:r>
              <a:rPr lang="zh-CN" altLang="en-US" sz="2800" b="1" noProof="1">
                <a:effectLst>
                  <a:outerShdw blurRad="38100" dist="38100" dir="2700000" algn="tl">
                    <a:srgbClr val="C0C0C0"/>
                  </a:outerShdw>
                </a:effectLst>
                <a:ea typeface="仿宋_GB2312" pitchFamily="49" charset="-122"/>
                <a:sym typeface="+mn-ea"/>
              </a:rPr>
              <a:t> </a:t>
            </a:r>
            <a:endParaRPr lang="en-US" altLang="zh-CN" sz="2800" b="1" noProof="1" smtClean="0">
              <a:effectLst>
                <a:outerShdw blurRad="38100" dist="38100" dir="2700000" algn="tl">
                  <a:srgbClr val="C0C0C0"/>
                </a:outerShdw>
              </a:effectLst>
              <a:ea typeface="仿宋_GB2312" pitchFamily="49" charset="-122"/>
              <a:sym typeface="+mn-ea"/>
            </a:endParaRPr>
          </a:p>
          <a:p>
            <a:pPr>
              <a:defRPr/>
            </a:pPr>
            <a:r>
              <a:rPr lang="en-US" altLang="zh-CN" sz="2800" b="1" noProof="1" smtClean="0">
                <a:effectLst>
                  <a:outerShdw blurRad="38100" dist="38100" dir="2700000" algn="tl">
                    <a:srgbClr val="C0C0C0"/>
                  </a:outerShdw>
                </a:effectLst>
                <a:ea typeface="仿宋_GB2312" pitchFamily="49" charset="-122"/>
                <a:sym typeface="+mn-ea"/>
              </a:rPr>
              <a:t>               </a:t>
            </a:r>
            <a:r>
              <a:rPr lang="zh-CN" altLang="zh-CN" sz="2800" b="1" noProof="1" smtClean="0">
                <a:effectLst>
                  <a:outerShdw blurRad="38100" dist="38100" dir="2700000" algn="tl">
                    <a:srgbClr val="C0C0C0"/>
                  </a:outerShdw>
                </a:effectLst>
                <a:latin typeface="+mn-ea"/>
                <a:sym typeface="+mn-ea"/>
              </a:rPr>
              <a:t>——</a:t>
            </a:r>
            <a:r>
              <a:rPr lang="zh-CN" altLang="en-US" sz="2800" b="1" noProof="1">
                <a:effectLst>
                  <a:outerShdw blurRad="38100" dist="38100" dir="2700000" algn="tl">
                    <a:srgbClr val="C0C0C0"/>
                  </a:outerShdw>
                </a:effectLst>
                <a:latin typeface="+mn-ea"/>
                <a:sym typeface="+mn-ea"/>
              </a:rPr>
              <a:t>周一良、吴于廑主编</a:t>
            </a:r>
            <a:r>
              <a:rPr lang="zh-CN" altLang="zh-CN" sz="2800" b="1" noProof="1">
                <a:effectLst>
                  <a:outerShdw blurRad="38100" dist="38100" dir="2700000" algn="tl">
                    <a:srgbClr val="C0C0C0"/>
                  </a:outerShdw>
                </a:effectLst>
                <a:latin typeface="+mn-ea"/>
                <a:sym typeface="+mn-ea"/>
              </a:rPr>
              <a:t>《</a:t>
            </a:r>
            <a:r>
              <a:rPr lang="zh-CN" altLang="en-US" sz="2800" b="1" noProof="1">
                <a:effectLst>
                  <a:outerShdw blurRad="38100" dist="38100" dir="2700000" algn="tl">
                    <a:srgbClr val="C0C0C0"/>
                  </a:outerShdw>
                </a:effectLst>
                <a:latin typeface="+mn-ea"/>
                <a:sym typeface="+mn-ea"/>
              </a:rPr>
              <a:t>世界通史资料选辑</a:t>
            </a:r>
            <a:r>
              <a:rPr lang="zh-CN" altLang="zh-CN" sz="2800" b="1" noProof="1">
                <a:effectLst>
                  <a:outerShdw blurRad="38100" dist="38100" dir="2700000" algn="tl">
                    <a:srgbClr val="C0C0C0"/>
                  </a:outerShdw>
                </a:effectLst>
                <a:latin typeface="+mn-ea"/>
                <a:sym typeface="+mn-ea"/>
              </a:rPr>
              <a:t>》</a:t>
            </a:r>
            <a:endParaRPr lang="zh-CN" altLang="zh-CN" sz="1600" b="1" noProof="1">
              <a:effectLst>
                <a:outerShdw blurRad="38100" dist="38100" dir="2700000" algn="tl">
                  <a:srgbClr val="C0C0C0"/>
                </a:outerShdw>
              </a:effectLst>
              <a:latin typeface="+mn-ea"/>
              <a:sym typeface="+mn-ea"/>
            </a:endParaRPr>
          </a:p>
        </p:txBody>
      </p:sp>
      <p:pic>
        <p:nvPicPr>
          <p:cNvPr id="153603" name="Picture 2" descr="7"/>
          <p:cNvPicPr>
            <a:picLocks noChangeAspect="1" noChangeArrowheads="1"/>
          </p:cNvPicPr>
          <p:nvPr>
            <p:custDataLst>
              <p:tags r:id="rId5"/>
            </p:custDataLst>
          </p:nvPr>
        </p:nvPicPr>
        <p:blipFill>
          <a:blip r:embed="rId4"/>
          <a:stretch>
            <a:fillRect/>
          </a:stretch>
        </p:blipFill>
        <p:spPr bwMode="auto">
          <a:xfrm>
            <a:off x="1547937" y="3573016"/>
            <a:ext cx="1674812" cy="1457325"/>
          </a:xfrm>
          <a:prstGeom prst="rect">
            <a:avLst/>
          </a:prstGeom>
          <a:noFill/>
          <a:ln w="9525">
            <a:noFill/>
            <a:miter lim="800000"/>
          </a:ln>
        </p:spPr>
      </p:pic>
      <p:pic>
        <p:nvPicPr>
          <p:cNvPr id="153605" name="Picture 4" descr="烟草良种田"/>
          <p:cNvPicPr>
            <a:picLocks noChangeAspect="1" noChangeArrowheads="1"/>
          </p:cNvPicPr>
          <p:nvPr>
            <p:custDataLst>
              <p:tags r:id="rId7"/>
            </p:custDataLst>
          </p:nvPr>
        </p:nvPicPr>
        <p:blipFill>
          <a:blip r:embed="rId6"/>
          <a:stretch>
            <a:fillRect/>
          </a:stretch>
        </p:blipFill>
        <p:spPr bwMode="auto">
          <a:xfrm>
            <a:off x="6876529" y="5272087"/>
            <a:ext cx="1704975" cy="1585913"/>
          </a:xfrm>
          <a:prstGeom prst="rect">
            <a:avLst/>
          </a:prstGeom>
          <a:noFill/>
          <a:ln w="9525">
            <a:noFill/>
            <a:miter lim="800000"/>
          </a:ln>
        </p:spPr>
      </p:pic>
      <p:pic>
        <p:nvPicPr>
          <p:cNvPr id="153607" name="Picture 2" descr="掘り取り落花生9月１０日ナカテユタカ"/>
          <p:cNvPicPr>
            <a:picLocks noChangeAspect="1" noChangeArrowheads="1"/>
          </p:cNvPicPr>
          <p:nvPr>
            <p:custDataLst>
              <p:tags r:id="rId9"/>
            </p:custDataLst>
          </p:nvPr>
        </p:nvPicPr>
        <p:blipFill>
          <a:blip r:embed="rId8"/>
          <a:stretch>
            <a:fillRect/>
          </a:stretch>
        </p:blipFill>
        <p:spPr bwMode="auto">
          <a:xfrm>
            <a:off x="6804521" y="3645024"/>
            <a:ext cx="1797050" cy="1525588"/>
          </a:xfrm>
          <a:prstGeom prst="rect">
            <a:avLst/>
          </a:prstGeom>
          <a:noFill/>
          <a:ln w="9525">
            <a:noFill/>
            <a:miter lim="800000"/>
          </a:ln>
        </p:spPr>
      </p:pic>
      <p:pic>
        <p:nvPicPr>
          <p:cNvPr id="153608" name="Picture 3" descr="南瓜3"/>
          <p:cNvPicPr>
            <a:picLocks noChangeAspect="1" noChangeArrowheads="1"/>
          </p:cNvPicPr>
          <p:nvPr>
            <p:custDataLst>
              <p:tags r:id="rId11"/>
            </p:custDataLst>
          </p:nvPr>
        </p:nvPicPr>
        <p:blipFill>
          <a:blip r:embed="rId10"/>
          <a:stretch>
            <a:fillRect/>
          </a:stretch>
        </p:blipFill>
        <p:spPr bwMode="auto">
          <a:xfrm>
            <a:off x="3348137" y="5229200"/>
            <a:ext cx="1711325" cy="1628800"/>
          </a:xfrm>
          <a:prstGeom prst="rect">
            <a:avLst/>
          </a:prstGeom>
          <a:noFill/>
          <a:ln w="9525">
            <a:noFill/>
            <a:miter lim="800000"/>
          </a:ln>
        </p:spPr>
      </p:pic>
      <p:pic>
        <p:nvPicPr>
          <p:cNvPr id="153614" name="Picture 14" descr="可可"/>
          <p:cNvPicPr>
            <a:picLocks noChangeAspect="1" noChangeArrowheads="1"/>
          </p:cNvPicPr>
          <p:nvPr>
            <p:custDataLst>
              <p:tags r:id="rId13"/>
            </p:custDataLst>
          </p:nvPr>
        </p:nvPicPr>
        <p:blipFill>
          <a:blip r:embed="rId12"/>
          <a:stretch>
            <a:fillRect/>
          </a:stretch>
        </p:blipFill>
        <p:spPr bwMode="auto">
          <a:xfrm>
            <a:off x="5076329" y="5297487"/>
            <a:ext cx="1728788" cy="1560513"/>
          </a:xfrm>
          <a:prstGeom prst="rect">
            <a:avLst/>
          </a:prstGeom>
          <a:noFill/>
          <a:ln w="9525">
            <a:noFill/>
            <a:miter lim="800000"/>
          </a:ln>
        </p:spPr>
      </p:pic>
      <p:pic>
        <p:nvPicPr>
          <p:cNvPr id="153618" name="Picture 18" descr="20101209163626181"/>
          <p:cNvPicPr>
            <a:picLocks noChangeAspect="1" noChangeArrowheads="1"/>
          </p:cNvPicPr>
          <p:nvPr>
            <p:custDataLst>
              <p:tags r:id="rId15"/>
            </p:custDataLst>
          </p:nvPr>
        </p:nvPicPr>
        <p:blipFill>
          <a:blip r:embed="rId14"/>
          <a:stretch>
            <a:fillRect/>
          </a:stretch>
        </p:blipFill>
        <p:spPr bwMode="auto">
          <a:xfrm>
            <a:off x="1368425" y="5229200"/>
            <a:ext cx="1855787" cy="1628800"/>
          </a:xfrm>
          <a:prstGeom prst="rect">
            <a:avLst/>
          </a:prstGeom>
          <a:noFill/>
          <a:ln w="9525">
            <a:noFill/>
            <a:miter lim="800000"/>
          </a:ln>
        </p:spPr>
      </p:pic>
      <p:pic>
        <p:nvPicPr>
          <p:cNvPr id="153619" name="Picture 19" descr="u=2295342477,998034563&amp;fm=0&amp;gp=0">
            <a:hlinkClick r:id="rId18"/>
          </p:cNvPr>
          <p:cNvPicPr>
            <a:picLocks noChangeAspect="1" noChangeArrowheads="1"/>
          </p:cNvPicPr>
          <p:nvPr>
            <p:custDataLst>
              <p:tags r:id="rId17"/>
            </p:custDataLst>
          </p:nvPr>
        </p:nvPicPr>
        <p:blipFill>
          <a:blip r:embed="rId16"/>
          <a:stretch>
            <a:fillRect/>
          </a:stretch>
        </p:blipFill>
        <p:spPr bwMode="auto">
          <a:xfrm>
            <a:off x="8676729" y="3645024"/>
            <a:ext cx="1658937" cy="1525588"/>
          </a:xfrm>
          <a:prstGeom prst="rect">
            <a:avLst/>
          </a:prstGeom>
          <a:noFill/>
          <a:ln w="9525">
            <a:noFill/>
            <a:miter lim="800000"/>
          </a:ln>
        </p:spPr>
      </p:pic>
      <p:pic>
        <p:nvPicPr>
          <p:cNvPr id="3" name="图片 2"/>
          <p:cNvPicPr>
            <a:picLocks noChangeAspect="1" noChangeArrowheads="1"/>
          </p:cNvPicPr>
          <p:nvPr>
            <p:custDataLst>
              <p:tags r:id="rId20"/>
            </p:custDataLst>
          </p:nvPr>
        </p:nvPicPr>
        <p:blipFill>
          <a:blip r:embed="rId19"/>
          <a:srcRect l="12344"/>
          <a:stretch>
            <a:fillRect/>
          </a:stretch>
        </p:blipFill>
        <p:spPr bwMode="auto">
          <a:xfrm>
            <a:off x="3348137" y="3573016"/>
            <a:ext cx="1670050" cy="1457325"/>
          </a:xfrm>
          <a:prstGeom prst="rect">
            <a:avLst/>
          </a:prstGeom>
          <a:noFill/>
          <a:ln w="9525">
            <a:noFill/>
            <a:miter lim="800000"/>
          </a:ln>
        </p:spPr>
      </p:pic>
      <p:pic>
        <p:nvPicPr>
          <p:cNvPr id="4" name="图片 3"/>
          <p:cNvPicPr>
            <a:picLocks noChangeAspect="1" noChangeArrowheads="1"/>
          </p:cNvPicPr>
          <p:nvPr>
            <p:custDataLst>
              <p:tags r:id="rId22"/>
            </p:custDataLst>
          </p:nvPr>
        </p:nvPicPr>
        <p:blipFill>
          <a:blip r:embed="rId21"/>
          <a:stretch>
            <a:fillRect/>
          </a:stretch>
        </p:blipFill>
        <p:spPr bwMode="auto">
          <a:xfrm>
            <a:off x="5076329" y="3573016"/>
            <a:ext cx="1660525" cy="1525588"/>
          </a:xfrm>
          <a:prstGeom prst="rect">
            <a:avLst/>
          </a:prstGeom>
          <a:noFill/>
          <a:ln w="9525">
            <a:noFill/>
            <a:miter lim="800000"/>
          </a:ln>
        </p:spPr>
      </p:pic>
      <p:pic>
        <p:nvPicPr>
          <p:cNvPr id="6" name="图片 5"/>
          <p:cNvPicPr>
            <a:picLocks noChangeAspect="1" noChangeArrowheads="1"/>
          </p:cNvPicPr>
          <p:nvPr>
            <p:custDataLst>
              <p:tags r:id="rId24"/>
            </p:custDataLst>
          </p:nvPr>
        </p:nvPicPr>
        <p:blipFill>
          <a:blip r:embed="rId23"/>
          <a:srcRect l="16737" t="5649" r="31856" b="932"/>
          <a:stretch>
            <a:fillRect/>
          </a:stretch>
        </p:blipFill>
        <p:spPr bwMode="auto">
          <a:xfrm>
            <a:off x="8748737" y="5301208"/>
            <a:ext cx="1584176" cy="1556792"/>
          </a:xfrm>
          <a:prstGeom prst="rect">
            <a:avLst/>
          </a:prstGeom>
          <a:noFill/>
          <a:ln w="9525">
            <a:noFill/>
            <a:miter lim="800000"/>
          </a:ln>
        </p:spPr>
      </p:pic>
      <p:sp>
        <p:nvSpPr>
          <p:cNvPr id="15" name="TextBox 14"/>
          <p:cNvSpPr txBox="1"/>
          <p:nvPr>
            <p:custDataLst>
              <p:tags r:id="rId25"/>
            </p:custDataLst>
          </p:nvPr>
        </p:nvSpPr>
        <p:spPr>
          <a:xfrm>
            <a:off x="1368425" y="0"/>
            <a:ext cx="3096344" cy="583565"/>
          </a:xfrm>
          <a:prstGeom prst="rect">
            <a:avLst/>
          </a:prstGeom>
          <a:noFill/>
        </p:spPr>
        <p:txBody>
          <a:bodyPr wrap="square" rtlCol="0">
            <a:spAutoFit/>
          </a:bodyPr>
          <a:lstStyle/>
          <a:p>
            <a:r>
              <a:rPr lang="zh-CN" altLang="en-US" sz="3200" b="1" smtClean="0">
                <a:solidFill>
                  <a:srgbClr val="0000CC"/>
                </a:solidFill>
                <a:latin typeface="黑体" pitchFamily="49" charset="-122"/>
                <a:ea typeface="黑体" pitchFamily="49" charset="-122"/>
              </a:rPr>
              <a:t>美洲物种的外传</a:t>
            </a:r>
            <a:endParaRPr lang="zh-CN" altLang="en-US" sz="3200" b="1">
              <a:solidFill>
                <a:srgbClr val="0000CC"/>
              </a:solidFill>
              <a:latin typeface="黑体" pitchFamily="49" charset="-122"/>
              <a:ea typeface="黑体" pitchFamily="49" charset="-122"/>
            </a:endParaRPr>
          </a:p>
        </p:txBody>
      </p:sp>
      <p:sp>
        <p:nvSpPr>
          <p:cNvPr id="16" name="标题 1"/>
          <p:cNvSpPr txBox="1"/>
          <p:nvPr>
            <p:custDataLst>
              <p:tags r:id="rId26"/>
            </p:custDataLst>
          </p:nvPr>
        </p:nvSpPr>
        <p:spPr>
          <a:xfrm>
            <a:off x="4572273" y="0"/>
            <a:ext cx="5940152" cy="764704"/>
          </a:xfrm>
          <a:prstGeom prst="rect">
            <a:avLst/>
          </a:prstGeom>
          <a:solidFill>
            <a:srgbClr val="FFFF00"/>
          </a:solidFill>
        </p:spPr>
        <p:txBody>
          <a:bodyPr>
            <a:noAutofit/>
          </a:bodyPr>
          <a:lstStyle/>
          <a:p>
            <a:pPr marL="0" marR="0" lvl="0" indent="0" algn="just" defTabSz="914400" rtl="0" eaLnBrk="1" fontAlgn="auto" latinLnBrk="0" hangingPunct="1">
              <a:lnSpc>
                <a:spcPct val="100000"/>
              </a:lnSpc>
              <a:spcBef>
                <a:spcPct val="0"/>
              </a:spcBef>
              <a:spcAft>
                <a:spcPct val="0"/>
              </a:spcAft>
              <a:buClrTx/>
              <a:buSzTx/>
              <a:buFontTx/>
              <a:buNone/>
              <a:defRPr/>
            </a:pPr>
            <a:r>
              <a:rPr lang="zh-CN" altLang="en-US" sz="2400" b="1" smtClean="0">
                <a:latin typeface="宋体" pitchFamily="2" charset="-122"/>
                <a:ea typeface="宋体" pitchFamily="2" charset="-122"/>
                <a:cs typeface="+mj-cs"/>
              </a:rPr>
              <a:t>   </a:t>
            </a:r>
            <a:r>
              <a:rPr kumimoji="0" lang="zh-CN" altLang="en-US" sz="2400" b="1" i="0" u="none" strike="noStrike" kern="1200" cap="none" spc="0" normalizeH="0" baseline="0" noProof="0" smtClean="0">
                <a:ln>
                  <a:noFill/>
                </a:ln>
                <a:solidFill>
                  <a:schemeClr val="tx1"/>
                </a:solidFill>
                <a:effectLst/>
                <a:uLnTx/>
                <a:uFillTx/>
                <a:latin typeface="+mj-lt"/>
                <a:ea typeface="+mj-ea"/>
                <a:cs typeface="+mj-cs"/>
              </a:rPr>
              <a:t>根据材料，结合课本</a:t>
            </a:r>
            <a:r>
              <a:rPr kumimoji="0" lang="en-US" altLang="zh-CN" sz="2400" b="1" i="0" u="none" strike="noStrike" kern="1200" cap="none" spc="0" normalizeH="0" baseline="0" noProof="0" smtClean="0">
                <a:ln>
                  <a:noFill/>
                </a:ln>
                <a:solidFill>
                  <a:schemeClr val="tx1"/>
                </a:solidFill>
                <a:effectLst/>
                <a:uLnTx/>
                <a:uFillTx/>
                <a:latin typeface="+mj-lt"/>
                <a:ea typeface="+mj-ea"/>
                <a:cs typeface="+mj-cs"/>
              </a:rPr>
              <a:t>8-9</a:t>
            </a:r>
            <a:r>
              <a:rPr kumimoji="0" lang="zh-CN" altLang="en-US" sz="2400" b="1" i="0" u="none" strike="noStrike" kern="1200" cap="none" spc="0" normalizeH="0" baseline="0" noProof="0" smtClean="0">
                <a:ln>
                  <a:noFill/>
                </a:ln>
                <a:solidFill>
                  <a:schemeClr val="tx1"/>
                </a:solidFill>
                <a:effectLst/>
                <a:uLnTx/>
                <a:uFillTx/>
                <a:latin typeface="+mj-lt"/>
                <a:ea typeface="+mj-ea"/>
                <a:cs typeface="+mj-cs"/>
              </a:rPr>
              <a:t>页的内容，归纳总结美洲物种的外传。</a:t>
            </a:r>
            <a:endParaRPr kumimoji="0" lang="zh-CN" altLang="en-US" sz="2400" b="1" i="0" u="none" strike="noStrike" kern="1200" cap="none" spc="0" normalizeH="0" baseline="0" noProof="0">
              <a:ln>
                <a:noFill/>
              </a:ln>
              <a:solidFill>
                <a:schemeClr val="tx1"/>
              </a:solidFill>
              <a:effectLst/>
              <a:uLnTx/>
              <a:uFillTx/>
              <a:latin typeface="+mj-lt"/>
              <a:ea typeface="+mj-ea"/>
              <a:cs typeface="+mj-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5540"/>
                                        </p:tgtEl>
                                        <p:attrNameLst>
                                          <p:attrName>style.visibility</p:attrName>
                                        </p:attrNameLst>
                                      </p:cBhvr>
                                      <p:to>
                                        <p:strVal val="visible"/>
                                      </p:to>
                                    </p:set>
                                    <p:animEffect transition="in" filter="wipe(down)">
                                      <p:cBhvr>
                                        <p:cTn id="7" dur="500"/>
                                        <p:tgtEl>
                                          <p:spTgt spid="6554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1" presetClass="entr" presetSubtype="4" fill="hold" nodeType="clickEffect">
                                  <p:stCondLst>
                                    <p:cond delay="0"/>
                                  </p:stCondLst>
                                  <p:childTnLst>
                                    <p:set>
                                      <p:cBhvr>
                                        <p:cTn id="12" dur="1" fill="hold">
                                          <p:stCondLst>
                                            <p:cond delay="0"/>
                                          </p:stCondLst>
                                        </p:cTn>
                                        <p:tgtEl>
                                          <p:spTgt spid="153603"/>
                                        </p:tgtEl>
                                        <p:attrNameLst>
                                          <p:attrName>style.visibility</p:attrName>
                                        </p:attrNameLst>
                                      </p:cBhvr>
                                      <p:to>
                                        <p:strVal val="visible"/>
                                      </p:to>
                                    </p:set>
                                    <p:animEffect transition="in" filter="wheel(4)">
                                      <p:cBhvr>
                                        <p:cTn id="13" dur="1000"/>
                                        <p:tgtEl>
                                          <p:spTgt spid="153603"/>
                                        </p:tgtEl>
                                      </p:cBhvr>
                                    </p:animEffect>
                                  </p:childTnLst>
                                </p:cTn>
                              </p:par>
                            </p:childTnLst>
                          </p:cTn>
                        </p:par>
                        <p:par>
                          <p:cTn id="14" fill="hold" nodeType="withGroup">
                            <p:stCondLst>
                              <p:cond delay="1000"/>
                            </p:stCondLst>
                            <p:childTnLst>
                              <p:par>
                                <p:cTn id="15" presetID="21" presetClass="entr" presetSubtype="4" fill="hold" nodeType="afterEffect">
                                  <p:childTnLst>
                                    <p:set>
                                      <p:cBhvr>
                                        <p:cTn id="16" dur="1" fill="hold">
                                          <p:stCondLst>
                                            <p:cond delay="0"/>
                                          </p:stCondLst>
                                        </p:cTn>
                                        <p:tgtEl>
                                          <p:spTgt spid="153607"/>
                                        </p:tgtEl>
                                        <p:attrNameLst>
                                          <p:attrName>style.visibility</p:attrName>
                                        </p:attrNameLst>
                                      </p:cBhvr>
                                      <p:to>
                                        <p:strVal val="visible"/>
                                      </p:to>
                                    </p:set>
                                    <p:animEffect transition="in" filter="wheel(4)">
                                      <p:cBhvr>
                                        <p:cTn id="17" dur="1000"/>
                                        <p:tgtEl>
                                          <p:spTgt spid="153607"/>
                                        </p:tgtEl>
                                      </p:cBhvr>
                                    </p:animEffect>
                                  </p:childTnLst>
                                </p:cTn>
                              </p:par>
                            </p:childTnLst>
                          </p:cTn>
                        </p:par>
                        <p:par>
                          <p:cTn id="18" fill="hold" nodeType="withGroup">
                            <p:stCondLst>
                              <p:cond delay="2000"/>
                            </p:stCondLst>
                            <p:childTnLst>
                              <p:par>
                                <p:cTn id="19" presetID="21" presetClass="entr" presetSubtype="4" fill="hold" nodeType="afterEffect">
                                  <p:childTnLst>
                                    <p:set>
                                      <p:cBhvr>
                                        <p:cTn id="20" dur="1" fill="hold">
                                          <p:stCondLst>
                                            <p:cond delay="0"/>
                                          </p:stCondLst>
                                        </p:cTn>
                                        <p:tgtEl>
                                          <p:spTgt spid="153605"/>
                                        </p:tgtEl>
                                        <p:attrNameLst>
                                          <p:attrName>style.visibility</p:attrName>
                                        </p:attrNameLst>
                                      </p:cBhvr>
                                      <p:to>
                                        <p:strVal val="visible"/>
                                      </p:to>
                                    </p:set>
                                    <p:animEffect transition="in" filter="wheel(4)">
                                      <p:cBhvr>
                                        <p:cTn id="21" dur="1000"/>
                                        <p:tgtEl>
                                          <p:spTgt spid="153605"/>
                                        </p:tgtEl>
                                      </p:cBhvr>
                                    </p:animEffect>
                                  </p:childTnLst>
                                </p:cTn>
                              </p:par>
                            </p:childTnLst>
                          </p:cTn>
                        </p:par>
                        <p:par>
                          <p:cTn id="22" fill="hold" nodeType="withGroup">
                            <p:stCondLst>
                              <p:cond delay="3000"/>
                            </p:stCondLst>
                            <p:childTnLst>
                              <p:par>
                                <p:cTn id="23" presetID="21" presetClass="entr" presetSubtype="4" fill="hold" nodeType="afterEffect">
                                  <p:childTnLst>
                                    <p:set>
                                      <p:cBhvr>
                                        <p:cTn id="24" dur="1" fill="hold">
                                          <p:stCondLst>
                                            <p:cond delay="0"/>
                                          </p:stCondLst>
                                        </p:cTn>
                                        <p:tgtEl>
                                          <p:spTgt spid="153608"/>
                                        </p:tgtEl>
                                        <p:attrNameLst>
                                          <p:attrName>style.visibility</p:attrName>
                                        </p:attrNameLst>
                                      </p:cBhvr>
                                      <p:to>
                                        <p:strVal val="visible"/>
                                      </p:to>
                                    </p:set>
                                    <p:animEffect transition="in" filter="wheel(4)">
                                      <p:cBhvr>
                                        <p:cTn id="25" dur="1000"/>
                                        <p:tgtEl>
                                          <p:spTgt spid="153608"/>
                                        </p:tgtEl>
                                      </p:cBhvr>
                                    </p:animEffect>
                                  </p:childTnLst>
                                </p:cTn>
                              </p:par>
                            </p:childTnLst>
                          </p:cTn>
                        </p:par>
                        <p:par>
                          <p:cTn id="26" fill="hold" nodeType="withGroup">
                            <p:stCondLst>
                              <p:cond delay="4000"/>
                            </p:stCondLst>
                            <p:childTnLst>
                              <p:par>
                                <p:cTn id="27" presetID="21" presetClass="entr" presetSubtype="4" fill="hold" nodeType="afterEffect">
                                  <p:childTnLst>
                                    <p:set>
                                      <p:cBhvr>
                                        <p:cTn id="28" dur="1" fill="hold">
                                          <p:stCondLst>
                                            <p:cond delay="0"/>
                                          </p:stCondLst>
                                        </p:cTn>
                                        <p:tgtEl>
                                          <p:spTgt spid="153614"/>
                                        </p:tgtEl>
                                        <p:attrNameLst>
                                          <p:attrName>style.visibility</p:attrName>
                                        </p:attrNameLst>
                                      </p:cBhvr>
                                      <p:to>
                                        <p:strVal val="visible"/>
                                      </p:to>
                                    </p:set>
                                    <p:animEffect transition="in" filter="wheel(4)">
                                      <p:cBhvr>
                                        <p:cTn id="29" dur="1000"/>
                                        <p:tgtEl>
                                          <p:spTgt spid="153614"/>
                                        </p:tgtEl>
                                      </p:cBhvr>
                                    </p:animEffect>
                                  </p:childTnLst>
                                </p:cTn>
                              </p:par>
                            </p:childTnLst>
                          </p:cTn>
                        </p:par>
                        <p:par>
                          <p:cTn id="30" fill="hold" nodeType="withGroup">
                            <p:stCondLst>
                              <p:cond delay="5000"/>
                            </p:stCondLst>
                            <p:childTnLst>
                              <p:par>
                                <p:cTn id="31" presetID="3" presetClass="entr" presetSubtype="10" fill="hold" nodeType="afterEffect">
                                  <p:childTnLst>
                                    <p:set>
                                      <p:cBhvr>
                                        <p:cTn id="32" dur="1" fill="hold">
                                          <p:stCondLst>
                                            <p:cond delay="0"/>
                                          </p:stCondLst>
                                        </p:cTn>
                                        <p:tgtEl>
                                          <p:spTgt spid="153619"/>
                                        </p:tgtEl>
                                        <p:attrNameLst>
                                          <p:attrName>style.visibility</p:attrName>
                                        </p:attrNameLst>
                                      </p:cBhvr>
                                      <p:to>
                                        <p:strVal val="visible"/>
                                      </p:to>
                                    </p:set>
                                    <p:animEffect transition="in" filter="blinds(horizontal)">
                                      <p:cBhvr>
                                        <p:cTn id="33" dur="500"/>
                                        <p:tgtEl>
                                          <p:spTgt spid="153619"/>
                                        </p:tgtEl>
                                      </p:cBhvr>
                                    </p:animEffect>
                                  </p:childTnLst>
                                </p:cTn>
                              </p:par>
                            </p:childTnLst>
                          </p:cTn>
                        </p:par>
                        <p:par>
                          <p:cTn id="34" fill="hold" nodeType="withGroup">
                            <p:stCondLst>
                              <p:cond delay="5500"/>
                            </p:stCondLst>
                            <p:childTnLst>
                              <p:par>
                                <p:cTn id="35" presetID="3" presetClass="entr" presetSubtype="10" fill="hold" nodeType="afterEffect">
                                  <p:childTnLst>
                                    <p:set>
                                      <p:cBhvr>
                                        <p:cTn id="36" dur="1" fill="hold">
                                          <p:stCondLst>
                                            <p:cond delay="0"/>
                                          </p:stCondLst>
                                        </p:cTn>
                                        <p:tgtEl>
                                          <p:spTgt spid="153618"/>
                                        </p:tgtEl>
                                        <p:attrNameLst>
                                          <p:attrName>style.visibility</p:attrName>
                                        </p:attrNameLst>
                                      </p:cBhvr>
                                      <p:to>
                                        <p:strVal val="visible"/>
                                      </p:to>
                                    </p:set>
                                    <p:animEffect transition="in" filter="blinds(horizontal)">
                                      <p:cBhvr>
                                        <p:cTn id="37" dur="500"/>
                                        <p:tgtEl>
                                          <p:spTgt spid="153618"/>
                                        </p:tgtEl>
                                      </p:cBhvr>
                                    </p:animEffect>
                                  </p:childTnLst>
                                </p:cTn>
                              </p:par>
                            </p:childTnLst>
                          </p:cTn>
                        </p:par>
                        <p:par>
                          <p:cTn id="38" fill="hold" nodeType="withGroup">
                            <p:stCondLst>
                              <p:cond delay="6000"/>
                            </p:stCondLst>
                            <p:childTnLst>
                              <p:par>
                                <p:cTn id="39" presetID="2" presetClass="entr" presetSubtype="4" fill="hold" nodeType="afterEffec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ppt_x</p:attrName>
                                        </p:attrNameLst>
                                      </p:cBhvr>
                                      <p:tavLst>
                                        <p:tav tm="0">
                                          <p:val>
                                            <p:strVal val="#ppt_x"/>
                                          </p:val>
                                        </p:tav>
                                        <p:tav tm="100000">
                                          <p:val>
                                            <p:strVal val="#ppt_x"/>
                                          </p:val>
                                        </p:tav>
                                      </p:tavLst>
                                    </p:anim>
                                    <p:anim calcmode="lin" valueType="num">
                                      <p:cBhvr>
                                        <p:cTn id="42" dur="500" fill="hold"/>
                                        <p:tgtEl>
                                          <p:spTgt spid="6"/>
                                        </p:tgtEl>
                                        <p:attrNameLst>
                                          <p:attrName>ppt_y</p:attrName>
                                        </p:attrNameLst>
                                      </p:cBhvr>
                                      <p:tavLst>
                                        <p:tav tm="0">
                                          <p:val>
                                            <p:strVal val="1+#ppt_h/2"/>
                                          </p:val>
                                        </p:tav>
                                        <p:tav tm="100000">
                                          <p:val>
                                            <p:strVal val="#ppt_y"/>
                                          </p:val>
                                        </p:tav>
                                      </p:tavLst>
                                    </p:anim>
                                  </p:childTnLst>
                                </p:cTn>
                              </p:par>
                            </p:childTnLst>
                          </p:cTn>
                        </p:par>
                        <p:par>
                          <p:cTn id="43" fill="hold" nodeType="withGroup">
                            <p:stCondLst>
                              <p:cond delay="6500"/>
                            </p:stCondLst>
                            <p:childTnLst>
                              <p:par>
                                <p:cTn id="44" presetID="12" presetClass="entr" presetSubtype="4" fill="hold" nodeType="afterEffect">
                                  <p:childTnLst>
                                    <p:set>
                                      <p:cBhvr>
                                        <p:cTn id="45" dur="1" fill="hold">
                                          <p:stCondLst>
                                            <p:cond delay="0"/>
                                          </p:stCondLst>
                                        </p:cTn>
                                        <p:tgtEl>
                                          <p:spTgt spid="3"/>
                                        </p:tgtEl>
                                        <p:attrNameLst>
                                          <p:attrName>style.visibility</p:attrName>
                                        </p:attrNameLst>
                                      </p:cBhvr>
                                      <p:to>
                                        <p:strVal val="visible"/>
                                      </p:to>
                                    </p:set>
                                    <p:anim calcmode="lin" valueType="num">
                                      <p:cBhvr>
                                        <p:cTn id="46" dur="500"/>
                                        <p:tgtEl>
                                          <p:spTgt spid="3"/>
                                        </p:tgtEl>
                                        <p:attrNameLst>
                                          <p:attrName>ppt_y</p:attrName>
                                        </p:attrNameLst>
                                      </p:cBhvr>
                                      <p:tavLst>
                                        <p:tav tm="0">
                                          <p:val>
                                            <p:strVal val="#ppt_y+#ppt_h*1.125000"/>
                                          </p:val>
                                        </p:tav>
                                        <p:tav tm="100000">
                                          <p:val>
                                            <p:strVal val="#ppt_y"/>
                                          </p:val>
                                        </p:tav>
                                      </p:tavLst>
                                    </p:anim>
                                    <p:animEffect transition="in" filter="wipe(up)">
                                      <p:cBhvr>
                                        <p:cTn id="47" dur="500"/>
                                        <p:tgtEl>
                                          <p:spTgt spid="3"/>
                                        </p:tgtEl>
                                      </p:cBhvr>
                                    </p:animEffect>
                                  </p:childTnLst>
                                </p:cTn>
                              </p:par>
                            </p:childTnLst>
                          </p:cTn>
                        </p:par>
                        <p:par>
                          <p:cTn id="48" fill="hold" nodeType="withGroup">
                            <p:stCondLst>
                              <p:cond delay="7000"/>
                            </p:stCondLst>
                            <p:childTnLst>
                              <p:par>
                                <p:cTn id="49" presetID="12" presetClass="entr" presetSubtype="4" fill="hold" nodeType="afterEffect">
                                  <p:childTnLst>
                                    <p:set>
                                      <p:cBhvr>
                                        <p:cTn id="50" dur="1" fill="hold">
                                          <p:stCondLst>
                                            <p:cond delay="0"/>
                                          </p:stCondLst>
                                        </p:cTn>
                                        <p:tgtEl>
                                          <p:spTgt spid="4"/>
                                        </p:tgtEl>
                                        <p:attrNameLst>
                                          <p:attrName>style.visibility</p:attrName>
                                        </p:attrNameLst>
                                      </p:cBhvr>
                                      <p:to>
                                        <p:strVal val="visible"/>
                                      </p:to>
                                    </p:set>
                                    <p:anim calcmode="lin" valueType="num">
                                      <p:cBhvr>
                                        <p:cTn id="51" dur="500"/>
                                        <p:tgtEl>
                                          <p:spTgt spid="4"/>
                                        </p:tgtEl>
                                        <p:attrNameLst>
                                          <p:attrName>ppt_y</p:attrName>
                                        </p:attrNameLst>
                                      </p:cBhvr>
                                      <p:tavLst>
                                        <p:tav tm="0">
                                          <p:val>
                                            <p:strVal val="#ppt_y+#ppt_h*1.125000"/>
                                          </p:val>
                                        </p:tav>
                                        <p:tav tm="100000">
                                          <p:val>
                                            <p:strVal val="#ppt_y"/>
                                          </p:val>
                                        </p:tav>
                                      </p:tavLst>
                                    </p:anim>
                                    <p:animEffect transition="in" filter="wipe(up)">
                                      <p:cBhvr>
                                        <p:cTn id="5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0" grpId="0"/>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graphicFrame>
        <p:nvGraphicFramePr>
          <p:cNvPr id="5" name="内容占位符 4"/>
          <p:cNvGraphicFramePr>
            <a:graphicFrameLocks noGrp="1"/>
          </p:cNvGraphicFramePr>
          <p:nvPr>
            <p:ph idx="1"/>
            <p:custDataLst>
              <p:tags r:id="rId3"/>
            </p:custDataLst>
          </p:nvPr>
        </p:nvGraphicFramePr>
        <p:xfrm>
          <a:off x="1368425" y="0"/>
          <a:ext cx="9144000" cy="6858186"/>
        </p:xfrm>
        <a:graphic>
          <a:graphicData uri="http://schemas.openxmlformats.org/drawingml/2006/table">
            <a:tbl>
              <a:tblPr firstRow="1" bandRow="1">
                <a:tableStyleId>{91EBBBCC-DAD2-459C-BE2E-F6DE35CF9A28}</a:tableStyleId>
              </a:tblPr>
              <a:tblGrid>
                <a:gridCol w="1027430"/>
                <a:gridCol w="1529715"/>
                <a:gridCol w="2663190"/>
                <a:gridCol w="3923665"/>
              </a:tblGrid>
              <a:tr h="579755">
                <a:tc>
                  <a:txBody>
                    <a:bodyPr wrap="square"/>
                    <a:lstStyle/>
                    <a:p>
                      <a:pPr algn="ctr"/>
                      <a:r>
                        <a:rPr lang="zh-CN" altLang="en-US" sz="2000" smtClean="0">
                          <a:solidFill>
                            <a:schemeClr val="tx1"/>
                          </a:solidFill>
                        </a:rPr>
                        <a:t>物种名称</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wrap="square"/>
                    <a:lstStyle/>
                    <a:p>
                      <a:pPr marL="0" marR="0" indent="0" algn="ctr" defTabSz="914400" rtl="0" eaLnBrk="1" fontAlgn="auto" latinLnBrk="0" hangingPunct="1">
                        <a:lnSpc>
                          <a:spcPct val="100000"/>
                        </a:lnSpc>
                        <a:spcBef>
                          <a:spcPct val="0"/>
                        </a:spcBef>
                        <a:spcAft>
                          <a:spcPct val="0"/>
                        </a:spcAft>
                        <a:buClrTx/>
                        <a:buSzTx/>
                        <a:buFontTx/>
                        <a:buNone/>
                        <a:defRPr/>
                      </a:pPr>
                      <a:r>
                        <a:rPr lang="zh-CN" altLang="en-US" sz="2000" smtClean="0">
                          <a:solidFill>
                            <a:schemeClr val="tx1"/>
                          </a:solidFill>
                        </a:rPr>
                        <a:t>传入地区</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wrap="square"/>
                    <a:lstStyle/>
                    <a:p>
                      <a:pPr marL="0" marR="0" indent="0" algn="ctr" defTabSz="914400" rtl="0" eaLnBrk="1" fontAlgn="auto" latinLnBrk="0" hangingPunct="1">
                        <a:lnSpc>
                          <a:spcPct val="100000"/>
                        </a:lnSpc>
                        <a:spcBef>
                          <a:spcPct val="0"/>
                        </a:spcBef>
                        <a:spcAft>
                          <a:spcPct val="0"/>
                        </a:spcAft>
                        <a:buClrTx/>
                        <a:buSzTx/>
                        <a:buFontTx/>
                        <a:buNone/>
                        <a:defRPr/>
                      </a:pPr>
                      <a:r>
                        <a:rPr lang="zh-CN" altLang="en-US" sz="2000" smtClean="0">
                          <a:solidFill>
                            <a:schemeClr val="tx1"/>
                          </a:solidFill>
                        </a:rPr>
                        <a:t>传入途径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wrap="square"/>
                    <a:lstStyle/>
                    <a:p>
                      <a:pPr marL="0" marR="0" indent="0" algn="ctr" defTabSz="914400" rtl="0" eaLnBrk="1" fontAlgn="auto" latinLnBrk="0" hangingPunct="1">
                        <a:lnSpc>
                          <a:spcPct val="100000"/>
                        </a:lnSpc>
                        <a:spcBef>
                          <a:spcPct val="0"/>
                        </a:spcBef>
                        <a:spcAft>
                          <a:spcPct val="0"/>
                        </a:spcAft>
                        <a:buClrTx/>
                        <a:buSzTx/>
                        <a:buFontTx/>
                        <a:buNone/>
                        <a:defRPr/>
                      </a:pPr>
                      <a:r>
                        <a:rPr lang="zh-CN" altLang="en-US" sz="2000" smtClean="0">
                          <a:solidFill>
                            <a:schemeClr val="tx1"/>
                          </a:solidFill>
                        </a:rPr>
                        <a:t>推广</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946247">
                <a:tc rowSpan="3">
                  <a:txBody>
                    <a:bodyPr wrap="square"/>
                    <a:lstStyle/>
                    <a:p>
                      <a:r>
                        <a:rPr lang="zh-CN" altLang="en-US" sz="2000" b="1" smtClean="0"/>
                        <a:t>玉米</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11">
                  <a:txBody>
                    <a:bodyPr wrap="square"/>
                    <a:lstStyle/>
                    <a:p>
                      <a:pPr algn="ctr"/>
                      <a:r>
                        <a:rPr lang="zh-CN" altLang="en-US" sz="2800" b="1" smtClean="0"/>
                        <a:t>欧洲</a:t>
                      </a:r>
                      <a:endParaRPr lang="zh-CN" altLang="en-US" sz="2800" b="1"/>
                    </a:p>
                    <a:p>
                      <a:pPr algn="ctr"/>
                      <a:r>
                        <a:rPr lang="zh-CN" altLang="en-US" sz="2800" b="1" smtClean="0"/>
                        <a:t>亚洲</a:t>
                      </a:r>
                      <a:endParaRPr lang="en-US" altLang="zh-CN" sz="2800" b="1" smtClean="0"/>
                    </a:p>
                    <a:p>
                      <a:pPr algn="ctr"/>
                      <a:r>
                        <a:rPr lang="zh-CN" altLang="en-US" sz="2800" b="1" smtClean="0"/>
                        <a:t>（中国）</a:t>
                      </a:r>
                      <a:endParaRPr lang="zh-CN" altLang="en-US" sz="2800" b="1"/>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wrap="square"/>
                    <a:lstStyle/>
                    <a:p>
                      <a:r>
                        <a:rPr lang="zh-CN" altLang="en-US" sz="1600" b="1" smtClean="0"/>
                        <a:t>由西班牙人和葡萄牙人带到欧洲（起初仅供观赏）</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wrap="square"/>
                    <a:lstStyle/>
                    <a:p>
                      <a:r>
                        <a:rPr lang="en-US" altLang="zh-CN" sz="1600" b="1" smtClean="0"/>
                        <a:t>16</a:t>
                      </a:r>
                      <a:r>
                        <a:rPr lang="zh-CN" altLang="en-US" sz="1600" b="1" smtClean="0"/>
                        <a:t>世纪中期在南欧广泛种植</a:t>
                      </a:r>
                      <a:endParaRPr lang="en-US" altLang="zh-CN" sz="1600" b="1" smtClean="0"/>
                    </a:p>
                    <a:p>
                      <a:r>
                        <a:rPr lang="en-US" altLang="zh-CN" sz="1600" b="1" smtClean="0">
                          <a:solidFill>
                            <a:srgbClr val="FF0000"/>
                          </a:solidFill>
                        </a:rPr>
                        <a:t>17</a:t>
                      </a:r>
                      <a:r>
                        <a:rPr lang="zh-CN" altLang="en-US" sz="1600" b="1" smtClean="0">
                          <a:solidFill>
                            <a:srgbClr val="FF0000"/>
                          </a:solidFill>
                        </a:rPr>
                        <a:t>世纪</a:t>
                      </a:r>
                      <a:r>
                        <a:rPr lang="zh-CN" altLang="en-US" sz="1600" b="1" smtClean="0">
                          <a:solidFill>
                            <a:schemeClr val="tx1"/>
                          </a:solidFill>
                        </a:rPr>
                        <a:t>成</a:t>
                      </a:r>
                      <a:r>
                        <a:rPr lang="zh-CN" altLang="en-US" sz="1600" b="1" smtClean="0"/>
                        <a:t>为仅次于小麦的粮食作物，</a:t>
                      </a:r>
                      <a:r>
                        <a:rPr lang="zh-CN" altLang="en-US" sz="1600" b="1" smtClean="0">
                          <a:solidFill>
                            <a:srgbClr val="FF0000"/>
                          </a:solidFill>
                        </a:rPr>
                        <a:t>传遍欧洲。</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54526">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wrap="square"/>
                    <a:lstStyle/>
                    <a:p>
                      <a:r>
                        <a:rPr lang="zh-CN" altLang="en-US" sz="1600" b="1" smtClean="0"/>
                        <a:t>从西亚、中亚传入西北</a:t>
                      </a:r>
                      <a:endParaRPr lang="en-US" altLang="zh-CN" sz="1600" b="1" smtClean="0"/>
                    </a:p>
                    <a:p>
                      <a:r>
                        <a:rPr lang="zh-CN" altLang="en-US" sz="1600" b="1" smtClean="0"/>
                        <a:t>从印度、缅甸传入西南</a:t>
                      </a:r>
                      <a:endParaRPr lang="en-US" altLang="zh-CN" sz="1600" b="1" smtClean="0"/>
                    </a:p>
                    <a:p>
                      <a:r>
                        <a:rPr lang="zh-CN" altLang="en-US" sz="1600" b="1" smtClean="0"/>
                        <a:t>从菲律宾传入东南沿海地区</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wrap="square"/>
                    <a:lstStyle/>
                    <a:p>
                      <a:r>
                        <a:rPr lang="zh-CN" altLang="en-US" sz="1600" b="1" smtClean="0">
                          <a:solidFill>
                            <a:srgbClr val="FF0000"/>
                          </a:solidFill>
                        </a:rPr>
                        <a:t>明朝时传入</a:t>
                      </a:r>
                      <a:r>
                        <a:rPr lang="zh-CN" altLang="en-US" sz="1600" b="1" smtClean="0"/>
                        <a:t>，先在边疆或丘陵地区种植后逐渐拓展到平原地区。</a:t>
                      </a:r>
                      <a:r>
                        <a:rPr lang="zh-CN" altLang="en-US" sz="1600" b="1" smtClean="0">
                          <a:solidFill>
                            <a:srgbClr val="FF0000"/>
                          </a:solidFill>
                        </a:rPr>
                        <a:t>清朝乾隆、嘉庆年间得到大规模推广</a:t>
                      </a:r>
                      <a:r>
                        <a:rPr lang="zh-CN" altLang="en-US" sz="1600" b="1" smtClean="0"/>
                        <a:t>。</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250997">
                <a:tc vMerge="1">
                  <a:txBody>
                    <a:bodyPr/>
                    <a:lstStyle/>
                    <a:p/>
                  </a:txBody>
                  <a:tcPr/>
                </a:tc>
                <a:tc vMerge="1">
                  <a:txBody>
                    <a:bodyPr/>
                    <a:lstStyle/>
                    <a:p/>
                  </a:txBody>
                  <a:tcPr/>
                </a:tc>
                <a:tc rowSpan="3">
                  <a:txBody>
                    <a:bodyPr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1600" b="1" kern="1200" smtClean="0">
                          <a:solidFill>
                            <a:schemeClr val="dk1"/>
                          </a:solidFill>
                          <a:latin typeface="+mn-lt"/>
                          <a:ea typeface="+mn-ea"/>
                          <a:cs typeface="+mn-cs"/>
                        </a:rPr>
                        <a:t>传入途径与玉米相似</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wrap="square"/>
                    <a:lstStyle/>
                    <a:p>
                      <a:pPr marL="0" algn="l" defTabSz="914400" rtl="0" eaLnBrk="1" latinLnBrk="0" hangingPunct="1"/>
                      <a:r>
                        <a:rPr lang="en-US" altLang="zh-CN" sz="1600" b="1" kern="1200" smtClean="0">
                          <a:solidFill>
                            <a:srgbClr val="FF0000"/>
                          </a:solidFill>
                          <a:latin typeface="+mn-lt"/>
                          <a:ea typeface="+mn-ea"/>
                          <a:cs typeface="+mn-cs"/>
                        </a:rPr>
                        <a:t>16</a:t>
                      </a:r>
                      <a:r>
                        <a:rPr lang="zh-CN" altLang="en-US" sz="1600" b="1" kern="1200" smtClean="0">
                          <a:solidFill>
                            <a:srgbClr val="FF0000"/>
                          </a:solidFill>
                          <a:latin typeface="+mn-lt"/>
                          <a:ea typeface="+mn-ea"/>
                          <a:cs typeface="+mn-cs"/>
                        </a:rPr>
                        <a:t>世纪末马铃薯作为食用作物开始在欧洲推广</a:t>
                      </a:r>
                      <a:r>
                        <a:rPr lang="zh-CN" altLang="en-US" sz="1600" b="1" kern="1200" smtClean="0">
                          <a:solidFill>
                            <a:schemeClr val="dk1"/>
                          </a:solidFill>
                          <a:latin typeface="+mn-lt"/>
                          <a:ea typeface="+mn-ea"/>
                          <a:cs typeface="+mn-cs"/>
                        </a:rPr>
                        <a:t>，甘薯传入后推广较为缓慢。</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0993">
                <a:tc rowSpan="3">
                  <a:txBody>
                    <a:bodyPr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000" b="1" smtClean="0"/>
                        <a:t>马铃薯</a:t>
                      </a:r>
                      <a:endParaRPr lang="en-US" altLang="zh-CN" sz="2000" b="1" smtClean="0"/>
                    </a:p>
                    <a:p>
                      <a:pPr marL="0" marR="0" indent="0" algn="l" defTabSz="914400" rtl="0" eaLnBrk="1" fontAlgn="auto" latinLnBrk="0" hangingPunct="1">
                        <a:lnSpc>
                          <a:spcPct val="100000"/>
                        </a:lnSpc>
                        <a:spcBef>
                          <a:spcPct val="0"/>
                        </a:spcBef>
                        <a:spcAft>
                          <a:spcPct val="0"/>
                        </a:spcAft>
                        <a:buClrTx/>
                        <a:buSzTx/>
                        <a:buFontTx/>
                        <a:buNone/>
                        <a:defRPr/>
                      </a:pPr>
                      <a:r>
                        <a:rPr lang="en-US" altLang="zh-CN" sz="2000" b="1" baseline="0" smtClean="0"/>
                        <a:t>  </a:t>
                      </a:r>
                      <a:r>
                        <a:rPr lang="zh-CN" altLang="en-US" sz="2000" b="1" smtClean="0"/>
                        <a:t>甘薯</a:t>
                      </a:r>
                    </a:p>
                    <a:p>
                      <a:endParaRPr lang="zh-CN" altLang="en-US" sz="2000" b="1" smtClean="0"/>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74660">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wrap="square"/>
                    <a:lstStyle/>
                    <a:p>
                      <a:pPr marL="0" algn="l" defTabSz="914400" rtl="0" eaLnBrk="1" latinLnBrk="0" hangingPunct="1"/>
                      <a:r>
                        <a:rPr lang="zh-CN" altLang="en-US" sz="1600" b="1" kern="1200" smtClean="0">
                          <a:solidFill>
                            <a:srgbClr val="FF0000"/>
                          </a:solidFill>
                          <a:latin typeface="+mn-lt"/>
                          <a:ea typeface="+mn-ea"/>
                          <a:cs typeface="+mn-cs"/>
                        </a:rPr>
                        <a:t>明朝时传入中国</a:t>
                      </a:r>
                      <a:r>
                        <a:rPr lang="zh-CN" altLang="en-US" sz="1600" b="1" kern="1200" smtClean="0">
                          <a:solidFill>
                            <a:schemeClr val="dk1"/>
                          </a:solidFill>
                          <a:latin typeface="+mn-lt"/>
                          <a:ea typeface="+mn-ea"/>
                          <a:cs typeface="+mn-cs"/>
                        </a:rPr>
                        <a:t>，传播历程与玉米相似。</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30462">
                <a:tc vMerge="1">
                  <a:txBody>
                    <a:bodyPr/>
                    <a:lstStyle/>
                    <a:p/>
                  </a:txBody>
                  <a:tcPr/>
                </a:tc>
                <a:tc vMerge="1">
                  <a:txBody>
                    <a:bodyPr/>
                    <a:lstStyle/>
                    <a:p/>
                  </a:txBody>
                  <a:tcPr/>
                </a:tc>
                <a:tc rowSpan="2">
                  <a:txBody>
                    <a:bodyPr wrap="square"/>
                    <a:lstStyle/>
                    <a:p>
                      <a:pPr marL="0" algn="l" defTabSz="914400" rtl="0" eaLnBrk="1" latinLnBrk="0" hangingPunct="1"/>
                      <a:r>
                        <a:rPr lang="zh-CN" altLang="en-US" sz="1600" b="1" kern="1200" smtClean="0">
                          <a:solidFill>
                            <a:schemeClr val="dk1"/>
                          </a:solidFill>
                          <a:latin typeface="+mn-lt"/>
                          <a:ea typeface="+mn-ea"/>
                          <a:cs typeface="+mn-cs"/>
                        </a:rPr>
                        <a:t>由西班牙人带入欧洲</a:t>
                      </a:r>
                      <a:endParaRPr lang="en-US" altLang="zh-CN" sz="1600" b="1" kern="1200" smtClean="0">
                        <a:solidFill>
                          <a:schemeClr val="dk1"/>
                        </a:solidFill>
                        <a:latin typeface="+mn-lt"/>
                        <a:ea typeface="+mn-ea"/>
                        <a:cs typeface="+mn-cs"/>
                      </a:endParaRPr>
                    </a:p>
                    <a:p>
                      <a:pPr marL="0" marR="0" indent="0" algn="l" defTabSz="914400" rtl="0" eaLnBrk="1" fontAlgn="auto" latinLnBrk="0" hangingPunct="1">
                        <a:lnSpc>
                          <a:spcPct val="100000"/>
                        </a:lnSpc>
                        <a:spcBef>
                          <a:spcPct val="0"/>
                        </a:spcBef>
                        <a:spcAft>
                          <a:spcPct val="0"/>
                        </a:spcAft>
                        <a:buClrTx/>
                        <a:buSzTx/>
                        <a:buFontTx/>
                        <a:buNone/>
                        <a:defRPr/>
                      </a:pPr>
                      <a:r>
                        <a:rPr lang="zh-CN" altLang="en-US" sz="1600" b="1" kern="1200" smtClean="0">
                          <a:solidFill>
                            <a:schemeClr val="dk1"/>
                          </a:solidFill>
                          <a:latin typeface="+mn-lt"/>
                          <a:ea typeface="+mn-ea"/>
                          <a:cs typeface="+mn-cs"/>
                        </a:rPr>
                        <a:t>（起初仅供观赏）</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wrap="square"/>
                    <a:lstStyle/>
                    <a:p>
                      <a:pPr marL="0" algn="l" defTabSz="914400" rtl="0" eaLnBrk="1" latinLnBrk="0" hangingPunct="1"/>
                      <a:r>
                        <a:rPr lang="en-US" altLang="zh-CN" sz="1600" b="1" kern="1200" smtClean="0">
                          <a:solidFill>
                            <a:srgbClr val="C00000"/>
                          </a:solidFill>
                          <a:latin typeface="+mn-lt"/>
                          <a:ea typeface="+mn-ea"/>
                          <a:cs typeface="+mn-cs"/>
                        </a:rPr>
                        <a:t>18</a:t>
                      </a:r>
                      <a:r>
                        <a:rPr lang="zh-CN" altLang="en-US" sz="1600" b="1" kern="1200" smtClean="0">
                          <a:solidFill>
                            <a:srgbClr val="C00000"/>
                          </a:solidFill>
                          <a:latin typeface="+mn-lt"/>
                          <a:ea typeface="+mn-ea"/>
                          <a:cs typeface="+mn-cs"/>
                        </a:rPr>
                        <a:t>世纪中叶开始食用栽培</a:t>
                      </a:r>
                      <a:r>
                        <a:rPr lang="zh-CN" altLang="en-US" sz="1600" b="1" kern="1200" smtClean="0">
                          <a:solidFill>
                            <a:schemeClr val="dk1"/>
                          </a:solidFill>
                          <a:latin typeface="+mn-lt"/>
                          <a:ea typeface="+mn-ea"/>
                          <a:cs typeface="+mn-cs"/>
                        </a:rPr>
                        <a:t>，经过改良培育，</a:t>
                      </a:r>
                      <a:r>
                        <a:rPr lang="en-US" altLang="zh-CN" sz="1600" b="1" kern="1200" smtClean="0">
                          <a:solidFill>
                            <a:schemeClr val="dk1"/>
                          </a:solidFill>
                          <a:latin typeface="+mn-lt"/>
                          <a:ea typeface="+mn-ea"/>
                          <a:cs typeface="+mn-cs"/>
                        </a:rPr>
                        <a:t>18</a:t>
                      </a:r>
                      <a:r>
                        <a:rPr lang="zh-CN" altLang="en-US" sz="1600" b="1" kern="1200" smtClean="0">
                          <a:solidFill>
                            <a:schemeClr val="dk1"/>
                          </a:solidFill>
                          <a:latin typeface="+mn-lt"/>
                          <a:ea typeface="+mn-ea"/>
                          <a:cs typeface="+mn-cs"/>
                        </a:rPr>
                        <a:t>世纪末新品种又传回美洲。</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60638">
                <a:tc rowSpan="3">
                  <a:txBody>
                    <a:bodyPr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000" b="1" smtClean="0"/>
                        <a:t>番茄</a:t>
                      </a:r>
                    </a:p>
                    <a:p>
                      <a:endParaRPr lang="zh-CN" altLang="en-US" sz="2000" b="1" smtClean="0"/>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904126">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wrap="square"/>
                    <a:lstStyle/>
                    <a:p>
                      <a:pPr marL="0" algn="l" defTabSz="914400" rtl="0" eaLnBrk="1" latinLnBrk="0" hangingPunct="1"/>
                      <a:r>
                        <a:rPr lang="zh-CN" altLang="en-US" sz="1600" b="1" kern="1200" smtClean="0">
                          <a:solidFill>
                            <a:schemeClr val="dk1"/>
                          </a:solidFill>
                          <a:latin typeface="+mn-lt"/>
                          <a:ea typeface="+mn-ea"/>
                          <a:cs typeface="+mn-cs"/>
                        </a:rPr>
                        <a:t>由欧洲传教士引入中国</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wrap="square"/>
                    <a:lstStyle/>
                    <a:p>
                      <a:pPr marL="0" algn="l" defTabSz="914400" rtl="0" eaLnBrk="1" latinLnBrk="0" hangingPunct="1"/>
                      <a:r>
                        <a:rPr lang="zh-CN" altLang="en-US" sz="1600" b="1" kern="1200" smtClean="0">
                          <a:solidFill>
                            <a:srgbClr val="FF0000"/>
                          </a:solidFill>
                          <a:latin typeface="+mn-lt"/>
                          <a:ea typeface="+mn-ea"/>
                          <a:cs typeface="+mn-cs"/>
                        </a:rPr>
                        <a:t>明朝万历年间传入</a:t>
                      </a:r>
                      <a:r>
                        <a:rPr lang="zh-CN" altLang="en-US" sz="1600" b="1" kern="1200" smtClean="0">
                          <a:solidFill>
                            <a:schemeClr val="dk1"/>
                          </a:solidFill>
                          <a:latin typeface="+mn-lt"/>
                          <a:ea typeface="+mn-ea"/>
                          <a:cs typeface="+mn-cs"/>
                        </a:rPr>
                        <a:t>，长期当做观赏和药用植物。</a:t>
                      </a:r>
                      <a:endParaRPr lang="en-US" altLang="zh-CN" sz="1600" b="1" kern="1200" smtClean="0">
                        <a:solidFill>
                          <a:schemeClr val="dk1"/>
                        </a:solidFill>
                        <a:latin typeface="+mn-lt"/>
                        <a:ea typeface="+mn-ea"/>
                        <a:cs typeface="+mn-cs"/>
                      </a:endParaRPr>
                    </a:p>
                    <a:p>
                      <a:pPr marL="0" algn="l" defTabSz="914400" rtl="0" eaLnBrk="1" latinLnBrk="0" hangingPunct="1"/>
                      <a:r>
                        <a:rPr lang="zh-CN" altLang="en-US" sz="1600" b="1" kern="1200" smtClean="0">
                          <a:solidFill>
                            <a:schemeClr val="dk1"/>
                          </a:solidFill>
                          <a:latin typeface="+mn-lt"/>
                          <a:ea typeface="+mn-ea"/>
                          <a:cs typeface="+mn-cs"/>
                        </a:rPr>
                        <a:t>清朝光绪年间，开始作为食用蔬菜种植。</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31769">
                <a:tc vMerge="1">
                  <a:txBody>
                    <a:bodyPr/>
                    <a:lstStyle/>
                    <a:p/>
                  </a:txBody>
                  <a:tcPr/>
                </a:tc>
                <a:tc vMerge="1">
                  <a:txBody>
                    <a:bodyPr/>
                    <a:lstStyle/>
                    <a:p/>
                  </a:txBody>
                  <a:tcPr/>
                </a:tc>
                <a:tc rowSpan="2">
                  <a:txBody>
                    <a:bodyPr wrap="square"/>
                    <a:lstStyle/>
                    <a:p>
                      <a:pPr marL="0" algn="l" defTabSz="914400" rtl="0" eaLnBrk="1" latinLnBrk="0" hangingPunct="1"/>
                      <a:endParaRPr lang="zh-CN" altLang="en-US" sz="1600" b="1" kern="1200" smtClean="0">
                        <a:solidFill>
                          <a:schemeClr val="dk1"/>
                        </a:solidFill>
                        <a:latin typeface="+mn-ea"/>
                        <a:ea typeface="+mn-ea"/>
                        <a:cs typeface="+mn-cs"/>
                      </a:endParaRP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wrap="square"/>
                    <a:lstStyle/>
                    <a:p>
                      <a:pPr marL="0" algn="l" defTabSz="914400" rtl="0" eaLnBrk="1" latinLnBrk="0" hangingPunct="1"/>
                      <a:r>
                        <a:rPr lang="en-US" altLang="zh-CN" sz="1600" b="1" kern="1200" smtClean="0">
                          <a:solidFill>
                            <a:schemeClr val="dk1"/>
                          </a:solidFill>
                          <a:latin typeface="+mn-lt"/>
                          <a:ea typeface="+mn-ea"/>
                          <a:cs typeface="+mn-cs"/>
                        </a:rPr>
                        <a:t>15</a:t>
                      </a:r>
                      <a:r>
                        <a:rPr lang="zh-CN" altLang="en-US" sz="1600" b="1" kern="1200" smtClean="0">
                          <a:solidFill>
                            <a:schemeClr val="dk1"/>
                          </a:solidFill>
                          <a:latin typeface="+mn-lt"/>
                          <a:ea typeface="+mn-ea"/>
                          <a:cs typeface="+mn-cs"/>
                        </a:rPr>
                        <a:t>世纪传入西班牙</a:t>
                      </a:r>
                      <a:r>
                        <a:rPr lang="en-US" altLang="zh-CN" sz="1600" b="1" kern="1200" baseline="0" smtClean="0">
                          <a:solidFill>
                            <a:schemeClr val="dk1"/>
                          </a:solidFill>
                          <a:latin typeface="+mn-lt"/>
                          <a:ea typeface="+mn-ea"/>
                          <a:cs typeface="+mn-cs"/>
                        </a:rPr>
                        <a:t>                                          </a:t>
                      </a:r>
                      <a:r>
                        <a:rPr lang="en-US" altLang="zh-CN" sz="1600" b="1" kern="1200" smtClean="0">
                          <a:solidFill>
                            <a:schemeClr val="dk1"/>
                          </a:solidFill>
                          <a:latin typeface="+mn-lt"/>
                          <a:ea typeface="+mn-ea"/>
                          <a:cs typeface="+mn-cs"/>
                        </a:rPr>
                        <a:t>16</a:t>
                      </a:r>
                      <a:r>
                        <a:rPr lang="zh-CN" altLang="en-US" sz="1600" b="1" kern="1200" smtClean="0">
                          <a:solidFill>
                            <a:schemeClr val="dk1"/>
                          </a:solidFill>
                          <a:latin typeface="+mn-lt"/>
                          <a:ea typeface="+mn-ea"/>
                          <a:cs typeface="+mn-cs"/>
                        </a:rPr>
                        <a:t>世纪传到英国和中欧各国</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48791">
                <a:tc rowSpan="2">
                  <a:txBody>
                    <a:bodyPr wrap="square"/>
                    <a:lstStyle/>
                    <a:p>
                      <a:pPr marL="0" marR="0" indent="0" algn="l" defTabSz="914400" rtl="0" eaLnBrk="1" fontAlgn="auto" latinLnBrk="0" hangingPunct="1">
                        <a:lnSpc>
                          <a:spcPct val="100000"/>
                        </a:lnSpc>
                        <a:spcBef>
                          <a:spcPct val="0"/>
                        </a:spcBef>
                        <a:spcAft>
                          <a:spcPct val="0"/>
                        </a:spcAft>
                        <a:buClrTx/>
                        <a:buSzTx/>
                        <a:buFontTx/>
                        <a:buNone/>
                        <a:defRPr/>
                      </a:pPr>
                      <a:r>
                        <a:rPr lang="zh-CN" altLang="en-US" sz="2000" b="1" smtClean="0"/>
                        <a:t>辣椒</a:t>
                      </a:r>
                    </a:p>
                    <a:p>
                      <a:endParaRPr lang="zh-CN" altLang="en-US" sz="2000" b="1" smtClean="0"/>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615222">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a:lstStyle/>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wrap="square"/>
                    <a:lstStyle/>
                    <a:p>
                      <a:pPr marL="0" algn="l" defTabSz="914400" rtl="0" eaLnBrk="1" latinLnBrk="0" hangingPunct="1"/>
                      <a:endParaRPr lang="zh-CN" altLang="en-US" sz="1600" b="1" kern="1200" smtClean="0">
                        <a:solidFill>
                          <a:schemeClr val="dk1"/>
                        </a:solidFill>
                        <a:latin typeface="+mn-lt"/>
                        <a:ea typeface="+mn-ea"/>
                        <a:cs typeface="+mn-cs"/>
                      </a:endParaRP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wrap="square"/>
                    <a:lstStyle/>
                    <a:p>
                      <a:pPr marL="0" algn="l" defTabSz="914400" rtl="0" eaLnBrk="1" latinLnBrk="0" hangingPunct="1"/>
                      <a:r>
                        <a:rPr lang="en-US" altLang="zh-CN" sz="1600" b="1" kern="1200" smtClean="0">
                          <a:solidFill>
                            <a:srgbClr val="FF0000"/>
                          </a:solidFill>
                          <a:latin typeface="+mn-lt"/>
                          <a:ea typeface="+mn-ea"/>
                          <a:cs typeface="+mn-cs"/>
                        </a:rPr>
                        <a:t>16</a:t>
                      </a:r>
                      <a:r>
                        <a:rPr lang="zh-CN" altLang="en-US" sz="1600" b="1" kern="1200" smtClean="0">
                          <a:solidFill>
                            <a:srgbClr val="FF0000"/>
                          </a:solidFill>
                          <a:latin typeface="+mn-lt"/>
                          <a:ea typeface="+mn-ea"/>
                          <a:cs typeface="+mn-cs"/>
                        </a:rPr>
                        <a:t>世纪中期传入中国</a:t>
                      </a:r>
                      <a:r>
                        <a:rPr lang="zh-CN" altLang="en-US" sz="1600" b="1" kern="1200" smtClean="0">
                          <a:solidFill>
                            <a:schemeClr val="dk1"/>
                          </a:solidFill>
                          <a:latin typeface="+mn-lt"/>
                          <a:ea typeface="+mn-ea"/>
                          <a:cs typeface="+mn-cs"/>
                        </a:rPr>
                        <a:t>，称为“番椒”</a:t>
                      </a:r>
                      <a:endParaRPr lang="en-US" altLang="zh-CN" sz="1600" b="1" kern="1200" smtClean="0">
                        <a:solidFill>
                          <a:schemeClr val="dk1"/>
                        </a:solidFill>
                        <a:latin typeface="+mn-lt"/>
                        <a:ea typeface="+mn-ea"/>
                        <a:cs typeface="+mn-cs"/>
                      </a:endParaRPr>
                    </a:p>
                    <a:p>
                      <a:pPr marL="0" algn="l" defTabSz="914400" rtl="0" eaLnBrk="1" latinLnBrk="0" hangingPunct="1"/>
                      <a:r>
                        <a:rPr lang="zh-CN" altLang="en-US" sz="1600" b="1" kern="1200" smtClean="0">
                          <a:solidFill>
                            <a:schemeClr val="dk1"/>
                          </a:solidFill>
                          <a:latin typeface="+mn-lt"/>
                          <a:ea typeface="+mn-ea"/>
                          <a:cs typeface="+mn-cs"/>
                        </a:rPr>
                        <a:t>西南、中南地区气候潮湿，辣椒较为流行。</a:t>
                      </a:r>
                    </a:p>
                  </a:txBody>
                  <a:tcPr anchor="ctr" anchorCtr="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标题 1"/>
          <p:cNvSpPr>
            <a:spLocks noGrp="1"/>
          </p:cNvSpPr>
          <p:nvPr>
            <p:ph type="title"/>
            <p:custDataLst>
              <p:tags r:id="rId3"/>
            </p:custDataLst>
          </p:nvPr>
        </p:nvSpPr>
        <p:spPr>
          <a:xfrm>
            <a:off x="1681158" y="538649"/>
            <a:ext cx="8229600" cy="634082"/>
          </a:xfrm>
        </p:spPr>
        <p:txBody>
          <a:bodyPr>
            <a:normAutofit fontScale="90000"/>
          </a:bodyPr>
          <a:lstStyle/>
          <a:p>
            <a:r>
              <a:rPr lang="zh-CN" altLang="en-US" smtClean="0">
                <a:solidFill>
                  <a:srgbClr val="0000CC"/>
                </a:solidFill>
                <a:effectLst>
                  <a:outerShdw blurRad="38100" dist="38100" dir="2700000" algn="tl">
                    <a:srgbClr val="000000">
                      <a:alpha val="43137"/>
                    </a:srgbClr>
                  </a:outerShdw>
                </a:effectLst>
                <a:latin typeface="华文行楷" pitchFamily="2" charset="-122"/>
                <a:ea typeface="华文行楷" pitchFamily="2" charset="-122"/>
              </a:rPr>
              <a:t>其他地区物种在美洲的推广</a:t>
            </a:r>
            <a:endParaRPr lang="zh-CN" altLang="en-US">
              <a:solidFill>
                <a:srgbClr val="0000CC"/>
              </a:solidFill>
              <a:effectLst>
                <a:outerShdw blurRad="38100" dist="38100" dir="2700000" algn="tl">
                  <a:srgbClr val="000000">
                    <a:alpha val="43137"/>
                  </a:srgbClr>
                </a:outerShdw>
              </a:effectLst>
              <a:latin typeface="华文行楷" pitchFamily="2" charset="-122"/>
              <a:ea typeface="华文行楷" pitchFamily="2" charset="-122"/>
            </a:endParaRPr>
          </a:p>
        </p:txBody>
      </p:sp>
      <p:sp>
        <p:nvSpPr>
          <p:cNvPr id="4" name="TextBox 3"/>
          <p:cNvSpPr txBox="1"/>
          <p:nvPr>
            <p:custDataLst>
              <p:tags r:id="rId4"/>
            </p:custDataLst>
          </p:nvPr>
        </p:nvSpPr>
        <p:spPr>
          <a:xfrm>
            <a:off x="2412033" y="2996952"/>
            <a:ext cx="6768752" cy="3476625"/>
          </a:xfrm>
          <a:prstGeom prst="rect">
            <a:avLst/>
          </a:prstGeom>
          <a:noFill/>
        </p:spPr>
        <p:txBody>
          <a:bodyPr wrap="square" rtlCol="0">
            <a:spAutoFit/>
          </a:bodyPr>
          <a:lstStyle/>
          <a:p>
            <a:pPr fontAlgn="auto">
              <a:lnSpc>
                <a:spcPts val="4400"/>
              </a:lnSpc>
            </a:pPr>
            <a:r>
              <a:rPr lang="zh-CN" altLang="en-US" sz="2800" b="1" smtClean="0"/>
              <a:t>粮食类：小麦、大麦、水稻</a:t>
            </a:r>
            <a:endParaRPr lang="en-US" altLang="zh-CN" sz="2800" b="1" smtClean="0"/>
          </a:p>
          <a:p>
            <a:pPr fontAlgn="auto">
              <a:lnSpc>
                <a:spcPts val="4400"/>
              </a:lnSpc>
            </a:pPr>
            <a:r>
              <a:rPr lang="zh-CN" altLang="en-US" sz="2800" b="1" smtClean="0"/>
              <a:t>水果类：苹果、葡萄、甜橙、柠檬</a:t>
            </a:r>
            <a:endParaRPr lang="en-US" altLang="zh-CN" sz="2800" b="1" smtClean="0"/>
          </a:p>
          <a:p>
            <a:pPr fontAlgn="auto">
              <a:lnSpc>
                <a:spcPts val="4400"/>
              </a:lnSpc>
            </a:pPr>
            <a:r>
              <a:rPr lang="zh-CN" altLang="en-US" sz="2800" b="1" smtClean="0"/>
              <a:t>蔬菜类：黄瓜、甜瓜、豌豆</a:t>
            </a:r>
            <a:endParaRPr lang="en-US" altLang="zh-CN" sz="2800" b="1" smtClean="0"/>
          </a:p>
          <a:p>
            <a:pPr fontAlgn="auto">
              <a:lnSpc>
                <a:spcPts val="4400"/>
              </a:lnSpc>
            </a:pPr>
            <a:r>
              <a:rPr lang="zh-CN" altLang="en-US" sz="2800" b="1" smtClean="0"/>
              <a:t>经济类：甘蔗</a:t>
            </a:r>
            <a:endParaRPr lang="en-US" altLang="zh-CN" sz="2800" b="1" smtClean="0"/>
          </a:p>
          <a:p>
            <a:pPr fontAlgn="auto">
              <a:lnSpc>
                <a:spcPts val="4400"/>
              </a:lnSpc>
            </a:pPr>
            <a:r>
              <a:rPr lang="zh-CN" altLang="en-US" sz="2800" b="1" smtClean="0"/>
              <a:t>牲畜家禽：牛、驴、骡、马（役畜）猪、羊、鸡（食用）</a:t>
            </a:r>
            <a:endParaRPr lang="zh-CN" altLang="en-US" sz="2800" b="1"/>
          </a:p>
        </p:txBody>
      </p:sp>
      <p:sp>
        <p:nvSpPr>
          <p:cNvPr id="5" name="内容占位符 4"/>
          <p:cNvSpPr>
            <a:spLocks noGrp="1"/>
          </p:cNvSpPr>
          <p:nvPr>
            <p:ph idx="1"/>
            <p:custDataLst>
              <p:tags r:id="rId5"/>
            </p:custDataLst>
          </p:nvPr>
        </p:nvSpPr>
        <p:spPr>
          <a:xfrm>
            <a:off x="1825809" y="2801501"/>
            <a:ext cx="8229600" cy="3672408"/>
          </a:xfrm>
        </p:spPr>
        <p:txBody>
          <a:bodyPr/>
          <a:lstStyle/>
          <a:p>
            <a:pPr marL="0" indent="0">
              <a:buNone/>
            </a:pPr>
            <a:r>
              <a:rPr lang="en-US" altLang="zh-CN"/>
              <a:t>      </a:t>
            </a:r>
          </a:p>
        </p:txBody>
      </p:sp>
      <p:sp>
        <p:nvSpPr>
          <p:cNvPr id="6" name="内容占位符 2"/>
          <p:cNvSpPr>
            <a:spLocks noGrp="1"/>
          </p:cNvSpPr>
          <p:nvPr>
            <p:custDataLst>
              <p:tags r:id="rId6"/>
            </p:custDataLst>
          </p:nvPr>
        </p:nvSpPr>
        <p:spPr>
          <a:xfrm>
            <a:off x="1907977" y="1412776"/>
            <a:ext cx="8229600" cy="11087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457200">
              <a:spcBef>
                <a:spcPct val="0"/>
              </a:spcBef>
              <a:buNone/>
            </a:pPr>
            <a:r>
              <a:rPr lang="zh-CN" altLang="en-US" smtClean="0">
                <a:latin typeface="华文行楷" pitchFamily="2" charset="-122"/>
                <a:ea typeface="华文行楷" pitchFamily="2" charset="-122"/>
              </a:rPr>
              <a:t>自学课本</a:t>
            </a:r>
            <a:r>
              <a:rPr lang="en-US" altLang="zh-CN" smtClean="0">
                <a:latin typeface="华文行楷" pitchFamily="2" charset="-122"/>
                <a:ea typeface="华文行楷" pitchFamily="2" charset="-122"/>
              </a:rPr>
              <a:t>10</a:t>
            </a:r>
            <a:r>
              <a:rPr lang="zh-CN" altLang="en-US" smtClean="0">
                <a:latin typeface="华文行楷" pitchFamily="2" charset="-122"/>
                <a:ea typeface="华文行楷" pitchFamily="2" charset="-122"/>
              </a:rPr>
              <a:t>页内容，分类总结其他地区有什么作物传入美洲并推广。</a:t>
            </a:r>
            <a:endParaRPr lang="zh-CN" altLang="en-US">
              <a:latin typeface="华文行楷" pitchFamily="2" charset="-122"/>
              <a:ea typeface="华文行楷"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68610" name="文本框 3"/>
          <p:cNvSpPr/>
          <p:nvPr>
            <p:custDataLst>
              <p:tags r:id="rId3"/>
            </p:custDataLst>
          </p:nvPr>
        </p:nvSpPr>
        <p:spPr>
          <a:xfrm>
            <a:off x="1512888" y="26988"/>
            <a:ext cx="7500937" cy="521970"/>
          </a:xfrm>
          <a:prstGeom prst="rect">
            <a:avLst/>
          </a:prstGeom>
          <a:noFill/>
          <a:ln w="9525">
            <a:noFill/>
          </a:ln>
        </p:spPr>
        <p:txBody>
          <a:bodyPr anchor="t">
            <a:spAutoFit/>
          </a:bodyPr>
          <a:lstStyle/>
          <a:p>
            <a:pPr>
              <a:buSzTx/>
            </a:pPr>
            <a:r>
              <a:rPr lang="en-US" altLang="zh-CN" sz="2800"/>
              <a:t>2</a:t>
            </a:r>
            <a:r>
              <a:rPr lang="zh-CN" altLang="en-US" sz="2800"/>
              <a:t>、蔬菜作物</a:t>
            </a:r>
          </a:p>
        </p:txBody>
      </p:sp>
      <p:sp>
        <p:nvSpPr>
          <p:cNvPr id="68611" name="文本框 6"/>
          <p:cNvSpPr/>
          <p:nvPr>
            <p:custDataLst>
              <p:tags r:id="rId4"/>
            </p:custDataLst>
          </p:nvPr>
        </p:nvSpPr>
        <p:spPr>
          <a:xfrm>
            <a:off x="1314450" y="549275"/>
            <a:ext cx="7500938" cy="521970"/>
          </a:xfrm>
          <a:prstGeom prst="rect">
            <a:avLst/>
          </a:prstGeom>
          <a:noFill/>
          <a:ln w="9525">
            <a:noFill/>
          </a:ln>
        </p:spPr>
        <p:txBody>
          <a:bodyPr anchor="t">
            <a:spAutoFit/>
          </a:bodyPr>
          <a:lstStyle/>
          <a:p>
            <a:pPr>
              <a:buSzTx/>
            </a:pPr>
            <a:r>
              <a:rPr lang="zh-CN" altLang="en-US" sz="2800">
                <a:solidFill>
                  <a:srgbClr val="0070C0"/>
                </a:solidFill>
              </a:rPr>
              <a:t>（</a:t>
            </a:r>
            <a:r>
              <a:rPr lang="en-US" altLang="zh-CN" sz="2800">
                <a:solidFill>
                  <a:srgbClr val="0070C0"/>
                </a:solidFill>
              </a:rPr>
              <a:t>1</a:t>
            </a:r>
            <a:r>
              <a:rPr lang="zh-CN" altLang="en-US" sz="2800">
                <a:solidFill>
                  <a:srgbClr val="0070C0"/>
                </a:solidFill>
              </a:rPr>
              <a:t>）</a:t>
            </a:r>
            <a:r>
              <a:rPr lang="en-US" altLang="zh-CN" sz="2800">
                <a:solidFill>
                  <a:srgbClr val="0070C0"/>
                </a:solidFill>
              </a:rPr>
              <a:t>“</a:t>
            </a:r>
            <a:r>
              <a:rPr lang="zh-CN" altLang="en-US" sz="2800">
                <a:solidFill>
                  <a:srgbClr val="0070C0"/>
                </a:solidFill>
              </a:rPr>
              <a:t>狼桃</a:t>
            </a:r>
            <a:r>
              <a:rPr lang="en-US" altLang="zh-CN" sz="2800">
                <a:solidFill>
                  <a:srgbClr val="0070C0"/>
                </a:solidFill>
              </a:rPr>
              <a:t>”</a:t>
            </a:r>
            <a:r>
              <a:rPr lang="zh-CN" altLang="zh-CN" sz="2800">
                <a:solidFill>
                  <a:srgbClr val="0070C0"/>
                </a:solidFill>
              </a:rPr>
              <a:t>变</a:t>
            </a:r>
            <a:r>
              <a:rPr lang="zh-CN" altLang="en-US" sz="2800">
                <a:solidFill>
                  <a:srgbClr val="0070C0"/>
                </a:solidFill>
              </a:rPr>
              <a:t>美味</a:t>
            </a:r>
            <a:r>
              <a:rPr lang="en-US" altLang="zh-CN" sz="2800" b="1">
                <a:solidFill>
                  <a:srgbClr val="0070C0"/>
                </a:solidFill>
                <a:latin typeface="宋体" pitchFamily="2" charset="-122"/>
                <a:sym typeface="宋体" pitchFamily="2" charset="-122"/>
              </a:rPr>
              <a:t>---</a:t>
            </a:r>
            <a:r>
              <a:rPr lang="zh-CN" altLang="en-US" sz="2800">
                <a:solidFill>
                  <a:srgbClr val="0070C0"/>
                </a:solidFill>
              </a:rPr>
              <a:t>西红柿在欧亚的传播</a:t>
            </a:r>
          </a:p>
        </p:txBody>
      </p:sp>
      <p:pic>
        <p:nvPicPr>
          <p:cNvPr id="68612" name="图片 7"/>
          <p:cNvPicPr>
            <a:picLocks noChangeAspect="1"/>
          </p:cNvPicPr>
          <p:nvPr>
            <p:custDataLst>
              <p:tags r:id="rId6"/>
            </p:custDataLst>
          </p:nvPr>
        </p:nvPicPr>
        <p:blipFill>
          <a:blip r:embed="rId5"/>
          <a:stretch>
            <a:fillRect/>
          </a:stretch>
        </p:blipFill>
        <p:spPr>
          <a:xfrm>
            <a:off x="1512888" y="1438275"/>
            <a:ext cx="2293937" cy="2432050"/>
          </a:xfrm>
          <a:prstGeom prst="rect">
            <a:avLst/>
          </a:prstGeom>
          <a:noFill/>
          <a:ln w="9525">
            <a:noFill/>
          </a:ln>
        </p:spPr>
      </p:pic>
      <p:pic>
        <p:nvPicPr>
          <p:cNvPr id="68613" name="图片 8"/>
          <p:cNvPicPr>
            <a:picLocks noChangeAspect="1"/>
          </p:cNvPicPr>
          <p:nvPr>
            <p:custDataLst>
              <p:tags r:id="rId8"/>
            </p:custDataLst>
          </p:nvPr>
        </p:nvPicPr>
        <p:blipFill>
          <a:blip r:embed="rId7"/>
          <a:stretch>
            <a:fillRect/>
          </a:stretch>
        </p:blipFill>
        <p:spPr>
          <a:xfrm>
            <a:off x="4140200" y="1438275"/>
            <a:ext cx="2725738" cy="2432050"/>
          </a:xfrm>
          <a:prstGeom prst="rect">
            <a:avLst/>
          </a:prstGeom>
          <a:noFill/>
          <a:ln w="9525">
            <a:noFill/>
          </a:ln>
        </p:spPr>
      </p:pic>
      <p:pic>
        <p:nvPicPr>
          <p:cNvPr id="68614" name="图片 9"/>
          <p:cNvPicPr>
            <a:picLocks noChangeAspect="1"/>
          </p:cNvPicPr>
          <p:nvPr>
            <p:custDataLst>
              <p:tags r:id="rId10"/>
            </p:custDataLst>
          </p:nvPr>
        </p:nvPicPr>
        <p:blipFill>
          <a:blip r:embed="rId9"/>
          <a:stretch>
            <a:fillRect/>
          </a:stretch>
        </p:blipFill>
        <p:spPr>
          <a:xfrm>
            <a:off x="7199313" y="1447800"/>
            <a:ext cx="2989262" cy="2305050"/>
          </a:xfrm>
          <a:prstGeom prst="rect">
            <a:avLst/>
          </a:prstGeom>
          <a:noFill/>
          <a:ln w="9525">
            <a:noFill/>
          </a:ln>
        </p:spPr>
      </p:pic>
      <p:pic>
        <p:nvPicPr>
          <p:cNvPr id="68615" name="图片 10"/>
          <p:cNvPicPr>
            <a:picLocks noChangeAspect="1"/>
          </p:cNvPicPr>
          <p:nvPr>
            <p:custDataLst>
              <p:tags r:id="rId12"/>
            </p:custDataLst>
          </p:nvPr>
        </p:nvPicPr>
        <p:blipFill>
          <a:blip r:embed="rId11"/>
          <a:stretch>
            <a:fillRect/>
          </a:stretch>
        </p:blipFill>
        <p:spPr>
          <a:xfrm>
            <a:off x="1512888" y="4237038"/>
            <a:ext cx="2235200" cy="2306637"/>
          </a:xfrm>
          <a:prstGeom prst="rect">
            <a:avLst/>
          </a:prstGeom>
          <a:noFill/>
          <a:ln w="9525">
            <a:noFill/>
          </a:ln>
        </p:spPr>
      </p:pic>
      <p:pic>
        <p:nvPicPr>
          <p:cNvPr id="68616" name="图片 11"/>
          <p:cNvPicPr>
            <a:picLocks noChangeAspect="1"/>
          </p:cNvPicPr>
          <p:nvPr>
            <p:custDataLst>
              <p:tags r:id="rId14"/>
            </p:custDataLst>
          </p:nvPr>
        </p:nvPicPr>
        <p:blipFill>
          <a:blip r:embed="rId13"/>
          <a:stretch>
            <a:fillRect/>
          </a:stretch>
        </p:blipFill>
        <p:spPr>
          <a:xfrm>
            <a:off x="4291013" y="4237038"/>
            <a:ext cx="2522537" cy="2306637"/>
          </a:xfrm>
          <a:prstGeom prst="rect">
            <a:avLst/>
          </a:prstGeom>
          <a:noFill/>
          <a:ln w="9525">
            <a:noFill/>
          </a:ln>
        </p:spPr>
      </p:pic>
      <p:pic>
        <p:nvPicPr>
          <p:cNvPr id="68617" name="图片 1"/>
          <p:cNvPicPr>
            <a:picLocks noChangeAspect="1"/>
          </p:cNvPicPr>
          <p:nvPr>
            <p:custDataLst>
              <p:tags r:id="rId16"/>
            </p:custDataLst>
          </p:nvPr>
        </p:nvPicPr>
        <p:blipFill>
          <a:blip r:embed="rId15"/>
          <a:stretch>
            <a:fillRect/>
          </a:stretch>
        </p:blipFill>
        <p:spPr>
          <a:xfrm>
            <a:off x="7199313" y="4257675"/>
            <a:ext cx="2989262" cy="229235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86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68613"/>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68614"/>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68617"/>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68616"/>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68615"/>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686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69634" name="文本框 5"/>
          <p:cNvSpPr/>
          <p:nvPr>
            <p:custDataLst>
              <p:tags r:id="rId3"/>
            </p:custDataLst>
          </p:nvPr>
        </p:nvSpPr>
        <p:spPr>
          <a:xfrm>
            <a:off x="1360488" y="209550"/>
            <a:ext cx="7413625" cy="521970"/>
          </a:xfrm>
          <a:prstGeom prst="rect">
            <a:avLst/>
          </a:prstGeom>
          <a:noFill/>
          <a:ln w="9525">
            <a:noFill/>
          </a:ln>
        </p:spPr>
        <p:txBody>
          <a:bodyPr anchor="t">
            <a:spAutoFit/>
          </a:bodyPr>
          <a:lstStyle/>
          <a:p>
            <a:pPr>
              <a:buSzTx/>
            </a:pPr>
            <a:r>
              <a:rPr lang="zh-CN" altLang="en-US" sz="2800"/>
              <a:t>（</a:t>
            </a:r>
            <a:r>
              <a:rPr lang="en-US" altLang="zh-CN" sz="2800"/>
              <a:t>2</a:t>
            </a:r>
            <a:r>
              <a:rPr lang="zh-CN" altLang="en-US" sz="2800"/>
              <a:t>）辣椒的传播</a:t>
            </a:r>
          </a:p>
        </p:txBody>
      </p:sp>
      <p:pic>
        <p:nvPicPr>
          <p:cNvPr id="69635" name="图片 5"/>
          <p:cNvPicPr>
            <a:picLocks noChangeAspect="1"/>
          </p:cNvPicPr>
          <p:nvPr>
            <p:custDataLst>
              <p:tags r:id="rId5"/>
            </p:custDataLst>
          </p:nvPr>
        </p:nvPicPr>
        <p:blipFill>
          <a:blip r:embed="rId4"/>
          <a:stretch>
            <a:fillRect/>
          </a:stretch>
        </p:blipFill>
        <p:spPr>
          <a:xfrm>
            <a:off x="4445000" y="3789363"/>
            <a:ext cx="2989263" cy="2519362"/>
          </a:xfrm>
          <a:prstGeom prst="rect">
            <a:avLst/>
          </a:prstGeom>
          <a:noFill/>
          <a:ln w="9525">
            <a:noFill/>
          </a:ln>
        </p:spPr>
      </p:pic>
      <p:sp>
        <p:nvSpPr>
          <p:cNvPr id="69636" name="文本框 6"/>
          <p:cNvSpPr/>
          <p:nvPr>
            <p:custDataLst>
              <p:tags r:id="rId6"/>
            </p:custDataLst>
          </p:nvPr>
        </p:nvSpPr>
        <p:spPr>
          <a:xfrm>
            <a:off x="1652588" y="2597150"/>
            <a:ext cx="8575675" cy="829945"/>
          </a:xfrm>
          <a:prstGeom prst="rect">
            <a:avLst/>
          </a:prstGeom>
          <a:noFill/>
          <a:ln w="9525">
            <a:noFill/>
          </a:ln>
        </p:spPr>
        <p:txBody>
          <a:bodyPr anchor="t">
            <a:spAutoFit/>
          </a:bodyPr>
          <a:lstStyle/>
          <a:p>
            <a:pPr>
              <a:buSzTx/>
            </a:pPr>
            <a:r>
              <a:rPr lang="zh-CN" altLang="en-US" sz="2400" b="1">
                <a:solidFill>
                  <a:srgbClr val="FFFF00"/>
                </a:solidFill>
              </a:rPr>
              <a:t>番椒，丛生，百花，子俨秃笔头，味辣，色红，甚可观，子种。</a:t>
            </a:r>
          </a:p>
          <a:p>
            <a:pPr>
              <a:buSzTx/>
            </a:pPr>
            <a:r>
              <a:rPr lang="zh-CN" altLang="en-US" sz="2400" b="1">
                <a:solidFill>
                  <a:srgbClr val="FFFF00"/>
                </a:solidFill>
              </a:rPr>
              <a:t>                                 </a:t>
            </a:r>
            <a:r>
              <a:rPr lang="en-US" altLang="zh-CN" sz="2400" b="1">
                <a:solidFill>
                  <a:srgbClr val="FFFF00"/>
                </a:solidFill>
                <a:latin typeface="宋体" pitchFamily="2" charset="-122"/>
              </a:rPr>
              <a:t>--- </a:t>
            </a:r>
            <a:r>
              <a:rPr lang="en-US" altLang="zh-CN" sz="2400" b="1">
                <a:solidFill>
                  <a:srgbClr val="FFFF00"/>
                </a:solidFill>
                <a:latin typeface="等线" panose="02010600030101010101" pitchFamily="2" charset="-122"/>
                <a:ea typeface="等线" panose="02010600030101010101" pitchFamily="2" charset="-122"/>
              </a:rPr>
              <a:t>[</a:t>
            </a:r>
            <a:r>
              <a:rPr lang="zh-CN" altLang="en-US" sz="2400" b="1">
                <a:solidFill>
                  <a:srgbClr val="FFFF00"/>
                </a:solidFill>
                <a:latin typeface="等线" panose="02010600030101010101" pitchFamily="2" charset="-122"/>
                <a:ea typeface="等线" panose="02010600030101010101" pitchFamily="2" charset="-122"/>
              </a:rPr>
              <a:t>明</a:t>
            </a:r>
            <a:r>
              <a:rPr lang="en-US" altLang="zh-CN" sz="2400" b="1">
                <a:solidFill>
                  <a:srgbClr val="FFFF00"/>
                </a:solidFill>
                <a:latin typeface="等线" panose="02010600030101010101" pitchFamily="2" charset="-122"/>
                <a:ea typeface="等线" panose="02010600030101010101" pitchFamily="2" charset="-122"/>
              </a:rPr>
              <a:t>]  </a:t>
            </a:r>
            <a:r>
              <a:rPr lang="zh-CN" altLang="en-US" sz="2400" b="1">
                <a:solidFill>
                  <a:srgbClr val="FFFF00"/>
                </a:solidFill>
                <a:latin typeface="等线" panose="02010600030101010101" pitchFamily="2" charset="-122"/>
                <a:ea typeface="等线" panose="02010600030101010101" pitchFamily="2" charset="-122"/>
              </a:rPr>
              <a:t>高濂《遵生八笺》</a:t>
            </a:r>
          </a:p>
        </p:txBody>
      </p:sp>
      <p:pic>
        <p:nvPicPr>
          <p:cNvPr id="69637" name="图片 7"/>
          <p:cNvPicPr>
            <a:picLocks noChangeAspect="1"/>
          </p:cNvPicPr>
          <p:nvPr>
            <p:custDataLst>
              <p:tags r:id="rId8"/>
            </p:custDataLst>
          </p:nvPr>
        </p:nvPicPr>
        <p:blipFill>
          <a:blip r:embed="rId7"/>
          <a:stretch>
            <a:fillRect/>
          </a:stretch>
        </p:blipFill>
        <p:spPr>
          <a:xfrm>
            <a:off x="1485900" y="3789363"/>
            <a:ext cx="2784475" cy="2519362"/>
          </a:xfrm>
          <a:prstGeom prst="rect">
            <a:avLst/>
          </a:prstGeom>
          <a:noFill/>
          <a:ln w="9525">
            <a:noFill/>
          </a:ln>
        </p:spPr>
      </p:pic>
      <p:sp>
        <p:nvSpPr>
          <p:cNvPr id="69638" name="文本框 8"/>
          <p:cNvSpPr/>
          <p:nvPr>
            <p:custDataLst>
              <p:tags r:id="rId9"/>
            </p:custDataLst>
          </p:nvPr>
        </p:nvSpPr>
        <p:spPr>
          <a:xfrm>
            <a:off x="1566863" y="1274763"/>
            <a:ext cx="8945562" cy="829945"/>
          </a:xfrm>
          <a:prstGeom prst="rect">
            <a:avLst/>
          </a:prstGeom>
          <a:noFill/>
          <a:ln w="9525">
            <a:noFill/>
          </a:ln>
        </p:spPr>
        <p:txBody>
          <a:bodyPr anchor="t">
            <a:spAutoFit/>
          </a:bodyPr>
          <a:lstStyle/>
          <a:p>
            <a:pPr>
              <a:buSzTx/>
            </a:pPr>
            <a:r>
              <a:rPr lang="zh-CN" altLang="en-US" sz="2400" b="1">
                <a:solidFill>
                  <a:srgbClr val="C00000"/>
                </a:solidFill>
              </a:rPr>
              <a:t>阅读史料，结合图片信息及课本知识，思考辣椒传入中国在西南和中南地区流行的原因，又是如何融入了中国文化元素。</a:t>
            </a:r>
          </a:p>
        </p:txBody>
      </p:sp>
      <p:sp>
        <p:nvSpPr>
          <p:cNvPr id="69639" name="文本框 1"/>
          <p:cNvSpPr/>
          <p:nvPr>
            <p:custDataLst>
              <p:tags r:id="rId10"/>
            </p:custDataLst>
          </p:nvPr>
        </p:nvSpPr>
        <p:spPr>
          <a:xfrm>
            <a:off x="1993900" y="719138"/>
            <a:ext cx="1407160" cy="460375"/>
          </a:xfrm>
          <a:prstGeom prst="rect">
            <a:avLst/>
          </a:prstGeom>
          <a:noFill/>
          <a:ln w="9525">
            <a:noFill/>
          </a:ln>
        </p:spPr>
        <p:txBody>
          <a:bodyPr wrap="none" anchor="t">
            <a:spAutoFit/>
          </a:bodyPr>
          <a:lstStyle/>
          <a:p>
            <a:pPr>
              <a:buSzTx/>
            </a:pPr>
            <a:r>
              <a:rPr lang="zh-CN" altLang="en-US" sz="2400" b="1">
                <a:solidFill>
                  <a:srgbClr val="C00000"/>
                </a:solidFill>
              </a:rPr>
              <a:t>史料</a:t>
            </a:r>
            <a:r>
              <a:rPr lang="zh-CN" altLang="en-US" sz="2400" b="1">
                <a:solidFill>
                  <a:srgbClr val="C00000"/>
                </a:solidFill>
                <a:sym typeface="宋体" pitchFamily="2" charset="-122"/>
              </a:rPr>
              <a:t>解读</a:t>
            </a:r>
          </a:p>
        </p:txBody>
      </p:sp>
      <p:pic>
        <p:nvPicPr>
          <p:cNvPr id="69640" name="图片 1"/>
          <p:cNvPicPr>
            <a:picLocks noChangeAspect="1"/>
          </p:cNvPicPr>
          <p:nvPr>
            <p:custDataLst>
              <p:tags r:id="rId12"/>
            </p:custDataLst>
          </p:nvPr>
        </p:nvPicPr>
        <p:blipFill>
          <a:blip r:embed="rId11"/>
          <a:stretch>
            <a:fillRect/>
          </a:stretch>
        </p:blipFill>
        <p:spPr>
          <a:xfrm>
            <a:off x="7608888" y="3789363"/>
            <a:ext cx="2779712" cy="2519362"/>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2" nodeType="clickEffect">
                                  <p:stCondLst>
                                    <p:cond delay="0"/>
                                  </p:stCondLst>
                                  <p:childTnLst>
                                    <p:set>
                                      <p:cBhvr>
                                        <p:cTn id="6" dur="1" fill="hold">
                                          <p:stCondLst>
                                            <p:cond delay="0"/>
                                          </p:stCondLst>
                                        </p:cTn>
                                        <p:tgtEl>
                                          <p:spTgt spid="69639"/>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6963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963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963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963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96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6" grpId="0"/>
      <p:bldP spid="69638" grpId="1"/>
      <p:bldP spid="69639" grpId="2"/>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71682" name="文本框 3"/>
          <p:cNvSpPr/>
          <p:nvPr>
            <p:custDataLst>
              <p:tags r:id="rId3"/>
            </p:custDataLst>
          </p:nvPr>
        </p:nvSpPr>
        <p:spPr>
          <a:xfrm>
            <a:off x="1344613" y="1785938"/>
            <a:ext cx="9144000" cy="4892675"/>
          </a:xfrm>
          <a:prstGeom prst="rect">
            <a:avLst/>
          </a:prstGeom>
          <a:noFill/>
          <a:ln w="9525">
            <a:noFill/>
          </a:ln>
        </p:spPr>
        <p:txBody>
          <a:bodyPr anchor="t">
            <a:spAutoFit/>
          </a:bodyPr>
          <a:lstStyle/>
          <a:p>
            <a:pPr eaLnBrk="0" hangingPunct="0">
              <a:buSzTx/>
            </a:pPr>
            <a:r>
              <a:rPr lang="zh-CN" altLang="zh-CN" sz="2400" b="1">
                <a:solidFill>
                  <a:srgbClr val="0070C0"/>
                </a:solidFill>
              </a:rPr>
              <a:t>材料一</a:t>
            </a:r>
            <a:r>
              <a:rPr lang="en-US" altLang="zh-CN" sz="2400" b="1">
                <a:solidFill>
                  <a:srgbClr val="0070C0"/>
                </a:solidFill>
              </a:rPr>
              <a:t>  </a:t>
            </a:r>
            <a:endParaRPr lang="zh-CN" altLang="zh-CN" sz="2400" b="1">
              <a:solidFill>
                <a:srgbClr val="0070C0"/>
              </a:solidFill>
            </a:endParaRPr>
          </a:p>
          <a:p>
            <a:pPr eaLnBrk="0" hangingPunct="0">
              <a:buSzTx/>
            </a:pPr>
            <a:r>
              <a:rPr lang="en-US" altLang="zh-CN" sz="2400" b="1">
                <a:solidFill>
                  <a:srgbClr val="0070C0"/>
                </a:solidFill>
              </a:rPr>
              <a:t>      </a:t>
            </a:r>
            <a:r>
              <a:rPr lang="zh-CN" altLang="zh-CN" sz="2400" b="1">
                <a:solidFill>
                  <a:srgbClr val="0070C0"/>
                </a:solidFill>
              </a:rPr>
              <a:t>有人认为中国引种玉米的时间早于发现新大陆的时间。元代贾铭的《饮食须知》中谈到玉蜀黍，且元代尚食局有御麦面，</a:t>
            </a:r>
            <a:r>
              <a:rPr lang="zh-CN" altLang="en-US" sz="2400" b="1">
                <a:solidFill>
                  <a:srgbClr val="0070C0"/>
                </a:solidFill>
              </a:rPr>
              <a:t>从而认</a:t>
            </a:r>
            <a:r>
              <a:rPr lang="zh-CN" altLang="zh-CN" sz="2400" b="1">
                <a:solidFill>
                  <a:srgbClr val="0070C0"/>
                </a:solidFill>
              </a:rPr>
              <a:t>为元代已有玉米。明代兰茂（</a:t>
            </a:r>
            <a:r>
              <a:rPr lang="en-US" altLang="zh-CN" sz="2400" b="1">
                <a:solidFill>
                  <a:srgbClr val="0070C0"/>
                </a:solidFill>
              </a:rPr>
              <a:t>1397</a:t>
            </a:r>
            <a:r>
              <a:rPr lang="en-US" altLang="zh-CN" sz="2400" b="1">
                <a:solidFill>
                  <a:srgbClr val="0070C0"/>
                </a:solidFill>
                <a:latin typeface="Arial" pitchFamily="34" charset="0"/>
              </a:rPr>
              <a:t>—</a:t>
            </a:r>
            <a:r>
              <a:rPr lang="en-US" altLang="zh-CN" sz="2400" b="1">
                <a:solidFill>
                  <a:srgbClr val="0070C0"/>
                </a:solidFill>
              </a:rPr>
              <a:t>1476</a:t>
            </a:r>
            <a:r>
              <a:rPr lang="zh-CN" altLang="zh-CN" sz="2400" b="1">
                <a:solidFill>
                  <a:srgbClr val="0070C0"/>
                </a:solidFill>
              </a:rPr>
              <a:t>）的《滇南本草》中，就有关于玉米的记载：“玉麦须，味甜，性微温，入阳明胃经，通肠下气，治妇人乳结红肿或小儿吹着，或睡卧压着，乳汁不通。”根据兰茂生平，也认为玉米引进当在哥伦布发现新大陆之前。</a:t>
            </a:r>
            <a:endParaRPr lang="en-US" altLang="zh-CN" sz="2400" b="1">
              <a:solidFill>
                <a:srgbClr val="0070C0"/>
              </a:solidFill>
            </a:endParaRPr>
          </a:p>
          <a:p>
            <a:pPr eaLnBrk="0" hangingPunct="0">
              <a:buSzTx/>
            </a:pPr>
            <a:r>
              <a:rPr lang="zh-CN" altLang="zh-CN" sz="2400" b="1">
                <a:solidFill>
                  <a:srgbClr val="0070C0"/>
                </a:solidFill>
              </a:rPr>
              <a:t>材料二</a:t>
            </a:r>
            <a:r>
              <a:rPr lang="en-US" altLang="zh-CN" sz="2400" b="1">
                <a:solidFill>
                  <a:srgbClr val="0070C0"/>
                </a:solidFill>
              </a:rPr>
              <a:t>  </a:t>
            </a:r>
            <a:endParaRPr lang="zh-CN" altLang="zh-CN" sz="2400" b="1">
              <a:solidFill>
                <a:srgbClr val="0070C0"/>
              </a:solidFill>
            </a:endParaRPr>
          </a:p>
          <a:p>
            <a:pPr eaLnBrk="0" hangingPunct="0">
              <a:buSzTx/>
            </a:pPr>
            <a:r>
              <a:rPr lang="en-US" altLang="zh-CN" sz="2400" b="1">
                <a:solidFill>
                  <a:srgbClr val="0070C0"/>
                </a:solidFill>
              </a:rPr>
              <a:t>      </a:t>
            </a:r>
            <a:r>
              <a:rPr lang="zh-CN" altLang="zh-CN" sz="2400" b="1">
                <a:solidFill>
                  <a:srgbClr val="0070C0"/>
                </a:solidFill>
              </a:rPr>
              <a:t>有学者考证认为元代贾铭的《饮食须知》中谈到玉蜀黍，不过是皇帝御用的上好麦面。《饮食须知》中谈到玉蜀黍的部分很可能是后人加入的，恐不可靠。玉米很早就是美洲本地人的主要粮食作物，直到十五世纪，没有一个国家记载有关玉米的任何迹象。所以玉米</a:t>
            </a:r>
            <a:r>
              <a:rPr lang="zh-CN" altLang="en-US" sz="2400" b="1">
                <a:solidFill>
                  <a:srgbClr val="0070C0"/>
                </a:solidFill>
              </a:rPr>
              <a:t>应</a:t>
            </a:r>
            <a:r>
              <a:rPr lang="zh-CN" altLang="zh-CN" sz="2400" b="1">
                <a:solidFill>
                  <a:srgbClr val="0070C0"/>
                </a:solidFill>
              </a:rPr>
              <a:t>是</a:t>
            </a:r>
            <a:r>
              <a:rPr lang="en-US" altLang="zh-CN" sz="2400" b="1">
                <a:solidFill>
                  <a:srgbClr val="0070C0"/>
                </a:solidFill>
              </a:rPr>
              <a:t>1492</a:t>
            </a:r>
            <a:r>
              <a:rPr lang="zh-CN" altLang="zh-CN" sz="2400" b="1">
                <a:solidFill>
                  <a:srgbClr val="0070C0"/>
                </a:solidFill>
              </a:rPr>
              <a:t>年哥伦布发现美洲以后，才传到旧大陆各国的。</a:t>
            </a:r>
          </a:p>
        </p:txBody>
      </p:sp>
      <p:sp>
        <p:nvSpPr>
          <p:cNvPr id="71683" name="文本框 4"/>
          <p:cNvSpPr/>
          <p:nvPr>
            <p:custDataLst>
              <p:tags r:id="rId4"/>
            </p:custDataLst>
          </p:nvPr>
        </p:nvSpPr>
        <p:spPr>
          <a:xfrm>
            <a:off x="1344613" y="87313"/>
            <a:ext cx="9167812" cy="460375"/>
          </a:xfrm>
          <a:prstGeom prst="rect">
            <a:avLst/>
          </a:prstGeom>
          <a:noFill/>
          <a:ln w="9525">
            <a:noFill/>
          </a:ln>
        </p:spPr>
        <p:txBody>
          <a:bodyPr anchor="t">
            <a:spAutoFit/>
          </a:bodyPr>
          <a:lstStyle/>
          <a:p>
            <a:pPr eaLnBrk="0" hangingPunct="0">
              <a:buSzTx/>
            </a:pPr>
            <a:r>
              <a:rPr lang="zh-CN" altLang="zh-CN" sz="2400" b="1">
                <a:solidFill>
                  <a:srgbClr val="FF0000"/>
                </a:solidFill>
              </a:rPr>
              <a:t>问题探究</a:t>
            </a:r>
            <a:r>
              <a:rPr lang="zh-CN" altLang="en-US" sz="2400" b="1">
                <a:solidFill>
                  <a:srgbClr val="FF0000"/>
                </a:solidFill>
              </a:rPr>
              <a:t>（</a:t>
            </a:r>
            <a:r>
              <a:rPr lang="zh-CN" altLang="zh-CN" sz="2400" b="1">
                <a:solidFill>
                  <a:srgbClr val="FF0000"/>
                </a:solidFill>
              </a:rPr>
              <a:t>一</a:t>
            </a:r>
            <a:r>
              <a:rPr lang="zh-CN" altLang="en-US" sz="2400" b="1">
                <a:solidFill>
                  <a:srgbClr val="FF0000"/>
                </a:solidFill>
              </a:rPr>
              <a:t>）</a:t>
            </a:r>
            <a:r>
              <a:rPr lang="zh-CN" altLang="zh-CN" sz="2400" b="1">
                <a:solidFill>
                  <a:srgbClr val="FF0000"/>
                </a:solidFill>
              </a:rPr>
              <a:t>：古代玉米传入中国的时间</a:t>
            </a:r>
            <a:endParaRPr lang="zh-CN" altLang="en-US" sz="2400" b="1">
              <a:solidFill>
                <a:srgbClr val="FF0000"/>
              </a:solidFill>
            </a:endParaRPr>
          </a:p>
        </p:txBody>
      </p:sp>
      <p:sp>
        <p:nvSpPr>
          <p:cNvPr id="71684" name="文本框 2"/>
          <p:cNvSpPr/>
          <p:nvPr>
            <p:custDataLst>
              <p:tags r:id="rId5"/>
            </p:custDataLst>
          </p:nvPr>
        </p:nvSpPr>
        <p:spPr>
          <a:xfrm>
            <a:off x="1384300" y="587375"/>
            <a:ext cx="9144000" cy="1198880"/>
          </a:xfrm>
          <a:prstGeom prst="rect">
            <a:avLst/>
          </a:prstGeom>
          <a:noFill/>
          <a:ln w="9525">
            <a:noFill/>
          </a:ln>
        </p:spPr>
        <p:txBody>
          <a:bodyPr anchor="t">
            <a:spAutoFit/>
          </a:bodyPr>
          <a:lstStyle/>
          <a:p>
            <a:pPr>
              <a:buSzTx/>
            </a:pPr>
            <a:r>
              <a:rPr lang="zh-CN" altLang="en-US" sz="2400" b="1">
                <a:solidFill>
                  <a:srgbClr val="FF0000"/>
                </a:solidFill>
              </a:rPr>
              <a:t>玉米、马铃薯、番茄传到中国后，经历了由观赏植物变成餐桌美食的过程。关于它们何时传到中国，人们还有些分歧，请以玉米为例加以探究。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716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2" grpId="0"/>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72706" name="文本框 3"/>
          <p:cNvSpPr/>
          <p:nvPr>
            <p:custDataLst>
              <p:tags r:id="rId3"/>
            </p:custDataLst>
          </p:nvPr>
        </p:nvSpPr>
        <p:spPr>
          <a:xfrm>
            <a:off x="1384300" y="12700"/>
            <a:ext cx="8659813" cy="460375"/>
          </a:xfrm>
          <a:prstGeom prst="rect">
            <a:avLst/>
          </a:prstGeom>
          <a:noFill/>
          <a:ln w="9525">
            <a:noFill/>
          </a:ln>
        </p:spPr>
        <p:txBody>
          <a:bodyPr anchor="t">
            <a:spAutoFit/>
          </a:bodyPr>
          <a:lstStyle/>
          <a:p>
            <a:pPr>
              <a:buSzTx/>
            </a:pPr>
            <a:r>
              <a:rPr lang="zh-CN" altLang="en-US" sz="2400" b="1"/>
              <a:t>二、其他地区物种在美洲的推广</a:t>
            </a:r>
          </a:p>
        </p:txBody>
      </p:sp>
      <p:sp>
        <p:nvSpPr>
          <p:cNvPr id="72707" name="文本框 1"/>
          <p:cNvSpPr/>
          <p:nvPr>
            <p:custDataLst>
              <p:tags r:id="rId4"/>
            </p:custDataLst>
          </p:nvPr>
        </p:nvSpPr>
        <p:spPr>
          <a:xfrm>
            <a:off x="1397000" y="1069975"/>
            <a:ext cx="9086850" cy="829945"/>
          </a:xfrm>
          <a:prstGeom prst="rect">
            <a:avLst/>
          </a:prstGeom>
          <a:noFill/>
          <a:ln w="9525">
            <a:noFill/>
          </a:ln>
        </p:spPr>
        <p:txBody>
          <a:bodyPr anchor="t">
            <a:spAutoFit/>
          </a:bodyPr>
          <a:lstStyle/>
          <a:p>
            <a:pPr>
              <a:buSzTx/>
            </a:pPr>
            <a:r>
              <a:rPr lang="zh-CN" altLang="en-US" sz="2400" b="1">
                <a:solidFill>
                  <a:schemeClr val="tx1"/>
                </a:solidFill>
              </a:rPr>
              <a:t>美洲物种外传的同时，其他地区的物种也在美洲推广。传到美洲的物种有哪些吗？它们在美洲的传播是怎样的呢？</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27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pic>
        <p:nvPicPr>
          <p:cNvPr id="73730" name="图片 9"/>
          <p:cNvPicPr>
            <a:picLocks noChangeAspect="1"/>
          </p:cNvPicPr>
          <p:nvPr>
            <p:custDataLst>
              <p:tags r:id="rId4"/>
            </p:custDataLst>
          </p:nvPr>
        </p:nvPicPr>
        <p:blipFill>
          <a:blip r:embed="rId3"/>
          <a:stretch>
            <a:fillRect/>
          </a:stretch>
        </p:blipFill>
        <p:spPr>
          <a:xfrm>
            <a:off x="1384300" y="1668463"/>
            <a:ext cx="9128125" cy="5189537"/>
          </a:xfrm>
          <a:prstGeom prst="rect">
            <a:avLst/>
          </a:prstGeom>
          <a:noFill/>
          <a:ln w="9525">
            <a:noFill/>
          </a:ln>
        </p:spPr>
      </p:pic>
      <p:sp>
        <p:nvSpPr>
          <p:cNvPr id="73731" name="文本框 1"/>
          <p:cNvSpPr/>
          <p:nvPr>
            <p:custDataLst>
              <p:tags r:id="rId5"/>
            </p:custDataLst>
          </p:nvPr>
        </p:nvSpPr>
        <p:spPr>
          <a:xfrm>
            <a:off x="1384300" y="0"/>
            <a:ext cx="7413625" cy="521970"/>
          </a:xfrm>
          <a:prstGeom prst="rect">
            <a:avLst/>
          </a:prstGeom>
          <a:noFill/>
          <a:ln w="9525">
            <a:noFill/>
          </a:ln>
        </p:spPr>
        <p:txBody>
          <a:bodyPr anchor="t">
            <a:spAutoFit/>
          </a:bodyPr>
          <a:lstStyle/>
          <a:p>
            <a:pPr>
              <a:buSzTx/>
            </a:pPr>
            <a:r>
              <a:rPr lang="en-US" altLang="zh-CN" sz="2800" b="1"/>
              <a:t>1</a:t>
            </a:r>
            <a:r>
              <a:rPr lang="zh-CN" altLang="en-US" sz="2800" b="1"/>
              <a:t>、小麦和水稻</a:t>
            </a:r>
            <a:endParaRPr lang="en-US" altLang="zh-CN" sz="2800" b="1"/>
          </a:p>
        </p:txBody>
      </p:sp>
      <p:sp>
        <p:nvSpPr>
          <p:cNvPr id="73732" name="文本框 11"/>
          <p:cNvSpPr/>
          <p:nvPr>
            <p:custDataLst>
              <p:tags r:id="rId6"/>
            </p:custDataLst>
          </p:nvPr>
        </p:nvSpPr>
        <p:spPr>
          <a:xfrm>
            <a:off x="1619250" y="681038"/>
            <a:ext cx="9020175" cy="829945"/>
          </a:xfrm>
          <a:prstGeom prst="rect">
            <a:avLst/>
          </a:prstGeom>
          <a:noFill/>
          <a:ln w="9525">
            <a:noFill/>
          </a:ln>
        </p:spPr>
        <p:txBody>
          <a:bodyPr anchor="t">
            <a:spAutoFit/>
          </a:bodyPr>
          <a:lstStyle/>
          <a:p>
            <a:pPr eaLnBrk="0" hangingPunct="0">
              <a:buSzTx/>
            </a:pPr>
            <a:r>
              <a:rPr lang="zh-CN" altLang="en-US" sz="2400" b="1">
                <a:solidFill>
                  <a:srgbClr val="0070C0"/>
                </a:solidFill>
              </a:rPr>
              <a:t>小麦后来在美洲迅速推广，成为美洲的主要粮食作物。</a:t>
            </a:r>
            <a:r>
              <a:rPr lang="en-US" altLang="zh-CN" sz="2400" b="1">
                <a:solidFill>
                  <a:srgbClr val="0070C0"/>
                </a:solidFill>
              </a:rPr>
              <a:t>18</a:t>
            </a:r>
            <a:r>
              <a:rPr lang="zh-CN" altLang="en-US" sz="2400" b="1">
                <a:solidFill>
                  <a:srgbClr val="0070C0"/>
                </a:solidFill>
              </a:rPr>
              <a:t>世纪中期，水稻成为北美第二大农作物，产量仅次于小麦。</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373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737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74754" name="文本框 2"/>
          <p:cNvSpPr/>
          <p:nvPr>
            <p:custDataLst>
              <p:tags r:id="rId3"/>
            </p:custDataLst>
          </p:nvPr>
        </p:nvSpPr>
        <p:spPr>
          <a:xfrm>
            <a:off x="1419225" y="157163"/>
            <a:ext cx="8769350" cy="521970"/>
          </a:xfrm>
          <a:prstGeom prst="rect">
            <a:avLst/>
          </a:prstGeom>
          <a:noFill/>
          <a:ln w="9525">
            <a:noFill/>
          </a:ln>
        </p:spPr>
        <p:txBody>
          <a:bodyPr anchor="t">
            <a:spAutoFit/>
          </a:bodyPr>
          <a:lstStyle/>
          <a:p>
            <a:pPr>
              <a:buSzTx/>
            </a:pPr>
            <a:r>
              <a:rPr lang="en-US" altLang="zh-CN" sz="2800" b="1"/>
              <a:t>2</a:t>
            </a:r>
            <a:r>
              <a:rPr lang="zh-CN" altLang="en-US" sz="2800" b="1"/>
              <a:t>、畜禽物种</a:t>
            </a:r>
            <a:endParaRPr lang="en-US" altLang="zh-CN" sz="2800" b="1"/>
          </a:p>
        </p:txBody>
      </p:sp>
      <p:pic>
        <p:nvPicPr>
          <p:cNvPr id="74755" name="图片 5"/>
          <p:cNvPicPr>
            <a:picLocks noChangeAspect="1"/>
          </p:cNvPicPr>
          <p:nvPr>
            <p:custDataLst>
              <p:tags r:id="rId5"/>
            </p:custDataLst>
          </p:nvPr>
        </p:nvPicPr>
        <p:blipFill>
          <a:blip r:embed="rId4"/>
          <a:stretch>
            <a:fillRect/>
          </a:stretch>
        </p:blipFill>
        <p:spPr>
          <a:xfrm>
            <a:off x="1370013" y="1216025"/>
            <a:ext cx="4097337" cy="2212975"/>
          </a:xfrm>
          <a:prstGeom prst="rect">
            <a:avLst/>
          </a:prstGeom>
          <a:noFill/>
          <a:ln w="9525">
            <a:noFill/>
          </a:ln>
        </p:spPr>
      </p:pic>
      <p:pic>
        <p:nvPicPr>
          <p:cNvPr id="74756" name="图片 6"/>
          <p:cNvPicPr>
            <a:picLocks noChangeAspect="1"/>
          </p:cNvPicPr>
          <p:nvPr>
            <p:custDataLst>
              <p:tags r:id="rId7"/>
            </p:custDataLst>
          </p:nvPr>
        </p:nvPicPr>
        <p:blipFill>
          <a:blip r:embed="rId6"/>
          <a:stretch>
            <a:fillRect/>
          </a:stretch>
        </p:blipFill>
        <p:spPr>
          <a:xfrm>
            <a:off x="1619250" y="3963988"/>
            <a:ext cx="3848100" cy="2647950"/>
          </a:xfrm>
          <a:prstGeom prst="rect">
            <a:avLst/>
          </a:prstGeom>
          <a:noFill/>
          <a:ln w="9525">
            <a:noFill/>
          </a:ln>
        </p:spPr>
      </p:pic>
      <p:pic>
        <p:nvPicPr>
          <p:cNvPr id="74757" name="图片 9"/>
          <p:cNvPicPr>
            <a:picLocks noChangeAspect="1"/>
          </p:cNvPicPr>
          <p:nvPr>
            <p:custDataLst>
              <p:tags r:id="rId9"/>
            </p:custDataLst>
          </p:nvPr>
        </p:nvPicPr>
        <p:blipFill>
          <a:blip r:embed="rId8"/>
          <a:stretch>
            <a:fillRect/>
          </a:stretch>
        </p:blipFill>
        <p:spPr>
          <a:xfrm>
            <a:off x="5794375" y="3963988"/>
            <a:ext cx="3962400" cy="2647950"/>
          </a:xfrm>
          <a:prstGeom prst="rect">
            <a:avLst/>
          </a:prstGeom>
          <a:noFill/>
          <a:ln w="9525">
            <a:noFill/>
          </a:ln>
        </p:spPr>
      </p:pic>
      <p:pic>
        <p:nvPicPr>
          <p:cNvPr id="74758" name="图片 1"/>
          <p:cNvPicPr>
            <a:picLocks noChangeAspect="1"/>
          </p:cNvPicPr>
          <p:nvPr>
            <p:custDataLst>
              <p:tags r:id="rId11"/>
            </p:custDataLst>
          </p:nvPr>
        </p:nvPicPr>
        <p:blipFill>
          <a:blip r:embed="rId10"/>
          <a:stretch>
            <a:fillRect/>
          </a:stretch>
        </p:blipFill>
        <p:spPr>
          <a:xfrm>
            <a:off x="5794375" y="1216025"/>
            <a:ext cx="3962400" cy="2212975"/>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475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475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475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47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75778" name="文本框 3"/>
          <p:cNvSpPr/>
          <p:nvPr>
            <p:custDataLst>
              <p:tags r:id="rId3"/>
            </p:custDataLst>
          </p:nvPr>
        </p:nvSpPr>
        <p:spPr>
          <a:xfrm>
            <a:off x="1420813" y="1125538"/>
            <a:ext cx="9091612" cy="2676525"/>
          </a:xfrm>
          <a:prstGeom prst="rect">
            <a:avLst/>
          </a:prstGeom>
          <a:noFill/>
          <a:ln w="9525">
            <a:noFill/>
          </a:ln>
        </p:spPr>
        <p:txBody>
          <a:bodyPr anchor="t">
            <a:spAutoFit/>
          </a:bodyPr>
          <a:lstStyle/>
          <a:p>
            <a:pPr eaLnBrk="0" hangingPunct="0">
              <a:buSzTx/>
            </a:pPr>
            <a:r>
              <a:rPr lang="zh-CN" altLang="en-US" sz="2400" b="1">
                <a:solidFill>
                  <a:schemeClr val="tx1"/>
                </a:solidFill>
              </a:rPr>
              <a:t>材料一</a:t>
            </a:r>
            <a:endParaRPr lang="en-US" altLang="zh-CN" sz="2400" b="1">
              <a:solidFill>
                <a:schemeClr val="tx1"/>
              </a:solidFill>
            </a:endParaRPr>
          </a:p>
          <a:p>
            <a:pPr eaLnBrk="0" hangingPunct="0">
              <a:buSzTx/>
            </a:pPr>
            <a:r>
              <a:rPr lang="en-US" altLang="zh-CN" sz="2400" b="1">
                <a:solidFill>
                  <a:schemeClr val="tx1"/>
                </a:solidFill>
              </a:rPr>
              <a:t>     </a:t>
            </a:r>
            <a:r>
              <a:rPr lang="zh-CN" altLang="en-US" sz="2400" b="1">
                <a:solidFill>
                  <a:schemeClr val="tx1"/>
                </a:solidFill>
              </a:rPr>
              <a:t>美国不仅是工业大国，还是畜牧业生产的超级大国，各种畜产品的产量在世界上都居前列。</a:t>
            </a:r>
            <a:r>
              <a:rPr lang="en-US" altLang="zh-CN" sz="2400" b="1">
                <a:solidFill>
                  <a:schemeClr val="tx1"/>
                </a:solidFill>
              </a:rPr>
              <a:t>2003</a:t>
            </a:r>
            <a:r>
              <a:rPr lang="zh-CN" altLang="en-US" sz="2400" b="1">
                <a:solidFill>
                  <a:schemeClr val="tx1"/>
                </a:solidFill>
              </a:rPr>
              <a:t>年肉类总产量为</a:t>
            </a:r>
            <a:r>
              <a:rPr lang="en-US" altLang="zh-CN" sz="2400" b="1">
                <a:solidFill>
                  <a:schemeClr val="tx1"/>
                </a:solidFill>
              </a:rPr>
              <a:t>3910</a:t>
            </a:r>
            <a:r>
              <a:rPr lang="zh-CN" altLang="en-US" sz="2400" b="1">
                <a:solidFill>
                  <a:schemeClr val="tx1"/>
                </a:solidFill>
              </a:rPr>
              <a:t>吨，占世界肉类总产量的</a:t>
            </a:r>
            <a:r>
              <a:rPr lang="en-US" altLang="zh-CN" sz="2400" b="1">
                <a:solidFill>
                  <a:schemeClr val="tx1"/>
                </a:solidFill>
              </a:rPr>
              <a:t>15.6</a:t>
            </a:r>
            <a:r>
              <a:rPr lang="zh-CN" altLang="en-US" sz="2400" b="1">
                <a:solidFill>
                  <a:schemeClr val="tx1"/>
                </a:solidFill>
              </a:rPr>
              <a:t>％。肉牛存栏</a:t>
            </a:r>
            <a:r>
              <a:rPr lang="en-US" altLang="zh-CN" sz="2400" b="1">
                <a:solidFill>
                  <a:schemeClr val="tx1"/>
                </a:solidFill>
              </a:rPr>
              <a:t>9610</a:t>
            </a:r>
            <a:r>
              <a:rPr lang="zh-CN" altLang="en-US" sz="2400" b="1">
                <a:solidFill>
                  <a:schemeClr val="tx1"/>
                </a:solidFill>
              </a:rPr>
              <a:t>万头，居世界首位，牛肉产量和人均占有量均居世界首位。美国是世界第二大禽肉生产国，禽肉产量超过整个欧洲产量，鸡蛋产量列世界第二位。人均占有禽肉和禽蛋居世界前列。</a:t>
            </a:r>
          </a:p>
        </p:txBody>
      </p:sp>
      <p:sp>
        <p:nvSpPr>
          <p:cNvPr id="75779" name="标题 1"/>
          <p:cNvSpPr/>
          <p:nvPr>
            <p:custDataLst>
              <p:tags r:id="rId4"/>
            </p:custDataLst>
          </p:nvPr>
        </p:nvSpPr>
        <p:spPr>
          <a:xfrm>
            <a:off x="1412875" y="192088"/>
            <a:ext cx="8820150" cy="815975"/>
          </a:xfrm>
          <a:prstGeom prst="rect">
            <a:avLst/>
          </a:prstGeom>
          <a:noFill/>
          <a:ln w="9525">
            <a:noFill/>
          </a:ln>
        </p:spPr>
        <p:txBody>
          <a:bodyPr anchor="b"/>
          <a:lstStyle/>
          <a:p>
            <a:pPr eaLnBrk="0" hangingPunct="0">
              <a:spcBef>
                <a:spcPct val="20000"/>
              </a:spcBef>
              <a:buSzTx/>
              <a:buChar char="•"/>
            </a:pPr>
            <a:r>
              <a:rPr lang="zh-CN" altLang="en-US" sz="2400" b="1">
                <a:solidFill>
                  <a:srgbClr val="FF0000"/>
                </a:solidFill>
              </a:rPr>
              <a:t>欧洲移民还把很多畜禽传入美洲，结合材料，从经济、社会生活和文化等方面分析对美洲产生了怎样的影响？</a:t>
            </a:r>
            <a:endParaRPr lang="zh-CN" altLang="en-US" sz="2400">
              <a:solidFill>
                <a:srgbClr val="FF0000"/>
              </a:solidFill>
            </a:endParaRPr>
          </a:p>
        </p:txBody>
      </p:sp>
      <p:sp>
        <p:nvSpPr>
          <p:cNvPr id="75780" name="AutoShape 5" descr="data:image/jpeg;base64,/9j/4AAQSkZJRgABAQAAAQABAAD/2wBDAAgGBgcGBQgHBwcJCQgKDBQNDAsLDBkSEw8UHRofHh0aHBwgJC4nICIsIxwcKDcpLDAxNDQ0Hyc5PTgyPC4zNDL/2wBDAQkJCQwLDBgNDRgyIRwhMjIyMjIyMjIyMjIyMjIyMjIyMjIyMjIyMjIyMjIyMjIyMjIyMjIyMjIyMjIyMjIyMjL/wAARCAF5AfQ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yI/6w45xxRnkcdzThhS2frQo4zXAejuSoelS9SahX72efwqccIxHSp1RTegz0+lPfmDFMAOOPTingERhMfMFGfah+RMb31GLwv41W6A896sSY2df4uQKrYynpg0IqQj9KaegFLJ04oPQdKu5AxeWAphjGT8wHXtTwCBkinkccjrTTE1cqFGBzzjPFJnmrLplOvToKasXrjGaq5DRXJHelGe4qULnPy8CjHtTuhWIwwbqcVJkbTk5ppj75p20kYAFF0IjYFc0zkrk/lUvJPApVCZwy4ppoCvgkDFGKmMfPynimHg4Ip3AQGkI5pQQaXikAntTSDnGQBSsOQaU5x9adwtcsQfLHgn+LipQaijPydOc1Jg+lbLY53dsUmmE0hY0+OMsc0XFbUaq5bJqQgAU8L6CgipbRZHnNA5pSM00A55NSKw1gR34qHIOQOtPfdj5ulQ5w444zxTQ2XY+V25+tdV4QgErXjlASmwj1B5rlYjhD69zXW+E5DDa3cowd0iqQOp4z/Ws8U/3JVBN1Ebd3CFiJdNi9PXn0NZbFTIoPAzxz0qe/uPNIByNmeMVjvcpnPBPI4FeZSpto76jszWjWJiFMgcqCdo5rRjlWMAA7mHT8K5OG4CkZbqCGI44q7FqwUja3TtTnSkEZo2ZpTt6jg9QelZkxMr5IGCehqNtR8wBTjk84przoF3Fsk+lKEGt0E6ilsNa3AO4Nye1S21uYojJLhj13Z/rVOK7ALEnAHrSvqrhFjCKPX3rXkm9kZ8y6mmjxfdB5PYHin79zoobjHHHSude7kc7d3HfBpBfyqT8/Tt6Ck6MrD9qjrBcSIq7SGOMYp0GoIykPwQcVzsF8ZQCTwOuDzVxbg7NoOWz2NZOlbctTTL99KrhmXGDwax55wDwBuxgDNWWuPMUqPnGelUpwHbO8ADrxWlNNaEzaY1blmTG7BJyCT0IqMoZGO5wCOvvUOV3jcPl9aezfLxz7iuhR6ozT6B5QDYHTvTbuXawUDKAZHuaQsFxyfeqs4LtuBO1eoqlG7JckkQTS85HHtVUzHdyTT587QarMT14raLtsZ6MuKwYdaUuBjPPrzVITOB1yPSpFnUjla1TMpR1FYpQoPcUocHlsYpCwzwaie4IUjmijPFFIDSMOxeSGb0FRPGCQecelbBs1bbhfqPSonsiMlfy9a5VUR6TpvoJo1tBLe77lN8MQ3PGDjcPTI6V3tnqnhmKMKdEgQgDBAD5+ue9cXp1mSs+x/LOzcOM7uear3KNvaMsVdT64yKmrhZVVdPQz9or8r0Z6M3iPw0W2/wBmQADg/ulFZ15feF71Si6VDubC7oz5RHvlea83dXSYKHye5z0rRtwPMBB/4FmuZYLk1UmEZqWhFq9o+n6jcW+MGNuPUjtmqJUSHoR61va4323UJZ9xZtqqWI+8QKyjA5wcAfWutSTSsPlKxQooVqaUTcMjd71ZKlgMrilCqQV2YPqDT5g5SvgDPGMUzA6k/QVb8g7QcknuAKYYcseOKE7iaZVKE04RjBPOal2nJ28CkPIx3qrkWI2j+Xg8ntUZiZVyOo9O9Tnk56Gjgrx1HencTK5AJxgdOvpTSo24B+pqxwB0xULjDYXgUJmYzbgYAxSEDHvT8Y6ZzTWww9DViYwnkccUL8xAo2Nnnn6VMAVTjApt2Qlci8nAJB4qM5HQVYxj7w57jNNcgKRtxSTKIM57UoOcZqTywR14pmzH51V0BPAN6gAYz3qxsLEKoyKZChWJBjkirCnb0xx6VqnoYqOpEYmONqjmpI4cL94ZFSBlxkfhTs7Vzgc1LZTsQMcZxiouakboefzqPPNTcQY6008U48dOKjkI6d6pK4iOTcwwOlRgFe2alYEJUanDj0PWqS1DoWY9u0Z6+tdj4ejWPRc4w8juQSPTjn8q5BQCvXg9K0V1eSzsRbBifMJKkdsE/wA6nFQlKFkVh5cs7mxd3G0kDv71jsMnAwDWemrSs7eZngfKMVMl9G6+pzXIqTgdTmp7krlhznGfSohIQfvDA9qjuLpFyFwcGqrXQA+ZgCO1aRT3MZ6GgJzgnJzSrKcHmswXyDq3XtTX1AEYQ4/GrcG+hJq+cCOCMe9Rb9oIB5P6Vl/bhjkcj0NMe+cgleDTVNkydkab3JAPOSOBxVczFuOdxOCBVJZ2dTwSe59KN+3J3Hcehp8grmtBJ5coZGJAHIrWSePYrk/NjiudiucAeYMk9/SrAvwo2suQehrGpTuylJ2NYXDjI3H3pjybm55HtWWb4n7i49yab9tbHzHn2qlTVhc7NBpcsBu46fSpEkyCMjFZiTq3ynIp5mOPl4FXygqjLry7hgDp3qMSKCc9elQo0j84wKY2c+vNDj2DmvuV72QNJheKqk4GaW4JLk44HFR7WxmqSVikG/AOOKdC5bggmgRu3GBmlPyNwcfQZzVKxLXUeXII5yKerc5I4qDcCOwPtTo3CnDHIPrSZJPz6Cim5I45opWC52oX5mwQMdfekcpgcFfeovPCkBWXaD8xJwfw9akSRJlDBgcnAJ4zXnOLSPUVVAjbJQ6ngdulRXdxEW8qVGjfp1zj3zU6xbnC4/iwap+IYvN1SQKwUA4JNaQnJvlFOnFx5+pGtvAE8w+byeW2jBq1BbKbaWdLeSSOMZeTIAUf/rq1fW8UPhtJELEueD0Xip/D6tN4f1AEbo44Cc46HeKh1m1dmUYpMxjlvmYgkfrQynbkoc464qYxuB8uGJ7DvzUEzbHwCVKnJXNKLuXcaYdw6giowjBhwARxkVOmWUMyYDcqfWg7GThhVNjuQqCg5agbWBUjgd6eyfMAVI+vemFCpO39KEJjHjIBwQR7VCyYJ3LgmpiRjrwOtG4N2JquaxnZNFNlIIPFM4AOe5q75aFcAEmojCBwRTUrshorlSTjHHvSEAMQxFTFBngHn3prAYKlMn1q09SbEWBniovLOM461OFXHGSfaprExJdxNcrmBWBdfUZ5p81hWOm8I/D+813F1ck21oeVbGXk9gPT3r0O18JeDrKYWLeTNcEcrlpGH1wOKz7vxV/ba2+h+FSyeYMT3BUjy19AK0Ly70T4faaEcCfUZV/1ZbLuf7znqBWblKQ7WM/WfhjpN46rYSmzfI6AuG+g/wDr9qzT8I7dExJqc+feIYB/Ouk8FeJNQ8Trd3NwkcaRyDyQnAQY5+v/ANesDT9c8Vah4vu7Cyuz9lhlIcugZY1zj8T2xWcXU1V9jSysZV38J7tcmz1K3mA6iRGjx+hFR6b8J9QnkP2+8htl6BYxvY/h0/WvTPEniHTvDdkk+pMr3LDEcEeAzkDqfQVH4X8Q2nie1a4t9OngVHChi67Sfbn0qHUqqNyU76HPw/CLTUhVXnuWcDBw6D9M9a5nxb4BOg2T39rO8sEbBZY5Rhkz3z0Nei+IvFel+GHiiu1uJJ5V3BY5FP0zk8V5n4r8eXHiG2FnDbi2swwYpnczH1J9K6KTrSab2MpKJyIx6celKTx14pnbOeaG4rrdjIQ49KRsbeBikz60vUYpWAYy/IPWoyhBzUzAgcelMPYE4FVEYxx+7J71CBtbgZPeuk8NeHpfEWqJaYZIQN0rqMlV+ldP40+Hmm+HNDbUIrmVJd4RUkIO8+gqXXhGaiHK7HnsX3Ng6ciuq8NeGf7aspJ7hSsIk2xMo+Zv72PYVyCSj5VUAEnpnrXuGkyW2meHrW0VhlIhvK/xMeT+tYY6u4U/dLw1LmmcddfDiDaTbzyIx7tz/KuY1DwZqFhE0yzRSAdFUkMfpkc16fPqEsn+qULz684qjOPPGZQTjoSa4KWLqr4jslQi9jyKTS74kr5ZypAOKcnh7UZ2JED5PQsQo/WvSJLZHkXKq4GePT3qysC4DbAx43AcZrq+vNLYy+rpvVnli+H9QkUusLFefm4xwamXwvqrAE2zcjOe3pXqgt1+UqoHGAKmSPbklhz98AdTU/2hLsP6tHueSp4W1NpfLMDIM43PgD9e1acXw81eQsCkYHY7s5r0csocv8m84zkdavpqYB/eRYLDG5D/AEqJ5hU6IqOGj1PMm+HurwRAokTEjkJJk/yrIvfD9/YsBLF9CAa9nOoxAhSrbcZPI/xqvPeWNwWiOzlcYkHBqIY+p1Q3h4HkEfh/Upoi6W7FeoI5qvc6RqNtkyW0igd9pr2FrqzsvkEaPGBwVGM47D1pP7X0+4xu+UO4BCgsV+orRY2V78pm8PHueKvHPFzJG/vlahMu1vSvbZ7DRLmJZJWhCPz8wCk54/Oub1jwNZOzSW4ZCRkInzEn+Q/Ot6eNhJ+8rESw8ujPN/N6DOfTmrMKsxAzkdTWleeE7m1Z/KxIoGeuDj+tZsttdWbY2ODjPPTFdSnGXwsylCS0aLwcLgA5qG4dVw3T/Gqi3ci/eUVVluGc/MTjNPlJ2JCxMh5qWKN5SqohZieFHVqht4zcSxxRo7SOwUBRknPoK978C/D2LSLRb6/jR75l3EuQVhH1/rU1Zqmio+9qcToXwv1TUkSW+f7HE/O0rmQj2X/EiutT4WeGNPiB1K7bd386YJ+g5qTVfGs+r65/wjvhSRBJkie+YZC467ay9a+E95dW8ly2s3E171zP0YnoOCcZrmUne8nYrpoaDfDXwhqCldPvgJOgEFyHP5GuD8SfDTVNFcyWv+m2xbAaNTvUnoGHb9a5iCC/s9XNpF58d2knlhF+8renHvX0h4dtdSi0C1OquJblV2yMG69MD3I9aurKVLVO4oWkrM8l0/4Ta3dWazTXFtbO3Plyudw+uAaK2fGPxJ8QaH4kuLC0S3igjA2AjOR60U05tXJtYp6loFra2jSly2OCSfwqjpOiyXmnmcXDJJ5hUFjkECq+oavNNCIZZQVzk8Yyamg1hbGzWGKQFQvUe/WuRRrKLPQlyWKcUlxHqy27bXIfkg+/8qi1Vy19c7Dk7jkitPRJ4VuhKVLzzcYH8Pov9axb4s19cOx2kuRtY1tFvms+wcqjA2p1J8FgyHaySfuxjJx3xTvDMrJpt4n96Nwcng5H/wBaptTT7P4fsgC202+dpHIJ6/Ws3Q3Y2stuiswKkkqOnHJNcibcH6kXsRmVtoWMjaF+ZjxsFNhiWYgu5baeB3+tZzXi+Y9uYzxxuXPP1qMztG/DMG/vV1eyfQhz11NKbEZRfmXB5YngineTIIgQgHPA9R61mLeshJAy5Odzc81NHqDvJlSQT/47Uum0NSLYmL53kfLxkjH5U3K87TkHvUP2hZHYjLN2O2k8xXcMTx+VKzRTkPKqwI4H4VHtK8dakypPyn8aTdtOG5oWpF0RFgB97BowWGD+dOdUfjIFRsh6Kc0CY0nnGKQr+tOX5eCMmgsrN6H0NNPUm+hAw2HIFCqQN/BFTbeuTg9afb6deX0jC1gklZeTsGRWifcE7npfw9ittG8N3WsyIpkILAH0GePzBrzy9ub7xRrrPl555n+VVPP0/Lv7V1/hPWLVLCXRdUkW2ZSVPm8AKex9+tbduPCnhhTOlxDJIwyqQnfIR7HsKzjNqTNGkze8P2MXhPwmVUq87Ahf+mkhH+fwFT6PbWXhjQbnUbkjIDSyM3Bdj1rI029uNfukv5o/KgX5YIiOVX1Puf8APWue+J/iDEUWhwSbsfPNtPU9lrnTlOpyhJW0OM1PUL/xj4nDsSzzybUUnhF/wHU17jpa2PhLwqZWH7u3hyTjBc4z+ZPP41538PNBEavqMqZLjagx/D6/ia9BvAssn2dmLtj94TyF9vzqq1ZKaitkJQPE9d1WfW9Xub64cl5HJ5PQeg9qzUUevbH1rrPE/hu5i1q8e1tiYEIL7Oik9cfj/Otrw14JR1Wa+TdL3jb7qfX1r0FiKcIXRyOlJzsedGCU8iJsZ67Tj86a0bDAKEZHGf8ACvdI4LKXZDaIDEhOXCgKfoPSuS8c6c17Lb2+n2ZfyDumkAB5IxgGsIYxTlY3dD3TzdYjKw2LnrwASSKQRyM21ULN3AHNet+HPDUGlWCF1V7qcAO567e+D2H862hpVrZytKsEYuZj8vljace5HSlLGKLsgWHdtTwkqQGBHtn3pgyWwFJPXA716L438NSz3UMlnb75WTLkccdAT9axPBfh9rzWfOmU7IG+VWHV/wDAVqq8XHnZPs2pWPSvh3oEeiaYJ50HnufMlYjGPbJ4wK81+JXiWTxBrbRw5+w248uID+MjqfQ164ZlFubWMZAB8wnooHvWF4k0uK78MXQkhVn8smJDyQccYz/SuGhXXtOaXU1lT93Q8MtFDX8AOCGkAP8Atc17jpOhSXdm1xI7KxGQMjCr2rznwp4Mvr3UYLqeNo7dW3rnq/Pp2Fel65fXFpo0sEAXaHw+3qw6cfTj863xc4TkooKCcY3OfMwjdgSBtzk9KeJ9ybiDgHms7SYJ9RuCiFsA8lu3/wBeu3s9Ms9LgE04+eQgDPLOfT2rhklzHTGdkcltLucqd3celRLOEZsv8oAwvoK75IYjbNPMH2DkDd+Qrhf7Gmu9V8uSJ40dtzqp4256ZqYcrV2Clc63w5pNvqNms7bXJzgHt2rn9Smht7+eCNgwRuWXt9TXTXzmw0pvLDtcTfIiRnGfU+wFcroulvNqTG4Ulozjaw4LEZ/Ed6pKNriTfUgF0NxJQ88KTgZ96U3aA4IIIHTpmu1ltolMUe3e7je27nHpx2Nc14wsnN0hgjEgVMO2ATn+tSrSBSbDSo1vr0QtnABYjPPFX/FGj2mlwQ3ETBZGbBXJ5GOtS+HdMFvahnG0nl2Jxk/X2rG1f7bq+riSITfZs7UaRuNo6kirjGNx3b0OYummyoYSbFwRg9vaq6pIFJKttP3icEDv2r06y0yK2jW0hQ/dy4AxnPTPv7VNHYW9sgtII0DjO4IMKCe3vWka0UrGcoXPLReyRrw74PIXOcVLHq0ylsOzGTqMZ/z9av8AiPQ57fVLqS2ixAhy23AAPt7U7w54Xk1HE10D5bEEIONw+vpW7dLk5mYpSixv9qZy8Y+YAZJA59QcVl3k8d1JukswiKTsMZxxx6V6glvZWQNlaoBLxkRKAE9uOpxVPxNZj+yPKggEk7jcVPRQMHP1Nc8JpSsjdttanlcmix3CeYg8yM52r/GOe/tWfJ4WVjuy6BiQpxkZxnH41syXkgOJAxHQKWOB+FX4JBNAZXVdwGMJhWx1/Gur2tSDM1CnIm+H3g63TXYbySZJTEQVjDA7HPAJ54I64PpXd/ELWPs+kLpFpOtuZUzI5OMJ6Z9a5rwfdw22qTRZXeUVgw7r06+ozXNfEUXcviI3Dwlo3RdhK5X0xQm6lW8gcFHREHhq9j8K6ol4h8xgMOh7gjkZ9c1634f8VS+Kp2lFv5FtHwHPOTXi3h7wtf67cqBE8VuWy0mOv09zXrK+RpVnHoenAC6dAJNh5jT0J9TTxHK9V0CFuxW8N6Ba3/iq+1t4CA07CLIHIGAWH4jj8a2JfEwvfG/9j2p/0aziPmOO7ngD8Kh1DVIPCvhuW6O0ELsiT+8/b8qwvh/pU8UE2o3WRc3b+ZIX7KeR+fWsVJyg5v5B9rQx/iLDZt4rYyqjOYVyT+P9KK5bxpqZ1jxVeXMALRK3lqVHBAorrhGXKiGncomwdxtDMCOee9RG1mZVjMmAB3rbW8t/m2qevepLR7aa5Kuy7QON3GfpxWs5RjG5nC83Yr6Wk8d5AioZEUfM2Pun1qldHYzDglmORj0rt7aK2jDiNMDYckNkniuIvJMEjJzmuWlV529DtrU+SCOi1dpH8OWDOeGiwCTTvA3llrkSo7O0LLGqjIAPX8aZqo3+FrFCxIAOGqPwTdi012ETMfLkzHuHbOP8/jXOlelJIxvZofDaWtrauiKm9872P3jz0rEutNe6EiWy8D+In7oq1eLJHq00ExKJ5zgNnjGTx9amGoLFFshQhQOAetdMedJOLuOSu7S0OcuLKWAyA7wPQjtVfftGAeG6109lpNzqsssm4InVpOuT6Cs3U9H+xzNAxHmAZwpzz/StlUjJ2e5zypzWvQzRMW4Gfc+tTLMd3JzjoKpqGViuMkHHNWYlGCBznqaJJIFK5aEx8shCOOoFOWYMoyST6VEkZKkFT9ak2YWstOhVyT5T9KQnH0qMemcUobaCO/ap5R30FBAyeRUJ+d8/rUjncOM0iDaAe9O1kZ7sVeOp68c/WvUvh/8AYho7GVFdwWZxtDHOeuPpXlvrkVoaVrN7o1yJrSUrkglezVnUhKcXY1pyjHc2PFthcaj4immsrOUREKqNjqAMZq/4X8A3d5cLNeRkRqc7Tyo+p6H6U+P4nXATMml2Ty5yXKDk/lVTUfiFrmox+VHMtqjHaBCuMVK9q1Z7Gmm6O58QeJNN8KWPkW7rLe7cIFwcZ7n/AD2ryW0trjxDrwMrMzSPulbr8vfH8vxqrctJPK8jMW3E8nvU+kaxPol6Lu2CGYDjeMgEEEfyq4UlBabiv3Pa7l7bwnoUIO1Lh9qRKP4WPA/KrNr5drpcc4zJcTjKAckmvEvEPivU/EcsbXsuRF91VGAD61qWfxD1qOySxRoBgFRLs+YCsvqsmtCnNLY7nU9Ut7G/i0zcsl5Mxaduu0+grZ1TeYIdNsWIaVRvZeoX0/Tr6V4k13Obr7UZW87duDnrmt+Xx/rDWAtlMUZC7DKifMV9OnStauClG3KZLExbs0eqxJDp+mxC3XdcTDCAdc9P0xXKa9qhsPL0jTyJNRlYNJLjOwA5x/WuYt/HmtR6b9kRolPIExX5gDWRa6lc21+L8PmYEkl+c5qKeGnF3L54nskSLpGiNqeptkhOAT19AKbo88V1ZS6rcvuZjgEep7AfpXl2teLtW1y3SC7lXy0O4BABzT9J8X6po9qbe1dNmMLuUEqe3WplhJyV0HtIne65qv8AZsZdolfUbr5YIW5CDsSKt6JptvoPh97+6PyAGRicZYnv+JryKbWbyTUk1GeQzTK2fm6VPrfjrWdb05bC5dFt1xkRjBIHQVo8JJ2h0IdaKPXoAt5pjXt2+SxxGAAcEdAKwdV1aPRLa1sryYT3twVVUkOfLQnk47VwunfEDWNL05rSPyZMYKuycofUVyV/qF3fXzXlzO0k7HO9jVU8C7vmHLERWx74t+ltDBaWlmZ5pxud8cLn+Z9qj8T28GneFHN3IFlIwq+pbnFeb6N8TNasoFtdkEhVT+8Zfm/Oq1/rGreJ7xftEjzOOigcD8B0rL6s4zvIbq30R3vgQQmymmcqdmXyD26fn/jW9Z2suq6lLdXB2woMKp6Aen49zXLeFtE1LSIWupZhHGwwEIBBJ46dzz9K7LVdWh8LeG5Lk7XuXPyhuNzHjp6D0rkmrztE1ulHUh1O7toYPPum8uyj4VTwZT06elVdAnh1MzalMUjROABwFHQfpXlupa9faxdtPdyliMhV7D8K0tE8S3ulrIIdjKwxtdQR+tbTw/LFMmM0z0C9uo4t+pXijy1GLeEnrjoMelTaO8I05tQmZdxxhR7gHGP89K861DVbvVJhNdSlyOgHAFWNO8U3ulWxhi8uRf8AbUHB7daiVNvRF9DuVulsQ17qF2IZpyRHvGcDrnHsAKyjrVpeX8en2XzoTvlnZfmc9MfSuI1LV7jVJzcXUxdjgAHjAqrb3slpcCaJsFWyCf5fSto4b3SOdLY9iv41WMaZak5xmYjso6gmuZnv2utZh0/S8eTARvkCgmRq5y/8barfWq25aOFCMM0ajLfU9ao6Vrt1pNybi2KCToNy5xU+wlFaFKZ6rqt0mgafF5jbryd9oG7OCerfhyKfamK006KRPnuZhuUY/i9a8n1fxDf6xMJ7qQF0HyhcDFWF8c6xFpwtkkReMb9gLYqPqs73BtWudJ4j1WCzi/sqFke4kI+0SYB2DPKj3610UUi2Xh+KS32m4lHyDrg9P09K8p0vT77WJmdVd2Z8bzknmvT9F026tlh0+5uMj7zqFBYAccnt6cUV0lFIq19S/pumpp9gtzPuklkP/AmJ/qe9YXiXXo9FgfJjl1ObovBWEeo96s+NfFsmluNN04qsiJ+8funsPevMpBJdM80pMkufmY9frWlCld87MZSexUFypZ3k6nnnj0q9BdW4kj4UoMHIPI5wcVRks0cDjODg9+faoxFteM7dxGPlbnBz1zXXJKSuTGTTOo0/wjqk19HfWriHDEj5RwSOn0rtwki2w/tHTPMkXq8fc+tcJY/E68sLdbS60+3udg4fJBP5VZPxjuY1zBpUCEDqSf61jKlVk7xNHOJ0Eup6vcSNZ6Vpv2Lgr58p3uB7Vp6fp1n4dtGnvJGuLpzvP8Tu3v71wkfxe1E5Fzp9pMrHn5cf/rpJPithGMGiWit/tZI/I0nRqvSwueHQ6RtG1DxZqyX+oqIbG2O6GBj8qj1PqazfHHjSz02xfRdGk3SsNksyencCuO1nx7rusqY5bswwdDHFwuPSuXZt7Et1PeuiFDa/QznUXQ9G8G2tlL4fR5iocyNnJorz+G/u7ZPLgmeNM52j1oqnRk3e4lOJonnnOPcU+KRFHz5FVhP6qKBOjDGcfWtd9GZpOLudLpV0iPO7SEYiYDnrWJcHejEYG48Vd0gAR3EhII6Zx+NUZ94YmNxwc4xWMKcoNm88QnFQNm5Z/wCzYkJ+6MY7VnadMYZIXA5U5B9/84qNLye4hcSYxGOCOtbXh6e2ZQstqjMo3Cb+Ic+nSsYRdOL5jGdSLdkaM9p9vi+1uMmcbnVuBnvXMX9jJYSebChdM8xsfu88D3FdfC5e5McjkbjkDGQc/wAqSfTVktyPvhs5Vu9clLEOEtdj1vYqtSXc5q31ufaAHIUN90DbUsdmdUd5prjYWyfQyf4Cm3+iOqNPasfNU5VR0qjFNPFtSRWEgzyR97/61ehGUJpygckoSg7SRDdaZHZSSQ7lIzw6nPX3qmrRkDkHjj8OK37mxgaGN7iXexydo6fiRWK9vHCdkeCG5woOF+hrSM1JWkYSpyvdCi45IXIBxTvNDOcLj+tU26Dnvinhxg461LjYjm11LbD25NN3bR05pPNQYxyO5pVcHkYINSOT0G8hutOzz0H5UHk07pgdqUiVFhnI6CmgZbBp+QRxxUUrbSF7EdaiKuW9hWGOB1q1bRNIwAH3ULn0GM/4VnCVtwBGa24SYLXEoZAhIZcfeJ5A/QGtYxfUImdOwACgnAAwfrzUATfuYAkKMk/pSli8mMjJPTNIGISaNcjeypn05pqNi7pkZOTkc8U+3UmYAdsmopJFMrlMBCTgVY0/Lzt7LWkFaSIk7RZOQcADrS7Pm6VOVCc9TTUGea1lIwgu4BadkEY7UphZuc8VJHHggMOKybsaK4xYx5e8856U1k287snuMcVdCKTjsOaDCzoMAHJ71k52LSbMt1bkbT+Haq2VZsdc9Dit+aEGPaV4PYd6zZBmURAdONo7VrTqqTM5wkirKgVGBBzj8KzzknJxmte6Qxqc4rJf1rbmuZ7EtiAboDGeDXq2kW1l4e0YXksQubqQhY4wMl27k+gHFeT2Z2XSsPQ16Bp/jezhtQt5pn2idR8pD4U+5rlxUakmkjWlKC1Z2Wkvd3KtqurTLHHH8yqeFT0H4frXAeMPE0niHUsRMVtYvljU9/8AaP1qrrvi2/10eU22K1H3YYxgCsRWywJyAB1IrGhh+R80gq1ebREobjgdPQ1eilBB42gCs9RkrnvzT0fdgjp1raSi9Lig7amn9o5xnr2qvM539c/SoRLk8ECq1zNkBVAJzyQazVJ3Nfaq1hzTbpdvXHqcU8TYGc7eOTWa65A5PJ6VIJmix0ZfeuiyWhmaIuFGByR64p+8Mx2t+lZyXCuCWGSD0pyzhVyQRn0pcgcxo/IeA2TUumWo1HVooP4c5P4dvxrIW48tsnOPSrGm6s+makLoKGHIZexqKkH0LhJXs2eoXN+dIePSdIhX7Sq4mnxkRj+6vrWncalF4Y0lp7qTdeyDCo3JJ9/YVx0nxFs4Iy+n6QiXJ6SSOWCn1Fcpdapd6rM1zeSvJKx6+nsB6VyQwzqNc2hpOokrIu3V9LfXMs8zF5JGLFs06GUuGIHygc89azQ+Bnr6VYiztPBANdjpRWxmpErkliR36Adqr4ljIG5QT3NTDaGGTUcinOOD1PNTypJg9WYuoOxmBVRtAwarEAgYGDV67jJBIXOBnpVJDg4P5VrTkuWyM5qw1k9KikU54H41Yc4NMAJ6fka0TS3FzWRCGK9Ru+tPDAc459B2pxUY4GPwqMREZIoVhNjiQTnNFMyR1UUUXZBpLayA/wCspDp93IW2xF8DqozXSw6QJAdrEEdO1WLbSZIZg+SABuyO9cX1qNztdGcVeRmWEbWmiyM4IZ3PBGCMcD+tUJCChOTmug1K3keDy0U9eWP9ax5rVlYgYIHpWntWzkckmQQKPKlxzx0rS8NsrSXALHPl5xjpzVKFf3bqBg/TmrfhZ4LbXEj1Bnigl+QyZxsJ6GomnKDSM1pK5r6tO0MkM6Z+c7cj161Yh8S2MenGSYGS4zjYOPxJq7rvhyS2me3k3fZXG6OXru44P51wl1p1xaXTRSrgKfv9j7j2rmpUoyVpbo9ONafLZF65165eRjGQN3T/AAqhLFe3UqytE5OMAgVp6dbWwkUK2ZB/ER1PsBXSW9l5o2LEG7FsdDW8nCitATnU3OLCXzbovs0jM3I+XpUDQyr96M5H8JHSvRU0WeTG1AeCOCKI9FCuDcJhB8pPpWaxVOxXsZN2PNX2lSCAX7E9V9quWOh3F5EJN8cKspYbuTj6DpXW6qmkROYltxLcBCFYdG7ZxVG3BtjLKQAIVOQcfexyT7DoB611Rrc0b2OOrDkZyt3a3WnytbzoyFeQPUetMEnygjCj1rqfF832yy065+xiCbYwcoMqF6DmuRHy9cDPY0RtNXErixy7WJLVPHNubaR171VwTnBFPQkYJNEkNMuMTtIFU5ZCw2sTxVhzlRhSV9RVJ2znGc0ox1HIs2QMtxGued2K1L6YrakOGEn3SSDxxjr9BiqGlqpZ2JAYrgZ7GptUmdkjjYfK3IUd+nJ/I1a3KjpG5RRtrlguNqZzjueP61ee12WxJbbJvDnj+EDr/n1qUWIjiYsDklJGZedqdv1IqXUI5o9PkRgNyLy3YjIwPx61TauNRtqc7I3zE4NXtGVmmmPJO0VnOSScetb/AIYt/NWZz1BA/HFVdRXMzJ+9oWJV5Bz7YpI1JbIHSpbuPy5AucsDg7e1PhQOiDoTUX0uFnsJEC75Ix9anVCScipI4iBgjj1qQQ8dfoKzlNGkYjY4vMIAX6mrJQHHGB60saeUhHOe+KkZQrBQOPWuWcjVIrSqgOCOOhPTNYdy7C4yWJbOMkdK2747Ijx9KwLkNE25w+evTrWlJ2IqK5dj0TVNWhe6toC8KttL7u/vVS48KazDaS3clqfJj+++R8td98MCZL2SFjmN2Idex49K9I1fTt1qYILOKS3b767tv4152IzeVCv7OxKoxa1PmKGKVJVOw+ma0Psk7j7h+tevPZ6dHIwbSrfcDz8w60/yLFQMaZbgf71aSzpPVIr6oeWaXpMt1fwxyQsYtwLgdwOtekQfDGwuys0G5bWQbizPgqPQitGCS3s38+HT7dXUEj5vxrstOvXvtIS5WIJIykhe2a8rG5rWdpQ0RSoKB5Fd+GdDstYubKVbuPa5CMGByKefA2m3BPkX5iAHylwQc+nNdjfxMl3i509GlfLE78/jUMeoSzOLUWkZixtMYJG71yauOOqOzTNFSi0eLXERgYgjFQgKQCCDWz46vbeXxC5gAjjP3UGOMADtXOpIQBjGD6Gvp6LlOmpM82Ss2b3hrS7TUNVSC8Z1t+QWXqK7xfhXFJMpdmEJ/wCWm8cD1rlvDECho5M555r3+3iWXTow4yGjA+tfOZrj6tCqlTZ104rkuzwS/wDhxqy3swskDW6t8hc8ke9VR8ONfY/cTA9TXdeIbC8t7+Q28sgh3EKOfyq94d065uoJDNuYnhCSSAfeqeZ1Y01LmRp7KD1Z5x/wrfXyPux/iaYPhr4gyP3aEZ65r2O30eQI819D5caKSBk8muUnad7hxGkm0nCrn9Kmnm1eWzQKjBlKy+Eg/sWOSebzLxjl1jbhB6e9Z998PxpMDS3F8YSASEYbs+g4r0zweskct3HIzHawGDTfiC0cfh15HbJHQH1PSsIZpiPrKg3oyXFRWh4MflO0rz79qnDYXBbr2qvCxKlm5PfNX9Otvtd5FGcAMwGf1zX1M5qNPmZklcQxyCIPt69Mirvhu0ttQ1YW1+r+QVIyvYk4Brs3h01gkb6ftCLg7W4NW9KfStMufOj03LSYQEsDjmvIrZk3FpLU6PYuL5iOH4V20swMxfyR3V+TXjmrWJttWureMELFKyjPJwDX1VPI4sWeFCz7MqvTP415bqek6QL6Q3mnSCZ2LHJ61xZbmcuZqrqTKm5vQ8a8ti+AC2O5ruPBXhax1yGaG+SUXDkeQ+cKPUGuiGm6CvA08/TdXV+G73T7S5itIrIqZOA5IOK7cXmjdP8AdrUlYfl1ZhxfCWySOea5RlWNGZQHyScV5LPpkyXDIqnCnFfU2pPMlk/kQmVmGMDggH0rzeez0yKdkksGEmckFhXBgM2quL9pqDoKeqPHhptzjmFj74or223HhyKELPZMsncEUV6X9pv+Uj2JzVjEt6yraxmVn6ADg1t3BtdGtUikSOa7kXc4J4A/w7VY1PVNO8HWQVUWe7ZQSM4HT+VeV3+pXWoXUlxNM5Ynk9Pp+HajC0HXnzPSKCvXlUVjtZXhmG7aoVvuqvSsDUILQF2ScDb2Xua5eXVLnzdyyyAjgfN1FVpL2d8/NgHrivaqSi48qWx56hZ7mxDOv21Uzjd0H/166nxFpOnx6faX+lMvlzr+8Xfn58enb0rzjzW3b88itrTNXZ38m5cnJ4fH3vY0oI0ueo/D7xK2rBdJ1aSNmVRHEJvvADHB9R71c8b+EES2N3HEHth98JwUJ6MP8K8uvLMylZ7d2inj5UqcdOa6zRfifKlrBp2sW5kAARps5Ppkg1z1aFnzRNoVWjnRp5sZlSTLI4yjDgN64rpLKUuiqUBXGARU+qWNtE7mE7rGRvlzjMbfXoKIrlNLskTAediRuIwAAev1+lefiKkpRt1PRw049zXhRYoUYquzqxIwF/GoruSxvLXMKTPIclTDkAfUnispruW7l82b99/dQ8KPoK2LW3uZTHI6E8Z5GQK4mvZq523W55xrGnanp8pvJEZoDj5geVGcjP1psd3byQW9u0gVXdRKT2A5JJ+pFdz4quROsWmwkHj9+57jsP51Qv8AwXaReHk1FYd00QDuAOGQjn8q9SlioyglPRnFVw3NK6ILHxFb/wBrz2kyxvZS/ulY/MQBwD6fWqviLwRH5TXWkMJc/NtQ53D29D7Vbk8O6emnRahbwSNZNjzQp+eHPU/Sui0fyrayQOpubTG5ZFGGUd846is6tbkfPDoaKinGzPF5YpYHMcsbI6nBBGD+VNGWZR0969P8ZeHodStlu7Zt2PuOOwPIB9vevLHWSJirggocMMdD6V30a0a8eZHDUg4S1LnmYTAOR6CqjYJ+Xueppd5EeMYz6dqfbKJZ1BHyjqPetEidzY0u3H2VkyolOHBPAAHXmooreO+12KInMQcLu6ZHT+ea0U2RQYaMyLFnYy9MA9T+Ypvh6ATX0krB2icmNiBks+Dt/r+VTdJORrJapFq9tJII4YnBCGTYX/vgHOR7AUeIbR7PSd25TbmXEZHU8Hn6Y/nV+6cR65bRyEXKwod4AyFUjGP1z7GszxcBDZwRtIZGIwDnouOhx7kGs4O8kXL4WcWcng8MT2rtPCsI/si7Y4Y79oHqQAK5KzVpZw+3fs/eEd+Oa7vw3atbaXtdhvYlto78VtWtyNGFOOpWv4SZxEqkYYg56ccU23hCrvI6Cr0qgzlFPK96JcrEox09qx5vdSGldtjLbjk+tWSBu4A4qGMcYPGelSgFgFAIINc8zRDo16t2NOYLyD6dafnAwBUUpOOAc9qxbNEVZRumDdAoP48VnXMSOgaT/WY/GtQ8uqnnGT9KzLtl8rDMv161rTd9CJo674YYk1MvvCkSH5R34r1vUi62svlkBtuRu6Zrzv4aWP2W3N067d7M3I7f0rY1fxN5/mLAdoV8I2euK+WzCLq4tyhsioxfUrx+bcTbBFbsxbAIU8+p61MlrJLcPEot8LyTtPGOvGa3IdOQ2Ud1bxxi4kTJZuhz1+lYMeo3FjqS2qCAh32OFGc/jUxlz3t0NW+w5Pntp44fIcyKRlFO4HjHX15rofDIxoUQK4xlSvqalutPtYrKYxxKmVz8o71l+ELkS2dxbFiWSTn1APf9K56j9tSduhm3dXNOfTI7h5pGP7wjapP8P0rk5ZYrW4mtoj58ig7pm+7n0Fbuuakujaf9ngZjcSZK5OSue9ZOlaTiylmmHT5mPq3b8q0wvux5pMqO2p43q3h2e+vp5huLEk89hWVN4fu4UEke4pjPA/OvUrqEm5fpjPBxUHkrgZA49BX1lLGTUUuhk8PBsxPDUE0cMYkHORzXvlmT9gh9ox/KvKVgjSKJlUZLAk/jXrFqMWUPoUH418xm8vaO7KlBQSSOF8XXsllqAEUo2tzsIHX1rR8OLdRWiXtxOsUDHJDIBkfWqmqaRDqOuvcXJP2a3OWwcknsBUGqXFzqahETyLVPlRBnkUcsZUowRSbelizrupXM6m4tLlfsbDYoA6nqeKxrC/u2u9ytyvzABB+tJHLPC5SJV8nvGwyG/wDr1oQPAtnNizlilK/IzHgH0rVKMFyo05bGv4Rkaa5vpGxkvziqnxK58N89M44+lWvBsTxm7Z0ZQzAhiMBqqfEv5fDbHGc/4VzUn/tkbGFTZnhgD7lAJCDrnvWxpUywymTjcBgYrAjciNT1yeSeauWbvPcpEGwHavtasbx1MotdDtreSaaHzV4G4rkmp0WXKMSdzH5aso9oltDA1qGEShd6N9/3xUq3FuuCtswx0+avnaj10R2Rv1Nmx1zVo5AZHjeJAMoe+Ow965HXr+4n1iZ4yRlyQD169K6TTzbXtxHAUkjaQ7FbcD19a1pvCZgheUKJWI+6vHPuTXPCrCjPmkiZ26HnAkucNuyG757Vs6cLq1milRyJgA4PYCrUyWFvcPG9kFlRuRvzTlvrVCSIGBPH3uoroqVHKNlEcV3Oh0/WNTdh57LIrZAAHIJHBrn9UtJvOIDZlP3+cYq9p2rw2twsq2xY9OW6V2kmk2d0wuWgBkYA5P8AhXnSqewldq1yXZOyPINQtrxbrAV2+UcjJorc8R6lPZaxJBHOQqgDkD3or1oSk4p2OVz1OJ1S+m1y7+13OVboFHQAVSuLeN48MpwQSTU52RhmyAMZJPSq8kV5dcQW0xjI42ocGvpG1SjyrY57X0MCeEiVhGPkHrULRsAOK6IeG9XkTcum3OAM42HNB8M63uA/sy5zjOAmRWarR7kOKXQ51YmJxiriIEIIOD7V0sPgPxLMmU0uXGMgkAZFWP8AhW3inOBp3PU/MDTc77MLeRi210zDy2O7AOM/yqtcxkSeaDtDdT6V0U3gPxJp4Er6a8ijk+Wd2Ko3+h6lbxmK5sriEtj5ih2/nRGo09x2Zq6DqskFhJBIqTQyRldrDOMjt75q7byRyxm2k5bcSjk8j6VzmjK3lMNjAj5s44H9DzWwh2kHGacaVKUr31FzyjqjoLBfIsTKFO9mw2R901abUXhtTvc8E/Lng+grHFy0eyRt2BwyL6+tUdV1FpLhYkAwi8g/3j1/IYH4mvJrYV+1b6Ht4aspQVzR02EX948sx3LuLMcckn/9Q/Su9toYZ9NmtcHbtwR6giuC0eYoWUNnIyfUe1dWLhRao0cmHGBla4qn8RI6pK6ucz4NvHgvnsHICGQ27qeh5xVu9il8L6szwov2C7bcFPPlt329q48XU0Wt3E0DlcXDHI6nnv716Drj2niDw+WjKGfAki9Q3XFdU/cnbozK1yK5dYYzc2RUxMMvGeQR346c9xXmvi2wgXbqViSscxCTxHs3b8DXUaFqyyhrSc/vFB2Z6A+lZGqWwU3NpLGRG/KDHr/ga3wfNTqNPYjEKMqd0cBnIHJ6Zrf0iwJCs64BUjHfceVH1xzWTDZs948WM7GOff8A/XXd2SC1gMc7jHmeajjnBIxjHtXrVJqCPPpU+eWpk64ktjZxQuwBlOeD8zgdz6DtWnoEBh04C5ZUhuQJVZevykrke/SsrWLeW7v18l8wgBRlsswGASfrWvqF+mgWi2kRErc/ZyedgPX9Tj61zz1jyxe5pdKTlLZFewfGsXt2uFhjHkFGPO1wRkD8vzrL8XSo8sEUK7Y0UkD+915NXtN0yOe3WW5DSShmDwFsDpwfrnj8axtaiY6g9tCuAX2sFYsBx0GeoHNXBLmIbag2+o7QbKRVS68slHJRW9DjrXXaLGDZSSgsWc4Bz1Ht7VXjiS00p47iHzYPLE6Rf3WIycnoAOn41paa5fSLeRz8zguTj1Of61jXnzJ2KikkitNEC+4Db8vTHeopBt5zksMAe9TyY8zPbHBx2qru8yZwoGUB6dO/c1Ck2CV2yM58w889qsQucEkZJ6VHHEWxtGSePWrSRNG3POBgjtmplIaiAz0PWq0xLXCqOBjPpVkgkDpVV/vDjg/KR1rEojYgMCrYwcnjtWWyF9RSBCTubB4xmtOQbgMAEr2+lReH9o1o3cuCsbbwGHGewq1pFsl6s9Bv7ltL0230y2IVjEolI4PPQVhXMiL5cQ6g854I9639E099Xmnv5QXCEkf7Ten0rKtdON5rZLsAT85B/iP90V4kXDmaNea0kkdTbeK43soLSCCQzbAvbHTnFUIL+206UzXFkzlyAHPUEHJq7pOmLLdMxjdQnUkYA+nvVG/t1mvXgRts6H5Rn749veuOKpc7UUNJbI6JPEFtqtlKtvlXHVG4OM9f1rItfK8O38dzPcY84EPEoycdjVjS7Vo7Z3zskT5csnQev14qra6T9vnuJ7ovLGPvbu/pWUFSjzdgUVsa9+bTUhHPbxxzMcDevJX8Klv57Wy01rYSxxExnAJ7/T1rl5NMMce61lkVs4ZVbpUY0mZG82aVnK85bnFUqMLJOQ3FpGZqUm25KKVYKeGAxmqwmG0ZFRXILzNIqgjdnBPqetRZ2KSR0HPrXv04JQJ5mjV3M0EflgsR2xXWR+LSYEhW1kjIULuI4Hv9Ky/B1iLuQzSAOidCexPSug1SK3t3WZxt+YIGxnbn/wCvXh4ipTlV9m1djbUmjJmvJVmaIpbkEhsAkfjTZ5TbjPkWxHXv+lXLfRryW5VpY4/LPO/0H/16r+IGSyuQoXMLAbk9D6iojKLnyorRbFA33AxbW2SCR1xTxf5OPItuvXJ4+vNadpo/mR7sbo5BuRh1/GsW6sRLqQhhXLk4Kj1rSM4uTT6D0NO08Xy27tFPbCRVbCmIYFZHj/V01XwpmEMshYgxnqOK17ixtrIR2/BP989z71n6lZTXln5W0lguDkdKqjOkq0aliJU0zwDM0e4EOM9AO9aulXElnNvYHKjcob34rs28PQw3oEiFQGJL4BPStWLRLO/Qo4SXgcfzr6yeMpyja2hxxoTT3ObXxAyLggfLx0pr+JCygLsAH5mukufAVkbbNuTHJyDuYkGuTvfDDadMiTTGVt+FAHX2Fc1Onh5ao0ftbnceDJ3uNVs5GJJLjG6vWrni1fB6Ie/tXlXhGEQapZLzw4wTXql6dthMRziMn9K+VzO3tkkXK6tc8S164kbWp8NkbsE+nNZ7ef5e7zlDHoDVHVdSdtZlgRG5bJYD+lQNaSzDPmsVxjAr6WlRUaacuwk3bQ6TRjK8qvI2QTwa9xt+bSI/7IrxrRtOuFt4Sis4A3YAye1exW7FrOI99o4FfPZo1KSsElpqeF+OJHbxXd8ng4HNFHjVk/4Sm7yy5zRX0FD+HHToczgrnYeH9BtPKE720BUEqoZQST611KoixrgLjscdq4jTddsrTTZFe5jWQNkKzbc/5NQS+IvO+VbvKKx6P+lcmJo1pVHe5KlE9ALAAndjuOaUP2DAgejcV55/bMsqhftJCjphugp39rXC4xcMPo3Fc/1aotmPnR6SmpPFHyQUHUkcgVTl8UFHYC3+UdDuH8q8/fU7iQfNMx/4FTEuZj828N+NdVL2kVrITkekxeI0mA2bM9/XNWVuBcLsMKMG65IIz7151bXe1ixkIx3zVo6sE4MuAxyTVRlPm0dw0OrudGt5ElkFpDHkE/KvOPSuJk0e2bc2wq2M8cVbm8cppsDbpt+Oi9c/4Vzk3jZJS4tbPaGPLSPuOe4GAOBXZQi6aYm47Fy/txbWjL1cDK7sfMR6VzkKgyo7clucnn8fzzWn/aNxqMOHGI1ywULwPXFZVtlp9zkrswpX0x6fXNdUrOnc2wr5ZG7aoIxuZsDqT0rUttStoXCySbNnzlgMgn6etYiSiZZWJ2xxIH/3ien+fTNZcsmyJ3VvmIJx2HvXBDCe0d2enUxHKrRIoHDapM7ZO+UkE9TznNdFa6mLaNY8Iyn5gfSuOt5neckbQBWx5jSKpGBjg101aSckKFRxi79SjJGVv2Kufmcsp/HNWbiaWdUMuWcAr74PpUNz5hmjVQWJHYcn6VbWPyD0/fdMZzt9q0h8SMWtNNivpmlrarsjINw5y7n+H2U1v2GjPdyCPCgHqWOOKjsLIr855Y9/Sugsrcuql2IQe9c2IxE1dIuNDS5r2fhvTUjWKQKc87mA5/8A11iSfDOebXJLu7uoru32nYDw2ewx7DI4rr4NNea1UQzRuo6Dk/rURN5ZyBiCuznHJGK5KdepDXuYVKam7Nnn2qaZ/ZWoeVKrWnyYWQDJIGcn3OMr+Ncjo1vHPraz3ETGDzCpXknB6Z9+p/CvSPGV4dRtE3xAGEnBXoSfWuT0q0XTbd4J32iXbKko5POQB9ck8V6dKX7ty6hO0ml2M7xNd3FjpaWDOo3dVA5dR/E3tntXTabGBpFiv/TumQT32815trt8LzUpCu/YOBuOTj3PrXqEK+XZwJ/diUfkKut7lNIlWcrlG6hYqzRkE+WSv4VRaCMW9uHlJcxgiJfTJOX9+v1+X0q+ZGnKzgM6KXUxx8fKOME9AeD+HrTFiMk67o1jXPIQZ2jrj3+tYxlZFW1JbO3WOPeVOWJA47Yp5hbHACjvjuatooAwuQMYwahkOIyuDknrXO53ZpYqLEvzA9c1XkhzKckgY4Jq4SVOBg8VXmPGCevaqUrkmdMwXOB87HHXGKq2Ylmvls7VWMtw4UADH41dlUNxkjHtWh4eMdhcf2gCFuEXZESuRROahBsycW2evaPpkWk6TDZptJUDe2eWbua4zUUEWsi2iUNibezAe/QfSqNzrmpTkCa5dVB+Xaf89Kzk1Frm/ASXMxP3wehrwaeFqRk6kuprGKTseuSkR2e/gHaTmvNr9pn1AyLkSBt6t/StM+JbqS0+z3tsJRjG5Dj8az/tllniG4/76Bx+lYUKLpNtlQjy7m7pd/qup7o5Y4jEVwcDnJ71t3MKWWneVEMY79cnvXLW3iNLFcW1oxbuXbj+VVrrWtS1CXc8phi5+VOOKl0J1Ja6IXK73ZbuL02t7Eozz8kinjIPeugudOeSyaKIE5Hy5/iHvXAXNws1yIwxzgqW9+3NbsXizUo444vLiJQAEnuB+Na1cNJqPKXNvoc5qCfZ7zGARznHY1Gka3MiIi5ckc45JrOvNcik1CTzCFdie2AK2NEmUyif5W6EAcckcc17DjKFLUzTTZ6Ro8FpomipEzKpC73JOOTXP+J9TS5+ziF1eLIO4dqyJrOSdgzTOFPG12zT7uOIxJAgLKvBxXkLDxU/avcuMEmejW7AWSYwfkHIPB47VwviaYT3jCMBlU4OOPxqC11bVtOh8pGWeFBwr84HpVVrhXcGSyw+ckq5Gailh/ZzcyYxaJtN1DVgI7WC5KxKeCR+ldXpmnLbeZfXIzNJznH3RXLRagLdiY7A7+25zj8qkn1nVb1NgfyY8dEG386ucJTemg3GW5d1VhJHIzowRuMnjHpitHw5JHfaWGuCGljyjE9T9feuammEcAWSRpZWHRjVeKJlQHzXRD94A4yfWj2DcOQp3ktCXxZDFaXhhAzwCp9q5Oe8ES4L525xg8jvx6VravcLJIse4uyjGSc8Vh3FrEwLkHIxjb3Ne1hIqMEmZN2NGDX7lIkyVkTH3iSrEnHGelV7nUEuCHZVGH3A4z7Y/wDr+1UwbckxhlY4289BVSeRI0bd1UAAD69a6/ZxvoRe2p3HhaRZdYsyMHEgFeoX4I0+4zxiJuh9q8b8NXTWckM8a7yjBgD3rvV8Wrc2Vwl1b+SGiYK3UZxXzeNw8p1VylO8lex5dZSrZ67czl9rM2HYjPFdRaalbvAskkFvIOylMHH1FeY6lqzNqEo4AJ7VraRqaqyvK21FHAHNe5Ww0pQUn2M6dRJ2Z6fY69Z2J3R283+yNwIFOvPGV5KNlvGsCjnPqa45tftQnJB9MVlaj4jAjYoBnHyj1NedTwHtJao1qTjYxvEuoyXeu3E0sg3scnBorDllM0rSOMsxyaK+khSUYqJwuTNme1utVvxHa27yOOgXsPfNIPDHiBTn+zblOCxO3j8OcGuu8EkrcS3ELAOXwfX2ru7rxQ9iq+dsx05U0p1Wnaxm4HiNzY6rZEG6guISyBvmGOP6fjSLc3CjKyuMcj5q9Zn8a2EyPBfRREfQMD+RNUIrjRJzsWG3ycHaoGBmlzJ7oapyWp5wb+7UlhM2PTNP/tW8JyJCv/AhXpZt9NYt5dvCCepwKsWui6dOcmCAAr8o4yecUm4dibM8sfVLyQ4Nw4x8vWtC3nkkt0BdmLe+TXqx8K6VKGi8iFmk9VHQDPFatpoNhp8GUtIkcDPEWMD+VZ+3pR6ByyPEzoeq6lOEtbKaTkgEgYH1Nbtj4CmtkW41a8itosZ25yff3P4V2ut6xNpMANnCuwZDkR5A+pyK89vNTvNUnkaWV2kc4yzevr6CnGqp7GkaLe5aGp2sd1JZWqM1q+1dwXl1V2zx7nP5Cse4uJrnUp5IIpI4WkLg7SQAT3OOtP0uOedbeG3TbkiOeY8dT0Hrx+VdBfra2WoXtuObYQr5PPXkA/mQfyrS/LudMIWZV1K6s7AzlvnlKBFiJATOPvED0H61zYv/ALaDFjazcZAxn2ArpNVtrRfDokli8kSsFjTOJJGHOWz+WO1VdFewTyB5EIDyYfIzjHXmtadOyFOV3dGSkIUgngEccelXbeN5JAqn5iM8ngfWuo8SeGvsgjmt0GRGGCR8qVxnj3rnykoBt4U+Y8SHIBrOUGa0mpat7DvPihYpbANKRgyH09qhQssm49PTtViOza2VVeMqxH8VSxwJI2GHyjk1mpRp/FuatupJcuxNY3sqgJuAjzkiui0+UzsuMc8n2rGt7J5j5cMe5vp0rftrC5sOZUKoq5O4VxV3GWx1N8q1Ou0NHj3uv3WP3RWjf7GsJU6JsO5h2A5zXH2esmJvMDMgxlh7VPrGvpPY/ZoGZty/O/Tj0xWEUccoSbucLrxJyA3Oeg6HP9azb29NtpK7lw0qBVkLbnxjnaMDtxn3+tTakzFxExCEnPzA8c9/wrkdeufMu/3cjvGp2oWPJA9PQda9jD01yq5hUk1Ix5WDy8jbzyB0WvWri4IaDyhuSORUkI4564/IV5zpWky3zB8YjBAz0wOmc/p9a73DRSTRRw+ZFK/ybyQM4xz33d/54qsQ02kKjzbjWjKyNEk+6J2LOqEbSSd3Xv8Ah2xWrbwbFDSffIyAPpVa1i+YZI2g5Y8dfbFaSJtRcn3x71wVZa2R0pdRNpKg9CaoTK7SuoOcHpV+ZgFznBqkxI6fnWCKbKrjn0x1qlK+WIx0qxdSBRtVdzHrz0rPLbW5/GtIrqQ2rDGkXcN3GTjgcmpPtptYYyMZBOBnGPwqGWVVU5YYP51n6iojthlgjHJ55Ht0rVQ59GZ3sJqPiOQqwR9zEYGOAKf4f1ULcqS2VGSfXOK5afgkdKdZTGCTfkgAHBFdf1WDhynPKo1LmPU112DJ5x3xUv8AbdtsHPFeZnU5dwznnrThqbqWPmdOxrieVq2hp9aZ6S2uW6rlVBPasy715skR4DkcegrijeyMOZOPXNPFwWUju3U5ojl0YFfWObQ6ey1ExlCd0hJ475NaN1qjGE5OCQQqjt9a5WylYlhHL8z4xgdMc/zxVxnz95s574pyw0LlRqaWIPKhlk8yQHe+eo/OtLTtQ+yYUAD8elUX5yMj86Yemc8Djg960cVJWZmnynSTa8zRqgdmOeAOmabbau4blv3g5JJrmhcKAckNzyFOcUfadpYr39KFhIONrB7Z3O5j12McSKGGamXW7XOWJyT0I6V5+LuVQCT8vpUf2qQkncfasXlcJFLES6np39rWuAQQR6571TudaDZUEDHVRXnJuZTlSzc88GlS+lXIklbBB5J5pRyuMXe5bxTlozrm1LfIztICM445xSy60ANzPyo+UAjk1yP2sqNqkAnkqvf3qvLNMwY9OuCTn9K0+pRvqQ6vY6NtQQ/eYB3GTz0NZ9xeSMpY4247e4rIVmCDdnJ55q3bK7o3U7s10qlGOxHO2Kl1kgEg4POafLPEYnHmqGLKwyeCM8iqEiNESD3qnPI27YuSOvsKtQV9AcmjtNO1i3tkz0IOBjml1PxMTZyjeACuFWuEF1Kv8RzSNLJMn3s1j9Sjz8zB1ny2IZZPMlLkk561Kl48abUYY9zUbITwM596aIWH1rvtF6GNm9Sz9tmfocUjXDNjcxJqFFZRz60/ZS5UNgZOaKNo9T+VFOxB6b4M/dRyu4wGbqfQCrnieQNahV5wQQ3t6VW8LALpmB13HOafrys1ipH3QRmuFq7HD4jn4LRJ0lb5gQ3bpTf7NY8JJwBzxVqxzsm28c8mrKLhiS3atYwujVykmZ0emXIkCxzg45HzdCa6DR9JuI5RI7xGRsDy3yO/XIqG0A81QfXmuh0wqb9VO9CMMCOhweQfas6sVsiJykjqtM0rVo2E0UMUef4mz0/rXSLa35QLJcQrgdFTH5AmpLS4jVB83OAwIXAwTitJyEVmbIGOlcaoQW5Lm2cfqXhC2uFkk1C+mk3NuKjCj8q8n8UQWdrcpZ2ibtrh2frwelexa9eTeVMvlMqqpbke1eJaktzcand3KSLGs7umW4UKGPOPoDXVSjFbGtBSk79iKxiuIpwrSkyBQ4jH8AYZ5Prtxx2GK0zfyi3E0UG6SGEb5WX5UzwMk/nj1JqrpEbWsRuYSz7ZChJHJGOo/Pima1JcuVsrlxFGPmMYPK55GQO+O1XH36iR0OKXvXOfvr641aYKzN5SsAEJwAT3/HGc+1aNrG2k6ctxPt86SURxRgjIUdSf8+tammxxWMVvawjEJuA0zFeGOMr+WCce1V9SvYxbGG1Dcsd8p53842D6966Of94oohqyuJq3jO6uUEULEL5ZR2bkkY7Htjt3qr4eeVdRE87LIjoSyheTkVnmwSZXjR287bvYls4xyT+A7VreBLOY6ujtnYWMYzyBken9KqbSVxKPLE7m10xJ/CURcrkEIUD5Zf7pH1rnYzhGyATnBIptv4kjs/Ohu5EBgkaNYUHzZUkflUNnLNqEU0sMLskZy74wOT69qxr0XUjdGmGlyS947/wrf2NnaN5q/vWOS23NdHNqVtsZ4YxI7HkY4ryJ9ei0SAhyzSN0j9qk0vxHLKrGKUx4YAg/MrHriuFYabd7Gtbk5ua5299rFvOHhmtVifBALKRg/l/OuPu3kjikAbLKeuc/kaqX8oWY708tm5dccA+31HNUGu3i3KrEoRxmrWGdyVWtoUtSv5DHJM8nI4Vs9z2/LNc7a2Ut9KWUF1Gdu7uRz+nU1salH9oCKuR/GQDyQP8A9dbenaaLf7XZuoy8KJ0+6DhiB6kjv713p8kbHLJc0ri2tvHpzNAxxGRGCVUnkckYHJx3ArShQ/eZpJCSQhc9s+g6Vk63c3sEaWgt9sLFVYxx8YyPkDYwK6ZkUSsFx3C5H61yV9FdnRFr4YkkYGT7nJJ9an28E475JqNDhBgcjg+lExYIccj61wt3NloV7h1ySelVWOBkk+1Pc5PqarTkk47Dk89KEiWyrM26Qtz+NQsCWxVuO1mumYxJuCjLHOAv4nipRphHM15Yxj/anBP6VtGDeqMrox1BZhu2pzjPHTvWfqW0xRlo9gKsFUd/cV066bGVOzUrIN6+ZiqWpaE1y26HUbPCDB+cg/yrohB3IbR5/Lw2D365qKJim5hyBxiukuPCV+N4SezkK4IRZgCc/WsS90i+0xiLy1ePOQrfwt7g9DXfGPc5pNdCo8jBgGOcmgE9TzWr4e0bUNXvRDZJlQMu7j5QPeuj1PwSLWEEEl+OEGBuPb9DSlUjB2bFCk5anEZ44PSnK7KflYg+la134YuYkLwv5uOqjqKyJLO6hYZzjOORimpJ9QlCSJvtciY6HFSrqlynPmnoB83TFZ2J1zuT68UCUYJPGarlTIvJGzJqhZCq7lJ/izUf2qUqO59c81lh0PKnbnng4p0d15bUuUOZl/eRjBIboCKljuXX75JFVUnVwefen7wRweKLLqCbLqTBsjeDUueOelY7yY6EipFumAHz5FFkPmNHdz/KkO0kk4565qrFOSpLH6YqTzkY43D3zUMpMkVVLdeM1pIUhhIDfvSuRkY46YrHQ4fIxxU4nYYBAxWUl2LTsiaRt3+FXtOCyxgL2OTWUXBIPf1qxaSMhYBsZ9KiUboadnqXtThUykhOq5U9q5u5JSVhnHfFdBcTGSHYecc59qw79VDoQeuRTpIqTuUQdx4FKSRwBThHk44J9jTvL2j3+tdC1M3oRAN3JxUigduPrSMcDBFNIJXlqLCUiQkfhTWYLyDkntTFBByCTQXG7LCjlE5MCTnpRSeaOxop2IPUfDIxYDJJyetW76NbiRIWJClhuHbpVDREkhsQkiMkinBVsg/jUOs3s0exVbqMgg4I5rkabbsXF2kXJdMitIjLCx3SHDc8fhVLY2SD1pllezXG5Zpt4BypY96tk/MT+daUoNQ1YTleQ2BsSK2OV9e9aFtPteMuxDRyFSxHQHoaqBcqcAYxVFZZobkRzv8Au1B/eBueCSFPvuH61E+xcYe00PZ9DIjjh/ftJnBBJzya6p1yp3cjv6VwfhTUxqulwXAQgsvBJ5LA5/mMV10d4Jnt3Rx5cqZ59vT9a5UrGTjbQxfHl8NO8PXNxkbijJnPIyP8a8NmjiJkMr7kOHjj6Esx4/Dua9H+J9/C4t7cygRynHI/2TjPtkivPbKO0Nx5bBnYIy7z0+VeMehPU1rFWVzvw8PduawsZrMywwSRRxghvNfogVFBJ9zWDrULLfWaNIWWaASkkckliPxPA5rYaJJGigluSzswjVAcDaONzt36ED6Vf8TaatxqtrJHAFmgtF+VcbfvEjj8a0g+W8mKerUTNijNtbPay25ndZdxDjouBwx6d8fnR4l8ufQYnjwSs6gupwFOMED25/So9ZnuVsj5s4t4pMfJu+cgdz2GTVOO6F5pMNu0e61SYAgfMznqTnv+XetIaLnE/isjn7OeWG4RclXkYMq4xtGeMV6f4D09ZJJ7+5G20hbgEfeb39a4K9smTVHuSV5wAuMbOOmK7HUdUXRvD9hocDYubiPzJweoVuefwxxSqylOyRMl1Zweqw/aNZuYxISpmdvmJwea6rwhataTB1vDFDsHmsWI3r6duP0qp4l8PPHp8GpmNY1bAPlEAEHowx09xXK3SPaoCt0J8qMspJA9ua6UuVbhK09jW8WRyXuvXs9v+/jBwrx8goBxWl4Ghin1WESD90jB3x/FjrmmeDYY7i4/0xJJEnT900R+ZG7E+o9as+KksfDWo7rPet6/Lqr/ACHn7xXHU+lWtFqZzbk7Gv42lgbWA9soEZBxgYBXccfSuXfkcjPP5CnWeoy6vNJJdM0hOPlwAxHoOwNW9S06SxuljCl1cbk45I9PzqL8urIkug7TIPPt7vZCTIdqLID93DAkADqTjFQRXtza3myeN9pb7rHkc9frUzXERghis/NiuxgGQuUSM9zgHk+59eldMpttUs0nvfKgvEADHojkdwccfSuOrOS95GzcdIm9o99pq2qW81upQsAZU4fB75qPV9Mjs5Xa3AMecEjsPX6iuXlKWYO24jbH3uar/adS1SwnitleSNBgsMnjOcBv6Vkn7WPvKxmrQd0zWW6gQiP7RH5mcBdw/lUk2ATuHPfIrndBCSyszsqyx/NuwcH3r0VdLsNS0zzbGfzZlG50Lgt/Ks3h09jo+sI490bcSABVRo2LHcOT29a1rm3e3mKP1HIPTI9vaqcx2qWPXHArn1jdGt+ZXRow6nHY6Qtnd2wnhkXzCdxVxnsDXPR2OlXUzIJLmFh/CTuxWlrwKPBGFU4hTPtxVLSIx9quCcF9vB9K678tO5zWuyeXRtGtIwzXtyW7qIwM/rSwnw+Im8z7QW6LtAP51Y1W1WTSzIxZSCCvPX2rmHVljcA5yD+tVCXNHme4nBXN6SzWCXc1vMLcfxsRwfb0qa/toNS8E65HFEFMKJMD1wyn/wCua7vwytjqvh7z5LRRmAZV8MPu/TmsOxtYvP1fT7dFUTWDfKOV3YNXQrXdpGco9jO8M6dDpHhy1XZh5UEsrHuxGcH6dqZeT/aZd2RtB+X2FMubxVsra2VukSbvyHFZst0I4yyODgjntiuCcZOo5PU7YtKI68hif7uQRzx1FZD6cqyZb5wxOSRkGrRvozKQWXkEKwP5ZqCa9DIzRGMp1Gc49/p0rVRkiW4spSaPaSo2E8tm6be9Z9z4fYhVCq+TgbeCK3WuIcljhQMtz1GKZJIVbahyxJxWiqziQ4JnD3mklD8q7ckjBHpVE6fOCcdRwBXoEiR3KDzY846diKoyaaFYeSysDwd3UfjXVDFO2plKgtzkPIubcsChIHXFAuSOStdJJbTBQPK45znuM1TmsRMAWATb02jrWqrRZm6bWxkLMjnt75p6rG2SD/hV9tIj6MRjOSQccVSuNMkh+4xIIJxnpVqUWQ4tbi9BjI9qkU542j3NZzPLEcMMbe9SCVnU7ty9xmnyCuXgwHQFjUwIwC1Zy3IB+8M1YW4VupqHBhct7yQBip4GxIBjrVASE8g1IsxUg5OR3xUtFpmzEu84PGRzWXfx8fMeA351Ol/txuA25521XubkXMmcDZ0x3qIxaZrdWK8UYRgQAe1TGMEcgA+opqZzyAAKkHCgY6muyCOWc9SARBW6ZX1psiBeowKtqmT7U1gACDjPvSasieZmaxOcDpSNgjGPyq1IIYxyRn2aqzSoCOfyrPVl8xH5fuR+FFMNzzwGP40VdhHs2l2nnwNHPLtBG9ezsCOCpGcisfxPZi3iilBLs3AdxtJX1xzz2zVLVwRF8zuipKluuxtrYA5APrXQSWK6raafYSzGP93gMTkn0rynN03zN7m0KTcrI5TSxvnAPQc1uDGTzwa038Fy6UjSxyCUYy3J4HtxzWdLayIMbQT1ADD+VdNHF0npc0nhJrUkiBYKoz1qjqFpOs8kcDBkuE5hboG7kH1HX6GrVvuhJXccD165qbUkVrNGLlHDAiROo9x/X2olq73JpNwlZm94G1a3htZrOPIFsQ6cEk4AJ/rW/b+I0tpGhD5EdwGgJ6bGOMfmf1rznQ7s6TrNnHkM0sjGV05UggZz7AZ/OtTVIorC/vpInbMaMTF/skYDgdu341jKO5pKmm35mV441Q3OsrEcskMeOOx71Fpwtm0jeoImgBfPf5lwM+/FZ2otNcXrwTRhJGYFC3cMOMnvWyJtPSCGRo38jaqlFIUyFVwQfbIq5/CrG8FyobEbeO4f7KrMiL/rZDuZs8k59Cc4FXUklvVinE6q2GRjITgDPf6Bc496oi4326yzp5Qlfe6BcbEzgDH+e1LqBs7aCfd5jyHLJErbRljwT7DHHrSkr2iZwW8zG1aOPUD5cFyWK5DSOM7hnA6dD1q5b2lxY2slnD+7ETmQyuQMccADuTjj3xWdokSzwXbF9rFFIyOOG6/ln8SKk1CUQu2yZ5ZD1K/dXPYD2Hf2raW3KjSLS1Zb0lEEs2oXZaSC0Tey/wDPRs/Kv4msiC8udS1R7u5YF55Mu+eAM9vbHatCcvL4Yt4FjPmzXe4lTjcAvAq/pWlrZ2UUsnllWBkYyt90dAcHr+FVBpasyqKLZr+I9fsINEh0vcHbytsagZCjOQTzn17VxKaZ/aUDJFMfND4XeBhjn1B4NXL6wu9R33NsVedxu2AdQB0X+tbnw/tbZpYrm5UtCo+dCBkn2JI6evtW8VdXZnzKCfKVPDNtqOkKZbq2WKFOrzNjAB64wfw5rK8V3sWp6s91BN5yMqqG55IGDWn44MUmutAZJNiwq0aqc7SOg7ZB61zdjbPLKm0rsH3snqtDfVhFvc6HwddWEd2DfCPZCQ2HbaDj1IFb91r1h4h8XacLYDyhcEH5MZ+XoPbIqDTPC+k60CZ5Psvy4Ei/KT7EAY/Os7UfBl34a1aKY3BmhdgYZRwd3YEd+nXNZznGUWkRpfU0L2zjtdYcNhY88DPQ+9dhpEGkvBLDdtGruPlLMAc+mM9D6mubv411/VYvs+RIqgzSdEQ47/jUZ8SWumXX2eytopPLO0SSceYR1OOvWuCDmnZGk4rco6zpFvpWpEtJuhlbdCmCOO5z2HUAd63tF8WWllpbWJt4o7eQKzMFPDcZbjv7ViahfTa9Oj3WZH9l8sc9sDPSra+FraGKK6neRLd3Kk9QDjrn2rVaXbZjJJsomG11PUJ5bXzYElcny1YZBP0HA747V1dj4R1bT7dLvR9VWRyuSh6gEdOOuPTFYTaTPpk3mwfPC43RnbyVPQ/TFa1jr8tg6ygFHX7w61lCtFyKlT0uhL9J0gthdTLJONwO1SCBx/WseSQvJjt71d8Sa1HqFujQKsUjPkkN8wyD39+Kq6NoF9fSr5Vy7qw3bXC5+gOaJU1KehpCo4xsxmoyGWXeeRtHJ/KnaRYzSXMkgBK4x8oqe/0yWK3jddxDZGCOVPb6/lXReGtTg07SgDt81nJ2HrSxC9mrM0oRdTRFW+06S609rcRyY9UTkVzN9ol5aRP+4lIPykqh4+nvXoB8RSCQ7VUZPILY/pUsfiASErMyxgdDu61zKvF6HRLBVNzn/B+v3H2aTSPsrRbIwvIJJ7HA7GpGv9P0XXJLm6uHxLBs8tFJbPTB6dKuazrKwoklpMhudw5XBOK5fU9ajvnBvbC2lK9XVSrMffFdNON/fsclRcsuVlX7TogjVTe3r7FwGFsAc/i1MaHQJTuF5fb8H5VjUHn8f85qe1s9IlxK1lMsfHSbr9OPwqKWTSLaYi3sJwuOskoZgfQjFaxcZSuhNtIpT6LoErxmO/1FTjlWgXIxjqd3f2px0iwkA8jUJo35+WSLg+2RmtC61rShboo0rDgcv5pXP/jpplpfxiEyG2UZ5XgNj9a10lpYyc2tzndW0waYY1nVmVgdkm75ZRjHB71Ql1aFHcrubJ52jafau78YIupeBba78pB5F2VAx/e/lzXnL28ZwCBuBxyeaTjFLU0jO6LMGsRyEeb8mATyc/hWlbXULDd5i9sjPrXNtbxkYyckc80WllLNMEjYqW569MdzSdODQ1J3OqF1CozuGMHqKqz39uVICn+9kDuKrf2Y2w5kO9um7AH8+lQm3eMgYLkDkjkfgaxUY33NGySe5WSMqIxuzyw6Ee1UJbdXLNzhumW6VaAA5Uc9TRjoa0T5diJJtGS1vtcAAkZzjjHFRyWxkJfop5xWq6swACgk9BQsG8n5CVVgCorb2rRHIYP2JpCdqlhjJ29sUz7JMrNtVvlPPHSuoig+zyIyICW4II6j/wCtV+NFdQpRVjBBAA5wPX+8Kp17ISp8zOE3TRjBU8+lSrcuAc5Umu0GnWu8lmwxwQCvB4HTOOhyayrvTYGZpIWWXB+bgjHvVKspbg6Eo7GB9oDY5JI7Adam8/oBGc54BNaa6JA0Oed5J4VuMY4OKsw6dFEiooyR1bFKVWFtCVCT0Zjp9pfdsQnvjHQVL9nueOCB1zmtfaFBIC7uV64IpjAJgM3bgdaSrSG6SM8W0zA7n4+pNKLElgDIW9sYq2wO1stgdRxTDLGDjPPBYUnUkxqmluVJNPTDMgJ2jnDc/wAqpJZjzWRuAAD1q7PIVQgNkkn7p6ioFkIHzde2K1g5WM5OEWA06Mf8tB+INFKJvQtj3op2kRzo63WTmIqT9y7buOfWr+sXlxbabp01nMU5ZvNxnnA+Ueg+tcvNqbtGUVCw3BjgZIx6irVtaalrAiVJECDkI756cDiuV07NSn0OynTbem50uheNpYkRLvFwqg/MxyxyfXpXb2GtRasu2GyUMAOXkQkfka85XRI7NU/tNLmNOqvt+Q+uMVuaVp2nEr9hvpVYDJwwDV52IpUpNygehRUm7SZ18mlXsis52AMechTx7H/GsHWbAxQuGJhd1wVkXap9Np6ZrSjfVkTdbTRTMvRW+Un8aG1O4iAW8geEt1LjcrH6jgiuGE6tJ817lugpvU8ul+3aSWby98ZVow4BIUEV1Ed/p+q2FrNMdsgQQytjtjAJ9jnk+1bt5baXdKA8LRBuCUGUI+n+Fcnd+HrjQroalpoW9skbLxryVX+IMBzjGRXq08RGtpszmqUZwaktkM1FLiW4XUSgJiJJXoSFxkflVlpo4/PNvErypCAJAOIh3Y+hPb8Kfa3trqTReSzC2jjZniIGc46D61j+fKJZbIz/ALiaQGR+zkf/AF6216mUrWdjViIt2y6L5LxFSzcYxgH8RjH4VR1G7eW2jijg8pW74w0jn178Dp7H3rZm+1KJbFYy7iU+UpHAGQxyfTmsrUFmfUYLppHdhtZ2bpkkgY/L9BRGWtx25UoEKw2draQuzShSm11T5dxB+7+YHNUb44jWKOMRhmICjt/nirt1dqsflwW4Cu+4yuMDbjlVz+OSOvFWLCzRmknuSV/cl4yw5Hbd9eSR9K0VlFsiabkoouwWz28NtugllEdsxiRFyQzDrx0wKwNbu4lmt7aOORVAG7c+Sw9AOgFatxcCWRLa3uzMvAZQMLgHp6mtnX/DMdtpCyahjzo/mMijdhD1XHf2qqUesiJzs7Im8C29kq/a7jLQhCFTaOD9T0rhNbv20vxBerZPtVpiypGSFTPVfc9PbNblqsOnxvJpJnkmKkK1ydiLn+LB5zWSfDUlxOJrq6UF+WMY3EnvWzqRXUmEG22i3p1o3iBVkuTLJPINpcrgqOmT61n2LN4W8SzQ3sQljT93IgIwynuPfFdjoE02j+aul2ck2U8sySJwB3OKr3dguoXRuLuCMT4AbjnAH8qzqV4WKhTk3boOkvrFLfztJuxIGb7mCrKfcH/PNM+3apq6Qab5jzbm4IG3j29Mev1oS1ibbBEm5ifljUdfoO9aVmBYTtBBayGSX93cXKISqDrsVugPHJ+orClOPoVUpW2ItTmOg21pZ2JhcSEtcS9WfH8IHp7+xrGs7KC9uhN5exgTuUEbckEfzOa7O60candmRlClYVSJSOdxOPw4zVLTNHvbWbaIlZQeSrAkfUe1YyxMIadTN05sxDpF7ok5kuU/dkYBIORz3B5xXT2muW0kPl3BjaI8lXI5966a6C6hoRgvwI5VG2JmP+sGP1PWvIEsbh9YGmu+yTfsyxwBjpVaPVPQwemjR2d3NAkc0+nastxbgGQWzKAw5xx7VyF3rN1PJ5bQqrjqQOfp+VWdOszBfvEwwQcN2JzXU3egwR6UmpIkEkkLhJE29s9f1otB6xK5pLQ5QTtd6ELIxKs6NuwqnLDruz+GMVoeG9aOnAWtzuhYEFGcYJyelRS2YstYCuuI8ZXPP1H5V2Npo2l6np0kEkSm4VC0crHPHXHtRTabuhzi0VWd7+0vUZ9wALg55HNYkYIiTHGeRnrWlayR2u1XkJQxldx4ODwDzWKbzy0MTocDOD3qsbBzpc0Tqy2pGNRqRS1S9kt5UAz05561zdxqdy33pCBnk56VsX7LPLuOSFAxXPak0auAoxnkiubDwW1j2qk7xub3hyeSdbh3kLMqgA/rVmcklunJ4qt4YiI06eQDJc549MVceBnkIQFicYFerNKNI8KT56jZ0VoheG3VNoBRevTpWPrlqkd+dv32QE89K6DT7ZoYog4YFUGc+uKr6po8l1P5yiUOVAI25B47V5lO6lcU3c5C9VRbjnI3AcV6B4THhn/hGZG1X7Ot2mf9a2CR2wO9cjqtubeEW7QyZTnIU5HHeur8FaLYap4Wnnuoi0sbOAVYgjAJH8q9DD1NWc9ZaEdrH9r+HmrWzZzG6v8AOM4+YHpXnstgroCrhD1bB4r0rRIiPDGuqmMGCRhgdcAkV5s11lMBdpb7pI61nUcnsaUrJamVcWTwbS8indnHFS6eQrE7wnIBz3FLJFLLLyx2DgsRgVGLaTJAUMB0J4BqW21ZlW1ujoFwQGxnI4wKUDI6ZVRjFUbGJ0Tb5vUAHGePpWjlEB27T0+8ORjvmuVq2xstSgYBc3GxRtjXJ+7g1Y/sggsQy8+tPiuUVlUAbieg6D3NWvPIOV78gEUSkwSRT/s7CkMvPYgVJ9kKqSAOT24q0LnqQRu9DVe43NC5Rtp78Uk5NhokU2iBlYoAQoxgnFSrJE0BWRkLZ6spAWoJtqyuiH5RwD61A0pPAxkcEHvXXGnfQwcraomeRPJaMKCjcnA5/Cqd0dzFEHI705pWjBXOAR0FVDISxZic+1aRo2I52XIBvQDO1tuDUrxuFyONo496rwyDaOD049601BZVbHb1rCXus3i7o56SRhI2/GBnJHaozMAPl4wOATSXk+LiZNoGSRxVNGzwSCcda6YRM5OxJJO+7k4x71G07EHoWPemlMjgg03awPPStUkYuTGhhu5yKcCSwxjbiostnCDP1qQZBwRVXSJsPA4+8tFJRT5hWZ6f4V0xZbsxbU8rbkoyghh0GBWjr3hdrBUv9GRoWjJZth4+o9Kg0ASRX6NGcMB0POa9EtytzCAy4PRvpXzNfFSU79D3Ix5EcHoviOK+iEWoQwuQNsny4L+pIq7e+DdNvYPtGlXBtpSPkIOVB/pXP+MNLm8Paul1bs32W6OSD/C//wBetXw7rSQuiyEiGXgqeitx1p1FNJVaez6FRUZp6lCLV9U0GYWmqwbsk7JjkDH1HX8a6Gw1yG8TY+QxHINbl7p8Gp6e0LqGDgnHb615nqdjd6BfhnG6F3Pltu/T60RlCtrHRhFWep0mo6faSxSLbkxB+WC/dJ9dp/pXPJPd6ZeKsxaPJwCDkMP89qu2GvRM+J96r/exnB9CKl1Czh1GBjE42nlCpxg+1KMpKXLNadzdWktzD1zQvPjbUtOwGYbnjHAPuKp3lxHdTxtEoEMbfJGRgr7H3BzV+2up9IuRFcgbWJ+XG3PbisrVI4odTKKwFvdESJIRnC9/xr0sPOT0aujgxEIrVGnNdXF1ZyzGUosSATvn5izgDao+oNQRyTsqbER0mhUIBwcgsAPYZyapQOkk/lNIWSV8Bz2GTyR3yMY+tLY2Mk9w8KSbWUfNk9vmwPy610OKtqZxk0+axcjtZNSvne4lU+WjBFByvy4GB6jJH5Vdu7ma3jjheOFXKAKWO5kUcbsdj6ZqFZYrW3iheCX9ygRvL+XJz0LY9TyfasS4neWVzHOYl3ZIGWLH3zURXM9dgndbbk0UUdpfCdSxcHcd7hQD7Z/nWi+qPcp5tzcI5XvLOzGsFYY2ILZlOesnb861YdPt1dGRDgrnMgyCfarqVLK5nCnqQRa1PLKFtrWGXH3jsIzzzya1rZtZugSkUC5HIUE4/HvWrptjZxTp9oij27A+5jt2jvn171DGGh1RmtjM0AdlBXOCM5B56A1yPEcztFHRCC1RBY6ZqV7MTd6s8EQwSoQEn1wD0rZi8L7pQiXVxcFcAhpNuT9MdKIYdQmSO2zbrKkp2zO+Gw2eDjgjmqWpX2pabdxNJqEc/mw/eK4ZWU4K/wCFZp1Z+7cahFPlNyDT9Psx5u1bZ879zcn0PzNzVe41eAyz2yXc8zIduNpIbHv+VZsOo2O/zZM3cxZt5dS3ynpx/Or1nf6jqFs7WkEUPlIokk2BARnjP6fnWLpS153qU1FaGlZXHmb0OgzEltgMpAL7h3J6EH+VV1vLyC4OZLaHKlkLNuYgcce9c5eeKdUsxOGuVV1Y7w5yQ44/X19qs2eu6RDCtyLSO5vd27fMCd2VPUdjmr9h7ruibOLOn/t2CefYr3MzACQy24IG4DkY78VR8RRadazWuuRKEuYJIy6Zx5ikDOfz6iufl8TXE1uLKGMWluh/dlF2swxjHHfvn2rAv5zdW/2aG5cqTwZX4PPT2q6OG5ZKxzzUVFtnYanDBcj7bpsiOjruV19PT6jpUmgeIYYy8OoSZjfILdwGHP5HNcRB/aWkeS8G5kZR5nGRnvn1+ta9rDa38vmvIY8ncy4B611wjCjdPW5zSm6iLOv3j3DqkLefChxHcYO4/Xvn/AUul6xqVjMLaVVI2FMOvPI5/Q1qf2fPaWrSaai3MBb97byN8wOeo9R71T1KeE+IUlCDDKuQTjHQHPuKzV4SfKtA5rouafLa3V99gmXFxLEHhJ6kgfMv9ay9Qi8q4cEgfN2rsdS0mz1HSLO7gUwTRBj5kR5+UZB/OuauZZNTtxM0YE6EiYDoT6/Q+lNT9nLlvowjd+8jmb9ZEXzYRuAHIz+tYcFo9/LuZhsz8zdz9K6W4hKNgbSc4Kk9KhhgG4qiENnsOK6IUrbHoPErksX9IiEa+VHkNwMDpjpWnpdv5erW5mGEEgLBhwCKr6ahgmTPUkfzqwWY3ZJP8ROOtTiJyUbHPRXM9Op302uRxxqkaowJPKgAc+lRr4klRh8px2Oa4l3ZFJVmAAyAK5261y5RWKSPweBnpXkUnOezPZ+q0Y7nsaar9phLM4GRznBOPSprO5s4rK6KmEIvzOFAAzg9a8Ck129Z8id8AggBjSPqM0qlAZHLtuK54NdlKnUjq2c9XCwkrI9qsoreTT9Tiskzugc4B6kg8AV4w+nXVqn761lTgffQ13/wwmll/tPzpGdUjG1HOQAQa6sRjywQMZ9sV0Sqeyirnm1qa9pZHiRbDYfOCecjAqUNlsKMpn72M16/Ppdncg+bZ27nP8UQ5/rWbc+DdFnBAtTEf+mbkfzzWf1iL3JUJLY82imbIIwOPTrT2dpUUE49cV21x4Bt2H7i+lTB4WRNwrPuPA2oxqWglt3Pb5iuaXNFlLmOVEQXefmO73p8czxkkHIP96tOfw7rFs372wkYeqfNWTMHhYLLG0eP7y4ppJjTaL8e2UEA5GMn2olRREyrkE8Zb0qC0cBM5znqR2qeRuTnBbbtyelTyvmuF00UXVdo5AYcfX3qtKQqFsDrg+5qzNsQN02BeWPY1lzStI64PHSuym7nPIUnJJPBFRtnYSaa5IwO3eopJC/yjoK26Gbepbt2+ZS2eMHNbG8tFleBwen+fasSPckec5z2rRil2wLnOef5iuWpG7TOinKyOcuMG4lkJyCxYD0FMUADPHNR3W5ppWOfmYk8cU3eVj3EhRjtXVGNzOb1JS6A4BycdqiDliemKrk5HzHk9xUsQVmGQdvtWkYmMpEyKQpODj1oKlRg9e1SZyML07ijA28fMewxVezJ5yE5zRU4WLHJINFHsw5j1/QSqDcU5PGfQV0ltcurKYiCufmHeuM0u9SGJg4Yc8H1rotPucT4J+VxkDHSvj6u9j6dx7FvX/J1XS57KVCWf7gcchh0Oa8pSZ7ZmgQsCjEEN1yK9VvnQoCDyp4rzbxNZPZ6554TEdyPMUg9+hH5114Jqzg2c8o8up1vhPxQoT7LeyHj5o3PIx6H0rZ1e4sdRtTbyR+bDLwRjv6j0rzixVXO76ZxXSWd8IkWOVNwXo4NZVIKEuaJtCF1c5PWLKTStQCbiVYb4znqM4os9Xu7Nh5T/KeqdjXS+IbGPUrIGEqZo8snuPSuNt9yEqyngdx0r0qUoVaa5kc1SE4yvE3Z7mHV7UxTBYnByH681zN680LtDNxJFIckHgdj+GMVsCQCNUVQNrEg9yKz9ThDJ5/VlGCfUVrh1Z6EVWnHXcfGkLWcO4ASeWfMbGcnd8uP+A4/KtrSo1W1juI5l81pGOWJAA6AH8mP4is3RoDd2cpCB2g2BUI55J4/Hn8qu3scNpaOVtSNzfu3kY7AP4jt7nr7CtJ6uxjHRXKuq3hCBBeGREBEY+6pJPPHp/Os+3kTER8rc4YcdAcjpWfLIk9wGZyQuBggfd7cfhU8EjALGGBLEnjIJ9K05NLCUktTdt4kkjyVjwykAnJx/wDXrQErYVJJAViQBMAcYrnA8pUDcMfd27gOatw3YUMksmezDPJPqDXLUpSKU0dXbXVvYlpLhotgAOGwS/cYz06mp5fFemXl+n2S2lmBTyyGHAJBHI559DXLpdwujbYQQHBGTuGAO560xNRvIVEEcPCLkbFGTj/a9KhUE9yr9TcvrjULWWJZD5Mc3zKwbJG3jGOx+tIiaazGa9V7sg8yFui46getZEy3d3aROZIItr5Jkkyckdh3qGW3ljgVZI5GjbIUf3vfA96qNGy00KUrpnRpqllpsSnT7SOGXjYyHkkHkseuCKzBrV1JcPbu7iBwV2H7uOcZ/vY/wrLLvaYMgMOQOXXHbFUZ9Vi3MRvdhntyfxq4UL7sxqVVFbF7/R2mledg5IwAowGIIxn24pxuxCEkXZAq5ZSxwSOmKw31eYhlgQIuAMsMt+f41X8uacsS0shC9zyK7I0VbUznXbRtS3JvdQSCOZpTJhB2yT2H8q0rnSm0/Uyku5gvU98965uGGa3uEmVikiMGD/3SOh+uRXby6tBrcEbzJsuMZlUcZPqPb2rnxEZRa5CIPm0kdP4eXT7iM2U0aHzSCkhGSpx39q4bxTbS6Dq5jiG2NgSMN6Hrip4tdGkXOFkTfE3AA5Y1F4q123161R4lxMku5lJzkYHfriilHmj76M5RcZaGYs+piSKd7ieMSDKFWILD8O1dJZ6Tcaw7NHuNwRvzkckDrz7VFBbR6j4WspYzmW3BhcZ+6+c/lgin6VrT2V8ISCmDw+eQKzjUbm0hyjZXJH1vU7GwtzE2Y45v3isCMkdiPSoYdce1uRcGFfJbDMCPvD/GtTxE1vBay3G1HguwJA0R6SH73Hp3rktO1wWzskkYli3fJwOP8aUY+97yKUrR0Oqu4rTUrtn022kgjKs+1xwSBkgZ/GqWko1zIqNiJScFuoye2a0YNSGraxBLArr+7EKJjk/K2RjtVvwb9k+x3qXUaSoZIwR0PJIrppyck1HQy5kviDVdJeys0kB+TcBuHXJrKSVYZVc5OOSPau5ksDcafd6Xv3SQ/LGxPX+7179q4aVMoykYKkg56g+lZUKbrSlCo9TZ1vZpNBcXSMrGN93HTPNcxPArhyzN07etX5M8jGCKy7u6VEMfJYnt2rmWHlSloe5SrqpC5kXPEgXJ44rY0KzFwfN42x8H6msZYJLiU7FJ9T610vhyN4bV942kv39q6KifIZuort3Oz8OalbaPp10ZZVj3soLkYG0DnJrYsPE9hqUjpAxd1XcSBxiuLufIaNIJ4w4HzspPH41PHrMdgT9ntLfaxyxXK5P4VnUhzRUbanAtbzPQY7iNjxzkngVOMspby+tYPhy7OsBip2ypgSDsSemPbiupSycIMZz2zjGPrXLODWjRmmRBCf8ACnBemMZqdbJgpZGJJ7EdaFs3Iwx2nsDUNO5akiARB2GRnHXPWq91pX2leoYAjAlUHIrbhtGAy5BHY1KsbA/dCgfd96pJomTucTP4QsJx+90+P5jjOSpbn2qjefD+zfd5MlxASeDneMfQ4r0YKMgcYFPKLjnBrSMpLYlJHjeofDXUZ4j9kvonT0kUqT6Vz1z8PPE9nI+bIT9eYnB/SvoQKhB4Ax2qvdXVraOn2iRFMhwhbgZ9M9K1hXktLGcodUfM93pOp2ZP2iwuYwOCTETVGMdBkBj1B4r6r8uJxyEcj15HvVG78OaNff8AHzplrJng5jAP6VqsSlpJEezvqfNfIwOdpo8+RsKHO1OMV7re/C/wzcktFbyWrHj9zKcD8K567+DkYJNjqzj/AGZo8/ypurFlRVjyaSOIrucZGMkjtWVcyRyOSvCgYA/rXper/CjxMEK2vkXC55CPgn8DXEah4L8R6cT9p0i6QAfwpuH5iumk1bcio+xz64dghxj1q9FtQ5JAPTiqht5IXKTQtG3+0CD+VWI25BOMr1PtXZBKxzSuWgwU7cYbsccGlBIwec+1QiVCo5PWpRKK1Rk0PAXHIGaKiMpJ6/pRQFmd5FKyKFHJ71tw3TsAB1x27VjRrny2GcZxWpbEAnPQ9TXxlZdj62n5mnHMzRAOwyO3c1meMrMS6XDdKzF4TgYAIbP8qHuY9mVc8HpUOo3ay6bcjf8AP5eUX3qaCnGomFRKUXqc1aTGF1YHvzxWxBKSw4IBz1rm/PKgbhnPcVdt5nXG1j9DXr4ilFrQ5cPOpHRm8pKMRng9MVk63CYpI50PyOdp/wB7GR+dXIJ1cZYHI9DS6gnnafNGcdN6n3HP9K4aLlCavsd0lGpBmFHKyLyPu8Y7inSsJ7ZlHJIzzVcyHb1znmlDj7M4OfukelexS7njVlZ2L/huB0ja4WaNCTsUy8DceWJx6cVZkukS8+W7+04VYFmkGEXHoPQ5A/CotLWCDSnaWJnm6rnOxc5+Ygd/SqMYDp820xSOFJyPl6D8+tJRu7sTacbIuSzJuBktIjtyMFQM/jUZs7G+UgKkLY55Kk1Le6dcC/nSBfN2MMoDyR/eA6ntmqhBWXynV0ccEMMEVN23oxx5eof8I/G6YScMo6DOP/11WfS3tF/fiR4s/eTp9OKuhXjIKsTir+n3i79spIG4A5NKU5R+JFciesWYCzWcDAhFz0Y46Ux9SLMVRflC7ck9sfpXZ3djpN8q7YiGIO4e/qDWRceEmwLi0fzV6+WpG4H2PQ1UK0FuZSUnoiOx1Gw8sSGVor1ANpk5Vh3HpnuDWq+o2y3MF3HJbyFlCvuXBjYcZGOoPtWHNpsi/JNEwI4Py1TNt5JYxyMn6inKEZ63CFSUdLHXhN17KjRme5KFkcHzFYdQVDdsfjWbPp9jcwCR4zJO74Vi3lqDjnGPTnisOFb5nQxo0uwkpt3DafYjnFWpL2/tEaK6WdI3+ZtyjtyCoPQ5/GpULfCzR1FJaotN4agjnRVnadmGRGIyP1/xrWstMsoJNpTY4GWDkflms2LXoN8MjhspgS+Udhcdsjse1XLa5heS6MZjZgpcBkBd174zxkeg64puVRbicYS2N1fCIuQJFkjRpAdiqQcnt+v6UyT4dXSurefCFLcOGIHFZzmaKFEt7i4Mzq2CCo4PGdp6Dnsage7v7aVROxKxjapWTcv0PP64oVa61Mp0pJmnJ8NLufaZ5IZHHyqfM/r3qhf+C9Q02LIgDRqPmdMEY/8ArcZq7FeTbAySvgZABbnrUwvpnAzKzADaRnHvWP1uUXZrQShfc4hV1LR7gvCxCsPmUj5WHP59OtPvdRS92yFGhnUcgrkEfX1ruxf+bGFuLWCbB3AvGDzjHUdeKzZLexl3brREIGdyZ6g8cGr+sU97BKLehxxnuShKsxB/LHtWjZxRy+G7iWQATJcKOB91ccfnW6mnWDFlKqMgnceMH6Vm3mnLDGwt5GQkjcp5De1W5wqaLRkKPKbWkWc+n31jcD5raVCVdOcfKep9c1e8KPaxW2orettiO0BwfuvnI/rWH4a1i6s7ldMny0EhYKrAEZwSMHtThui0G+nf7iSJuHI6k06MJK/tNRTXMj0Tw6EvIpI2uHeYHeGKk+YvYg1n+J/Ds1szX8KgxMczKo6H+97Vn6R4ss4dDtrgSqJbV2CxFhuKY6fQ9a3YfiHplxblijKSCCjkEj/EVi/aU6vPENHCzPOrmPzDuUe4/wAPrWRdWcV0fm4cH6EV2Gtf2ZdyG506UQM2C8efl+o9KwZosbfMIUHoxIwa6E1PU3pVXBWMyGDZIsaxtgnG6tjEVjbNPKcInPHf2Huafb28EWDzxyST/Kuht5fDT2CQX1obhySWfdtIPt7Vb9nFXkZVKs5O0UeeQ6vJNehnUZc8spzj049KvRwXNzfr9mhafzD88S5/Qdq7a3k8KW7B49LR2HdsEA+tWLHU9D07Um1G008xTyKVK7iQAeuAeAah1oyV3ozSNRwjZanOw6Nq9vcq9ta3cTj+6pBHPTPQ16v4e/tKfT1bUkG/oCRhj9R/nPWsRPiCuTus0K5wAp59qnTx4hIBiBGcYAxx9a5anv2uEpt9DqhHgnAOTSGI7fnzya5lPHKsSPs2SMnhsBvbmti18S2NxAHM6KcZYMMEf41n7NPZk8zL6xyDJ25C9Kcu9mAMZBx1rIl8Tq+Ut0PT75xz9KiXxDMyDAG78KlqC3Hdm4VZgDjt8wH6VWkmgik2TXCIRztLAHFedeMdQ1SRTPHqvkIRgIDgkjnjFczp+utezJb3tsjHHz3DScYHck/yFbwpQaukVCN37zPUbjxlpFjqL2srtlFB85fnU+o471xfivVk1XUhJbzie1C7UCAgrzk5z1NZt3rejRwgW+Zp24AjQY/lU9hFc3URknhEcCr8pKgEUoySO6GHhHVO5qeGfFMml77edTN50gcSs/QkYOfXoPzrqJvFkChfLQs4xvAO38BnvmvOopYLu52gK0sZ+crgY4/z0q47HaBvJA9ajFTXNocjir6HY/8ACWZGefMJ5wPlx1wPr6+1OPi+RYW/dKWJ4HZR6epPvXFhmHc07eeWz+PeuNTdhciOrPi+4K7YwQucseMkdx/9enjxWxkZxEBISFRXJKhffHf3rk+SMbsnrRyOO/tVKbF7OJ0Talpt3DtvtOtZ2Y7pHkjGPYD3rMv/AAj4H1E7jYC3mYn5oGZQPcj+lUQWVBhTxwOKsQxSvJhVLPjOFGSTW0MRUjsQ6UWYF/8ACzTnZvsGqTxDA4nTeOf93mudv/hxr9qCLZobwA9Yzg/ka9bg027VVUxMxPPPb8ak+wXu7HkSYBxyK6Y4yojN0EfP0vh7X4pCjaVc7h1wpP8ASivoRbPVYxtWJwPY0Vr9ffYj2J5jaTAgICCN1aW7bExPGRisfSIfMZjk5XndWlOCsY/lXjVIrnSPobvl5iM/wgdhUTBZYymcbgRn0pofDDJwD2NIcj2AraMbSRzt6HMSIRIygEFTgCrkBYIuep61BI3+luw7mpEY7uh5r0qlO8EzmhXam0i/ZybZCpPy4zWiZCY/vDbWQgZQTjjpmmT3bkeWrYC5BrlVJzdjo9ryIozzJDKyHsxHB7f1rS03SL29XzEjRVI+XzG6/gM1n6TYtqF+2BnHCr6mvR7OzSzgVF4GOfUfWtcTW9iuWG558qnO2Z+jW9rcSf2XqYdII/lEaNtzz1yMZOe9b2vfDzT4bNrnSLho2TloXYHeB9cc1yviq9igsxtbMqnqp+YHNY58U3V3ZLC93mEr8zb/AJgB7dc1NJVZR5kZ86i9C1cXsmlObnBdXdHWQkhwOVOM9eveti5udL8SRRNckpNj5JVwHwPU9x9a5GKC41q8gtI5DEqoRhicRp1LMegz2q/qMKxzwwRqV8tNoZehA4yf8963lSjdW3FTr3lZlyTw/qK7jY+Vex55RGw4H0J/rWZNHh9lxE9vIP4ZAVP6ilS+u7QAgscemcfmK0YvGjSw/Z7+3W4jBACuofH4mqblHSSub8ut4szlmnh5Ri49v5Yp8Wo3MD7pN4Xb1Q5/Src02jTvuWCaAfxLHJxz065qay0fT7rCxXUzPjnpjH9awnKm03Y0jzoeniWOBBvnWQYyquN1U7jxfIwIht4MdQxjXj9KfqOl6Npqq0kxlnPWNDz+PYfTrWQgjkOSEVT0AHQVUVStdlwoVqj9xCzeKNTk4WfaD1WMBRWdNqV5dN+8mdgOSCxbH51vQ6bYyMBNcLG2MgNGRkfUZq3d6bp2lWsc+w3itKE2xnA/UZ/StYzo3siauFxEPiOPEk25d2Dn+8Ogwav2UF3I6mEMMjII5AP416dYeG9FeNXMsJlK4AMi8Nwcc4NbUPh6zt9jQoAB0GAQaipi4LSxh7Gceh5PHPrFtHHGYzLHF8yj723PB9+lbdvqkV1czQ+WkDzIQglH8WOm49OfXp0rv5tCt3LAR7crwF65rM1HwtFdRMjBXHUFeD+FYfWKcnbYqPOtzlYY0a3S7jaZzMccbQN2OR+n/wCupXd4AqyxtCSeA/rj1GR+eKrXGg6lpokVC08DHdtbIOfp0z7j8qZHqFpJfpHPEqb0CsJeVVu2D6Hj6dKpxjLYfNfcvxSAA5HTrgc/55pFdXIAIJIyRnnvVnTI1lkO5IFVG2soJ4PoG6Z6Vu/2XAqsGRBgbSD1wOfxrFxinaRLTZzeSMFicds9BSOhc8DOBn61bF7HMJ2gh/cWzbXcjgN2rY0QG7c/ZrWJUUbmeQHC/wDAqfKo6sl6nM2GnibVbQNG23duHPQhSe3NSTQS3HhjWIlymfLYNjIBB6cV3c91ZWtlIjRCa5k+U5GPLHr6/lXKWU0Nne3STXAWCcAMuMgjOc100K3PuJxfKcHFpsiEb+gPC8Cr0cDnCrnrx7V6BdWyvZtcafGjxRc+ZKg+b149+3eo3tI7FIJb20G24XIkj4YfhW3tXJ2MXGxyttpswXeVOzdjdg4zUt5b+VYx70HMpVQ30rs7y2ntV8mBQx2q6gcZTscHv61zGrm4e1BuQQ/mkjI9qmk/fsNp8tx19pq2sNk4JbzbcSk/VuAPyqvHAgYht+TwFUZI+tX9SmkaDTudwFogyOgwTWcJ5FJLMOepNKaTkWpaF2OzhIIzyMkAHuBWhb6TbTk+VJuA5z79hWF55VSCQF68Gle/lRwwZRtAHtUeybejJcrHUJ4fTeY1HzJwwHb1zWjbeFTPEksbRhW6EngV5/8A2xeBRGZ3IUdQep6/zqT/AISXVo2kZL6QF1wQDwRx0FUsNN7idXQ9Kj8Iso4KEDnvn/Cp18PRhAAdrDjkV5wfGWrtLvN9LhcfxDrx1H4Vv6T8RHgAF/D57E5LocEdO3SonhWhxq3OkOjyocBA+OynJqKWycjI+X8OlXbPxtoV83M4hYHq4Iz9D0rXSbT58PFcRuucjnI/SsZUmjRSOMvvDo1JVS4gLKvKspIP6V59rWiR2l99ls4maVcFzIwCqPUn0/WvcWGnoXxNje24gMSSfTA6VRmXQLoBrp7ORmb+IgHg4571pS5k7IHJXuzzjQNKtzEhiCXMyDD7F/i6kknj9akvtM8R6rctH9kNrCOIwWBAB7nHU49K9Jj1DQbcvFb3NqNhAKxDjJPA96urJp8ib1u4GXOdyyqV549ankmptmrxV1ZHnFj4ZTSrIRiJmLEM0jdTx0PpxQbDA4avR5IbOXgyoxPIAYHP+NUpdMtGkAEO4E7jjgisZJ3uyOe5wy6exIwCSWIxirEeknJ3LhccsQeDXXSWqIpMMahgTjP0P9K5TUfE8cEhi756DHTv+NKNNyegOVty0miEuu7EZPQt0x61fh8OQfKXkGMDIVTk15zqfi65lZhbs6ISE98fXtVaHxnq0MJiW7bZnILHkegzWyw8mTzo9cg0Cxj2Hyw2DklvWp2s47Pc0UG89cLxivGovFOpK4c3MhJJ3Zfp9K6zRPHyCUQ6jIzKV4YDJB/rSlQkhKomamp+MzY3Dw/ZDEQQczIeffj6Vjn4mGNtxtUK4zgHJ9MfWtHxM2m+ILFTa3CtNHyrIec8cH9K8svrS5tLh0mXacZ4HAHrWtKnCS9/cmUmtj0IfExW6xRqRxgiivL8Du3NFa/VoGftWbOkHDMxJ24Az261qTnCAk/KDwawdLmKqyDnA3Y7Cp3vJPL2lhgkjHpXlzpXnc+hhJezsF3LtcMDnDUqXQIZjgZHeqczMTjPQcVXlkKwMT2FdUKaZzymk7WKu4yy7sYJ5OKtJ0FVoflGc1YT54yeBXbV0ikjjhrNlhXxGfm471m3M6x7hn5vWpZGPTNVY4JL2/ECYB+8TjgAc5NOjHlV2TXm5SsjZ8PTDT4fPZvvkqM9fTNdBa3z3R2GXB6Ma5qZ0E4WIYihG1F9hRZzSR3CsWwvcVx1oqbucstHoddD4GtNZu3hknlkfbkuXxz2wKx9d+FGraZG11YgXcac7UP7wfh3/Cuk0vVDbIksaKzZB57GumPiu5lRI2jVjg5kzz16e9ZU8VKm7PYzUeY8Z8N2txPrCQGV4bkFhLv4IGPT/Gu0ufBmqQ6UZo3FykRY/ICev9OO3SjUDHaaoNX2lZv+WhXoR3/TNaUPiNrON/sl2QNpwpPH5elayxPNJNLQtQ5JI8zvL6TzTEYyjKcEE9Pai01NI5sTxoyk+lWteaC+unKqEnBwBjAZfSsaO2ZiUHAHevQSjJGqqODOhE2m3KArLHGwGcMcVDcOIFD2s+9u+xsnP4Vkiz3IV3fN05FWYI1gjdcjLnPSspUopXOmjWdSfJYcsZZvMlJZ2PLGti0tkXC4GT3rKcswAGQOCc1q6bEcRy5JPPBrgq6o+ooyUI2ijp7TR7aU7HUOxADGtgeFrS7iMaSeW5GQO3/665+yvprdhsYYPJ4q/JrF3sUxOyd9w6g1y83LLc5qkKkthsPhaO3mlt7iaQyr9wqT09q6jQ9LS3iMMU0hZDnLH7wrlpNTnZkd2JkA61rWuvxogcShXYYcN2HehVIyepnUpTlGyVyXWPE8eizxwy2s0zNkqY2AH09aLHxZY3oHyTQr6ldygfUZrmvEt2mpwmYSBwG3cD+IcVT0jTHviHjlaJkwA6HH14rXlptbHNHCx2kz0rEdwR9yQNyDnOaydT8M6fqCNlNkjYJIXt9PwrnNQsNUsrqy1FlknEDFkI6MT3YeuK39O8QS3E0cFzp08O4DDKNw/wA+1JKUVeLOWWFmrvdHO/8ACL3+lXXnWzs8TED92ew7EGurubVLrQ8MZIpFTftIJI9uB0+ldHBZ28sIcTMcjrnofSraRWCKfNkTGM5PaqftKjTZytpXR4dY6neaDqU7JbfabebAliIJDc8HpwRWpJ4xa5YxmNoFYjcoTHT6dvwr1r7HoVwQ6yW7F/48j+dQNpGkSZP2qA49CvFdM3dq6Mk9dzy+PWrUrlAnmY679uT+PFQTCGdidiKzc4Ey/wCNemS6Po7P/wAuTMOP4f5VNF4c0efiMWpkA+YAKalPsi23bc8wtpYraQSPPHgfeQS7sH8M1fk1S2vmVm+13k0ahETG2PH1PP6V6PH4Zsoo8xxQBcchVAz+lTxaNZj5tqE/3tvT8apTlGWxPuvc4nTLPUby/e/1Gba7YWOFD8iRjgAVW8b2zQQWu9dpJJ56ccV6ZBptui4VVbnjvXE/EyBQmnKrYB3ke/Sihz+152KdmuSJn2dhDfaTZyMQQIsY98n/ABpf7AjMZAjAP411Hh7RYrjw3YyKxDMhyffPpWja6fLaSOH2sG7jr+VZ1nP2jaHT5WrM8/m8NFFPySIhHybhjJ+tUpfDUsiuVJEhBI9M166IA2RsBPfjg1BLpUMpO6IK3crwalTmndA4x2Z4xceGbyNQUUSR5OAp5P4d6oDSb07tkTHHXAzj/CvaG0H5mAl+X0I5qu/h045Ee3POM1tHGzW6IdCHQ8cGnznJETHGM4U06DT53c7UJx329PavWZ/D+H3KiOB2xjNUZNH8rIaIgE9u1U8Y5KzJjQSPPBpsxL5jOQM7f0q0tlfQ52eaOmApNd7b6U07kJFgqOoGBVh9DljjXbGGPXAJzWUq+hqoI4Rr/WAnzyvIF6Z9fX69axrppixaTfuPBJJ4r1a20AzbgykAnnPb6VHqWiaZaxO1xIpyOV4qqdezvYmVO+zPISx4AJDA9TSpcyxMGV9uBgL2re1a30tZJDBtU/Xhaxvs8brlWzjjIruVWL+JGEqbWw+LV7yFgyTvuAwWJz+VdLpfj+/syi3AFxFx/vAVx8kTRcdulR4x0xVunTqLREqcouzPbdK8VaXr26OLckpXJjkGCQPQivP/ABno01rdT3cEZa2kIYMBkr7YHQe9c1Z3klpOksTMrqcgqe9d9D40tJ9MIu4yJMbXCjIYfjXK6TpS0Rspxa1PLXZixHbNJgYzmp714Ptkz26COEsdi56CqMt0ij5ug5OeK3TbZna5bCArml2bTuJ+mO1ZZ1e3C4Ev5Up1S3PHnGtW77onkZ02k3rQOfmJB6V0ri11W38uQgSYIBzyM8Zx3rzL+2IQBuJx2OKnh16GOUFLgxtjqM1hUpybvE1g3azN298N3tvcmOOIyLjhgMZoqJPEkUaAf2h78Emin73YXIilaSCLcOmUx196eGGR3NUAx3e3pVpGGRgniuOpSadz1qVVWsPc4JxyfSqt4wMG3GC521Jkli36ZqncsxnC54Vcj6mt6dKzRjUre87C4Pk575P5U+KcJ8r9PWo2XCBcknGTTNoGCTXRKKloYRnZ3JpHQLnPGafo7gfbSf8AnmQPWqbuog2scselMs7hYZzkkJJ8rGnKN4WRk6lnc0Mtg5z8uPxphmOcAdambn09+KYiYJJHQ8CsFTXUw5kalpqU0GzewIA6YGK0IvEjKwAjUHPz45H4VzrybBjPzHpikt0eRznO3uenNTPDQl0COjNXUNYkvJJQAfLZdirjsOOfzptqk32VpTnZGuA2TyewHvVNbiG1mQtD5ihjvTkfTn64q3eeIbe5tNkcUgZemWCrn3H4UOEYK0UdsKEpyTZZFlFfwmaMB9x5yPm/H0qCXRmJLIrKfQDAb6e9Z2jalJa3jTPuaOQ7XUcE+47cV28EiXESSYI3jdg9eelZ1JSp6lVacUzjTaSghsZJOPcfUetQSh0jVdnO/B9veu0ms4vNWQ4HZlHRx/8AWrD1a1EbAhuTwe34VpTqufuvqRTUqc1NGVLg49x2rRs7iOONEyVbbjOKw4mdQAxHXJxVmGctNsK8Z61zVKeh9Lh6sJxvc6e3ZXDOSCgOFPrVmaciIBcYGMVmwNm0jyc81JllQE4Iya86UW2dPOnsWWkZ4sED71ROxAwccZPSoPtBU/MeBzj1qG4vckIikbiOT2pwg29BcyitxLqVharEv3XJOB64re0q7ayiSHCkEbeneuVkuZJbtFRQNjYX3Nb6TLG2zI3L1OOCa3rN01Y5aajVldnQp4ikeGW3eJVicc/Mcg/Wrmm3ySR5Y4ZTyef5/TFcmsxJbCjHrTVuJLfc0bFGPcGuZTle7NVQj0N7xLczwhDDOwjByEBx+Nchc38zMoMsgGcjDHGauXV/JPbrFM7OzMWXgAAYqhAIbuQBm3oOy8V7eEcfZ3mfM5jHlq2gUTeTtvJmcbx83zGolvplGPOcA+h4r0Oz8I6FdWUYeWFJmVSVIbC5PpmsHxB4Mk05Hltm3qg3mPluB3U8flW9ovU4E3c51L+fA/en3BPWpRfyHkSPuBzkN0qgFOcY61LDFJJxGjNnj5RnNHLFalc76mvFr2q7FQajdYB4/empLfUtUtzuhublHc87WYE/gKzHt5oI0R1eNpSFO4Y68d/rW/YXJ092jhJRSQGZvvNz3OM/4UpSW9hrUs2+oeKy3nLcXgJwN0jEYx35qzeXer3liG1V3JR/3W8cEAcn863NGsYZ7Y3t5fmaQfMLSMjv3Y4+bjsKp+ItQjupyjR/uFGIlHAUdvqaxb1NqcXc0YPFOp6Fo+lraW8N1bTRliwYg5DdAfXB5q4vxHnCgNpEpJ5GHBIrltN1a0tIltmtFmGeDI3yAn+Ij29qt/YbK4mhFre/vZGwwjOAo/HPH1ok4tEKLRqT/FMxHbHYFWA+7K1ZrfErVpLhnUqseeEUDH50l5Yx2+tLpzSLe2hZQA+CwyOcEcgj8vY1zWq6V/ZGq3FijGVInwr9cg88n1qJ00o6FRbudXH4+vlUb2ZgOp3Ur+PLtgwV256ZA/wrjbePzcoOPUVMbSX7wAxWHs4vc15jsbbx5KhHmgk9yOa6LTvGWnX42zoY2zyWGR/9avKJEaMbeOfxFOikeNiytg98Gk6StoF7nu1vf2kwVYZFckcBe1R6hqKWdpJM5wqDOT3rybRNZnsL2NgfMweVPAxW7r+uy3Fk0CqEX7xPr7Vny9BXsrjdU8dSwkxxuqjrnPC1xGs+Kri5DsJSzNnAPGPxrH1W7Z7hgufm+8COtUJCWjG85UdeK76NBdTGU3YSS8lkZmaQjpyec+1Txao0S58xgzdRis/jJ9KYxwfc12OEWjnU2dEuoRyxZchSBzk1ELmI8hg30NcxNdIpwX+oFV2vJD8sS9eKqCUCnBydzrjewqcbxnqcmqVzrscUTiJ/nx/DzXMNHNu+Ykk/WmlSM7hz7USkmUqLTNBdad8mSMMw5BqjNPJPKZJZDk9h29qkS1DDLEjFXrbSEuEOJcMOox0rNyijdUnYyOGPU5qWOPepIPI7GrN7prWb7S4YEZDAYqKLaGA5JNNyuroqKs7MT7NIWIx79ahkhdDgg5PetSMgPt7+tEyK8ZXkdzinF6E1Y8rsjIAYeo+lFacKxBPmiBOaKn2iGqZst146U5X2Kcdc1AriQHkilZtqHJH41Eqd1YuM+XUnEobC45qJV8y4wRyOtUnuQMbTuPf2pbW6aDeNi5fqSauMbMzdRF2ZfLDMOc1QaR2IHH0qz5skw5IH0HFTpaPtBKEjqDVpW1M3NPYymBHUEH6U0dDkH3rZMDnjYT+FN/suSY/LEwPrRddRO2xDaXyFFjmJDdm/vCrRDSOPLBP0qIaDc8ZB5PPNS/2LdWiI5nCBucKWOP0xWTcXoiXC25PBZ7MySHLew4qC61GOMGOMgnHLjkD6dM0RWL3eEDSzZPUnA/8ArVWubRUneFvkIJGdwIFa3sthJJsaskEmVRJpWxwB8o+vepLHRJdRuFCfJHnDSlshfwwM1PZWXmRMsKPMTgtswADWtb2GpRsrXE6QREZKxkMfbPr+dYPmldI7lVUFeUrme2mwQan/AGfavJOXGSSfun+ldVPd+RGkYK/KMEZ5HHHNU7S1tbCGXymbzXBLyuMluP0pbi3eSMSoVc8ZI69KyqxbaTIhVVTVFK41fa3zOTjrnjismTWnkP7zBUnJHoP880l9bTFiwGR9Ky3R0bng+mKuFOK1FJuxp3EaooZfufzqCBvLnyRhc5qO2u1jTypj+5J4PXb+FSSYz8hVl6gg0501JM2w1eVKWhv2Vws8SqAQVHr1qdpYg4jZ/nPROtcvDOY3wHbPcDvSS6hKZQQ2wDAB9B2rlpYSPM3M76uM933NzubTRYtUt5fJuZFkQgcx5H4jjj3BNc/qFtdafceXcDDjoRyD9O9dD4U1IW127mbdmPBBPBHHNZ3jXW4v7RiSBFPlgkMg79MZNdSoU07o86WIryfK3cz7SyuU/wBJeCUIjDLFDj169q1FI+ZwTgjjNaHhDVreXzUuWQJIuAnJIbv1OOmay9elj0/UhHEAYZUDjBzjsa5cXh3J3iduCxSV4TFaYopGRUcl2D+72MMDk1mGcT/KrHGc+9WoLJpF3OWAI4FY08GnbmOmrmUYxaSK15eCZZFTKEpsUYq7b6Tfaa0ReItkBuDn8aqy6NcFtyEMP73vWvpV/q9pCLWS2juYFHyrKfufQ9fzBrpqwtG0Tx51PaScmSw6jKo+dMAZyc4zSzeJLtlWB2LgZ2qDwMjHWrflz3BGYEtxjkBt5/PGMVWuNLmRSYYt0hI6EAkVhTlJaNmclF7I5u4KW8TuTkL2HNbvhrVbe3mR5EiJQnah+6349qw5bK9t7oSNASVYH5k4Jz0x3rbzpd8vnNaXVncdGWOPehPtjkfQj8a66r00JVNM62+1XR9Ss3iu7WJHboYlOGHp1/UVxD+ba3LrbyLcQoxCeYdp29hn/wCtVqazNyoVEkjTp8xA/wD1VLBoz4AZSoAwcjsainUf2mHKovRENpqk0T48qaNj3VgRn6//AFq1I73zsh7mNT3Dqf8ACki0ZVALAnHA3MMfzq/b6UpyI4d+eAMd6mU0WmykEtyy5lt29QoOR+laVtb26nkna3VkTp+eKvQ+HSg8xwqvjAQc4+tXk06OPAYZ9PQmsJ1F0RWpWtGWEh7S1VJSMec3zN+HYfkaR9KgIO8F3OST1yT3rROyJdxwo/nWXd+ItPt2aMS7nU44GQTScpz2BJLUDpVqjBRAibupXPNUr+3htEAQhgByen9KpXPiV5C4jXYM8+tZcl3JOQZJCf604p9QYl0wZv3fQc1XUl1ZSSOc8VNgE47CrdvahzuYEA1d0hJhYoPPDmMME+8FPWrWoS7g+cewqeNUiwwHQYzWZfzqodmOAOeOufQVCvKQN6HJartW7Z+CQfXrWa8jOR79qlv7oS3LEYyxyB6fWsua92blQZb+8Ogr1aUElqcsm5OxYknSLO5uKoTXnmZCnaKgLPI25iWzU8cKhSWUse4zVNpGsKK3Io7eSToMe/rWrp0UcEm6RFdv9oYAqGHacKuAB26GpXV1GQdwPas2nJGqlCLNmT7JMu2QIPY8H6g1j3+nJGGkhckA/cNNLHcNzfnSsQf48ntWaTizovFx0I0Q+TgqasWs620xaQEoRg+1AcAYJqOUK6leue1aOCaMo1nflSGarexXESJHnfnJPtVGCPA3scegprw7ZcISw7HFWIEdvvAcU0rKyJ5vecmTxLmTOOAOtPkbCHgZqRUJA46+laUFllQSnJ9R0om1CNnuZqTqSuZEcTFMgDHvRWnI0KPtEirjtjNFc3MdBmCMYypH4UeSSAzE4/vGkjhltZMzSxuB25q2s7K4bnaOFyvC11SbORWJIdP8xj5ZDjuQwxViDT06sRx0xSRqZZluJXZyvQdAD9O1Wi/J5561PtGJQTZZtrW2jw3Bz1FXkeLAHyj29Kxt5/GlVzziq9syHRNtSnAGMVIOnGMViCdl4B/IVNHdSAbCetRKq2CpNamlIQOF5oSTCnLYPpVKOR2bGMn09amw7NhlI/lWanBO5UoyZY2rjjaPamMkUhAdVb6ik8qRmYAgheGPTB9qkW3LDBb5gMHHf3rV4iK2M1TlfUVXSP5R8v8AuikM2Tkk4+lSGBAvXIA+YioXjKqSvIIz0qI1rvcr2VuhZhmiRssm+QfdyKUh5CSDhieuMc1n+YQcnoBzV2Eow/dt06DNYVr/ABJmsNBslnvUtuIce3FVptIWYkMEJIGW6VqIVzgdfQ0/OOp61yutJaHQlc50+HYmJIBHp9ayb7TRayshB+Xue/vXblxyCeKp3mn2t7zIAGHG5TzWlLEtP3hNHDuo4HQCnNH5qhlPPoa6GfQrdCcTtnqAVqCPRVLBnmXHvXW60XqhRlyvVGbpqyCURM7IWbAArT8S/YDLBaRSeZJCm2Z0OQW64q0mjKoyrZGcinHQ4n/hC8Y4pKrFlyspJxOcsLSBrlEurgxxFhuYc4GfTv8ATvWlclri5xDE3lRqI4zJywA9ffvjtWnBoEMbAu27B9K0Es0XaQgxSlVRFTfmiZun6eSwUJ82ck44FdDBaop5X7p4ODTbdBEDhe/NXbsPDZO8YJIXOAece1c0ptvRi5b7lq0sYWTLgZ64Par66ZEWACFSAW4HUf1rzV/E8/lAG5kT5tu1eCf0+tMiurgSPc293L5jLtLqxLbfrVrDTety0oM9LZ9LguDBPOonBUGNQWfJP90c+natU6Tb7CXj6ckkHI/wryGwlleRD9suBJu3BlfB3eue5rpdG1i10e5kujBNNLINrPLIc+/J45qJ0Wi3TSWh3L6NaFNpQYbjrnApn9j2obBQbTwRirdhew6lZCaFgQfvDqUPoavxWUkq5I2r2JrL3noZvQzTZW5A/dqMDGMflTf7MgdyzIBu5IHet1LCJF+YZyOTTZreJUOfkA6nOKbhKwlLqYiaVAGDiMZ6/T8Ku21kWXagQL6k4qu2sWtjNtlLHjquCQPpWTq3xE06xtpRY4klAwFPds9MU4U3ITkzr4tJwQ0hJXH3cVieI9e0XSI2SR1e4VTtgj5bPYH0rzS98fa3cwywicwibmVl/lk9BXMS3TTFizlmPUls5/Gt407E8xt6x4nub1zsYooG0dutYCy4HylsYx60wtkdOfWkGSuBjNbKCSsZOTLkd2UA8s4x97POavWs7XBGEzWZBE0hG1Du6cd66nTrAWkI3cynqaznFLYqDbV2S29pkBnGAOgq4ZAo6gEVG7CNeCN1VGJZs5zRSoOW5FSqlsXlkBjJ4PeuR8Wau1mv2aAr5jj5mzyo9q257gxwMzMFCD/JrzjWLyO+1GWZD8ucL7+9bwoKMrhGcpIrCSV1KqCc8cDOfxq4mkXAQO2zpkgOCaWyhjjAmbDP/CBVxrtgMKTirqTeyOylQ0ux1tYQ2qCaYh37KO1TNeWr5V0x9VyDVBpWbhmJpAUP3iTWevU2UIpWJLi2tnJe23h8/wAI6fnR9nnijLb43Po2R/Ok8wKNqLjPemOXz1zWkedrQyqworfcjdnZsbAMdTuFJ+OaY8qA43DPpmojJu4UkkdhRq9WZRcFoiyNjcA/rSlV6A/XBqKKzuXGT8o+lXrezghB3DeT1JpSqRSsTyvmvF2KfGTgipYEL/KqfjVw+SnCqB9Kb5hHTA96z9tbYqUW92OGUA4wRRLeTOuwybV6/L3qvJMBnB47k1Qa8TdjJpWlUldk3UUaIYY+7+tFY7XL5+8fwFFa+wRHtmb66fFkn5sGrUUSRIVAyDTl6tTk70OTtY0UEAwOgA+tOJHTFRt1qQdBWTDlSEAGcUBeetK3Smimh2HbfSlAxnFOFJ3qGxl6zYhugIHTI6+9aSEsgycbmO72rNtvuQfT+taY+6f96uSroNIk2lsfMQB2IpdoPUk/Wnj75+gpv9761hdmlkG0JyOlNYhTjcNvU07+Cqknemr33M5aOxHPKCG+faF6r61QLklm5zngelTXP3W/3hUJ6muiLZNiVLmZMfMSPcU83zsDtOD7iqzdvpSL96q5U2K7RfF1I3zLx7EdaUyOy4LEZ96bH1T6UHqPpS5EUm7EkcTSsFrSj01GUZdh+FVrP/Witkf6talpICsLVEOFB/3qQWzYP7wnn0qz/EPqKF++31pbARLbDbwSDSpZNuy+Md8VYi+/VgfxUmwQyC1RRnBPtVmWKOeFoZk3RuMFT3/w+tC9BQP9Z+dZ36j3OT1HwJHM5ks7hlYngP8AMB+NUbXwXqUFxlZkIHAIGQeemK9AX/WfhU9t9w/Wuj6xNIXKkzhpPCOqw5MKJICclV6/lVi18O63OTCNMlwBuBYYBPpmvS9I/wCP2T/cP866G27/AO8KunUclqDmzF8O+ELbT7W0mmjAu41wZI/lz7HsfStHU9a03SYz9quY4yq52buTWs33h/u/1r5+8d/8hl/qf5mqehnFuT1Oi1r4mXE0rpp8PlJnG5hyfpWB/wAJhqnmb2nL9chu/wDWuZ/5Z05/u0lG9jRq2hdvdcvLmSR3l5bBOPUcVkNJknJJPX605vvn8agXt9K3gknoYtuw8HHak3EnJzntT+1Iv31+tVIm4oRycgcmrdvZGRwuBn36Ug+/Wja9/qKynKyL5TWsLJLZcgh3xyx7VakcR4Hf2pY+j/UVFL/rfwpU1zy1MpNohZtzH196b1HHGPSk/jb6UsfVvwrtm+VaGEVzM5bxRqLAGziYDd9/Hp6Vg2mn+YzSyD5FXnd0LVPrP/IVm/3xU6f8g2P/AK6VHM2jshaLKmAAFGFXsOlO2Z5702XqKmXp+FEIrc3nVaSSK+9vwpkrkJlT83rTu341FN/q/wAaErsKk3ZD4JkKAlsYGCT60twzzRiOIEknkgVRH/Hq3++K3NN/1TVTk4rQz5eeSbMxdMmO7OFbHGatW9p5PPByO9aL9T9KrntXLKo2jWUFHYUuB0A/CmM7Hkt09KF+6ajbpWaVyWI8yr1O3PrVOa+x90Emm3f31+lVT1FdEKa3MXJiu7zEZbipLaHdKM9M4zjP6VHFV+0/1y/WrlLlWhKV2ajaHA+GG/BH8NFbVt/qF/H+dFcn1iRvyRP/2Q==">
            <a:hlinkClick r:id="rId6"/>
          </p:cNvPr>
          <p:cNvSpPr>
            <a:spLocks noChangeAspect="1"/>
          </p:cNvSpPr>
          <p:nvPr>
            <p:custDataLst>
              <p:tags r:id="rId5"/>
            </p:custDataLst>
          </p:nvPr>
        </p:nvSpPr>
        <p:spPr>
          <a:xfrm>
            <a:off x="1397000" y="-144462"/>
            <a:ext cx="304800" cy="304800"/>
          </a:xfrm>
          <a:prstGeom prst="rect">
            <a:avLst/>
          </a:prstGeom>
          <a:noFill/>
          <a:ln w="9525">
            <a:noFill/>
          </a:ln>
        </p:spPr>
        <p:txBody>
          <a:bodyPr anchor="t"/>
          <a:lstStyle/>
          <a:p>
            <a:pPr eaLnBrk="0" hangingPunct="0">
              <a:buSzTx/>
            </a:pPr>
            <a:endParaRPr lang="zh-CN" altLang="en-US"/>
          </a:p>
        </p:txBody>
      </p:sp>
      <p:pic>
        <p:nvPicPr>
          <p:cNvPr id="75781" name="图片 2"/>
          <p:cNvPicPr>
            <a:picLocks noChangeAspect="1"/>
          </p:cNvPicPr>
          <p:nvPr>
            <p:custDataLst>
              <p:tags r:id="rId8"/>
            </p:custDataLst>
          </p:nvPr>
        </p:nvPicPr>
        <p:blipFill>
          <a:blip r:embed="rId7"/>
          <a:stretch>
            <a:fillRect/>
          </a:stretch>
        </p:blipFill>
        <p:spPr>
          <a:xfrm>
            <a:off x="1500188" y="4211638"/>
            <a:ext cx="2819400" cy="2608262"/>
          </a:xfrm>
          <a:prstGeom prst="rect">
            <a:avLst/>
          </a:prstGeom>
          <a:noFill/>
          <a:ln w="9525">
            <a:noFill/>
          </a:ln>
        </p:spPr>
      </p:pic>
      <p:pic>
        <p:nvPicPr>
          <p:cNvPr id="75782" name="图片 4"/>
          <p:cNvPicPr>
            <a:picLocks noChangeAspect="1"/>
          </p:cNvPicPr>
          <p:nvPr>
            <p:custDataLst>
              <p:tags r:id="rId10"/>
            </p:custDataLst>
          </p:nvPr>
        </p:nvPicPr>
        <p:blipFill>
          <a:blip r:embed="rId9"/>
          <a:stretch>
            <a:fillRect/>
          </a:stretch>
        </p:blipFill>
        <p:spPr>
          <a:xfrm>
            <a:off x="4487863" y="4211638"/>
            <a:ext cx="2832100" cy="2581275"/>
          </a:xfrm>
          <a:prstGeom prst="rect">
            <a:avLst/>
          </a:prstGeom>
          <a:noFill/>
          <a:ln w="9525">
            <a:noFill/>
          </a:ln>
        </p:spPr>
      </p:pic>
      <p:pic>
        <p:nvPicPr>
          <p:cNvPr id="75783" name="图片 7"/>
          <p:cNvPicPr>
            <a:picLocks noChangeAspect="1"/>
          </p:cNvPicPr>
          <p:nvPr>
            <p:custDataLst>
              <p:tags r:id="rId12"/>
            </p:custDataLst>
          </p:nvPr>
        </p:nvPicPr>
        <p:blipFill>
          <a:blip r:embed="rId11"/>
          <a:stretch>
            <a:fillRect/>
          </a:stretch>
        </p:blipFill>
        <p:spPr>
          <a:xfrm>
            <a:off x="7561263" y="4183063"/>
            <a:ext cx="2951162" cy="2581275"/>
          </a:xfrm>
          <a:prstGeom prst="rect">
            <a:avLst/>
          </a:prstGeom>
          <a:noFill/>
          <a:ln w="9525">
            <a:noFill/>
          </a:ln>
        </p:spPr>
      </p:pic>
      <p:sp>
        <p:nvSpPr>
          <p:cNvPr id="75784" name="文本框 2"/>
          <p:cNvSpPr/>
          <p:nvPr>
            <p:custDataLst>
              <p:tags r:id="rId13"/>
            </p:custDataLst>
          </p:nvPr>
        </p:nvSpPr>
        <p:spPr>
          <a:xfrm>
            <a:off x="1500188" y="3689350"/>
            <a:ext cx="2617787" cy="460375"/>
          </a:xfrm>
          <a:prstGeom prst="rect">
            <a:avLst/>
          </a:prstGeom>
          <a:noFill/>
          <a:ln w="9525">
            <a:noFill/>
          </a:ln>
        </p:spPr>
        <p:txBody>
          <a:bodyPr anchor="t">
            <a:spAutoFit/>
          </a:bodyPr>
          <a:lstStyle/>
          <a:p>
            <a:pPr eaLnBrk="0" hangingPunct="0">
              <a:buSzTx/>
            </a:pPr>
            <a:r>
              <a:rPr lang="zh-CN" altLang="en-US" sz="2400" b="1">
                <a:solidFill>
                  <a:schemeClr val="tx1"/>
                </a:solidFill>
              </a:rPr>
              <a:t>材料二</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5778"/>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7578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578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578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57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8" grpId="0"/>
      <p:bldP spid="75784" grpId="1"/>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77826" name="文本框 1"/>
          <p:cNvSpPr/>
          <p:nvPr>
            <p:custDataLst>
              <p:tags r:id="rId3"/>
            </p:custDataLst>
          </p:nvPr>
        </p:nvSpPr>
        <p:spPr>
          <a:xfrm>
            <a:off x="1379538" y="188913"/>
            <a:ext cx="4895850" cy="521970"/>
          </a:xfrm>
          <a:prstGeom prst="rect">
            <a:avLst/>
          </a:prstGeom>
          <a:noFill/>
          <a:ln w="9525">
            <a:noFill/>
          </a:ln>
        </p:spPr>
        <p:txBody>
          <a:bodyPr anchor="t">
            <a:spAutoFit/>
          </a:bodyPr>
          <a:lstStyle/>
          <a:p>
            <a:pPr>
              <a:buSzTx/>
            </a:pPr>
            <a:r>
              <a:rPr lang="en-US" altLang="zh-CN" sz="2800" b="1"/>
              <a:t>3</a:t>
            </a:r>
            <a:r>
              <a:rPr lang="zh-CN" altLang="en-US" sz="2800" b="1"/>
              <a:t>、非洲物种的传播</a:t>
            </a:r>
          </a:p>
        </p:txBody>
      </p:sp>
      <p:pic>
        <p:nvPicPr>
          <p:cNvPr id="77827" name="Picture 3" descr="http://img.hb.aicdn.com/8a360480ee54da2861d3f075fbe72d9493a681883d70-ersCKY_fw580"/>
          <p:cNvPicPr>
            <a:picLocks noChangeAspect="1"/>
          </p:cNvPicPr>
          <p:nvPr>
            <p:custDataLst>
              <p:tags r:id="rId5"/>
            </p:custDataLst>
          </p:nvPr>
        </p:nvPicPr>
        <p:blipFill>
          <a:blip r:embed="rId4"/>
          <a:stretch>
            <a:fillRect/>
          </a:stretch>
        </p:blipFill>
        <p:spPr>
          <a:xfrm>
            <a:off x="1311275" y="1484313"/>
            <a:ext cx="2900363" cy="3097212"/>
          </a:xfrm>
          <a:prstGeom prst="rect">
            <a:avLst/>
          </a:prstGeom>
          <a:noFill/>
          <a:ln w="9525">
            <a:noFill/>
          </a:ln>
        </p:spPr>
      </p:pic>
      <p:pic>
        <p:nvPicPr>
          <p:cNvPr id="77828" name="图片 3"/>
          <p:cNvPicPr>
            <a:picLocks noChangeAspect="1"/>
          </p:cNvPicPr>
          <p:nvPr>
            <p:custDataLst>
              <p:tags r:id="rId7"/>
            </p:custDataLst>
          </p:nvPr>
        </p:nvPicPr>
        <p:blipFill>
          <a:blip r:embed="rId6"/>
          <a:stretch>
            <a:fillRect/>
          </a:stretch>
        </p:blipFill>
        <p:spPr>
          <a:xfrm>
            <a:off x="4427538" y="1484313"/>
            <a:ext cx="2808287" cy="3097212"/>
          </a:xfrm>
          <a:prstGeom prst="rect">
            <a:avLst/>
          </a:prstGeom>
          <a:noFill/>
          <a:ln w="9525">
            <a:noFill/>
          </a:ln>
        </p:spPr>
      </p:pic>
      <p:pic>
        <p:nvPicPr>
          <p:cNvPr id="77829" name="图片 4"/>
          <p:cNvPicPr>
            <a:picLocks noChangeAspect="1"/>
          </p:cNvPicPr>
          <p:nvPr>
            <p:custDataLst>
              <p:tags r:id="rId9"/>
            </p:custDataLst>
          </p:nvPr>
        </p:nvPicPr>
        <p:blipFill>
          <a:blip r:embed="rId8"/>
          <a:stretch>
            <a:fillRect/>
          </a:stretch>
        </p:blipFill>
        <p:spPr>
          <a:xfrm>
            <a:off x="7453313" y="1490663"/>
            <a:ext cx="3059112" cy="3090862"/>
          </a:xfrm>
          <a:prstGeom prst="rect">
            <a:avLst/>
          </a:prstGeom>
          <a:noFill/>
          <a:ln w="9525">
            <a:noFill/>
          </a:ln>
        </p:spPr>
      </p:pic>
      <p:sp>
        <p:nvSpPr>
          <p:cNvPr id="77830" name="文本框 5"/>
          <p:cNvSpPr/>
          <p:nvPr>
            <p:custDataLst>
              <p:tags r:id="rId10"/>
            </p:custDataLst>
          </p:nvPr>
        </p:nvSpPr>
        <p:spPr>
          <a:xfrm>
            <a:off x="1311275" y="5084763"/>
            <a:ext cx="9132888" cy="1938020"/>
          </a:xfrm>
          <a:prstGeom prst="rect">
            <a:avLst/>
          </a:prstGeom>
          <a:noFill/>
          <a:ln w="9525">
            <a:noFill/>
          </a:ln>
        </p:spPr>
        <p:txBody>
          <a:bodyPr anchor="t">
            <a:spAutoFit/>
          </a:bodyPr>
          <a:lstStyle/>
          <a:p>
            <a:pPr>
              <a:buSzTx/>
            </a:pPr>
            <a:r>
              <a:rPr lang="zh-CN" altLang="en-US" sz="2800" b="1">
                <a:solidFill>
                  <a:srgbClr val="C00000"/>
                </a:solidFill>
              </a:rPr>
              <a:t>历史纵横：咖啡和咖啡馆。</a:t>
            </a:r>
            <a:endParaRPr lang="en-US" altLang="zh-CN" sz="2800" b="1">
              <a:solidFill>
                <a:srgbClr val="C00000"/>
              </a:solidFill>
            </a:endParaRPr>
          </a:p>
          <a:p>
            <a:pPr>
              <a:buSzTx/>
            </a:pPr>
            <a:r>
              <a:rPr lang="zh-CN" altLang="zh-CN" sz="3200">
                <a:solidFill>
                  <a:srgbClr val="C00000"/>
                </a:solidFill>
              </a:rPr>
              <a:t>阅读教材</a:t>
            </a:r>
            <a:r>
              <a:rPr lang="en-US" altLang="zh-CN" sz="3200">
                <a:solidFill>
                  <a:srgbClr val="C00000"/>
                </a:solidFill>
              </a:rPr>
              <a:t>P10</a:t>
            </a:r>
            <a:r>
              <a:rPr lang="zh-CN" altLang="zh-CN" sz="3200">
                <a:solidFill>
                  <a:srgbClr val="C00000"/>
                </a:solidFill>
              </a:rPr>
              <a:t>，谈谈你对咖啡传播到世界各地并形成特有的咖啡文化的</a:t>
            </a:r>
            <a:r>
              <a:rPr lang="zh-CN" altLang="en-US" sz="3200">
                <a:solidFill>
                  <a:srgbClr val="C00000"/>
                </a:solidFill>
              </a:rPr>
              <a:t>认识</a:t>
            </a:r>
            <a:r>
              <a:rPr lang="zh-CN" altLang="zh-CN" sz="3200">
                <a:solidFill>
                  <a:srgbClr val="C00000"/>
                </a:solidFill>
              </a:rPr>
              <a:t>。</a:t>
            </a:r>
          </a:p>
          <a:p>
            <a:pPr>
              <a:buSzTx/>
            </a:pP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782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782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782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78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30" grpId="0"/>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78850" name="内容占位符 2"/>
          <p:cNvSpPr>
            <a:spLocks noGrp="1"/>
          </p:cNvSpPr>
          <p:nvPr>
            <p:ph idx="1"/>
            <p:custDataLst>
              <p:tags r:id="rId3"/>
            </p:custDataLst>
          </p:nvPr>
        </p:nvSpPr>
        <p:spPr>
          <a:xfrm>
            <a:off x="1825625" y="1052513"/>
            <a:ext cx="8229600" cy="4525962"/>
          </a:xfrm>
        </p:spPr>
        <p:txBody>
          <a:bodyPr wrap="square" lIns="91440" tIns="45720" rIns="91440" bIns="45720" anchor="t"/>
          <a:lstStyle/>
          <a:p>
            <a:pPr marL="0" indent="0">
              <a:buNone/>
            </a:pPr>
            <a:r>
              <a:rPr lang="zh-CN" altLang="zh-CN"/>
              <a:t>咖啡从非洲传播到世界各地，从此，欧洲和北美的社会生活中有了喝咖啡这项内容。不同肤色的人们在咖啡馆休闲聊天，咖啡馆成了社会的重要场所。今天的咖啡馆遍及全球，形成了各地特有的咖啡文化</a:t>
            </a:r>
            <a:r>
              <a:rPr lang="zh-CN" altLang="en-US"/>
              <a:t>。</a:t>
            </a:r>
            <a:r>
              <a:rPr lang="zh-CN" altLang="zh-CN"/>
              <a:t>一粒粒咖啡豆带来的不仅仅是物质生活的丰富，还有“合同一家”的</a:t>
            </a:r>
            <a:r>
              <a:rPr lang="zh-CN" altLang="en-US"/>
              <a:t>世界</a:t>
            </a:r>
            <a:r>
              <a:rPr lang="zh-CN" altLang="zh-CN"/>
              <a:t>文化融合。</a:t>
            </a:r>
          </a:p>
          <a:p>
            <a:pPr marL="0" indent="0">
              <a:buNone/>
            </a:pPr>
            <a:endParaRPr lang="zh-CN" altLang="en-US"/>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79874" name="文本框 3"/>
          <p:cNvSpPr/>
          <p:nvPr>
            <p:custDataLst>
              <p:tags r:id="rId3"/>
            </p:custDataLst>
          </p:nvPr>
        </p:nvSpPr>
        <p:spPr>
          <a:xfrm>
            <a:off x="1328738" y="26988"/>
            <a:ext cx="7413625" cy="460375"/>
          </a:xfrm>
          <a:prstGeom prst="rect">
            <a:avLst/>
          </a:prstGeom>
          <a:noFill/>
          <a:ln w="9525">
            <a:noFill/>
          </a:ln>
        </p:spPr>
        <p:txBody>
          <a:bodyPr anchor="t">
            <a:spAutoFit/>
          </a:bodyPr>
          <a:lstStyle/>
          <a:p>
            <a:pPr>
              <a:buSzTx/>
            </a:pPr>
            <a:r>
              <a:rPr lang="zh-CN" altLang="en-US" sz="2400" b="1"/>
              <a:t>三、食物物种交流带来的影响</a:t>
            </a:r>
          </a:p>
        </p:txBody>
      </p:sp>
      <p:sp>
        <p:nvSpPr>
          <p:cNvPr id="79875" name="文本框 5"/>
          <p:cNvSpPr/>
          <p:nvPr>
            <p:custDataLst>
              <p:tags r:id="rId4"/>
            </p:custDataLst>
          </p:nvPr>
        </p:nvSpPr>
        <p:spPr>
          <a:xfrm>
            <a:off x="1347788" y="1654175"/>
            <a:ext cx="9082087" cy="2214880"/>
          </a:xfrm>
          <a:prstGeom prst="rect">
            <a:avLst/>
          </a:prstGeom>
          <a:noFill/>
          <a:ln w="9525">
            <a:noFill/>
          </a:ln>
        </p:spPr>
        <p:txBody>
          <a:bodyPr anchor="t">
            <a:spAutoFit/>
          </a:bodyPr>
          <a:lstStyle/>
          <a:p>
            <a:pPr>
              <a:buSzTx/>
            </a:pPr>
            <a:r>
              <a:rPr lang="zh-CN" altLang="en-US" sz="2000" b="1">
                <a:solidFill>
                  <a:srgbClr val="FFFF00"/>
                </a:solidFill>
              </a:rPr>
              <a:t>材料一    </a:t>
            </a:r>
            <a:r>
              <a:rPr lang="en-US" altLang="zh-CN" sz="2000" b="1"/>
              <a:t>15</a:t>
            </a:r>
            <a:r>
              <a:rPr lang="zh-CN" altLang="zh-CN" sz="2000" b="1"/>
              <a:t>世纪上半叶，英国入侵爱尔兰</a:t>
            </a:r>
            <a:r>
              <a:rPr lang="zh-CN" altLang="en-US" sz="2000" b="1"/>
              <a:t>，</a:t>
            </a:r>
            <a:r>
              <a:rPr lang="zh-CN" altLang="zh-CN" sz="2000" b="1"/>
              <a:t>致使大多数农作物歉收，唯有生长在地下的马铃薯安然无恙，帮助</a:t>
            </a:r>
            <a:r>
              <a:rPr lang="zh-CN" altLang="en-US" sz="2000" b="1"/>
              <a:t>人们度</a:t>
            </a:r>
            <a:r>
              <a:rPr lang="zh-CN" altLang="zh-CN" sz="2000" b="1"/>
              <a:t>过饥荒。爱尔兰</a:t>
            </a:r>
            <a:r>
              <a:rPr lang="zh-CN" altLang="en-US" sz="2000" b="1"/>
              <a:t>也</a:t>
            </a:r>
            <a:r>
              <a:rPr lang="zh-CN" altLang="zh-CN" sz="2000" b="1"/>
              <a:t>成为以马铃薯为主食的国家。</a:t>
            </a:r>
            <a:r>
              <a:rPr lang="en-US" altLang="zh-CN" sz="2000" b="1"/>
              <a:t>16</a:t>
            </a:r>
            <a:r>
              <a:rPr lang="zh-CN" altLang="en-US" sz="2000" b="1"/>
              <a:t>世纪末，中国福建发生饥荒，饥民依靠红薯得以度荒。摩尔根称赞玉米是世界最好的一种谷物，种植玉米对于人类命运的影响极为巨大。</a:t>
            </a:r>
            <a:r>
              <a:rPr lang="en-US" altLang="zh-CN" sz="2000" b="1"/>
              <a:t>1500</a:t>
            </a:r>
            <a:r>
              <a:rPr lang="zh-CN" altLang="en-US" sz="2000" b="1"/>
              <a:t>年前后，亚欧人口约为</a:t>
            </a:r>
            <a:r>
              <a:rPr lang="en-US" altLang="zh-CN" sz="2000" b="1"/>
              <a:t>4.25</a:t>
            </a:r>
            <a:r>
              <a:rPr lang="zh-CN" altLang="en-US" sz="2000" b="1"/>
              <a:t>亿；</a:t>
            </a:r>
            <a:r>
              <a:rPr lang="en-US" altLang="zh-CN" sz="2000" b="1"/>
              <a:t>1700</a:t>
            </a:r>
            <a:r>
              <a:rPr lang="zh-CN" altLang="en-US" sz="2000" b="1"/>
              <a:t>年前后，达到了</a:t>
            </a:r>
            <a:r>
              <a:rPr lang="en-US" altLang="zh-CN" sz="2000" b="1"/>
              <a:t>7.2</a:t>
            </a:r>
            <a:r>
              <a:rPr lang="zh-CN" altLang="en-US" sz="2000" b="1"/>
              <a:t>亿；</a:t>
            </a:r>
            <a:r>
              <a:rPr lang="en-US" altLang="zh-CN" sz="2000" b="1"/>
              <a:t>1800</a:t>
            </a:r>
            <a:r>
              <a:rPr lang="zh-CN" altLang="en-US" sz="2000" b="1"/>
              <a:t>年前后，已经突破</a:t>
            </a:r>
            <a:r>
              <a:rPr lang="en-US" altLang="zh-CN" sz="2000" b="1"/>
              <a:t>9</a:t>
            </a:r>
            <a:r>
              <a:rPr lang="zh-CN" altLang="en-US" sz="2000" b="1"/>
              <a:t>亿。</a:t>
            </a:r>
            <a:endParaRPr lang="zh-CN" altLang="en-US" sz="2000"/>
          </a:p>
          <a:p>
            <a:pPr>
              <a:buSzTx/>
            </a:pPr>
            <a:endParaRPr lang="zh-CN" altLang="en-US"/>
          </a:p>
        </p:txBody>
      </p:sp>
      <p:sp>
        <p:nvSpPr>
          <p:cNvPr id="79876" name="文本框 1"/>
          <p:cNvSpPr/>
          <p:nvPr>
            <p:custDataLst>
              <p:tags r:id="rId5"/>
            </p:custDataLst>
          </p:nvPr>
        </p:nvSpPr>
        <p:spPr>
          <a:xfrm>
            <a:off x="1328738" y="5138738"/>
            <a:ext cx="9101137" cy="1322070"/>
          </a:xfrm>
          <a:prstGeom prst="rect">
            <a:avLst/>
          </a:prstGeom>
          <a:noFill/>
          <a:ln w="9525">
            <a:noFill/>
          </a:ln>
        </p:spPr>
        <p:txBody>
          <a:bodyPr anchor="t">
            <a:spAutoFit/>
          </a:bodyPr>
          <a:lstStyle/>
          <a:p>
            <a:pPr>
              <a:buSzTx/>
            </a:pPr>
            <a:r>
              <a:rPr lang="zh-CN" altLang="en-US" sz="2000" b="1">
                <a:solidFill>
                  <a:srgbClr val="FFFF00"/>
                </a:solidFill>
              </a:rPr>
              <a:t>材料三   </a:t>
            </a:r>
            <a:r>
              <a:rPr lang="zh-CN" altLang="en-US" sz="2000" b="1"/>
              <a:t>玉米和红薯的传入，导致粮食产量增加，使得民间有了较为富余的粮食，给更大规模的粮食交换提供了条件，推动了粮食的商品交换，使得部分家庭可以不再进行必要的粮食生产，转而从事手工业、商业活动，促进了商品经济的繁荣，推动了资本主义萌芽的发展。</a:t>
            </a:r>
            <a:r>
              <a:rPr lang="zh-CN" altLang="en-US" sz="2000"/>
              <a:t>  </a:t>
            </a:r>
          </a:p>
        </p:txBody>
      </p:sp>
      <p:sp>
        <p:nvSpPr>
          <p:cNvPr id="79877" name="文本框 1"/>
          <p:cNvSpPr/>
          <p:nvPr>
            <p:custDataLst>
              <p:tags r:id="rId6"/>
            </p:custDataLst>
          </p:nvPr>
        </p:nvSpPr>
        <p:spPr>
          <a:xfrm>
            <a:off x="1281113" y="3846513"/>
            <a:ext cx="9194800" cy="1291590"/>
          </a:xfrm>
          <a:prstGeom prst="rect">
            <a:avLst/>
          </a:prstGeom>
          <a:noFill/>
          <a:ln w="9525">
            <a:noFill/>
          </a:ln>
        </p:spPr>
        <p:txBody>
          <a:bodyPr anchor="t">
            <a:spAutoFit/>
          </a:bodyPr>
          <a:lstStyle/>
          <a:p>
            <a:pPr>
              <a:buSzTx/>
            </a:pPr>
            <a:r>
              <a:rPr lang="zh-CN" altLang="en-US" sz="2000" b="1">
                <a:solidFill>
                  <a:srgbClr val="FFFF00"/>
                </a:solidFill>
              </a:rPr>
              <a:t>材料二   </a:t>
            </a:r>
            <a:r>
              <a:rPr lang="zh-CN" altLang="en-US" sz="2000" b="1"/>
              <a:t>邑境山多田少，居民倍增，稻不足以给，则于山上种包谷、洋芋</a:t>
            </a:r>
            <a:r>
              <a:rPr lang="zh-CN" altLang="en-US" sz="2000" b="1">
                <a:latin typeface="Arial" pitchFamily="34" charset="0"/>
              </a:rPr>
              <a:t>……</a:t>
            </a:r>
            <a:r>
              <a:rPr lang="zh-CN" altLang="en-US" sz="2000" b="1"/>
              <a:t>。深林剪伐殆尽，巨阜危峰，一望皆包谷地也。</a:t>
            </a:r>
          </a:p>
          <a:p>
            <a:pPr>
              <a:buSzTx/>
            </a:pPr>
            <a:r>
              <a:rPr lang="zh-CN" altLang="en-US" sz="2000" b="1">
                <a:latin typeface="微软雅黑" charset="-122"/>
                <a:ea typeface="微软雅黑" charset="-122"/>
              </a:rPr>
              <a:t>                                                        </a:t>
            </a:r>
            <a:r>
              <a:rPr lang="en-US" altLang="zh-CN" sz="2000" b="1">
                <a:latin typeface="宋体" pitchFamily="2" charset="-122"/>
                <a:sym typeface="宋体" pitchFamily="2" charset="-122"/>
              </a:rPr>
              <a:t>--- </a:t>
            </a:r>
            <a:r>
              <a:rPr lang="en-US" altLang="zh-CN" sz="2000" b="1">
                <a:latin typeface="微软雅黑" charset="-122"/>
                <a:ea typeface="微软雅黑" charset="-122"/>
                <a:sym typeface="宋体" pitchFamily="2" charset="-122"/>
              </a:rPr>
              <a:t>[</a:t>
            </a:r>
            <a:r>
              <a:rPr lang="zh-CN" altLang="en-US" sz="2000" b="1">
                <a:latin typeface="微软雅黑" charset="-122"/>
                <a:ea typeface="微软雅黑" charset="-122"/>
                <a:sym typeface="宋体" pitchFamily="2" charset="-122"/>
              </a:rPr>
              <a:t>清</a:t>
            </a:r>
            <a:r>
              <a:rPr lang="en-US" altLang="zh-CN" sz="2000" b="1">
                <a:latin typeface="微软雅黑" charset="-122"/>
                <a:ea typeface="微软雅黑" charset="-122"/>
                <a:sym typeface="宋体" pitchFamily="2" charset="-122"/>
              </a:rPr>
              <a:t>]  </a:t>
            </a:r>
            <a:r>
              <a:rPr lang="zh-CN" altLang="en-US" sz="2000" b="1">
                <a:latin typeface="微软雅黑" charset="-122"/>
                <a:ea typeface="微软雅黑" charset="-122"/>
                <a:sym typeface="宋体" pitchFamily="2" charset="-122"/>
              </a:rPr>
              <a:t>袁景辉纂修《建始县志》</a:t>
            </a:r>
            <a:endParaRPr lang="zh-CN" altLang="en-US" sz="2000"/>
          </a:p>
          <a:p>
            <a:pPr>
              <a:buSzTx/>
            </a:pPr>
            <a:endParaRPr lang="zh-CN" altLang="en-US"/>
          </a:p>
        </p:txBody>
      </p:sp>
      <p:sp>
        <p:nvSpPr>
          <p:cNvPr id="79878" name="文本框 4"/>
          <p:cNvSpPr/>
          <p:nvPr>
            <p:custDataLst>
              <p:tags r:id="rId7"/>
            </p:custDataLst>
          </p:nvPr>
        </p:nvSpPr>
        <p:spPr>
          <a:xfrm>
            <a:off x="1347788" y="395288"/>
            <a:ext cx="8886825" cy="1198880"/>
          </a:xfrm>
          <a:prstGeom prst="rect">
            <a:avLst/>
          </a:prstGeom>
          <a:noFill/>
          <a:ln w="9525">
            <a:noFill/>
          </a:ln>
        </p:spPr>
        <p:txBody>
          <a:bodyPr anchor="t">
            <a:spAutoFit/>
          </a:bodyPr>
          <a:lstStyle/>
          <a:p>
            <a:pPr>
              <a:buSzTx/>
            </a:pPr>
            <a:r>
              <a:rPr lang="zh-CN" altLang="en-US" sz="2400" b="1">
                <a:solidFill>
                  <a:srgbClr val="C00000"/>
                </a:solidFill>
              </a:rPr>
              <a:t>问题探究（二）</a:t>
            </a:r>
            <a:endParaRPr lang="en-US" altLang="zh-CN" sz="2400" b="1">
              <a:solidFill>
                <a:srgbClr val="C00000"/>
              </a:solidFill>
            </a:endParaRPr>
          </a:p>
          <a:p>
            <a:pPr>
              <a:buSzTx/>
            </a:pPr>
            <a:r>
              <a:rPr lang="zh-CN" altLang="en-US" sz="2400" b="1">
                <a:solidFill>
                  <a:srgbClr val="C00000"/>
                </a:solidFill>
              </a:rPr>
              <a:t>新航路开辟后，食物物种在全球范围产生了深远的影响。阅读材料，结合课本所学，分析食物物种交流带来的影响有哪些？</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3" nodeType="clickEffect">
                                  <p:stCondLst>
                                    <p:cond delay="0"/>
                                  </p:stCondLst>
                                  <p:childTnLst>
                                    <p:set>
                                      <p:cBhvr>
                                        <p:cTn id="6" dur="1" fill="hold">
                                          <p:stCondLst>
                                            <p:cond delay="0"/>
                                          </p:stCondLst>
                                        </p:cTn>
                                        <p:tgtEl>
                                          <p:spTgt spid="7987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9875"/>
                                        </p:tgtEl>
                                        <p:attrNameLst>
                                          <p:attrName>style.visibility</p:attrName>
                                        </p:attrNameLst>
                                      </p:cBhvr>
                                      <p:to>
                                        <p:strVal val="visible"/>
                                      </p:to>
                                    </p:set>
                                    <p:animEffect transition="in" filter="fade">
                                      <p:cBhvr>
                                        <p:cTn id="12" dur="500" fill="hold"/>
                                        <p:tgtEl>
                                          <p:spTgt spid="79875"/>
                                        </p:tgtEl>
                                      </p:cBhvr>
                                    </p:animEffect>
                                  </p:childTnLst>
                                </p:cTn>
                              </p:par>
                              <p:par>
                                <p:cTn id="13" presetID="10" presetClass="entr" presetSubtype="0" fill="hold" grpId="1" nodeType="withEffect">
                                  <p:stCondLst>
                                    <p:cond delay="0"/>
                                  </p:stCondLst>
                                  <p:childTnLst>
                                    <p:set>
                                      <p:cBhvr>
                                        <p:cTn id="14" dur="1" fill="hold">
                                          <p:stCondLst>
                                            <p:cond delay="0"/>
                                          </p:stCondLst>
                                        </p:cTn>
                                        <p:tgtEl>
                                          <p:spTgt spid="79876"/>
                                        </p:tgtEl>
                                        <p:attrNameLst>
                                          <p:attrName>style.visibility</p:attrName>
                                        </p:attrNameLst>
                                      </p:cBhvr>
                                      <p:to>
                                        <p:strVal val="visible"/>
                                      </p:to>
                                    </p:set>
                                    <p:animEffect transition="in" filter="fade">
                                      <p:cBhvr>
                                        <p:cTn id="15" dur="500" fill="hold"/>
                                        <p:tgtEl>
                                          <p:spTgt spid="79876"/>
                                        </p:tgtEl>
                                      </p:cBhvr>
                                    </p:animEffect>
                                  </p:childTnLst>
                                </p:cTn>
                              </p:par>
                              <p:par>
                                <p:cTn id="16" presetID="10" presetClass="entr" presetSubtype="0" fill="hold" grpId="2" nodeType="withEffect">
                                  <p:stCondLst>
                                    <p:cond delay="0"/>
                                  </p:stCondLst>
                                  <p:childTnLst>
                                    <p:set>
                                      <p:cBhvr>
                                        <p:cTn id="17" dur="1" fill="hold">
                                          <p:stCondLst>
                                            <p:cond delay="0"/>
                                          </p:stCondLst>
                                        </p:cTn>
                                        <p:tgtEl>
                                          <p:spTgt spid="79877"/>
                                        </p:tgtEl>
                                        <p:attrNameLst>
                                          <p:attrName>style.visibility</p:attrName>
                                        </p:attrNameLst>
                                      </p:cBhvr>
                                      <p:to>
                                        <p:strVal val="visible"/>
                                      </p:to>
                                    </p:set>
                                    <p:animEffect transition="in" filter="fade">
                                      <p:cBhvr>
                                        <p:cTn id="18" dur="500" fill="hold"/>
                                        <p:tgtEl>
                                          <p:spTgt spid="798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5" grpId="0"/>
      <p:bldP spid="79876" grpId="1"/>
      <p:bldP spid="79877" grpId="2"/>
      <p:bldP spid="79878" grpId="3"/>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标题 1"/>
          <p:cNvSpPr>
            <a:spLocks noGrp="1"/>
          </p:cNvSpPr>
          <p:nvPr>
            <p:ph type="title"/>
            <p:custDataLst>
              <p:tags r:id="rId3"/>
            </p:custDataLst>
          </p:nvPr>
        </p:nvSpPr>
        <p:spPr/>
        <p:txBody>
          <a:bodyPr/>
          <a:lstStyle/>
          <a:p>
            <a:endParaRPr lang="zh-CN" altLang="en-US"/>
          </a:p>
        </p:txBody>
      </p:sp>
      <p:pic>
        <p:nvPicPr>
          <p:cNvPr id="7" name="内容占位符 6" descr="1380862114780.jpg"/>
          <p:cNvPicPr>
            <a:picLocks noGrp="1" noChangeAspect="1"/>
          </p:cNvPicPr>
          <p:nvPr>
            <p:ph idx="1"/>
            <p:custDataLst>
              <p:tags r:id="rId5"/>
            </p:custDataLst>
          </p:nvPr>
        </p:nvPicPr>
        <p:blipFill>
          <a:blip r:embed="rId4"/>
          <a:stretch>
            <a:fillRect/>
          </a:stretch>
        </p:blipFill>
        <p:spPr>
          <a:xfrm>
            <a:off x="1368425" y="0"/>
            <a:ext cx="9144000" cy="7029400"/>
          </a:xfrm>
        </p:spPr>
      </p:pic>
      <p:sp>
        <p:nvSpPr>
          <p:cNvPr id="8" name="TextBox 7"/>
          <p:cNvSpPr txBox="1"/>
          <p:nvPr>
            <p:custDataLst>
              <p:tags r:id="rId6"/>
            </p:custDataLst>
          </p:nvPr>
        </p:nvSpPr>
        <p:spPr>
          <a:xfrm>
            <a:off x="3852193" y="620688"/>
            <a:ext cx="5688632" cy="3046095"/>
          </a:xfrm>
          <a:prstGeom prst="rect">
            <a:avLst/>
          </a:prstGeom>
          <a:noFill/>
        </p:spPr>
        <p:txBody>
          <a:bodyPr wrap="square" rtlCol="0">
            <a:spAutoFit/>
          </a:bodyPr>
          <a:lstStyle/>
          <a:p>
            <a:pPr indent="457200"/>
            <a:r>
              <a:rPr lang="zh-CN" altLang="en-US" sz="2400" b="1" smtClean="0">
                <a:solidFill>
                  <a:schemeClr val="bg1"/>
                </a:solidFill>
              </a:rPr>
              <a:t>新航路开辟后，世界连为一个整体，各地区的交流加强，不同地区的物种在全世界范围内传播。美洲的物种陆续传播到欧洲、亚洲、非洲等地，而很多欧亚作物也传入美洲。</a:t>
            </a:r>
            <a:endParaRPr lang="en-US" altLang="zh-CN" sz="2400" b="1" smtClean="0">
              <a:solidFill>
                <a:schemeClr val="bg1"/>
              </a:solidFill>
            </a:endParaRPr>
          </a:p>
          <a:p>
            <a:pPr indent="457200"/>
            <a:r>
              <a:rPr lang="zh-CN" altLang="en-US" sz="2400" b="1" smtClean="0">
                <a:solidFill>
                  <a:srgbClr val="FF0000"/>
                </a:solidFill>
              </a:rPr>
              <a:t>食物物种交流丰富了人们的饮食，改变了人们的饮食习惯，对经贸和环境产生了一定影响</a:t>
            </a:r>
            <a:r>
              <a:rPr lang="zh-CN" altLang="en-US" sz="2400" b="1" smtClean="0">
                <a:solidFill>
                  <a:schemeClr val="bg1"/>
                </a:solidFill>
              </a:rPr>
              <a:t>。</a:t>
            </a:r>
            <a:endParaRPr lang="zh-CN" altLang="en-US" sz="2400" b="1">
              <a:solidFill>
                <a:schemeClr val="bg1"/>
              </a:solidFill>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2" name="标题 1"/>
          <p:cNvSpPr>
            <a:spLocks noGrp="1"/>
          </p:cNvSpPr>
          <p:nvPr>
            <p:ph type="title"/>
            <p:custDataLst>
              <p:tags r:id="rId3"/>
            </p:custDataLst>
          </p:nvPr>
        </p:nvSpPr>
        <p:spPr>
          <a:xfrm>
            <a:off x="2125980" y="286385"/>
            <a:ext cx="7629525" cy="519430"/>
          </a:xfrm>
        </p:spPr>
        <p:txBody>
          <a:bodyPr>
            <a:noAutofit/>
          </a:bodyPr>
          <a:lstStyle/>
          <a:p>
            <a:r>
              <a:rPr lang="zh-CN" altLang="en-US" sz="3600" b="1" smtClean="0">
                <a:solidFill>
                  <a:srgbClr val="0000CC"/>
                </a:solidFill>
                <a:uFillTx/>
              </a:rPr>
              <a:t>合作探究：食物物种交流带来的影响</a:t>
            </a:r>
          </a:p>
        </p:txBody>
      </p:sp>
      <p:sp>
        <p:nvSpPr>
          <p:cNvPr id="3" name="内容占位符 2"/>
          <p:cNvSpPr>
            <a:spLocks noGrp="1"/>
          </p:cNvSpPr>
          <p:nvPr>
            <p:ph idx="1"/>
            <p:custDataLst>
              <p:tags r:id="rId4"/>
            </p:custDataLst>
          </p:nvPr>
        </p:nvSpPr>
        <p:spPr>
          <a:xfrm>
            <a:off x="1825625" y="991235"/>
            <a:ext cx="8396605" cy="4876388"/>
          </a:xfrm>
          <a:solidFill>
            <a:srgbClr val="E5F4D3"/>
          </a:solidFill>
        </p:spPr>
        <p:txBody>
          <a:bodyPr>
            <a:noAutofit/>
          </a:bodyPr>
          <a:lstStyle/>
          <a:p>
            <a:pPr marL="0" indent="0" fontAlgn="auto">
              <a:lnSpc>
                <a:spcPts val="3200"/>
              </a:lnSpc>
              <a:spcBef>
                <a:spcPct val="0"/>
              </a:spcBef>
              <a:buNone/>
            </a:pPr>
            <a:r>
              <a:rPr lang="zh-CN" altLang="en-US" sz="2800" b="1">
                <a:latin typeface="楷体" pitchFamily="49" charset="-122"/>
                <a:ea typeface="楷体" pitchFamily="49" charset="-122"/>
                <a:cs typeface="楷体" panose="02010609060101010101" pitchFamily="49" charset="-122"/>
              </a:rPr>
              <a:t>材料一：</a:t>
            </a:r>
            <a:r>
              <a:rPr lang="en-US" altLang="zh-CN" sz="2800" b="1">
                <a:latin typeface="楷体" pitchFamily="49" charset="-122"/>
                <a:ea typeface="楷体" pitchFamily="49" charset="-122"/>
                <a:cs typeface="楷体" panose="02010609060101010101" pitchFamily="49" charset="-122"/>
              </a:rPr>
              <a:t>1500</a:t>
            </a:r>
            <a:r>
              <a:rPr lang="zh-CN" altLang="en-US" sz="2800" b="1">
                <a:latin typeface="楷体" pitchFamily="49" charset="-122"/>
                <a:ea typeface="楷体" pitchFamily="49" charset="-122"/>
                <a:cs typeface="楷体" panose="02010609060101010101" pitchFamily="49" charset="-122"/>
              </a:rPr>
              <a:t>年前后，亚欧人口约为</a:t>
            </a:r>
            <a:r>
              <a:rPr lang="en-US" altLang="zh-CN" sz="2800" b="1">
                <a:latin typeface="楷体" pitchFamily="49" charset="-122"/>
                <a:ea typeface="楷体" pitchFamily="49" charset="-122"/>
                <a:cs typeface="楷体" panose="02010609060101010101" pitchFamily="49" charset="-122"/>
              </a:rPr>
              <a:t>4.25</a:t>
            </a:r>
            <a:r>
              <a:rPr lang="zh-CN" altLang="en-US" sz="2800" b="1">
                <a:latin typeface="楷体" pitchFamily="49" charset="-122"/>
                <a:ea typeface="楷体" pitchFamily="49" charset="-122"/>
                <a:cs typeface="楷体" panose="02010609060101010101" pitchFamily="49" charset="-122"/>
              </a:rPr>
              <a:t>亿；</a:t>
            </a:r>
            <a:r>
              <a:rPr lang="en-US" altLang="zh-CN" sz="2800" b="1">
                <a:latin typeface="楷体" pitchFamily="49" charset="-122"/>
                <a:ea typeface="楷体" pitchFamily="49" charset="-122"/>
                <a:cs typeface="楷体" panose="02010609060101010101" pitchFamily="49" charset="-122"/>
              </a:rPr>
              <a:t>1700</a:t>
            </a:r>
            <a:r>
              <a:rPr lang="zh-CN" altLang="en-US" sz="2800" b="1">
                <a:latin typeface="楷体" pitchFamily="49" charset="-122"/>
                <a:ea typeface="楷体" pitchFamily="49" charset="-122"/>
                <a:cs typeface="楷体" panose="02010609060101010101" pitchFamily="49" charset="-122"/>
              </a:rPr>
              <a:t>年前后，达到</a:t>
            </a:r>
            <a:r>
              <a:rPr lang="en-US" altLang="zh-CN" sz="2800" b="1">
                <a:latin typeface="楷体" pitchFamily="49" charset="-122"/>
                <a:ea typeface="楷体" pitchFamily="49" charset="-122"/>
                <a:cs typeface="楷体" panose="02010609060101010101" pitchFamily="49" charset="-122"/>
              </a:rPr>
              <a:t>7.2</a:t>
            </a:r>
            <a:r>
              <a:rPr lang="zh-CN" altLang="en-US" sz="2800" b="1">
                <a:latin typeface="楷体" pitchFamily="49" charset="-122"/>
                <a:ea typeface="楷体" pitchFamily="49" charset="-122"/>
                <a:cs typeface="楷体" panose="02010609060101010101" pitchFamily="49" charset="-122"/>
              </a:rPr>
              <a:t>亿；</a:t>
            </a:r>
            <a:r>
              <a:rPr lang="en-US" altLang="zh-CN" sz="2800" b="1">
                <a:latin typeface="楷体" pitchFamily="49" charset="-122"/>
                <a:ea typeface="楷体" pitchFamily="49" charset="-122"/>
                <a:cs typeface="楷体" panose="02010609060101010101" pitchFamily="49" charset="-122"/>
              </a:rPr>
              <a:t>1800</a:t>
            </a:r>
            <a:r>
              <a:rPr lang="zh-CN" altLang="en-US" sz="2800" b="1">
                <a:latin typeface="楷体" pitchFamily="49" charset="-122"/>
                <a:ea typeface="楷体" pitchFamily="49" charset="-122"/>
                <a:cs typeface="楷体" panose="02010609060101010101" pitchFamily="49" charset="-122"/>
              </a:rPr>
              <a:t>年前后，已突破</a:t>
            </a:r>
            <a:r>
              <a:rPr lang="en-US" altLang="zh-CN" sz="2800" b="1">
                <a:latin typeface="楷体" pitchFamily="49" charset="-122"/>
                <a:ea typeface="楷体" pitchFamily="49" charset="-122"/>
                <a:cs typeface="楷体" panose="02010609060101010101" pitchFamily="49" charset="-122"/>
              </a:rPr>
              <a:t>9</a:t>
            </a:r>
            <a:r>
              <a:rPr lang="zh-CN" altLang="en-US" sz="2800" b="1">
                <a:latin typeface="楷体" pitchFamily="49" charset="-122"/>
                <a:ea typeface="楷体" pitchFamily="49" charset="-122"/>
                <a:cs typeface="楷体" panose="02010609060101010101" pitchFamily="49" charset="-122"/>
              </a:rPr>
              <a:t>亿。</a:t>
            </a:r>
            <a:endParaRPr lang="zh-CN" altLang="en-US" sz="2800" b="1"/>
          </a:p>
          <a:p>
            <a:pPr marL="0" indent="0" fontAlgn="auto">
              <a:lnSpc>
                <a:spcPts val="2000"/>
              </a:lnSpc>
              <a:spcBef>
                <a:spcPct val="0"/>
              </a:spcBef>
              <a:buNone/>
            </a:pPr>
            <a:endParaRPr lang="zh-CN" altLang="en-US" sz="2800" b="1"/>
          </a:p>
          <a:p>
            <a:pPr marL="0" indent="0" fontAlgn="auto">
              <a:lnSpc>
                <a:spcPts val="3200"/>
              </a:lnSpc>
              <a:spcBef>
                <a:spcPct val="0"/>
              </a:spcBef>
              <a:buNone/>
            </a:pPr>
            <a:r>
              <a:rPr lang="zh-CN" altLang="en-US" sz="2800" b="1">
                <a:latin typeface="楷体" pitchFamily="49" charset="-122"/>
                <a:ea typeface="楷体" pitchFamily="49" charset="-122"/>
                <a:cs typeface="楷体" panose="02010609060101010101" pitchFamily="49" charset="-122"/>
              </a:rPr>
              <a:t>材料二：</a:t>
            </a:r>
            <a:r>
              <a:rPr lang="en-US" altLang="zh-CN" sz="2800" b="1">
                <a:latin typeface="楷体" pitchFamily="49" charset="-122"/>
                <a:ea typeface="楷体" pitchFamily="49" charset="-122"/>
                <a:cs typeface="楷体" panose="02010609060101010101" pitchFamily="49" charset="-122"/>
              </a:rPr>
              <a:t>“</a:t>
            </a:r>
            <a:r>
              <a:rPr lang="zh-CN" altLang="en-US" sz="2800" b="1">
                <a:latin typeface="楷体" pitchFamily="49" charset="-122"/>
                <a:ea typeface="楷体" pitchFamily="49" charset="-122"/>
                <a:cs typeface="楷体" panose="02010609060101010101" pitchFamily="49" charset="-122"/>
              </a:rPr>
              <a:t>土芋，一名土豆，一名黄独；蔓生叶如豆，根圆如鸡卵，内白皮黄……煮食、亦可蒸食。</a:t>
            </a:r>
            <a:r>
              <a:rPr lang="en-US" altLang="zh-CN" sz="2800" b="1">
                <a:latin typeface="楷体" pitchFamily="49" charset="-122"/>
                <a:ea typeface="楷体" pitchFamily="49" charset="-122"/>
                <a:cs typeface="楷体" panose="02010609060101010101" pitchFamily="49" charset="-122"/>
              </a:rPr>
              <a:t>”</a:t>
            </a:r>
            <a:r>
              <a:rPr lang="zh-CN" altLang="en-US" sz="2800" b="1">
                <a:latin typeface="楷体" pitchFamily="49" charset="-122"/>
                <a:ea typeface="楷体" pitchFamily="49" charset="-122"/>
                <a:cs typeface="楷体" panose="02010609060101010101" pitchFamily="49" charset="-122"/>
                <a:sym typeface="+mn-ea"/>
              </a:rPr>
              <a:t>土豆</a:t>
            </a:r>
            <a:r>
              <a:rPr lang="en-US" altLang="zh-CN" sz="2800" b="1">
                <a:latin typeface="楷体" pitchFamily="49" charset="-122"/>
                <a:ea typeface="楷体" pitchFamily="49" charset="-122"/>
                <a:cs typeface="楷体" panose="02010609060101010101" pitchFamily="49" charset="-122"/>
                <a:sym typeface="+mn-ea"/>
              </a:rPr>
              <a:t>耐寒</a:t>
            </a:r>
            <a:r>
              <a:rPr lang="zh-CN" altLang="en-US" sz="2800" b="1">
                <a:latin typeface="楷体" pitchFamily="49" charset="-122"/>
                <a:ea typeface="楷体" pitchFamily="49" charset="-122"/>
                <a:cs typeface="楷体" panose="02010609060101010101" pitchFamily="49" charset="-122"/>
                <a:sym typeface="+mn-ea"/>
              </a:rPr>
              <a:t>，落地就生根，入土必出芽，饱腹感更明显。</a:t>
            </a:r>
            <a:r>
              <a:rPr lang="en-US" altLang="zh-CN" sz="2800" b="1">
                <a:latin typeface="楷体" pitchFamily="49" charset="-122"/>
                <a:ea typeface="楷体" pitchFamily="49" charset="-122"/>
                <a:cs typeface="楷体" panose="02010609060101010101" pitchFamily="49" charset="-122"/>
              </a:rPr>
              <a:t>公元1679年，康熙十八年。福建松溪县发布劝农文告，点名要求当地农民大力种植“马铃薯”。在清朝，有玉米参加轮作复种的土地，比没有玉米轮作的土地增产四分之一，水稻亩产超过千斤是近几十年才实现的事，而甘薯亩产千斤在清代时就能轻松做到。</a:t>
            </a:r>
          </a:p>
        </p:txBody>
      </p:sp>
      <p:sp>
        <p:nvSpPr>
          <p:cNvPr id="4" name="文本框 3"/>
          <p:cNvSpPr txBox="1"/>
          <p:nvPr>
            <p:custDataLst>
              <p:tags r:id="rId5"/>
            </p:custDataLst>
          </p:nvPr>
        </p:nvSpPr>
        <p:spPr>
          <a:xfrm>
            <a:off x="3190875" y="6008370"/>
            <a:ext cx="5666105" cy="645160"/>
          </a:xfrm>
          <a:prstGeom prst="rect">
            <a:avLst/>
          </a:prstGeom>
          <a:noFill/>
        </p:spPr>
        <p:txBody>
          <a:bodyPr wrap="square" rtlCol="0">
            <a:spAutoFit/>
          </a:bodyPr>
          <a:lstStyle/>
          <a:p>
            <a:r>
              <a:rPr lang="zh-CN" altLang="en-US" sz="3600" b="1">
                <a:solidFill>
                  <a:srgbClr val="FF0000"/>
                </a:solidFill>
                <a:latin typeface="楷体" pitchFamily="49" charset="-122"/>
                <a:ea typeface="楷体" pitchFamily="49" charset="-122"/>
              </a:rPr>
              <a:t>人口激增，粮食产量提高。</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linds(horizontal)">
                                      <p:cBhvr>
                                        <p:cTn id="7" dur="500"/>
                                        <p:tgtEl>
                                          <p:spTgt spid="3">
                                            <p:bg/>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linds(horizontal)">
                                      <p:cBhvr>
                                        <p:cTn id="13" dur="500"/>
                                        <p:tgtEl>
                                          <p:spTgt spid="3">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linds(horizontal)">
                                      <p:cBhvr>
                                        <p:cTn id="19" dur="500"/>
                                        <p:tgtEl>
                                          <p:spTgt spid="3">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4" presetClass="entr" presetSubtype="16" fill="hold" grpId="1"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1"/>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3" name="内容占位符 2"/>
          <p:cNvSpPr>
            <a:spLocks noGrp="1"/>
          </p:cNvSpPr>
          <p:nvPr>
            <p:ph idx="1"/>
            <p:custDataLst>
              <p:tags r:id="rId3"/>
            </p:custDataLst>
          </p:nvPr>
        </p:nvSpPr>
        <p:spPr>
          <a:xfrm>
            <a:off x="1894205" y="1005840"/>
            <a:ext cx="8229600" cy="3642360"/>
          </a:xfrm>
          <a:solidFill>
            <a:srgbClr val="E5F4D3"/>
          </a:solidFill>
        </p:spPr>
        <p:txBody>
          <a:bodyPr/>
          <a:lstStyle/>
          <a:p>
            <a:pPr marL="0" indent="0" fontAlgn="auto">
              <a:lnSpc>
                <a:spcPts val="3200"/>
              </a:lnSpc>
              <a:spcBef>
                <a:spcPct val="0"/>
              </a:spcBef>
              <a:buNone/>
            </a:pPr>
            <a:r>
              <a:rPr lang="zh-CN" altLang="en-US" b="1">
                <a:latin typeface="楷体" pitchFamily="49" charset="-122"/>
                <a:ea typeface="楷体" pitchFamily="49" charset="-122"/>
              </a:rPr>
              <a:t>材料三：</a:t>
            </a:r>
            <a:r>
              <a:rPr lang="zh-CN" altLang="en-US" sz="2800" b="1">
                <a:latin typeface="楷体" pitchFamily="49" charset="-122"/>
                <a:ea typeface="楷体" pitchFamily="49" charset="-122"/>
                <a:cs typeface="楷体" panose="02010609060101010101" pitchFamily="49" charset="-122"/>
              </a:rPr>
              <a:t>明嘉靖《常熟县志》（1538）和王世懋《学圃杂疏》均有明确记载。《三农记》卷12亦云：“番豆，乃落花生也。始生海外，过洋者移入百越，古因此名。初时为果，今湖田沙土遍植。”</a:t>
            </a:r>
          </a:p>
          <a:p>
            <a:pPr marL="0" indent="0" fontAlgn="auto">
              <a:lnSpc>
                <a:spcPts val="2000"/>
              </a:lnSpc>
              <a:spcBef>
                <a:spcPct val="0"/>
              </a:spcBef>
              <a:buNone/>
            </a:pPr>
            <a:endParaRPr lang="zh-CN" altLang="en-US" sz="3600" b="1"/>
          </a:p>
          <a:p>
            <a:pPr marL="0" indent="0" fontAlgn="auto">
              <a:lnSpc>
                <a:spcPts val="3200"/>
              </a:lnSpc>
              <a:spcBef>
                <a:spcPct val="0"/>
              </a:spcBef>
              <a:buNone/>
            </a:pPr>
            <a:r>
              <a:rPr lang="zh-CN" altLang="en-US" b="1">
                <a:latin typeface="楷体" pitchFamily="49" charset="-122"/>
                <a:ea typeface="楷体" pitchFamily="49" charset="-122"/>
                <a:cs typeface="楷体" panose="02010609060101010101" pitchFamily="49" charset="-122"/>
              </a:rPr>
              <a:t>材料四：</a:t>
            </a:r>
            <a:r>
              <a:rPr lang="zh-CN" altLang="en-US" sz="2800" b="1">
                <a:latin typeface="楷体" pitchFamily="49" charset="-122"/>
                <a:ea typeface="楷体" pitchFamily="49" charset="-122"/>
                <a:cs typeface="楷体" panose="02010609060101010101" pitchFamily="49" charset="-122"/>
              </a:rPr>
              <a:t>嘉庆《汉中府志》说：“数十年前，山内秋收以粟谷为大宗。粟利不及包谷，今日遍山漫谷皆包谷矣。”</a:t>
            </a:r>
          </a:p>
        </p:txBody>
      </p:sp>
      <p:sp>
        <p:nvSpPr>
          <p:cNvPr id="4" name="文本框 3"/>
          <p:cNvSpPr txBox="1"/>
          <p:nvPr>
            <p:custDataLst>
              <p:tags r:id="rId4"/>
            </p:custDataLst>
          </p:nvPr>
        </p:nvSpPr>
        <p:spPr>
          <a:xfrm>
            <a:off x="3613785" y="4979670"/>
            <a:ext cx="4653280" cy="1198880"/>
          </a:xfrm>
          <a:prstGeom prst="rect">
            <a:avLst/>
          </a:prstGeom>
          <a:noFill/>
        </p:spPr>
        <p:txBody>
          <a:bodyPr wrap="square" rtlCol="0">
            <a:spAutoFit/>
          </a:bodyPr>
          <a:lstStyle/>
          <a:p>
            <a:r>
              <a:rPr lang="zh-CN" altLang="en-US" sz="3600" b="1">
                <a:solidFill>
                  <a:srgbClr val="FF0000"/>
                </a:solidFill>
                <a:latin typeface="楷体" pitchFamily="49" charset="-122"/>
                <a:ea typeface="楷体" pitchFamily="49" charset="-122"/>
                <a:sym typeface="+mn-ea"/>
              </a:rPr>
              <a:t>丰富人们的饮食种类，改变人们的饮食习惯。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linds(horizontal)">
                                      <p:cBhvr>
                                        <p:cTn id="7" dur="500"/>
                                        <p:tgtEl>
                                          <p:spTgt spid="3">
                                            <p:bg/>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linds(horizontal)">
                                      <p:cBhvr>
                                        <p:cTn id="13" dur="500"/>
                                        <p:tgtEl>
                                          <p:spTgt spid="3">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linds(horizontal)">
                                      <p:cBhvr>
                                        <p:cTn id="19" dur="500"/>
                                        <p:tgtEl>
                                          <p:spTgt spid="3">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1"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1"/>
    </p:bld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3" name="内容占位符 2"/>
          <p:cNvSpPr>
            <a:spLocks noGrp="1"/>
          </p:cNvSpPr>
          <p:nvPr>
            <p:ph idx="1"/>
            <p:custDataLst>
              <p:tags r:id="rId3"/>
            </p:custDataLst>
          </p:nvPr>
        </p:nvSpPr>
        <p:spPr>
          <a:xfrm>
            <a:off x="1878965" y="1341120"/>
            <a:ext cx="8229600" cy="2456180"/>
          </a:xfrm>
          <a:solidFill>
            <a:srgbClr val="DAEFC3"/>
          </a:solidFill>
        </p:spPr>
        <p:txBody>
          <a:bodyPr/>
          <a:lstStyle/>
          <a:p>
            <a:pPr marL="0" indent="0">
              <a:buNone/>
            </a:pPr>
            <a:r>
              <a:rPr lang="zh-CN" altLang="en-US" sz="3600" b="1">
                <a:latin typeface="楷体" pitchFamily="49" charset="-122"/>
                <a:ea typeface="楷体" pitchFamily="49" charset="-122"/>
                <a:cs typeface="楷体" panose="02010609060101010101" pitchFamily="49" charset="-122"/>
              </a:rPr>
              <a:t>材料五：在北美地区，水稻仅有</a:t>
            </a:r>
            <a:r>
              <a:rPr lang="en-US" altLang="zh-CN" sz="3600" b="1">
                <a:latin typeface="楷体" pitchFamily="49" charset="-122"/>
                <a:ea typeface="楷体" pitchFamily="49" charset="-122"/>
                <a:cs typeface="楷体" panose="02010609060101010101" pitchFamily="49" charset="-122"/>
              </a:rPr>
              <a:t>3%</a:t>
            </a:r>
            <a:r>
              <a:rPr lang="zh-CN" altLang="en-US" sz="3600" b="1">
                <a:latin typeface="楷体" pitchFamily="49" charset="-122"/>
                <a:ea typeface="楷体" pitchFamily="49" charset="-122"/>
                <a:cs typeface="楷体" panose="02010609060101010101" pitchFamily="49" charset="-122"/>
              </a:rPr>
              <a:t>供本地消费，其余全都用于出口。玉米、番薯的上市贸易,既增加了农民收入,又起到了平抑粮价的作用。</a:t>
            </a:r>
          </a:p>
        </p:txBody>
      </p:sp>
      <p:sp>
        <p:nvSpPr>
          <p:cNvPr id="4" name="文本框 3"/>
          <p:cNvSpPr txBox="1"/>
          <p:nvPr>
            <p:custDataLst>
              <p:tags r:id="rId4"/>
            </p:custDataLst>
          </p:nvPr>
        </p:nvSpPr>
        <p:spPr>
          <a:xfrm>
            <a:off x="2700020" y="4331970"/>
            <a:ext cx="6586855" cy="645160"/>
          </a:xfrm>
          <a:prstGeom prst="rect">
            <a:avLst/>
          </a:prstGeom>
          <a:noFill/>
        </p:spPr>
        <p:txBody>
          <a:bodyPr wrap="square" rtlCol="0">
            <a:spAutoFit/>
          </a:bodyPr>
          <a:lstStyle/>
          <a:p>
            <a:r>
              <a:rPr lang="zh-CN" altLang="en-US" sz="3600" b="1">
                <a:solidFill>
                  <a:srgbClr val="FF0000"/>
                </a:solidFill>
                <a:latin typeface="楷体" pitchFamily="49" charset="-122"/>
                <a:ea typeface="楷体" pitchFamily="49" charset="-122"/>
                <a:sym typeface="+mn-ea"/>
              </a:rPr>
              <a:t>促进对外贸易和商品经济发展。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3" name="内容占位符 2"/>
          <p:cNvSpPr>
            <a:spLocks noGrp="1"/>
          </p:cNvSpPr>
          <p:nvPr>
            <p:ph idx="1"/>
            <p:custDataLst>
              <p:tags r:id="rId3"/>
            </p:custDataLst>
          </p:nvPr>
        </p:nvSpPr>
        <p:spPr>
          <a:xfrm>
            <a:off x="1883410" y="480060"/>
            <a:ext cx="8229600" cy="4525963"/>
          </a:xfrm>
          <a:solidFill>
            <a:srgbClr val="DFF1CB"/>
          </a:solidFill>
        </p:spPr>
        <p:txBody>
          <a:bodyPr>
            <a:normAutofit/>
          </a:bodyPr>
          <a:lstStyle/>
          <a:p>
            <a:pPr marL="0" indent="0" fontAlgn="auto">
              <a:lnSpc>
                <a:spcPts val="3240"/>
              </a:lnSpc>
              <a:spcBef>
                <a:spcPct val="0"/>
              </a:spcBef>
              <a:buNone/>
            </a:pPr>
            <a:r>
              <a:rPr lang="zh-CN" altLang="en-US" b="1">
                <a:latin typeface="楷体" pitchFamily="49" charset="-122"/>
                <a:ea typeface="楷体" pitchFamily="49" charset="-122"/>
              </a:rPr>
              <a:t>材料六：玉米、甘薯等耐寒、耐旱、高产作物不断推广，人们将林木覆盖的山地和草原广为开垦，人口从清初的</a:t>
            </a:r>
            <a:r>
              <a:rPr lang="en-US" altLang="zh-CN" b="1">
                <a:latin typeface="楷体" pitchFamily="49" charset="-122"/>
                <a:ea typeface="楷体" pitchFamily="49" charset="-122"/>
              </a:rPr>
              <a:t>1.8</a:t>
            </a:r>
            <a:r>
              <a:rPr lang="zh-CN" altLang="en-US" b="1">
                <a:latin typeface="楷体" pitchFamily="49" charset="-122"/>
                <a:ea typeface="楷体" pitchFamily="49" charset="-122"/>
              </a:rPr>
              <a:t>亿增加到鸦片战争前期的</a:t>
            </a:r>
            <a:r>
              <a:rPr lang="en-US" altLang="zh-CN" b="1">
                <a:latin typeface="楷体" pitchFamily="49" charset="-122"/>
                <a:ea typeface="楷体" pitchFamily="49" charset="-122"/>
              </a:rPr>
              <a:t>4</a:t>
            </a:r>
            <a:r>
              <a:rPr lang="zh-CN" altLang="en-US" b="1">
                <a:latin typeface="楷体" pitchFamily="49" charset="-122"/>
                <a:ea typeface="楷体" pitchFamily="49" charset="-122"/>
              </a:rPr>
              <a:t>亿之众，引起了一系列变化，一些地区</a:t>
            </a:r>
            <a:r>
              <a:rPr lang="en-US" altLang="zh-CN" b="1">
                <a:latin typeface="楷体" pitchFamily="49" charset="-122"/>
                <a:ea typeface="楷体" pitchFamily="49" charset="-122"/>
              </a:rPr>
              <a:t>“</a:t>
            </a:r>
            <a:r>
              <a:rPr lang="zh-CN" altLang="en-US" b="1">
                <a:latin typeface="楷体" pitchFamily="49" charset="-122"/>
                <a:ea typeface="楷体" pitchFamily="49" charset="-122"/>
              </a:rPr>
              <a:t>游手好闲者更数十倍于前</a:t>
            </a:r>
            <a:r>
              <a:rPr lang="en-US" altLang="zh-CN" b="1">
                <a:latin typeface="楷体" pitchFamily="49" charset="-122"/>
                <a:ea typeface="楷体" pitchFamily="49" charset="-122"/>
              </a:rPr>
              <a:t>”“</a:t>
            </a:r>
            <a:r>
              <a:rPr lang="zh-CN" altLang="en-US" b="1">
                <a:latin typeface="楷体" pitchFamily="49" charset="-122"/>
                <a:ea typeface="楷体" pitchFamily="49" charset="-122"/>
              </a:rPr>
              <a:t>田地贵少，寸土为金</a:t>
            </a:r>
            <a:r>
              <a:rPr lang="en-US" altLang="zh-CN" b="1">
                <a:latin typeface="楷体" pitchFamily="49" charset="-122"/>
                <a:ea typeface="楷体" pitchFamily="49" charset="-122"/>
              </a:rPr>
              <a:t>”</a:t>
            </a:r>
            <a:r>
              <a:rPr lang="zh-CN" altLang="en-US" b="1">
                <a:latin typeface="楷体" pitchFamily="49" charset="-122"/>
                <a:ea typeface="楷体" pitchFamily="49" charset="-122"/>
              </a:rPr>
              <a:t>，水土流失和草原沙漠化现象凸显。</a:t>
            </a:r>
          </a:p>
          <a:p>
            <a:pPr marL="0" indent="0" fontAlgn="auto">
              <a:lnSpc>
                <a:spcPts val="2000"/>
              </a:lnSpc>
              <a:spcBef>
                <a:spcPct val="0"/>
              </a:spcBef>
              <a:buNone/>
            </a:pPr>
            <a:endParaRPr lang="zh-CN" altLang="en-US" b="1">
              <a:latin typeface="楷体" pitchFamily="49" charset="-122"/>
              <a:ea typeface="楷体" pitchFamily="49" charset="-122"/>
            </a:endParaRPr>
          </a:p>
          <a:p>
            <a:pPr marL="0" indent="0" fontAlgn="auto">
              <a:lnSpc>
                <a:spcPts val="3240"/>
              </a:lnSpc>
              <a:spcBef>
                <a:spcPct val="0"/>
              </a:spcBef>
              <a:buNone/>
            </a:pPr>
            <a:r>
              <a:rPr lang="zh-CN" altLang="en-US" b="1">
                <a:latin typeface="楷体" pitchFamily="49" charset="-122"/>
                <a:ea typeface="楷体" pitchFamily="49" charset="-122"/>
              </a:rPr>
              <a:t>材料七：</a:t>
            </a:r>
            <a:r>
              <a:rPr lang="en-US" altLang="zh-CN" b="1">
                <a:latin typeface="楷体" pitchFamily="49" charset="-122"/>
                <a:ea typeface="楷体" pitchFamily="49" charset="-122"/>
              </a:rPr>
              <a:t>1678</a:t>
            </a:r>
            <a:r>
              <a:rPr lang="zh-CN" altLang="en-US" b="1">
                <a:latin typeface="楷体" pitchFamily="49" charset="-122"/>
                <a:ea typeface="楷体" pitchFamily="49" charset="-122"/>
              </a:rPr>
              <a:t>年，河道总督的奏疏</a:t>
            </a:r>
            <a:r>
              <a:rPr lang="en-US" altLang="zh-CN" b="1">
                <a:latin typeface="楷体" pitchFamily="49" charset="-122"/>
                <a:ea typeface="楷体" pitchFamily="49" charset="-122"/>
              </a:rPr>
              <a:t>“</a:t>
            </a:r>
            <a:r>
              <a:rPr lang="zh-CN" altLang="en-US" b="1">
                <a:latin typeface="楷体" pitchFamily="49" charset="-122"/>
                <a:ea typeface="楷体" pitchFamily="49" charset="-122"/>
              </a:rPr>
              <a:t>田地皆成沙土，止产粟米</a:t>
            </a:r>
            <a:r>
              <a:rPr lang="en-US" altLang="zh-CN" b="1">
                <a:latin typeface="楷体" pitchFamily="49" charset="-122"/>
                <a:ea typeface="楷体" pitchFamily="49" charset="-122"/>
              </a:rPr>
              <a:t>”</a:t>
            </a:r>
            <a:r>
              <a:rPr lang="zh-CN" altLang="en-US" b="1">
                <a:latin typeface="楷体" pitchFamily="49" charset="-122"/>
                <a:ea typeface="楷体" pitchFamily="49" charset="-122"/>
              </a:rPr>
              <a:t>，两年后就有人感叹</a:t>
            </a:r>
            <a:r>
              <a:rPr lang="en-US" altLang="zh-CN" b="1">
                <a:latin typeface="楷体" pitchFamily="49" charset="-122"/>
                <a:ea typeface="楷体" pitchFamily="49" charset="-122"/>
              </a:rPr>
              <a:t>“</a:t>
            </a:r>
            <a:r>
              <a:rPr lang="zh-CN" altLang="en-US" b="1">
                <a:latin typeface="楷体" pitchFamily="49" charset="-122"/>
                <a:ea typeface="楷体" pitchFamily="49" charset="-122"/>
              </a:rPr>
              <a:t>沟洫之制，水陆失宜</a:t>
            </a:r>
            <a:r>
              <a:rPr lang="en-US" altLang="zh-CN" b="1">
                <a:latin typeface="楷体" pitchFamily="49" charset="-122"/>
                <a:ea typeface="楷体" pitchFamily="49" charset="-122"/>
              </a:rPr>
              <a:t>”</a:t>
            </a:r>
            <a:r>
              <a:rPr lang="zh-CN" altLang="en-US" b="1">
                <a:latin typeface="楷体" pitchFamily="49" charset="-122"/>
                <a:ea typeface="楷体" pitchFamily="49" charset="-122"/>
              </a:rPr>
              <a:t>。</a:t>
            </a:r>
          </a:p>
        </p:txBody>
      </p:sp>
      <p:sp>
        <p:nvSpPr>
          <p:cNvPr id="4" name="文本框 3"/>
          <p:cNvSpPr txBox="1"/>
          <p:nvPr>
            <p:custDataLst>
              <p:tags r:id="rId4"/>
            </p:custDataLst>
          </p:nvPr>
        </p:nvSpPr>
        <p:spPr>
          <a:xfrm>
            <a:off x="1907977" y="5157192"/>
            <a:ext cx="8229600" cy="1568450"/>
          </a:xfrm>
          <a:prstGeom prst="rect">
            <a:avLst/>
          </a:prstGeom>
          <a:noFill/>
        </p:spPr>
        <p:txBody>
          <a:bodyPr wrap="square" rtlCol="0">
            <a:spAutoFit/>
          </a:bodyPr>
          <a:lstStyle/>
          <a:p>
            <a:r>
              <a:rPr lang="zh-CN" altLang="en-US" sz="3200" b="1">
                <a:solidFill>
                  <a:srgbClr val="FF0000"/>
                </a:solidFill>
                <a:uFillTx/>
                <a:latin typeface="楷体" pitchFamily="49" charset="-122"/>
                <a:ea typeface="楷体" pitchFamily="49" charset="-122"/>
                <a:sym typeface="+mn-ea"/>
              </a:rPr>
              <a:t>物种引进对环境产生影响：</a:t>
            </a:r>
          </a:p>
          <a:p>
            <a:r>
              <a:rPr lang="zh-CN" altLang="en-US" sz="3200" b="1">
                <a:solidFill>
                  <a:srgbClr val="FF0000"/>
                </a:solidFill>
                <a:uFillTx/>
                <a:latin typeface="楷体" pitchFamily="49" charset="-122"/>
                <a:ea typeface="楷体" pitchFamily="49" charset="-122"/>
                <a:sym typeface="+mn-ea"/>
              </a:rPr>
              <a:t>乱砍滥伐，植被破坏，过度垦荒造田，水土流失草原沙漠化严重。</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80898" name="文本框 1"/>
          <p:cNvSpPr/>
          <p:nvPr>
            <p:custDataLst>
              <p:tags r:id="rId3"/>
            </p:custDataLst>
          </p:nvPr>
        </p:nvSpPr>
        <p:spPr>
          <a:xfrm>
            <a:off x="1461135" y="1429385"/>
            <a:ext cx="9117013" cy="3415030"/>
          </a:xfrm>
          <a:prstGeom prst="rect">
            <a:avLst/>
          </a:prstGeom>
          <a:noFill/>
          <a:ln w="9525">
            <a:noFill/>
          </a:ln>
        </p:spPr>
        <p:txBody>
          <a:bodyPr anchor="t">
            <a:spAutoFit/>
          </a:bodyPr>
          <a:lstStyle/>
          <a:p>
            <a:pPr>
              <a:buSzTx/>
            </a:pPr>
            <a:r>
              <a:rPr lang="zh-CN" altLang="en-US" sz="2400" b="1"/>
              <a:t>（</a:t>
            </a:r>
            <a:r>
              <a:rPr lang="en-US" altLang="zh-CN" sz="2400" b="1"/>
              <a:t>1</a:t>
            </a:r>
            <a:r>
              <a:rPr lang="zh-CN" altLang="en-US" sz="2400" b="1"/>
              <a:t>）提高了全球粮食产量，使世界人口激增。</a:t>
            </a:r>
          </a:p>
          <a:p>
            <a:pPr>
              <a:buSzTx/>
            </a:pPr>
            <a:endParaRPr lang="zh-CN" altLang="en-US" sz="2400" b="1"/>
          </a:p>
          <a:p>
            <a:pPr>
              <a:buSzTx/>
            </a:pPr>
            <a:r>
              <a:rPr lang="zh-CN" altLang="en-US" sz="2400" b="1"/>
              <a:t>（</a:t>
            </a:r>
            <a:r>
              <a:rPr lang="en-US" altLang="zh-CN" sz="2400" b="1"/>
              <a:t>2</a:t>
            </a:r>
            <a:r>
              <a:rPr lang="zh-CN" altLang="en-US" sz="2400" b="1"/>
              <a:t>）改变了人们的饮食习惯和饮食结构。深刻影响了人类的日常生活。</a:t>
            </a:r>
          </a:p>
          <a:p>
            <a:pPr>
              <a:buSzTx/>
            </a:pPr>
            <a:endParaRPr lang="zh-CN" altLang="en-US" sz="2400" b="1"/>
          </a:p>
          <a:p>
            <a:pPr>
              <a:buSzTx/>
            </a:pPr>
            <a:r>
              <a:rPr lang="zh-CN" altLang="en-US" sz="2400" b="1"/>
              <a:t>（</a:t>
            </a:r>
            <a:r>
              <a:rPr lang="en-US" altLang="zh-CN" sz="2400" b="1"/>
              <a:t>3</a:t>
            </a:r>
            <a:r>
              <a:rPr lang="zh-CN" altLang="en-US" sz="2400" b="1"/>
              <a:t>）推进了当地经济和贸易的发展。</a:t>
            </a:r>
          </a:p>
          <a:p>
            <a:pPr>
              <a:buSzTx/>
            </a:pPr>
            <a:endParaRPr lang="zh-CN" altLang="en-US" sz="2400" b="1"/>
          </a:p>
          <a:p>
            <a:pPr>
              <a:buSzTx/>
            </a:pPr>
            <a:r>
              <a:rPr lang="zh-CN" altLang="en-US" sz="2400" b="1"/>
              <a:t>（</a:t>
            </a:r>
            <a:r>
              <a:rPr lang="en-US" altLang="zh-CN" sz="2400" b="1"/>
              <a:t>4</a:t>
            </a:r>
            <a:r>
              <a:rPr lang="zh-CN" altLang="en-US" sz="2400" b="1"/>
              <a:t>）对当地环境产生影响，出现乱砍滥伐，过度垦荒造田，导致水土流失。</a:t>
            </a: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pic>
        <p:nvPicPr>
          <p:cNvPr id="81922" name="图片 2"/>
          <p:cNvPicPr>
            <a:picLocks noChangeAspect="1"/>
          </p:cNvPicPr>
          <p:nvPr>
            <p:custDataLst>
              <p:tags r:id="rId4"/>
            </p:custDataLst>
          </p:nvPr>
        </p:nvPicPr>
        <p:blipFill>
          <a:blip r:embed="rId3"/>
          <a:stretch>
            <a:fillRect/>
          </a:stretch>
        </p:blipFill>
        <p:spPr>
          <a:xfrm>
            <a:off x="1385888" y="2071688"/>
            <a:ext cx="2808287" cy="2433637"/>
          </a:xfrm>
          <a:prstGeom prst="rect">
            <a:avLst/>
          </a:prstGeom>
          <a:noFill/>
          <a:ln w="9525">
            <a:noFill/>
          </a:ln>
        </p:spPr>
      </p:pic>
      <p:sp>
        <p:nvSpPr>
          <p:cNvPr id="81923" name="文本框 5"/>
          <p:cNvSpPr/>
          <p:nvPr>
            <p:custDataLst>
              <p:tags r:id="rId5"/>
            </p:custDataLst>
          </p:nvPr>
        </p:nvSpPr>
        <p:spPr>
          <a:xfrm>
            <a:off x="1385888" y="4879975"/>
            <a:ext cx="9104312" cy="1568450"/>
          </a:xfrm>
          <a:prstGeom prst="rect">
            <a:avLst/>
          </a:prstGeom>
          <a:noFill/>
          <a:ln w="9525">
            <a:noFill/>
          </a:ln>
        </p:spPr>
        <p:txBody>
          <a:bodyPr anchor="t">
            <a:spAutoFit/>
          </a:bodyPr>
          <a:lstStyle/>
          <a:p>
            <a:pPr>
              <a:buSzTx/>
            </a:pPr>
            <a:r>
              <a:rPr lang="zh-CN" altLang="en-US" sz="2400" b="1"/>
              <a:t>国际自然保护联盟指出：当前，外来生物入侵是导致原生物种衰竭、物种多样性减少和遗传多样性的丧失的重要原因。外来物种入侵是一场生态灾难，现已成为全球问题。“生物入侵和气候变化、栖息地减少、环境污染防治一样，已经成为全球面临的重大环境问题。”</a:t>
            </a:r>
          </a:p>
        </p:txBody>
      </p:sp>
      <p:pic>
        <p:nvPicPr>
          <p:cNvPr id="81924" name="图片 6"/>
          <p:cNvPicPr>
            <a:picLocks noChangeAspect="1"/>
          </p:cNvPicPr>
          <p:nvPr>
            <p:custDataLst>
              <p:tags r:id="rId7"/>
            </p:custDataLst>
          </p:nvPr>
        </p:nvPicPr>
        <p:blipFill>
          <a:blip r:embed="rId6"/>
          <a:stretch>
            <a:fillRect/>
          </a:stretch>
        </p:blipFill>
        <p:spPr>
          <a:xfrm>
            <a:off x="7305675" y="2151063"/>
            <a:ext cx="2720975" cy="2354262"/>
          </a:xfrm>
          <a:prstGeom prst="rect">
            <a:avLst/>
          </a:prstGeom>
          <a:noFill/>
          <a:ln w="9525">
            <a:noFill/>
          </a:ln>
        </p:spPr>
      </p:pic>
      <p:pic>
        <p:nvPicPr>
          <p:cNvPr id="81925" name="图片 7"/>
          <p:cNvPicPr>
            <a:picLocks noChangeAspect="1"/>
          </p:cNvPicPr>
          <p:nvPr>
            <p:custDataLst>
              <p:tags r:id="rId9"/>
            </p:custDataLst>
          </p:nvPr>
        </p:nvPicPr>
        <p:blipFill>
          <a:blip r:embed="rId8"/>
          <a:stretch>
            <a:fillRect/>
          </a:stretch>
        </p:blipFill>
        <p:spPr>
          <a:xfrm>
            <a:off x="4483100" y="2151063"/>
            <a:ext cx="2514600" cy="2354262"/>
          </a:xfrm>
          <a:prstGeom prst="rect">
            <a:avLst/>
          </a:prstGeom>
          <a:noFill/>
          <a:ln w="9525">
            <a:noFill/>
          </a:ln>
        </p:spPr>
      </p:pic>
      <p:sp>
        <p:nvSpPr>
          <p:cNvPr id="81926" name="文本框 8"/>
          <p:cNvSpPr/>
          <p:nvPr>
            <p:custDataLst>
              <p:tags r:id="rId10"/>
            </p:custDataLst>
          </p:nvPr>
        </p:nvSpPr>
        <p:spPr>
          <a:xfrm>
            <a:off x="1368425" y="188913"/>
            <a:ext cx="8777288" cy="1568450"/>
          </a:xfrm>
          <a:prstGeom prst="rect">
            <a:avLst/>
          </a:prstGeom>
          <a:noFill/>
          <a:ln w="9525">
            <a:noFill/>
          </a:ln>
        </p:spPr>
        <p:txBody>
          <a:bodyPr anchor="t">
            <a:spAutoFit/>
          </a:bodyPr>
          <a:lstStyle/>
          <a:p>
            <a:pPr>
              <a:buSzTx/>
            </a:pPr>
            <a:r>
              <a:rPr lang="zh-CN" altLang="en-US" sz="2400" b="1">
                <a:solidFill>
                  <a:srgbClr val="C00000"/>
                </a:solidFill>
              </a:rPr>
              <a:t>学习聚焦</a:t>
            </a:r>
            <a:endParaRPr lang="en-US" altLang="zh-CN" sz="2400" b="1">
              <a:solidFill>
                <a:srgbClr val="C00000"/>
              </a:solidFill>
            </a:endParaRPr>
          </a:p>
          <a:p>
            <a:pPr>
              <a:buSzTx/>
            </a:pPr>
            <a:r>
              <a:rPr lang="zh-CN" altLang="en-US" sz="2400" b="1">
                <a:solidFill>
                  <a:srgbClr val="C00000"/>
                </a:solidFill>
              </a:rPr>
              <a:t>外来物种的交流传播给丰富了人类生活的同时，但也出现了生物入侵现象，参看图片，阅读材料，谈谈我们应如何对待外来物种的传播？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8192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192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192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19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3" grpId="0"/>
    </p:bld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pic>
        <p:nvPicPr>
          <p:cNvPr id="82946" name="图片 1" descr="4"/>
          <p:cNvPicPr>
            <a:picLocks noGrp="1" noChangeAspect="1"/>
          </p:cNvPicPr>
          <p:nvPr>
            <p:custDataLst>
              <p:tags r:id="rId4"/>
            </p:custDataLst>
          </p:nvPr>
        </p:nvPicPr>
        <p:blipFill>
          <a:blip r:embed="rId3"/>
          <a:stretch>
            <a:fillRect/>
          </a:stretch>
        </p:blipFill>
        <p:spPr>
          <a:xfrm>
            <a:off x="1368425" y="0"/>
            <a:ext cx="9144000" cy="6858000"/>
          </a:xfrm>
          <a:prstGeom prst="rect">
            <a:avLst/>
          </a:prstGeom>
          <a:noFill/>
          <a:ln w="9525">
            <a:noFill/>
          </a:ln>
        </p:spPr>
      </p:pic>
      <p:sp>
        <p:nvSpPr>
          <p:cNvPr id="82947" name="文本框 2"/>
          <p:cNvSpPr/>
          <p:nvPr>
            <p:custDataLst>
              <p:tags r:id="rId5"/>
            </p:custDataLst>
          </p:nvPr>
        </p:nvSpPr>
        <p:spPr>
          <a:xfrm>
            <a:off x="1368425" y="4238625"/>
            <a:ext cx="9144000" cy="2676525"/>
          </a:xfrm>
          <a:prstGeom prst="rect">
            <a:avLst/>
          </a:prstGeom>
          <a:noFill/>
          <a:ln w="9525">
            <a:noFill/>
          </a:ln>
        </p:spPr>
        <p:txBody>
          <a:bodyPr anchor="t">
            <a:spAutoFit/>
          </a:bodyPr>
          <a:lstStyle/>
          <a:p>
            <a:pPr eaLnBrk="0" hangingPunct="0">
              <a:buSzTx/>
            </a:pPr>
            <a:r>
              <a:rPr lang="zh-CN" altLang="zh-CN" sz="2800">
                <a:latin typeface="Calibri"/>
              </a:rPr>
              <a:t>习近平总书记说：“人类已经有了几千年的文明史，任何一个国家、一个民族都是在承先启后、继往开来中走到今天的，世界是在人类各种文明交流交融中成为今天这个样子的。推进人类各种文明交流交融、互学互鉴，是让世界变得更加美丽、各国人民生活得更加美好的必由之路，人类命运共同体的道路必将越走越宽。”</a:t>
            </a:r>
          </a:p>
        </p:txBody>
      </p:sp>
      <p:pic>
        <p:nvPicPr>
          <p:cNvPr id="82948" name="图片 4"/>
          <p:cNvPicPr>
            <a:picLocks noChangeAspect="1"/>
          </p:cNvPicPr>
          <p:nvPr>
            <p:custDataLst>
              <p:tags r:id="rId7"/>
            </p:custDataLst>
          </p:nvPr>
        </p:nvPicPr>
        <p:blipFill>
          <a:blip r:embed="rId6"/>
          <a:stretch>
            <a:fillRect/>
          </a:stretch>
        </p:blipFill>
        <p:spPr>
          <a:xfrm>
            <a:off x="5668963" y="-30162"/>
            <a:ext cx="4843462" cy="1812925"/>
          </a:xfrm>
          <a:prstGeom prst="rect">
            <a:avLst/>
          </a:prstGeom>
          <a:noFill/>
          <a:ln w="9525">
            <a:noFill/>
          </a:ln>
        </p:spPr>
      </p:pic>
      <p:pic>
        <p:nvPicPr>
          <p:cNvPr id="82949" name="图片 6"/>
          <p:cNvPicPr>
            <a:picLocks noChangeAspect="1"/>
          </p:cNvPicPr>
          <p:nvPr>
            <p:custDataLst>
              <p:tags r:id="rId9"/>
            </p:custDataLst>
          </p:nvPr>
        </p:nvPicPr>
        <p:blipFill>
          <a:blip r:embed="rId8"/>
          <a:stretch>
            <a:fillRect/>
          </a:stretch>
        </p:blipFill>
        <p:spPr>
          <a:xfrm>
            <a:off x="1549400" y="-30162"/>
            <a:ext cx="4049713" cy="4125912"/>
          </a:xfrm>
          <a:prstGeom prst="rect">
            <a:avLst/>
          </a:prstGeom>
          <a:noFill/>
          <a:ln w="9525">
            <a:noFill/>
          </a:ln>
        </p:spPr>
      </p:pic>
      <p:pic>
        <p:nvPicPr>
          <p:cNvPr id="82950" name="图片 2"/>
          <p:cNvPicPr>
            <a:picLocks noChangeAspect="1"/>
          </p:cNvPicPr>
          <p:nvPr>
            <p:custDataLst>
              <p:tags r:id="rId11"/>
            </p:custDataLst>
          </p:nvPr>
        </p:nvPicPr>
        <p:blipFill>
          <a:blip r:embed="rId10"/>
          <a:stretch>
            <a:fillRect/>
          </a:stretch>
        </p:blipFill>
        <p:spPr>
          <a:xfrm>
            <a:off x="5668963" y="1812925"/>
            <a:ext cx="4843462" cy="2303463"/>
          </a:xfrm>
          <a:prstGeom prst="rect">
            <a:avLst/>
          </a:prstGeom>
          <a:noFill/>
          <a:ln w="9525">
            <a:noFill/>
          </a:ln>
        </p:spPr>
      </p:pic>
      <p:pic>
        <p:nvPicPr>
          <p:cNvPr id="82951" name="New picture"/>
          <p:cNvPicPr/>
          <p:nvPr>
            <p:custDataLst>
              <p:tags r:id="rId13"/>
            </p:custDataLst>
          </p:nvPr>
        </p:nvPicPr>
        <p:blipFill>
          <a:blip r:embed="rId12"/>
          <a:stretch>
            <a:fillRect/>
          </a:stretch>
        </p:blipFill>
        <p:spPr>
          <a:xfrm>
            <a:off x="12268200" y="11811000"/>
            <a:ext cx="317500" cy="228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nodeType="withEffect">
                                  <p:stCondLst>
                                    <p:cond delay="0"/>
                                  </p:stCondLst>
                                  <p:childTnLst>
                                    <p:set>
                                      <p:cBhvr>
                                        <p:cTn id="6" dur="1" fill="hold">
                                          <p:stCondLst>
                                            <p:cond delay="0"/>
                                          </p:stCondLst>
                                        </p:cTn>
                                        <p:tgtEl>
                                          <p:spTgt spid="8294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29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p:bldLst>
  </p:timing>
</p:sld>
</file>

<file path=ppt/tags/tag1.xml><?xml version="1.0" encoding="utf-8"?>
<p:tagLst xmlns:p="http://schemas.openxmlformats.org/presentationml/2006/main">
  <p:tag name="AS_UNIQUEID" val="89"/>
</p:tagLst>
</file>

<file path=ppt/tags/tag2.xml><?xml version="1.0" encoding="utf-8"?>
<p:tagLst xmlns:p="http://schemas.openxmlformats.org/presentationml/2006/main">
  <p:tag name="AS_UNIQUEID" val="90"/>
</p:tagLst>
</file>

<file path=ppt/tags/tag3.xml><?xml version="1.0" encoding="utf-8"?>
<p:tagLst xmlns:p="http://schemas.openxmlformats.org/presentationml/2006/main">
  <p:tag name="AS_UNIQUEID" val="91"/>
</p:tagLst>
</file>

<file path=ppt/tags/tag4.xml><?xml version="1.0" encoding="utf-8"?>
<p:tagLst xmlns:p="http://schemas.openxmlformats.org/presentationml/2006/main">
  <p:tag name="AS_UNIQUEID" val="92"/>
</p:tagLst>
</file>

<file path=ppt/tags/tag5.xml><?xml version="1.0" encoding="utf-8"?>
<p:tagLst xmlns:p="http://schemas.openxmlformats.org/presentationml/2006/main">
  <p:tag name="AS_UNIQUEID" val="93"/>
</p:tagLst>
</file>

<file path=ppt/tags/tag6.xml><?xml version="1.0" encoding="utf-8"?>
<p:tagLst xmlns:p="http://schemas.openxmlformats.org/presentationml/2006/main">
  <p:tag name="AS_UNIQUEID" val="94"/>
</p:tagLst>
</file>

<file path=ppt/tags/tag7.xml><?xml version="1.0" encoding="utf-8"?>
<p:tagLst xmlns:p="http://schemas.openxmlformats.org/presentationml/2006/main">
  <p:tag name="AS_UNIQUEID" val="95"/>
</p:tagLst>
</file>

<file path=ppt/tags/tag8.xml><?xml version="1.0" encoding="utf-8"?>
<p:tagLst xmlns:p="http://schemas.openxmlformats.org/presentationml/2006/main">
  <p:tag name="AS_UNIQUEID" val="96"/>
</p:tagLst>
</file>

<file path=ppt/tags/tag9.xml><?xml version="1.0" encoding="utf-8"?>
<p:tagLst xmlns:p="http://schemas.openxmlformats.org/presentationml/2006/main">
  <p:tag name="AS_UNIQUEID" val="97"/>
</p:tagLst>
</file>

<file path=ppt/tags/tag10.xml><?xml version="1.0" encoding="utf-8"?>
<p:tagLst xmlns:p="http://schemas.openxmlformats.org/presentationml/2006/main">
  <p:tag name="AS_UNIQUEID" val="98"/>
</p:tagLst>
</file>

<file path=ppt/tags/tag11.xml><?xml version="1.0" encoding="utf-8"?>
<p:tagLst xmlns:p="http://schemas.openxmlformats.org/presentationml/2006/main">
  <p:tag name="AS_UNIQUEID" val="99"/>
</p:tagLst>
</file>

<file path=ppt/tags/tag12.xml><?xml version="1.0" encoding="utf-8"?>
<p:tagLst xmlns:p="http://schemas.openxmlformats.org/presentationml/2006/main">
  <p:tag name="AS_UNIQUEID" val="100"/>
</p:tagLst>
</file>

<file path=ppt/tags/tag13.xml><?xml version="1.0" encoding="utf-8"?>
<p:tagLst xmlns:p="http://schemas.openxmlformats.org/presentationml/2006/main">
  <p:tag name="AS_UNIQUEID" val="101"/>
</p:tagLst>
</file>

<file path=ppt/tags/tag14.xml><?xml version="1.0" encoding="utf-8"?>
<p:tagLst xmlns:p="http://schemas.openxmlformats.org/presentationml/2006/main">
  <p:tag name="AS_UNIQUEID" val="102"/>
</p:tagLst>
</file>

<file path=ppt/tags/tag15.xml><?xml version="1.0" encoding="utf-8"?>
<p:tagLst xmlns:p="http://schemas.openxmlformats.org/presentationml/2006/main">
  <p:tag name="AS_UNIQUEID" val="103"/>
</p:tagLst>
</file>

<file path=ppt/tags/tag16.xml><?xml version="1.0" encoding="utf-8"?>
<p:tagLst xmlns:p="http://schemas.openxmlformats.org/presentationml/2006/main">
  <p:tag name="AS_UNIQUEID" val="104"/>
</p:tagLst>
</file>

<file path=ppt/tags/tag17.xml><?xml version="1.0" encoding="utf-8"?>
<p:tagLst xmlns:p="http://schemas.openxmlformats.org/presentationml/2006/main">
  <p:tag name="AS_UNIQUEID" val="105"/>
</p:tagLst>
</file>

<file path=ppt/tags/tag18.xml><?xml version="1.0" encoding="utf-8"?>
<p:tagLst xmlns:p="http://schemas.openxmlformats.org/presentationml/2006/main">
  <p:tag name="AS_UNIQUEID" val="106"/>
</p:tagLst>
</file>

<file path=ppt/tags/tag19.xml><?xml version="1.0" encoding="utf-8"?>
<p:tagLst xmlns:p="http://schemas.openxmlformats.org/presentationml/2006/main">
  <p:tag name="AS_UNIQUEID" val="107"/>
</p:tagLst>
</file>

<file path=ppt/tags/tag20.xml><?xml version="1.0" encoding="utf-8"?>
<p:tagLst xmlns:p="http://schemas.openxmlformats.org/presentationml/2006/main">
  <p:tag name="AS_UNIQUEID" val="108"/>
</p:tagLst>
</file>

<file path=ppt/tags/tag21.xml><?xml version="1.0" encoding="utf-8"?>
<p:tagLst xmlns:p="http://schemas.openxmlformats.org/presentationml/2006/main">
  <p:tag name="AS_UNIQUEID" val="109"/>
</p:tagLst>
</file>

<file path=ppt/tags/tag22.xml><?xml version="1.0" encoding="utf-8"?>
<p:tagLst xmlns:p="http://schemas.openxmlformats.org/presentationml/2006/main">
  <p:tag name="AS_UNIQUEID" val="110"/>
</p:tagLst>
</file>

<file path=ppt/tags/tag23.xml><?xml version="1.0" encoding="utf-8"?>
<p:tagLst xmlns:p="http://schemas.openxmlformats.org/presentationml/2006/main">
  <p:tag name="AS_UNIQUEID" val="111"/>
</p:tagLst>
</file>

<file path=ppt/tags/tag24.xml><?xml version="1.0" encoding="utf-8"?>
<p:tagLst xmlns:p="http://schemas.openxmlformats.org/presentationml/2006/main">
  <p:tag name="AS_UNIQUEID" val="112"/>
</p:tagLst>
</file>

<file path=ppt/tags/tag25.xml><?xml version="1.0" encoding="utf-8"?>
<p:tagLst xmlns:p="http://schemas.openxmlformats.org/presentationml/2006/main">
  <p:tag name="AS_UNIQUEID" val="113"/>
</p:tagLst>
</file>

<file path=ppt/tags/tag26.xml><?xml version="1.0" encoding="utf-8"?>
<p:tagLst xmlns:p="http://schemas.openxmlformats.org/presentationml/2006/main">
  <p:tag name="AS_UNIQUEID" val="114"/>
</p:tagLst>
</file>

<file path=ppt/tags/tag27.xml><?xml version="1.0" encoding="utf-8"?>
<p:tagLst xmlns:p="http://schemas.openxmlformats.org/presentationml/2006/main">
  <p:tag name="AS_UNIQUEID" val="115"/>
</p:tagLst>
</file>

<file path=ppt/tags/tag28.xml><?xml version="1.0" encoding="utf-8"?>
<p:tagLst xmlns:p="http://schemas.openxmlformats.org/presentationml/2006/main">
  <p:tag name="AS_UNIQUEID" val="116"/>
</p:tagLst>
</file>

<file path=ppt/tags/tag29.xml><?xml version="1.0" encoding="utf-8"?>
<p:tagLst xmlns:p="http://schemas.openxmlformats.org/presentationml/2006/main">
  <p:tag name="AS_UNIQUEID" val="117"/>
</p:tagLst>
</file>

<file path=ppt/tags/tag30.xml><?xml version="1.0" encoding="utf-8"?>
<p:tagLst xmlns:p="http://schemas.openxmlformats.org/presentationml/2006/main">
  <p:tag name="AS_UNIQUEID" val="118"/>
</p:tagLst>
</file>

<file path=ppt/tags/tag31.xml><?xml version="1.0" encoding="utf-8"?>
<p:tagLst xmlns:p="http://schemas.openxmlformats.org/presentationml/2006/main">
  <p:tag name="AS_UNIQUEID" val="119"/>
</p:tagLst>
</file>

<file path=ppt/tags/tag32.xml><?xml version="1.0" encoding="utf-8"?>
<p:tagLst xmlns:p="http://schemas.openxmlformats.org/presentationml/2006/main">
  <p:tag name="AS_UNIQUEID" val="120"/>
</p:tagLst>
</file>

<file path=ppt/tags/tag33.xml><?xml version="1.0" encoding="utf-8"?>
<p:tagLst xmlns:p="http://schemas.openxmlformats.org/presentationml/2006/main">
  <p:tag name="AS_UNIQUEID" val="121"/>
</p:tagLst>
</file>

<file path=ppt/tags/tag34.xml><?xml version="1.0" encoding="utf-8"?>
<p:tagLst xmlns:p="http://schemas.openxmlformats.org/presentationml/2006/main">
  <p:tag name="AS_UNIQUEID" val="122"/>
</p:tagLst>
</file>

<file path=ppt/tags/tag35.xml><?xml version="1.0" encoding="utf-8"?>
<p:tagLst xmlns:p="http://schemas.openxmlformats.org/presentationml/2006/main">
  <p:tag name="AS_UNIQUEID" val="123"/>
</p:tagLst>
</file>

<file path=ppt/tags/tag36.xml><?xml version="1.0" encoding="utf-8"?>
<p:tagLst xmlns:p="http://schemas.openxmlformats.org/presentationml/2006/main">
  <p:tag name="AS_UNIQUEID" val="124"/>
</p:tagLst>
</file>

<file path=ppt/tags/tag37.xml><?xml version="1.0" encoding="utf-8"?>
<p:tagLst xmlns:p="http://schemas.openxmlformats.org/presentationml/2006/main">
  <p:tag name="AS_UNIQUEID" val="125"/>
</p:tagLst>
</file>

<file path=ppt/tags/tag38.xml><?xml version="1.0" encoding="utf-8"?>
<p:tagLst xmlns:p="http://schemas.openxmlformats.org/presentationml/2006/main">
  <p:tag name="AS_UNIQUEID" val="126"/>
</p:tagLst>
</file>

<file path=ppt/tags/tag39.xml><?xml version="1.0" encoding="utf-8"?>
<p:tagLst xmlns:p="http://schemas.openxmlformats.org/presentationml/2006/main">
  <p:tag name="AS_UNIQUEID" val="127"/>
</p:tagLst>
</file>

<file path=ppt/tags/tag40.xml><?xml version="1.0" encoding="utf-8"?>
<p:tagLst xmlns:p="http://schemas.openxmlformats.org/presentationml/2006/main">
  <p:tag name="AS_UNIQUEID" val="128"/>
</p:tagLst>
</file>

<file path=ppt/tags/tag41.xml><?xml version="1.0" encoding="utf-8"?>
<p:tagLst xmlns:p="http://schemas.openxmlformats.org/presentationml/2006/main">
  <p:tag name="AS_UNIQUEID" val="129"/>
</p:tagLst>
</file>

<file path=ppt/tags/tag42.xml><?xml version="1.0" encoding="utf-8"?>
<p:tagLst xmlns:p="http://schemas.openxmlformats.org/presentationml/2006/main">
  <p:tag name="AS_UNIQUEID" val="130"/>
</p:tagLst>
</file>

<file path=ppt/tags/tag43.xml><?xml version="1.0" encoding="utf-8"?>
<p:tagLst xmlns:p="http://schemas.openxmlformats.org/presentationml/2006/main">
  <p:tag name="AS_UNIQUEID" val="131"/>
</p:tagLst>
</file>

<file path=ppt/tags/tag44.xml><?xml version="1.0" encoding="utf-8"?>
<p:tagLst xmlns:p="http://schemas.openxmlformats.org/presentationml/2006/main">
  <p:tag name="AS_UNIQUEID" val="132"/>
</p:tagLst>
</file>

<file path=ppt/tags/tag45.xml><?xml version="1.0" encoding="utf-8"?>
<p:tagLst xmlns:p="http://schemas.openxmlformats.org/presentationml/2006/main">
  <p:tag name="AS_UNIQUEID" val="133"/>
</p:tagLst>
</file>

<file path=ppt/tags/tag46.xml><?xml version="1.0" encoding="utf-8"?>
<p:tagLst xmlns:p="http://schemas.openxmlformats.org/presentationml/2006/main">
  <p:tag name="AS_UNIQUEID" val="134"/>
</p:tagLst>
</file>

<file path=ppt/tags/tag47.xml><?xml version="1.0" encoding="utf-8"?>
<p:tagLst xmlns:p="http://schemas.openxmlformats.org/presentationml/2006/main">
  <p:tag name="AS_UNIQUEID" val="135"/>
</p:tagLst>
</file>

<file path=ppt/tags/tag48.xml><?xml version="1.0" encoding="utf-8"?>
<p:tagLst xmlns:p="http://schemas.openxmlformats.org/presentationml/2006/main">
  <p:tag name="AS_UNIQUEID" val="136"/>
</p:tagLst>
</file>

<file path=ppt/tags/tag49.xml><?xml version="1.0" encoding="utf-8"?>
<p:tagLst xmlns:p="http://schemas.openxmlformats.org/presentationml/2006/main">
  <p:tag name="AS_UNIQUEID" val="137"/>
</p:tagLst>
</file>

<file path=ppt/tags/tag50.xml><?xml version="1.0" encoding="utf-8"?>
<p:tagLst xmlns:p="http://schemas.openxmlformats.org/presentationml/2006/main">
  <p:tag name="AS_UNIQUEID" val="138"/>
</p:tagLst>
</file>

<file path=ppt/tags/tag51.xml><?xml version="1.0" encoding="utf-8"?>
<p:tagLst xmlns:p="http://schemas.openxmlformats.org/presentationml/2006/main">
  <p:tag name="AS_UNIQUEID" val="139"/>
</p:tagLst>
</file>

<file path=ppt/tags/tag52.xml><?xml version="1.0" encoding="utf-8"?>
<p:tagLst xmlns:p="http://schemas.openxmlformats.org/presentationml/2006/main">
  <p:tag name="AS_UNIQUEID" val="140"/>
</p:tagLst>
</file>

<file path=ppt/tags/tag53.xml><?xml version="1.0" encoding="utf-8"?>
<p:tagLst xmlns:p="http://schemas.openxmlformats.org/presentationml/2006/main">
  <p:tag name="AS_UNIQUEID" val="141"/>
</p:tagLst>
</file>

<file path=ppt/tags/tag54.xml><?xml version="1.0" encoding="utf-8"?>
<p:tagLst xmlns:p="http://schemas.openxmlformats.org/presentationml/2006/main">
  <p:tag name="AS_UNIQUEID" val="142"/>
</p:tagLst>
</file>

<file path=ppt/tags/tag55.xml><?xml version="1.0" encoding="utf-8"?>
<p:tagLst xmlns:p="http://schemas.openxmlformats.org/presentationml/2006/main">
  <p:tag name="AS_UNIQUEID" val="143"/>
</p:tagLst>
</file>

<file path=ppt/tags/tag56.xml><?xml version="1.0" encoding="utf-8"?>
<p:tagLst xmlns:p="http://schemas.openxmlformats.org/presentationml/2006/main">
  <p:tag name="AS_UNIQUEID" val="144"/>
</p:tagLst>
</file>

<file path=ppt/tags/tag57.xml><?xml version="1.0" encoding="utf-8"?>
<p:tagLst xmlns:p="http://schemas.openxmlformats.org/presentationml/2006/main">
  <p:tag name="AS_UNIQUEID" val="145"/>
</p:tagLst>
</file>

<file path=ppt/tags/tag58.xml><?xml version="1.0" encoding="utf-8"?>
<p:tagLst xmlns:p="http://schemas.openxmlformats.org/presentationml/2006/main">
  <p:tag name="AS_UNIQUEID" val="146"/>
</p:tagLst>
</file>

<file path=ppt/tags/tag59.xml><?xml version="1.0" encoding="utf-8"?>
<p:tagLst xmlns:p="http://schemas.openxmlformats.org/presentationml/2006/main">
  <p:tag name="AS_UNIQUEID" val="147"/>
</p:tagLst>
</file>

<file path=ppt/tags/tag60.xml><?xml version="1.0" encoding="utf-8"?>
<p:tagLst xmlns:p="http://schemas.openxmlformats.org/presentationml/2006/main">
  <p:tag name="AS_UNIQUEID" val="148"/>
</p:tagLst>
</file>

<file path=ppt/tags/tag61.xml><?xml version="1.0" encoding="utf-8"?>
<p:tagLst xmlns:p="http://schemas.openxmlformats.org/presentationml/2006/main">
  <p:tag name="AS_UNIQUEID" val="149"/>
</p:tagLst>
</file>

<file path=ppt/tags/tag62.xml><?xml version="1.0" encoding="utf-8"?>
<p:tagLst xmlns:p="http://schemas.openxmlformats.org/presentationml/2006/main">
  <p:tag name="AS_UNIQUEID" val="150"/>
</p:tagLst>
</file>

<file path=ppt/tags/tag63.xml><?xml version="1.0" encoding="utf-8"?>
<p:tagLst xmlns:p="http://schemas.openxmlformats.org/presentationml/2006/main">
  <p:tag name="AS_UNIQUEID" val="151"/>
</p:tagLst>
</file>

<file path=ppt/tags/tag64.xml><?xml version="1.0" encoding="utf-8"?>
<p:tagLst xmlns:p="http://schemas.openxmlformats.org/presentationml/2006/main">
  <p:tag name="AS_UNIQUEID" val="152"/>
</p:tagLst>
</file>

<file path=ppt/tags/tag65.xml><?xml version="1.0" encoding="utf-8"?>
<p:tagLst xmlns:p="http://schemas.openxmlformats.org/presentationml/2006/main">
  <p:tag name="AS_UNIQUEID" val="153"/>
</p:tagLst>
</file>

<file path=ppt/tags/tag66.xml><?xml version="1.0" encoding="utf-8"?>
<p:tagLst xmlns:p="http://schemas.openxmlformats.org/presentationml/2006/main">
  <p:tag name="AS_UNIQUEID" val="154"/>
</p:tagLst>
</file>

<file path=ppt/tags/tag67.xml><?xml version="1.0" encoding="utf-8"?>
<p:tagLst xmlns:p="http://schemas.openxmlformats.org/presentationml/2006/main">
  <p:tag name="AS_UNIQUEID" val="155"/>
</p:tagLst>
</file>

<file path=ppt/tags/tag68.xml><?xml version="1.0" encoding="utf-8"?>
<p:tagLst xmlns:p="http://schemas.openxmlformats.org/presentationml/2006/main">
  <p:tag name="AS_UNIQUEID" val="156"/>
</p:tagLst>
</file>

<file path=ppt/tags/tag69.xml><?xml version="1.0" encoding="utf-8"?>
<p:tagLst xmlns:p="http://schemas.openxmlformats.org/presentationml/2006/main">
  <p:tag name="AS_UNIQUEID" val="157"/>
</p:tagLst>
</file>

<file path=ppt/tags/tag70.xml><?xml version="1.0" encoding="utf-8"?>
<p:tagLst xmlns:p="http://schemas.openxmlformats.org/presentationml/2006/main">
  <p:tag name="AS_UNIQUEID" val="158"/>
</p:tagLst>
</file>

<file path=ppt/tags/tag71.xml><?xml version="1.0" encoding="utf-8"?>
<p:tagLst xmlns:p="http://schemas.openxmlformats.org/presentationml/2006/main">
  <p:tag name="AS_UNIQUEID" val="159"/>
</p:tagLst>
</file>

<file path=ppt/tags/tag72.xml><?xml version="1.0" encoding="utf-8"?>
<p:tagLst xmlns:p="http://schemas.openxmlformats.org/presentationml/2006/main">
  <p:tag name="AS_UNIQUEID" val="160"/>
</p:tagLst>
</file>

<file path=ppt/tags/tag73.xml><?xml version="1.0" encoding="utf-8"?>
<p:tagLst xmlns:p="http://schemas.openxmlformats.org/presentationml/2006/main">
  <p:tag name="AS_UNIQUEID" val="161"/>
</p:tagLst>
</file>

<file path=ppt/tags/tag74.xml><?xml version="1.0" encoding="utf-8"?>
<p:tagLst xmlns:p="http://schemas.openxmlformats.org/presentationml/2006/main">
  <p:tag name="AS_UNIQUEID" val="162"/>
</p:tagLst>
</file>

<file path=ppt/tags/tag75.xml><?xml version="1.0" encoding="utf-8"?>
<p:tagLst xmlns:p="http://schemas.openxmlformats.org/presentationml/2006/main">
  <p:tag name="AS_UNIQUEID" val="163"/>
</p:tagLst>
</file>

<file path=ppt/tags/tag76.xml><?xml version="1.0" encoding="utf-8"?>
<p:tagLst xmlns:p="http://schemas.openxmlformats.org/presentationml/2006/main">
  <p:tag name="AS_UNIQUEID" val="164"/>
</p:tagLst>
</file>

<file path=ppt/tags/tag77.xml><?xml version="1.0" encoding="utf-8"?>
<p:tagLst xmlns:p="http://schemas.openxmlformats.org/presentationml/2006/main">
  <p:tag name="AS_UNIQUEID" val="165"/>
</p:tagLst>
</file>

<file path=ppt/tags/tag78.xml><?xml version="1.0" encoding="utf-8"?>
<p:tagLst xmlns:p="http://schemas.openxmlformats.org/presentationml/2006/main">
  <p:tag name="AS_UNIQUEID" val="166"/>
</p:tagLst>
</file>

<file path=ppt/tags/tag79.xml><?xml version="1.0" encoding="utf-8"?>
<p:tagLst xmlns:p="http://schemas.openxmlformats.org/presentationml/2006/main">
  <p:tag name="AS_UNIQUEID" val="167"/>
</p:tagLst>
</file>

<file path=ppt/tags/tag80.xml><?xml version="1.0" encoding="utf-8"?>
<p:tagLst xmlns:p="http://schemas.openxmlformats.org/presentationml/2006/main">
  <p:tag name="AS_UNIQUEID" val="168"/>
</p:tagLst>
</file>

<file path=ppt/tags/tag81.xml><?xml version="1.0" encoding="utf-8"?>
<p:tagLst xmlns:p="http://schemas.openxmlformats.org/presentationml/2006/main">
  <p:tag name="AS_UNIQUEID" val="169"/>
</p:tagLst>
</file>

<file path=ppt/tags/tag82.xml><?xml version="1.0" encoding="utf-8"?>
<p:tagLst xmlns:p="http://schemas.openxmlformats.org/presentationml/2006/main">
  <p:tag name="AS_UNIQUEID" val="170"/>
</p:tagLst>
</file>

<file path=ppt/tags/tag83.xml><?xml version="1.0" encoding="utf-8"?>
<p:tagLst xmlns:p="http://schemas.openxmlformats.org/presentationml/2006/main">
  <p:tag name="AS_UNIQUEID" val="171"/>
</p:tagLst>
</file>

<file path=ppt/tags/tag84.xml><?xml version="1.0" encoding="utf-8"?>
<p:tagLst xmlns:p="http://schemas.openxmlformats.org/presentationml/2006/main">
  <p:tag name="AS_UNIQUEID" val="172"/>
</p:tagLst>
</file>

<file path=ppt/tags/tag85.xml><?xml version="1.0" encoding="utf-8"?>
<p:tagLst xmlns:p="http://schemas.openxmlformats.org/presentationml/2006/main">
  <p:tag name="AS_UNIQUEID" val="173"/>
</p:tagLst>
</file>

<file path=ppt/tags/tag86.xml><?xml version="1.0" encoding="utf-8"?>
<p:tagLst xmlns:p="http://schemas.openxmlformats.org/presentationml/2006/main">
  <p:tag name="AS_UNIQUEID" val="174"/>
</p:tagLst>
</file>

<file path=ppt/tags/tag87.xml><?xml version="1.0" encoding="utf-8"?>
<p:tagLst xmlns:p="http://schemas.openxmlformats.org/presentationml/2006/main">
  <p:tag name="AS_UNIQUEID" val="175"/>
</p:tagLst>
</file>

<file path=ppt/tags/tag88.xml><?xml version="1.0" encoding="utf-8"?>
<p:tagLst xmlns:p="http://schemas.openxmlformats.org/presentationml/2006/main">
  <p:tag name="AS_UNIQUEID" val="176"/>
</p:tagLst>
</file>

<file path=ppt/tags/tag89.xml><?xml version="1.0" encoding="utf-8"?>
<p:tagLst xmlns:p="http://schemas.openxmlformats.org/presentationml/2006/main">
  <p:tag name="AS_UNIQUEID" val="177"/>
</p:tagLst>
</file>

<file path=ppt/tags/tag90.xml><?xml version="1.0" encoding="utf-8"?>
<p:tagLst xmlns:p="http://schemas.openxmlformats.org/presentationml/2006/main">
  <p:tag name="AS_UNIQUEID" val="178"/>
</p:tagLst>
</file>

<file path=ppt/tags/tag91.xml><?xml version="1.0" encoding="utf-8"?>
<p:tagLst xmlns:p="http://schemas.openxmlformats.org/presentationml/2006/main">
  <p:tag name="AS_UNIQUEID" val="179"/>
</p:tagLst>
</file>

<file path=ppt/tags/tag92.xml><?xml version="1.0" encoding="utf-8"?>
<p:tagLst xmlns:p="http://schemas.openxmlformats.org/presentationml/2006/main">
  <p:tag name="AS_UNIQUEID" val="6"/>
</p:tagLst>
</file>

<file path=ppt/tags/tag93.xml><?xml version="1.0" encoding="utf-8"?>
<p:tagLst xmlns:p="http://schemas.openxmlformats.org/presentationml/2006/main">
  <p:tag name="AS_UNIQUEID" val="7"/>
</p:tagLst>
</file>

<file path=ppt/tags/tag94.xml><?xml version="1.0" encoding="utf-8"?>
<p:tagLst xmlns:p="http://schemas.openxmlformats.org/presentationml/2006/main">
  <p:tag name="AS_UNIQUEID" val="8"/>
</p:tagLst>
</file>

<file path=ppt/tags/tag95.xml><?xml version="1.0" encoding="utf-8"?>
<p:tagLst xmlns:p="http://schemas.openxmlformats.org/presentationml/2006/main">
  <p:tag name="AS_UNIQUEID" val="9"/>
</p:tagLst>
</file>

<file path=ppt/tags/tag96.xml><?xml version="1.0" encoding="utf-8"?>
<p:tagLst xmlns:p="http://schemas.openxmlformats.org/presentationml/2006/main">
  <p:tag name="AS_UNIQUEID" val="10"/>
</p:tagLst>
</file>

<file path=ppt/tags/tag97.xml><?xml version="1.0" encoding="utf-8"?>
<p:tagLst xmlns:p="http://schemas.openxmlformats.org/presentationml/2006/main">
  <p:tag name="AS_UNIQUEID" val="11"/>
</p:tagLst>
</file>

<file path=ppt/tags/tag98.xml><?xml version="1.0" encoding="utf-8"?>
<p:tagLst xmlns:p="http://schemas.openxmlformats.org/presentationml/2006/main">
  <p:tag name="AS_UNIQUEID" val="12"/>
</p:tagLst>
</file>

<file path=ppt/tags/tag99.xml><?xml version="1.0" encoding="utf-8"?>
<p:tagLst xmlns:p="http://schemas.openxmlformats.org/presentationml/2006/main">
  <p:tag name="AS_UNIQUEID" val="13"/>
</p:tagLst>
</file>

<file path=ppt/tags/tag100.xml><?xml version="1.0" encoding="utf-8"?>
<p:tagLst xmlns:p="http://schemas.openxmlformats.org/presentationml/2006/main">
  <p:tag name="AS_UNIQUEID" val="14"/>
</p:tagLst>
</file>

<file path=ppt/tags/tag101.xml><?xml version="1.0" encoding="utf-8"?>
<p:tagLst xmlns:p="http://schemas.openxmlformats.org/presentationml/2006/main">
  <p:tag name="AS_UNIQUEID" val="15"/>
</p:tagLst>
</file>

<file path=ppt/tags/tag102.xml><?xml version="1.0" encoding="utf-8"?>
<p:tagLst xmlns:p="http://schemas.openxmlformats.org/presentationml/2006/main">
  <p:tag name="AS_UNIQUEID" val="180"/>
</p:tagLst>
</file>

<file path=ppt/tags/tag103.xml><?xml version="1.0" encoding="utf-8"?>
<p:tagLst xmlns:p="http://schemas.openxmlformats.org/presentationml/2006/main">
  <p:tag name="AS_UNIQUEID" val="181"/>
</p:tagLst>
</file>

<file path=ppt/tags/tag104.xml><?xml version="1.0" encoding="utf-8"?>
<p:tagLst xmlns:p="http://schemas.openxmlformats.org/presentationml/2006/main">
  <p:tag name="AS_UNIQUEID" val="182"/>
</p:tagLst>
</file>

<file path=ppt/tags/tag105.xml><?xml version="1.0" encoding="utf-8"?>
<p:tagLst xmlns:p="http://schemas.openxmlformats.org/presentationml/2006/main">
  <p:tag name="AS_UNIQUEID" val="183"/>
</p:tagLst>
</file>

<file path=ppt/tags/tag106.xml><?xml version="1.0" encoding="utf-8"?>
<p:tagLst xmlns:p="http://schemas.openxmlformats.org/presentationml/2006/main">
  <p:tag name="AS_UNIQUEID" val="184"/>
</p:tagLst>
</file>

<file path=ppt/tags/tag107.xml><?xml version="1.0" encoding="utf-8"?>
<p:tagLst xmlns:p="http://schemas.openxmlformats.org/presentationml/2006/main">
  <p:tag name="AS_UNIQUEID" val="185"/>
</p:tagLst>
</file>

<file path=ppt/tags/tag108.xml><?xml version="1.0" encoding="utf-8"?>
<p:tagLst xmlns:p="http://schemas.openxmlformats.org/presentationml/2006/main">
  <p:tag name="AS_UNIQUEID" val="186"/>
</p:tagLst>
</file>

<file path=ppt/tags/tag109.xml><?xml version="1.0" encoding="utf-8"?>
<p:tagLst xmlns:p="http://schemas.openxmlformats.org/presentationml/2006/main">
  <p:tag name="AS_UNIQUEID" val="187"/>
</p:tagLst>
</file>

<file path=ppt/tags/tag110.xml><?xml version="1.0" encoding="utf-8"?>
<p:tagLst xmlns:p="http://schemas.openxmlformats.org/presentationml/2006/main">
  <p:tag name="AS_UNIQUEID" val="188"/>
</p:tagLst>
</file>

<file path=ppt/tags/tag111.xml><?xml version="1.0" encoding="utf-8"?>
<p:tagLst xmlns:p="http://schemas.openxmlformats.org/presentationml/2006/main">
  <p:tag name="AS_UNIQUEID" val="189"/>
</p:tagLst>
</file>

<file path=ppt/tags/tag112.xml><?xml version="1.0" encoding="utf-8"?>
<p:tagLst xmlns:p="http://schemas.openxmlformats.org/presentationml/2006/main">
  <p:tag name="AS_UNIQUEID" val="190"/>
</p:tagLst>
</file>

<file path=ppt/tags/tag113.xml><?xml version="1.0" encoding="utf-8"?>
<p:tagLst xmlns:p="http://schemas.openxmlformats.org/presentationml/2006/main">
  <p:tag name="AS_UNIQUEID" val="191"/>
</p:tagLst>
</file>

<file path=ppt/tags/tag114.xml><?xml version="1.0" encoding="utf-8"?>
<p:tagLst xmlns:p="http://schemas.openxmlformats.org/presentationml/2006/main">
  <p:tag name="AS_UNIQUEID" val="192"/>
</p:tagLst>
</file>

<file path=ppt/tags/tag115.xml><?xml version="1.0" encoding="utf-8"?>
<p:tagLst xmlns:p="http://schemas.openxmlformats.org/presentationml/2006/main">
  <p:tag name="AS_UNIQUEID" val="193"/>
</p:tagLst>
</file>

<file path=ppt/tags/tag116.xml><?xml version="1.0" encoding="utf-8"?>
<p:tagLst xmlns:p="http://schemas.openxmlformats.org/presentationml/2006/main">
  <p:tag name="AS_UNIQUEID" val="194"/>
</p:tagLst>
</file>

<file path=ppt/tags/tag117.xml><?xml version="1.0" encoding="utf-8"?>
<p:tagLst xmlns:p="http://schemas.openxmlformats.org/presentationml/2006/main">
  <p:tag name="AS_UNIQUEID" val="195"/>
</p:tagLst>
</file>

<file path=ppt/tags/tag118.xml><?xml version="1.0" encoding="utf-8"?>
<p:tagLst xmlns:p="http://schemas.openxmlformats.org/presentationml/2006/main">
  <p:tag name="AS_UNIQUEID" val="196"/>
</p:tagLst>
</file>

<file path=ppt/tags/tag119.xml><?xml version="1.0" encoding="utf-8"?>
<p:tagLst xmlns:p="http://schemas.openxmlformats.org/presentationml/2006/main">
  <p:tag name="AS_UNIQUEID" val="197"/>
</p:tagLst>
</file>

<file path=ppt/tags/tag120.xml><?xml version="1.0" encoding="utf-8"?>
<p:tagLst xmlns:p="http://schemas.openxmlformats.org/presentationml/2006/main">
  <p:tag name="AS_UNIQUEID" val="198"/>
</p:tagLst>
</file>

<file path=ppt/tags/tag121.xml><?xml version="1.0" encoding="utf-8"?>
<p:tagLst xmlns:p="http://schemas.openxmlformats.org/presentationml/2006/main">
  <p:tag name="AS_UNIQUEID" val="199"/>
</p:tagLst>
</file>

<file path=ppt/tags/tag122.xml><?xml version="1.0" encoding="utf-8"?>
<p:tagLst xmlns:p="http://schemas.openxmlformats.org/presentationml/2006/main">
  <p:tag name="AS_UNIQUEID" val="200"/>
</p:tagLst>
</file>

<file path=ppt/tags/tag123.xml><?xml version="1.0" encoding="utf-8"?>
<p:tagLst xmlns:p="http://schemas.openxmlformats.org/presentationml/2006/main">
  <p:tag name="AS_UNIQUEID" val="201"/>
</p:tagLst>
</file>

<file path=ppt/tags/tag124.xml><?xml version="1.0" encoding="utf-8"?>
<p:tagLst xmlns:p="http://schemas.openxmlformats.org/presentationml/2006/main">
  <p:tag name="AS_UNIQUEID" val="202"/>
</p:tagLst>
</file>

<file path=ppt/tags/tag125.xml><?xml version="1.0" encoding="utf-8"?>
<p:tagLst xmlns:p="http://schemas.openxmlformats.org/presentationml/2006/main">
  <p:tag name="AS_UNIQUEID" val="203"/>
</p:tagLst>
</file>

<file path=ppt/tags/tag126.xml><?xml version="1.0" encoding="utf-8"?>
<p:tagLst xmlns:p="http://schemas.openxmlformats.org/presentationml/2006/main">
  <p:tag name="AS_UNIQUEID" val="204"/>
</p:tagLst>
</file>

<file path=ppt/tags/tag127.xml><?xml version="1.0" encoding="utf-8"?>
<p:tagLst xmlns:p="http://schemas.openxmlformats.org/presentationml/2006/main">
  <p:tag name="AS_UNIQUEID" val="16"/>
</p:tagLst>
</file>

<file path=ppt/tags/tag128.xml><?xml version="1.0" encoding="utf-8"?>
<p:tagLst xmlns:p="http://schemas.openxmlformats.org/presentationml/2006/main">
  <p:tag name="AS_UNIQUEID" val="17"/>
</p:tagLst>
</file>

<file path=ppt/tags/tag129.xml><?xml version="1.0" encoding="utf-8"?>
<p:tagLst xmlns:p="http://schemas.openxmlformats.org/presentationml/2006/main">
  <p:tag name="AS_UNIQUEID" val="18"/>
</p:tagLst>
</file>

<file path=ppt/tags/tag130.xml><?xml version="1.0" encoding="utf-8"?>
<p:tagLst xmlns:p="http://schemas.openxmlformats.org/presentationml/2006/main">
  <p:tag name="AS_UNIQUEID" val="19"/>
</p:tagLst>
</file>

<file path=ppt/tags/tag131.xml><?xml version="1.0" encoding="utf-8"?>
<p:tagLst xmlns:p="http://schemas.openxmlformats.org/presentationml/2006/main">
  <p:tag name="AS_UNIQUEID" val="205"/>
</p:tagLst>
</file>

<file path=ppt/tags/tag132.xml><?xml version="1.0" encoding="utf-8"?>
<p:tagLst xmlns:p="http://schemas.openxmlformats.org/presentationml/2006/main">
  <p:tag name="AS_UNIQUEID" val="20"/>
</p:tagLst>
</file>

<file path=ppt/tags/tag133.xml><?xml version="1.0" encoding="utf-8"?>
<p:tagLst xmlns:p="http://schemas.openxmlformats.org/presentationml/2006/main">
  <p:tag name="AS_UNIQUEID" val="21"/>
</p:tagLst>
</file>

<file path=ppt/tags/tag134.xml><?xml version="1.0" encoding="utf-8"?>
<p:tagLst xmlns:p="http://schemas.openxmlformats.org/presentationml/2006/main">
  <p:tag name="AS_UNIQUEID" val="22"/>
</p:tagLst>
</file>

<file path=ppt/tags/tag135.xml><?xml version="1.0" encoding="utf-8"?>
<p:tagLst xmlns:p="http://schemas.openxmlformats.org/presentationml/2006/main">
  <p:tag name="AS_UNIQUEID" val="206"/>
</p:tagLst>
</file>

<file path=ppt/tags/tag136.xml><?xml version="1.0" encoding="utf-8"?>
<p:tagLst xmlns:p="http://schemas.openxmlformats.org/presentationml/2006/main">
  <p:tag name="AS_UNIQUEID" val="207"/>
</p:tagLst>
</file>

<file path=ppt/tags/tag137.xml><?xml version="1.0" encoding="utf-8"?>
<p:tagLst xmlns:p="http://schemas.openxmlformats.org/presentationml/2006/main">
  <p:tag name="AS_UNIQUEID" val="208"/>
</p:tagLst>
</file>

<file path=ppt/tags/tag138.xml><?xml version="1.0" encoding="utf-8"?>
<p:tagLst xmlns:p="http://schemas.openxmlformats.org/presentationml/2006/main">
  <p:tag name="AS_UNIQUEID" val="209"/>
</p:tagLst>
</file>

<file path=ppt/tags/tag139.xml><?xml version="1.0" encoding="utf-8"?>
<p:tagLst xmlns:p="http://schemas.openxmlformats.org/presentationml/2006/main">
  <p:tag name="AS_UNIQUEID" val="210"/>
</p:tagLst>
</file>

<file path=ppt/tags/tag140.xml><?xml version="1.0" encoding="utf-8"?>
<p:tagLst xmlns:p="http://schemas.openxmlformats.org/presentationml/2006/main">
  <p:tag name="AS_UNIQUEID" val="211"/>
</p:tagLst>
</file>

<file path=ppt/tags/tag141.xml><?xml version="1.0" encoding="utf-8"?>
<p:tagLst xmlns:p="http://schemas.openxmlformats.org/presentationml/2006/main">
  <p:tag name="AS_UNIQUEID" val="212"/>
</p:tagLst>
</file>

<file path=ppt/tags/tag142.xml><?xml version="1.0" encoding="utf-8"?>
<p:tagLst xmlns:p="http://schemas.openxmlformats.org/presentationml/2006/main">
  <p:tag name="AS_UNIQUEID" val="25"/>
</p:tagLst>
</file>

<file path=ppt/tags/tag143.xml><?xml version="1.0" encoding="utf-8"?>
<p:tagLst xmlns:p="http://schemas.openxmlformats.org/presentationml/2006/main">
  <p:tag name="AS_UNIQUEID" val="26"/>
</p:tagLst>
</file>

<file path=ppt/tags/tag144.xml><?xml version="1.0" encoding="utf-8"?>
<p:tagLst xmlns:p="http://schemas.openxmlformats.org/presentationml/2006/main">
  <p:tag name="AS_UNIQUEID" val="27"/>
</p:tagLst>
</file>

<file path=ppt/tags/tag145.xml><?xml version="1.0" encoding="utf-8"?>
<p:tagLst xmlns:p="http://schemas.openxmlformats.org/presentationml/2006/main">
  <p:tag name="AS_UNIQUEID" val="28"/>
</p:tagLst>
</file>

<file path=ppt/tags/tag146.xml><?xml version="1.0" encoding="utf-8"?>
<p:tagLst xmlns:p="http://schemas.openxmlformats.org/presentationml/2006/main">
  <p:tag name="AS_UNIQUEID" val="213"/>
</p:tagLst>
</file>

<file path=ppt/tags/tag147.xml><?xml version="1.0" encoding="utf-8"?>
<p:tagLst xmlns:p="http://schemas.openxmlformats.org/presentationml/2006/main">
  <p:tag name="AS_UNIQUEID" val="214"/>
</p:tagLst>
</file>

<file path=ppt/tags/tag148.xml><?xml version="1.0" encoding="utf-8"?>
<p:tagLst xmlns:p="http://schemas.openxmlformats.org/presentationml/2006/main">
  <p:tag name="AS_UNIQUEID" val="215"/>
</p:tagLst>
</file>

<file path=ppt/tags/tag149.xml><?xml version="1.0" encoding="utf-8"?>
<p:tagLst xmlns:p="http://schemas.openxmlformats.org/presentationml/2006/main">
  <p:tag name="AS_UNIQUEID" val="216"/>
</p:tagLst>
</file>

<file path=ppt/tags/tag150.xml><?xml version="1.0" encoding="utf-8"?>
<p:tagLst xmlns:p="http://schemas.openxmlformats.org/presentationml/2006/main">
  <p:tag name="AS_UNIQUEID" val="217"/>
</p:tagLst>
</file>

<file path=ppt/tags/tag151.xml><?xml version="1.0" encoding="utf-8"?>
<p:tagLst xmlns:p="http://schemas.openxmlformats.org/presentationml/2006/main">
  <p:tag name="AS_UNIQUEID" val="218"/>
</p:tagLst>
</file>

<file path=ppt/tags/tag152.xml><?xml version="1.0" encoding="utf-8"?>
<p:tagLst xmlns:p="http://schemas.openxmlformats.org/presentationml/2006/main">
  <p:tag name="AS_UNIQUEID" val="219"/>
</p:tagLst>
</file>

<file path=ppt/tags/tag153.xml><?xml version="1.0" encoding="utf-8"?>
<p:tagLst xmlns:p="http://schemas.openxmlformats.org/presentationml/2006/main">
  <p:tag name="AS_UNIQUEID" val="220"/>
</p:tagLst>
</file>

<file path=ppt/tags/tag154.xml><?xml version="1.0" encoding="utf-8"?>
<p:tagLst xmlns:p="http://schemas.openxmlformats.org/presentationml/2006/main">
  <p:tag name="AS_UNIQUEID" val="221"/>
</p:tagLst>
</file>

<file path=ppt/tags/tag155.xml><?xml version="1.0" encoding="utf-8"?>
<p:tagLst xmlns:p="http://schemas.openxmlformats.org/presentationml/2006/main">
  <p:tag name="AS_UNIQUEID" val="222"/>
</p:tagLst>
</file>

<file path=ppt/tags/tag156.xml><?xml version="1.0" encoding="utf-8"?>
<p:tagLst xmlns:p="http://schemas.openxmlformats.org/presentationml/2006/main">
  <p:tag name="AS_UNIQUEID" val="223"/>
</p:tagLst>
</file>

<file path=ppt/tags/tag157.xml><?xml version="1.0" encoding="utf-8"?>
<p:tagLst xmlns:p="http://schemas.openxmlformats.org/presentationml/2006/main">
  <p:tag name="AS_UNIQUEID" val="224"/>
</p:tagLst>
</file>

<file path=ppt/tags/tag158.xml><?xml version="1.0" encoding="utf-8"?>
<p:tagLst xmlns:p="http://schemas.openxmlformats.org/presentationml/2006/main">
  <p:tag name="AS_UNIQUEID" val="225"/>
</p:tagLst>
</file>

<file path=ppt/tags/tag159.xml><?xml version="1.0" encoding="utf-8"?>
<p:tagLst xmlns:p="http://schemas.openxmlformats.org/presentationml/2006/main">
  <p:tag name="AS_UNIQUEID" val="226"/>
</p:tagLst>
</file>

<file path=ppt/tags/tag160.xml><?xml version="1.0" encoding="utf-8"?>
<p:tagLst xmlns:p="http://schemas.openxmlformats.org/presentationml/2006/main">
  <p:tag name="AS_UNIQUEID" val="227"/>
</p:tagLst>
</file>

<file path=ppt/tags/tag161.xml><?xml version="1.0" encoding="utf-8"?>
<p:tagLst xmlns:p="http://schemas.openxmlformats.org/presentationml/2006/main">
  <p:tag name="AS_UNIQUEID" val="228"/>
</p:tagLst>
</file>

<file path=ppt/tags/tag162.xml><?xml version="1.0" encoding="utf-8"?>
<p:tagLst xmlns:p="http://schemas.openxmlformats.org/presentationml/2006/main">
  <p:tag name="AS_UNIQUEID" val="229"/>
</p:tagLst>
</file>

<file path=ppt/tags/tag163.xml><?xml version="1.0" encoding="utf-8"?>
<p:tagLst xmlns:p="http://schemas.openxmlformats.org/presentationml/2006/main">
  <p:tag name="AS_UNIQUEID" val="230"/>
</p:tagLst>
</file>

<file path=ppt/tags/tag164.xml><?xml version="1.0" encoding="utf-8"?>
<p:tagLst xmlns:p="http://schemas.openxmlformats.org/presentationml/2006/main">
  <p:tag name="AS_UNIQUEID" val="231"/>
</p:tagLst>
</file>

<file path=ppt/tags/tag165.xml><?xml version="1.0" encoding="utf-8"?>
<p:tagLst xmlns:p="http://schemas.openxmlformats.org/presentationml/2006/main">
  <p:tag name="AS_UNIQUEID" val="232"/>
</p:tagLst>
</file>

<file path=ppt/tags/tag166.xml><?xml version="1.0" encoding="utf-8"?>
<p:tagLst xmlns:p="http://schemas.openxmlformats.org/presentationml/2006/main">
  <p:tag name="AS_UNIQUEID" val="233"/>
</p:tagLst>
</file>

<file path=ppt/tags/tag167.xml><?xml version="1.0" encoding="utf-8"?>
<p:tagLst xmlns:p="http://schemas.openxmlformats.org/presentationml/2006/main">
  <p:tag name="AS_UNIQUEID" val="234"/>
</p:tagLst>
</file>

<file path=ppt/tags/tag168.xml><?xml version="1.0" encoding="utf-8"?>
<p:tagLst xmlns:p="http://schemas.openxmlformats.org/presentationml/2006/main">
  <p:tag name="AS_UNIQUEID" val="30"/>
</p:tagLst>
</file>

<file path=ppt/tags/tag169.xml><?xml version="1.0" encoding="utf-8"?>
<p:tagLst xmlns:p="http://schemas.openxmlformats.org/presentationml/2006/main">
  <p:tag name="AS_UNIQUEID" val="31"/>
</p:tagLst>
</file>

<file path=ppt/tags/tag170.xml><?xml version="1.0" encoding="utf-8"?>
<p:tagLst xmlns:p="http://schemas.openxmlformats.org/presentationml/2006/main">
  <p:tag name="AS_UNIQUEID" val="32"/>
</p:tagLst>
</file>

<file path=ppt/tags/tag171.xml><?xml version="1.0" encoding="utf-8"?>
<p:tagLst xmlns:p="http://schemas.openxmlformats.org/presentationml/2006/main">
  <p:tag name="AS_UNIQUEID" val="33"/>
</p:tagLst>
</file>

<file path=ppt/tags/tag172.xml><?xml version="1.0" encoding="utf-8"?>
<p:tagLst xmlns:p="http://schemas.openxmlformats.org/presentationml/2006/main">
  <p:tag name="AS_UNIQUEID" val="34"/>
</p:tagLst>
</file>

<file path=ppt/tags/tag173.xml><?xml version="1.0" encoding="utf-8"?>
<p:tagLst xmlns:p="http://schemas.openxmlformats.org/presentationml/2006/main">
  <p:tag name="AS_UNIQUEID" val="35"/>
</p:tagLst>
</file>

<file path=ppt/tags/tag174.xml><?xml version="1.0" encoding="utf-8"?>
<p:tagLst xmlns:p="http://schemas.openxmlformats.org/presentationml/2006/main">
  <p:tag name="AS_UNIQUEID" val="36"/>
</p:tagLst>
</file>

<file path=ppt/tags/tag175.xml><?xml version="1.0" encoding="utf-8"?>
<p:tagLst xmlns:p="http://schemas.openxmlformats.org/presentationml/2006/main">
  <p:tag name="AS_UNIQUEID" val="37"/>
</p:tagLst>
</file>

<file path=ppt/tags/tag176.xml><?xml version="1.0" encoding="utf-8"?>
<p:tagLst xmlns:p="http://schemas.openxmlformats.org/presentationml/2006/main">
  <p:tag name="AS_UNIQUEID" val="235"/>
</p:tagLst>
</file>

<file path=ppt/tags/tag177.xml><?xml version="1.0" encoding="utf-8"?>
<p:tagLst xmlns:p="http://schemas.openxmlformats.org/presentationml/2006/main">
  <p:tag name="AS_UNIQUEID" val="38"/>
</p:tagLst>
</file>

<file path=ppt/tags/tag178.xml><?xml version="1.0" encoding="utf-8"?>
<p:tagLst xmlns:p="http://schemas.openxmlformats.org/presentationml/2006/main">
  <p:tag name="AS_UNIQUEID" val="39"/>
</p:tagLst>
</file>

<file path=ppt/tags/tag179.xml><?xml version="1.0" encoding="utf-8"?>
<p:tagLst xmlns:p="http://schemas.openxmlformats.org/presentationml/2006/main">
  <p:tag name="AS_UNIQUEID" val="40"/>
</p:tagLst>
</file>

<file path=ppt/tags/tag180.xml><?xml version="1.0" encoding="utf-8"?>
<p:tagLst xmlns:p="http://schemas.openxmlformats.org/presentationml/2006/main">
  <p:tag name="AS_UNIQUEID" val="41"/>
</p:tagLst>
</file>

<file path=ppt/tags/tag181.xml><?xml version="1.0" encoding="utf-8"?>
<p:tagLst xmlns:p="http://schemas.openxmlformats.org/presentationml/2006/main">
  <p:tag name="AS_UNIQUEID" val="42"/>
</p:tagLst>
</file>

<file path=ppt/tags/tag182.xml><?xml version="1.0" encoding="utf-8"?>
<p:tagLst xmlns:p="http://schemas.openxmlformats.org/presentationml/2006/main">
  <p:tag name="AS_UNIQUEID" val="43"/>
</p:tagLst>
</file>

<file path=ppt/tags/tag183.xml><?xml version="1.0" encoding="utf-8"?>
<p:tagLst xmlns:p="http://schemas.openxmlformats.org/presentationml/2006/main">
  <p:tag name="AS_UNIQUEID" val="44"/>
</p:tagLst>
</file>

<file path=ppt/tags/tag184.xml><?xml version="1.0" encoding="utf-8"?>
<p:tagLst xmlns:p="http://schemas.openxmlformats.org/presentationml/2006/main">
  <p:tag name="AS_UNIQUEID" val="236"/>
</p:tagLst>
</file>

<file path=ppt/tags/tag185.xml><?xml version="1.0" encoding="utf-8"?>
<p:tagLst xmlns:p="http://schemas.openxmlformats.org/presentationml/2006/main">
  <p:tag name="AS_UNIQUEID" val="46"/>
</p:tagLst>
</file>

<file path=ppt/tags/tag186.xml><?xml version="1.0" encoding="utf-8"?>
<p:tagLst xmlns:p="http://schemas.openxmlformats.org/presentationml/2006/main">
  <p:tag name="AS_UNIQUEID" val="47"/>
</p:tagLst>
</file>

<file path=ppt/tags/tag187.xml><?xml version="1.0" encoding="utf-8"?>
<p:tagLst xmlns:p="http://schemas.openxmlformats.org/presentationml/2006/main">
  <p:tag name="AS_UNIQUEID" val="48"/>
</p:tagLst>
</file>

<file path=ppt/tags/tag188.xml><?xml version="1.0" encoding="utf-8"?>
<p:tagLst xmlns:p="http://schemas.openxmlformats.org/presentationml/2006/main">
  <p:tag name="AS_UNIQUEID" val="237"/>
</p:tagLst>
</file>

<file path=ppt/tags/tag189.xml><?xml version="1.0" encoding="utf-8"?>
<p:tagLst xmlns:p="http://schemas.openxmlformats.org/presentationml/2006/main">
  <p:tag name="AS_UNIQUEID" val="49"/>
</p:tagLst>
</file>

<file path=ppt/tags/tag190.xml><?xml version="1.0" encoding="utf-8"?>
<p:tagLst xmlns:p="http://schemas.openxmlformats.org/presentationml/2006/main">
  <p:tag name="AS_UNIQUEID" val="50"/>
</p:tagLst>
</file>

<file path=ppt/tags/tag191.xml><?xml version="1.0" encoding="utf-8"?>
<p:tagLst xmlns:p="http://schemas.openxmlformats.org/presentationml/2006/main">
  <p:tag name="AS_UNIQUEID" val="238"/>
</p:tagLst>
</file>

<file path=ppt/tags/tag192.xml><?xml version="1.0" encoding="utf-8"?>
<p:tagLst xmlns:p="http://schemas.openxmlformats.org/presentationml/2006/main">
  <p:tag name="AS_UNIQUEID" val="51"/>
</p:tagLst>
</file>

<file path=ppt/tags/tag193.xml><?xml version="1.0" encoding="utf-8"?>
<p:tagLst xmlns:p="http://schemas.openxmlformats.org/presentationml/2006/main">
  <p:tag name="AS_UNIQUEID" val="52"/>
</p:tagLst>
</file>

<file path=ppt/tags/tag194.xml><?xml version="1.0" encoding="utf-8"?>
<p:tagLst xmlns:p="http://schemas.openxmlformats.org/presentationml/2006/main">
  <p:tag name="AS_UNIQUEID" val="53"/>
</p:tagLst>
</file>

<file path=ppt/tags/tag195.xml><?xml version="1.0" encoding="utf-8"?>
<p:tagLst xmlns:p="http://schemas.openxmlformats.org/presentationml/2006/main">
  <p:tag name="AS_UNIQUEID" val="239"/>
</p:tagLst>
</file>

<file path=ppt/tags/tag196.xml><?xml version="1.0" encoding="utf-8"?>
<p:tagLst xmlns:p="http://schemas.openxmlformats.org/presentationml/2006/main">
  <p:tag name="AS_UNIQUEID" val="54"/>
</p:tagLst>
</file>

<file path=ppt/tags/tag197.xml><?xml version="1.0" encoding="utf-8"?>
<p:tagLst xmlns:p="http://schemas.openxmlformats.org/presentationml/2006/main">
  <p:tag name="AS_UNIQUEID" val="55"/>
</p:tagLst>
</file>

<file path=ppt/tags/tag198.xml><?xml version="1.0" encoding="utf-8"?>
<p:tagLst xmlns:p="http://schemas.openxmlformats.org/presentationml/2006/main">
  <p:tag name="AS_UNIQUEID" val="56"/>
</p:tagLst>
</file>

<file path=ppt/tags/tag199.xml><?xml version="1.0" encoding="utf-8"?>
<p:tagLst xmlns:p="http://schemas.openxmlformats.org/presentationml/2006/main">
  <p:tag name="AS_UNIQUEID" val="57"/>
</p:tagLst>
</file>

<file path=ppt/tags/tag200.xml><?xml version="1.0" encoding="utf-8"?>
<p:tagLst xmlns:p="http://schemas.openxmlformats.org/presentationml/2006/main">
  <p:tag name="AS_UNIQUEID" val="58"/>
</p:tagLst>
</file>

<file path=ppt/tags/tag201.xml><?xml version="1.0" encoding="utf-8"?>
<p:tagLst xmlns:p="http://schemas.openxmlformats.org/presentationml/2006/main">
  <p:tag name="AS_UNIQUEID" val="240"/>
</p:tagLst>
</file>

<file path=ppt/tags/tag202.xml><?xml version="1.0" encoding="utf-8"?>
<p:tagLst xmlns:p="http://schemas.openxmlformats.org/presentationml/2006/main">
  <p:tag name="AS_UNIQUEID" val="59"/>
</p:tagLst>
</file>

<file path=ppt/tags/tag203.xml><?xml version="1.0" encoding="utf-8"?>
<p:tagLst xmlns:p="http://schemas.openxmlformats.org/presentationml/2006/main">
  <p:tag name="AS_UNIQUEID" val="60"/>
</p:tagLst>
</file>

<file path=ppt/tags/tag204.xml><?xml version="1.0" encoding="utf-8"?>
<p:tagLst xmlns:p="http://schemas.openxmlformats.org/presentationml/2006/main">
  <p:tag name="AS_UNIQUEID" val="61"/>
</p:tagLst>
</file>

<file path=ppt/tags/tag205.xml><?xml version="1.0" encoding="utf-8"?>
<p:tagLst xmlns:p="http://schemas.openxmlformats.org/presentationml/2006/main">
  <p:tag name="AS_UNIQUEID" val="62"/>
</p:tagLst>
</file>

<file path=ppt/tags/tag206.xml><?xml version="1.0" encoding="utf-8"?>
<p:tagLst xmlns:p="http://schemas.openxmlformats.org/presentationml/2006/main">
  <p:tag name="AS_UNIQUEID" val="63"/>
</p:tagLst>
</file>

<file path=ppt/tags/tag207.xml><?xml version="1.0" encoding="utf-8"?>
<p:tagLst xmlns:p="http://schemas.openxmlformats.org/presentationml/2006/main">
  <p:tag name="AS_UNIQUEID" val="64"/>
</p:tagLst>
</file>

<file path=ppt/tags/tag208.xml><?xml version="1.0" encoding="utf-8"?>
<p:tagLst xmlns:p="http://schemas.openxmlformats.org/presentationml/2006/main">
  <p:tag name="AS_UNIQUEID" val="65"/>
</p:tagLst>
</file>

<file path=ppt/tags/tag209.xml><?xml version="1.0" encoding="utf-8"?>
<p:tagLst xmlns:p="http://schemas.openxmlformats.org/presentationml/2006/main">
  <p:tag name="AS_UNIQUEID" val="241"/>
</p:tagLst>
</file>

<file path=ppt/tags/tag210.xml><?xml version="1.0" encoding="utf-8"?>
<p:tagLst xmlns:p="http://schemas.openxmlformats.org/presentationml/2006/main">
  <p:tag name="AS_UNIQUEID" val="67"/>
</p:tagLst>
</file>

<file path=ppt/tags/tag211.xml><?xml version="1.0" encoding="utf-8"?>
<p:tagLst xmlns:p="http://schemas.openxmlformats.org/presentationml/2006/main">
  <p:tag name="AS_UNIQUEID" val="68"/>
</p:tagLst>
</file>

<file path=ppt/tags/tag212.xml><?xml version="1.0" encoding="utf-8"?>
<p:tagLst xmlns:p="http://schemas.openxmlformats.org/presentationml/2006/main">
  <p:tag name="AS_UNIQUEID" val="69"/>
</p:tagLst>
</file>

<file path=ppt/tags/tag213.xml><?xml version="1.0" encoding="utf-8"?>
<p:tagLst xmlns:p="http://schemas.openxmlformats.org/presentationml/2006/main">
  <p:tag name="AS_UNIQUEID" val="70"/>
</p:tagLst>
</file>

<file path=ppt/tags/tag214.xml><?xml version="1.0" encoding="utf-8"?>
<p:tagLst xmlns:p="http://schemas.openxmlformats.org/presentationml/2006/main">
  <p:tag name="AS_UNIQUEID" val="71"/>
</p:tagLst>
</file>

<file path=ppt/tags/tag215.xml><?xml version="1.0" encoding="utf-8"?>
<p:tagLst xmlns:p="http://schemas.openxmlformats.org/presentationml/2006/main">
  <p:tag name="AS_UNIQUEID" val="242"/>
</p:tagLst>
</file>

<file path=ppt/tags/tag216.xml><?xml version="1.0" encoding="utf-8"?>
<p:tagLst xmlns:p="http://schemas.openxmlformats.org/presentationml/2006/main">
  <p:tag name="AS_UNIQUEID" val="72"/>
</p:tagLst>
</file>

<file path=ppt/tags/tag217.xml><?xml version="1.0" encoding="utf-8"?>
<p:tagLst xmlns:p="http://schemas.openxmlformats.org/presentationml/2006/main">
  <p:tag name="AS_UNIQUEID" val="243"/>
</p:tagLst>
</file>

<file path=ppt/tags/tag218.xml><?xml version="1.0" encoding="utf-8"?>
<p:tagLst xmlns:p="http://schemas.openxmlformats.org/presentationml/2006/main">
  <p:tag name="AS_UNIQUEID" val="73"/>
</p:tagLst>
</file>

<file path=ppt/tags/tag219.xml><?xml version="1.0" encoding="utf-8"?>
<p:tagLst xmlns:p="http://schemas.openxmlformats.org/presentationml/2006/main">
  <p:tag name="AS_UNIQUEID" val="74"/>
</p:tagLst>
</file>

<file path=ppt/tags/tag220.xml><?xml version="1.0" encoding="utf-8"?>
<p:tagLst xmlns:p="http://schemas.openxmlformats.org/presentationml/2006/main">
  <p:tag name="AS_UNIQUEID" val="75"/>
</p:tagLst>
</file>

<file path=ppt/tags/tag221.xml><?xml version="1.0" encoding="utf-8"?>
<p:tagLst xmlns:p="http://schemas.openxmlformats.org/presentationml/2006/main">
  <p:tag name="AS_UNIQUEID" val="76"/>
</p:tagLst>
</file>

<file path=ppt/tags/tag222.xml><?xml version="1.0" encoding="utf-8"?>
<p:tagLst xmlns:p="http://schemas.openxmlformats.org/presentationml/2006/main">
  <p:tag name="AS_UNIQUEID" val="77"/>
</p:tagLst>
</file>

<file path=ppt/tags/tag223.xml><?xml version="1.0" encoding="utf-8"?>
<p:tagLst xmlns:p="http://schemas.openxmlformats.org/presentationml/2006/main">
  <p:tag name="AS_UNIQUEID" val="244"/>
</p:tagLst>
</file>

<file path=ppt/tags/tag224.xml><?xml version="1.0" encoding="utf-8"?>
<p:tagLst xmlns:p="http://schemas.openxmlformats.org/presentationml/2006/main">
  <p:tag name="AS_UNIQUEID" val="245"/>
</p:tagLst>
</file>

<file path=ppt/tags/tag225.xml><?xml version="1.0" encoding="utf-8"?>
<p:tagLst xmlns:p="http://schemas.openxmlformats.org/presentationml/2006/main">
  <p:tag name="AS_UNIQUEID" val="246"/>
</p:tagLst>
</file>

<file path=ppt/tags/tag226.xml><?xml version="1.0" encoding="utf-8"?>
<p:tagLst xmlns:p="http://schemas.openxmlformats.org/presentationml/2006/main">
  <p:tag name="AS_UNIQUEID" val="247"/>
</p:tagLst>
</file>

<file path=ppt/tags/tag227.xml><?xml version="1.0" encoding="utf-8"?>
<p:tagLst xmlns:p="http://schemas.openxmlformats.org/presentationml/2006/main">
  <p:tag name="AS_UNIQUEID" val="248"/>
</p:tagLst>
</file>

<file path=ppt/tags/tag228.xml><?xml version="1.0" encoding="utf-8"?>
<p:tagLst xmlns:p="http://schemas.openxmlformats.org/presentationml/2006/main">
  <p:tag name="AS_UNIQUEID" val="249"/>
</p:tagLst>
</file>

<file path=ppt/tags/tag229.xml><?xml version="1.0" encoding="utf-8"?>
<p:tagLst xmlns:p="http://schemas.openxmlformats.org/presentationml/2006/main">
  <p:tag name="AS_UNIQUEID" val="250"/>
</p:tagLst>
</file>

<file path=ppt/tags/tag230.xml><?xml version="1.0" encoding="utf-8"?>
<p:tagLst xmlns:p="http://schemas.openxmlformats.org/presentationml/2006/main">
  <p:tag name="AS_UNIQUEID" val="251"/>
</p:tagLst>
</file>

<file path=ppt/tags/tag231.xml><?xml version="1.0" encoding="utf-8"?>
<p:tagLst xmlns:p="http://schemas.openxmlformats.org/presentationml/2006/main">
  <p:tag name="AS_UNIQUEID" val="252"/>
</p:tagLst>
</file>

<file path=ppt/tags/tag232.xml><?xml version="1.0" encoding="utf-8"?>
<p:tagLst xmlns:p="http://schemas.openxmlformats.org/presentationml/2006/main">
  <p:tag name="AS_UNIQUEID" val="253"/>
</p:tagLst>
</file>

<file path=ppt/tags/tag233.xml><?xml version="1.0" encoding="utf-8"?>
<p:tagLst xmlns:p="http://schemas.openxmlformats.org/presentationml/2006/main">
  <p:tag name="AS_UNIQUEID" val="254"/>
</p:tagLst>
</file>

<file path=ppt/tags/tag234.xml><?xml version="1.0" encoding="utf-8"?>
<p:tagLst xmlns:p="http://schemas.openxmlformats.org/presentationml/2006/main">
  <p:tag name="AS_UNIQUEID" val="255"/>
</p:tagLst>
</file>

<file path=ppt/tags/tag235.xml><?xml version="1.0" encoding="utf-8"?>
<p:tagLst xmlns:p="http://schemas.openxmlformats.org/presentationml/2006/main">
  <p:tag name="AS_UNIQUEID" val="256"/>
</p:tagLst>
</file>

<file path=ppt/tags/tag236.xml><?xml version="1.0" encoding="utf-8"?>
<p:tagLst xmlns:p="http://schemas.openxmlformats.org/presentationml/2006/main">
  <p:tag name="AS_UNIQUEID" val="257"/>
</p:tagLst>
</file>

<file path=ppt/tags/tag237.xml><?xml version="1.0" encoding="utf-8"?>
<p:tagLst xmlns:p="http://schemas.openxmlformats.org/presentationml/2006/main">
  <p:tag name="AS_UNIQUEID" val="258"/>
</p:tagLst>
</file>

<file path=ppt/tags/tag238.xml><?xml version="1.0" encoding="utf-8"?>
<p:tagLst xmlns:p="http://schemas.openxmlformats.org/presentationml/2006/main">
  <p:tag name="AS_UNIQUEID" val="259"/>
</p:tagLst>
</file>

<file path=ppt/tags/tag239.xml><?xml version="1.0" encoding="utf-8"?>
<p:tagLst xmlns:p="http://schemas.openxmlformats.org/presentationml/2006/main">
  <p:tag name="AS_UNIQUEID" val="260"/>
</p:tagLst>
</file>

<file path=ppt/tags/tag240.xml><?xml version="1.0" encoding="utf-8"?>
<p:tagLst xmlns:p="http://schemas.openxmlformats.org/presentationml/2006/main">
  <p:tag name="AS_UNIQUEID" val="261"/>
</p:tagLst>
</file>

<file path=ppt/tags/tag241.xml><?xml version="1.0" encoding="utf-8"?>
<p:tagLst xmlns:p="http://schemas.openxmlformats.org/presentationml/2006/main">
  <p:tag name="AS_UNIQUEID" val="78"/>
</p:tagLst>
</file>

<file path=ppt/tags/tag242.xml><?xml version="1.0" encoding="utf-8"?>
<p:tagLst xmlns:p="http://schemas.openxmlformats.org/presentationml/2006/main">
  <p:tag name="AS_UNIQUEID" val="262"/>
</p:tagLst>
</file>

<file path=ppt/tags/tag243.xml><?xml version="1.0" encoding="utf-8"?>
<p:tagLst xmlns:p="http://schemas.openxmlformats.org/presentationml/2006/main">
  <p:tag name="AS_UNIQUEID" val="79"/>
</p:tagLst>
</file>

<file path=ppt/tags/tag244.xml><?xml version="1.0" encoding="utf-8"?>
<p:tagLst xmlns:p="http://schemas.openxmlformats.org/presentationml/2006/main">
  <p:tag name="AS_UNIQUEID" val="80"/>
</p:tagLst>
</file>

<file path=ppt/tags/tag245.xml><?xml version="1.0" encoding="utf-8"?>
<p:tagLst xmlns:p="http://schemas.openxmlformats.org/presentationml/2006/main">
  <p:tag name="AS_UNIQUEID" val="81"/>
</p:tagLst>
</file>

<file path=ppt/tags/tag246.xml><?xml version="1.0" encoding="utf-8"?>
<p:tagLst xmlns:p="http://schemas.openxmlformats.org/presentationml/2006/main">
  <p:tag name="AS_UNIQUEID" val="82"/>
</p:tagLst>
</file>

<file path=ppt/tags/tag247.xml><?xml version="1.0" encoding="utf-8"?>
<p:tagLst xmlns:p="http://schemas.openxmlformats.org/presentationml/2006/main">
  <p:tag name="AS_UNIQUEID" val="83"/>
</p:tagLst>
</file>

<file path=ppt/tags/tag248.xml><?xml version="1.0" encoding="utf-8"?>
<p:tagLst xmlns:p="http://schemas.openxmlformats.org/presentationml/2006/main">
  <p:tag name="AS_UNIQUEID" val="263"/>
</p:tagLst>
</file>

<file path=ppt/tags/tag249.xml><?xml version="1.0" encoding="utf-8"?>
<p:tagLst xmlns:p="http://schemas.openxmlformats.org/presentationml/2006/main">
  <p:tag name="AS_UNIQUEID" val="84"/>
</p:tagLst>
</file>

<file path=ppt/tags/tag250.xml><?xml version="1.0" encoding="utf-8"?>
<p:tagLst xmlns:p="http://schemas.openxmlformats.org/presentationml/2006/main">
  <p:tag name="AS_UNIQUEID" val="85"/>
</p:tagLst>
</file>

<file path=ppt/tags/tag251.xml><?xml version="1.0" encoding="utf-8"?>
<p:tagLst xmlns:p="http://schemas.openxmlformats.org/presentationml/2006/main">
  <p:tag name="AS_UNIQUEID" val="86"/>
</p:tagLst>
</file>

<file path=ppt/tags/tag252.xml><?xml version="1.0" encoding="utf-8"?>
<p:tagLst xmlns:p="http://schemas.openxmlformats.org/presentationml/2006/main">
  <p:tag name="AS_UNIQUEID" val="87"/>
</p:tagLst>
</file>

<file path=ppt/tags/tag253.xml><?xml version="1.0" encoding="utf-8"?>
<p:tagLst xmlns:p="http://schemas.openxmlformats.org/presentationml/2006/main">
  <p:tag name="AS_UNIQUEID" val="88"/>
</p:tagLst>
</file>

<file path=ppt/tags/tag254.xml><?xml version="1.0" encoding="utf-8"?>
<p:tagLst xmlns:p="http://schemas.openxmlformats.org/presentationml/2006/main">
  <p:tag name="AS_UNIQUEID" val="264"/>
</p:tagLst>
</file>

<file path=ppt/tags/tag255.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aragraphs>113</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主题</vt:lpstr>
      <vt:lpstr>Slide 1</vt:lpstr>
      <vt:lpstr>Slide 2</vt:lpstr>
      <vt:lpstr>一、美洲物种的外传</vt:lpstr>
      <vt:lpstr>Slide 4</vt:lpstr>
      <vt:lpstr>Slide 5</vt:lpstr>
      <vt:lpstr>Slide 6</vt:lpstr>
      <vt:lpstr>Slide 7</vt:lpstr>
      <vt:lpstr>Slide 8</vt:lpstr>
      <vt:lpstr>Slide 9</vt:lpstr>
      <vt:lpstr>Slide 10</vt:lpstr>
      <vt:lpstr>其他地区物种在美洲的推广</vt:lpstr>
      <vt:lpstr>Slide 12</vt:lpstr>
      <vt:lpstr>Slide 13</vt:lpstr>
      <vt:lpstr>Slide 14</vt:lpstr>
      <vt:lpstr>Slide 15</vt:lpstr>
      <vt:lpstr>Slide 16</vt:lpstr>
      <vt:lpstr>Slide 17</vt:lpstr>
      <vt:lpstr>Slide 18</vt:lpstr>
      <vt:lpstr>Slide 19</vt:lpstr>
      <vt:lpstr>Slide 20</vt:lpstr>
      <vt:lpstr>Slide 21</vt:lpstr>
      <vt:lpstr>Slide 22</vt:lpstr>
      <vt:lpstr>合作探究：食物物种交流带来的影响</vt:lpstr>
      <vt:lpstr>Slide 24</vt:lpstr>
      <vt:lpstr>Slide 25</vt:lpstr>
      <vt:lpstr>Slide 26</vt:lpstr>
      <vt:lpstr>Slide 27</vt:lpstr>
      <vt:lpstr>Slide 28</vt:lpstr>
      <vt:lpstr>Slide 29</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2020-08-16T10:39:40Z</cp:lastPrinted>
  <dcterms:created xsi:type="dcterms:W3CDTF">2020-08-16T10:39:40Z</dcterms:created>
  <dcterms:modified xsi:type="dcterms:W3CDTF">2020-08-16T02:39:51Z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