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312" r:id="rId4"/>
    <p:sldId id="344" r:id="rId5"/>
    <p:sldId id="299" r:id="rId6"/>
    <p:sldId id="303" r:id="rId7"/>
    <p:sldId id="343" r:id="rId8"/>
    <p:sldId id="260" r:id="rId9"/>
    <p:sldId id="352" r:id="rId10"/>
    <p:sldId id="258" r:id="rId11"/>
    <p:sldId id="338" r:id="rId12"/>
    <p:sldId id="339" r:id="rId13"/>
    <p:sldId id="345" r:id="rId14"/>
    <p:sldId id="340" r:id="rId15"/>
    <p:sldId id="328" r:id="rId16"/>
    <p:sldId id="347" r:id="rId17"/>
    <p:sldId id="325" r:id="rId18"/>
    <p:sldId id="304" r:id="rId19"/>
    <p:sldId id="341" r:id="rId20"/>
    <p:sldId id="351" r:id="rId21"/>
    <p:sldId id="350" r:id="rId22"/>
    <p:sldId id="348" r:id="rId23"/>
    <p:sldId id="349" r:id="rId24"/>
    <p:sldId id="337" r:id="rId25"/>
  </p:sldIdLst>
  <p:sldSz cx="12192000" cy="6858000"/>
  <p:notesSz cx="6858000" cy="9947275"/>
  <p:custDataLst>
    <p:tags r:id="rId26"/>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fill>
          <a:solidFill>
            <a:schemeClr val="accent5">
              <a:alpha val="20000"/>
            </a:schemeClr>
          </a:solidFill>
        </a:fill>
      </a:tcStyle>
    </a:band1H>
    <a:band1V>
      <a:tcStyle>
        <a:fill>
          <a:solidFill>
            <a:schemeClr val="accent5">
              <a:alpha val="20000"/>
            </a:schemeClr>
          </a:solidFill>
        </a:fill>
      </a:tcStyle>
    </a:band1V>
    <a:lastCol>
      <a:tcTxStyle b="on"/>
    </a:lastCol>
    <a:firstCol>
      <a:tcTxStyle b="on"/>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61" autoAdjust="0"/>
    <p:restoredTop sz="85490" autoAdjust="0"/>
  </p:normalViewPr>
  <p:slideViewPr>
    <p:cSldViewPr snapToGrid="0">
      <p:cViewPr>
        <p:scale>
          <a:sx n="50" d="100"/>
          <a:sy n="50" d="100"/>
        </p:scale>
        <p:origin x="-792" y="-4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tags" Target="tags/tag1.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handoutMaster" Target="handoutMasters/handoutMaster1.xml" /><Relationship Id="rId30"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98475"/>
          </a:xfrm>
          <a:prstGeom prst="rect">
            <a:avLst/>
          </a:prstGeom>
        </p:spPr>
        <p:txBody>
          <a:bodyPr vert="horz" lIns="91440" tIns="45720" rIns="91440" bIns="45720" rtlCol="0"/>
          <a:lstStyle>
            <a:lvl1pPr algn="l" fontAlgn="auto">
              <a:spcBef>
                <a:spcPct val="0"/>
              </a:spcBef>
              <a:spcAft>
                <a:spcPct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98475"/>
          </a:xfrm>
          <a:prstGeom prst="rect">
            <a:avLst/>
          </a:prstGeom>
        </p:spPr>
        <p:txBody>
          <a:bodyPr vert="horz" lIns="91440" tIns="45720" rIns="91440" bIns="45720" rtlCol="0"/>
          <a:lstStyle>
            <a:lvl1pPr algn="r" fontAlgn="auto">
              <a:spcBef>
                <a:spcPct val="0"/>
              </a:spcBef>
              <a:spcAft>
                <a:spcPct val="0"/>
              </a:spcAft>
              <a:defRPr sz="1200">
                <a:latin typeface="+mn-lt"/>
                <a:ea typeface="+mn-ea"/>
              </a:defRPr>
            </a:lvl1pPr>
          </a:lstStyle>
          <a:p>
            <a:pPr>
              <a:defRPr/>
            </a:pPr>
            <a:fld id="{D572C2EA-5A60-4A24-B314-AE1819C6BDCA}" type="datetimeFigureOut">
              <a:rPr lang="zh-CN" altLang="en-US"/>
              <a:t/>
            </a:fld>
            <a:endParaRPr lang="zh-CN" altLang="en-US"/>
          </a:p>
        </p:txBody>
      </p:sp>
      <p:sp>
        <p:nvSpPr>
          <p:cNvPr id="4" name="页脚占位符 3"/>
          <p:cNvSpPr>
            <a:spLocks noGrp="1"/>
          </p:cNvSpPr>
          <p:nvPr>
            <p:ph type="ftr" sz="quarter" idx="2"/>
          </p:nvPr>
        </p:nvSpPr>
        <p:spPr>
          <a:xfrm>
            <a:off x="0" y="9448800"/>
            <a:ext cx="2971800" cy="498475"/>
          </a:xfrm>
          <a:prstGeom prst="rect">
            <a:avLst/>
          </a:prstGeom>
        </p:spPr>
        <p:txBody>
          <a:bodyPr vert="horz" lIns="91440" tIns="45720" rIns="91440" bIns="45720" rtlCol="0" anchor="b"/>
          <a:lstStyle>
            <a:lvl1pPr algn="l" fontAlgn="auto">
              <a:spcBef>
                <a:spcPct val="0"/>
              </a:spcBef>
              <a:spcAft>
                <a:spcPct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9448800"/>
            <a:ext cx="2971800" cy="498475"/>
          </a:xfrm>
          <a:prstGeom prst="rect">
            <a:avLst/>
          </a:prstGeom>
        </p:spPr>
        <p:txBody>
          <a:bodyPr vert="horz" lIns="91440" tIns="45720" rIns="91440" bIns="45720" rtlCol="0" anchor="b"/>
          <a:lstStyle>
            <a:lvl1pPr algn="r" fontAlgn="auto">
              <a:spcBef>
                <a:spcPct val="0"/>
              </a:spcBef>
              <a:spcAft>
                <a:spcPct val="0"/>
              </a:spcAft>
              <a:defRPr sz="1200">
                <a:latin typeface="+mn-lt"/>
                <a:ea typeface="+mn-ea"/>
              </a:defRPr>
            </a:lvl1pPr>
          </a:lstStyle>
          <a:p>
            <a:pPr>
              <a:defRPr/>
            </a:pPr>
            <a:fld id="{558DC778-8081-49C4-AA3C-7F2D569ED6EE}" type="slidenum">
              <a:rPr lang="zh-CN" altLang="en-US"/>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98475"/>
          </a:xfrm>
          <a:prstGeom prst="rect">
            <a:avLst/>
          </a:prstGeom>
        </p:spPr>
        <p:txBody>
          <a:bodyPr vert="horz" lIns="91440" tIns="45720" rIns="91440" bIns="45720" rtlCol="0"/>
          <a:lstStyle>
            <a:lvl1pPr algn="l" fontAlgn="auto">
              <a:spcBef>
                <a:spcPct val="0"/>
              </a:spcBef>
              <a:spcAft>
                <a:spcPct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98475"/>
          </a:xfrm>
          <a:prstGeom prst="rect">
            <a:avLst/>
          </a:prstGeom>
        </p:spPr>
        <p:txBody>
          <a:bodyPr vert="horz" lIns="91440" tIns="45720" rIns="91440" bIns="45720" rtlCol="0"/>
          <a:lstStyle>
            <a:lvl1pPr algn="r" fontAlgn="auto">
              <a:spcBef>
                <a:spcPct val="0"/>
              </a:spcBef>
              <a:spcAft>
                <a:spcPct val="0"/>
              </a:spcAft>
              <a:defRPr sz="1200">
                <a:latin typeface="+mn-lt"/>
                <a:ea typeface="+mn-ea"/>
              </a:defRPr>
            </a:lvl1pPr>
          </a:lstStyle>
          <a:p>
            <a:pPr>
              <a:defRPr/>
            </a:pPr>
            <a:fld id="{69BBF8B4-5EA4-4902-908E-DEAF2353B595}" type="datetimeFigureOut">
              <a:rPr lang="zh-CN" altLang="en-US"/>
              <a:t/>
            </a:fld>
            <a:endParaRPr lang="zh-CN" altLang="en-US"/>
          </a:p>
        </p:txBody>
      </p:sp>
      <p:sp>
        <p:nvSpPr>
          <p:cNvPr id="4" name="幻灯片图像占位符 3"/>
          <p:cNvSpPr>
            <a:spLocks noGrp="1" noRot="1" noChangeAspect="1"/>
          </p:cNvSpPr>
          <p:nvPr>
            <p:ph type="sldImg" idx="2"/>
          </p:nvPr>
        </p:nvSpPr>
        <p:spPr>
          <a:xfrm>
            <a:off x="444500" y="1243013"/>
            <a:ext cx="5969000" cy="3357562"/>
          </a:xfrm>
          <a:prstGeom prst="rect">
            <a:avLst/>
          </a:prstGeom>
          <a:noFill/>
          <a:ln w="12700">
            <a:solidFill>
              <a:prstClr val="black"/>
            </a:solidFill>
          </a:ln>
        </p:spPr>
      </p:sp>
      <p:sp>
        <p:nvSpPr>
          <p:cNvPr id="5" name="备注占位符 4"/>
          <p:cNvSpPr>
            <a:spLocks noGrp="1"/>
          </p:cNvSpPr>
          <p:nvPr>
            <p:ph type="body" sz="quarter" idx="3"/>
          </p:nvPr>
        </p:nvSpPr>
        <p:spPr>
          <a:xfrm>
            <a:off x="685800" y="4787900"/>
            <a:ext cx="5486400" cy="3916363"/>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9448800"/>
            <a:ext cx="2971800" cy="498475"/>
          </a:xfrm>
          <a:prstGeom prst="rect">
            <a:avLst/>
          </a:prstGeom>
        </p:spPr>
        <p:txBody>
          <a:bodyPr vert="horz" lIns="91440" tIns="45720" rIns="91440" bIns="45720" rtlCol="0" anchor="b"/>
          <a:lstStyle>
            <a:lvl1pPr algn="l" fontAlgn="auto">
              <a:spcBef>
                <a:spcPct val="0"/>
              </a:spcBef>
              <a:spcAft>
                <a:spcPct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9448800"/>
            <a:ext cx="2971800" cy="498475"/>
          </a:xfrm>
          <a:prstGeom prst="rect">
            <a:avLst/>
          </a:prstGeom>
        </p:spPr>
        <p:txBody>
          <a:bodyPr vert="horz" lIns="91440" tIns="45720" rIns="91440" bIns="45720" rtlCol="0" anchor="b"/>
          <a:lstStyle>
            <a:lvl1pPr algn="r" fontAlgn="auto">
              <a:spcBef>
                <a:spcPct val="0"/>
              </a:spcBef>
              <a:spcAft>
                <a:spcPct val="0"/>
              </a:spcAft>
              <a:defRPr sz="1200">
                <a:latin typeface="+mn-lt"/>
                <a:ea typeface="+mn-ea"/>
              </a:defRPr>
            </a:lvl1pPr>
          </a:lstStyle>
          <a:p>
            <a:pPr>
              <a:defRPr/>
            </a:pPr>
            <a:fld id="{656E9DAC-6E84-464C-8F2F-6677B417EB22}" type="slidenum">
              <a:rPr lang="zh-CN" altLang="en-US"/>
              <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7410" name="幻灯片图像占位符 1"/>
          <p:cNvSpPr>
            <a:spLocks noGrp="1" noRot="1" noChangeAspect="1" noTextEdit="1"/>
          </p:cNvSpPr>
          <p:nvPr>
            <p:ph type="sldImg"/>
          </p:nvPr>
        </p:nvSpPr>
        <p:spPr bwMode="auto">
          <a:noFill/>
          <a:ln>
            <a:solidFill>
              <a:srgbClr val="000000"/>
            </a:solidFill>
            <a:miter lim="800000"/>
          </a:ln>
        </p:spPr>
      </p:sp>
      <p:sp>
        <p:nvSpPr>
          <p:cNvPr id="17411"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5844"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93E62404-8A9F-425C-B599-482F8BA557B2}"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8434" name="幻灯片图像占位符 1"/>
          <p:cNvSpPr>
            <a:spLocks noGrp="1" noRot="1" noChangeAspect="1" noTextEdit="1"/>
          </p:cNvSpPr>
          <p:nvPr>
            <p:ph type="sldImg"/>
          </p:nvPr>
        </p:nvSpPr>
        <p:spPr bwMode="auto">
          <a:noFill/>
          <a:ln>
            <a:solidFill>
              <a:srgbClr val="000000"/>
            </a:solidFill>
            <a:miter lim="800000"/>
          </a:ln>
        </p:spPr>
      </p:sp>
      <p:sp>
        <p:nvSpPr>
          <p:cNvPr id="1843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7892"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78150D68-F7A4-452F-9C0F-CE80E434F057}"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9458" name="幻灯片图像占位符 1"/>
          <p:cNvSpPr>
            <a:spLocks noGrp="1" noRot="1" noChangeAspect="1" noTextEdit="1"/>
          </p:cNvSpPr>
          <p:nvPr>
            <p:ph type="sldImg"/>
          </p:nvPr>
        </p:nvSpPr>
        <p:spPr bwMode="auto">
          <a:noFill/>
          <a:ln>
            <a:solidFill>
              <a:srgbClr val="000000"/>
            </a:solidFill>
            <a:miter lim="800000"/>
          </a:ln>
        </p:spPr>
      </p:sp>
      <p:sp>
        <p:nvSpPr>
          <p:cNvPr id="1945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6868"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F851C84B-9DD6-49E2-849B-DF898C0D1CC6}" type="slidenum">
              <a:rPr lang="zh-CN" altLang="en-US" smtClean="0"/>
              <a:t>6</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0482" name="幻灯片图像占位符 1"/>
          <p:cNvSpPr>
            <a:spLocks noGrp="1" noRot="1" noChangeAspect="1" noTextEdit="1"/>
          </p:cNvSpPr>
          <p:nvPr>
            <p:ph type="sldImg"/>
          </p:nvPr>
        </p:nvSpPr>
        <p:spPr bwMode="auto">
          <a:noFill/>
          <a:ln>
            <a:solidFill>
              <a:srgbClr val="000000"/>
            </a:solidFill>
            <a:miter lim="800000"/>
          </a:ln>
        </p:spPr>
      </p:sp>
      <p:sp>
        <p:nvSpPr>
          <p:cNvPr id="20483"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6BC8DE4B-773E-4FB0-8A8E-A44FD0239DA4}" type="slidenum">
              <a:rPr lang="zh-CN" altLang="en-US" smtClean="0"/>
              <a:t>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1506" name="幻灯片图像占位符 1"/>
          <p:cNvSpPr>
            <a:spLocks noGrp="1" noRot="1" noChangeAspect="1" noTextEdit="1"/>
          </p:cNvSpPr>
          <p:nvPr>
            <p:ph type="sldImg"/>
          </p:nvPr>
        </p:nvSpPr>
        <p:spPr bwMode="auto">
          <a:noFill/>
          <a:ln>
            <a:solidFill>
              <a:srgbClr val="000000"/>
            </a:solidFill>
            <a:miter lim="800000"/>
          </a:ln>
        </p:spPr>
      </p:sp>
      <p:sp>
        <p:nvSpPr>
          <p:cNvPr id="2150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9940"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48285540-8ED2-4495-BE47-3342571A0F8C}" type="slidenum">
              <a:rPr lang="zh-CN" altLang="en-US" smtClean="0"/>
              <a:t>11</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1506" name="幻灯片图像占位符 1"/>
          <p:cNvSpPr>
            <a:spLocks noGrp="1" noRot="1" noChangeAspect="1" noTextEdit="1"/>
          </p:cNvSpPr>
          <p:nvPr>
            <p:ph type="sldImg"/>
          </p:nvPr>
        </p:nvSpPr>
        <p:spPr bwMode="auto">
          <a:noFill/>
          <a:ln>
            <a:solidFill>
              <a:srgbClr val="000000"/>
            </a:solidFill>
            <a:miter lim="800000"/>
          </a:ln>
        </p:spPr>
      </p:sp>
      <p:sp>
        <p:nvSpPr>
          <p:cNvPr id="2150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9940" name="灯片编号占位符 3"/>
          <p:cNvSpPr>
            <a:spLocks noGrp="1"/>
          </p:cNvSpPr>
          <p:nvPr>
            <p:ph type="sldNum" sz="quarter" idx="5"/>
          </p:nvPr>
        </p:nvSpPr>
        <p:spPr bwMode="auto">
          <a:ln>
            <a:miter lim="800000"/>
          </a:ln>
        </p:spPr>
        <p:txBody>
          <a:bodyPr wrap="square" numCol="1" anchorCtr="0" compatLnSpc="1"/>
          <a:lstStyle/>
          <a:p>
            <a:pPr fontAlgn="base">
              <a:spcBef>
                <a:spcPct val="0"/>
              </a:spcBef>
              <a:spcAft>
                <a:spcPct val="0"/>
              </a:spcAft>
              <a:defRPr/>
            </a:pPr>
            <a:fld id="{48285540-8ED2-4495-BE47-3342571A0F8C}" type="slidenum">
              <a:rPr lang="zh-CN" altLang="en-US" smtClean="0"/>
              <a:t>16</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5C9CEBA5-CDC5-4BDB-BF79-01C77604D0E4}" type="datetimeFigureOut">
              <a:rPr lang="zh-CN" altLang="en-US"/>
              <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20FC098-B8E0-42A4-ABBE-5FFE39486855}" type="slidenum">
              <a:rPr lang="zh-CN" altLang="en-US"/>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2F60DDF2-B265-4296-B70F-0A625AE97EB8}" type="datetimeFigureOut">
              <a:rPr lang="zh-CN" altLang="en-US"/>
              <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28323C25-864E-4027-8F41-89CDAAA3E2C4}" type="slidenum">
              <a:rPr lang="zh-CN" altLang="en-US"/>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F627D057-94C4-4D4A-894C-7AB4E17BF912}" type="datetimeFigureOut">
              <a:rPr lang="zh-CN" altLang="en-US"/>
              <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3CDD9F9-37A8-46ED-A1B6-121C66C40FDE}" type="slidenum">
              <a:rPr lang="zh-CN" altLang="en-US"/>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79AD9B44-EBB4-4956-8FD9-A2F976857954}" type="datetimeFigureOut">
              <a:rPr lang="zh-CN" altLang="en-US"/>
              <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7F6EB7C-5427-46F6-8A9D-FF1E7C69B588}" type="slidenum">
              <a:rPr lang="zh-CN" altLang="en-US"/>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A6449745-2B84-4D48-BDFC-CE6A6112EC7E}" type="datetimeFigureOut">
              <a:rPr lang="zh-CN" altLang="en-US"/>
              <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7A9E66B4-83C2-4E36-A14D-859E7D6A173A}" type="slidenum">
              <a:rPr lang="zh-CN" altLang="en-US"/>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8E8A1CEB-5F01-4FF1-9317-04270AEDBDB4}" type="datetimeFigureOut">
              <a:rPr lang="zh-CN" altLang="en-US"/>
              <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187F591-4C36-4FE8-834D-C1950FDCD8B9}" type="slidenum">
              <a:rPr lang="zh-CN" altLang="en-US"/>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p:cNvSpPr>
            <a:spLocks noGrp="1"/>
          </p:cNvSpPr>
          <p:nvPr>
            <p:ph type="dt" sz="half" idx="10"/>
          </p:nvPr>
        </p:nvSpPr>
        <p:spPr/>
        <p:txBody>
          <a:bodyPr/>
          <a:lstStyle>
            <a:lvl1pPr>
              <a:defRPr/>
            </a:lvl1pPr>
          </a:lstStyle>
          <a:p>
            <a:pPr>
              <a:defRPr/>
            </a:pPr>
            <a:fld id="{C6B00E10-C6CD-45CF-B546-F694A93EEF84}" type="datetimeFigureOut">
              <a:rPr lang="zh-CN" altLang="en-US"/>
              <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5ADE7E57-81BC-4D33-B76B-563575F66E9A}" type="slidenum">
              <a:rPr lang="zh-CN" altLang="en-US"/>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FF893C7E-C876-4A04-A067-6160B4A908D9}" type="datetimeFigureOut">
              <a:rPr lang="zh-CN" altLang="en-US"/>
              <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332077C-FBEC-4445-A771-7F0C4426C14C}" type="slidenum">
              <a:rPr lang="zh-CN" altLang="en-US"/>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79C4470B-61E5-45D2-9A9E-BEA7741B1F33}" type="datetimeFigureOut">
              <a:rPr lang="zh-CN" altLang="en-US"/>
              <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271DA40A-5A8D-4DC2-9F96-3C652983F809}" type="slidenum">
              <a:rPr lang="zh-CN" altLang="en-US"/>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FF1D808-D960-4E72-BB03-3B667AF1959B}" type="datetimeFigureOut">
              <a:rPr lang="zh-CN" altLang="en-US"/>
              <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49A4C03-516F-4214-B37B-99C4A0C37646}" type="slidenum">
              <a:rPr lang="zh-CN" altLang="en-US"/>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24297C96-ED3D-4814-8C5E-A8B19C9F5224}" type="datetimeFigureOut">
              <a:rPr lang="zh-CN" altLang="en-US"/>
              <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6935BDC-6101-4DBB-B513-81638B22E966}" type="slidenum">
              <a:rPr lang="zh-CN" altLang="en-US"/>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1026" name="标题占位符 1"/>
          <p:cNvSpPr>
            <a:spLocks noGrp="1"/>
          </p:cNvSpPr>
          <p:nvPr>
            <p:ph type="title"/>
          </p:nvPr>
        </p:nvSpPr>
        <p:spPr bwMode="auto">
          <a:xfrm>
            <a:off x="838200" y="365125"/>
            <a:ext cx="10515600" cy="1325563"/>
          </a:xfrm>
          <a:prstGeom prst="rect">
            <a:avLst/>
          </a:prstGeom>
          <a:noFill/>
          <a:ln w="9525">
            <a:noFill/>
            <a:miter lim="800000"/>
          </a:ln>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838200" y="1825625"/>
            <a:ext cx="10515600" cy="4351338"/>
          </a:xfrm>
          <a:prstGeom prst="rect">
            <a:avLst/>
          </a:prstGeom>
          <a:noFill/>
          <a:ln w="9525">
            <a:noFill/>
            <a:miter lim="800000"/>
          </a:ln>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ct val="0"/>
              </a:spcBef>
              <a:spcAft>
                <a:spcPct val="0"/>
              </a:spcAft>
              <a:defRPr sz="1200">
                <a:solidFill>
                  <a:schemeClr val="tx1">
                    <a:tint val="75000"/>
                  </a:schemeClr>
                </a:solidFill>
                <a:latin typeface="+mn-lt"/>
                <a:ea typeface="+mn-ea"/>
              </a:defRPr>
            </a:lvl1pPr>
          </a:lstStyle>
          <a:p>
            <a:pPr>
              <a:defRPr/>
            </a:pPr>
            <a:fld id="{25B5C5F8-1292-40A8-9E72-E4A455984873}" type="datetimeFigureOut">
              <a:rPr lang="zh-CN" altLang="en-US"/>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ct val="0"/>
              </a:spcBef>
              <a:spcAft>
                <a:spcPct val="0"/>
              </a:spcAft>
              <a:defRPr sz="1200">
                <a:solidFill>
                  <a:schemeClr val="tx1">
                    <a:tint val="75000"/>
                  </a:schemeClr>
                </a:solidFill>
                <a:latin typeface="+mn-lt"/>
                <a:ea typeface="+mn-ea"/>
              </a:defRPr>
            </a:lvl1pPr>
          </a:lstStyle>
          <a:p>
            <a:pPr>
              <a:defRPr/>
            </a:pPr>
            <a:fld id="{BE84FCC4-3A14-4A2A-9403-8188469970FA}" type="slidenum">
              <a:rPr lang="zh-CN" altLang="en-US"/>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1.jpeg" /><Relationship Id="rId3" Type="http://schemas.openxmlformats.org/officeDocument/2006/relationships/image" Target="../media/image2.png" /><Relationship Id="rId4" Type="http://schemas.openxmlformats.org/officeDocument/2006/relationships/image" Target="../media/image3.jpeg" /><Relationship Id="rId5"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1.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3.jpeg" /><Relationship Id="rId6" Type="http://schemas.openxmlformats.org/officeDocument/2006/relationships/image" Target="../media/image8.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12.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1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jpeg" /><Relationship Id="rId4" Type="http://schemas.openxmlformats.org/officeDocument/2006/relationships/image" Target="../media/image2.png" /><Relationship Id="rId5" Type="http://schemas.openxmlformats.org/officeDocument/2006/relationships/image" Target="../media/image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BFD8EF"/>
        </a:solidFill>
        <a:effectLst/>
      </p:bgPr>
    </p:bg>
    <p:spTree>
      <p:nvGrpSpPr>
        <p:cNvPr id="1" name=""/>
        <p:cNvGrpSpPr/>
        <p:nvPr/>
      </p:nvGrpSpPr>
      <p:grpSpPr>
        <a:xfrm>
          <a:off x="0" y="0"/>
          <a:ext cx="0" cy="0"/>
        </a:xfrm>
      </p:grpSpPr>
      <p:grpSp>
        <p:nvGrpSpPr>
          <p:cNvPr id="2050" name="组合 5"/>
          <p:cNvGrpSpPr/>
          <p:nvPr/>
        </p:nvGrpSpPr>
        <p:grpSpPr>
          <a:xfrm>
            <a:off x="9777413" y="131763"/>
            <a:ext cx="2422525" cy="1473200"/>
            <a:chOff x="9816269" y="138742"/>
            <a:chExt cx="2432861" cy="1545784"/>
          </a:xfrm>
        </p:grpSpPr>
        <p:sp>
          <p:nvSpPr>
            <p:cNvPr id="7" name="任意多边形 6"/>
            <p:cNvSpPr/>
            <p:nvPr/>
          </p:nvSpPr>
          <p:spPr>
            <a:xfrm rot="6965211">
              <a:off x="11815456" y="936031"/>
              <a:ext cx="484723" cy="382626"/>
            </a:xfrm>
            <a:custGeom>
              <a:gdLst>
                <a:gd name="connsiteX0" fmla="*/ 1567 w 485296"/>
                <a:gd name="connsiteY0" fmla="*/ 271087 h 382703"/>
                <a:gd name="connsiteX1" fmla="*/ 28389 w 485296"/>
                <a:gd name="connsiteY1" fmla="*/ 147231 h 382703"/>
                <a:gd name="connsiteX2" fmla="*/ 28693 w 485296"/>
                <a:gd name="connsiteY2" fmla="*/ 146661 h 382703"/>
                <a:gd name="connsiteX3" fmla="*/ 328239 w 485296"/>
                <a:gd name="connsiteY3" fmla="*/ 0 h 382703"/>
                <a:gd name="connsiteX4" fmla="*/ 485296 w 485296"/>
                <a:gd name="connsiteY4" fmla="*/ 332341 h 382703"/>
                <a:gd name="connsiteX5" fmla="*/ 219400 w 485296"/>
                <a:gd name="connsiteY5" fmla="*/ 381603 h 382703"/>
                <a:gd name="connsiteX6" fmla="*/ 1567 w 485296"/>
                <a:gd name="connsiteY6" fmla="*/ 271087 h 38270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5296" h="382703">
                  <a:moveTo>
                    <a:pt x="1567" y="271087"/>
                  </a:moveTo>
                  <a:cubicBezTo>
                    <a:pt x="-3548" y="240110"/>
                    <a:pt x="3469" y="199843"/>
                    <a:pt x="28389" y="147231"/>
                  </a:cubicBezTo>
                  <a:lnTo>
                    <a:pt x="28693" y="146661"/>
                  </a:lnTo>
                  <a:lnTo>
                    <a:pt x="328239" y="0"/>
                  </a:lnTo>
                  <a:lnTo>
                    <a:pt x="485296" y="332341"/>
                  </a:lnTo>
                  <a:cubicBezTo>
                    <a:pt x="410323" y="345735"/>
                    <a:pt x="300858" y="390228"/>
                    <a:pt x="219400" y="381603"/>
                  </a:cubicBezTo>
                  <a:cubicBezTo>
                    <a:pt x="141455" y="373351"/>
                    <a:pt x="16914" y="364021"/>
                    <a:pt x="1567" y="27108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8" name="任意多边形 7"/>
            <p:cNvSpPr/>
            <p:nvPr/>
          </p:nvSpPr>
          <p:spPr>
            <a:xfrm rot="6965211">
              <a:off x="11080109" y="121624"/>
              <a:ext cx="874500" cy="908736"/>
            </a:xfrm>
            <a:custGeom>
              <a:gdLst>
                <a:gd name="connsiteX0" fmla="*/ 28580 w 2500470"/>
                <a:gd name="connsiteY0" fmla="*/ 2487259 h 2594654"/>
                <a:gd name="connsiteX1" fmla="*/ 355545 w 2500470"/>
                <a:gd name="connsiteY1" fmla="*/ 1645002 h 2594654"/>
                <a:gd name="connsiteX2" fmla="*/ 1919866 w 2500470"/>
                <a:gd name="connsiteY2" fmla="*/ 0 h 2594654"/>
                <a:gd name="connsiteX3" fmla="*/ 2500470 w 2500470"/>
                <a:gd name="connsiteY3" fmla="*/ 1183921 h 2594654"/>
                <a:gd name="connsiteX4" fmla="*/ 2397389 w 2500470"/>
                <a:gd name="connsiteY4" fmla="*/ 1309248 h 2594654"/>
                <a:gd name="connsiteX5" fmla="*/ 2075151 w 2500470"/>
                <a:gd name="connsiteY5" fmla="*/ 1834351 h 2594654"/>
                <a:gd name="connsiteX6" fmla="*/ 1945894 w 2500470"/>
                <a:gd name="connsiteY6" fmla="*/ 2207563 h 2594654"/>
                <a:gd name="connsiteX7" fmla="*/ 1941435 w 2500470"/>
                <a:gd name="connsiteY7" fmla="*/ 2240950 h 2594654"/>
                <a:gd name="connsiteX8" fmla="*/ 1835071 w 2500470"/>
                <a:gd name="connsiteY8" fmla="*/ 2276247 h 2594654"/>
                <a:gd name="connsiteX9" fmla="*/ 1193539 w 2500470"/>
                <a:gd name="connsiteY9" fmla="*/ 2446889 h 2594654"/>
                <a:gd name="connsiteX10" fmla="*/ 28580 w 2500470"/>
                <a:gd name="connsiteY10" fmla="*/ 2487259 h 259465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00470" h="2594654">
                  <a:moveTo>
                    <a:pt x="28580" y="2487259"/>
                  </a:moveTo>
                  <a:cubicBezTo>
                    <a:pt x="-49579" y="2361557"/>
                    <a:pt x="24066" y="2108849"/>
                    <a:pt x="355545" y="1645002"/>
                  </a:cubicBezTo>
                  <a:cubicBezTo>
                    <a:pt x="1139734" y="724964"/>
                    <a:pt x="1199350" y="1007664"/>
                    <a:pt x="1919866" y="0"/>
                  </a:cubicBezTo>
                  <a:lnTo>
                    <a:pt x="2500470" y="1183921"/>
                  </a:lnTo>
                  <a:lnTo>
                    <a:pt x="2397389" y="1309248"/>
                  </a:lnTo>
                  <a:cubicBezTo>
                    <a:pt x="2279110" y="1461329"/>
                    <a:pt x="2165556" y="1635323"/>
                    <a:pt x="2075151" y="1834351"/>
                  </a:cubicBezTo>
                  <a:cubicBezTo>
                    <a:pt x="2006925" y="1974970"/>
                    <a:pt x="1965373" y="2098666"/>
                    <a:pt x="1945894" y="2207563"/>
                  </a:cubicBezTo>
                  <a:lnTo>
                    <a:pt x="1941435" y="2240950"/>
                  </a:lnTo>
                  <a:lnTo>
                    <a:pt x="1835071" y="2276247"/>
                  </a:lnTo>
                  <a:cubicBezTo>
                    <a:pt x="1670696" y="2329221"/>
                    <a:pt x="1485535" y="2382423"/>
                    <a:pt x="1193539" y="2446889"/>
                  </a:cubicBezTo>
                  <a:cubicBezTo>
                    <a:pt x="710791" y="2553470"/>
                    <a:pt x="158846" y="2696761"/>
                    <a:pt x="28580" y="248725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9" name="弦形 4"/>
            <p:cNvSpPr/>
            <p:nvPr/>
          </p:nvSpPr>
          <p:spPr>
            <a:xfrm rot="6965211">
              <a:off x="10668082" y="651908"/>
              <a:ext cx="944461" cy="1120775"/>
            </a:xfrm>
            <a:custGeom>
              <a:gdLst>
                <a:gd name="connsiteX0" fmla="*/ 2900262 w 4186990"/>
                <a:gd name="connsiteY0" fmla="*/ 1681061 h 1748589"/>
                <a:gd name="connsiteX1" fmla="*/ 1602783 w 4186990"/>
                <a:gd name="connsiteY1" fmla="*/ 1724232 h 1748589"/>
                <a:gd name="connsiteX2" fmla="*/ 331487 w 4186990"/>
                <a:gd name="connsiteY2" fmla="*/ 402166 h 1748589"/>
                <a:gd name="connsiteX3" fmla="*/ 2093494 w 4186990"/>
                <a:gd name="connsiteY3" fmla="*/ -1 h 1748589"/>
                <a:gd name="connsiteX4" fmla="*/ 2900262 w 4186990"/>
                <a:gd name="connsiteY4" fmla="*/ 1681061 h 1748589"/>
                <a:gd name="connsiteX0-1" fmla="*/ 2917440 w 2917440"/>
                <a:gd name="connsiteY0-2" fmla="*/ 1681062 h 1909286"/>
                <a:gd name="connsiteX1-3" fmla="*/ 1546723 w 2917440"/>
                <a:gd name="connsiteY1-4" fmla="*/ 1902984 h 1909286"/>
                <a:gd name="connsiteX2-5" fmla="*/ 348665 w 2917440"/>
                <a:gd name="connsiteY2-6" fmla="*/ 402167 h 1909286"/>
                <a:gd name="connsiteX3-7" fmla="*/ 2110672 w 2917440"/>
                <a:gd name="connsiteY3-8" fmla="*/ 0 h 1909286"/>
                <a:gd name="connsiteX4-9" fmla="*/ 2917440 w 2917440"/>
                <a:gd name="connsiteY4-10" fmla="*/ 1681062 h 1909286"/>
                <a:gd name="connsiteX0-11" fmla="*/ 2688210 w 2688210"/>
                <a:gd name="connsiteY0-12" fmla="*/ 1681062 h 1947908"/>
                <a:gd name="connsiteX1-13" fmla="*/ 1317493 w 2688210"/>
                <a:gd name="connsiteY1-14" fmla="*/ 1902984 h 1947908"/>
                <a:gd name="connsiteX2-15" fmla="*/ 224350 w 2688210"/>
                <a:gd name="connsiteY2-16" fmla="*/ 725895 h 1947908"/>
                <a:gd name="connsiteX3-17" fmla="*/ 1881442 w 2688210"/>
                <a:gd name="connsiteY3-18" fmla="*/ 0 h 1947908"/>
                <a:gd name="connsiteX4-19" fmla="*/ 2688210 w 2688210"/>
                <a:gd name="connsiteY4-20" fmla="*/ 1681062 h 1947908"/>
                <a:gd name="connsiteX0-21" fmla="*/ 2601313 w 2601313"/>
                <a:gd name="connsiteY0-22" fmla="*/ 1681062 h 1947908"/>
                <a:gd name="connsiteX1-23" fmla="*/ 1230596 w 2601313"/>
                <a:gd name="connsiteY1-24" fmla="*/ 1902984 h 1947908"/>
                <a:gd name="connsiteX2-25" fmla="*/ 137453 w 2601313"/>
                <a:gd name="connsiteY2-26" fmla="*/ 725895 h 1947908"/>
                <a:gd name="connsiteX3-27" fmla="*/ 1794545 w 2601313"/>
                <a:gd name="connsiteY3-28" fmla="*/ 0 h 1947908"/>
                <a:gd name="connsiteX4-29" fmla="*/ 2601313 w 2601313"/>
                <a:gd name="connsiteY4-30" fmla="*/ 1681062 h 1947908"/>
                <a:gd name="connsiteX0-31" fmla="*/ 2606235 w 2606235"/>
                <a:gd name="connsiteY0-32" fmla="*/ 1681062 h 1973367"/>
                <a:gd name="connsiteX1-33" fmla="*/ 1177887 w 2606235"/>
                <a:gd name="connsiteY1-34" fmla="*/ 1931201 h 1973367"/>
                <a:gd name="connsiteX2-35" fmla="*/ 142375 w 2606235"/>
                <a:gd name="connsiteY2-36" fmla="*/ 725895 h 1973367"/>
                <a:gd name="connsiteX3-37" fmla="*/ 1799467 w 2606235"/>
                <a:gd name="connsiteY3-38" fmla="*/ 0 h 1973367"/>
                <a:gd name="connsiteX4-39" fmla="*/ 2606235 w 2606235"/>
                <a:gd name="connsiteY4-40" fmla="*/ 1681062 h 1973367"/>
                <a:gd name="connsiteX0-41" fmla="*/ 2621805 w 2621805"/>
                <a:gd name="connsiteY0-42" fmla="*/ 1681062 h 1939707"/>
                <a:gd name="connsiteX1-43" fmla="*/ 1193457 w 2621805"/>
                <a:gd name="connsiteY1-44" fmla="*/ 1931201 h 1939707"/>
                <a:gd name="connsiteX2-45" fmla="*/ 157945 w 2621805"/>
                <a:gd name="connsiteY2-46" fmla="*/ 725895 h 1939707"/>
                <a:gd name="connsiteX3-47" fmla="*/ 1815037 w 2621805"/>
                <a:gd name="connsiteY3-48" fmla="*/ 0 h 1939707"/>
                <a:gd name="connsiteX4-49" fmla="*/ 2621805 w 2621805"/>
                <a:gd name="connsiteY4-50" fmla="*/ 1681062 h 1939707"/>
                <a:gd name="connsiteX0-51" fmla="*/ 2622069 w 2622069"/>
                <a:gd name="connsiteY0-52" fmla="*/ 1681062 h 1938274"/>
                <a:gd name="connsiteX1-53" fmla="*/ 1193721 w 2622069"/>
                <a:gd name="connsiteY1-54" fmla="*/ 1931201 h 1938274"/>
                <a:gd name="connsiteX2-55" fmla="*/ 158209 w 2622069"/>
                <a:gd name="connsiteY2-56" fmla="*/ 725895 h 1938274"/>
                <a:gd name="connsiteX3-57" fmla="*/ 1815301 w 2622069"/>
                <a:gd name="connsiteY3-58" fmla="*/ 0 h 1938274"/>
                <a:gd name="connsiteX4-59" fmla="*/ 2622069 w 2622069"/>
                <a:gd name="connsiteY4-60" fmla="*/ 1681062 h 1938274"/>
                <a:gd name="connsiteX0-61" fmla="*/ 2622069 w 2622069"/>
                <a:gd name="connsiteY0-62" fmla="*/ 2170930 h 2428142"/>
                <a:gd name="connsiteX1-63" fmla="*/ 1193721 w 2622069"/>
                <a:gd name="connsiteY1-64" fmla="*/ 2421069 h 2428142"/>
                <a:gd name="connsiteX2-65" fmla="*/ 158209 w 2622069"/>
                <a:gd name="connsiteY2-66" fmla="*/ 1215763 h 2428142"/>
                <a:gd name="connsiteX3-67" fmla="*/ 1575456 w 2622069"/>
                <a:gd name="connsiteY3-68" fmla="*/ 0 h 2428142"/>
                <a:gd name="connsiteX4-69" fmla="*/ 2622069 w 2622069"/>
                <a:gd name="connsiteY4-70" fmla="*/ 2170930 h 2428142"/>
                <a:gd name="connsiteX0-71" fmla="*/ 2612766 w 2612766"/>
                <a:gd name="connsiteY0-72" fmla="*/ 2170930 h 2464127"/>
                <a:gd name="connsiteX1-73" fmla="*/ 1184418 w 2612766"/>
                <a:gd name="connsiteY1-74" fmla="*/ 2421069 h 2464127"/>
                <a:gd name="connsiteX2-75" fmla="*/ 141852 w 2612766"/>
                <a:gd name="connsiteY2-76" fmla="*/ 1201355 h 2464127"/>
                <a:gd name="connsiteX3-77" fmla="*/ 1566153 w 2612766"/>
                <a:gd name="connsiteY3-78" fmla="*/ 0 h 2464127"/>
                <a:gd name="connsiteX4-79" fmla="*/ 2612766 w 2612766"/>
                <a:gd name="connsiteY4-80" fmla="*/ 2170930 h 2464127"/>
                <a:gd name="connsiteX0-81" fmla="*/ 2612766 w 2612766"/>
                <a:gd name="connsiteY0-82" fmla="*/ 2170930 h 2464127"/>
                <a:gd name="connsiteX1-83" fmla="*/ 1184418 w 2612766"/>
                <a:gd name="connsiteY1-84" fmla="*/ 2421069 h 2464127"/>
                <a:gd name="connsiteX2-85" fmla="*/ 141852 w 2612766"/>
                <a:gd name="connsiteY2-86" fmla="*/ 1201355 h 2464127"/>
                <a:gd name="connsiteX3-87" fmla="*/ 1566153 w 2612766"/>
                <a:gd name="connsiteY3-88" fmla="*/ 0 h 2464127"/>
                <a:gd name="connsiteX4-89" fmla="*/ 2612766 w 2612766"/>
                <a:gd name="connsiteY4-90" fmla="*/ 2170930 h 2464127"/>
                <a:gd name="connsiteX0-91" fmla="*/ 2612766 w 2612766"/>
                <a:gd name="connsiteY0-92" fmla="*/ 2228561 h 2521758"/>
                <a:gd name="connsiteX1-93" fmla="*/ 1184418 w 2612766"/>
                <a:gd name="connsiteY1-94" fmla="*/ 2478700 h 2521758"/>
                <a:gd name="connsiteX2-95" fmla="*/ 141852 w 2612766"/>
                <a:gd name="connsiteY2-96" fmla="*/ 1258986 h 2521758"/>
                <a:gd name="connsiteX3-97" fmla="*/ 1537937 w 2612766"/>
                <a:gd name="connsiteY3-98" fmla="*/ 0 h 2521758"/>
                <a:gd name="connsiteX4-99" fmla="*/ 2612766 w 2612766"/>
                <a:gd name="connsiteY4-100" fmla="*/ 2228561 h 2521758"/>
                <a:gd name="connsiteX0-101" fmla="*/ 2612766 w 2612766"/>
                <a:gd name="connsiteY0-102" fmla="*/ 2228561 h 2521758"/>
                <a:gd name="connsiteX1-103" fmla="*/ 1184418 w 2612766"/>
                <a:gd name="connsiteY1-104" fmla="*/ 2478700 h 2521758"/>
                <a:gd name="connsiteX2-105" fmla="*/ 141852 w 2612766"/>
                <a:gd name="connsiteY2-106" fmla="*/ 1258986 h 2521758"/>
                <a:gd name="connsiteX3-107" fmla="*/ 1537937 w 2612766"/>
                <a:gd name="connsiteY3-108" fmla="*/ 0 h 2521758"/>
                <a:gd name="connsiteX4-109" fmla="*/ 2612766 w 2612766"/>
                <a:gd name="connsiteY4-110" fmla="*/ 2228561 h 2521758"/>
                <a:gd name="connsiteX0-111" fmla="*/ 2615300 w 2615300"/>
                <a:gd name="connsiteY0-112" fmla="*/ 2228561 h 2478743"/>
                <a:gd name="connsiteX1-113" fmla="*/ 1186952 w 2615300"/>
                <a:gd name="connsiteY1-114" fmla="*/ 2478700 h 2478743"/>
                <a:gd name="connsiteX2-115" fmla="*/ 144386 w 2615300"/>
                <a:gd name="connsiteY2-116" fmla="*/ 1258986 h 2478743"/>
                <a:gd name="connsiteX3-117" fmla="*/ 1540471 w 2615300"/>
                <a:gd name="connsiteY3-118" fmla="*/ 0 h 2478743"/>
                <a:gd name="connsiteX4-119" fmla="*/ 2615300 w 2615300"/>
                <a:gd name="connsiteY4-120" fmla="*/ 2228561 h 2478743"/>
                <a:gd name="connsiteX0-121" fmla="*/ 2615300 w 2615300"/>
                <a:gd name="connsiteY0-122" fmla="*/ 2372638 h 2622820"/>
                <a:gd name="connsiteX1-123" fmla="*/ 1186952 w 2615300"/>
                <a:gd name="connsiteY1-124" fmla="*/ 2622777 h 2622820"/>
                <a:gd name="connsiteX2-125" fmla="*/ 144386 w 2615300"/>
                <a:gd name="connsiteY2-126" fmla="*/ 1403063 h 2622820"/>
                <a:gd name="connsiteX3-127" fmla="*/ 1469928 w 2615300"/>
                <a:gd name="connsiteY3-128" fmla="*/ 0 h 2622820"/>
                <a:gd name="connsiteX4-129" fmla="*/ 2615300 w 2615300"/>
                <a:gd name="connsiteY4-130" fmla="*/ 2372638 h 2622820"/>
                <a:gd name="connsiteX0-131" fmla="*/ 2615300 w 2615300"/>
                <a:gd name="connsiteY0-132" fmla="*/ 2500640 h 2750822"/>
                <a:gd name="connsiteX1-133" fmla="*/ 1186952 w 2615300"/>
                <a:gd name="connsiteY1-134" fmla="*/ 2750779 h 2750822"/>
                <a:gd name="connsiteX2-135" fmla="*/ 144386 w 2615300"/>
                <a:gd name="connsiteY2-136" fmla="*/ 1531065 h 2750822"/>
                <a:gd name="connsiteX3-137" fmla="*/ 990324 w 2615300"/>
                <a:gd name="connsiteY3-138" fmla="*/ 442268 h 2750822"/>
                <a:gd name="connsiteX4-139" fmla="*/ 1469928 w 2615300"/>
                <a:gd name="connsiteY4-140" fmla="*/ 128002 h 2750822"/>
                <a:gd name="connsiteX5" fmla="*/ 2615300 w 2615300"/>
                <a:gd name="connsiteY5" fmla="*/ 2500640 h 2750822"/>
                <a:gd name="connsiteX0-141" fmla="*/ 2615300 w 2615300"/>
                <a:gd name="connsiteY0-142" fmla="*/ 3019141 h 3269323"/>
                <a:gd name="connsiteX1-143" fmla="*/ 1186952 w 2615300"/>
                <a:gd name="connsiteY1-144" fmla="*/ 3269280 h 3269323"/>
                <a:gd name="connsiteX2-145" fmla="*/ 144386 w 2615300"/>
                <a:gd name="connsiteY2-146" fmla="*/ 2049566 h 3269323"/>
                <a:gd name="connsiteX3-147" fmla="*/ 990324 w 2615300"/>
                <a:gd name="connsiteY3-148" fmla="*/ 960769 h 3269323"/>
                <a:gd name="connsiteX4-149" fmla="*/ 1187758 w 2615300"/>
                <a:gd name="connsiteY4-150" fmla="*/ 70188 h 3269323"/>
                <a:gd name="connsiteX5-151" fmla="*/ 2615300 w 2615300"/>
                <a:gd name="connsiteY5-152" fmla="*/ 3019141 h 3269323"/>
                <a:gd name="connsiteX0-153" fmla="*/ 2615300 w 2615300"/>
                <a:gd name="connsiteY0-154" fmla="*/ 2948953 h 3199135"/>
                <a:gd name="connsiteX1-155" fmla="*/ 1186952 w 2615300"/>
                <a:gd name="connsiteY1-156" fmla="*/ 3199092 h 3199135"/>
                <a:gd name="connsiteX2-157" fmla="*/ 144386 w 2615300"/>
                <a:gd name="connsiteY2-158" fmla="*/ 1979378 h 3199135"/>
                <a:gd name="connsiteX3-159" fmla="*/ 990324 w 2615300"/>
                <a:gd name="connsiteY3-160" fmla="*/ 890581 h 3199135"/>
                <a:gd name="connsiteX4-161" fmla="*/ 1187758 w 2615300"/>
                <a:gd name="connsiteY4-162" fmla="*/ 0 h 3199135"/>
                <a:gd name="connsiteX5-163" fmla="*/ 2615300 w 2615300"/>
                <a:gd name="connsiteY5-164" fmla="*/ 2948953 h 3199135"/>
                <a:gd name="connsiteX0-165" fmla="*/ 2615300 w 2615300"/>
                <a:gd name="connsiteY0-166" fmla="*/ 2948953 h 3199135"/>
                <a:gd name="connsiteX1-167" fmla="*/ 1186952 w 2615300"/>
                <a:gd name="connsiteY1-168" fmla="*/ 3199092 h 3199135"/>
                <a:gd name="connsiteX2-169" fmla="*/ 144386 w 2615300"/>
                <a:gd name="connsiteY2-170" fmla="*/ 1979378 h 3199135"/>
                <a:gd name="connsiteX3-171" fmla="*/ 990324 w 2615300"/>
                <a:gd name="connsiteY3-172" fmla="*/ 890581 h 3199135"/>
                <a:gd name="connsiteX4-173" fmla="*/ 1187758 w 2615300"/>
                <a:gd name="connsiteY4-174" fmla="*/ 0 h 3199135"/>
                <a:gd name="connsiteX5-175" fmla="*/ 2615300 w 2615300"/>
                <a:gd name="connsiteY5-176" fmla="*/ 2948953 h 3199135"/>
                <a:gd name="connsiteX0-177" fmla="*/ 2615300 w 2615300"/>
                <a:gd name="connsiteY0-178" fmla="*/ 2948953 h 3199135"/>
                <a:gd name="connsiteX1-179" fmla="*/ 1186952 w 2615300"/>
                <a:gd name="connsiteY1-180" fmla="*/ 3199092 h 3199135"/>
                <a:gd name="connsiteX2-181" fmla="*/ 144386 w 2615300"/>
                <a:gd name="connsiteY2-182" fmla="*/ 1979378 h 3199135"/>
                <a:gd name="connsiteX3-183" fmla="*/ 990324 w 2615300"/>
                <a:gd name="connsiteY3-184" fmla="*/ 890581 h 3199135"/>
                <a:gd name="connsiteX4-185" fmla="*/ 1187758 w 2615300"/>
                <a:gd name="connsiteY4-186" fmla="*/ 0 h 3199135"/>
                <a:gd name="connsiteX5-187" fmla="*/ 2615300 w 2615300"/>
                <a:gd name="connsiteY5-188" fmla="*/ 2948953 h 3199135"/>
                <a:gd name="connsiteX0-189" fmla="*/ 2615300 w 2615300"/>
                <a:gd name="connsiteY0-190" fmla="*/ 2948953 h 3199135"/>
                <a:gd name="connsiteX1-191" fmla="*/ 1186952 w 2615300"/>
                <a:gd name="connsiteY1-192" fmla="*/ 3199092 h 3199135"/>
                <a:gd name="connsiteX2-193" fmla="*/ 144386 w 2615300"/>
                <a:gd name="connsiteY2-194" fmla="*/ 1979378 h 3199135"/>
                <a:gd name="connsiteX3-195" fmla="*/ 925938 w 2615300"/>
                <a:gd name="connsiteY3-196" fmla="*/ 868520 h 3199135"/>
                <a:gd name="connsiteX4-197" fmla="*/ 1187758 w 2615300"/>
                <a:gd name="connsiteY4-198" fmla="*/ 0 h 3199135"/>
                <a:gd name="connsiteX5-199" fmla="*/ 2615300 w 2615300"/>
                <a:gd name="connsiteY5-200" fmla="*/ 2948953 h 3199135"/>
                <a:gd name="connsiteX0-201" fmla="*/ 2692798 w 2692798"/>
                <a:gd name="connsiteY0-202" fmla="*/ 2948953 h 3241750"/>
                <a:gd name="connsiteX1-203" fmla="*/ 1264450 w 2692798"/>
                <a:gd name="connsiteY1-204" fmla="*/ 3199092 h 3241750"/>
                <a:gd name="connsiteX2-205" fmla="*/ 135735 w 2692798"/>
                <a:gd name="connsiteY2-206" fmla="*/ 1985833 h 3241750"/>
                <a:gd name="connsiteX3-207" fmla="*/ 1003436 w 2692798"/>
                <a:gd name="connsiteY3-208" fmla="*/ 868520 h 3241750"/>
                <a:gd name="connsiteX4-209" fmla="*/ 1265256 w 2692798"/>
                <a:gd name="connsiteY4-210" fmla="*/ 0 h 3241750"/>
                <a:gd name="connsiteX5-211" fmla="*/ 2692798 w 2692798"/>
                <a:gd name="connsiteY5-212" fmla="*/ 2948953 h 3241750"/>
                <a:gd name="connsiteX0-213" fmla="*/ 2692798 w 2692798"/>
                <a:gd name="connsiteY0-214" fmla="*/ 2948953 h 3241750"/>
                <a:gd name="connsiteX1-215" fmla="*/ 1264450 w 2692798"/>
                <a:gd name="connsiteY1-216" fmla="*/ 3199092 h 3241750"/>
                <a:gd name="connsiteX2-217" fmla="*/ 135735 w 2692798"/>
                <a:gd name="connsiteY2-218" fmla="*/ 1985833 h 3241750"/>
                <a:gd name="connsiteX3-219" fmla="*/ 1003436 w 2692798"/>
                <a:gd name="connsiteY3-220" fmla="*/ 868520 h 3241750"/>
                <a:gd name="connsiteX4-221" fmla="*/ 1265256 w 2692798"/>
                <a:gd name="connsiteY4-222" fmla="*/ 0 h 3241750"/>
                <a:gd name="connsiteX5-223" fmla="*/ 2692798 w 2692798"/>
                <a:gd name="connsiteY5-224" fmla="*/ 2948953 h 3241750"/>
                <a:gd name="connsiteX0-225" fmla="*/ 2699637 w 2699637"/>
                <a:gd name="connsiteY0-226" fmla="*/ 2948953 h 3204162"/>
                <a:gd name="connsiteX1-227" fmla="*/ 1271289 w 2699637"/>
                <a:gd name="connsiteY1-228" fmla="*/ 3199092 h 3204162"/>
                <a:gd name="connsiteX2-229" fmla="*/ 142574 w 2699637"/>
                <a:gd name="connsiteY2-230" fmla="*/ 1985833 h 3204162"/>
                <a:gd name="connsiteX3-231" fmla="*/ 1010275 w 2699637"/>
                <a:gd name="connsiteY3-232" fmla="*/ 868520 h 3204162"/>
                <a:gd name="connsiteX4-233" fmla="*/ 1272095 w 2699637"/>
                <a:gd name="connsiteY4-234" fmla="*/ 0 h 3204162"/>
                <a:gd name="connsiteX5-235" fmla="*/ 2699637 w 2699637"/>
                <a:gd name="connsiteY5-236" fmla="*/ 2948953 h 3204162"/>
              </a:gdLst>
              <a:cxnLst>
                <a:cxn ang="0">
                  <a:pos x="connsiteX0-1" y="connsiteY0-2"/>
                </a:cxn>
                <a:cxn ang="0">
                  <a:pos x="connsiteX1-3" y="connsiteY1-4"/>
                </a:cxn>
                <a:cxn ang="0">
                  <a:pos x="connsiteX2-5" y="connsiteY2-6"/>
                </a:cxn>
                <a:cxn ang="0">
                  <a:pos x="connsiteX3-7" y="connsiteY3-8"/>
                </a:cxn>
                <a:cxn ang="0">
                  <a:pos x="connsiteX4-9" y="connsiteY4-10"/>
                </a:cxn>
                <a:cxn ang="0">
                  <a:pos x="connsiteX5-151" y="connsiteY5-152"/>
                </a:cxn>
              </a:cxnLst>
              <a:rect l="l" t="t" r="r" b="b"/>
              <a:pathLst>
                <a:path w="2699637" h="3204162">
                  <a:moveTo>
                    <a:pt x="2699637" y="2948953"/>
                  </a:moveTo>
                  <a:cubicBezTo>
                    <a:pt x="2289114" y="3020552"/>
                    <a:pt x="1724840" y="3240146"/>
                    <a:pt x="1271289" y="3199092"/>
                  </a:cubicBezTo>
                  <a:cubicBezTo>
                    <a:pt x="758066" y="3152637"/>
                    <a:pt x="-403234" y="3110789"/>
                    <a:pt x="142574" y="1985833"/>
                  </a:cubicBezTo>
                  <a:cubicBezTo>
                    <a:pt x="383653" y="1455093"/>
                    <a:pt x="789351" y="1102364"/>
                    <a:pt x="1010275" y="868520"/>
                  </a:cubicBezTo>
                  <a:cubicBezTo>
                    <a:pt x="1167412" y="540875"/>
                    <a:pt x="1029452" y="577901"/>
                    <a:pt x="1272095" y="0"/>
                  </a:cubicBezTo>
                  <a:lnTo>
                    <a:pt x="2699637" y="294895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0" name="任意多边形 9"/>
            <p:cNvSpPr/>
            <p:nvPr/>
          </p:nvSpPr>
          <p:spPr>
            <a:xfrm flipV="1">
              <a:off x="9816269" y="1211463"/>
              <a:ext cx="1225996" cy="129926"/>
            </a:xfrm>
            <a:custGeom>
              <a:gdLst>
                <a:gd name="connsiteX0" fmla="*/ 837564 w 3505200"/>
                <a:gd name="connsiteY0" fmla="*/ 594360 h 594360"/>
                <a:gd name="connsiteX1" fmla="*/ 2239944 w 3505200"/>
                <a:gd name="connsiteY1" fmla="*/ 594360 h 594360"/>
                <a:gd name="connsiteX2" fmla="*/ 2350338 w 3505200"/>
                <a:gd name="connsiteY2" fmla="*/ 594360 h 594360"/>
                <a:gd name="connsiteX3" fmla="*/ 3505200 w 3505200"/>
                <a:gd name="connsiteY3" fmla="*/ 594360 h 594360"/>
                <a:gd name="connsiteX4" fmla="*/ 3505200 w 3505200"/>
                <a:gd name="connsiteY4" fmla="*/ 553416 h 594360"/>
                <a:gd name="connsiteX5" fmla="*/ 2239944 w 3505200"/>
                <a:gd name="connsiteY5" fmla="*/ 553416 h 594360"/>
                <a:gd name="connsiteX6" fmla="*/ 2239944 w 3505200"/>
                <a:gd name="connsiteY6" fmla="*/ 553416 h 594360"/>
                <a:gd name="connsiteX7" fmla="*/ 971893 w 3505200"/>
                <a:gd name="connsiteY7" fmla="*/ 553416 h 594360"/>
                <a:gd name="connsiteX8" fmla="*/ 831701 w 3505200"/>
                <a:gd name="connsiteY8" fmla="*/ 481340 h 594360"/>
                <a:gd name="connsiteX9" fmla="*/ 819744 w 3505200"/>
                <a:gd name="connsiteY9" fmla="*/ 435404 h 594360"/>
                <a:gd name="connsiteX10" fmla="*/ 831701 w 3505200"/>
                <a:gd name="connsiteY10" fmla="*/ 389468 h 594360"/>
                <a:gd name="connsiteX11" fmla="*/ 971893 w 3505200"/>
                <a:gd name="connsiteY11" fmla="*/ 317391 h 594360"/>
                <a:gd name="connsiteX12" fmla="*/ 1193974 w 3505200"/>
                <a:gd name="connsiteY12" fmla="*/ 317391 h 594360"/>
                <a:gd name="connsiteX13" fmla="*/ 1193974 w 3505200"/>
                <a:gd name="connsiteY13" fmla="*/ 317913 h 594360"/>
                <a:gd name="connsiteX14" fmla="*/ 2706748 w 3505200"/>
                <a:gd name="connsiteY14" fmla="*/ 317913 h 594360"/>
                <a:gd name="connsiteX15" fmla="*/ 2911684 w 3505200"/>
                <a:gd name="connsiteY15" fmla="*/ 158957 h 594360"/>
                <a:gd name="connsiteX16" fmla="*/ 2706748 w 3505200"/>
                <a:gd name="connsiteY16" fmla="*/ 0 h 594360"/>
                <a:gd name="connsiteX17" fmla="*/ 1265256 w 3505200"/>
                <a:gd name="connsiteY17" fmla="*/ 0 h 594360"/>
                <a:gd name="connsiteX18" fmla="*/ 1193974 w 3505200"/>
                <a:gd name="connsiteY18" fmla="*/ 0 h 594360"/>
                <a:gd name="connsiteX19" fmla="*/ 0 w 3505200"/>
                <a:gd name="connsiteY19" fmla="*/ 0 h 594360"/>
                <a:gd name="connsiteX20" fmla="*/ 0 w 3505200"/>
                <a:gd name="connsiteY20" fmla="*/ 40944 h 594360"/>
                <a:gd name="connsiteX21" fmla="*/ 1265256 w 3505200"/>
                <a:gd name="connsiteY21" fmla="*/ 40944 h 594360"/>
                <a:gd name="connsiteX22" fmla="*/ 1265256 w 3505200"/>
                <a:gd name="connsiteY22" fmla="*/ 40944 h 594360"/>
                <a:gd name="connsiteX23" fmla="*/ 2572420 w 3505200"/>
                <a:gd name="connsiteY23" fmla="*/ 40944 h 594360"/>
                <a:gd name="connsiteX24" fmla="*/ 2712612 w 3505200"/>
                <a:gd name="connsiteY24" fmla="*/ 113021 h 594360"/>
                <a:gd name="connsiteX25" fmla="*/ 2724569 w 3505200"/>
                <a:gd name="connsiteY25" fmla="*/ 158957 h 594360"/>
                <a:gd name="connsiteX26" fmla="*/ 2712612 w 3505200"/>
                <a:gd name="connsiteY26" fmla="*/ 204893 h 594360"/>
                <a:gd name="connsiteX27" fmla="*/ 2572420 w 3505200"/>
                <a:gd name="connsiteY27" fmla="*/ 276970 h 594360"/>
                <a:gd name="connsiteX28" fmla="*/ 2350338 w 3505200"/>
                <a:gd name="connsiteY28" fmla="*/ 276970 h 594360"/>
                <a:gd name="connsiteX29" fmla="*/ 2350338 w 3505200"/>
                <a:gd name="connsiteY29" fmla="*/ 276447 h 594360"/>
                <a:gd name="connsiteX30" fmla="*/ 837564 w 3505200"/>
                <a:gd name="connsiteY30" fmla="*/ 276447 h 594360"/>
                <a:gd name="connsiteX31" fmla="*/ 632628 w 3505200"/>
                <a:gd name="connsiteY31" fmla="*/ 435404 h 594360"/>
                <a:gd name="connsiteX32" fmla="*/ 837564 w 3505200"/>
                <a:gd name="connsiteY32" fmla="*/ 594360 h 59436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505200" h="594360">
                  <a:moveTo>
                    <a:pt x="837564" y="594360"/>
                  </a:moveTo>
                  <a:lnTo>
                    <a:pt x="2239944" y="594360"/>
                  </a:lnTo>
                  <a:lnTo>
                    <a:pt x="2350338" y="594360"/>
                  </a:lnTo>
                  <a:lnTo>
                    <a:pt x="3505200" y="594360"/>
                  </a:lnTo>
                  <a:lnTo>
                    <a:pt x="3505200" y="553416"/>
                  </a:lnTo>
                  <a:lnTo>
                    <a:pt x="2239944" y="553416"/>
                  </a:lnTo>
                  <a:lnTo>
                    <a:pt x="2239944" y="553416"/>
                  </a:lnTo>
                  <a:lnTo>
                    <a:pt x="971893" y="553416"/>
                  </a:lnTo>
                  <a:cubicBezTo>
                    <a:pt x="908871" y="553416"/>
                    <a:pt x="854798" y="523696"/>
                    <a:pt x="831701" y="481340"/>
                  </a:cubicBezTo>
                  <a:lnTo>
                    <a:pt x="819744" y="435404"/>
                  </a:lnTo>
                  <a:lnTo>
                    <a:pt x="831701" y="389468"/>
                  </a:lnTo>
                  <a:cubicBezTo>
                    <a:pt x="854798" y="347111"/>
                    <a:pt x="908871" y="317391"/>
                    <a:pt x="971893" y="317391"/>
                  </a:cubicBezTo>
                  <a:lnTo>
                    <a:pt x="1193974" y="317391"/>
                  </a:lnTo>
                  <a:lnTo>
                    <a:pt x="1193974" y="317913"/>
                  </a:lnTo>
                  <a:lnTo>
                    <a:pt x="2706748" y="317913"/>
                  </a:lnTo>
                  <a:cubicBezTo>
                    <a:pt x="2819931" y="317913"/>
                    <a:pt x="2911684" y="246746"/>
                    <a:pt x="2911684" y="158957"/>
                  </a:cubicBezTo>
                  <a:cubicBezTo>
                    <a:pt x="2911684" y="71167"/>
                    <a:pt x="2819931" y="0"/>
                    <a:pt x="2706748" y="0"/>
                  </a:cubicBezTo>
                  <a:lnTo>
                    <a:pt x="1265256" y="0"/>
                  </a:lnTo>
                  <a:lnTo>
                    <a:pt x="1193974" y="0"/>
                  </a:lnTo>
                  <a:lnTo>
                    <a:pt x="0" y="0"/>
                  </a:lnTo>
                  <a:lnTo>
                    <a:pt x="0" y="40944"/>
                  </a:lnTo>
                  <a:lnTo>
                    <a:pt x="1265256" y="40944"/>
                  </a:lnTo>
                  <a:lnTo>
                    <a:pt x="1265256" y="40944"/>
                  </a:lnTo>
                  <a:lnTo>
                    <a:pt x="2572420" y="40944"/>
                  </a:lnTo>
                  <a:cubicBezTo>
                    <a:pt x="2635442" y="40944"/>
                    <a:pt x="2689515" y="70664"/>
                    <a:pt x="2712612" y="113021"/>
                  </a:cubicBezTo>
                  <a:lnTo>
                    <a:pt x="2724569" y="158957"/>
                  </a:lnTo>
                  <a:lnTo>
                    <a:pt x="2712612" y="204893"/>
                  </a:lnTo>
                  <a:cubicBezTo>
                    <a:pt x="2689515" y="247249"/>
                    <a:pt x="2635442" y="276970"/>
                    <a:pt x="2572420" y="276970"/>
                  </a:cubicBezTo>
                  <a:lnTo>
                    <a:pt x="2350338" y="276970"/>
                  </a:lnTo>
                  <a:lnTo>
                    <a:pt x="2350338" y="276447"/>
                  </a:lnTo>
                  <a:lnTo>
                    <a:pt x="837564" y="276447"/>
                  </a:lnTo>
                  <a:cubicBezTo>
                    <a:pt x="724381" y="276447"/>
                    <a:pt x="632628" y="347614"/>
                    <a:pt x="632628" y="435404"/>
                  </a:cubicBezTo>
                  <a:cubicBezTo>
                    <a:pt x="632628" y="523193"/>
                    <a:pt x="724381" y="594360"/>
                    <a:pt x="837564" y="59436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1" name="任意多边形 10"/>
            <p:cNvSpPr/>
            <p:nvPr/>
          </p:nvSpPr>
          <p:spPr>
            <a:xfrm flipV="1">
              <a:off x="11238361" y="511862"/>
              <a:ext cx="953375" cy="129926"/>
            </a:xfrm>
            <a:custGeom>
              <a:gdLst>
                <a:gd name="connsiteX0" fmla="*/ 293024 w 953627"/>
                <a:gd name="connsiteY0" fmla="*/ 129693 h 129693"/>
                <a:gd name="connsiteX1" fmla="*/ 783649 w 953627"/>
                <a:gd name="connsiteY1" fmla="*/ 129693 h 129693"/>
                <a:gd name="connsiteX2" fmla="*/ 822271 w 953627"/>
                <a:gd name="connsiteY2" fmla="*/ 129693 h 129693"/>
                <a:gd name="connsiteX3" fmla="*/ 953627 w 953627"/>
                <a:gd name="connsiteY3" fmla="*/ 129693 h 129693"/>
                <a:gd name="connsiteX4" fmla="*/ 953627 w 953627"/>
                <a:gd name="connsiteY4" fmla="*/ 120759 h 129693"/>
                <a:gd name="connsiteX5" fmla="*/ 783649 w 953627"/>
                <a:gd name="connsiteY5" fmla="*/ 120759 h 129693"/>
                <a:gd name="connsiteX6" fmla="*/ 340019 w 953627"/>
                <a:gd name="connsiteY6" fmla="*/ 120759 h 129693"/>
                <a:gd name="connsiteX7" fmla="*/ 290972 w 953627"/>
                <a:gd name="connsiteY7" fmla="*/ 105031 h 129693"/>
                <a:gd name="connsiteX8" fmla="*/ 286789 w 953627"/>
                <a:gd name="connsiteY8" fmla="*/ 95008 h 129693"/>
                <a:gd name="connsiteX9" fmla="*/ 290972 w 953627"/>
                <a:gd name="connsiteY9" fmla="*/ 84984 h 129693"/>
                <a:gd name="connsiteX10" fmla="*/ 340019 w 953627"/>
                <a:gd name="connsiteY10" fmla="*/ 69257 h 129693"/>
                <a:gd name="connsiteX11" fmla="*/ 417714 w 953627"/>
                <a:gd name="connsiteY11" fmla="*/ 69257 h 129693"/>
                <a:gd name="connsiteX12" fmla="*/ 417714 w 953627"/>
                <a:gd name="connsiteY12" fmla="*/ 69370 h 129693"/>
                <a:gd name="connsiteX13" fmla="*/ 946962 w 953627"/>
                <a:gd name="connsiteY13" fmla="*/ 69370 h 129693"/>
                <a:gd name="connsiteX14" fmla="*/ 953627 w 953627"/>
                <a:gd name="connsiteY14" fmla="*/ 68035 h 129693"/>
                <a:gd name="connsiteX15" fmla="*/ 953627 w 953627"/>
                <a:gd name="connsiteY15" fmla="*/ 1336 h 129693"/>
                <a:gd name="connsiteX16" fmla="*/ 946962 w 953627"/>
                <a:gd name="connsiteY16" fmla="*/ 0 h 129693"/>
                <a:gd name="connsiteX17" fmla="*/ 442653 w 953627"/>
                <a:gd name="connsiteY17" fmla="*/ 0 h 129693"/>
                <a:gd name="connsiteX18" fmla="*/ 417714 w 953627"/>
                <a:gd name="connsiteY18" fmla="*/ 0 h 129693"/>
                <a:gd name="connsiteX19" fmla="*/ 0 w 953627"/>
                <a:gd name="connsiteY19" fmla="*/ 0 h 129693"/>
                <a:gd name="connsiteX20" fmla="*/ 0 w 953627"/>
                <a:gd name="connsiteY20" fmla="*/ 8934 h 129693"/>
                <a:gd name="connsiteX21" fmla="*/ 442653 w 953627"/>
                <a:gd name="connsiteY21" fmla="*/ 8934 h 129693"/>
                <a:gd name="connsiteX22" fmla="*/ 899967 w 953627"/>
                <a:gd name="connsiteY22" fmla="*/ 8934 h 129693"/>
                <a:gd name="connsiteX23" fmla="*/ 949013 w 953627"/>
                <a:gd name="connsiteY23" fmla="*/ 24662 h 129693"/>
                <a:gd name="connsiteX24" fmla="*/ 953197 w 953627"/>
                <a:gd name="connsiteY24" fmla="*/ 34685 h 129693"/>
                <a:gd name="connsiteX25" fmla="*/ 949013 w 953627"/>
                <a:gd name="connsiteY25" fmla="*/ 44709 h 129693"/>
                <a:gd name="connsiteX26" fmla="*/ 899967 w 953627"/>
                <a:gd name="connsiteY26" fmla="*/ 60437 h 129693"/>
                <a:gd name="connsiteX27" fmla="*/ 822271 w 953627"/>
                <a:gd name="connsiteY27" fmla="*/ 60437 h 129693"/>
                <a:gd name="connsiteX28" fmla="*/ 822271 w 953627"/>
                <a:gd name="connsiteY28" fmla="*/ 60322 h 129693"/>
                <a:gd name="connsiteX29" fmla="*/ 293024 w 953627"/>
                <a:gd name="connsiteY29" fmla="*/ 60322 h 129693"/>
                <a:gd name="connsiteX30" fmla="*/ 221326 w 953627"/>
                <a:gd name="connsiteY30" fmla="*/ 95008 h 129693"/>
                <a:gd name="connsiteX31" fmla="*/ 293024 w 953627"/>
                <a:gd name="connsiteY31" fmla="*/ 129693 h 12969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53627" h="129693">
                  <a:moveTo>
                    <a:pt x="293024" y="129693"/>
                  </a:moveTo>
                  <a:lnTo>
                    <a:pt x="783649" y="129693"/>
                  </a:lnTo>
                  <a:lnTo>
                    <a:pt x="822271" y="129693"/>
                  </a:lnTo>
                  <a:lnTo>
                    <a:pt x="953627" y="129693"/>
                  </a:lnTo>
                  <a:lnTo>
                    <a:pt x="953627" y="120759"/>
                  </a:lnTo>
                  <a:lnTo>
                    <a:pt x="783649" y="120759"/>
                  </a:lnTo>
                  <a:lnTo>
                    <a:pt x="340019" y="120759"/>
                  </a:lnTo>
                  <a:cubicBezTo>
                    <a:pt x="317971" y="120759"/>
                    <a:pt x="299053" y="114274"/>
                    <a:pt x="290972" y="105031"/>
                  </a:cubicBezTo>
                  <a:lnTo>
                    <a:pt x="286789" y="95008"/>
                  </a:lnTo>
                  <a:lnTo>
                    <a:pt x="290972" y="84984"/>
                  </a:lnTo>
                  <a:cubicBezTo>
                    <a:pt x="299053" y="75742"/>
                    <a:pt x="317971" y="69257"/>
                    <a:pt x="340019" y="69257"/>
                  </a:cubicBezTo>
                  <a:lnTo>
                    <a:pt x="417714" y="69257"/>
                  </a:lnTo>
                  <a:lnTo>
                    <a:pt x="417714" y="69370"/>
                  </a:lnTo>
                  <a:lnTo>
                    <a:pt x="946962" y="69370"/>
                  </a:lnTo>
                  <a:lnTo>
                    <a:pt x="953627" y="68035"/>
                  </a:lnTo>
                  <a:lnTo>
                    <a:pt x="953627" y="1336"/>
                  </a:lnTo>
                  <a:lnTo>
                    <a:pt x="946962" y="0"/>
                  </a:lnTo>
                  <a:lnTo>
                    <a:pt x="442653" y="0"/>
                  </a:lnTo>
                  <a:lnTo>
                    <a:pt x="417714" y="0"/>
                  </a:lnTo>
                  <a:lnTo>
                    <a:pt x="0" y="0"/>
                  </a:lnTo>
                  <a:lnTo>
                    <a:pt x="0" y="8934"/>
                  </a:lnTo>
                  <a:lnTo>
                    <a:pt x="442653" y="8934"/>
                  </a:lnTo>
                  <a:lnTo>
                    <a:pt x="899967" y="8934"/>
                  </a:lnTo>
                  <a:cubicBezTo>
                    <a:pt x="922015" y="8934"/>
                    <a:pt x="940933" y="15419"/>
                    <a:pt x="949013" y="24662"/>
                  </a:cubicBezTo>
                  <a:lnTo>
                    <a:pt x="953197" y="34685"/>
                  </a:lnTo>
                  <a:lnTo>
                    <a:pt x="949013" y="44709"/>
                  </a:lnTo>
                  <a:cubicBezTo>
                    <a:pt x="940933" y="53951"/>
                    <a:pt x="922015" y="60437"/>
                    <a:pt x="899967" y="60437"/>
                  </a:cubicBezTo>
                  <a:lnTo>
                    <a:pt x="822271" y="60437"/>
                  </a:lnTo>
                  <a:lnTo>
                    <a:pt x="822271" y="60322"/>
                  </a:lnTo>
                  <a:lnTo>
                    <a:pt x="293024" y="60322"/>
                  </a:lnTo>
                  <a:cubicBezTo>
                    <a:pt x="253426" y="60322"/>
                    <a:pt x="221326" y="75851"/>
                    <a:pt x="221326" y="95008"/>
                  </a:cubicBezTo>
                  <a:cubicBezTo>
                    <a:pt x="221326" y="114164"/>
                    <a:pt x="253426" y="129693"/>
                    <a:pt x="293024" y="12969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nvGrpSpPr>
          <p:cNvPr id="2051" name="组合 25"/>
          <p:cNvGrpSpPr/>
          <p:nvPr/>
        </p:nvGrpSpPr>
        <p:grpSpPr>
          <a:xfrm>
            <a:off x="1011238" y="1530350"/>
            <a:ext cx="9940925" cy="2574925"/>
            <a:chOff x="2355569" y="1570625"/>
            <a:chExt cx="7868188" cy="2260404"/>
          </a:xfrm>
        </p:grpSpPr>
        <p:grpSp>
          <p:nvGrpSpPr>
            <p:cNvPr id="2056" name="组合 23"/>
            <p:cNvGrpSpPr/>
            <p:nvPr/>
          </p:nvGrpSpPr>
          <p:grpSpPr>
            <a:xfrm>
              <a:off x="2997221" y="1898346"/>
              <a:ext cx="6583604" cy="1667338"/>
              <a:chOff x="2563793" y="218138"/>
              <a:chExt cx="6583604" cy="1667338"/>
            </a:xfrm>
          </p:grpSpPr>
          <p:sp>
            <p:nvSpPr>
              <p:cNvPr id="5" name="矩形 4"/>
              <p:cNvSpPr/>
              <p:nvPr/>
            </p:nvSpPr>
            <p:spPr>
              <a:xfrm>
                <a:off x="2859488" y="1516738"/>
                <a:ext cx="5988467" cy="369301"/>
              </a:xfrm>
              <a:prstGeom prst="rect">
                <a:avLst/>
              </a:prstGeom>
              <a:blipFill>
                <a:blip r:embed="rId2"/>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pic>
            <p:nvPicPr>
              <p:cNvPr id="2064" name="图片 11"/>
              <p:cNvPicPr>
                <a:picLocks noChangeAspect="1"/>
              </p:cNvPicPr>
              <p:nvPr/>
            </p:nvPicPr>
            <p:blipFill>
              <a:blip r:embed="rId3"/>
              <a:stretch>
                <a:fillRect/>
              </a:stretch>
            </p:blipFill>
            <p:spPr bwMode="auto">
              <a:xfrm rot="5400000">
                <a:off x="5223643" y="-2146041"/>
                <a:ext cx="1260895" cy="5989254"/>
              </a:xfrm>
              <a:prstGeom prst="rect">
                <a:avLst/>
              </a:prstGeom>
              <a:blipFill dpi="0" rotWithShape="1">
                <a:blip r:embed="rId2"/>
                <a:tile tx="0" ty="0" sx="100000" sy="100000" flip="none" algn="tl"/>
              </a:blipFill>
              <a:ln w="9525">
                <a:noFill/>
                <a:miter lim="800000"/>
              </a:ln>
            </p:spPr>
          </p:pic>
          <p:pic>
            <p:nvPicPr>
              <p:cNvPr id="2065" name="图片 12"/>
              <p:cNvPicPr>
                <a:picLocks noChangeAspect="1"/>
              </p:cNvPicPr>
              <p:nvPr/>
            </p:nvPicPr>
            <p:blipFill>
              <a:blip r:embed="rId4"/>
              <a:stretch>
                <a:fillRect/>
              </a:stretch>
            </p:blipFill>
            <p:spPr bwMode="auto">
              <a:xfrm rot="5400000">
                <a:off x="8210860" y="948939"/>
                <a:ext cx="1667338" cy="205736"/>
              </a:xfrm>
              <a:prstGeom prst="rect">
                <a:avLst/>
              </a:prstGeom>
              <a:noFill/>
              <a:ln w="9525">
                <a:noFill/>
                <a:miter lim="800000"/>
              </a:ln>
            </p:spPr>
          </p:pic>
          <p:pic>
            <p:nvPicPr>
              <p:cNvPr id="2066" name="图片 13"/>
              <p:cNvPicPr>
                <a:picLocks noChangeAspect="1"/>
              </p:cNvPicPr>
              <p:nvPr/>
            </p:nvPicPr>
            <p:blipFill>
              <a:blip r:embed="rId4"/>
              <a:stretch>
                <a:fillRect/>
              </a:stretch>
            </p:blipFill>
            <p:spPr bwMode="auto">
              <a:xfrm rot="5400000">
                <a:off x="1832992" y="948939"/>
                <a:ext cx="1667338" cy="205736"/>
              </a:xfrm>
              <a:prstGeom prst="rect">
                <a:avLst/>
              </a:prstGeom>
              <a:noFill/>
              <a:ln w="9525">
                <a:noFill/>
                <a:miter lim="800000"/>
              </a:ln>
            </p:spPr>
          </p:pic>
        </p:grpSp>
        <p:grpSp>
          <p:nvGrpSpPr>
            <p:cNvPr id="2057" name="组合 22"/>
            <p:cNvGrpSpPr/>
            <p:nvPr/>
          </p:nvGrpSpPr>
          <p:grpSpPr>
            <a:xfrm>
              <a:off x="2355569" y="1570625"/>
              <a:ext cx="7868188" cy="2260404"/>
              <a:chOff x="2179536" y="1570625"/>
              <a:chExt cx="7868188" cy="2260404"/>
            </a:xfrm>
          </p:grpSpPr>
          <p:sp>
            <p:nvSpPr>
              <p:cNvPr id="15" name="矩形 14"/>
              <p:cNvSpPr/>
              <p:nvPr/>
            </p:nvSpPr>
            <p:spPr>
              <a:xfrm rot="5400000">
                <a:off x="5182083" y="-1056729"/>
                <a:ext cx="1861837" cy="751511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6" name="矩形 15"/>
              <p:cNvSpPr/>
              <p:nvPr/>
            </p:nvSpPr>
            <p:spPr>
              <a:xfrm rot="5400000">
                <a:off x="9693572" y="1592742"/>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7" name="矩形 16"/>
              <p:cNvSpPr/>
              <p:nvPr/>
            </p:nvSpPr>
            <p:spPr>
              <a:xfrm rot="5400000">
                <a:off x="9693572" y="3476877"/>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8" name="矩形 17"/>
              <p:cNvSpPr/>
              <p:nvPr/>
            </p:nvSpPr>
            <p:spPr>
              <a:xfrm rot="5400000">
                <a:off x="2179716" y="1570445"/>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9" name="矩形 18"/>
              <p:cNvSpPr/>
              <p:nvPr/>
            </p:nvSpPr>
            <p:spPr>
              <a:xfrm rot="5400000">
                <a:off x="2179716" y="3454579"/>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pic>
        <p:nvPicPr>
          <p:cNvPr id="2052" name="图片 19"/>
          <p:cNvPicPr>
            <a:picLocks noChangeAspect="1"/>
          </p:cNvPicPr>
          <p:nvPr/>
        </p:nvPicPr>
        <p:blipFill>
          <a:blip r:embed="rId5"/>
          <a:stretch>
            <a:fillRect/>
          </a:stretch>
        </p:blipFill>
        <p:spPr bwMode="auto">
          <a:xfrm>
            <a:off x="-25400" y="4156075"/>
            <a:ext cx="9612313" cy="2374900"/>
          </a:xfrm>
          <a:prstGeom prst="rect">
            <a:avLst/>
          </a:prstGeom>
          <a:noFill/>
          <a:ln w="9525">
            <a:noFill/>
            <a:miter lim="800000"/>
          </a:ln>
        </p:spPr>
      </p:pic>
      <p:sp>
        <p:nvSpPr>
          <p:cNvPr id="2053" name="标题 1"/>
          <p:cNvSpPr txBox="1">
            <a:spLocks noChangeArrowheads="1"/>
          </p:cNvSpPr>
          <p:nvPr/>
        </p:nvSpPr>
        <p:spPr bwMode="auto">
          <a:xfrm>
            <a:off x="2295525" y="2225675"/>
            <a:ext cx="7466013" cy="792163"/>
          </a:xfrm>
          <a:prstGeom prst="rect">
            <a:avLst/>
          </a:prstGeom>
          <a:noFill/>
          <a:ln w="9525">
            <a:noFill/>
            <a:miter lim="800000"/>
          </a:ln>
        </p:spPr>
        <p:txBody>
          <a:bodyPr lIns="88182" tIns="45855" rIns="88182" bIns="45855"/>
          <a:lstStyle/>
          <a:p>
            <a:pPr algn="dist" defTabSz="1109980"/>
            <a:r>
              <a:rPr lang="zh-CN" altLang="en-US" sz="4400" b="1">
                <a:solidFill>
                  <a:schemeClr val="bg1"/>
                </a:solidFill>
                <a:latin typeface="隶书" panose="02010509060101010101" pitchFamily="49" charset="-122"/>
                <a:ea typeface="隶书" panose="02010509060101010101" pitchFamily="49" charset="-122"/>
              </a:rPr>
              <a:t>第</a:t>
            </a:r>
            <a:r>
              <a:rPr lang="en-US" altLang="zh-CN" sz="4400" b="1">
                <a:solidFill>
                  <a:schemeClr val="bg1"/>
                </a:solidFill>
                <a:latin typeface="隶书" panose="02010509060101010101" pitchFamily="49" charset="-122"/>
                <a:ea typeface="隶书" panose="02010509060101010101" pitchFamily="49" charset="-122"/>
              </a:rPr>
              <a:t>1</a:t>
            </a:r>
            <a:r>
              <a:rPr lang="zh-CN" altLang="en-US" sz="4400" b="1">
                <a:solidFill>
                  <a:schemeClr val="bg1"/>
                </a:solidFill>
                <a:latin typeface="隶书" panose="02010509060101010101" pitchFamily="49" charset="-122"/>
                <a:ea typeface="隶书" panose="02010509060101010101" pitchFamily="49" charset="-122"/>
              </a:rPr>
              <a:t>课从食物采集到食物生产</a:t>
            </a:r>
            <a:endParaRPr lang="zh-CN" altLang="en-US" sz="4400" b="1">
              <a:solidFill>
                <a:schemeClr val="bg1"/>
              </a:solidFill>
              <a:latin typeface="隶书" pitchFamily="49" charset="-122"/>
              <a:ea typeface="隶书" pitchFamily="49"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pic>
        <p:nvPicPr>
          <p:cNvPr id="7" name="图片 6" descr="水稻11.jpg"/>
          <p:cNvPicPr>
            <a:picLocks noChangeAspect="1"/>
          </p:cNvPicPr>
          <p:nvPr/>
        </p:nvPicPr>
        <p:blipFill>
          <a:blip r:embed="rId2"/>
          <a:stretch>
            <a:fillRect/>
          </a:stretch>
        </p:blipFill>
        <p:spPr>
          <a:xfrm>
            <a:off x="3814324" y="2019300"/>
            <a:ext cx="3912060" cy="2933700"/>
          </a:xfrm>
          <a:prstGeom prst="rect">
            <a:avLst/>
          </a:prstGeom>
        </p:spPr>
      </p:pic>
      <p:pic>
        <p:nvPicPr>
          <p:cNvPr id="10" name="图片 9" descr="小麦0.jpg"/>
          <p:cNvPicPr>
            <a:picLocks noChangeAspect="1"/>
          </p:cNvPicPr>
          <p:nvPr/>
        </p:nvPicPr>
        <p:blipFill>
          <a:blip r:embed="rId3"/>
          <a:stretch>
            <a:fillRect/>
          </a:stretch>
        </p:blipFill>
        <p:spPr>
          <a:xfrm>
            <a:off x="38100" y="1969128"/>
            <a:ext cx="3721100" cy="2958472"/>
          </a:xfrm>
          <a:prstGeom prst="rect">
            <a:avLst/>
          </a:prstGeom>
        </p:spPr>
      </p:pic>
      <p:pic>
        <p:nvPicPr>
          <p:cNvPr id="11" name="图片 10" descr="e7eb2cf3c1c54a9fb05ab7d2ba9a3627.jpeg"/>
          <p:cNvPicPr>
            <a:picLocks noChangeAspect="1"/>
          </p:cNvPicPr>
          <p:nvPr/>
        </p:nvPicPr>
        <p:blipFill>
          <a:blip r:embed="rId4"/>
          <a:stretch>
            <a:fillRect/>
          </a:stretch>
        </p:blipFill>
        <p:spPr>
          <a:xfrm>
            <a:off x="7772400" y="2005126"/>
            <a:ext cx="4419600" cy="2947873"/>
          </a:xfrm>
          <a:prstGeom prst="rect">
            <a:avLst/>
          </a:prstGeom>
        </p:spPr>
      </p:pic>
      <p:sp>
        <p:nvSpPr>
          <p:cNvPr id="12" name="TextBox 11"/>
          <p:cNvSpPr txBox="1"/>
          <p:nvPr/>
        </p:nvSpPr>
        <p:spPr>
          <a:xfrm>
            <a:off x="2882900" y="762000"/>
            <a:ext cx="5743880" cy="646331"/>
          </a:xfrm>
          <a:prstGeom prst="rect">
            <a:avLst/>
          </a:prstGeom>
          <a:noFill/>
        </p:spPr>
        <p:txBody>
          <a:bodyPr wrap="none" rtlCol="0">
            <a:spAutoFit/>
          </a:bodyPr>
          <a:lstStyle/>
          <a:p>
            <a:r>
              <a:rPr lang="zh-CN" altLang="en-US" sz="3600" b="1">
                <a:solidFill>
                  <a:srgbClr val="FF0000"/>
                </a:solidFill>
                <a:latin typeface="黑体" panose="02010609060101010101" pitchFamily="49" charset="-122"/>
                <a:ea typeface="黑体" panose="02010609060101010101" pitchFamily="49" charset="-122"/>
              </a:rPr>
              <a:t>世界最早期文明的三种食物</a:t>
            </a:r>
            <a:endParaRPr lang="zh-CN" altLang="en-US" sz="3600" b="1">
              <a:solidFill>
                <a:srgbClr val="FF0000"/>
              </a:solidFill>
              <a:latin typeface="黑体" pitchFamily="49" charset="-122"/>
              <a:ea typeface="黑体" pitchFamily="49" charset="-122"/>
            </a:endParaRPr>
          </a:p>
        </p:txBody>
      </p:sp>
      <p:sp>
        <p:nvSpPr>
          <p:cNvPr id="13" name="TextBox 12"/>
          <p:cNvSpPr txBox="1"/>
          <p:nvPr/>
        </p:nvSpPr>
        <p:spPr>
          <a:xfrm>
            <a:off x="1346200" y="5054600"/>
            <a:ext cx="1215397" cy="584775"/>
          </a:xfrm>
          <a:prstGeom prst="rect">
            <a:avLst/>
          </a:prstGeom>
          <a:noFill/>
        </p:spPr>
        <p:txBody>
          <a:bodyPr wrap="none" rtlCol="0">
            <a:spAutoFit/>
          </a:bodyPr>
          <a:lstStyle/>
          <a:p>
            <a:r>
              <a:rPr lang="zh-CN" altLang="en-US" sz="3200" b="1" smtClean="0">
                <a:latin typeface="黑体" panose="02010609060101010101" pitchFamily="49" charset="-122"/>
                <a:ea typeface="黑体" panose="02010609060101010101" pitchFamily="49" charset="-122"/>
              </a:rPr>
              <a:t>小 麦</a:t>
            </a:r>
            <a:endParaRPr lang="zh-CN" altLang="en-US" sz="3200" b="1">
              <a:latin typeface="黑体" pitchFamily="49" charset="-122"/>
              <a:ea typeface="黑体" pitchFamily="49" charset="-122"/>
            </a:endParaRPr>
          </a:p>
        </p:txBody>
      </p:sp>
      <p:sp>
        <p:nvSpPr>
          <p:cNvPr id="14" name="TextBox 13"/>
          <p:cNvSpPr txBox="1"/>
          <p:nvPr/>
        </p:nvSpPr>
        <p:spPr>
          <a:xfrm>
            <a:off x="5232400" y="5041900"/>
            <a:ext cx="1215397" cy="584775"/>
          </a:xfrm>
          <a:prstGeom prst="rect">
            <a:avLst/>
          </a:prstGeom>
          <a:noFill/>
        </p:spPr>
        <p:txBody>
          <a:bodyPr wrap="none" rtlCol="0">
            <a:spAutoFit/>
          </a:bodyPr>
          <a:lstStyle/>
          <a:p>
            <a:r>
              <a:rPr lang="zh-CN" altLang="en-US" sz="3200" b="1" smtClean="0">
                <a:latin typeface="黑体" panose="02010609060101010101" pitchFamily="49" charset="-122"/>
                <a:ea typeface="黑体" panose="02010609060101010101" pitchFamily="49" charset="-122"/>
              </a:rPr>
              <a:t>水 稻</a:t>
            </a:r>
            <a:endParaRPr lang="zh-CN" altLang="en-US" sz="3200" b="1">
              <a:latin typeface="黑体" panose="02010609060101010101" pitchFamily="49" charset="-122"/>
              <a:ea typeface="黑体" panose="02010609060101010101" pitchFamily="49" charset="-122"/>
            </a:endParaRPr>
          </a:p>
        </p:txBody>
      </p:sp>
      <p:sp>
        <p:nvSpPr>
          <p:cNvPr id="15" name="TextBox 14"/>
          <p:cNvSpPr txBox="1"/>
          <p:nvPr/>
        </p:nvSpPr>
        <p:spPr>
          <a:xfrm>
            <a:off x="9525000" y="5003800"/>
            <a:ext cx="1215397" cy="584775"/>
          </a:xfrm>
          <a:prstGeom prst="rect">
            <a:avLst/>
          </a:prstGeom>
          <a:noFill/>
        </p:spPr>
        <p:txBody>
          <a:bodyPr wrap="none" rtlCol="0">
            <a:spAutoFit/>
          </a:bodyPr>
          <a:lstStyle/>
          <a:p>
            <a:r>
              <a:rPr lang="zh-CN" altLang="en-US" sz="3200" b="1" smtClean="0">
                <a:latin typeface="黑体" panose="02010609060101010101" pitchFamily="49" charset="-122"/>
                <a:ea typeface="黑体" panose="02010609060101010101" pitchFamily="49" charset="-122"/>
              </a:rPr>
              <a:t>玉 米</a:t>
            </a:r>
            <a:endParaRPr lang="zh-CN" altLang="en-US" sz="32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0-#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1000"/>
                                        <p:tgtEl>
                                          <p:spTgt spid="7"/>
                                        </p:tgtEl>
                                      </p:cBhvr>
                                    </p:animEffect>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1000"/>
                                        <p:tgtEl>
                                          <p:spTgt spid="11"/>
                                        </p:tgtEl>
                                      </p:cBhvr>
                                    </p:animEffec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checkerboard(across)">
                                      <p:cBhvr>
                                        <p:cTn id="23" dur="500"/>
                                        <p:tgtEl>
                                          <p:spTgt spid="13"/>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ssolve">
                                      <p:cBhvr>
                                        <p:cTn id="28" dur="500"/>
                                        <p:tgtEl>
                                          <p:spTgt spid="14"/>
                                        </p:tgtEl>
                                      </p:cBhvr>
                                    </p:animEffec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diamond(in)">
                                      <p:cBhvr>
                                        <p:cTn id="33" dur="500"/>
                                        <p:tgtEl>
                                          <p:spTgt spid="15"/>
                                        </p:tgtEl>
                                      </p:cBhvr>
                                    </p:animEffec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21"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heel(4)">
                                      <p:cBhvr>
                                        <p:cTn id="3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solidFill>
          <a:srgbClr val="EBFFF3"/>
        </a:solidFill>
        <a:effectLst/>
      </p:bgPr>
    </p:bg>
    <p:spTree>
      <p:nvGrpSpPr>
        <p:cNvPr id="1" name=""/>
        <p:cNvGrpSpPr/>
        <p:nvPr/>
      </p:nvGrpSpPr>
      <p:grpSpPr>
        <a:xfrm>
          <a:off x="0" y="0"/>
          <a:ext cx="0" cy="0"/>
        </a:xfrm>
      </p:grpSpPr>
      <p:sp>
        <p:nvSpPr>
          <p:cNvPr id="12" name="Rectangle 10"/>
          <p:cNvSpPr>
            <a:spLocks noChangeArrowheads="1"/>
          </p:cNvSpPr>
          <p:nvPr/>
        </p:nvSpPr>
        <p:spPr bwMode="auto">
          <a:xfrm>
            <a:off x="6248400" y="2590800"/>
            <a:ext cx="184150" cy="584200"/>
          </a:xfrm>
          <a:prstGeom prst="rect">
            <a:avLst/>
          </a:prstGeom>
          <a:noFill/>
          <a:ln w="9525">
            <a:noFill/>
            <a:miter lim="800000"/>
          </a:ln>
          <a:effectLst/>
        </p:spPr>
        <p:txBody>
          <a:bodyPr wrap="none">
            <a:spAutoFit/>
          </a:bodyPr>
          <a:lstStyle/>
          <a:p>
            <a:pPr fontAlgn="auto">
              <a:spcBef>
                <a:spcPct val="0"/>
              </a:spcBef>
              <a:spcAft>
                <a:spcPct val="0"/>
              </a:spcAft>
              <a:defRPr/>
            </a:pPr>
            <a:endParaRPr lang="zh-CN" altLang="en-US" sz="3200">
              <a:solidFill>
                <a:srgbClr val="FFFF00"/>
              </a:solidFill>
              <a:effectLst>
                <a:outerShdw blurRad="38100" dist="38100" dir="2700000" algn="tl">
                  <a:srgbClr val="C0C0C0"/>
                </a:outerShdw>
              </a:effectLst>
              <a:latin typeface="Times New Roman" pitchFamily="18" charset="0"/>
              <a:ea typeface="楷体_GB2312" pitchFamily="49" charset="-122"/>
            </a:endParaRPr>
          </a:p>
        </p:txBody>
      </p:sp>
      <p:grpSp>
        <p:nvGrpSpPr>
          <p:cNvPr id="4100" name="组合 23"/>
          <p:cNvGrpSpPr/>
          <p:nvPr/>
        </p:nvGrpSpPr>
        <p:grpSpPr>
          <a:xfrm>
            <a:off x="1089025" y="1109663"/>
            <a:ext cx="9939338" cy="2574925"/>
            <a:chOff x="1011231" y="1530028"/>
            <a:chExt cx="9940644" cy="2575073"/>
          </a:xfrm>
        </p:grpSpPr>
        <p:grpSp>
          <p:nvGrpSpPr>
            <p:cNvPr id="4102" name="组合 25"/>
            <p:cNvGrpSpPr/>
            <p:nvPr/>
          </p:nvGrpSpPr>
          <p:grpSpPr>
            <a:xfrm>
              <a:off x="1011231" y="1530028"/>
              <a:ext cx="9940644" cy="2575073"/>
              <a:chOff x="2355569" y="1570625"/>
              <a:chExt cx="7868188" cy="2260404"/>
            </a:xfrm>
          </p:grpSpPr>
          <p:grpSp>
            <p:nvGrpSpPr>
              <p:cNvPr id="4104" name="组合 23"/>
              <p:cNvGrpSpPr/>
              <p:nvPr/>
            </p:nvGrpSpPr>
            <p:grpSpPr>
              <a:xfrm>
                <a:off x="2997221" y="1898346"/>
                <a:ext cx="6583604" cy="1667338"/>
                <a:chOff x="2563793" y="218138"/>
                <a:chExt cx="6583604" cy="1667338"/>
              </a:xfrm>
            </p:grpSpPr>
            <p:sp>
              <p:nvSpPr>
                <p:cNvPr id="34" name="矩形 4"/>
                <p:cNvSpPr/>
                <p:nvPr/>
              </p:nvSpPr>
              <p:spPr>
                <a:xfrm>
                  <a:off x="2859638" y="1516737"/>
                  <a:ext cx="5988167" cy="36930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pic>
              <p:nvPicPr>
                <p:cNvPr id="4112" name="图片 34"/>
                <p:cNvPicPr>
                  <a:picLocks noChangeAspect="1"/>
                </p:cNvPicPr>
                <p:nvPr/>
              </p:nvPicPr>
              <p:blipFill>
                <a:blip r:embed="rId4"/>
                <a:stretch>
                  <a:fillRect/>
                </a:stretch>
              </p:blipFill>
              <p:spPr bwMode="auto">
                <a:xfrm rot="5400000">
                  <a:off x="5223643" y="-2146041"/>
                  <a:ext cx="1260895" cy="5989254"/>
                </a:xfrm>
                <a:prstGeom prst="rect">
                  <a:avLst/>
                </a:prstGeom>
                <a:blipFill dpi="0" rotWithShape="1">
                  <a:blip r:embed="rId3"/>
                  <a:tile tx="0" ty="0" sx="100000" sy="100000" flip="none" algn="tl"/>
                </a:blipFill>
                <a:ln w="9525">
                  <a:noFill/>
                  <a:miter lim="800000"/>
                </a:ln>
              </p:spPr>
            </p:pic>
            <p:pic>
              <p:nvPicPr>
                <p:cNvPr id="4113" name="图片 35"/>
                <p:cNvPicPr>
                  <a:picLocks noChangeAspect="1"/>
                </p:cNvPicPr>
                <p:nvPr/>
              </p:nvPicPr>
              <p:blipFill>
                <a:blip r:embed="rId5"/>
                <a:stretch>
                  <a:fillRect/>
                </a:stretch>
              </p:blipFill>
              <p:spPr bwMode="auto">
                <a:xfrm rot="5400000">
                  <a:off x="8210860" y="948939"/>
                  <a:ext cx="1667338" cy="205736"/>
                </a:xfrm>
                <a:prstGeom prst="rect">
                  <a:avLst/>
                </a:prstGeom>
                <a:noFill/>
                <a:ln w="9525">
                  <a:noFill/>
                  <a:miter lim="800000"/>
                </a:ln>
              </p:spPr>
            </p:pic>
            <p:pic>
              <p:nvPicPr>
                <p:cNvPr id="4114" name="图片 36"/>
                <p:cNvPicPr>
                  <a:picLocks noChangeAspect="1"/>
                </p:cNvPicPr>
                <p:nvPr/>
              </p:nvPicPr>
              <p:blipFill>
                <a:blip r:embed="rId5"/>
                <a:stretch>
                  <a:fillRect/>
                </a:stretch>
              </p:blipFill>
              <p:spPr bwMode="auto">
                <a:xfrm rot="5400000">
                  <a:off x="1832992" y="948939"/>
                  <a:ext cx="1667338" cy="205736"/>
                </a:xfrm>
                <a:prstGeom prst="rect">
                  <a:avLst/>
                </a:prstGeom>
                <a:noFill/>
                <a:ln w="9525">
                  <a:noFill/>
                  <a:miter lim="800000"/>
                </a:ln>
              </p:spPr>
            </p:pic>
          </p:grpSp>
          <p:grpSp>
            <p:nvGrpSpPr>
              <p:cNvPr id="4105" name="组合 22"/>
              <p:cNvGrpSpPr/>
              <p:nvPr/>
            </p:nvGrpSpPr>
            <p:grpSpPr>
              <a:xfrm>
                <a:off x="2355569" y="1570625"/>
                <a:ext cx="7868188" cy="2260404"/>
                <a:chOff x="2179536" y="1570625"/>
                <a:chExt cx="7868188" cy="2260404"/>
              </a:xfrm>
            </p:grpSpPr>
            <p:sp>
              <p:nvSpPr>
                <p:cNvPr id="29" name="矩形 28"/>
                <p:cNvSpPr/>
                <p:nvPr/>
              </p:nvSpPr>
              <p:spPr>
                <a:xfrm rot="5400000">
                  <a:off x="5182083" y="-1056701"/>
                  <a:ext cx="1861837" cy="7515055"/>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30" name="矩形 29"/>
                <p:cNvSpPr/>
                <p:nvPr/>
              </p:nvSpPr>
              <p:spPr>
                <a:xfrm rot="5400000">
                  <a:off x="9693544" y="1592714"/>
                  <a:ext cx="353972" cy="354389"/>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31" name="矩形 30"/>
                <p:cNvSpPr/>
                <p:nvPr/>
              </p:nvSpPr>
              <p:spPr>
                <a:xfrm rot="5400000">
                  <a:off x="9693544" y="3476849"/>
                  <a:ext cx="353972" cy="354389"/>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32" name="矩形 31"/>
                <p:cNvSpPr/>
                <p:nvPr/>
              </p:nvSpPr>
              <p:spPr>
                <a:xfrm rot="5400000">
                  <a:off x="2179744" y="1570417"/>
                  <a:ext cx="353972" cy="354389"/>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33" name="矩形 32"/>
                <p:cNvSpPr/>
                <p:nvPr/>
              </p:nvSpPr>
              <p:spPr>
                <a:xfrm rot="5400000">
                  <a:off x="2179744" y="3454551"/>
                  <a:ext cx="353972" cy="354389"/>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sp>
          <p:nvSpPr>
            <p:cNvPr id="4103" name="标题 1"/>
            <p:cNvSpPr txBox="1">
              <a:spLocks noChangeArrowheads="1"/>
            </p:cNvSpPr>
            <p:nvPr/>
          </p:nvSpPr>
          <p:spPr bwMode="auto">
            <a:xfrm>
              <a:off x="2294918" y="2225870"/>
              <a:ext cx="7467327" cy="791426"/>
            </a:xfrm>
            <a:prstGeom prst="rect">
              <a:avLst/>
            </a:prstGeom>
            <a:noFill/>
            <a:ln w="9525">
              <a:noFill/>
              <a:miter lim="800000"/>
            </a:ln>
          </p:spPr>
          <p:txBody>
            <a:bodyPr lIns="88182" tIns="45855" rIns="88182" bIns="45855"/>
            <a:lstStyle/>
            <a:p>
              <a:pPr algn="dist" defTabSz="1109980"/>
              <a:r>
                <a:rPr lang="zh-CN" altLang="en-US" sz="4400" b="1">
                  <a:solidFill>
                    <a:schemeClr val="bg1"/>
                  </a:solidFill>
                  <a:latin typeface="隶书" panose="02010509060101010101" pitchFamily="49" charset="-122"/>
                  <a:ea typeface="隶书" panose="02010509060101010101" pitchFamily="49" charset="-122"/>
                </a:rPr>
                <a:t>第</a:t>
              </a:r>
              <a:r>
                <a:rPr lang="en-US" altLang="zh-CN" sz="4400" b="1">
                  <a:solidFill>
                    <a:schemeClr val="bg1"/>
                  </a:solidFill>
                  <a:latin typeface="隶书" panose="02010509060101010101" pitchFamily="49" charset="-122"/>
                  <a:ea typeface="隶书" panose="02010509060101010101" pitchFamily="49" charset="-122"/>
                </a:rPr>
                <a:t>1</a:t>
              </a:r>
              <a:r>
                <a:rPr lang="zh-CN" altLang="en-US" sz="4400" b="1">
                  <a:solidFill>
                    <a:schemeClr val="bg1"/>
                  </a:solidFill>
                  <a:latin typeface="隶书" panose="02010509060101010101" pitchFamily="49" charset="-122"/>
                  <a:ea typeface="隶书" panose="02010509060101010101" pitchFamily="49" charset="-122"/>
                </a:rPr>
                <a:t>课从食物采集到食物生产</a:t>
              </a:r>
              <a:endParaRPr lang="zh-CN" altLang="en-US" sz="4400" b="1">
                <a:solidFill>
                  <a:schemeClr val="bg1"/>
                </a:solidFill>
                <a:latin typeface="隶书" panose="02010509060101010101" pitchFamily="49" charset="-122"/>
                <a:ea typeface="隶书" panose="02010509060101010101" pitchFamily="49" charset="-122"/>
              </a:endParaRPr>
            </a:p>
          </p:txBody>
        </p:sp>
      </p:grpSp>
      <p:sp>
        <p:nvSpPr>
          <p:cNvPr id="4101" name="矩形 22"/>
          <p:cNvSpPr>
            <a:spLocks noChangeArrowheads="1"/>
          </p:cNvSpPr>
          <p:nvPr/>
        </p:nvSpPr>
        <p:spPr bwMode="auto">
          <a:xfrm>
            <a:off x="152400" y="5143500"/>
            <a:ext cx="12039600" cy="128368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gra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ln>
          <a:effectLst>
            <a:outerShdw blurRad="76200" dist="12700" dir="8100000" sy="-23000" kx="800400" algn="br" rotWithShape="0">
              <a:prstClr val="black">
                <a:alpha val="20000"/>
              </a:prstClr>
            </a:outerShdw>
          </a:effectLst>
        </p:spPr>
        <p:txBody>
          <a:bodyPr wrap="square">
            <a:spAutoFit/>
          </a:bodyPr>
          <a:lstStyle/>
          <a:p>
            <a:pPr algn="ctr">
              <a:lnSpc>
                <a:spcPts val="5000"/>
              </a:lnSpc>
              <a:spcBef>
                <a:spcPct val="20000"/>
              </a:spcBef>
            </a:pPr>
            <a:r>
              <a:rPr lang="en-US" altLang="zh-CN" sz="3200" b="1" smtClean="0">
                <a:latin typeface="黑体" panose="02010609060101010101" pitchFamily="49" charset="-122"/>
                <a:ea typeface="黑体" panose="02010609060101010101" pitchFamily="49" charset="-122"/>
                <a:cs typeface="迷你简粗隶书"/>
              </a:rPr>
              <a:t>1</a:t>
            </a:r>
            <a:r>
              <a:rPr lang="zh-CN" altLang="en-US" sz="3200" b="1">
                <a:latin typeface="黑体" panose="02010609060101010101" pitchFamily="49" charset="-122"/>
                <a:ea typeface="黑体" panose="02010609060101010101" pitchFamily="49" charset="-122"/>
                <a:cs typeface="迷你简粗隶书"/>
              </a:rPr>
              <a:t>、</a:t>
            </a:r>
            <a:r>
              <a:rPr lang="zh-CN" altLang="zh-CN" sz="3200" b="1">
                <a:latin typeface="黑体" panose="02010609060101010101" pitchFamily="49" charset="-122"/>
                <a:ea typeface="黑体" panose="02010609060101010101" pitchFamily="49" charset="-122"/>
              </a:rPr>
              <a:t>知道人类由食物采集者向食物生产者演进的过程及意义；</a:t>
            </a:r>
            <a:endParaRPr lang="en-US" altLang="zh-CN" sz="3200" b="1">
              <a:latin typeface="黑体" pitchFamily="49" charset="-122"/>
              <a:ea typeface="黑体" pitchFamily="49" charset="-122"/>
            </a:endParaRPr>
          </a:p>
          <a:p>
            <a:pPr>
              <a:lnSpc>
                <a:spcPts val="5000"/>
              </a:lnSpc>
            </a:pPr>
            <a:r>
              <a:rPr lang="en-US" altLang="zh-CN" sz="3200" b="1">
                <a:latin typeface="黑体" panose="02010609060101010101" pitchFamily="49" charset="-122"/>
                <a:ea typeface="黑体" panose="02010609060101010101" pitchFamily="49" charset="-122"/>
              </a:rPr>
              <a:t> 2</a:t>
            </a:r>
            <a:r>
              <a:rPr lang="zh-CN" altLang="en-US" sz="3200" b="1">
                <a:latin typeface="黑体" panose="02010609060101010101" pitchFamily="49" charset="-122"/>
                <a:ea typeface="黑体" panose="02010609060101010101" pitchFamily="49" charset="-122"/>
              </a:rPr>
              <a:t>、</a:t>
            </a:r>
            <a:r>
              <a:rPr lang="zh-CN" altLang="zh-CN" sz="3200" b="1">
                <a:latin typeface="黑体" panose="02010609060101010101" pitchFamily="49" charset="-122"/>
                <a:ea typeface="黑体" panose="02010609060101010101" pitchFamily="49" charset="-122"/>
              </a:rPr>
              <a:t>知道古代不同地区的食物生产及其对社会生活的影响；</a:t>
            </a:r>
            <a:endParaRPr lang="zh-CN" altLang="en-US" sz="3200" b="1">
              <a:latin typeface="黑体" panose="02010609060101010101" pitchFamily="49" charset="-122"/>
              <a:ea typeface="黑体" panose="02010609060101010101" pitchFamily="49" charset="-122"/>
            </a:endParaRPr>
          </a:p>
        </p:txBody>
      </p:sp>
      <p:sp>
        <p:nvSpPr>
          <p:cNvPr id="19" name="矩形 18"/>
          <p:cNvSpPr/>
          <p:nvPr/>
        </p:nvSpPr>
        <p:spPr>
          <a:xfrm>
            <a:off x="195592" y="348734"/>
            <a:ext cx="6136616" cy="523220"/>
          </a:xfrm>
          <a:prstGeom prst="rect">
            <a:avLst/>
          </a:prstGeom>
        </p:spPr>
        <p:txBody>
          <a:bodyPr wrap="none">
            <a:spAutoFit/>
          </a:bodyPr>
          <a:lstStyle/>
          <a:p>
            <a:pPr marL="0" indent="0" algn="ctr" eaLnBrk="1" hangingPunct="1">
              <a:buFont typeface="Arial" panose="020b0604020202020204" pitchFamily="34" charset="0"/>
              <a:buNone/>
            </a:pPr>
            <a:r>
              <a:rPr lang="zh-CN" altLang="en-US" sz="2800" b="1">
                <a:latin typeface="隶书" panose="02010509060101010101" pitchFamily="49" charset="-122"/>
                <a:ea typeface="隶书" panose="02010509060101010101" pitchFamily="49" charset="-122"/>
              </a:rPr>
              <a:t>部编版 高二年级</a:t>
            </a:r>
            <a:r>
              <a:rPr lang="en-US" altLang="zh-CN" sz="2800" b="1">
                <a:latin typeface="隶书" panose="02010509060101010101" pitchFamily="49" charset="-122"/>
                <a:ea typeface="隶书" panose="02010509060101010101" pitchFamily="49" charset="-122"/>
              </a:rPr>
              <a:t>《</a:t>
            </a:r>
            <a:r>
              <a:rPr lang="zh-CN" altLang="en-US" sz="2800" b="1">
                <a:latin typeface="隶书" panose="02010509060101010101" pitchFamily="49" charset="-122"/>
                <a:ea typeface="隶书" panose="02010509060101010101" pitchFamily="49" charset="-122"/>
              </a:rPr>
              <a:t>经济与社会生活</a:t>
            </a:r>
            <a:r>
              <a:rPr lang="en-US" altLang="zh-CN" sz="2800" b="1">
                <a:latin typeface="隶书" panose="02010509060101010101" pitchFamily="49" charset="-122"/>
                <a:ea typeface="隶书" panose="02010509060101010101" pitchFamily="49" charset="-122"/>
              </a:rPr>
              <a:t>》</a:t>
            </a:r>
            <a:endParaRPr lang="zh-CN" altLang="en-US" sz="2800" b="1"/>
          </a:p>
        </p:txBody>
      </p:sp>
      <p:pic>
        <p:nvPicPr>
          <p:cNvPr id="20" name="Picture 3" descr="课标要求"/>
          <p:cNvPicPr>
            <a:picLocks noChangeAspect="1" noChangeArrowheads="1"/>
          </p:cNvPicPr>
          <p:nvPr/>
        </p:nvPicPr>
        <p:blipFill>
          <a:blip r:embed="rId6"/>
          <a:srcRect l="33153" t="43044" r="24937" b="43903"/>
          <a:stretch>
            <a:fillRect/>
          </a:stretch>
        </p:blipFill>
        <p:spPr bwMode="auto">
          <a:xfrm>
            <a:off x="571501" y="4079876"/>
            <a:ext cx="4178299" cy="945366"/>
          </a:xfrm>
          <a:prstGeom prst="rect">
            <a:avLst/>
          </a:prstGeom>
          <a:noFill/>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solidFill>
          <a:srgbClr val="BFD8EF"/>
        </a:solidFill>
        <a:effectLst/>
      </p:bgPr>
    </p:bg>
    <p:spTree>
      <p:nvGrpSpPr>
        <p:cNvPr id="1" name=""/>
        <p:cNvGrpSpPr/>
        <p:nvPr/>
      </p:nvGrpSpPr>
      <p:grpSpPr>
        <a:xfrm>
          <a:off x="0" y="0"/>
          <a:ext cx="0" cy="0"/>
        </a:xfrm>
      </p:grpSpPr>
      <p:sp>
        <p:nvSpPr>
          <p:cNvPr id="2" name="标题 1"/>
          <p:cNvSpPr>
            <a:spLocks noGrp="1"/>
          </p:cNvSpPr>
          <p:nvPr>
            <p:ph type="title"/>
          </p:nvPr>
        </p:nvSpPr>
        <p:spPr>
          <a:xfrm>
            <a:off x="2570163" y="3051175"/>
            <a:ext cx="6262687" cy="835025"/>
          </a:xfrm>
          <a:solidFill>
            <a:schemeClr val="bg2"/>
          </a:solidFill>
        </p:spPr>
        <p:txBody>
          <a:bodyPr/>
          <a:lstStyle/>
          <a:p>
            <a:pPr algn="ctr" eaLnBrk="1" hangingPunct="1"/>
            <a:r>
              <a:rPr lang="zh-CN" altLang="en-US" sz="3600" b="1">
                <a:latin typeface="微软雅黑" panose="020b0503020204020204" pitchFamily="34" charset="-122"/>
                <a:ea typeface="微软雅黑" panose="020b0503020204020204" pitchFamily="34" charset="-122"/>
              </a:rPr>
              <a:t>一、人类早期的生产与生活</a:t>
            </a:r>
            <a:endParaRPr lang="zh-CN" altLang="en-US" sz="3600" b="1">
              <a:latin typeface="微软雅黑" pitchFamily="34" charset="-122"/>
              <a:ea typeface="微软雅黑" pitchFamily="34" charset="-122"/>
            </a:endParaRPr>
          </a:p>
        </p:txBody>
      </p:sp>
      <p:sp>
        <p:nvSpPr>
          <p:cNvPr id="5123" name="标题 1"/>
          <p:cNvSpPr txBox="1"/>
          <p:nvPr/>
        </p:nvSpPr>
        <p:spPr bwMode="auto">
          <a:xfrm>
            <a:off x="1466850" y="5476875"/>
            <a:ext cx="8858250" cy="876300"/>
          </a:xfrm>
          <a:prstGeom prst="rect">
            <a:avLst/>
          </a:prstGeom>
          <a:solidFill>
            <a:schemeClr val="bg2"/>
          </a:solidFill>
          <a:ln w="9525">
            <a:noFill/>
            <a:miter lim="800000"/>
          </a:ln>
        </p:spPr>
        <p:txBody>
          <a:bodyPr anchor="ctr"/>
          <a:lstStyle/>
          <a:p>
            <a:pPr algn="ctr">
              <a:lnSpc>
                <a:spcPct val="90000"/>
              </a:lnSpc>
            </a:pPr>
            <a:r>
              <a:rPr lang="zh-CN" altLang="en-US" sz="3600" b="1">
                <a:solidFill>
                  <a:srgbClr val="C00000"/>
                </a:solidFill>
                <a:latin typeface="微软雅黑" panose="020b0503020204020204" pitchFamily="34" charset="-122"/>
                <a:ea typeface="微软雅黑" panose="020b0503020204020204" pitchFamily="34" charset="-122"/>
              </a:rPr>
              <a:t>三、</a:t>
            </a:r>
            <a:r>
              <a:rPr lang="zh-CN" altLang="zh-CN" sz="3600" b="1">
                <a:solidFill>
                  <a:srgbClr val="C00000"/>
                </a:solidFill>
                <a:latin typeface="微软雅黑" panose="020b0503020204020204" pitchFamily="34" charset="-122"/>
                <a:ea typeface="微软雅黑" panose="020b0503020204020204" pitchFamily="34" charset="-122"/>
              </a:rPr>
              <a:t>不同地区的食物生产</a:t>
            </a:r>
            <a:r>
              <a:rPr lang="zh-CN" altLang="en-US" sz="3600" b="1">
                <a:solidFill>
                  <a:srgbClr val="C00000"/>
                </a:solidFill>
                <a:latin typeface="微软雅黑" panose="020b0503020204020204" pitchFamily="34" charset="-122"/>
                <a:ea typeface="微软雅黑" panose="020b0503020204020204" pitchFamily="34" charset="-122"/>
              </a:rPr>
              <a:t>与</a:t>
            </a:r>
            <a:r>
              <a:rPr lang="zh-CN" altLang="zh-CN" sz="3600" b="1">
                <a:solidFill>
                  <a:srgbClr val="C00000"/>
                </a:solidFill>
                <a:latin typeface="微软雅黑" panose="020b0503020204020204" pitchFamily="34" charset="-122"/>
                <a:ea typeface="微软雅黑" panose="020b0503020204020204" pitchFamily="34" charset="-122"/>
              </a:rPr>
              <a:t>社会生活</a:t>
            </a:r>
            <a:endParaRPr lang="zh-CN" altLang="en-US" sz="3600" b="1">
              <a:solidFill>
                <a:srgbClr val="C00000"/>
              </a:solidFill>
              <a:latin typeface="微软雅黑" pitchFamily="34" charset="-122"/>
              <a:ea typeface="微软雅黑" pitchFamily="34" charset="-122"/>
            </a:endParaRPr>
          </a:p>
        </p:txBody>
      </p:sp>
      <p:grpSp>
        <p:nvGrpSpPr>
          <p:cNvPr id="5124" name="组合 30"/>
          <p:cNvGrpSpPr/>
          <p:nvPr/>
        </p:nvGrpSpPr>
        <p:grpSpPr>
          <a:xfrm>
            <a:off x="0" y="0"/>
            <a:ext cx="9940925" cy="2574925"/>
            <a:chExt cx="9940644" cy="2575073"/>
          </a:xfrm>
        </p:grpSpPr>
        <p:grpSp>
          <p:nvGrpSpPr>
            <p:cNvPr id="5126" name="组合 25"/>
            <p:cNvGrpSpPr/>
            <p:nvPr/>
          </p:nvGrpSpPr>
          <p:grpSpPr>
            <a:xfrm>
              <a:off x="0" y="0"/>
              <a:ext cx="9940644" cy="2575073"/>
              <a:chOff x="2355569" y="1570625"/>
              <a:chExt cx="7868188" cy="2260404"/>
            </a:xfrm>
          </p:grpSpPr>
          <p:grpSp>
            <p:nvGrpSpPr>
              <p:cNvPr id="5128" name="组合 23"/>
              <p:cNvGrpSpPr/>
              <p:nvPr/>
            </p:nvGrpSpPr>
            <p:grpSpPr>
              <a:xfrm>
                <a:off x="2997221" y="1898346"/>
                <a:ext cx="6583604" cy="1667338"/>
                <a:chOff x="2563793" y="218138"/>
                <a:chExt cx="6583604" cy="1667338"/>
              </a:xfrm>
            </p:grpSpPr>
            <p:sp>
              <p:nvSpPr>
                <p:cNvPr id="26" name="矩形 4"/>
                <p:cNvSpPr/>
                <p:nvPr/>
              </p:nvSpPr>
              <p:spPr>
                <a:xfrm>
                  <a:off x="2859488" y="1516738"/>
                  <a:ext cx="5988467" cy="369301"/>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pic>
              <p:nvPicPr>
                <p:cNvPr id="5136" name="图片 26"/>
                <p:cNvPicPr>
                  <a:picLocks noChangeAspect="1"/>
                </p:cNvPicPr>
                <p:nvPr/>
              </p:nvPicPr>
              <p:blipFill>
                <a:blip r:embed="rId4"/>
                <a:stretch>
                  <a:fillRect/>
                </a:stretch>
              </p:blipFill>
              <p:spPr bwMode="auto">
                <a:xfrm rot="5400000">
                  <a:off x="5223643" y="-2146041"/>
                  <a:ext cx="1260895" cy="5989254"/>
                </a:xfrm>
                <a:prstGeom prst="rect">
                  <a:avLst/>
                </a:prstGeom>
                <a:blipFill dpi="0" rotWithShape="1">
                  <a:blip r:embed="rId3"/>
                  <a:tile tx="0" ty="0" sx="100000" sy="100000" flip="none" algn="tl"/>
                </a:blipFill>
                <a:ln w="9525">
                  <a:noFill/>
                  <a:miter lim="800000"/>
                </a:ln>
              </p:spPr>
            </p:pic>
            <p:pic>
              <p:nvPicPr>
                <p:cNvPr id="5137" name="图片 27"/>
                <p:cNvPicPr>
                  <a:picLocks noChangeAspect="1"/>
                </p:cNvPicPr>
                <p:nvPr/>
              </p:nvPicPr>
              <p:blipFill>
                <a:blip r:embed="rId5"/>
                <a:stretch>
                  <a:fillRect/>
                </a:stretch>
              </p:blipFill>
              <p:spPr bwMode="auto">
                <a:xfrm rot="5400000">
                  <a:off x="8210860" y="948939"/>
                  <a:ext cx="1667338" cy="205736"/>
                </a:xfrm>
                <a:prstGeom prst="rect">
                  <a:avLst/>
                </a:prstGeom>
                <a:noFill/>
                <a:ln w="9525">
                  <a:noFill/>
                  <a:miter lim="800000"/>
                </a:ln>
              </p:spPr>
            </p:pic>
            <p:pic>
              <p:nvPicPr>
                <p:cNvPr id="5138" name="图片 28"/>
                <p:cNvPicPr>
                  <a:picLocks noChangeAspect="1"/>
                </p:cNvPicPr>
                <p:nvPr/>
              </p:nvPicPr>
              <p:blipFill>
                <a:blip r:embed="rId5"/>
                <a:stretch>
                  <a:fillRect/>
                </a:stretch>
              </p:blipFill>
              <p:spPr bwMode="auto">
                <a:xfrm rot="5400000">
                  <a:off x="1832992" y="948939"/>
                  <a:ext cx="1667338" cy="205736"/>
                </a:xfrm>
                <a:prstGeom prst="rect">
                  <a:avLst/>
                </a:prstGeom>
                <a:noFill/>
                <a:ln w="9525">
                  <a:noFill/>
                  <a:miter lim="800000"/>
                </a:ln>
              </p:spPr>
            </p:pic>
          </p:grpSp>
          <p:grpSp>
            <p:nvGrpSpPr>
              <p:cNvPr id="5129" name="组合 22"/>
              <p:cNvGrpSpPr/>
              <p:nvPr/>
            </p:nvGrpSpPr>
            <p:grpSpPr>
              <a:xfrm>
                <a:off x="2355569" y="1570625"/>
                <a:ext cx="7868188" cy="2260404"/>
                <a:chOff x="2179536" y="1570625"/>
                <a:chExt cx="7868188" cy="2260404"/>
              </a:xfrm>
            </p:grpSpPr>
            <p:sp>
              <p:nvSpPr>
                <p:cNvPr id="21" name="矩形 20"/>
                <p:cNvSpPr/>
                <p:nvPr/>
              </p:nvSpPr>
              <p:spPr>
                <a:xfrm rot="5400000">
                  <a:off x="5182083" y="-1056729"/>
                  <a:ext cx="1861837" cy="7515113"/>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2" name="矩形 21"/>
                <p:cNvSpPr/>
                <p:nvPr/>
              </p:nvSpPr>
              <p:spPr>
                <a:xfrm rot="5400000">
                  <a:off x="9693572" y="1592742"/>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3" name="矩形 22"/>
                <p:cNvSpPr/>
                <p:nvPr/>
              </p:nvSpPr>
              <p:spPr>
                <a:xfrm rot="5400000">
                  <a:off x="9693572" y="3476877"/>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4" name="矩形 23"/>
                <p:cNvSpPr/>
                <p:nvPr/>
              </p:nvSpPr>
              <p:spPr>
                <a:xfrm rot="5400000">
                  <a:off x="2179716" y="1570445"/>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5" name="矩形 24"/>
                <p:cNvSpPr/>
                <p:nvPr/>
              </p:nvSpPr>
              <p:spPr>
                <a:xfrm rot="5400000">
                  <a:off x="2179716" y="3454579"/>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sp>
          <p:nvSpPr>
            <p:cNvPr id="5127" name="标题 1"/>
            <p:cNvSpPr txBox="1">
              <a:spLocks noChangeArrowheads="1"/>
            </p:cNvSpPr>
            <p:nvPr/>
          </p:nvSpPr>
          <p:spPr bwMode="auto">
            <a:xfrm>
              <a:off x="1274192" y="791535"/>
              <a:ext cx="7467327" cy="791426"/>
            </a:xfrm>
            <a:prstGeom prst="rect">
              <a:avLst/>
            </a:prstGeom>
            <a:noFill/>
            <a:ln w="9525">
              <a:noFill/>
              <a:miter lim="800000"/>
            </a:ln>
          </p:spPr>
          <p:txBody>
            <a:bodyPr lIns="88182" tIns="45855" rIns="88182" bIns="45855"/>
            <a:lstStyle/>
            <a:p>
              <a:pPr algn="dist" defTabSz="1109980"/>
              <a:r>
                <a:rPr lang="zh-CN" altLang="en-US" sz="3600" b="1">
                  <a:solidFill>
                    <a:schemeClr val="bg1"/>
                  </a:solidFill>
                  <a:latin typeface="隶书" panose="02010509060101010101" pitchFamily="49" charset="-122"/>
                  <a:ea typeface="隶书" panose="02010509060101010101" pitchFamily="49" charset="-122"/>
                </a:rPr>
                <a:t>第</a:t>
              </a:r>
              <a:r>
                <a:rPr lang="en-US" altLang="zh-CN" sz="3600" b="1">
                  <a:solidFill>
                    <a:schemeClr val="bg1"/>
                  </a:solidFill>
                  <a:latin typeface="隶书" panose="02010509060101010101" pitchFamily="49" charset="-122"/>
                  <a:ea typeface="隶书" panose="02010509060101010101" pitchFamily="49" charset="-122"/>
                </a:rPr>
                <a:t>1</a:t>
              </a:r>
              <a:r>
                <a:rPr lang="zh-CN" altLang="en-US" sz="3600" b="1">
                  <a:solidFill>
                    <a:schemeClr val="bg1"/>
                  </a:solidFill>
                  <a:latin typeface="隶书" panose="02010509060101010101" pitchFamily="49" charset="-122"/>
                  <a:ea typeface="隶书" panose="02010509060101010101" pitchFamily="49" charset="-122"/>
                </a:rPr>
                <a:t>课 </a:t>
              </a:r>
              <a:r>
                <a:rPr lang="zh-CN" altLang="en-US" sz="4400" b="1">
                  <a:solidFill>
                    <a:schemeClr val="bg1"/>
                  </a:solidFill>
                  <a:latin typeface="隶书" panose="02010509060101010101" pitchFamily="49" charset="-122"/>
                  <a:ea typeface="隶书" panose="02010509060101010101" pitchFamily="49" charset="-122"/>
                </a:rPr>
                <a:t>从食物采集到食物生产</a:t>
              </a:r>
              <a:endParaRPr lang="zh-CN" altLang="en-US" sz="4300" b="1">
                <a:solidFill>
                  <a:schemeClr val="bg1"/>
                </a:solidFill>
                <a:latin typeface="隶书" pitchFamily="49" charset="-122"/>
                <a:ea typeface="隶书" pitchFamily="49" charset="-122"/>
              </a:endParaRPr>
            </a:p>
          </p:txBody>
        </p:sp>
      </p:grpSp>
      <p:sp>
        <p:nvSpPr>
          <p:cNvPr id="5125" name="标题 1"/>
          <p:cNvSpPr txBox="1"/>
          <p:nvPr/>
        </p:nvSpPr>
        <p:spPr bwMode="auto">
          <a:xfrm>
            <a:off x="2590800" y="4232275"/>
            <a:ext cx="6311900" cy="876300"/>
          </a:xfrm>
          <a:prstGeom prst="rect">
            <a:avLst/>
          </a:prstGeom>
          <a:solidFill>
            <a:schemeClr val="bg2"/>
          </a:solidFill>
          <a:ln w="9525">
            <a:noFill/>
            <a:miter lim="800000"/>
          </a:ln>
        </p:spPr>
        <p:txBody>
          <a:bodyPr anchor="ctr"/>
          <a:lstStyle/>
          <a:p>
            <a:pPr algn="ctr">
              <a:lnSpc>
                <a:spcPct val="90000"/>
              </a:lnSpc>
            </a:pPr>
            <a:r>
              <a:rPr lang="zh-CN" altLang="en-US" sz="3600" b="1">
                <a:solidFill>
                  <a:srgbClr val="C00000"/>
                </a:solidFill>
                <a:latin typeface="微软雅黑" panose="020b0503020204020204" pitchFamily="34" charset="-122"/>
                <a:ea typeface="微软雅黑" panose="020b0503020204020204" pitchFamily="34" charset="-122"/>
              </a:rPr>
              <a:t>二、生产关系的变化</a:t>
            </a:r>
            <a:endParaRPr lang="zh-CN" altLang="en-US" sz="36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p:cTn id="6" dur="5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sp>
        <p:nvSpPr>
          <p:cNvPr id="4" name="Rectangle 14"/>
          <p:cNvSpPr>
            <a:spLocks noChangeArrowheads="1"/>
          </p:cNvSpPr>
          <p:nvPr/>
        </p:nvSpPr>
        <p:spPr bwMode="auto">
          <a:xfrm>
            <a:off x="4102100" y="1092266"/>
            <a:ext cx="2971800" cy="4893647"/>
          </a:xfrm>
          <a:prstGeom prst="rect">
            <a:avLst/>
          </a:prstGeom>
          <a:noFill/>
          <a:ln w="9525">
            <a:noFill/>
            <a:miter lim="800000"/>
          </a:ln>
          <a:effectLst/>
        </p:spPr>
        <p:txBody>
          <a:bodyPr wrap="square" anchor="ctr">
            <a:spAutoFit/>
          </a:bodyPr>
          <a:lstStyle/>
          <a:p>
            <a:pPr>
              <a:defRPr/>
            </a:pPr>
            <a:r>
              <a:rPr lang="zh-CN" altLang="zh-CN" sz="4000" b="1">
                <a:solidFill>
                  <a:schemeClr val="accent2"/>
                </a:solidFill>
              </a:rPr>
              <a:t>阅读第一目</a:t>
            </a:r>
            <a:r>
              <a:rPr lang="zh-CN" altLang="en-US" sz="4000" b="1">
                <a:solidFill>
                  <a:schemeClr val="accent2"/>
                </a:solidFill>
              </a:rPr>
              <a:t>第一段内容</a:t>
            </a:r>
            <a:r>
              <a:rPr lang="zh-CN" altLang="zh-CN" sz="4000" b="1">
                <a:solidFill>
                  <a:schemeClr val="accent2"/>
                </a:solidFill>
              </a:rPr>
              <a:t>，思考：</a:t>
            </a:r>
            <a:endParaRPr lang="zh-CN" altLang="zh-CN" sz="4000" b="1">
              <a:solidFill>
                <a:schemeClr val="accent2"/>
              </a:solidFill>
            </a:endParaRPr>
          </a:p>
          <a:p>
            <a:pPr>
              <a:defRPr/>
            </a:pPr>
            <a:r>
              <a:rPr lang="en-US" altLang="zh-CN" sz="3200" b="1">
                <a:latin typeface="黑体" panose="02010609060101010101" pitchFamily="49" charset="-122"/>
                <a:ea typeface="黑体" panose="02010609060101010101" pitchFamily="49" charset="-122"/>
              </a:rPr>
              <a:t>  </a:t>
            </a:r>
            <a:r>
              <a:rPr lang="zh-CN" altLang="zh-CN" sz="4800" b="1">
                <a:latin typeface="黑体" panose="02010609060101010101" pitchFamily="49" charset="-122"/>
                <a:ea typeface="黑体" panose="02010609060101010101" pitchFamily="49" charset="-122"/>
              </a:rPr>
              <a:t>远古时期人类的生产生活状况怎样？ </a:t>
            </a:r>
            <a:endParaRPr lang="zh-CN" altLang="zh-CN" sz="3200" b="1">
              <a:latin typeface="黑体" pitchFamily="49" charset="-122"/>
              <a:ea typeface="黑体" pitchFamily="49" charset="-122"/>
            </a:endParaRPr>
          </a:p>
        </p:txBody>
      </p:sp>
      <p:pic>
        <p:nvPicPr>
          <p:cNvPr id="6147" name="图片 4" descr="b36fc4f682e7b44fe19beeeae82e9b18.jpg"/>
          <p:cNvPicPr>
            <a:picLocks noChangeAspect="1"/>
          </p:cNvPicPr>
          <p:nvPr/>
        </p:nvPicPr>
        <p:blipFill>
          <a:blip r:embed="rId2"/>
          <a:stretch>
            <a:fillRect/>
          </a:stretch>
        </p:blipFill>
        <p:spPr bwMode="auto">
          <a:xfrm>
            <a:off x="0" y="0"/>
            <a:ext cx="4093089" cy="3378200"/>
          </a:xfrm>
          <a:prstGeom prst="rect">
            <a:avLst/>
          </a:prstGeom>
          <a:noFill/>
          <a:ln w="9525">
            <a:noFill/>
            <a:miter lim="800000"/>
          </a:ln>
        </p:spPr>
      </p:pic>
      <p:pic>
        <p:nvPicPr>
          <p:cNvPr id="6" name="图片 5" descr="781.jpg"/>
          <p:cNvPicPr>
            <a:picLocks noChangeAspect="1"/>
          </p:cNvPicPr>
          <p:nvPr/>
        </p:nvPicPr>
        <p:blipFill>
          <a:blip r:embed="rId3"/>
          <a:stretch>
            <a:fillRect/>
          </a:stretch>
        </p:blipFill>
        <p:spPr>
          <a:xfrm>
            <a:off x="6909510" y="0"/>
            <a:ext cx="5282490" cy="3670300"/>
          </a:xfrm>
          <a:prstGeom prst="rect">
            <a:avLst/>
          </a:prstGeom>
        </p:spPr>
      </p:pic>
      <p:pic>
        <p:nvPicPr>
          <p:cNvPr id="6148" name="图片 5" descr="W020161031525481343574.jpg"/>
          <p:cNvPicPr>
            <a:picLocks noChangeAspect="1"/>
          </p:cNvPicPr>
          <p:nvPr/>
        </p:nvPicPr>
        <p:blipFill>
          <a:blip r:embed="rId4"/>
          <a:stretch>
            <a:fillRect/>
          </a:stretch>
        </p:blipFill>
        <p:spPr bwMode="auto">
          <a:xfrm>
            <a:off x="6934200" y="3387467"/>
            <a:ext cx="5257800" cy="3457834"/>
          </a:xfrm>
          <a:prstGeom prst="rect">
            <a:avLst/>
          </a:prstGeom>
          <a:noFill/>
          <a:ln w="9525">
            <a:noFill/>
            <a:miter lim="800000"/>
          </a:ln>
        </p:spPr>
      </p:pic>
      <p:pic>
        <p:nvPicPr>
          <p:cNvPr id="6149" name="图片 4" descr="889.jpg"/>
          <p:cNvPicPr>
            <a:picLocks noChangeAspect="1"/>
          </p:cNvPicPr>
          <p:nvPr/>
        </p:nvPicPr>
        <p:blipFill>
          <a:blip r:embed="rId5"/>
          <a:stretch>
            <a:fillRect/>
          </a:stretch>
        </p:blipFill>
        <p:spPr bwMode="auto">
          <a:xfrm>
            <a:off x="0" y="3352801"/>
            <a:ext cx="4089400" cy="3505200"/>
          </a:xfrm>
          <a:prstGeom prst="rect">
            <a:avLst/>
          </a:prstGeom>
          <a:noFill/>
          <a:ln w="9525">
            <a:noFill/>
            <a:miter lim="800000"/>
          </a:ln>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solidFill>
          <a:srgbClr val="EBFFF3"/>
        </a:solidFill>
        <a:effectLst/>
      </p:bgPr>
    </p:bg>
    <p:spTree>
      <p:nvGrpSpPr>
        <p:cNvPr id="1" name=""/>
        <p:cNvGrpSpPr/>
        <p:nvPr/>
      </p:nvGrpSpPr>
      <p:grpSpPr>
        <a:xfrm>
          <a:off x="0" y="0"/>
          <a:ext cx="0" cy="0"/>
        </a:xfrm>
      </p:grpSpPr>
      <p:sp>
        <p:nvSpPr>
          <p:cNvPr id="7170" name="Rectangle 1"/>
          <p:cNvSpPr>
            <a:spLocks noChangeArrowheads="1"/>
          </p:cNvSpPr>
          <p:nvPr/>
        </p:nvSpPr>
        <p:spPr bwMode="auto">
          <a:xfrm>
            <a:off x="203200" y="489466"/>
            <a:ext cx="2743200" cy="1569660"/>
          </a:xfrm>
          <a:prstGeom prst="rect">
            <a:avLst/>
          </a:prstGeom>
          <a:noFill/>
          <a:ln w="9525">
            <a:noFill/>
            <a:miter lim="800000"/>
          </a:ln>
        </p:spPr>
        <p:txBody>
          <a:bodyPr wrap="square" anchor="ctr">
            <a:spAutoFit/>
          </a:bodyPr>
          <a:lstStyle/>
          <a:p>
            <a:pPr indent="336550" eaLnBrk="0" hangingPunct="0"/>
            <a:r>
              <a:rPr lang="zh-CN" altLang="zh-CN" sz="1200">
                <a:latin typeface="Calibri" panose="020f0502020204030204" pitchFamily="34" charset="0"/>
                <a:cs typeface="Times New Roman" panose="02020603050405020304" pitchFamily="18" charset="0"/>
              </a:rPr>
              <a:t> </a:t>
            </a:r>
            <a:endParaRPr lang="zh-CN" altLang="zh-CN" sz="800"/>
          </a:p>
          <a:p>
            <a:pPr indent="336550" eaLnBrk="0" hangingPunct="0"/>
            <a:r>
              <a:rPr lang="zh-CN" sz="2800">
                <a:solidFill>
                  <a:srgbClr val="0000FF"/>
                </a:solidFill>
                <a:latin typeface="黑体" panose="02010609060101010101" pitchFamily="49" charset="-122"/>
                <a:ea typeface="黑体" panose="02010609060101010101" pitchFamily="49" charset="-122"/>
                <a:cs typeface="Times New Roman" panose="02020603050405020304" pitchFamily="18" charset="0"/>
              </a:rPr>
              <a:t>参照</a:t>
            </a:r>
            <a:r>
              <a:rPr lang="zh-CN" altLang="en-US" sz="2800">
                <a:solidFill>
                  <a:srgbClr val="0000FF"/>
                </a:solidFill>
                <a:latin typeface="黑体" panose="02010609060101010101" pitchFamily="49" charset="-122"/>
                <a:ea typeface="黑体" panose="02010609060101010101" pitchFamily="49" charset="-122"/>
                <a:cs typeface="Times New Roman" panose="02020603050405020304" pitchFamily="18" charset="0"/>
              </a:rPr>
              <a:t>右侧</a:t>
            </a:r>
            <a:r>
              <a:rPr lang="zh-CN" sz="2800">
                <a:solidFill>
                  <a:srgbClr val="0000FF"/>
                </a:solidFill>
                <a:latin typeface="黑体" panose="02010609060101010101" pitchFamily="49" charset="-122"/>
                <a:ea typeface="黑体" panose="02010609060101010101" pitchFamily="49" charset="-122"/>
                <a:cs typeface="Times New Roman" panose="02020603050405020304" pitchFamily="18" charset="0"/>
              </a:rPr>
              <a:t>地图和课文内容完成表格</a:t>
            </a:r>
            <a:endParaRPr lang="zh-CN" sz="4000">
              <a:solidFill>
                <a:srgbClr val="0000FF"/>
              </a:solidFill>
              <a:latin typeface="黑体" pitchFamily="49" charset="-122"/>
              <a:ea typeface="黑体" pitchFamily="49" charset="-122"/>
            </a:endParaRPr>
          </a:p>
        </p:txBody>
      </p:sp>
      <p:graphicFrame>
        <p:nvGraphicFramePr>
          <p:cNvPr id="4" name="表格 3"/>
          <p:cNvGraphicFramePr>
            <a:graphicFrameLocks noGrp="1"/>
          </p:cNvGraphicFramePr>
          <p:nvPr/>
        </p:nvGraphicFramePr>
        <p:xfrm>
          <a:off x="215900" y="4632960"/>
          <a:ext cx="5041899" cy="2072640"/>
        </p:xfrm>
        <a:graphic>
          <a:graphicData uri="http://schemas.openxmlformats.org/drawingml/2006/table">
            <a:tbl>
              <a:tblPr firstRow="1" bandRow="1">
                <a:tableStyleId>{5C22544A-7EE6-4342-B048-85BDC9FD1C3A}</a:tableStyleId>
              </a:tblPr>
              <a:tblGrid>
                <a:gridCol w="1680633"/>
                <a:gridCol w="1680633"/>
                <a:gridCol w="1680633"/>
              </a:tblGrid>
              <a:tr h="480060">
                <a:tc>
                  <a:txBody>
                    <a:bodyPr vert="horz" wrap="square"/>
                    <a:lstStyle/>
                    <a:p>
                      <a:r>
                        <a:rPr lang="zh-CN" altLang="en-US" sz="2800" b="0">
                          <a:solidFill>
                            <a:schemeClr val="tx1"/>
                          </a:solidFill>
                        </a:rPr>
                        <a:t>   </a:t>
                      </a:r>
                      <a:r>
                        <a:rPr lang="zh-CN" altLang="en-US" sz="2800" b="1">
                          <a:solidFill>
                            <a:schemeClr val="tx1"/>
                          </a:solidFill>
                        </a:rPr>
                        <a:t>地  区</a:t>
                      </a:r>
                      <a:endParaRPr lang="zh-CN" altLang="en-US" sz="2800" b="1">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r>
                        <a:rPr lang="zh-CN" altLang="en-US" sz="2800" b="1">
                          <a:solidFill>
                            <a:schemeClr val="tx1"/>
                          </a:solidFill>
                        </a:rPr>
                        <a:t>  农  业</a:t>
                      </a:r>
                      <a:endParaRPr lang="zh-CN" altLang="en-US" sz="2800" b="1">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800" b="1">
                          <a:solidFill>
                            <a:schemeClr val="tx1"/>
                          </a:solidFill>
                        </a:rPr>
                        <a:t>畜牧业</a:t>
                      </a:r>
                      <a:endParaRPr lang="zh-CN" alt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0060">
                <a:tc>
                  <a:txBody>
                    <a:bodyPr vert="horz" wrap="square"/>
                    <a:lstStyle/>
                    <a:p>
                      <a:r>
                        <a:rPr lang="zh-CN" altLang="en-US" sz="2800" b="1"/>
                        <a:t>东    亚</a:t>
                      </a:r>
                      <a:endParaRPr lang="zh-CN" alt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0060">
                <a:tc>
                  <a:txBody>
                    <a:bodyPr vert="horz" wrap="square"/>
                    <a:lstStyle/>
                    <a:p>
                      <a:r>
                        <a:rPr lang="zh-CN" altLang="en-US" sz="2800" b="1"/>
                        <a:t>西    亚</a:t>
                      </a:r>
                      <a:endParaRPr lang="zh-CN" alt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0060">
                <a:tc>
                  <a:txBody>
                    <a:bodyPr vert="horz" wrap="square"/>
                    <a:lstStyle/>
                    <a:p>
                      <a:r>
                        <a:rPr lang="zh-CN" altLang="en-US" sz="2800" b="1"/>
                        <a:t>中美洲</a:t>
                      </a:r>
                      <a:endParaRPr lang="zh-CN" alt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endParaRPr lang="zh-CN" altLang="en-US" sz="1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grpSp>
        <p:nvGrpSpPr>
          <p:cNvPr id="85" name="组合 84"/>
          <p:cNvGrpSpPr/>
          <p:nvPr/>
        </p:nvGrpSpPr>
        <p:grpSpPr>
          <a:xfrm>
            <a:off x="2413011" y="0"/>
            <a:ext cx="9778989" cy="5108575"/>
            <a:chOff x="-1079500" y="211138"/>
            <a:chExt cx="13106389" cy="6103937"/>
          </a:xfrm>
        </p:grpSpPr>
        <p:pic>
          <p:nvPicPr>
            <p:cNvPr id="43" name="Picture 3"/>
            <p:cNvPicPr>
              <a:picLocks noChangeAspect="1" noChangeArrowheads="1"/>
            </p:cNvPicPr>
            <p:nvPr/>
          </p:nvPicPr>
          <p:blipFill>
            <a:blip r:embed="rId3"/>
            <a:stretch>
              <a:fillRect/>
            </a:stretch>
          </p:blipFill>
          <p:spPr bwMode="auto">
            <a:xfrm>
              <a:off x="-1051257" y="211138"/>
              <a:ext cx="13078146" cy="6103937"/>
            </a:xfrm>
            <a:prstGeom prst="rect">
              <a:avLst/>
            </a:prstGeom>
            <a:noFill/>
            <a:ln w="9525">
              <a:noFill/>
              <a:miter lim="800000"/>
            </a:ln>
          </p:spPr>
        </p:pic>
        <p:sp>
          <p:nvSpPr>
            <p:cNvPr id="44" name="Line 4"/>
            <p:cNvSpPr>
              <a:spLocks noChangeShapeType="1"/>
            </p:cNvSpPr>
            <p:nvPr/>
          </p:nvSpPr>
          <p:spPr bwMode="auto">
            <a:xfrm flipH="1">
              <a:off x="-1079500" y="220844"/>
              <a:ext cx="0" cy="0"/>
            </a:xfrm>
            <a:prstGeom prst="line">
              <a:avLst/>
            </a:prstGeom>
            <a:noFill/>
            <a:ln w="9525">
              <a:solidFill>
                <a:srgbClr val="C06468"/>
              </a:solidFill>
              <a:round/>
            </a:ln>
          </p:spPr>
          <p:txBody>
            <a:bodyPr/>
            <a:lstStyle/>
            <a:p>
              <a:endParaRPr lang="zh-CN" altLang="en-US"/>
            </a:p>
          </p:txBody>
        </p:sp>
        <p:sp>
          <p:nvSpPr>
            <p:cNvPr id="45" name="Text Box 5"/>
            <p:cNvSpPr txBox="1">
              <a:spLocks noChangeArrowheads="1"/>
            </p:cNvSpPr>
            <p:nvPr/>
          </p:nvSpPr>
          <p:spPr bwMode="auto">
            <a:xfrm>
              <a:off x="5444745" y="399194"/>
              <a:ext cx="247131" cy="194122"/>
            </a:xfrm>
            <a:prstGeom prst="rect">
              <a:avLst/>
            </a:prstGeom>
            <a:noFill/>
            <a:ln w="9525">
              <a:noFill/>
              <a:miter lim="800000"/>
            </a:ln>
          </p:spPr>
          <p:txBody>
            <a:bodyPr lIns="0" tIns="0" rIns="0" bIns="0"/>
            <a:lstStyle/>
            <a:p>
              <a:pPr algn="just">
                <a:lnSpc>
                  <a:spcPct val="64000"/>
                </a:lnSpc>
              </a:pPr>
              <a:r>
                <a:rPr lang="zh-CN" altLang="en-US" sz="800">
                  <a:solidFill>
                    <a:srgbClr val="00AEEF"/>
                  </a:solidFill>
                  <a:latin typeface="Calibri" panose="020f0502020204030204" pitchFamily="34" charset="0"/>
                </a:rPr>
                <a:t>北</a:t>
              </a:r>
              <a:endParaRPr lang="zh-CN"/>
            </a:p>
          </p:txBody>
        </p:sp>
        <p:sp>
          <p:nvSpPr>
            <p:cNvPr id="46" name="Text Box 6"/>
            <p:cNvSpPr txBox="1">
              <a:spLocks noChangeArrowheads="1"/>
            </p:cNvSpPr>
            <p:nvPr/>
          </p:nvSpPr>
          <p:spPr bwMode="auto">
            <a:xfrm>
              <a:off x="6496815" y="399194"/>
              <a:ext cx="247131" cy="194122"/>
            </a:xfrm>
            <a:prstGeom prst="rect">
              <a:avLst/>
            </a:prstGeom>
            <a:noFill/>
            <a:ln w="9525">
              <a:noFill/>
              <a:miter lim="800000"/>
            </a:ln>
          </p:spPr>
          <p:txBody>
            <a:bodyPr lIns="0" tIns="0" rIns="0" bIns="0"/>
            <a:lstStyle/>
            <a:p>
              <a:pPr algn="just">
                <a:lnSpc>
                  <a:spcPct val="64000"/>
                </a:lnSpc>
              </a:pPr>
              <a:r>
                <a:rPr lang="zh-CN" altLang="en-US" sz="800">
                  <a:solidFill>
                    <a:srgbClr val="00AEEF"/>
                  </a:solidFill>
                  <a:latin typeface="Calibri" panose="020f0502020204030204" pitchFamily="34" charset="0"/>
                </a:rPr>
                <a:t>冰</a:t>
              </a:r>
              <a:endParaRPr lang="zh-CN"/>
            </a:p>
          </p:txBody>
        </p:sp>
        <p:sp>
          <p:nvSpPr>
            <p:cNvPr id="47" name="Text Box 7"/>
            <p:cNvSpPr txBox="1">
              <a:spLocks noChangeArrowheads="1"/>
            </p:cNvSpPr>
            <p:nvPr/>
          </p:nvSpPr>
          <p:spPr bwMode="auto">
            <a:xfrm>
              <a:off x="7547473" y="399194"/>
              <a:ext cx="247131" cy="194122"/>
            </a:xfrm>
            <a:prstGeom prst="rect">
              <a:avLst/>
            </a:prstGeom>
            <a:noFill/>
            <a:ln w="9525">
              <a:noFill/>
              <a:miter lim="800000"/>
            </a:ln>
          </p:spPr>
          <p:txBody>
            <a:bodyPr lIns="0" tIns="0" rIns="0" bIns="0"/>
            <a:lstStyle/>
            <a:p>
              <a:pPr algn="just">
                <a:lnSpc>
                  <a:spcPct val="64000"/>
                </a:lnSpc>
              </a:pPr>
              <a:r>
                <a:rPr lang="zh-CN" altLang="en-US" sz="800">
                  <a:solidFill>
                    <a:srgbClr val="00AEEF"/>
                  </a:solidFill>
                  <a:latin typeface="Calibri" panose="020f0502020204030204" pitchFamily="34" charset="0"/>
                </a:rPr>
                <a:t>洋</a:t>
              </a:r>
              <a:endParaRPr lang="zh-CN"/>
            </a:p>
          </p:txBody>
        </p:sp>
        <p:sp>
          <p:nvSpPr>
            <p:cNvPr id="48" name="Text Box 8"/>
            <p:cNvSpPr txBox="1">
              <a:spLocks noChangeArrowheads="1"/>
            </p:cNvSpPr>
            <p:nvPr/>
          </p:nvSpPr>
          <p:spPr bwMode="auto">
            <a:xfrm>
              <a:off x="1675652" y="1233921"/>
              <a:ext cx="98852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大</a:t>
              </a:r>
              <a:r>
                <a:rPr lang="zh-CN" altLang="en-US" sz="900">
                  <a:solidFill>
                    <a:srgbClr val="00AEEF"/>
                  </a:solidFill>
                  <a:latin typeface="Times New Roman" panose="02020603050405020304" pitchFamily="18" charset="0"/>
                </a:rPr>
                <a:t>	</a:t>
              </a:r>
              <a:r>
                <a:rPr lang="zh-CN" altLang="en-US" sz="800">
                  <a:solidFill>
                    <a:srgbClr val="EC008C"/>
                  </a:solidFill>
                  <a:latin typeface="Calibri" panose="020f0502020204030204" pitchFamily="34" charset="0"/>
                </a:rPr>
                <a:t>欧</a:t>
              </a:r>
              <a:endParaRPr lang="zh-CN"/>
            </a:p>
          </p:txBody>
        </p:sp>
        <p:sp>
          <p:nvSpPr>
            <p:cNvPr id="49" name="Text Box 9"/>
            <p:cNvSpPr txBox="1">
              <a:spLocks noChangeArrowheads="1"/>
            </p:cNvSpPr>
            <p:nvPr/>
          </p:nvSpPr>
          <p:spPr bwMode="auto">
            <a:xfrm>
              <a:off x="3339193" y="1249693"/>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50" name="Text Box 10"/>
            <p:cNvSpPr txBox="1">
              <a:spLocks noChangeArrowheads="1"/>
            </p:cNvSpPr>
            <p:nvPr/>
          </p:nvSpPr>
          <p:spPr bwMode="auto">
            <a:xfrm>
              <a:off x="4406797" y="1135646"/>
              <a:ext cx="2044828" cy="680642"/>
            </a:xfrm>
            <a:prstGeom prst="rect">
              <a:avLst/>
            </a:prstGeom>
            <a:noFill/>
            <a:ln w="9525">
              <a:noFill/>
              <a:miter lim="800000"/>
            </a:ln>
          </p:spPr>
          <p:txBody>
            <a:bodyPr lIns="0" tIns="0" rIns="0" bIns="0"/>
            <a:lstStyle/>
            <a:p>
              <a:pPr algn="just">
                <a:lnSpc>
                  <a:spcPct val="52000"/>
                </a:lnSpc>
              </a:pPr>
              <a:endParaRPr lang="en-US" altLang="zh-CN" sz="1100" b="1">
                <a:solidFill>
                  <a:srgbClr val="231F20"/>
                </a:solidFill>
                <a:latin typeface="黑体" pitchFamily="49" charset="-122"/>
                <a:ea typeface="黑体" pitchFamily="49" charset="-122"/>
                <a:cs typeface="宋体" pitchFamily="2" charset="-122"/>
              </a:endParaRPr>
            </a:p>
            <a:p>
              <a:pPr algn="just">
                <a:lnSpc>
                  <a:spcPct val="52000"/>
                </a:lnSpc>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东亚农作物：</a:t>
              </a:r>
              <a:endParaRPr lang="en-US" altLang="zh-CN" sz="1100" b="1">
                <a:solidFill>
                  <a:srgbClr val="FF0000"/>
                </a:solidFill>
                <a:latin typeface="黑体" pitchFamily="49" charset="-122"/>
                <a:ea typeface="黑体" pitchFamily="49" charset="-122"/>
                <a:cs typeface="宋体" pitchFamily="2" charset="-122"/>
              </a:endParaRPr>
            </a:p>
            <a:p>
              <a:pPr algn="just">
                <a:lnSpc>
                  <a:spcPct val="52000"/>
                </a:lnSpc>
              </a:pP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lnSpc>
                  <a:spcPct val="52000"/>
                </a:lnSpc>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水稻、粟</a:t>
              </a:r>
              <a:r>
                <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小米</a:t>
              </a:r>
              <a:r>
                <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rPr>
                <a:t>)</a:t>
              </a: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、大豆</a:t>
              </a: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 </a:t>
              </a:r>
              <a:endParaRPr lang="zh-CN" altLang="en-US" sz="1100" b="1">
                <a:solidFill>
                  <a:srgbClr val="FF0000"/>
                </a:solidFill>
                <a:latin typeface="黑体" pitchFamily="49" charset="-122"/>
                <a:ea typeface="黑体" pitchFamily="49" charset="-122"/>
                <a:cs typeface="宋体" pitchFamily="2" charset="-122"/>
              </a:endParaRPr>
            </a:p>
            <a:p>
              <a:pPr algn="just">
                <a:lnSpc>
                  <a:spcPct val="54000"/>
                </a:lnSpc>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 家畜：猪、鸡、水牛</a:t>
              </a:r>
              <a:endParaRPr lang="zh-CN" sz="3600" b="1">
                <a:solidFill>
                  <a:srgbClr val="FF0000"/>
                </a:solidFill>
                <a:latin typeface="黑体" pitchFamily="49" charset="-122"/>
                <a:ea typeface="黑体" pitchFamily="49" charset="-122"/>
                <a:cs typeface="宋体" pitchFamily="2" charset="-122"/>
              </a:endParaRPr>
            </a:p>
          </p:txBody>
        </p:sp>
        <p:sp>
          <p:nvSpPr>
            <p:cNvPr id="51" name="Text Box 11"/>
            <p:cNvSpPr txBox="1">
              <a:spLocks noChangeArrowheads="1"/>
            </p:cNvSpPr>
            <p:nvPr/>
          </p:nvSpPr>
          <p:spPr bwMode="auto">
            <a:xfrm>
              <a:off x="8901748" y="1178110"/>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北</a:t>
              </a:r>
              <a:endParaRPr lang="zh-CN"/>
            </a:p>
          </p:txBody>
        </p:sp>
        <p:sp>
          <p:nvSpPr>
            <p:cNvPr id="52" name="Text Box 12"/>
            <p:cNvSpPr txBox="1">
              <a:spLocks noChangeArrowheads="1"/>
            </p:cNvSpPr>
            <p:nvPr/>
          </p:nvSpPr>
          <p:spPr bwMode="auto">
            <a:xfrm>
              <a:off x="10731926" y="1284878"/>
              <a:ext cx="27396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大</a:t>
              </a:r>
              <a:endParaRPr lang="zh-CN"/>
            </a:p>
          </p:txBody>
        </p:sp>
        <p:sp>
          <p:nvSpPr>
            <p:cNvPr id="53" name="Text Box 13"/>
            <p:cNvSpPr txBox="1">
              <a:spLocks noChangeArrowheads="1"/>
            </p:cNvSpPr>
            <p:nvPr/>
          </p:nvSpPr>
          <p:spPr bwMode="auto">
            <a:xfrm>
              <a:off x="9218075" y="1619739"/>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美</a:t>
              </a:r>
              <a:endParaRPr lang="zh-CN"/>
            </a:p>
          </p:txBody>
        </p:sp>
        <p:sp>
          <p:nvSpPr>
            <p:cNvPr id="54" name="Text Box 14"/>
            <p:cNvSpPr txBox="1">
              <a:spLocks noChangeArrowheads="1"/>
            </p:cNvSpPr>
            <p:nvPr/>
          </p:nvSpPr>
          <p:spPr bwMode="auto">
            <a:xfrm>
              <a:off x="9549936" y="1941254"/>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55" name="Text Box 15"/>
            <p:cNvSpPr txBox="1">
              <a:spLocks noChangeArrowheads="1"/>
            </p:cNvSpPr>
            <p:nvPr/>
          </p:nvSpPr>
          <p:spPr bwMode="auto">
            <a:xfrm>
              <a:off x="3720480" y="2132950"/>
              <a:ext cx="1012529"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亚</a:t>
              </a:r>
              <a:r>
                <a:rPr lang="zh-CN" altLang="en-US" sz="800">
                  <a:solidFill>
                    <a:srgbClr val="EC008C"/>
                  </a:solidFill>
                  <a:latin typeface="Times New Roman" panose="02020603050405020304" pitchFamily="18" charset="0"/>
                </a:rPr>
                <a:t>	</a:t>
              </a:r>
              <a:r>
                <a:rPr lang="zh-CN" altLang="en-US" sz="800">
                  <a:solidFill>
                    <a:srgbClr val="EC008C"/>
                  </a:solidFill>
                  <a:latin typeface="Calibri" panose="020f0502020204030204" pitchFamily="34" charset="0"/>
                </a:rPr>
                <a:t>洲</a:t>
              </a:r>
              <a:endParaRPr lang="zh-CN"/>
            </a:p>
          </p:txBody>
        </p:sp>
        <p:sp>
          <p:nvSpPr>
            <p:cNvPr id="56" name="Text Box 16"/>
            <p:cNvSpPr txBox="1">
              <a:spLocks noChangeArrowheads="1"/>
            </p:cNvSpPr>
            <p:nvPr/>
          </p:nvSpPr>
          <p:spPr bwMode="auto">
            <a:xfrm>
              <a:off x="2210866" y="2433840"/>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非</a:t>
              </a:r>
              <a:endParaRPr lang="zh-CN"/>
            </a:p>
          </p:txBody>
        </p:sp>
        <p:sp>
          <p:nvSpPr>
            <p:cNvPr id="57" name="Text Box 17"/>
            <p:cNvSpPr txBox="1">
              <a:spLocks noChangeArrowheads="1"/>
            </p:cNvSpPr>
            <p:nvPr/>
          </p:nvSpPr>
          <p:spPr bwMode="auto">
            <a:xfrm>
              <a:off x="835408" y="3031979"/>
              <a:ext cx="27396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西</a:t>
              </a:r>
              <a:endParaRPr lang="zh-CN"/>
            </a:p>
          </p:txBody>
        </p:sp>
        <p:sp>
          <p:nvSpPr>
            <p:cNvPr id="58" name="Text Box 18"/>
            <p:cNvSpPr txBox="1">
              <a:spLocks noChangeArrowheads="1"/>
            </p:cNvSpPr>
            <p:nvPr/>
          </p:nvSpPr>
          <p:spPr bwMode="auto">
            <a:xfrm>
              <a:off x="2997447" y="2438693"/>
              <a:ext cx="1714380" cy="850499"/>
            </a:xfrm>
            <a:prstGeom prst="rect">
              <a:avLst/>
            </a:prstGeom>
            <a:noFill/>
            <a:ln w="9525">
              <a:noFill/>
              <a:miter lim="800000"/>
            </a:ln>
          </p:spPr>
          <p:txBody>
            <a:bodyPr lIns="0" tIns="0" rIns="0" bIns="0"/>
            <a:lstStyle/>
            <a:p>
              <a:pPr algn="just">
                <a:lnSpc>
                  <a:spcPct val="52000"/>
                </a:lnSpc>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西亚农作物：</a:t>
              </a: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lnSpc>
                  <a:spcPct val="52000"/>
                </a:lnSpc>
              </a:pP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lnSpc>
                  <a:spcPct val="52000"/>
                </a:lnSpc>
              </a:pPr>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小麦、大麦、豆类</a:t>
              </a: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lnSpc>
                  <a:spcPct val="52000"/>
                </a:lnSpc>
              </a:pPr>
              <a:endPar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家畜：狗、绵羊、</a:t>
              </a:r>
              <a:endParaRPr lang="en-US" altLang="zh-CN" sz="1100" b="1">
                <a:solidFill>
                  <a:srgbClr val="FF0000"/>
                </a:solidFill>
                <a:latin typeface="黑体" panose="02010609060101010101" pitchFamily="49" charset="-122"/>
                <a:ea typeface="黑体" panose="02010609060101010101" pitchFamily="49" charset="-122"/>
                <a:cs typeface="宋体" panose="02010600030101010101" pitchFamily="2" charset="-122"/>
              </a:endParaRPr>
            </a:p>
            <a:p>
              <a:pPr algn="just"/>
              <a:r>
                <a:rPr lang="zh-CN" altLang="en-US" sz="1100" b="1">
                  <a:solidFill>
                    <a:srgbClr val="FF0000"/>
                  </a:solidFill>
                  <a:latin typeface="黑体" panose="02010609060101010101" pitchFamily="49" charset="-122"/>
                  <a:ea typeface="黑体" panose="02010609060101010101" pitchFamily="49" charset="-122"/>
                  <a:cs typeface="宋体" panose="02010600030101010101" pitchFamily="2" charset="-122"/>
                </a:rPr>
                <a:t>山羊、猪、牛</a:t>
              </a:r>
              <a:endParaRPr lang="zh-CN" sz="3600" b="1">
                <a:solidFill>
                  <a:srgbClr val="FF0000"/>
                </a:solidFill>
                <a:latin typeface="黑体" panose="02010609060101010101" pitchFamily="49" charset="-122"/>
                <a:ea typeface="黑体" panose="02010609060101010101" pitchFamily="49" charset="-122"/>
                <a:cs typeface="宋体" panose="02010600030101010101" pitchFamily="2" charset="-122"/>
              </a:endParaRPr>
            </a:p>
          </p:txBody>
        </p:sp>
        <p:sp>
          <p:nvSpPr>
            <p:cNvPr id="59" name="Text Box 19"/>
            <p:cNvSpPr txBox="1">
              <a:spLocks noChangeArrowheads="1"/>
            </p:cNvSpPr>
            <p:nvPr/>
          </p:nvSpPr>
          <p:spPr bwMode="auto">
            <a:xfrm>
              <a:off x="5495584" y="2670426"/>
              <a:ext cx="1293552" cy="680642"/>
            </a:xfrm>
            <a:prstGeom prst="rect">
              <a:avLst/>
            </a:prstGeom>
            <a:noFill/>
            <a:ln w="9525">
              <a:noFill/>
              <a:miter lim="800000"/>
            </a:ln>
          </p:spPr>
          <p:txBody>
            <a:bodyPr lIns="0" tIns="0" rIns="0" bIns="0"/>
            <a:lstStyle/>
            <a:p>
              <a:pPr algn="just">
                <a:lnSpc>
                  <a:spcPct val="52000"/>
                </a:lnSpc>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东南亚</a:t>
              </a:r>
              <a:endParaRPr lang="zh-CN" altLang="en-US" sz="1100" b="1">
                <a:latin typeface="黑体" pitchFamily="49" charset="-122"/>
                <a:ea typeface="黑体" pitchFamily="49" charset="-122"/>
                <a:cs typeface="宋体"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农作物：豆类、芋头、甘薯、柚子、香蕉、柑橘</a:t>
              </a:r>
              <a:endParaRPr lang="zh-CN" sz="3600" b="1">
                <a:latin typeface="黑体" pitchFamily="49" charset="-122"/>
                <a:ea typeface="黑体" pitchFamily="49" charset="-122"/>
                <a:cs typeface="宋体" pitchFamily="2" charset="-122"/>
              </a:endParaRPr>
            </a:p>
          </p:txBody>
        </p:sp>
        <p:sp>
          <p:nvSpPr>
            <p:cNvPr id="60" name="Text Box 20"/>
            <p:cNvSpPr txBox="1">
              <a:spLocks noChangeArrowheads="1"/>
            </p:cNvSpPr>
            <p:nvPr/>
          </p:nvSpPr>
          <p:spPr bwMode="auto">
            <a:xfrm>
              <a:off x="10617540" y="2273689"/>
              <a:ext cx="1211646" cy="1037342"/>
            </a:xfrm>
            <a:prstGeom prst="rect">
              <a:avLst/>
            </a:prstGeom>
            <a:noFill/>
            <a:ln w="9525">
              <a:noFill/>
              <a:miter lim="800000"/>
            </a:ln>
          </p:spPr>
          <p:txBody>
            <a:bodyPr lIns="0" tIns="0" rIns="0" bIns="0"/>
            <a:lstStyle/>
            <a:p>
              <a:pPr algn="just">
                <a:spcBef>
                  <a:spcPts val="15"/>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亚马孙河流域农作物：甘薯、花生</a:t>
              </a:r>
              <a:endParaRPr lang="zh-CN" altLang="en-US" sz="1100" b="1">
                <a:latin typeface="黑体" panose="02010609060101010101" pitchFamily="49" charset="-122"/>
                <a:ea typeface="黑体" panose="02010609060101010101" pitchFamily="49" charset="-122"/>
                <a:cs typeface="宋体" panose="02010600030101010101" pitchFamily="2" charset="-122"/>
              </a:endParaRPr>
            </a:p>
            <a:p>
              <a:pPr algn="r">
                <a:lnSpc>
                  <a:spcPct val="89000"/>
                </a:lnSpc>
                <a:spcBef>
                  <a:spcPts val="115"/>
                </a:spcBef>
              </a:pPr>
              <a:r>
                <a:rPr lang="zh-CN" altLang="en-US" sz="900">
                  <a:solidFill>
                    <a:srgbClr val="00AEEF"/>
                  </a:solidFill>
                  <a:latin typeface="Calibri" panose="020f0502020204030204" pitchFamily="34" charset="0"/>
                  <a:ea typeface="黑体" panose="02010609060101010101" pitchFamily="49" charset="-122"/>
                  <a:cs typeface="宋体" panose="02010600030101010101" pitchFamily="2" charset="-122"/>
                </a:rPr>
                <a:t>西</a:t>
              </a:r>
              <a:endParaRPr lang="zh-CN" altLang="en-US" sz="900">
                <a:latin typeface="Times New Roman" pitchFamily="18" charset="0"/>
                <a:ea typeface="黑体" pitchFamily="49" charset="-122"/>
                <a:cs typeface="宋体" pitchFamily="2" charset="-122"/>
              </a:endParaRPr>
            </a:p>
            <a:p>
              <a:pPr lvl="1" algn="just">
                <a:lnSpc>
                  <a:spcPct val="74000"/>
                </a:lnSpc>
              </a:pPr>
              <a:r>
                <a:rPr lang="zh-CN" altLang="en-US" sz="800">
                  <a:solidFill>
                    <a:srgbClr val="EC008C"/>
                  </a:solidFill>
                  <a:latin typeface="Calibri" panose="020f0502020204030204" pitchFamily="34" charset="0"/>
                  <a:ea typeface="黑体" panose="02010609060101010101" pitchFamily="49" charset="-122"/>
                  <a:cs typeface="宋体" panose="02010600030101010101" pitchFamily="2" charset="-122"/>
                </a:rPr>
                <a:t>南</a:t>
              </a:r>
              <a:endParaRPr lang="zh-CN">
                <a:ea typeface="黑体" pitchFamily="49" charset="-122"/>
                <a:cs typeface="宋体" pitchFamily="2" charset="-122"/>
              </a:endParaRPr>
            </a:p>
          </p:txBody>
        </p:sp>
        <p:sp>
          <p:nvSpPr>
            <p:cNvPr id="61" name="Text Box 21"/>
            <p:cNvSpPr txBox="1">
              <a:spLocks noChangeArrowheads="1"/>
            </p:cNvSpPr>
            <p:nvPr/>
          </p:nvSpPr>
          <p:spPr bwMode="auto">
            <a:xfrm>
              <a:off x="752090" y="3442063"/>
              <a:ext cx="1135388" cy="510785"/>
            </a:xfrm>
            <a:prstGeom prst="rect">
              <a:avLst/>
            </a:prstGeom>
            <a:noFill/>
            <a:ln w="9525">
              <a:noFill/>
              <a:miter lim="800000"/>
            </a:ln>
          </p:spPr>
          <p:txBody>
            <a:bodyPr lIns="0" tIns="0" rIns="0" bIns="0"/>
            <a:lstStyle/>
            <a:p>
              <a:pPr algn="just">
                <a:lnSpc>
                  <a:spcPct val="52000"/>
                </a:lnSpc>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西非</a:t>
              </a:r>
              <a:endParaRPr lang="zh-CN" altLang="en-US" sz="1100" b="1">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农作物：甘薯、秋葵、黑豆</a:t>
              </a:r>
              <a:endParaRPr lang="zh-CN" sz="3600" b="1">
                <a:latin typeface="黑体" panose="02010609060101010101" pitchFamily="49" charset="-122"/>
                <a:ea typeface="黑体" panose="02010609060101010101" pitchFamily="49" charset="-122"/>
                <a:cs typeface="宋体" panose="02010600030101010101" pitchFamily="2" charset="-122"/>
              </a:endParaRPr>
            </a:p>
          </p:txBody>
        </p:sp>
        <p:sp>
          <p:nvSpPr>
            <p:cNvPr id="62" name="Text Box 22"/>
            <p:cNvSpPr txBox="1">
              <a:spLocks noChangeArrowheads="1"/>
            </p:cNvSpPr>
            <p:nvPr/>
          </p:nvSpPr>
          <p:spPr bwMode="auto">
            <a:xfrm>
              <a:off x="6887987" y="3313457"/>
              <a:ext cx="27396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太</a:t>
              </a:r>
              <a:endParaRPr lang="zh-CN"/>
            </a:p>
          </p:txBody>
        </p:sp>
        <p:sp>
          <p:nvSpPr>
            <p:cNvPr id="63" name="Text Box 23"/>
            <p:cNvSpPr txBox="1">
              <a:spLocks noChangeArrowheads="1"/>
            </p:cNvSpPr>
            <p:nvPr/>
          </p:nvSpPr>
          <p:spPr bwMode="auto">
            <a:xfrm>
              <a:off x="8256384" y="2615830"/>
              <a:ext cx="1697433" cy="957266"/>
            </a:xfrm>
            <a:prstGeom prst="rect">
              <a:avLst/>
            </a:prstGeom>
            <a:noFill/>
            <a:ln w="9525">
              <a:noFill/>
              <a:miter lim="800000"/>
            </a:ln>
          </p:spPr>
          <p:txBody>
            <a:bodyPr lIns="0" tIns="0" rIns="0" bIns="0"/>
            <a:lstStyle/>
            <a:p>
              <a:pPr lvl="1" algn="just">
                <a:lnSpc>
                  <a:spcPct val="52000"/>
                </a:lnSpc>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中美洲</a:t>
              </a:r>
              <a:endParaRPr lang="zh-CN" altLang="en-US" sz="1100" b="1">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  农作物：玉米、</a:t>
              </a:r>
              <a:endParaRPr lang="en-US" altLang="zh-CN" sz="1100" b="1">
                <a:solidFill>
                  <a:srgbClr val="231F20"/>
                </a:solidFill>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    豆类、胡椒、</a:t>
              </a:r>
              <a:endParaRPr lang="en-US" altLang="zh-CN" sz="1100" b="1">
                <a:solidFill>
                  <a:srgbClr val="231F20"/>
                </a:solidFill>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    南瓜、番茄</a:t>
              </a:r>
              <a:endParaRPr lang="zh-CN" altLang="en-US" sz="1100" b="1">
                <a:solidFill>
                  <a:srgbClr val="231F20"/>
                </a:solidFill>
                <a:latin typeface="黑体" pitchFamily="49" charset="-122"/>
                <a:ea typeface="黑体" pitchFamily="49" charset="-122"/>
                <a:cs typeface="宋体" pitchFamily="2" charset="-122"/>
              </a:endParaRPr>
            </a:p>
            <a:p>
              <a:pPr algn="just">
                <a:lnSpc>
                  <a:spcPct val="90000"/>
                </a:lnSpc>
              </a:pPr>
              <a:r>
                <a:rPr lang="zh-CN" altLang="en-US" sz="900" baseline="30000">
                  <a:solidFill>
                    <a:srgbClr val="00AEEF"/>
                  </a:solidFill>
                  <a:latin typeface="Calibri" panose="020f0502020204030204" pitchFamily="34" charset="0"/>
                </a:rPr>
                <a:t>平</a:t>
              </a:r>
              <a:r>
                <a:rPr lang="zh-CN" altLang="en-US" sz="900" baseline="30000">
                  <a:solidFill>
                    <a:srgbClr val="00AEEF"/>
                  </a:solidFill>
                  <a:latin typeface="Times New Roman" panose="02020603050405020304" pitchFamily="18" charset="0"/>
                </a:rPr>
                <a:t>	</a:t>
              </a:r>
              <a:r>
                <a:rPr lang="zh-CN" altLang="en-US" sz="900">
                  <a:solidFill>
                    <a:srgbClr val="00AEEF"/>
                  </a:solidFill>
                  <a:latin typeface="Calibri" panose="020f0502020204030204" pitchFamily="34" charset="0"/>
                </a:rPr>
                <a:t>洋</a:t>
              </a:r>
              <a:endParaRPr lang="zh-CN"/>
            </a:p>
          </p:txBody>
        </p:sp>
        <p:sp>
          <p:nvSpPr>
            <p:cNvPr id="64" name="Text Box 24"/>
            <p:cNvSpPr txBox="1">
              <a:spLocks noChangeArrowheads="1"/>
            </p:cNvSpPr>
            <p:nvPr/>
          </p:nvSpPr>
          <p:spPr bwMode="auto">
            <a:xfrm>
              <a:off x="2364793" y="3898251"/>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65" name="Text Box 25"/>
            <p:cNvSpPr txBox="1">
              <a:spLocks noChangeArrowheads="1"/>
            </p:cNvSpPr>
            <p:nvPr/>
          </p:nvSpPr>
          <p:spPr bwMode="auto">
            <a:xfrm>
              <a:off x="3521364" y="3892184"/>
              <a:ext cx="1492668"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印</a:t>
              </a:r>
              <a:r>
                <a:rPr lang="zh-CN" altLang="en-US" sz="900">
                  <a:solidFill>
                    <a:srgbClr val="00AEEF"/>
                  </a:solidFill>
                  <a:latin typeface="Times New Roman" panose="02020603050405020304" pitchFamily="18" charset="0"/>
                </a:rPr>
                <a:t>	</a:t>
              </a:r>
              <a:r>
                <a:rPr lang="zh-CN" altLang="en-US" sz="900">
                  <a:solidFill>
                    <a:srgbClr val="00AEEF"/>
                  </a:solidFill>
                  <a:latin typeface="Calibri" panose="020f0502020204030204" pitchFamily="34" charset="0"/>
                </a:rPr>
                <a:t>度</a:t>
              </a:r>
              <a:r>
                <a:rPr lang="zh-CN" altLang="en-US" sz="900">
                  <a:solidFill>
                    <a:srgbClr val="00AEEF"/>
                  </a:solidFill>
                  <a:latin typeface="Times New Roman" panose="02020603050405020304" pitchFamily="18" charset="0"/>
                </a:rPr>
                <a:t>	</a:t>
              </a:r>
              <a:r>
                <a:rPr lang="zh-CN" altLang="en-US" sz="900">
                  <a:solidFill>
                    <a:srgbClr val="00AEEF"/>
                  </a:solidFill>
                  <a:latin typeface="Calibri" panose="020f0502020204030204" pitchFamily="34" charset="0"/>
                </a:rPr>
                <a:t>洋</a:t>
              </a:r>
              <a:endParaRPr lang="zh-CN"/>
            </a:p>
          </p:txBody>
        </p:sp>
        <p:sp>
          <p:nvSpPr>
            <p:cNvPr id="66" name="Text Box 26"/>
            <p:cNvSpPr txBox="1">
              <a:spLocks noChangeArrowheads="1"/>
            </p:cNvSpPr>
            <p:nvPr/>
          </p:nvSpPr>
          <p:spPr bwMode="auto">
            <a:xfrm>
              <a:off x="5971486" y="3962554"/>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大</a:t>
              </a:r>
              <a:endParaRPr lang="zh-CN"/>
            </a:p>
          </p:txBody>
        </p:sp>
        <p:sp>
          <p:nvSpPr>
            <p:cNvPr id="67" name="Text Box 27"/>
            <p:cNvSpPr txBox="1">
              <a:spLocks noChangeArrowheads="1"/>
            </p:cNvSpPr>
            <p:nvPr/>
          </p:nvSpPr>
          <p:spPr bwMode="auto">
            <a:xfrm>
              <a:off x="7098401" y="3962554"/>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洋</a:t>
              </a:r>
              <a:endParaRPr lang="zh-CN"/>
            </a:p>
          </p:txBody>
        </p:sp>
        <p:sp>
          <p:nvSpPr>
            <p:cNvPr id="68" name="Text Box 28"/>
            <p:cNvSpPr txBox="1">
              <a:spLocks noChangeArrowheads="1"/>
            </p:cNvSpPr>
            <p:nvPr/>
          </p:nvSpPr>
          <p:spPr bwMode="auto">
            <a:xfrm>
              <a:off x="8225316" y="3962554"/>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69" name="Text Box 29"/>
            <p:cNvSpPr txBox="1">
              <a:spLocks noChangeArrowheads="1"/>
            </p:cNvSpPr>
            <p:nvPr/>
          </p:nvSpPr>
          <p:spPr bwMode="auto">
            <a:xfrm>
              <a:off x="9259028" y="3860640"/>
              <a:ext cx="1293552" cy="680642"/>
            </a:xfrm>
            <a:prstGeom prst="rect">
              <a:avLst/>
            </a:prstGeom>
            <a:noFill/>
            <a:ln w="9525">
              <a:noFill/>
              <a:miter lim="800000"/>
            </a:ln>
          </p:spPr>
          <p:txBody>
            <a:bodyPr lIns="0" tIns="0" rIns="0" bIns="0"/>
            <a:lstStyle/>
            <a:p>
              <a:pPr algn="just">
                <a:spcBef>
                  <a:spcPts val="15"/>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南美安第斯山脉农作物：马铃薯、玉米、豆类</a:t>
              </a:r>
              <a:endParaRPr lang="zh-CN" altLang="en-US" sz="1100" b="1">
                <a:latin typeface="黑体" panose="02010609060101010101" pitchFamily="49" charset="-122"/>
                <a:ea typeface="黑体" panose="02010609060101010101" pitchFamily="49" charset="-122"/>
                <a:cs typeface="宋体" panose="02010600030101010101" pitchFamily="2" charset="-122"/>
              </a:endParaRPr>
            </a:p>
            <a:p>
              <a:pPr algn="just">
                <a:lnSpc>
                  <a:spcPct val="55000"/>
                </a:lnSpc>
              </a:pPr>
              <a:endParaRPr lang="en-US" altLang="zh-CN" sz="1100" b="1">
                <a:solidFill>
                  <a:srgbClr val="231F20"/>
                </a:solidFill>
                <a:latin typeface="黑体" panose="02010609060101010101" pitchFamily="49" charset="-122"/>
                <a:ea typeface="黑体" panose="02010609060101010101" pitchFamily="49" charset="-122"/>
                <a:cs typeface="宋体" panose="02010600030101010101" pitchFamily="2" charset="-122"/>
              </a:endParaRPr>
            </a:p>
            <a:p>
              <a:pPr algn="just">
                <a:lnSpc>
                  <a:spcPct val="55000"/>
                </a:lnSpc>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家畜：羊驼等</a:t>
              </a:r>
              <a:endParaRPr lang="zh-CN" sz="3600" b="1">
                <a:latin typeface="黑体" panose="02010609060101010101" pitchFamily="49" charset="-122"/>
                <a:ea typeface="黑体" panose="02010609060101010101" pitchFamily="49" charset="-122"/>
                <a:cs typeface="宋体" panose="02010600030101010101" pitchFamily="2" charset="-122"/>
              </a:endParaRPr>
            </a:p>
          </p:txBody>
        </p:sp>
        <p:sp>
          <p:nvSpPr>
            <p:cNvPr id="70" name="Text Box 30"/>
            <p:cNvSpPr txBox="1">
              <a:spLocks noChangeArrowheads="1"/>
            </p:cNvSpPr>
            <p:nvPr/>
          </p:nvSpPr>
          <p:spPr bwMode="auto">
            <a:xfrm>
              <a:off x="11024246" y="3884905"/>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美</a:t>
              </a:r>
              <a:endParaRPr lang="zh-CN"/>
            </a:p>
          </p:txBody>
        </p:sp>
        <p:sp>
          <p:nvSpPr>
            <p:cNvPr id="71" name="Text Box 31"/>
            <p:cNvSpPr txBox="1">
              <a:spLocks noChangeArrowheads="1"/>
            </p:cNvSpPr>
            <p:nvPr/>
          </p:nvSpPr>
          <p:spPr bwMode="auto">
            <a:xfrm>
              <a:off x="1410163" y="4770588"/>
              <a:ext cx="27396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洋</a:t>
              </a:r>
              <a:endParaRPr lang="zh-CN"/>
            </a:p>
          </p:txBody>
        </p:sp>
        <p:sp>
          <p:nvSpPr>
            <p:cNvPr id="72" name="Text Box 32"/>
            <p:cNvSpPr txBox="1">
              <a:spLocks noChangeArrowheads="1"/>
            </p:cNvSpPr>
            <p:nvPr/>
          </p:nvSpPr>
          <p:spPr bwMode="auto">
            <a:xfrm>
              <a:off x="2826574" y="4393263"/>
              <a:ext cx="1293552" cy="680642"/>
            </a:xfrm>
            <a:prstGeom prst="rect">
              <a:avLst/>
            </a:prstGeom>
            <a:noFill/>
            <a:ln w="9525">
              <a:noFill/>
              <a:miter lim="800000"/>
            </a:ln>
          </p:spPr>
          <p:txBody>
            <a:bodyPr lIns="0" tIns="0" rIns="0" bIns="0"/>
            <a:lstStyle/>
            <a:p>
              <a:pPr algn="just">
                <a:lnSpc>
                  <a:spcPct val="52000"/>
                </a:lnSpc>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东非</a:t>
              </a:r>
              <a:endParaRPr lang="zh-CN" altLang="en-US" sz="1100" b="1">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农作物：甜高粱</a:t>
              </a:r>
              <a:endParaRPr lang="en-US" altLang="zh-CN" sz="1100" b="1">
                <a:solidFill>
                  <a:srgbClr val="231F20"/>
                </a:solidFill>
                <a:latin typeface="黑体" panose="02010609060101010101" pitchFamily="49" charset="-122"/>
                <a:ea typeface="黑体" panose="02010609060101010101" pitchFamily="49" charset="-122"/>
                <a:cs typeface="宋体" panose="02010600030101010101" pitchFamily="2" charset="-122"/>
              </a:endParaRPr>
            </a:p>
            <a:p>
              <a:pPr algn="just">
                <a:spcBef>
                  <a:spcPts val="50"/>
                </a:spcBef>
              </a:pPr>
              <a:r>
                <a:rPr lang="zh-CN" altLang="en-US" sz="1100" b="1">
                  <a:solidFill>
                    <a:srgbClr val="231F20"/>
                  </a:solidFill>
                  <a:latin typeface="黑体" panose="02010609060101010101" pitchFamily="49" charset="-122"/>
                  <a:ea typeface="黑体" panose="02010609060101010101" pitchFamily="49" charset="-122"/>
                  <a:cs typeface="宋体" panose="02010600030101010101" pitchFamily="2" charset="-122"/>
                </a:rPr>
                <a:t>家畜：牛、绵羊、山羊</a:t>
              </a:r>
              <a:endParaRPr lang="zh-CN" sz="3600" b="1">
                <a:latin typeface="黑体" panose="02010609060101010101" pitchFamily="49" charset="-122"/>
                <a:ea typeface="黑体" panose="02010609060101010101" pitchFamily="49" charset="-122"/>
                <a:cs typeface="宋体" panose="02010600030101010101" pitchFamily="2" charset="-122"/>
              </a:endParaRPr>
            </a:p>
          </p:txBody>
        </p:sp>
        <p:sp>
          <p:nvSpPr>
            <p:cNvPr id="73" name="Text Box 33"/>
            <p:cNvSpPr txBox="1">
              <a:spLocks noChangeArrowheads="1"/>
            </p:cNvSpPr>
            <p:nvPr/>
          </p:nvSpPr>
          <p:spPr bwMode="auto">
            <a:xfrm>
              <a:off x="10692385" y="4459993"/>
              <a:ext cx="254191" cy="194122"/>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74" name="Text Box 34"/>
            <p:cNvSpPr txBox="1">
              <a:spLocks noChangeArrowheads="1"/>
            </p:cNvSpPr>
            <p:nvPr/>
          </p:nvSpPr>
          <p:spPr bwMode="auto">
            <a:xfrm>
              <a:off x="11227599" y="4702646"/>
              <a:ext cx="273962" cy="218388"/>
            </a:xfrm>
            <a:prstGeom prst="rect">
              <a:avLst/>
            </a:prstGeom>
            <a:noFill/>
            <a:ln w="9525">
              <a:noFill/>
              <a:miter lim="800000"/>
            </a:ln>
          </p:spPr>
          <p:txBody>
            <a:bodyPr lIns="0" tIns="0" rIns="0" bIns="0"/>
            <a:lstStyle/>
            <a:p>
              <a:pPr algn="just">
                <a:lnSpc>
                  <a:spcPct val="72000"/>
                </a:lnSpc>
              </a:pPr>
              <a:r>
                <a:rPr lang="zh-CN" altLang="en-US" sz="900">
                  <a:solidFill>
                    <a:srgbClr val="00AEEF"/>
                  </a:solidFill>
                  <a:latin typeface="Calibri" panose="020f0502020204030204" pitchFamily="34" charset="0"/>
                </a:rPr>
                <a:t>洋</a:t>
              </a:r>
              <a:endParaRPr lang="zh-CN"/>
            </a:p>
          </p:txBody>
        </p:sp>
        <p:sp>
          <p:nvSpPr>
            <p:cNvPr id="75" name="Text Box 35"/>
            <p:cNvSpPr txBox="1">
              <a:spLocks noChangeArrowheads="1"/>
            </p:cNvSpPr>
            <p:nvPr/>
          </p:nvSpPr>
          <p:spPr bwMode="auto">
            <a:xfrm>
              <a:off x="3887117" y="5963228"/>
              <a:ext cx="254191" cy="195336"/>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南</a:t>
              </a:r>
              <a:endParaRPr lang="zh-CN"/>
            </a:p>
          </p:txBody>
        </p:sp>
        <p:sp>
          <p:nvSpPr>
            <p:cNvPr id="76" name="Text Box 36"/>
            <p:cNvSpPr txBox="1">
              <a:spLocks noChangeArrowheads="1"/>
            </p:cNvSpPr>
            <p:nvPr/>
          </p:nvSpPr>
          <p:spPr bwMode="auto">
            <a:xfrm>
              <a:off x="4905295" y="5963228"/>
              <a:ext cx="254191" cy="195336"/>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极</a:t>
              </a:r>
              <a:endParaRPr lang="zh-CN"/>
            </a:p>
          </p:txBody>
        </p:sp>
        <p:sp>
          <p:nvSpPr>
            <p:cNvPr id="77" name="Text Box 37"/>
            <p:cNvSpPr txBox="1">
              <a:spLocks noChangeArrowheads="1"/>
            </p:cNvSpPr>
            <p:nvPr/>
          </p:nvSpPr>
          <p:spPr bwMode="auto">
            <a:xfrm>
              <a:off x="5922060" y="5963228"/>
              <a:ext cx="254191" cy="195336"/>
            </a:xfrm>
            <a:prstGeom prst="rect">
              <a:avLst/>
            </a:prstGeom>
            <a:noFill/>
            <a:ln w="9525">
              <a:noFill/>
              <a:miter lim="800000"/>
            </a:ln>
          </p:spPr>
          <p:txBody>
            <a:bodyPr lIns="0" tIns="0" rIns="0" bIns="0"/>
            <a:lstStyle/>
            <a:p>
              <a:pPr algn="just">
                <a:lnSpc>
                  <a:spcPct val="64000"/>
                </a:lnSpc>
              </a:pPr>
              <a:r>
                <a:rPr lang="zh-CN" altLang="en-US" sz="800">
                  <a:solidFill>
                    <a:srgbClr val="EC008C"/>
                  </a:solidFill>
                  <a:latin typeface="Calibri" panose="020f0502020204030204" pitchFamily="34" charset="0"/>
                </a:rPr>
                <a:t>洲</a:t>
              </a:r>
              <a:endParaRPr lang="zh-CN"/>
            </a:p>
          </p:txBody>
        </p:sp>
        <p:sp>
          <p:nvSpPr>
            <p:cNvPr id="78" name="Text Box 38"/>
            <p:cNvSpPr txBox="1">
              <a:spLocks noChangeArrowheads="1"/>
            </p:cNvSpPr>
            <p:nvPr/>
          </p:nvSpPr>
          <p:spPr bwMode="auto">
            <a:xfrm>
              <a:off x="7653386" y="5803077"/>
              <a:ext cx="2197343" cy="453761"/>
            </a:xfrm>
            <a:prstGeom prst="rect">
              <a:avLst/>
            </a:prstGeom>
            <a:noFill/>
            <a:ln w="9525">
              <a:noFill/>
              <a:miter lim="800000"/>
            </a:ln>
          </p:spPr>
          <p:txBody>
            <a:bodyPr lIns="0" tIns="0" rIns="0" bIns="0"/>
            <a:lstStyle/>
            <a:p>
              <a:pPr algn="just">
                <a:lnSpc>
                  <a:spcPct val="69000"/>
                </a:lnSpc>
              </a:pPr>
              <a:r>
                <a:rPr lang="zh-CN" altLang="en-US" sz="1200" b="1">
                  <a:solidFill>
                    <a:srgbClr val="231F20"/>
                  </a:solidFill>
                  <a:latin typeface="黑体" panose="02010609060101010101" pitchFamily="49" charset="-122"/>
                  <a:ea typeface="黑体" panose="02010609060101010101" pitchFamily="49" charset="-122"/>
                  <a:cs typeface="宋体" panose="02010600030101010101" pitchFamily="2" charset="-122"/>
                </a:rPr>
                <a:t>农作物、家畜传播大致方向</a:t>
              </a:r>
              <a:endParaRPr lang="en-US" altLang="zh-CN" sz="1200" b="1">
                <a:solidFill>
                  <a:srgbClr val="231F20"/>
                </a:solidFill>
                <a:latin typeface="黑体" pitchFamily="49" charset="-122"/>
                <a:ea typeface="黑体" pitchFamily="49" charset="-122"/>
                <a:cs typeface="宋体" pitchFamily="2" charset="-122"/>
              </a:endParaRPr>
            </a:p>
            <a:p>
              <a:pPr algn="just">
                <a:lnSpc>
                  <a:spcPct val="69000"/>
                </a:lnSpc>
              </a:pPr>
              <a:endParaRPr lang="zh-CN" altLang="en-US" sz="1200" b="1">
                <a:latin typeface="黑体" pitchFamily="49" charset="-122"/>
                <a:ea typeface="黑体" pitchFamily="49" charset="-122"/>
                <a:cs typeface="宋体" pitchFamily="2" charset="-122"/>
              </a:endParaRPr>
            </a:p>
            <a:p>
              <a:pPr algn="just">
                <a:lnSpc>
                  <a:spcPct val="76000"/>
                </a:lnSpc>
                <a:spcBef>
                  <a:spcPts val="40"/>
                </a:spcBef>
              </a:pPr>
              <a:r>
                <a:rPr lang="zh-CN" altLang="en-US" sz="1200" b="1">
                  <a:solidFill>
                    <a:srgbClr val="231F20"/>
                  </a:solidFill>
                  <a:latin typeface="黑体" panose="02010609060101010101" pitchFamily="49" charset="-122"/>
                  <a:ea typeface="黑体" panose="02010609060101010101" pitchFamily="49" charset="-122"/>
                  <a:cs typeface="宋体" panose="02010600030101010101" pitchFamily="2" charset="-122"/>
                </a:rPr>
                <a:t>洲界</a:t>
              </a:r>
              <a:endParaRPr lang="zh-CN" sz="3600" b="1">
                <a:latin typeface="黑体" panose="02010609060101010101" pitchFamily="49" charset="-122"/>
                <a:ea typeface="黑体" panose="02010609060101010101" pitchFamily="49" charset="-122"/>
                <a:cs typeface="宋体" panose="02010600030101010101" pitchFamily="2" charset="-122"/>
              </a:endParaRPr>
            </a:p>
          </p:txBody>
        </p:sp>
      </p:gr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graphicFrame>
        <p:nvGraphicFramePr>
          <p:cNvPr id="3" name="表格 2"/>
          <p:cNvGraphicFramePr>
            <a:graphicFrameLocks noGrp="1"/>
          </p:cNvGraphicFramePr>
          <p:nvPr/>
        </p:nvGraphicFramePr>
        <p:xfrm>
          <a:off x="579968" y="1477432"/>
          <a:ext cx="11012821" cy="4936606"/>
        </p:xfrm>
        <a:graphic>
          <a:graphicData uri="http://schemas.openxmlformats.org/drawingml/2006/table">
            <a:tbl>
              <a:tblPr firstRow="1" firstCol="1" bandRow="1">
                <a:tableStyleId>{BDBED569-4797-4DF1-A0F4-6AAB3CD982D8}</a:tableStyleId>
              </a:tblPr>
              <a:tblGrid>
                <a:gridCol w="2178782"/>
                <a:gridCol w="3215749"/>
                <a:gridCol w="5618290"/>
              </a:tblGrid>
              <a:tr h="1286373">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地区</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农业</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畜牧业</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r>
              <a:tr h="1196527">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东亚</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水稻、粟</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猪、狗（距今</a:t>
                      </a:r>
                      <a:r>
                        <a:rPr lang="en-US"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7000</a:t>
                      </a: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年前）</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r>
              <a:tr h="1226853">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西亚</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小麦、大麦</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绵羊、山羊、牛（距今</a:t>
                      </a:r>
                      <a:r>
                        <a:rPr lang="en-US"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9000</a:t>
                      </a: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年前）</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r>
              <a:tr h="1226853">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中美洲</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玉米、甘薯、马铃薯</a:t>
                      </a:r>
                      <a:endPar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vert="horz" wrap="square"/>
                    <a:lstStyle/>
                    <a:p>
                      <a:pPr algn="just">
                        <a:lnSpc>
                          <a:spcPct val="100000"/>
                        </a:lnSpc>
                        <a:spcAft>
                          <a:spcPct val="0"/>
                        </a:spcAft>
                      </a:pP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骆马、羊驼、火鸡（距今</a:t>
                      </a:r>
                      <a:r>
                        <a:rPr lang="en-US"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6000</a:t>
                      </a:r>
                      <a:r>
                        <a:rPr lang="zh-CN" sz="3600" b="1" kern="100">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年前）</a:t>
                      </a:r>
                      <a:endParaRPr lang="zh-CN" sz="3600" b="1" kern="100">
                        <a:effectLst>
                          <a:outerShdw blurRad="38100" dist="38100" dir="2700000" algn="tl">
                            <a:srgbClr val="000000">
                              <a:alpha val="43137"/>
                            </a:srgbClr>
                          </a:outerShdw>
                        </a:effectLst>
                        <a:latin typeface="黑体" pitchFamily="49" charset="-122"/>
                        <a:ea typeface="黑体" pitchFamily="49" charset="-122"/>
                        <a:cs typeface="Times New Roman" panose="02020603050405020304" pitchFamily="18" charset="0"/>
                      </a:endParaRPr>
                    </a:p>
                  </a:txBody>
                  <a:tcPr marL="68580" marR="68580" marT="0" marB="0" anchor="ctr"/>
                </a:tc>
              </a:tr>
            </a:tbl>
          </a:graphicData>
        </a:graphic>
      </p:graphicFrame>
      <p:sp>
        <p:nvSpPr>
          <p:cNvPr id="4" name="标题 1"/>
          <p:cNvSpPr>
            <a:spLocks noGrp="1"/>
          </p:cNvSpPr>
          <p:nvPr>
            <p:ph type="title"/>
          </p:nvPr>
        </p:nvSpPr>
        <p:spPr>
          <a:xfrm>
            <a:off x="811213" y="288925"/>
            <a:ext cx="6910387" cy="835025"/>
          </a:xfrm>
          <a:solidFill>
            <a:schemeClr val="bg2"/>
          </a:solidFill>
        </p:spPr>
        <p:txBody>
          <a:bodyPr/>
          <a:lstStyle/>
          <a:p>
            <a:pPr algn="ctr" eaLnBrk="1" hangingPunct="1"/>
            <a:r>
              <a:rPr lang="zh-CN" altLang="en-US" sz="4000" b="1">
                <a:solidFill>
                  <a:srgbClr val="C00000"/>
                </a:solidFill>
                <a:latin typeface="微软雅黑" panose="020b0503020204020204" pitchFamily="34" charset="-122"/>
                <a:ea typeface="微软雅黑" panose="020b0503020204020204" pitchFamily="34" charset="-122"/>
              </a:rPr>
              <a:t>一、人类早期的生产与生活</a:t>
            </a:r>
            <a:endParaRPr lang="zh-CN" altLang="en-US" sz="4000" b="1">
              <a:solidFill>
                <a:srgbClr val="C00000"/>
              </a:solidFill>
              <a:latin typeface="微软雅黑" pitchFamily="34" charset="-122"/>
              <a:ea typeface="微软雅黑" pitchFamily="34"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solidFill>
          <a:srgbClr val="BFD8EF"/>
        </a:solidFill>
        <a:effectLst/>
      </p:bgPr>
    </p:bg>
    <p:spTree>
      <p:nvGrpSpPr>
        <p:cNvPr id="1" name=""/>
        <p:cNvGrpSpPr/>
        <p:nvPr/>
      </p:nvGrpSpPr>
      <p:grpSpPr>
        <a:xfrm>
          <a:off x="0" y="0"/>
          <a:ext cx="0" cy="0"/>
        </a:xfrm>
      </p:grpSpPr>
      <p:sp>
        <p:nvSpPr>
          <p:cNvPr id="9218" name="Rectangle 16"/>
          <p:cNvSpPr>
            <a:spLocks noChangeArrowheads="1"/>
          </p:cNvSpPr>
          <p:nvPr/>
        </p:nvSpPr>
        <p:spPr bwMode="auto">
          <a:xfrm>
            <a:off x="4735513" y="4352925"/>
            <a:ext cx="4430712" cy="457200"/>
          </a:xfrm>
          <a:prstGeom prst="rect">
            <a:avLst/>
          </a:prstGeom>
          <a:noFill/>
          <a:ln w="9525">
            <a:noFill/>
            <a:miter lim="800000"/>
          </a:ln>
        </p:spPr>
        <p:txBody>
          <a:bodyPr>
            <a:spAutoFit/>
          </a:bodyPr>
          <a:lstStyle/>
          <a:p>
            <a:r>
              <a:rPr kumimoji="1" lang="en-US" altLang="zh-CN" sz="2400" b="1">
                <a:solidFill>
                  <a:srgbClr val="0000CC"/>
                </a:solidFill>
                <a:latin typeface="黑体" panose="02010609060101010101" pitchFamily="49" charset="-122"/>
                <a:ea typeface="黑体" panose="02010609060101010101" pitchFamily="49" charset="-122"/>
              </a:rPr>
              <a:t> </a:t>
            </a:r>
            <a:endParaRPr lang="zh-CN" altLang="en-US" sz="2400" b="1">
              <a:solidFill>
                <a:srgbClr val="0000CC"/>
              </a:solidFill>
              <a:latin typeface="宋体" pitchFamily="2" charset="-122"/>
            </a:endParaRPr>
          </a:p>
        </p:txBody>
      </p:sp>
      <p:sp>
        <p:nvSpPr>
          <p:cNvPr id="9219" name="矩形 7"/>
          <p:cNvSpPr>
            <a:spLocks noChangeArrowheads="1"/>
          </p:cNvSpPr>
          <p:nvPr/>
        </p:nvSpPr>
        <p:spPr bwMode="auto">
          <a:xfrm>
            <a:off x="776288" y="3903663"/>
            <a:ext cx="10728325" cy="658812"/>
          </a:xfrm>
          <a:prstGeom prst="rect">
            <a:avLst/>
          </a:prstGeom>
          <a:noFill/>
          <a:ln w="9525">
            <a:noFill/>
            <a:miter lim="800000"/>
          </a:ln>
        </p:spPr>
        <p:txBody>
          <a:bodyPr>
            <a:spAutoFit/>
          </a:bodyPr>
          <a:lstStyle/>
          <a:p>
            <a:pPr>
              <a:lnSpc>
                <a:spcPts val="5000"/>
              </a:lnSpc>
            </a:pPr>
            <a:r>
              <a:rPr lang="zh-CN" altLang="en-US" sz="2800" b="1">
                <a:latin typeface="微软雅黑" panose="020b0503020204020204" pitchFamily="34" charset="-122"/>
                <a:ea typeface="微软雅黑" panose="020b0503020204020204" pitchFamily="34" charset="-122"/>
              </a:rPr>
              <a:t>       </a:t>
            </a:r>
            <a:endParaRPr lang="zh-CN" altLang="en-US" sz="2800" b="1">
              <a:latin typeface="微软雅黑" pitchFamily="34" charset="-122"/>
              <a:ea typeface="微软雅黑" pitchFamily="34" charset="-122"/>
            </a:endParaRPr>
          </a:p>
        </p:txBody>
      </p:sp>
      <p:sp>
        <p:nvSpPr>
          <p:cNvPr id="9220" name="TextBox 3"/>
          <p:cNvSpPr txBox="1">
            <a:spLocks noChangeArrowheads="1"/>
          </p:cNvSpPr>
          <p:nvPr/>
        </p:nvSpPr>
        <p:spPr bwMode="auto">
          <a:xfrm>
            <a:off x="317500" y="698500"/>
            <a:ext cx="11493500" cy="4370427"/>
          </a:xfrm>
          <a:prstGeom prst="rect">
            <a:avLst/>
          </a:prstGeom>
          <a:solidFill>
            <a:srgbClr val="EBFFF3"/>
          </a:solidFill>
          <a:ln w="9525">
            <a:noFill/>
            <a:miter lim="800000"/>
          </a:ln>
        </p:spPr>
        <p:txBody>
          <a:bodyPr>
            <a:spAutoFit/>
          </a:bodyPr>
          <a:lstStyle/>
          <a:p>
            <a:r>
              <a:rPr lang="zh-CN" altLang="zh-CN" sz="3600" b="1">
                <a:latin typeface="黑体" panose="02010609060101010101" pitchFamily="49" charset="-122"/>
                <a:ea typeface="黑体" panose="02010609060101010101" pitchFamily="49" charset="-122"/>
              </a:rPr>
              <a:t>材料一</a:t>
            </a:r>
            <a:endParaRPr lang="en-US" altLang="zh-CN" sz="3600" b="1">
              <a:latin typeface="黑体" pitchFamily="49" charset="-122"/>
              <a:ea typeface="黑体" pitchFamily="49" charset="-122"/>
            </a:endParaRPr>
          </a:p>
          <a:p>
            <a:r>
              <a:rPr lang="en-US" altLang="zh-CN" sz="2800" b="1">
                <a:latin typeface="华文楷体" pitchFamily="2" charset="-122"/>
                <a:ea typeface="华文楷体" pitchFamily="2" charset="-122"/>
              </a:rPr>
              <a:t>         </a:t>
            </a:r>
            <a:r>
              <a:rPr lang="zh-CN" altLang="zh-CN" sz="3200" b="1">
                <a:latin typeface="华文楷体" pitchFamily="2" charset="-122"/>
                <a:ea typeface="华文楷体" pitchFamily="2" charset="-122"/>
              </a:rPr>
              <a:t>据考古学家和人类学家推断，从旧石器时代早期到旧石器时代中期，世界人口的年增长率不足</a:t>
            </a:r>
            <a:r>
              <a:rPr lang="en-US" altLang="zh-CN" sz="3200" b="1">
                <a:latin typeface="华文楷体" pitchFamily="2" charset="-122"/>
                <a:ea typeface="华文楷体" pitchFamily="2" charset="-122"/>
              </a:rPr>
              <a:t>0.001%</a:t>
            </a:r>
            <a:r>
              <a:rPr lang="zh-CN" altLang="zh-CN" sz="3200" b="1">
                <a:latin typeface="华文楷体" pitchFamily="2" charset="-122"/>
                <a:ea typeface="华文楷体" pitchFamily="2" charset="-122"/>
              </a:rPr>
              <a:t>；而进入原始农业社会以后，即从公元前</a:t>
            </a:r>
            <a:r>
              <a:rPr lang="en-US" altLang="zh-CN" sz="3200" b="1">
                <a:latin typeface="华文楷体" pitchFamily="2" charset="-122"/>
                <a:ea typeface="华文楷体" pitchFamily="2" charset="-122"/>
              </a:rPr>
              <a:t>9000</a:t>
            </a:r>
            <a:r>
              <a:rPr lang="zh-CN" altLang="zh-CN" sz="3200" b="1">
                <a:latin typeface="华文楷体" pitchFamily="2" charset="-122"/>
                <a:ea typeface="华文楷体" pitchFamily="2" charset="-122"/>
              </a:rPr>
              <a:t>年到公元前</a:t>
            </a:r>
            <a:r>
              <a:rPr lang="en-US" altLang="zh-CN" sz="3200" b="1">
                <a:latin typeface="华文楷体" pitchFamily="2" charset="-122"/>
                <a:ea typeface="华文楷体" pitchFamily="2" charset="-122"/>
              </a:rPr>
              <a:t>3000</a:t>
            </a:r>
            <a:r>
              <a:rPr lang="zh-CN" altLang="zh-CN" sz="3200" b="1">
                <a:latin typeface="华文楷体" pitchFamily="2" charset="-122"/>
                <a:ea typeface="华文楷体" pitchFamily="2" charset="-122"/>
              </a:rPr>
              <a:t>年，世界人口的年增长率已提高到</a:t>
            </a:r>
            <a:r>
              <a:rPr lang="en-US" altLang="zh-CN" sz="3200" b="1">
                <a:latin typeface="华文楷体" pitchFamily="2" charset="-122"/>
                <a:ea typeface="华文楷体" pitchFamily="2" charset="-122"/>
              </a:rPr>
              <a:t>0.03%</a:t>
            </a:r>
            <a:r>
              <a:rPr lang="zh-CN" altLang="zh-CN" sz="3200" b="1">
                <a:latin typeface="华文楷体" pitchFamily="2" charset="-122"/>
                <a:ea typeface="华文楷体" pitchFamily="2" charset="-122"/>
              </a:rPr>
              <a:t>，与采集和渔猎时期相比高出</a:t>
            </a:r>
            <a:r>
              <a:rPr lang="en-US" altLang="zh-CN" sz="3200" b="1">
                <a:latin typeface="华文楷体" pitchFamily="2" charset="-122"/>
                <a:ea typeface="华文楷体" pitchFamily="2" charset="-122"/>
              </a:rPr>
              <a:t>30</a:t>
            </a:r>
            <a:r>
              <a:rPr lang="zh-CN" altLang="zh-CN" sz="3200" b="1">
                <a:latin typeface="华文楷体" pitchFamily="2" charset="-122"/>
                <a:ea typeface="华文楷体" pitchFamily="2" charset="-122"/>
              </a:rPr>
              <a:t>倍。</a:t>
            </a:r>
            <a:endParaRPr lang="en-US" altLang="zh-CN" sz="3200" b="1">
              <a:latin typeface="华文楷体" pitchFamily="2" charset="-122"/>
              <a:ea typeface="华文楷体" pitchFamily="2" charset="-122"/>
            </a:endParaRPr>
          </a:p>
          <a:p>
            <a:endParaRPr lang="zh-CN" altLang="zh-CN" sz="3200" b="1">
              <a:latin typeface="黑体" panose="02010609060101010101" pitchFamily="49" charset="-122"/>
              <a:ea typeface="黑体" panose="02010609060101010101" pitchFamily="49" charset="-122"/>
            </a:endParaRPr>
          </a:p>
          <a:p>
            <a:r>
              <a:rPr lang="zh-CN" altLang="zh-CN" sz="3200" b="1">
                <a:latin typeface="黑体" panose="02010609060101010101" pitchFamily="49" charset="-122"/>
                <a:ea typeface="黑体" panose="02010609060101010101" pitchFamily="49" charset="-122"/>
              </a:rPr>
              <a:t>请分析</a:t>
            </a:r>
            <a:r>
              <a:rPr lang="zh-CN" altLang="en-US" sz="3200" b="1">
                <a:latin typeface="黑体" panose="02010609060101010101" pitchFamily="49" charset="-122"/>
                <a:ea typeface="黑体" panose="02010609060101010101" pitchFamily="49" charset="-122"/>
              </a:rPr>
              <a:t>：</a:t>
            </a:r>
            <a:endParaRPr lang="en-US" altLang="zh-CN" sz="3200" b="1">
              <a:latin typeface="黑体" panose="02010609060101010101" pitchFamily="49" charset="-122"/>
              <a:ea typeface="黑体" panose="02010609060101010101" pitchFamily="49" charset="-122"/>
            </a:endParaRPr>
          </a:p>
          <a:p>
            <a:r>
              <a:rPr lang="en-US" altLang="zh-CN" sz="3200" b="1">
                <a:latin typeface="黑体" panose="02010609060101010101" pitchFamily="49" charset="-122"/>
                <a:ea typeface="黑体" panose="02010609060101010101" pitchFamily="49" charset="-122"/>
              </a:rPr>
              <a:t>    </a:t>
            </a:r>
            <a:r>
              <a:rPr lang="zh-CN" altLang="zh-CN" sz="3200" b="1">
                <a:latin typeface="黑体" panose="02010609060101010101" pitchFamily="49" charset="-122"/>
                <a:ea typeface="黑体" panose="02010609060101010101" pitchFamily="49" charset="-122"/>
              </a:rPr>
              <a:t>进入农业社会后世界人口的年增长率大幅度提高的原因。</a:t>
            </a:r>
            <a:endParaRPr lang="zh-CN" altLang="zh-CN" sz="3200" b="1">
              <a:latin typeface="黑体" panose="02010609060101010101" pitchFamily="49" charset="-122"/>
              <a:ea typeface="黑体" panose="02010609060101010101" pitchFamily="49" charset="-122"/>
            </a:endParaRPr>
          </a:p>
          <a:p>
            <a:endParaRPr lang="zh-CN" altLang="en-US"/>
          </a:p>
        </p:txBody>
      </p:sp>
      <p:sp>
        <p:nvSpPr>
          <p:cNvPr id="9221" name="Rectangle 4"/>
          <p:cNvSpPr>
            <a:spLocks noChangeArrowheads="1"/>
          </p:cNvSpPr>
          <p:nvPr/>
        </p:nvSpPr>
        <p:spPr bwMode="auto">
          <a:xfrm>
            <a:off x="406400" y="5330825"/>
            <a:ext cx="11277600" cy="1200150"/>
          </a:xfrm>
          <a:prstGeom prst="rect">
            <a:avLst/>
          </a:prstGeom>
          <a:noFill/>
          <a:ln w="9525">
            <a:noFill/>
            <a:miter lim="800000"/>
          </a:ln>
        </p:spPr>
        <p:txBody>
          <a:bodyPr wrap="square" anchor="ctr">
            <a:spAutoFit/>
          </a:bodyPr>
          <a:lstStyle/>
          <a:p>
            <a:pPr indent="336550" eaLnBrk="0" hangingPunct="0"/>
            <a:r>
              <a:rPr lang="en-US" altLang="zh-CN" sz="3600" b="1"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  </a:t>
            </a:r>
            <a:r>
              <a:rPr lang="zh-CN" sz="3600" b="1"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农业</a:t>
            </a:r>
            <a:r>
              <a:rPr lang="zh-CN" sz="3600" b="1">
                <a:solidFill>
                  <a:srgbClr val="FF0000"/>
                </a:solidFill>
                <a:latin typeface="黑体" panose="02010609060101010101" pitchFamily="49" charset="-122"/>
                <a:ea typeface="黑体" panose="02010609060101010101" pitchFamily="49" charset="-122"/>
                <a:cs typeface="Times New Roman" panose="02020603050405020304" pitchFamily="18" charset="0"/>
              </a:rPr>
              <a:t>、畜牧业的产生，增加了人类的食物供应，改善了人类的生存条件，加速了人口增长。</a:t>
            </a:r>
            <a:endParaRPr lang="zh-CN" sz="4800" b="1">
              <a:solidFill>
                <a:srgbClr val="FF0000"/>
              </a:solidFill>
              <a:latin typeface="黑体" pitchFamily="49" charset="-122"/>
              <a:ea typeface="黑体"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diamond(in)">
                                      <p:cBhvr>
                                        <p:cTn id="7" dur="1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BFFF3"/>
        </a:solidFill>
        <a:effectLst/>
      </p:bgPr>
    </p:bg>
    <p:spTree>
      <p:nvGrpSpPr>
        <p:cNvPr id="1" name=""/>
        <p:cNvGrpSpPr/>
        <p:nvPr/>
      </p:nvGrpSpPr>
      <p:grpSpPr>
        <a:xfrm>
          <a:off x="0" y="0"/>
          <a:ext cx="0" cy="0"/>
        </a:xfrm>
      </p:grpSpPr>
      <p:sp>
        <p:nvSpPr>
          <p:cNvPr id="10242" name="Line 6"/>
          <p:cNvSpPr>
            <a:spLocks noChangeShapeType="1"/>
          </p:cNvSpPr>
          <p:nvPr/>
        </p:nvSpPr>
        <p:spPr bwMode="auto">
          <a:xfrm flipH="1">
            <a:off x="1765300" y="558800"/>
            <a:ext cx="0" cy="0"/>
          </a:xfrm>
          <a:prstGeom prst="line">
            <a:avLst/>
          </a:prstGeom>
          <a:noFill/>
          <a:ln w="9525">
            <a:solidFill>
              <a:srgbClr val="C06468"/>
            </a:solidFill>
            <a:round/>
          </a:ln>
        </p:spPr>
        <p:txBody>
          <a:bodyPr/>
          <a:lstStyle/>
          <a:p>
            <a:endParaRPr lang="zh-CN" altLang="en-US"/>
          </a:p>
        </p:txBody>
      </p:sp>
      <p:sp>
        <p:nvSpPr>
          <p:cNvPr id="10243" name="Line 5"/>
          <p:cNvSpPr>
            <a:spLocks noChangeShapeType="1"/>
          </p:cNvSpPr>
          <p:nvPr/>
        </p:nvSpPr>
        <p:spPr bwMode="auto">
          <a:xfrm flipH="1">
            <a:off x="2695575" y="558800"/>
            <a:ext cx="0" cy="0"/>
          </a:xfrm>
          <a:prstGeom prst="line">
            <a:avLst/>
          </a:prstGeom>
          <a:noFill/>
          <a:ln w="9525">
            <a:solidFill>
              <a:srgbClr val="C06468"/>
            </a:solidFill>
            <a:round/>
          </a:ln>
        </p:spPr>
        <p:txBody>
          <a:bodyPr/>
          <a:lstStyle/>
          <a:p>
            <a:endParaRPr lang="zh-CN" altLang="en-US"/>
          </a:p>
        </p:txBody>
      </p:sp>
      <p:sp>
        <p:nvSpPr>
          <p:cNvPr id="10244" name="Rectangle 8"/>
          <p:cNvSpPr>
            <a:spLocks noChangeArrowheads="1"/>
          </p:cNvSpPr>
          <p:nvPr/>
        </p:nvSpPr>
        <p:spPr bwMode="auto">
          <a:xfrm>
            <a:off x="0" y="457200"/>
            <a:ext cx="12192000" cy="0"/>
          </a:xfrm>
          <a:prstGeom prst="rect">
            <a:avLst/>
          </a:prstGeom>
          <a:noFill/>
          <a:ln w="9525">
            <a:noFill/>
            <a:miter lim="800000"/>
          </a:ln>
        </p:spPr>
        <p:txBody>
          <a:bodyPr wrap="none" anchor="ctr">
            <a:spAutoFit/>
          </a:bodyPr>
          <a:lstStyle/>
          <a:p>
            <a:endParaRPr lang="zh-CN" altLang="en-US">
              <a:latin typeface="Calibri" pitchFamily="34" charset="0"/>
            </a:endParaRPr>
          </a:p>
        </p:txBody>
      </p:sp>
      <p:sp>
        <p:nvSpPr>
          <p:cNvPr id="13313" name="Rectangle 1"/>
          <p:cNvSpPr>
            <a:spLocks noChangeArrowheads="1"/>
          </p:cNvSpPr>
          <p:nvPr/>
        </p:nvSpPr>
        <p:spPr bwMode="auto">
          <a:xfrm>
            <a:off x="0" y="1779687"/>
            <a:ext cx="12192000" cy="5078313"/>
          </a:xfrm>
          <a:prstGeom prst="rect">
            <a:avLst/>
          </a:prstGeom>
          <a:solidFill>
            <a:srgbClr val="BFD8EF"/>
          </a:solidFill>
          <a:ln w="28575">
            <a:solidFill>
              <a:srgbClr val="0000FF"/>
            </a:solidFill>
            <a:miter lim="800000"/>
          </a:ln>
          <a:effectLst/>
        </p:spPr>
        <p:txBody>
          <a:bodyPr vert="horz" wrap="square" lIns="91440" tIns="45720" rIns="91440" bIns="45720" numCol="1" anchor="ctr" anchorCtr="0" compatLnSpc="1">
            <a:spAutoFit/>
          </a:bodyPr>
          <a:lstStyle/>
          <a:p>
            <a:pPr marL="0" marR="0" lvl="0" indent="336550" algn="l" defTabSz="914400" rtl="0" eaLnBrk="1" fontAlgn="base" latinLnBrk="0" hangingPunct="1">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农业出现的意义：</a:t>
            </a:r>
            <a:endParaRPr kumimoji="0" lang="zh-CN" b="1" i="0" u="none" strike="noStrike" cap="none" normalizeH="0" baseline="0">
              <a:ln>
                <a:noFill/>
              </a:ln>
              <a:solidFill>
                <a:schemeClr val="tx1"/>
              </a:solidFill>
              <a:effectLst/>
              <a:latin typeface="华文新魏" pitchFamily="2" charset="-122"/>
              <a:ea typeface="华文新魏" pitchFamily="2" charset="-122"/>
              <a:cs typeface="宋体"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１、农业的出现</a:t>
            </a:r>
            <a:r>
              <a:rPr kumimoji="0" lang="zh-CN" sz="3600" b="1" i="0" u="none" strike="noStrike" cap="none" normalizeH="0" baseline="0">
                <a:ln>
                  <a:noFill/>
                </a:ln>
                <a:solidFill>
                  <a:srgbClr val="FF0000"/>
                </a:solidFill>
                <a:effectLst/>
                <a:latin typeface="华文新魏" pitchFamily="2" charset="-122"/>
                <a:ea typeface="华文新魏" pitchFamily="2" charset="-122"/>
                <a:cs typeface="Times New Roman" panose="02020603050405020304" pitchFamily="18" charset="0"/>
              </a:rPr>
              <a:t>加速了人口增长。</a:t>
            </a:r>
            <a:endParaRPr kumimoji="0" lang="zh-CN" b="1" i="0" u="none" strike="noStrike" cap="none" normalizeH="0" baseline="0">
              <a:ln>
                <a:noFill/>
              </a:ln>
              <a:solidFill>
                <a:srgbClr val="FF0000"/>
              </a:solidFill>
              <a:effectLst/>
              <a:latin typeface="华文新魏" pitchFamily="2" charset="-122"/>
              <a:ea typeface="华文新魏" pitchFamily="2" charset="-122"/>
              <a:cs typeface="宋体"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２、农业的出现</a:t>
            </a:r>
            <a:r>
              <a:rPr kumimoji="0" lang="zh-CN" sz="3600" b="1" i="0" u="none" strike="noStrike" cap="none" normalizeH="0" baseline="0">
                <a:ln>
                  <a:noFill/>
                </a:ln>
                <a:solidFill>
                  <a:srgbClr val="FF0000"/>
                </a:solidFill>
                <a:effectLst/>
                <a:latin typeface="华文新魏" pitchFamily="2" charset="-122"/>
                <a:ea typeface="华文新魏" pitchFamily="2" charset="-122"/>
                <a:cs typeface="Times New Roman" panose="02020603050405020304" pitchFamily="18" charset="0"/>
              </a:rPr>
              <a:t>促进了人类生活和生产方式的变化。</a:t>
            </a:r>
            <a:endParaRPr kumimoji="0" lang="zh-CN" b="1" i="0" u="none" strike="noStrike" cap="none" normalizeH="0" baseline="0">
              <a:ln>
                <a:noFill/>
              </a:ln>
              <a:solidFill>
                <a:srgbClr val="FF0000"/>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①人类开始定居生活，并逐渐形成聚落。</a:t>
            </a:r>
            <a:endParaRPr kumimoji="0" lang="zh-CN" b="1" i="0" u="none" strike="noStrike" cap="none" normalizeH="0" baseline="0">
              <a:ln>
                <a:noFill/>
              </a:ln>
              <a:solidFill>
                <a:schemeClr val="tx1"/>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②手工业从农业中分离出来。</a:t>
            </a:r>
            <a:endParaRPr kumimoji="0" lang="zh-CN" b="1" i="0" u="none" strike="noStrike" cap="none" normalizeH="0" baseline="0">
              <a:ln>
                <a:noFill/>
              </a:ln>
              <a:solidFill>
                <a:schemeClr val="tx1"/>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③原始音乐、文学、宗教获得发展。</a:t>
            </a:r>
            <a:endParaRPr kumimoji="0" lang="zh-CN" b="1" i="0" u="none" strike="noStrike" cap="none" normalizeH="0" baseline="0">
              <a:ln>
                <a:noFill/>
              </a:ln>
              <a:solidFill>
                <a:schemeClr val="tx1"/>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３、农业的出现</a:t>
            </a:r>
            <a:r>
              <a:rPr kumimoji="0" lang="zh-CN" sz="3600" b="1" i="0" u="none" strike="noStrike" cap="none" normalizeH="0" baseline="0">
                <a:ln>
                  <a:noFill/>
                </a:ln>
                <a:solidFill>
                  <a:srgbClr val="FF0000"/>
                </a:solidFill>
                <a:effectLst/>
                <a:latin typeface="华文新魏" pitchFamily="2" charset="-122"/>
                <a:ea typeface="华文新魏" pitchFamily="2" charset="-122"/>
                <a:cs typeface="Times New Roman" panose="02020603050405020304" pitchFamily="18" charset="0"/>
              </a:rPr>
              <a:t>推动了科学技术的发展。</a:t>
            </a:r>
            <a:endParaRPr kumimoji="0" lang="zh-CN" b="1" i="0" u="none" strike="noStrike" cap="none" normalizeH="0" baseline="0">
              <a:ln>
                <a:noFill/>
              </a:ln>
              <a:solidFill>
                <a:srgbClr val="FF0000"/>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①天文历法获得发展</a:t>
            </a:r>
            <a:endParaRPr kumimoji="0" lang="zh-CN" b="1" i="0" u="none" strike="noStrike" cap="none" normalizeH="0" baseline="0">
              <a:ln>
                <a:noFill/>
              </a:ln>
              <a:solidFill>
                <a:schemeClr val="tx1"/>
              </a:solidFill>
              <a:effectLst/>
              <a:latin typeface="华文新魏" pitchFamily="2" charset="-122"/>
              <a:ea typeface="华文新魏" pitchFamily="2" charset="-122"/>
              <a:cs typeface="宋体" panose="02010600030101010101" pitchFamily="2" charset="-122"/>
            </a:endParaRPr>
          </a:p>
          <a:p>
            <a:pPr marL="0" marR="0" lvl="0" indent="336550" algn="l" defTabSz="914400" rtl="0" eaLnBrk="0" fontAlgn="base" latinLnBrk="0" hangingPunct="0">
              <a:lnSpc>
                <a:spcPct val="100000"/>
              </a:lnSpc>
              <a:spcBef>
                <a:spcPct val="0"/>
              </a:spcBef>
              <a:spcAft>
                <a:spcPct val="0"/>
              </a:spcAft>
              <a:buClrTx/>
              <a:buSzTx/>
              <a:buFontTx/>
              <a:buNone/>
            </a:pPr>
            <a:r>
              <a:rPr kumimoji="0" lang="zh-CN" sz="3600" b="1" i="0" u="none" strike="noStrike" cap="none" normalizeH="0" baseline="0">
                <a:ln>
                  <a:noFill/>
                </a:ln>
                <a:solidFill>
                  <a:schemeClr val="tx1"/>
                </a:solidFill>
                <a:effectLst/>
                <a:latin typeface="华文新魏" pitchFamily="2" charset="-122"/>
                <a:ea typeface="华文新魏" pitchFamily="2" charset="-122"/>
                <a:cs typeface="Times New Roman" panose="02020603050405020304" pitchFamily="18" charset="0"/>
              </a:rPr>
              <a:t>②数学和其他相关学科也逐渐发展起来。</a:t>
            </a:r>
            <a:endParaRPr kumimoji="0" lang="zh-CN" sz="4800" b="1" i="0" u="none" strike="noStrike" cap="none" normalizeH="0" baseline="0">
              <a:ln>
                <a:noFill/>
              </a:ln>
              <a:solidFill>
                <a:schemeClr val="tx1"/>
              </a:solidFill>
              <a:effectLst/>
              <a:latin typeface="华文新魏" pitchFamily="2" charset="-122"/>
              <a:ea typeface="华文新魏" pitchFamily="2" charset="-122"/>
              <a:cs typeface="宋体" pitchFamily="2" charset="-122"/>
            </a:endParaRPr>
          </a:p>
        </p:txBody>
      </p:sp>
      <p:sp>
        <p:nvSpPr>
          <p:cNvPr id="13314" name="Rectangle 2"/>
          <p:cNvSpPr>
            <a:spLocks noChangeArrowheads="1"/>
          </p:cNvSpPr>
          <p:nvPr/>
        </p:nvSpPr>
        <p:spPr bwMode="auto">
          <a:xfrm>
            <a:off x="152400" y="335294"/>
            <a:ext cx="10223500" cy="523220"/>
          </a:xfrm>
          <a:prstGeom prst="rect">
            <a:avLst/>
          </a:prstGeom>
          <a:solidFill>
            <a:srgbClr val="BEBE72"/>
          </a:solidFill>
          <a:ln w="9525">
            <a:noFill/>
            <a:miter lim="800000"/>
          </a:ln>
          <a:effectLst/>
        </p:spPr>
        <p:txBody>
          <a:bodyPr vert="horz" wrap="square" lIns="91440" tIns="45720" rIns="91440" bIns="45720" numCol="1" anchor="ctr" anchorCtr="0" compatLnSpc="1">
            <a:spAutoFit/>
          </a:bodyPr>
          <a:lstStyle/>
          <a:p>
            <a:pPr indent="336550" eaLnBrk="0" hangingPunct="0"/>
            <a:r>
              <a:rPr lang="zh-CN" altLang="en-US" sz="2800" b="1">
                <a:latin typeface="楷体" panose="02010609060101010101" pitchFamily="49" charset="-122"/>
                <a:ea typeface="楷体" panose="02010609060101010101" pitchFamily="49" charset="-122"/>
                <a:cs typeface="Times New Roman" panose="02020603050405020304" pitchFamily="18" charset="0"/>
              </a:rPr>
              <a:t>请同学们结合本目最后三段内容，小组讨论，然后归纳概括：</a:t>
            </a:r>
            <a:endParaRPr lang="en-US" altLang="zh-CN" sz="2800" b="1">
              <a:latin typeface="楷体" pitchFamily="49" charset="-122"/>
              <a:ea typeface="楷体" pitchFamily="49" charset="-122"/>
              <a:cs typeface="Times New Roman" panose="02020603050405020304" pitchFamily="18" charset="0"/>
            </a:endParaRPr>
          </a:p>
        </p:txBody>
      </p:sp>
      <p:sp>
        <p:nvSpPr>
          <p:cNvPr id="7" name="Rectangle 2"/>
          <p:cNvSpPr>
            <a:spLocks noChangeArrowheads="1"/>
          </p:cNvSpPr>
          <p:nvPr/>
        </p:nvSpPr>
        <p:spPr bwMode="auto">
          <a:xfrm>
            <a:off x="927100" y="1017661"/>
            <a:ext cx="10223500" cy="707886"/>
          </a:xfrm>
          <a:prstGeom prst="rect">
            <a:avLst/>
          </a:prstGeom>
          <a:solidFill>
            <a:srgbClr val="49EBE7"/>
          </a:solidFill>
          <a:ln w="28575">
            <a:solidFill>
              <a:schemeClr val="tx1"/>
            </a:solidFill>
            <a:miter lim="800000"/>
          </a:ln>
          <a:effectLst/>
        </p:spPr>
        <p:txBody>
          <a:bodyPr vert="horz" wrap="square" lIns="91440" tIns="45720" rIns="91440" bIns="45720" numCol="1" anchor="ctr" anchorCtr="0" compatLnSpc="1">
            <a:spAutoFit/>
          </a:bodyPr>
          <a:lstStyle/>
          <a:p>
            <a:pPr indent="336550" eaLnBrk="0" hangingPunct="0"/>
            <a:r>
              <a:rPr lang="en-US" altLang="zh-CN" sz="4000" b="1">
                <a:latin typeface="黑体" panose="02010609060101010101" pitchFamily="49" charset="-122"/>
                <a:ea typeface="黑体" panose="02010609060101010101" pitchFamily="49" charset="-122"/>
                <a:cs typeface="Times New Roman" panose="02020603050405020304" pitchFamily="18" charset="0"/>
              </a:rPr>
              <a:t>      </a:t>
            </a:r>
            <a:r>
              <a:rPr lang="zh-CN" altLang="zh-CN" sz="4000" b="1">
                <a:latin typeface="黑体" panose="02010609060101010101" pitchFamily="49" charset="-122"/>
                <a:ea typeface="黑体" panose="02010609060101010101" pitchFamily="49" charset="-122"/>
                <a:cs typeface="Times New Roman" panose="02020603050405020304" pitchFamily="18" charset="0"/>
              </a:rPr>
              <a:t>农业的出现有何意义</a:t>
            </a:r>
            <a:r>
              <a:rPr lang="en-US" altLang="zh-CN" sz="4000" b="1">
                <a:latin typeface="黑体" panose="02010609060101010101" pitchFamily="49" charset="-122"/>
                <a:ea typeface="黑体" panose="02010609060101010101" pitchFamily="49" charset="-122"/>
                <a:cs typeface="Times New Roman" panose="02020603050405020304" pitchFamily="18" charset="0"/>
              </a:rPr>
              <a:t>? </a:t>
            </a:r>
            <a:endParaRPr lang="zh-CN" altLang="en-US" sz="4000" b="1">
              <a:latin typeface="黑体" pitchFamily="49" charset="-122"/>
              <a:ea typeface="黑体" pitchFamily="49"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Effect transition="in" filter="box(in)">
                                      <p:cBhvr>
                                        <p:cTn id="7" dur="1000"/>
                                        <p:tgtEl>
                                          <p:spTgt spid="13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Box 57"/>
          <p:cNvSpPr txBox="1">
            <a:spLocks noChangeArrowheads="1"/>
          </p:cNvSpPr>
          <p:nvPr/>
        </p:nvSpPr>
        <p:spPr bwMode="auto">
          <a:xfrm>
            <a:off x="0" y="3058585"/>
            <a:ext cx="12192000" cy="2893100"/>
          </a:xfrm>
          <a:prstGeom prst="rect">
            <a:avLst/>
          </a:prstGeom>
          <a:solidFill>
            <a:srgbClr val="49EBE7"/>
          </a:solidFill>
          <a:ln w="25400" algn="ctr">
            <a:solidFill>
              <a:srgbClr val="FFFF99"/>
            </a:solidFill>
            <a:miter lim="800000"/>
          </a:ln>
          <a:effectLst/>
        </p:spPr>
        <p:txBody>
          <a:bodyPr wrap="square">
            <a:spAutoFit/>
          </a:bodyPr>
          <a:lstStyle/>
          <a:p>
            <a:pPr>
              <a:lnSpc>
                <a:spcPts val="6000"/>
              </a:lnSpc>
            </a:pPr>
            <a:r>
              <a:rPr lang="en-US" altLang="zh-CN" sz="3200" b="1" smtClean="0">
                <a:latin typeface="黑体" panose="02010609060101010101" pitchFamily="49" charset="-122"/>
                <a:ea typeface="黑体" panose="02010609060101010101" pitchFamily="49" charset="-122"/>
              </a:rPr>
              <a:t>    </a:t>
            </a:r>
            <a:r>
              <a:rPr lang="zh-CN" altLang="zh-CN" sz="3200" b="1" smtClean="0">
                <a:latin typeface="黑体" panose="02010609060101010101" pitchFamily="49" charset="-122"/>
                <a:ea typeface="黑体" panose="02010609060101010101" pitchFamily="49" charset="-122"/>
              </a:rPr>
              <a:t>食物生产出现以前，人类与其他动物一样，都从自然中攫取食物，对自然状态并没有多少改变。而食物生产导致了社会分工形态的变化，为阶级产生奠定了基础，铺平了向国家发展的道路。</a:t>
            </a:r>
            <a:endParaRPr lang="zh-CN" altLang="zh-CN" sz="3200" b="1" smtClean="0">
              <a:latin typeface="黑体" pitchFamily="49" charset="-122"/>
              <a:ea typeface="黑体" pitchFamily="49" charset="-122"/>
            </a:endParaRPr>
          </a:p>
          <a:p>
            <a:pPr algn="l"/>
            <a:endParaRPr lang="en-US" altLang="zh-CN" sz="3200">
              <a:latin typeface="黑体" pitchFamily="49" charset="-122"/>
              <a:ea typeface="黑体" pitchFamily="49" charset="-122"/>
            </a:endParaRPr>
          </a:p>
        </p:txBody>
      </p:sp>
      <p:pic>
        <p:nvPicPr>
          <p:cNvPr id="4" name="图片 28"/>
          <p:cNvPicPr>
            <a:picLocks noChangeAspect="1"/>
          </p:cNvPicPr>
          <p:nvPr/>
        </p:nvPicPr>
        <p:blipFill>
          <a:blip r:embed="rId2"/>
          <a:srcRect l="2" r="-2577"/>
          <a:stretch>
            <a:fillRect/>
          </a:stretch>
        </p:blipFill>
        <p:spPr>
          <a:xfrm>
            <a:off x="1308101" y="230188"/>
            <a:ext cx="10020300" cy="2407278"/>
          </a:xfrm>
          <a:prstGeom prst="rect">
            <a:avLst/>
          </a:prstGeom>
          <a:noFill/>
          <a:ln w="9525">
            <a:noFill/>
          </a:ln>
        </p:spPr>
      </p:pic>
      <p:sp>
        <p:nvSpPr>
          <p:cNvPr id="5" name="TextBox 4"/>
          <p:cNvSpPr txBox="1"/>
          <p:nvPr/>
        </p:nvSpPr>
        <p:spPr>
          <a:xfrm>
            <a:off x="1257300" y="1104900"/>
            <a:ext cx="9194800" cy="954107"/>
          </a:xfrm>
          <a:prstGeom prst="rect">
            <a:avLst/>
          </a:prstGeom>
          <a:noFill/>
        </p:spPr>
        <p:txBody>
          <a:bodyPr wrap="square" rtlCol="0">
            <a:spAutoFit/>
          </a:bodyPr>
          <a:lstStyle/>
          <a:p>
            <a:r>
              <a:rPr lang="en-US" altLang="zh-CN" sz="2800" b="1" smtClean="0">
                <a:latin typeface="黑体" panose="02010609060101010101" pitchFamily="49" charset="-122"/>
                <a:ea typeface="黑体" panose="02010609060101010101" pitchFamily="49" charset="-122"/>
              </a:rPr>
              <a:t>                  </a:t>
            </a:r>
            <a:r>
              <a:rPr lang="zh-CN" altLang="zh-CN" sz="2800" b="1" smtClean="0">
                <a:latin typeface="黑体" panose="02010609060101010101" pitchFamily="49" charset="-122"/>
                <a:ea typeface="黑体" panose="02010609060101010101" pitchFamily="49" charset="-122"/>
              </a:rPr>
              <a:t>史密斯</a:t>
            </a:r>
            <a:r>
              <a:rPr lang="zh-CN" altLang="en-US" sz="2800" b="1" smtClean="0">
                <a:latin typeface="黑体" panose="02010609060101010101" pitchFamily="49" charset="-122"/>
                <a:ea typeface="黑体" panose="02010609060101010101" pitchFamily="49" charset="-122"/>
              </a:rPr>
              <a:t>（加拿大）</a:t>
            </a:r>
            <a:endParaRPr lang="en-US" altLang="zh-CN" sz="2800" b="1" smtClean="0">
              <a:latin typeface="黑体" pitchFamily="49" charset="-122"/>
              <a:ea typeface="黑体" pitchFamily="49" charset="-122"/>
            </a:endParaRPr>
          </a:p>
          <a:p>
            <a:r>
              <a:rPr lang="zh-CN" altLang="zh-CN" sz="2800" b="1" smtClean="0">
                <a:latin typeface="黑体" panose="02010609060101010101" pitchFamily="49" charset="-122"/>
                <a:ea typeface="黑体" panose="02010609060101010101" pitchFamily="49" charset="-122"/>
              </a:rPr>
              <a:t>《农业起源与人类历史——食物生产及其对人类的影响》</a:t>
            </a:r>
            <a:endParaRPr lang="zh-CN" altLang="en-US" sz="2800"/>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sp>
        <p:nvSpPr>
          <p:cNvPr id="11266" name="标题 1"/>
          <p:cNvSpPr>
            <a:spLocks noGrp="1"/>
          </p:cNvSpPr>
          <p:nvPr>
            <p:ph type="title"/>
          </p:nvPr>
        </p:nvSpPr>
        <p:spPr>
          <a:xfrm>
            <a:off x="2690813" y="3121025"/>
            <a:ext cx="6910387" cy="835025"/>
          </a:xfrm>
          <a:solidFill>
            <a:schemeClr val="bg2"/>
          </a:solidFill>
        </p:spPr>
        <p:txBody>
          <a:bodyPr/>
          <a:lstStyle/>
          <a:p>
            <a:pPr algn="ctr" eaLnBrk="1" hangingPunct="1"/>
            <a:r>
              <a:rPr lang="zh-CN" altLang="en-US" sz="4000" b="1">
                <a:solidFill>
                  <a:srgbClr val="C00000"/>
                </a:solidFill>
                <a:latin typeface="微软雅黑" panose="020b0503020204020204" pitchFamily="34" charset="-122"/>
                <a:ea typeface="微软雅黑" panose="020b0503020204020204" pitchFamily="34" charset="-122"/>
              </a:rPr>
              <a:t>一、人类早期的生产与生活</a:t>
            </a:r>
            <a:endParaRPr lang="zh-CN" altLang="en-US" sz="4000" b="1">
              <a:solidFill>
                <a:srgbClr val="C00000"/>
              </a:solidFill>
              <a:latin typeface="微软雅黑" panose="020b0503020204020204" pitchFamily="34" charset="-122"/>
              <a:ea typeface="微软雅黑" panose="020b0503020204020204" pitchFamily="34" charset="-122"/>
            </a:endParaRPr>
          </a:p>
        </p:txBody>
      </p:sp>
      <p:sp>
        <p:nvSpPr>
          <p:cNvPr id="4" name="标题 1"/>
          <p:cNvSpPr txBox="1"/>
          <p:nvPr/>
        </p:nvSpPr>
        <p:spPr bwMode="auto">
          <a:xfrm>
            <a:off x="2768600" y="4175125"/>
            <a:ext cx="6921500" cy="876300"/>
          </a:xfrm>
          <a:prstGeom prst="rect">
            <a:avLst/>
          </a:prstGeom>
          <a:solidFill>
            <a:schemeClr val="bg2"/>
          </a:solidFill>
          <a:ln w="9525">
            <a:noFill/>
            <a:miter lim="800000"/>
          </a:ln>
        </p:spPr>
        <p:txBody>
          <a:bodyPr anchor="ctr"/>
          <a:lstStyle/>
          <a:p>
            <a:pPr algn="ctr">
              <a:lnSpc>
                <a:spcPct val="90000"/>
              </a:lnSpc>
            </a:pPr>
            <a:r>
              <a:rPr lang="zh-CN" altLang="en-US" sz="4000" b="1">
                <a:latin typeface="微软雅黑" panose="020b0503020204020204" pitchFamily="34" charset="-122"/>
                <a:ea typeface="微软雅黑" panose="020b0503020204020204" pitchFamily="34" charset="-122"/>
              </a:rPr>
              <a:t>二、生产关系的变化</a:t>
            </a:r>
            <a:endParaRPr lang="zh-CN" altLang="en-US" sz="4000" b="1">
              <a:latin typeface="微软雅黑" pitchFamily="34" charset="-122"/>
              <a:ea typeface="微软雅黑" pitchFamily="34" charset="-122"/>
            </a:endParaRPr>
          </a:p>
        </p:txBody>
      </p:sp>
      <p:grpSp>
        <p:nvGrpSpPr>
          <p:cNvPr id="2" name="组合 25"/>
          <p:cNvGrpSpPr/>
          <p:nvPr/>
        </p:nvGrpSpPr>
        <p:grpSpPr>
          <a:xfrm>
            <a:off x="0" y="0"/>
            <a:ext cx="9940925" cy="2574925"/>
            <a:chOff x="2355569" y="1570625"/>
            <a:chExt cx="7868188" cy="2260404"/>
          </a:xfrm>
        </p:grpSpPr>
        <p:grpSp>
          <p:nvGrpSpPr>
            <p:cNvPr id="3" name="组合 23"/>
            <p:cNvGrpSpPr/>
            <p:nvPr/>
          </p:nvGrpSpPr>
          <p:grpSpPr>
            <a:xfrm>
              <a:off x="2997221" y="1898346"/>
              <a:ext cx="6583604" cy="1667338"/>
              <a:chOff x="2563793" y="218138"/>
              <a:chExt cx="6583604" cy="1667338"/>
            </a:xfrm>
          </p:grpSpPr>
          <p:sp>
            <p:nvSpPr>
              <p:cNvPr id="14" name="矩形 4"/>
              <p:cNvSpPr/>
              <p:nvPr/>
            </p:nvSpPr>
            <p:spPr>
              <a:xfrm>
                <a:off x="2859488" y="1516738"/>
                <a:ext cx="5988467" cy="369301"/>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pic>
            <p:nvPicPr>
              <p:cNvPr id="11278" name="图片 14"/>
              <p:cNvPicPr>
                <a:picLocks noChangeAspect="1"/>
              </p:cNvPicPr>
              <p:nvPr/>
            </p:nvPicPr>
            <p:blipFill>
              <a:blip r:embed="rId4"/>
              <a:stretch>
                <a:fillRect/>
              </a:stretch>
            </p:blipFill>
            <p:spPr bwMode="auto">
              <a:xfrm rot="5400000">
                <a:off x="5223643" y="-2146041"/>
                <a:ext cx="1260895" cy="5989254"/>
              </a:xfrm>
              <a:prstGeom prst="rect">
                <a:avLst/>
              </a:prstGeom>
              <a:blipFill dpi="0" rotWithShape="1">
                <a:blip r:embed="rId3"/>
                <a:tile tx="0" ty="0" sx="100000" sy="100000" flip="none" algn="tl"/>
              </a:blipFill>
              <a:ln w="9525">
                <a:noFill/>
                <a:miter lim="800000"/>
              </a:ln>
            </p:spPr>
          </p:pic>
          <p:pic>
            <p:nvPicPr>
              <p:cNvPr id="11279" name="图片 15"/>
              <p:cNvPicPr>
                <a:picLocks noChangeAspect="1"/>
              </p:cNvPicPr>
              <p:nvPr/>
            </p:nvPicPr>
            <p:blipFill>
              <a:blip r:embed="rId5"/>
              <a:stretch>
                <a:fillRect/>
              </a:stretch>
            </p:blipFill>
            <p:spPr bwMode="auto">
              <a:xfrm rot="5400000">
                <a:off x="8210860" y="948939"/>
                <a:ext cx="1667338" cy="205736"/>
              </a:xfrm>
              <a:prstGeom prst="rect">
                <a:avLst/>
              </a:prstGeom>
              <a:noFill/>
              <a:ln w="9525">
                <a:noFill/>
                <a:miter lim="800000"/>
              </a:ln>
            </p:spPr>
          </p:pic>
          <p:pic>
            <p:nvPicPr>
              <p:cNvPr id="11280" name="图片 16"/>
              <p:cNvPicPr>
                <a:picLocks noChangeAspect="1"/>
              </p:cNvPicPr>
              <p:nvPr/>
            </p:nvPicPr>
            <p:blipFill>
              <a:blip r:embed="rId5"/>
              <a:stretch>
                <a:fillRect/>
              </a:stretch>
            </p:blipFill>
            <p:spPr bwMode="auto">
              <a:xfrm rot="5400000">
                <a:off x="1832992" y="948939"/>
                <a:ext cx="1667338" cy="205736"/>
              </a:xfrm>
              <a:prstGeom prst="rect">
                <a:avLst/>
              </a:prstGeom>
              <a:noFill/>
              <a:ln w="9525">
                <a:noFill/>
                <a:miter lim="800000"/>
              </a:ln>
            </p:spPr>
          </p:pic>
        </p:grpSp>
        <p:grpSp>
          <p:nvGrpSpPr>
            <p:cNvPr id="5" name="组合 22"/>
            <p:cNvGrpSpPr/>
            <p:nvPr/>
          </p:nvGrpSpPr>
          <p:grpSpPr>
            <a:xfrm>
              <a:off x="2355569" y="1570625"/>
              <a:ext cx="7868188" cy="2260404"/>
              <a:chOff x="2179536" y="1570625"/>
              <a:chExt cx="7868188" cy="2260404"/>
            </a:xfrm>
          </p:grpSpPr>
          <p:sp>
            <p:nvSpPr>
              <p:cNvPr id="9" name="矩形 8"/>
              <p:cNvSpPr/>
              <p:nvPr/>
            </p:nvSpPr>
            <p:spPr>
              <a:xfrm rot="5400000">
                <a:off x="5182083" y="-1056729"/>
                <a:ext cx="1861837" cy="7515113"/>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0" name="矩形 9"/>
              <p:cNvSpPr/>
              <p:nvPr/>
            </p:nvSpPr>
            <p:spPr>
              <a:xfrm rot="5400000">
                <a:off x="9693572" y="1592742"/>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1" name="矩形 10"/>
              <p:cNvSpPr/>
              <p:nvPr/>
            </p:nvSpPr>
            <p:spPr>
              <a:xfrm rot="5400000">
                <a:off x="9693572" y="3476877"/>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2" name="矩形 11"/>
              <p:cNvSpPr/>
              <p:nvPr/>
            </p:nvSpPr>
            <p:spPr>
              <a:xfrm rot="5400000">
                <a:off x="2179716" y="1570445"/>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3" name="矩形 12"/>
              <p:cNvSpPr/>
              <p:nvPr/>
            </p:nvSpPr>
            <p:spPr>
              <a:xfrm rot="5400000">
                <a:off x="2179716" y="3454579"/>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sp>
        <p:nvSpPr>
          <p:cNvPr id="11269" name="标题 1"/>
          <p:cNvSpPr txBox="1">
            <a:spLocks noChangeArrowheads="1"/>
          </p:cNvSpPr>
          <p:nvPr/>
        </p:nvSpPr>
        <p:spPr bwMode="auto">
          <a:xfrm>
            <a:off x="1274763" y="792163"/>
            <a:ext cx="7466012" cy="790575"/>
          </a:xfrm>
          <a:prstGeom prst="rect">
            <a:avLst/>
          </a:prstGeom>
          <a:noFill/>
          <a:ln w="9525">
            <a:noFill/>
            <a:miter lim="800000"/>
          </a:ln>
        </p:spPr>
        <p:txBody>
          <a:bodyPr lIns="88182" tIns="45855" rIns="88182" bIns="45855"/>
          <a:lstStyle/>
          <a:p>
            <a:pPr algn="dist" defTabSz="1109980"/>
            <a:r>
              <a:rPr lang="zh-CN" altLang="en-US" sz="4400" b="1">
                <a:solidFill>
                  <a:schemeClr val="bg1"/>
                </a:solidFill>
                <a:latin typeface="隶书" panose="02010509060101010101" pitchFamily="49" charset="-122"/>
                <a:ea typeface="隶书" panose="02010509060101010101" pitchFamily="49" charset="-122"/>
              </a:rPr>
              <a:t>第</a:t>
            </a:r>
            <a:r>
              <a:rPr lang="en-US" altLang="zh-CN" sz="4400" b="1">
                <a:solidFill>
                  <a:schemeClr val="bg1"/>
                </a:solidFill>
                <a:latin typeface="隶书" panose="02010509060101010101" pitchFamily="49" charset="-122"/>
                <a:ea typeface="隶书" panose="02010509060101010101" pitchFamily="49" charset="-122"/>
              </a:rPr>
              <a:t>1</a:t>
            </a:r>
            <a:r>
              <a:rPr lang="zh-CN" altLang="en-US" sz="4400" b="1">
                <a:solidFill>
                  <a:schemeClr val="bg1"/>
                </a:solidFill>
                <a:latin typeface="隶书" panose="02010509060101010101" pitchFamily="49" charset="-122"/>
                <a:ea typeface="隶书" panose="02010509060101010101" pitchFamily="49" charset="-122"/>
              </a:rPr>
              <a:t>课 从食物采集到食物生产</a:t>
            </a:r>
            <a:endParaRPr lang="zh-CN" altLang="en-US" sz="4400" b="1">
              <a:solidFill>
                <a:schemeClr val="bg1"/>
              </a:solidFill>
              <a:latin typeface="隶书" panose="02010509060101010101" pitchFamily="49" charset="-122"/>
              <a:ea typeface="隶书" panose="02010509060101010101" pitchFamily="49" charset="-122"/>
            </a:endParaRPr>
          </a:p>
        </p:txBody>
      </p:sp>
      <p:sp>
        <p:nvSpPr>
          <p:cNvPr id="17" name="标题 1"/>
          <p:cNvSpPr txBox="1"/>
          <p:nvPr/>
        </p:nvSpPr>
        <p:spPr bwMode="auto">
          <a:xfrm>
            <a:off x="1663700" y="5518150"/>
            <a:ext cx="9385300" cy="717550"/>
          </a:xfrm>
          <a:prstGeom prst="rect">
            <a:avLst/>
          </a:prstGeom>
          <a:solidFill>
            <a:schemeClr val="bg2"/>
          </a:solidFill>
          <a:ln w="9525">
            <a:noFill/>
            <a:miter lim="800000"/>
          </a:ln>
        </p:spPr>
        <p:txBody>
          <a:bodyPr anchor="ctr"/>
          <a:lstStyle/>
          <a:p>
            <a:pPr algn="ctr">
              <a:lnSpc>
                <a:spcPct val="90000"/>
              </a:lnSpc>
            </a:pPr>
            <a:endParaRPr lang="en-US" altLang="zh-CN" sz="4000" b="1">
              <a:solidFill>
                <a:srgbClr val="C00000"/>
              </a:solidFill>
              <a:latin typeface="微软雅黑" pitchFamily="34" charset="-122"/>
              <a:ea typeface="微软雅黑" pitchFamily="34" charset="-122"/>
            </a:endParaRPr>
          </a:p>
          <a:p>
            <a:pPr algn="ctr">
              <a:lnSpc>
                <a:spcPct val="90000"/>
              </a:lnSpc>
            </a:pPr>
            <a:r>
              <a:rPr lang="zh-CN" altLang="en-US" sz="4000" b="1">
                <a:solidFill>
                  <a:srgbClr val="C00000"/>
                </a:solidFill>
                <a:latin typeface="微软雅黑" panose="020b0503020204020204" pitchFamily="34" charset="-122"/>
                <a:ea typeface="微软雅黑" panose="020b0503020204020204" pitchFamily="34" charset="-122"/>
              </a:rPr>
              <a:t>三、</a:t>
            </a:r>
            <a:r>
              <a:rPr lang="zh-CN" altLang="zh-CN" sz="4000" b="1">
                <a:solidFill>
                  <a:srgbClr val="C00000"/>
                </a:solidFill>
                <a:latin typeface="微软雅黑" panose="020b0503020204020204" pitchFamily="34" charset="-122"/>
                <a:ea typeface="微软雅黑" panose="020b0503020204020204" pitchFamily="34" charset="-122"/>
              </a:rPr>
              <a:t>不同地区的食物生产</a:t>
            </a:r>
            <a:r>
              <a:rPr lang="zh-CN" altLang="en-US" sz="4000" b="1">
                <a:solidFill>
                  <a:srgbClr val="C00000"/>
                </a:solidFill>
                <a:latin typeface="微软雅黑" panose="020b0503020204020204" pitchFamily="34" charset="-122"/>
                <a:ea typeface="微软雅黑" panose="020b0503020204020204" pitchFamily="34" charset="-122"/>
              </a:rPr>
              <a:t>与</a:t>
            </a:r>
            <a:r>
              <a:rPr lang="zh-CN" altLang="zh-CN" sz="4000" b="1">
                <a:solidFill>
                  <a:srgbClr val="C00000"/>
                </a:solidFill>
                <a:latin typeface="微软雅黑" panose="020b0503020204020204" pitchFamily="34" charset="-122"/>
                <a:ea typeface="微软雅黑" panose="020b0503020204020204" pitchFamily="34" charset="-122"/>
              </a:rPr>
              <a:t>社会生活</a:t>
            </a:r>
            <a:endParaRPr lang="zh-CN" altLang="en-US" sz="4000" b="1">
              <a:solidFill>
                <a:srgbClr val="C00000"/>
              </a:solidFill>
              <a:latin typeface="微软雅黑" panose="020b0503020204020204" pitchFamily="34" charset="-122"/>
              <a:ea typeface="微软雅黑" panose="020b0503020204020204" pitchFamily="34" charset="-122"/>
            </a:endParaRPr>
          </a:p>
          <a:p>
            <a:pPr algn="ctr">
              <a:lnSpc>
                <a:spcPct val="90000"/>
              </a:lnSpc>
            </a:pPr>
            <a:endParaRPr lang="zh-CN" altLang="en-US" sz="4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p:cTn id="6" dur="5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BFD8EF"/>
        </a:solidFill>
        <a:effectLst/>
      </p:bgPr>
    </p:bg>
    <p:spTree>
      <p:nvGrpSpPr>
        <p:cNvPr id="1" name=""/>
        <p:cNvGrpSpPr/>
        <p:nvPr/>
      </p:nvGrpSpPr>
      <p:grpSpPr>
        <a:xfrm>
          <a:off x="0" y="0"/>
          <a:ext cx="0" cy="0"/>
        </a:xfrm>
      </p:grpSpPr>
      <p:sp>
        <p:nvSpPr>
          <p:cNvPr id="10241" name="Rectangle 1"/>
          <p:cNvSpPr>
            <a:spLocks noChangeArrowheads="1"/>
          </p:cNvSpPr>
          <p:nvPr/>
        </p:nvSpPr>
        <p:spPr bwMode="auto">
          <a:xfrm>
            <a:off x="685800" y="799691"/>
            <a:ext cx="10883900" cy="4154984"/>
          </a:xfrm>
          <a:prstGeom prst="rect">
            <a:avLst/>
          </a:prstGeom>
          <a:solidFill>
            <a:srgbClr val="9999FF"/>
          </a:solidFill>
          <a:ln w="9525">
            <a:noFill/>
            <a:miter lim="800000"/>
          </a:ln>
          <a:effectLst/>
        </p:spPr>
        <p:txBody>
          <a:bodyPr vert="horz" wrap="square" lIns="91440" tIns="45720" rIns="91440" bIns="45720" numCol="1" anchor="ctr" anchorCtr="0" compatLnSpc="1">
            <a:spAutoFit/>
          </a:bodyPr>
          <a:lstStyle/>
          <a:p>
            <a:pPr marL="0" marR="0" lvl="0" indent="336550" defTabSz="914400" eaLnBrk="0" latinLnBrk="0" hangingPunct="0">
              <a:lnSpc>
                <a:spcPct val="100000"/>
              </a:lnSpc>
              <a:buClrTx/>
              <a:buSzTx/>
              <a:buFontTx/>
              <a:buNone/>
            </a:pPr>
            <a:r>
              <a:rPr lang="zh-CN" altLang="en-US" sz="3600" b="1">
                <a:latin typeface="楷体" panose="02010609060101010101" pitchFamily="49" charset="-122"/>
                <a:ea typeface="楷体" panose="02010609060101010101" pitchFamily="49" charset="-122"/>
                <a:cs typeface="Times New Roman" panose="02020603050405020304" pitchFamily="18" charset="0"/>
              </a:rPr>
              <a:t>请同学们阅读教材第</a:t>
            </a:r>
            <a:r>
              <a:rPr lang="en-US" altLang="zh-CN" sz="3600" b="1">
                <a:latin typeface="楷体" panose="02010609060101010101" pitchFamily="49" charset="-122"/>
                <a:ea typeface="楷体" panose="02010609060101010101" pitchFamily="49" charset="-122"/>
                <a:cs typeface="Times New Roman" panose="02020603050405020304" pitchFamily="18" charset="0"/>
              </a:rPr>
              <a:t>6</a:t>
            </a:r>
            <a:r>
              <a:rPr lang="zh-CN" altLang="en-US" sz="3600" b="1">
                <a:latin typeface="楷体" panose="02010609060101010101" pitchFamily="49" charset="-122"/>
                <a:ea typeface="楷体" panose="02010609060101010101" pitchFamily="49" charset="-122"/>
                <a:cs typeface="Times New Roman" panose="02020603050405020304" pitchFamily="18" charset="0"/>
              </a:rPr>
              <a:t>页第三目内容，小组合作，讨论交流，思考：</a:t>
            </a:r>
            <a:endParaRPr lang="en-US" altLang="zh-CN" sz="3600" b="1">
              <a:latin typeface="楷体" pitchFamily="49" charset="-122"/>
              <a:ea typeface="楷体" pitchFamily="49" charset="-122"/>
              <a:cs typeface="Times New Roman" panose="02020603050405020304" pitchFamily="18" charset="0"/>
            </a:endParaRPr>
          </a:p>
          <a:p>
            <a:pPr marL="0" marR="0" lvl="0" indent="336550" defTabSz="914400" eaLnBrk="0" latinLnBrk="0" hangingPunct="0">
              <a:lnSpc>
                <a:spcPct val="100000"/>
              </a:lnSpc>
              <a:buClrTx/>
              <a:buSzTx/>
              <a:buFontTx/>
              <a:buNone/>
            </a:pPr>
            <a:r>
              <a:rPr lang="zh-CN" altLang="en-US" sz="4800" b="1">
                <a:latin typeface="黑体" panose="02010609060101010101" pitchFamily="49" charset="-122"/>
                <a:ea typeface="黑体" panose="02010609060101010101" pitchFamily="49" charset="-122"/>
                <a:cs typeface="Times New Roman" panose="02020603050405020304" pitchFamily="18" charset="0"/>
              </a:rPr>
              <a:t>      </a:t>
            </a:r>
            <a:endParaRPr lang="en-US" altLang="zh-CN" sz="4800" b="1" smtClean="0">
              <a:latin typeface="黑体" pitchFamily="49" charset="-122"/>
              <a:ea typeface="黑体" pitchFamily="49" charset="-122"/>
              <a:cs typeface="Times New Roman" panose="02020603050405020304" pitchFamily="18" charset="0"/>
            </a:endParaRPr>
          </a:p>
          <a:p>
            <a:pPr marL="0" marR="0" lvl="0" indent="336550" defTabSz="914400" eaLnBrk="0" latinLnBrk="0" hangingPunct="0">
              <a:lnSpc>
                <a:spcPct val="100000"/>
              </a:lnSpc>
              <a:buClrTx/>
              <a:buSzTx/>
              <a:buFontTx/>
              <a:buNone/>
            </a:pPr>
            <a:r>
              <a:rPr lang="en-US" altLang="zh-CN" sz="4800" b="1"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     </a:t>
            </a:r>
            <a:r>
              <a:rPr lang="zh-CN" altLang="en-US" sz="6000" b="1" smtClean="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国家</a:t>
            </a:r>
            <a:r>
              <a:rPr lang="zh-CN" altLang="en-US" sz="6000" b="1">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是如何产生的</a:t>
            </a:r>
            <a:r>
              <a:rPr lang="zh-CN" altLang="en-US" sz="6000" b="1" smtClean="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altLang="zh-CN" sz="6000" b="1" smtClean="0">
              <a:solidFill>
                <a:srgbClr val="FF0000"/>
              </a:solidFill>
              <a:latin typeface="微软雅黑" pitchFamily="34" charset="-122"/>
              <a:ea typeface="微软雅黑" pitchFamily="34" charset="-122"/>
              <a:cs typeface="Times New Roman" panose="02020603050405020304" pitchFamily="18" charset="0"/>
            </a:endParaRPr>
          </a:p>
          <a:p>
            <a:pPr marL="0" marR="0" lvl="0" indent="336550" defTabSz="914400" eaLnBrk="0" latinLnBrk="0" hangingPunct="0">
              <a:lnSpc>
                <a:spcPct val="100000"/>
              </a:lnSpc>
              <a:buClrTx/>
              <a:buSzTx/>
              <a:buFontTx/>
              <a:buNone/>
            </a:pPr>
            <a:endParaRPr lang="en-US" altLang="zh-CN" sz="4800" b="1">
              <a:solidFill>
                <a:srgbClr val="FF0000"/>
              </a:solidFill>
              <a:latin typeface="微软雅黑" pitchFamily="34" charset="-122"/>
              <a:ea typeface="微软雅黑" pitchFamily="34" charset="-122"/>
              <a:cs typeface="Times New Roman" panose="02020603050405020304" pitchFamily="18" charset="0"/>
            </a:endParaRPr>
          </a:p>
          <a:p>
            <a:pPr marL="0" marR="0" lvl="0" indent="336550" defTabSz="914400" eaLnBrk="0" latinLnBrk="0" hangingPunct="0">
              <a:lnSpc>
                <a:spcPct val="100000"/>
              </a:lnSpc>
              <a:buClrTx/>
              <a:buSzTx/>
              <a:buFontTx/>
              <a:buNone/>
            </a:pPr>
            <a:r>
              <a:rPr lang="zh-CN" altLang="en-US" sz="3600" b="1" smtClean="0">
                <a:latin typeface="楷体" panose="02010609060101010101" pitchFamily="49" charset="-122"/>
                <a:ea typeface="楷体" panose="02010609060101010101" pitchFamily="49" charset="-122"/>
                <a:cs typeface="Times New Roman" panose="02020603050405020304" pitchFamily="18" charset="0"/>
              </a:rPr>
              <a:t>你能用</a:t>
            </a:r>
            <a:r>
              <a:rPr lang="zh-CN" altLang="en-US" sz="3600" b="1">
                <a:latin typeface="楷体" panose="02010609060101010101" pitchFamily="49" charset="-122"/>
                <a:ea typeface="楷体" panose="02010609060101010101" pitchFamily="49" charset="-122"/>
                <a:cs typeface="Times New Roman" panose="02020603050405020304" pitchFamily="18" charset="0"/>
              </a:rPr>
              <a:t>图示展示</a:t>
            </a:r>
            <a:r>
              <a:rPr lang="zh-CN" altLang="en-US" sz="3600" b="1" smtClean="0">
                <a:latin typeface="楷体" panose="02010609060101010101" pitchFamily="49" charset="-122"/>
                <a:ea typeface="楷体" panose="02010609060101010101" pitchFamily="49" charset="-122"/>
                <a:cs typeface="Times New Roman" panose="02020603050405020304" pitchFamily="18" charset="0"/>
              </a:rPr>
              <a:t>一下吗？</a:t>
            </a:r>
            <a:endParaRPr lang="zh-CN" altLang="en-US" sz="2800" b="1">
              <a:latin typeface="楷体" pitchFamily="49" charset="-122"/>
              <a:ea typeface="楷体" pitchFamily="49" charset="-122"/>
              <a:cs typeface="Times New Roman" panose="02020603050405020304" pitchFamily="18" charset="0"/>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sp>
        <p:nvSpPr>
          <p:cNvPr id="62" name="下箭头 61"/>
          <p:cNvSpPr/>
          <p:nvPr/>
        </p:nvSpPr>
        <p:spPr>
          <a:xfrm>
            <a:off x="6853238" y="2136775"/>
            <a:ext cx="484187" cy="9048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12291" name="Rectangle 14"/>
          <p:cNvSpPr>
            <a:spLocks noChangeArrowheads="1"/>
          </p:cNvSpPr>
          <p:nvPr/>
        </p:nvSpPr>
        <p:spPr bwMode="auto">
          <a:xfrm>
            <a:off x="0" y="0"/>
            <a:ext cx="12192000" cy="457200"/>
          </a:xfrm>
          <a:prstGeom prst="rect">
            <a:avLst/>
          </a:prstGeom>
          <a:noFill/>
          <a:ln w="9525">
            <a:noFill/>
            <a:miter lim="800000"/>
          </a:ln>
        </p:spPr>
        <p:txBody>
          <a:bodyPr wrap="none" anchor="ctr">
            <a:spAutoFit/>
          </a:bodyPr>
          <a:lstStyle/>
          <a:p>
            <a:pPr indent="142875">
              <a:tabLst>
                <a:tab pos="242570"/>
              </a:tabLst>
            </a:pPr>
            <a:endParaRPr lang="zh-CN" altLang="zh-CN"/>
          </a:p>
        </p:txBody>
      </p:sp>
      <p:sp>
        <p:nvSpPr>
          <p:cNvPr id="65552" name="Rectangle 16"/>
          <p:cNvSpPr>
            <a:spLocks noChangeArrowheads="1"/>
          </p:cNvSpPr>
          <p:nvPr/>
        </p:nvSpPr>
        <p:spPr bwMode="auto">
          <a:xfrm>
            <a:off x="5224463" y="332136"/>
            <a:ext cx="2348720" cy="1077218"/>
          </a:xfrm>
          <a:prstGeom prst="rect">
            <a:avLst/>
          </a:prstGeom>
          <a:noFill/>
          <a:ln w="9525">
            <a:noFill/>
            <a:miter lim="800000"/>
          </a:ln>
        </p:spPr>
        <p:txBody>
          <a:bodyPr wrap="none" anchor="ctr">
            <a:spAutoFit/>
          </a:bodyPr>
          <a:lstStyle/>
          <a:p>
            <a:endParaRPr lang="zh-CN" altLang="zh-CN" sz="800">
              <a:solidFill>
                <a:srgbClr val="C06468"/>
              </a:solidFill>
            </a:endParaRPr>
          </a:p>
          <a:p>
            <a:pPr eaLnBrk="0" hangingPunct="0"/>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生产力提高，</a:t>
            </a:r>
            <a:endParaRPr lang="en-US" altLang="zh-CN" sz="2800" b="1">
              <a:solidFill>
                <a:srgbClr val="231F20"/>
              </a:solidFill>
              <a:latin typeface="黑体" pitchFamily="49" charset="-122"/>
              <a:ea typeface="黑体" pitchFamily="49" charset="-122"/>
              <a:cs typeface="宋体" pitchFamily="2" charset="-122"/>
            </a:endParaRPr>
          </a:p>
          <a:p>
            <a:pPr eaLnBrk="0" hangingPunct="0"/>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有了剩余产品</a:t>
            </a:r>
            <a:endParaRPr lang="zh-CN" sz="6000" b="1">
              <a:latin typeface="黑体" pitchFamily="49" charset="-122"/>
              <a:ea typeface="黑体" pitchFamily="49" charset="-122"/>
              <a:cs typeface="宋体" pitchFamily="2" charset="-122"/>
            </a:endParaRPr>
          </a:p>
        </p:txBody>
      </p:sp>
      <p:sp>
        <p:nvSpPr>
          <p:cNvPr id="20" name="Rectangle 16"/>
          <p:cNvSpPr>
            <a:spLocks noChangeArrowheads="1"/>
          </p:cNvSpPr>
          <p:nvPr/>
        </p:nvSpPr>
        <p:spPr bwMode="auto">
          <a:xfrm>
            <a:off x="2120900" y="5891213"/>
            <a:ext cx="7988300" cy="708025"/>
          </a:xfrm>
          <a:prstGeom prst="rect">
            <a:avLst/>
          </a:prstGeom>
          <a:noFill/>
          <a:ln w="9525">
            <a:noFill/>
            <a:miter lim="800000"/>
          </a:ln>
        </p:spPr>
        <p:txBody>
          <a:bodyPr anchor="ctr">
            <a:spAutoFit/>
          </a:bodyPr>
          <a:lstStyle/>
          <a:p>
            <a:endParaRPr lang="zh-CN" altLang="zh-CN" sz="800">
              <a:solidFill>
                <a:srgbClr val="C06468"/>
              </a:solidFill>
            </a:endParaRPr>
          </a:p>
          <a:p>
            <a:pPr eaLnBrk="0" hangingPunct="0"/>
            <a:r>
              <a:rPr lang="zh-CN" altLang="zh-CN" sz="2800" b="1">
                <a:solidFill>
                  <a:srgbClr val="C06468"/>
                </a:solidFill>
                <a:latin typeface="黑体" panose="02010609060101010101" pitchFamily="49" charset="-122"/>
                <a:ea typeface="黑体" panose="02010609060101010101" pitchFamily="49" charset="-122"/>
                <a:cs typeface="宋体" panose="02010600030101010101" pitchFamily="2" charset="-122"/>
              </a:rPr>
              <a:t>▲ </a:t>
            </a:r>
            <a:r>
              <a:rPr lang="zh-CN" altLang="zh-CN" sz="3200" b="1">
                <a:solidFill>
                  <a:srgbClr val="231F20"/>
                </a:solidFill>
                <a:latin typeface="黑体" panose="02010609060101010101" pitchFamily="49" charset="-122"/>
                <a:ea typeface="黑体" panose="02010609060101010101" pitchFamily="49" charset="-122"/>
                <a:cs typeface="宋体" panose="02010600030101010101" pitchFamily="2" charset="-122"/>
              </a:rPr>
              <a:t>私有制</a:t>
            </a:r>
            <a:r>
              <a:rPr lang="zh-CN" altLang="en-US" sz="3200" b="1">
                <a:solidFill>
                  <a:srgbClr val="231F20"/>
                </a:solidFill>
                <a:latin typeface="黑体" panose="02010609060101010101" pitchFamily="49" charset="-122"/>
                <a:ea typeface="黑体" panose="02010609060101010101" pitchFamily="49" charset="-122"/>
                <a:cs typeface="宋体" panose="02010600030101010101" pitchFamily="2" charset="-122"/>
              </a:rPr>
              <a:t>出现，阶级</a:t>
            </a:r>
            <a:r>
              <a:rPr lang="zh-CN" altLang="zh-CN" sz="3200" b="1">
                <a:solidFill>
                  <a:srgbClr val="231F20"/>
                </a:solidFill>
                <a:latin typeface="黑体" panose="02010609060101010101" pitchFamily="49" charset="-122"/>
                <a:ea typeface="黑体" panose="02010609060101010101" pitchFamily="49" charset="-122"/>
                <a:cs typeface="宋体" panose="02010600030101010101" pitchFamily="2" charset="-122"/>
              </a:rPr>
              <a:t>产生</a:t>
            </a:r>
            <a:r>
              <a:rPr lang="zh-CN" altLang="en-US" sz="3200" b="1">
                <a:solidFill>
                  <a:srgbClr val="231F20"/>
                </a:solidFill>
                <a:latin typeface="黑体" panose="02010609060101010101" pitchFamily="49" charset="-122"/>
                <a:ea typeface="黑体" panose="02010609060101010101" pitchFamily="49" charset="-122"/>
                <a:cs typeface="宋体" panose="02010600030101010101" pitchFamily="2" charset="-122"/>
              </a:rPr>
              <a:t>，</a:t>
            </a:r>
            <a:r>
              <a:rPr lang="zh-CN" altLang="en-US" sz="3200" b="1">
                <a:solidFill>
                  <a:srgbClr val="FF0000"/>
                </a:solidFill>
                <a:latin typeface="黑体" panose="02010609060101010101" pitchFamily="49" charset="-122"/>
                <a:ea typeface="黑体" panose="02010609060101010101" pitchFamily="49" charset="-122"/>
                <a:cs typeface="宋体" panose="02010600030101010101" pitchFamily="2" charset="-122"/>
              </a:rPr>
              <a:t>诞生</a:t>
            </a:r>
            <a:r>
              <a:rPr lang="zh-CN" altLang="zh-CN" sz="3200" b="1">
                <a:solidFill>
                  <a:srgbClr val="FF0000"/>
                </a:solidFill>
                <a:latin typeface="黑体" panose="02010609060101010101" pitchFamily="49" charset="-122"/>
                <a:ea typeface="黑体" panose="02010609060101010101" pitchFamily="49" charset="-122"/>
                <a:cs typeface="宋体" panose="02010600030101010101" pitchFamily="2" charset="-122"/>
              </a:rPr>
              <a:t>国家</a:t>
            </a:r>
            <a:endParaRPr lang="zh-CN" altLang="en-US" sz="3200" b="1">
              <a:solidFill>
                <a:srgbClr val="231F20"/>
              </a:solidFill>
              <a:latin typeface="黑体" pitchFamily="49" charset="-122"/>
              <a:ea typeface="黑体" pitchFamily="49" charset="-122"/>
              <a:cs typeface="宋体" pitchFamily="2" charset="-122"/>
            </a:endParaRPr>
          </a:p>
        </p:txBody>
      </p:sp>
      <p:sp>
        <p:nvSpPr>
          <p:cNvPr id="15367" name="Rectangle 16"/>
          <p:cNvSpPr>
            <a:spLocks noChangeArrowheads="1"/>
          </p:cNvSpPr>
          <p:nvPr/>
        </p:nvSpPr>
        <p:spPr bwMode="auto">
          <a:xfrm>
            <a:off x="1254125" y="870635"/>
            <a:ext cx="2047875" cy="646331"/>
          </a:xfrm>
          <a:prstGeom prst="rect">
            <a:avLst/>
          </a:prstGeom>
          <a:noFill/>
          <a:ln w="9525">
            <a:noFill/>
            <a:miter lim="800000"/>
          </a:ln>
        </p:spPr>
        <p:txBody>
          <a:bodyPr anchor="ctr">
            <a:spAutoFit/>
          </a:bodyPr>
          <a:lstStyle/>
          <a:p>
            <a:endParaRPr lang="zh-CN" altLang="zh-CN" sz="800">
              <a:solidFill>
                <a:srgbClr val="C06468"/>
              </a:solidFill>
            </a:endParaRPr>
          </a:p>
          <a:p>
            <a:pPr eaLnBrk="0" hangingPunct="0"/>
            <a:r>
              <a:rPr lang="zh-CN" altLang="zh-CN" sz="2400" b="1">
                <a:solidFill>
                  <a:srgbClr val="C06468"/>
                </a:solidFill>
                <a:latin typeface="黑体" panose="02010609060101010101" pitchFamily="49" charset="-122"/>
                <a:ea typeface="黑体" panose="02010609060101010101" pitchFamily="49" charset="-122"/>
                <a:cs typeface="宋体" panose="02010600030101010101" pitchFamily="2" charset="-122"/>
              </a:rPr>
              <a:t>▲</a:t>
            </a:r>
            <a:r>
              <a:rPr lang="zh-CN" altLang="zh-CN" sz="2800" b="1">
                <a:latin typeface="黑体" panose="02010609060101010101" pitchFamily="49" charset="-122"/>
                <a:ea typeface="黑体" panose="02010609060101010101" pitchFamily="49" charset="-122"/>
              </a:rPr>
              <a:t>定居生活</a:t>
            </a:r>
            <a:endParaRPr lang="zh-CN" sz="6000" b="1">
              <a:solidFill>
                <a:srgbClr val="002060"/>
              </a:solidFill>
              <a:latin typeface="黑体" pitchFamily="49" charset="-122"/>
              <a:ea typeface="黑体" pitchFamily="49" charset="-122"/>
            </a:endParaRPr>
          </a:p>
        </p:txBody>
      </p:sp>
      <p:sp>
        <p:nvSpPr>
          <p:cNvPr id="57" name="矩形 56"/>
          <p:cNvSpPr>
            <a:spLocks noChangeArrowheads="1"/>
          </p:cNvSpPr>
          <p:nvPr/>
        </p:nvSpPr>
        <p:spPr bwMode="auto">
          <a:xfrm>
            <a:off x="3149600" y="3121025"/>
            <a:ext cx="5791200" cy="523220"/>
          </a:xfrm>
          <a:prstGeom prst="rect">
            <a:avLst/>
          </a:prstGeom>
          <a:noFill/>
          <a:ln w="9525">
            <a:noFill/>
            <a:miter lim="800000"/>
          </a:ln>
        </p:spPr>
        <p:txBody>
          <a:bodyPr wrap="square">
            <a:spAutoFit/>
          </a:bodyPr>
          <a:lstStyle/>
          <a:p>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氏族</a:t>
            </a:r>
            <a:r>
              <a:rPr lang="zh-CN" altLang="zh-CN" sz="2800" b="1">
                <a:solidFill>
                  <a:srgbClr val="231F20"/>
                </a:solidFill>
                <a:latin typeface="黑体" panose="02010609060101010101" pitchFamily="49" charset="-122"/>
                <a:ea typeface="黑体" panose="02010609060101010101" pitchFamily="49" charset="-122"/>
                <a:cs typeface="宋体" panose="02010600030101010101" pitchFamily="2" charset="-122"/>
              </a:rPr>
              <a:t>社会</a:t>
            </a:r>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内部</a:t>
            </a:r>
            <a:r>
              <a:rPr lang="zh-CN" altLang="zh-CN" sz="2800" b="1">
                <a:solidFill>
                  <a:srgbClr val="231F20"/>
                </a:solidFill>
                <a:latin typeface="黑体" panose="02010609060101010101" pitchFamily="49" charset="-122"/>
                <a:ea typeface="黑体" panose="02010609060101010101" pitchFamily="49" charset="-122"/>
                <a:cs typeface="宋体" panose="02010600030101010101" pitchFamily="2" charset="-122"/>
              </a:rPr>
              <a:t>分化</a:t>
            </a:r>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为富人和穷人</a:t>
            </a:r>
            <a:endParaRPr lang="zh-CN" altLang="en-US" sz="3600" b="1">
              <a:solidFill>
                <a:srgbClr val="FF0000"/>
              </a:solidFill>
              <a:latin typeface="黑体" pitchFamily="49" charset="-122"/>
              <a:ea typeface="黑体" pitchFamily="49" charset="-122"/>
              <a:cs typeface="宋体" pitchFamily="2" charset="-122"/>
            </a:endParaRPr>
          </a:p>
        </p:txBody>
      </p:sp>
      <p:sp>
        <p:nvSpPr>
          <p:cNvPr id="12296" name="矩形 63"/>
          <p:cNvSpPr>
            <a:spLocks noChangeArrowheads="1"/>
          </p:cNvSpPr>
          <p:nvPr/>
        </p:nvSpPr>
        <p:spPr bwMode="auto">
          <a:xfrm>
            <a:off x="774700" y="439738"/>
            <a:ext cx="2709396" cy="523220"/>
          </a:xfrm>
          <a:prstGeom prst="rect">
            <a:avLst/>
          </a:prstGeom>
          <a:noFill/>
          <a:ln w="9525">
            <a:noFill/>
            <a:miter lim="800000"/>
          </a:ln>
        </p:spPr>
        <p:txBody>
          <a:bodyPr wrap="none">
            <a:spAutoFit/>
          </a:bodyPr>
          <a:lstStyle/>
          <a:p>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农耕和畜牧出现</a:t>
            </a:r>
            <a:endParaRPr lang="zh-CN" altLang="en-US" sz="2800" b="1">
              <a:solidFill>
                <a:srgbClr val="231F20"/>
              </a:solidFill>
              <a:latin typeface="黑体" pitchFamily="49" charset="-122"/>
              <a:ea typeface="黑体" pitchFamily="49" charset="-122"/>
              <a:cs typeface="宋体" pitchFamily="2" charset="-122"/>
            </a:endParaRPr>
          </a:p>
        </p:txBody>
      </p:sp>
      <p:sp>
        <p:nvSpPr>
          <p:cNvPr id="65" name="矩形 64"/>
          <p:cNvSpPr>
            <a:spLocks noChangeArrowheads="1"/>
          </p:cNvSpPr>
          <p:nvPr/>
        </p:nvSpPr>
        <p:spPr bwMode="auto">
          <a:xfrm>
            <a:off x="2062163" y="3827463"/>
            <a:ext cx="4873625" cy="523875"/>
          </a:xfrm>
          <a:prstGeom prst="rect">
            <a:avLst/>
          </a:prstGeom>
          <a:noFill/>
          <a:ln w="9525">
            <a:noFill/>
            <a:miter lim="800000"/>
          </a:ln>
        </p:spPr>
        <p:txBody>
          <a:bodyPr wrap="none">
            <a:spAutoFit/>
          </a:bodyPr>
          <a:lstStyle/>
          <a:p>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对外交战胜利，俘虏变为奴隶</a:t>
            </a:r>
            <a:endPar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endParaRPr>
          </a:p>
        </p:txBody>
      </p:sp>
      <p:sp>
        <p:nvSpPr>
          <p:cNvPr id="71" name="直角上箭头 70"/>
          <p:cNvSpPr/>
          <p:nvPr/>
        </p:nvSpPr>
        <p:spPr>
          <a:xfrm flipV="1">
            <a:off x="7605713" y="647700"/>
            <a:ext cx="830262" cy="107315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21" name="Rectangle 16"/>
          <p:cNvSpPr>
            <a:spLocks noChangeArrowheads="1"/>
          </p:cNvSpPr>
          <p:nvPr/>
        </p:nvSpPr>
        <p:spPr bwMode="auto">
          <a:xfrm>
            <a:off x="4724400" y="1514366"/>
            <a:ext cx="5117925" cy="646331"/>
          </a:xfrm>
          <a:prstGeom prst="rect">
            <a:avLst/>
          </a:prstGeom>
          <a:noFill/>
          <a:ln w="9525">
            <a:noFill/>
            <a:miter lim="800000"/>
          </a:ln>
        </p:spPr>
        <p:txBody>
          <a:bodyPr wrap="square" anchor="ctr">
            <a:spAutoFit/>
          </a:bodyPr>
          <a:lstStyle/>
          <a:p>
            <a:endParaRPr lang="zh-CN" altLang="zh-CN" sz="800">
              <a:solidFill>
                <a:srgbClr val="C06468"/>
              </a:solidFill>
            </a:endParaRPr>
          </a:p>
          <a:p>
            <a:pPr eaLnBrk="0" hangingPunct="0"/>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氏族首领把公共财产据为己有</a:t>
            </a:r>
            <a:endPar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endParaRPr>
          </a:p>
        </p:txBody>
      </p:sp>
      <p:sp>
        <p:nvSpPr>
          <p:cNvPr id="22" name="矩形 21"/>
          <p:cNvSpPr>
            <a:spLocks noChangeArrowheads="1"/>
          </p:cNvSpPr>
          <p:nvPr/>
        </p:nvSpPr>
        <p:spPr bwMode="auto">
          <a:xfrm>
            <a:off x="7264400" y="4886325"/>
            <a:ext cx="4521200" cy="1015663"/>
          </a:xfrm>
          <a:prstGeom prst="rect">
            <a:avLst/>
          </a:prstGeom>
          <a:noFill/>
          <a:ln w="9525">
            <a:noFill/>
            <a:miter lim="800000"/>
          </a:ln>
        </p:spPr>
        <p:txBody>
          <a:bodyPr wrap="square">
            <a:spAutoFit/>
          </a:bodyPr>
          <a:lstStyle/>
          <a:p>
            <a:r>
              <a:rPr lang="zh-CN" altLang="en-US" sz="3200" b="1">
                <a:solidFill>
                  <a:srgbClr val="0000FF"/>
                </a:solidFill>
                <a:latin typeface="黑体" panose="02010609060101010101" pitchFamily="49" charset="-122"/>
                <a:ea typeface="黑体" panose="02010609060101010101" pitchFamily="49" charset="-122"/>
                <a:cs typeface="宋体" panose="02010600030101010101" pitchFamily="2" charset="-122"/>
              </a:rPr>
              <a:t>富人</a:t>
            </a:r>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变为</a:t>
            </a:r>
            <a:r>
              <a:rPr lang="zh-CN" altLang="zh-CN" sz="2800" b="1">
                <a:solidFill>
                  <a:srgbClr val="231F20"/>
                </a:solidFill>
                <a:latin typeface="黑体" panose="02010609060101010101" pitchFamily="49" charset="-122"/>
                <a:ea typeface="黑体" panose="02010609060101010101" pitchFamily="49" charset="-122"/>
                <a:cs typeface="宋体" panose="02010600030101010101" pitchFamily="2" charset="-122"/>
              </a:rPr>
              <a:t>统治者</a:t>
            </a:r>
            <a:r>
              <a:rPr lang="zh-CN" altLang="en-US" sz="2800" b="1">
                <a:latin typeface="黑体" panose="02010609060101010101" pitchFamily="49" charset="-122"/>
                <a:ea typeface="黑体" panose="02010609060101010101" pitchFamily="49" charset="-122"/>
                <a:cs typeface="宋体" panose="02010600030101010101" pitchFamily="2" charset="-122"/>
              </a:rPr>
              <a:t>，</a:t>
            </a: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穷人</a:t>
            </a:r>
            <a:r>
              <a:rPr lang="zh-CN" altLang="zh-CN" sz="2800" b="1">
                <a:solidFill>
                  <a:srgbClr val="231F20"/>
                </a:solidFill>
                <a:latin typeface="黑体" panose="02010609060101010101" pitchFamily="49" charset="-122"/>
                <a:ea typeface="黑体" panose="02010609060101010101" pitchFamily="49" charset="-122"/>
                <a:cs typeface="宋体" panose="02010600030101010101" pitchFamily="2" charset="-122"/>
              </a:rPr>
              <a:t>和</a:t>
            </a:r>
            <a:r>
              <a:rPr lang="zh-CN" altLang="en-US" sz="2800" b="1">
                <a:solidFill>
                  <a:srgbClr val="FF0000"/>
                </a:solidFill>
                <a:latin typeface="黑体" panose="02010609060101010101" pitchFamily="49" charset="-122"/>
                <a:ea typeface="黑体" panose="02010609060101010101" pitchFamily="49" charset="-122"/>
                <a:cs typeface="宋体" panose="02010600030101010101" pitchFamily="2" charset="-122"/>
              </a:rPr>
              <a:t>奴隶</a:t>
            </a:r>
            <a:r>
              <a:rPr lang="zh-CN" altLang="en-US" sz="2800" b="1">
                <a:solidFill>
                  <a:srgbClr val="231F20"/>
                </a:solidFill>
                <a:latin typeface="黑体" panose="02010609060101010101" pitchFamily="49" charset="-122"/>
                <a:ea typeface="黑体" panose="02010609060101010101" pitchFamily="49" charset="-122"/>
                <a:cs typeface="宋体" panose="02010600030101010101" pitchFamily="2" charset="-122"/>
              </a:rPr>
              <a:t>变为</a:t>
            </a:r>
            <a:r>
              <a:rPr lang="zh-CN" altLang="zh-CN" sz="2800" b="1">
                <a:solidFill>
                  <a:srgbClr val="231F20"/>
                </a:solidFill>
                <a:latin typeface="黑体" panose="02010609060101010101" pitchFamily="49" charset="-122"/>
                <a:ea typeface="黑体" panose="02010609060101010101" pitchFamily="49" charset="-122"/>
                <a:cs typeface="宋体" panose="02010600030101010101" pitchFamily="2" charset="-122"/>
              </a:rPr>
              <a:t>被统治者</a:t>
            </a:r>
            <a:endParaRPr lang="zh-CN" altLang="en-US" sz="3600" b="1">
              <a:solidFill>
                <a:srgbClr val="FF0000"/>
              </a:solidFill>
              <a:latin typeface="黑体" panose="02010609060101010101" pitchFamily="49" charset="-122"/>
              <a:ea typeface="黑体" panose="02010609060101010101" pitchFamily="49" charset="-122"/>
              <a:cs typeface="宋体" panose="02010600030101010101" pitchFamily="2" charset="-122"/>
            </a:endParaRPr>
          </a:p>
        </p:txBody>
      </p:sp>
      <p:sp>
        <p:nvSpPr>
          <p:cNvPr id="23" name="直角上箭头 22"/>
          <p:cNvSpPr/>
          <p:nvPr/>
        </p:nvSpPr>
        <p:spPr>
          <a:xfrm flipV="1">
            <a:off x="9129713" y="3784600"/>
            <a:ext cx="830262" cy="107315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grpSp>
        <p:nvGrpSpPr>
          <p:cNvPr id="3" name="组合 25"/>
          <p:cNvGrpSpPr/>
          <p:nvPr/>
        </p:nvGrpSpPr>
        <p:grpSpPr>
          <a:xfrm>
            <a:off x="3117850" y="361950"/>
            <a:ext cx="1962150" cy="1322388"/>
            <a:chOff x="3118534" y="361434"/>
            <a:chExt cx="1564591" cy="1323439"/>
          </a:xfrm>
        </p:grpSpPr>
        <p:sp>
          <p:nvSpPr>
            <p:cNvPr id="66" name="右箭头 65"/>
            <p:cNvSpPr/>
            <p:nvPr/>
          </p:nvSpPr>
          <p:spPr>
            <a:xfrm>
              <a:off x="3705652" y="730027"/>
              <a:ext cx="977473" cy="4861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12307" name="矩形 23"/>
            <p:cNvSpPr>
              <a:spLocks noChangeArrowheads="1"/>
            </p:cNvSpPr>
            <p:nvPr/>
          </p:nvSpPr>
          <p:spPr bwMode="auto">
            <a:xfrm>
              <a:off x="3118534" y="361434"/>
              <a:ext cx="1021666" cy="1323439"/>
            </a:xfrm>
            <a:prstGeom prst="rect">
              <a:avLst/>
            </a:prstGeom>
            <a:noFill/>
            <a:ln w="9525">
              <a:noFill/>
              <a:miter lim="800000"/>
            </a:ln>
          </p:spPr>
          <p:txBody>
            <a:bodyPr>
              <a:spAutoFit/>
            </a:bodyPr>
            <a:lstStyle/>
            <a:p>
              <a:r>
                <a:rPr lang="zh-CN" altLang="en-US" sz="8000"/>
                <a:t>｝</a:t>
              </a:r>
              <a:endParaRPr lang="zh-CN" altLang="en-US" sz="8000"/>
            </a:p>
          </p:txBody>
        </p:sp>
      </p:grpSp>
      <p:sp>
        <p:nvSpPr>
          <p:cNvPr id="25" name="矩形 24"/>
          <p:cNvSpPr>
            <a:spLocks noChangeArrowheads="1"/>
          </p:cNvSpPr>
          <p:nvPr/>
        </p:nvSpPr>
        <p:spPr bwMode="auto">
          <a:xfrm>
            <a:off x="8337550" y="3168650"/>
            <a:ext cx="1022350" cy="1322388"/>
          </a:xfrm>
          <a:prstGeom prst="rect">
            <a:avLst/>
          </a:prstGeom>
          <a:noFill/>
          <a:ln w="9525">
            <a:noFill/>
            <a:miter lim="800000"/>
          </a:ln>
        </p:spPr>
        <p:txBody>
          <a:bodyPr>
            <a:spAutoFit/>
          </a:bodyPr>
          <a:lstStyle/>
          <a:p>
            <a:r>
              <a:rPr lang="zh-CN" altLang="en-US" sz="8000"/>
              <a:t>｝</a:t>
            </a:r>
            <a:endParaRPr lang="zh-CN" altLang="en-US" sz="8000"/>
          </a:p>
        </p:txBody>
      </p:sp>
      <p:sp>
        <p:nvSpPr>
          <p:cNvPr id="18" name="TextBox 17"/>
          <p:cNvSpPr txBox="1"/>
          <p:nvPr/>
        </p:nvSpPr>
        <p:spPr>
          <a:xfrm>
            <a:off x="11004491" y="292100"/>
            <a:ext cx="861774" cy="3986028"/>
          </a:xfrm>
          <a:prstGeom prst="rect">
            <a:avLst/>
          </a:prstGeom>
          <a:blipFill>
            <a:blip r:embed="rId2"/>
            <a:tile tx="0" ty="0" sx="100000" sy="100000" flip="none" algn="tl"/>
          </a:blipFill>
        </p:spPr>
        <p:txBody>
          <a:bodyPr vert="eaVert" wrap="none" rtlCol="0">
            <a:spAutoFit/>
          </a:bodyPr>
          <a:lstStyle/>
          <a:p>
            <a:r>
              <a:rPr lang="zh-CN" altLang="en-US" sz="4400" b="1">
                <a:solidFill>
                  <a:srgbClr val="FF0000"/>
                </a:solidFill>
                <a:latin typeface="隶书" panose="02010509060101010101" pitchFamily="49" charset="-122"/>
                <a:ea typeface="隶书" panose="02010509060101010101" pitchFamily="49" charset="-122"/>
              </a:rPr>
              <a:t>国家产生示意图</a:t>
            </a:r>
            <a:endParaRPr lang="zh-CN" altLang="en-US" sz="4400" b="1">
              <a:solidFill>
                <a:srgbClr val="FF0000"/>
              </a:solidFill>
              <a:latin typeface="隶书" pitchFamily="49" charset="-122"/>
              <a:ea typeface="隶书"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7"/>
                                        </p:tgtEl>
                                        <p:attrNameLst>
                                          <p:attrName>style.visibility</p:attrName>
                                        </p:attrNameLst>
                                      </p:cBhvr>
                                      <p:to>
                                        <p:strVal val="visible"/>
                                      </p:to>
                                    </p:set>
                                    <p:animEffect transition="in" filter="blinds(horizontal)">
                                      <p:cBhvr>
                                        <p:cTn id="7" dur="500"/>
                                        <p:tgtEl>
                                          <p:spTgt spid="15367"/>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ssolve">
                                      <p:cBhvr>
                                        <p:cTn id="11" dur="500"/>
                                        <p:tgtEl>
                                          <p:spTgt spid="3"/>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65552"/>
                                        </p:tgtEl>
                                        <p:attrNameLst>
                                          <p:attrName>style.visibility</p:attrName>
                                        </p:attrNameLst>
                                      </p:cBhvr>
                                      <p:to>
                                        <p:strVal val="visible"/>
                                      </p:to>
                                    </p:set>
                                    <p:animEffect transition="in" filter="box(in)">
                                      <p:cBhvr>
                                        <p:cTn id="16" dur="500"/>
                                        <p:tgtEl>
                                          <p:spTgt spid="65552"/>
                                        </p:tgtEl>
                                      </p:cBhvr>
                                    </p:animEffect>
                                  </p:childTnLst>
                                </p:cTn>
                              </p:par>
                            </p:childTnLst>
                          </p:cTn>
                        </p:par>
                        <p:par>
                          <p:cTn id="17" fill="hold" nodeType="afterGroup">
                            <p:stCondLst>
                              <p:cond delay="500"/>
                            </p:stCondLst>
                            <p:childTnLst>
                              <p:par>
                                <p:cTn id="18" presetID="1" presetClass="entr" presetSubtype="0" fill="hold" nodeType="afterEffect">
                                  <p:stCondLst>
                                    <p:cond delay="0"/>
                                  </p:stCondLst>
                                  <p:childTnLst>
                                    <p:set>
                                      <p:cBhvr>
                                        <p:cTn id="19" dur="1" fill="hold">
                                          <p:stCondLst>
                                            <p:cond delay="0"/>
                                          </p:stCondLst>
                                        </p:cTn>
                                        <p:tgtEl>
                                          <p:spTgt spid="71"/>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checkerboard(across)">
                                      <p:cBhvr>
                                        <p:cTn id="24" dur="500"/>
                                        <p:tgtEl>
                                          <p:spTgt spid="21"/>
                                        </p:tgtEl>
                                      </p:cBhvr>
                                    </p:animEffect>
                                  </p:childTnLst>
                                </p:cTn>
                              </p:par>
                            </p:childTnLst>
                          </p:cTn>
                        </p:par>
                        <p:par>
                          <p:cTn id="25" fill="hold" nodeType="afterGroup">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62"/>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57"/>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65"/>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after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dissolve">
                                      <p:cBhvr>
                                        <p:cTn id="40" dur="500"/>
                                        <p:tgtEl>
                                          <p:spTgt spid="25"/>
                                        </p:tgtEl>
                                      </p:cBhvr>
                                    </p:animEffect>
                                  </p:childTnLst>
                                </p:cTn>
                              </p:par>
                              <p:par>
                                <p:cTn id="41" presetID="9"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dissolve">
                                      <p:cBhvr>
                                        <p:cTn id="43" dur="500"/>
                                        <p:tgtEl>
                                          <p:spTgt spid="2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3" presetClass="entr" presetSubtype="16"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plus(in)">
                                      <p:cBhvr>
                                        <p:cTn id="48" dur="1000"/>
                                        <p:tgtEl>
                                          <p:spTgt spid="22"/>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6" presetClass="entr" presetSubtype="16"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circle(in)">
                                      <p:cBhvr>
                                        <p:cTn id="5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5552" grpId="0"/>
      <p:bldP spid="20" grpId="0"/>
      <p:bldP spid="15367" grpId="0"/>
      <p:bldP spid="57" grpId="0"/>
      <p:bldP spid="65" grpId="0"/>
      <p:bldP spid="21" grpId="0"/>
      <p:bldP spid="22" grpId="0"/>
      <p:bldP spid="2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xfrm>
      </p:grpSpPr>
      <p:sp>
        <p:nvSpPr>
          <p:cNvPr id="4" name="TextBox 3"/>
          <p:cNvSpPr txBox="1">
            <a:spLocks noChangeArrowheads="1"/>
          </p:cNvSpPr>
          <p:nvPr/>
        </p:nvSpPr>
        <p:spPr bwMode="auto">
          <a:xfrm>
            <a:off x="342900" y="431800"/>
            <a:ext cx="11493500" cy="4093428"/>
          </a:xfrm>
          <a:prstGeom prst="rect">
            <a:avLst/>
          </a:prstGeom>
          <a:solidFill>
            <a:srgbClr val="FFC000"/>
          </a:solidFill>
          <a:ln w="9525">
            <a:noFill/>
            <a:miter lim="800000"/>
          </a:ln>
        </p:spPr>
        <p:txBody>
          <a:bodyPr>
            <a:spAutoFit/>
          </a:bodyPr>
          <a:lstStyle/>
          <a:p>
            <a:r>
              <a:rPr lang="zh-CN" altLang="zh-CN" sz="3600" b="1">
                <a:latin typeface="黑体" panose="02010609060101010101" pitchFamily="49" charset="-122"/>
                <a:ea typeface="黑体" panose="02010609060101010101" pitchFamily="49" charset="-122"/>
              </a:rPr>
              <a:t>材料</a:t>
            </a:r>
            <a:r>
              <a:rPr lang="zh-CN" altLang="en-US" sz="3600" b="1">
                <a:latin typeface="黑体" panose="02010609060101010101" pitchFamily="49" charset="-122"/>
                <a:ea typeface="黑体" panose="02010609060101010101" pitchFamily="49" charset="-122"/>
              </a:rPr>
              <a:t>二</a:t>
            </a:r>
            <a:endParaRPr lang="en-US" altLang="zh-CN" sz="3600" b="1">
              <a:latin typeface="黑体" panose="02010609060101010101" pitchFamily="49" charset="-122"/>
              <a:ea typeface="黑体" panose="02010609060101010101" pitchFamily="49" charset="-122"/>
            </a:endParaRPr>
          </a:p>
          <a:p>
            <a:r>
              <a:rPr lang="en-US" altLang="zh-CN" sz="3200" b="1">
                <a:latin typeface="华文楷体" pitchFamily="2" charset="-122"/>
                <a:ea typeface="华文楷体" pitchFamily="2" charset="-122"/>
              </a:rPr>
              <a:t>        </a:t>
            </a:r>
            <a:r>
              <a:rPr lang="zh-CN" altLang="zh-CN" sz="3200" b="1">
                <a:latin typeface="华文楷体" pitchFamily="2" charset="-122"/>
                <a:ea typeface="华文楷体" pitchFamily="2" charset="-122"/>
              </a:rPr>
              <a:t>除了自由人和奴隶之间的差别以外，又出现了富人和穷人间的差别，</a:t>
            </a:r>
            <a:r>
              <a:rPr lang="en-US" altLang="zh-CN" sz="3200" b="1">
                <a:latin typeface="华文楷体" pitchFamily="2" charset="-122"/>
                <a:ea typeface="华文楷体" pitchFamily="2" charset="-122"/>
              </a:rPr>
              <a:t>——</a:t>
            </a:r>
            <a:r>
              <a:rPr lang="zh-CN" altLang="zh-CN" sz="3200" b="1">
                <a:latin typeface="华文楷体" pitchFamily="2" charset="-122"/>
                <a:ea typeface="华文楷体" pitchFamily="2" charset="-122"/>
              </a:rPr>
              <a:t>随着新的分工，社会又有了新的阶级划分。各个家庭首长之间的财产差别，炸毁了各地仍然保存着的旧的共产制家庭公社；同时也炸毁了在这种公社范围内进行的共同耕作制。耕地起初是暂时地、后来便永久地分配给各个家庭使用，它向完全的私有财产的过渡，是逐渐完成的，…………</a:t>
            </a:r>
            <a:endParaRPr lang="zh-CN" altLang="zh-CN" sz="3200" b="1">
              <a:latin typeface="华文楷体" pitchFamily="2" charset="-122"/>
              <a:ea typeface="华文楷体" pitchFamily="2" charset="-122"/>
            </a:endParaRPr>
          </a:p>
          <a:p>
            <a:r>
              <a:rPr lang="en-US" altLang="zh-CN" sz="3200" b="1">
                <a:latin typeface="华文楷体" pitchFamily="2" charset="-122"/>
                <a:ea typeface="华文楷体" pitchFamily="2" charset="-122"/>
              </a:rPr>
              <a:t>                       </a:t>
            </a:r>
            <a:r>
              <a:rPr lang="zh-CN" altLang="zh-CN" sz="3200" b="1">
                <a:latin typeface="华文楷体" pitchFamily="2" charset="-122"/>
                <a:ea typeface="华文楷体" pitchFamily="2" charset="-122"/>
              </a:rPr>
              <a:t>——恩格斯的《家庭、私有制和国家的起源》</a:t>
            </a:r>
            <a:endParaRPr lang="zh-CN" altLang="en-US"/>
          </a:p>
        </p:txBody>
      </p:sp>
      <p:sp>
        <p:nvSpPr>
          <p:cNvPr id="5" name="TextBox 4"/>
          <p:cNvSpPr txBox="1">
            <a:spLocks noChangeArrowheads="1"/>
          </p:cNvSpPr>
          <p:nvPr/>
        </p:nvSpPr>
        <p:spPr bwMode="auto">
          <a:xfrm>
            <a:off x="1206500" y="4686300"/>
            <a:ext cx="10553700" cy="1846659"/>
          </a:xfrm>
          <a:prstGeom prst="rect">
            <a:avLst/>
          </a:prstGeom>
          <a:noFill/>
          <a:ln w="9525">
            <a:noFill/>
            <a:miter lim="800000"/>
          </a:ln>
        </p:spPr>
        <p:txBody>
          <a:bodyPr>
            <a:spAutoFit/>
          </a:bodyPr>
          <a:lstStyle/>
          <a:p>
            <a:r>
              <a:rPr lang="en-US" altLang="zh-CN" sz="3200" b="1">
                <a:latin typeface="黑体" panose="02010609060101010101" pitchFamily="49" charset="-122"/>
                <a:ea typeface="黑体" panose="02010609060101010101" pitchFamily="49" charset="-122"/>
              </a:rPr>
              <a:t>    </a:t>
            </a:r>
            <a:r>
              <a:rPr lang="en-US" altLang="zh-CN" sz="3200" b="1" smtClean="0">
                <a:latin typeface="黑体" panose="02010609060101010101" pitchFamily="49" charset="-122"/>
                <a:ea typeface="黑体" panose="02010609060101010101" pitchFamily="49" charset="-122"/>
              </a:rPr>
              <a:t>        </a:t>
            </a:r>
            <a:r>
              <a:rPr lang="zh-CN" altLang="en-US" sz="3200" b="1" smtClean="0">
                <a:latin typeface="黑体" panose="02010609060101010101" pitchFamily="49" charset="-122"/>
                <a:ea typeface="黑体" panose="02010609060101010101" pitchFamily="49" charset="-122"/>
              </a:rPr>
              <a:t>请阅读材料二思考：</a:t>
            </a:r>
            <a:endParaRPr lang="en-US" altLang="zh-CN" sz="3200" b="1" smtClean="0">
              <a:latin typeface="黑体" pitchFamily="49" charset="-122"/>
              <a:ea typeface="黑体" pitchFamily="49" charset="-122"/>
            </a:endParaRPr>
          </a:p>
          <a:p>
            <a:endParaRPr lang="en-US" altLang="zh-CN" sz="3200" b="1">
              <a:latin typeface="黑体" panose="02010609060101010101" pitchFamily="49" charset="-122"/>
              <a:ea typeface="黑体" panose="02010609060101010101" pitchFamily="49" charset="-122"/>
            </a:endParaRPr>
          </a:p>
          <a:p>
            <a:r>
              <a:rPr lang="zh-CN" altLang="zh-CN" sz="3200" b="1">
                <a:latin typeface="黑体" panose="02010609060101010101" pitchFamily="49" charset="-122"/>
                <a:ea typeface="黑体" panose="02010609060101010101" pitchFamily="49" charset="-122"/>
              </a:rPr>
              <a:t>恩格斯这段话描述的是什么？发生在哪个时期？</a:t>
            </a:r>
            <a:endParaRPr lang="zh-CN" altLang="zh-CN" sz="3200" b="1">
              <a:latin typeface="黑体" panose="02010609060101010101" pitchFamily="49" charset="-122"/>
              <a:ea typeface="黑体" panose="02010609060101010101" pitchFamily="49" charset="-122"/>
            </a:endParaRPr>
          </a:p>
          <a:p>
            <a:endParaRPr lang="zh-CN" altLang="en-US"/>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BFFF3"/>
        </a:solidFill>
        <a:effectLst/>
      </p:bgPr>
    </p:bg>
    <p:spTree>
      <p:nvGrpSpPr>
        <p:cNvPr id="1" name=""/>
        <p:cNvGrpSpPr/>
        <p:nvPr/>
      </p:nvGrpSpPr>
      <p:grpSpPr>
        <a:xfrm>
          <a:off x="0" y="0"/>
          <a:ext cx="0" cy="0"/>
        </a:xfrm>
      </p:grpSpPr>
      <p:sp>
        <p:nvSpPr>
          <p:cNvPr id="15362" name="TextBox 5"/>
          <p:cNvSpPr txBox="1">
            <a:spLocks noChangeArrowheads="1"/>
          </p:cNvSpPr>
          <p:nvPr/>
        </p:nvSpPr>
        <p:spPr bwMode="auto">
          <a:xfrm>
            <a:off x="2908300" y="873125"/>
            <a:ext cx="5448300" cy="1015663"/>
          </a:xfrm>
          <a:prstGeom prst="rect">
            <a:avLst/>
          </a:prstGeom>
          <a:noFill/>
          <a:ln w="9525">
            <a:noFill/>
            <a:miter lim="800000"/>
          </a:ln>
        </p:spPr>
        <p:txBody>
          <a:bodyPr wrap="square">
            <a:spAutoFit/>
          </a:bodyPr>
          <a:lstStyle/>
          <a:p>
            <a:pPr>
              <a:lnSpc>
                <a:spcPct val="150000"/>
              </a:lnSpc>
            </a:pPr>
            <a:r>
              <a:rPr lang="en-US" altLang="zh-CN" sz="4000" b="1" smtClean="0">
                <a:solidFill>
                  <a:srgbClr val="FF0000"/>
                </a:solidFill>
                <a:latin typeface="微软雅黑" panose="020b0503020204020204" pitchFamily="34" charset="-122"/>
                <a:ea typeface="微软雅黑" panose="020b0503020204020204" pitchFamily="34" charset="-122"/>
              </a:rPr>
              <a:t>   </a:t>
            </a:r>
            <a:r>
              <a:rPr lang="zh-CN" altLang="zh-CN" sz="4000" b="1" smtClean="0">
                <a:solidFill>
                  <a:srgbClr val="FF0000"/>
                </a:solidFill>
                <a:latin typeface="微软雅黑" panose="020b0503020204020204" pitchFamily="34" charset="-122"/>
                <a:ea typeface="微软雅黑" panose="020b0503020204020204" pitchFamily="34" charset="-122"/>
              </a:rPr>
              <a:t>生产力</a:t>
            </a:r>
            <a:r>
              <a:rPr lang="zh-CN" altLang="zh-CN" sz="4000" b="1">
                <a:solidFill>
                  <a:srgbClr val="FF0000"/>
                </a:solidFill>
                <a:latin typeface="微软雅黑" panose="020b0503020204020204" pitchFamily="34" charset="-122"/>
                <a:ea typeface="微软雅黑" panose="020b0503020204020204" pitchFamily="34" charset="-122"/>
              </a:rPr>
              <a:t>决定</a:t>
            </a:r>
            <a:r>
              <a:rPr lang="zh-CN" altLang="zh-CN" sz="4000" b="1" smtClean="0">
                <a:solidFill>
                  <a:srgbClr val="FF0000"/>
                </a:solidFill>
                <a:latin typeface="微软雅黑" panose="020b0503020204020204" pitchFamily="34" charset="-122"/>
                <a:ea typeface="微软雅黑" panose="020b0503020204020204" pitchFamily="34" charset="-122"/>
              </a:rPr>
              <a:t>生产关系</a:t>
            </a:r>
            <a:r>
              <a:rPr lang="zh-CN" altLang="zh-CN" sz="4000" b="1" smtClean="0">
                <a:latin typeface="微软雅黑" panose="020b0503020204020204" pitchFamily="34" charset="-122"/>
                <a:ea typeface="微软雅黑" panose="020b0503020204020204" pitchFamily="34" charset="-122"/>
              </a:rPr>
              <a:t> </a:t>
            </a:r>
            <a:endParaRPr lang="zh-CN" altLang="en-US" sz="2800">
              <a:latin typeface="Calibri" pitchFamily="34" charset="0"/>
            </a:endParaRPr>
          </a:p>
        </p:txBody>
      </p:sp>
      <p:sp>
        <p:nvSpPr>
          <p:cNvPr id="15363" name="WordArt 9"/>
          <p:cNvSpPr>
            <a:spLocks noChangeArrowheads="1" noChangeShapeType="1" noTextEdit="1"/>
          </p:cNvSpPr>
          <p:nvPr/>
        </p:nvSpPr>
        <p:spPr bwMode="auto">
          <a:xfrm rot="718142">
            <a:off x="8550275" y="323850"/>
            <a:ext cx="3216275" cy="2057400"/>
          </a:xfrm>
          <a:prstGeom prst="rect">
            <a:avLst/>
          </a:prstGeom>
        </p:spPr>
        <p:txBody>
          <a:bodyPr wrap="none" fromWordArt="1">
            <a:prstTxWarp prst="textSlantUp">
              <a:avLst>
                <a:gd name="adj" fmla="val 32056"/>
              </a:avLst>
            </a:prstTxWarp>
          </a:bodyPr>
          <a:lstStyle/>
          <a:p>
            <a:pPr algn="ctr"/>
            <a:r>
              <a:rPr lang="zh-CN" altLang="en-US" sz="5400" kern="10">
                <a:ln w="9525">
                  <a:solidFill>
                    <a:srgbClr val="800000"/>
                  </a:solidFill>
                  <a:round/>
                </a:ln>
                <a:solidFill>
                  <a:srgbClr val="C00000"/>
                </a:solidFill>
                <a:effectLst>
                  <a:outerShdw dist="53882" dir="2700000" algn="ctr" rotWithShape="0">
                    <a:srgbClr val="9999FF">
                      <a:alpha val="79999"/>
                    </a:srgbClr>
                  </a:outerShdw>
                </a:effectLst>
                <a:latin typeface="黑体" panose="02010609060101010101" pitchFamily="49" charset="-122"/>
                <a:ea typeface="黑体" panose="02010609060101010101" pitchFamily="49" charset="-122"/>
              </a:rPr>
              <a:t>唯物史观</a:t>
            </a:r>
            <a:endParaRPr lang="zh-CN" altLang="en-US" sz="5400" kern="10">
              <a:ln w="9525">
                <a:solidFill>
                  <a:srgbClr val="800000"/>
                </a:solidFill>
                <a:round/>
              </a:ln>
              <a:solidFill>
                <a:srgbClr val="C00000"/>
              </a:solidFill>
              <a:effectLst>
                <a:outerShdw dist="53882" dir="2700000" algn="ctr" rotWithShape="0">
                  <a:srgbClr val="9999FF">
                    <a:alpha val="79999"/>
                  </a:srgbClr>
                </a:outerShdw>
              </a:effectLst>
              <a:latin typeface="黑体" pitchFamily="49" charset="-122"/>
              <a:ea typeface="黑体" pitchFamily="49" charset="-122"/>
            </a:endParaRPr>
          </a:p>
        </p:txBody>
      </p:sp>
      <p:sp>
        <p:nvSpPr>
          <p:cNvPr id="5" name="TextBox 4"/>
          <p:cNvSpPr txBox="1">
            <a:spLocks noChangeArrowheads="1"/>
          </p:cNvSpPr>
          <p:nvPr/>
        </p:nvSpPr>
        <p:spPr bwMode="auto">
          <a:xfrm>
            <a:off x="609600" y="2641600"/>
            <a:ext cx="11176000" cy="3416320"/>
          </a:xfrm>
          <a:prstGeom prst="rect">
            <a:avLst/>
          </a:prstGeom>
          <a:solidFill>
            <a:srgbClr val="9999FF"/>
          </a:solidFill>
          <a:ln w="9525">
            <a:noFill/>
            <a:miter lim="800000"/>
          </a:ln>
        </p:spPr>
        <p:txBody>
          <a:bodyPr wrap="square">
            <a:spAutoFit/>
          </a:bodyPr>
          <a:lstStyle/>
          <a:p>
            <a:pPr>
              <a:lnSpc>
                <a:spcPct val="150000"/>
              </a:lnSpc>
            </a:pPr>
            <a:r>
              <a:rPr lang="zh-CN" altLang="zh-CN" sz="3600" b="1">
                <a:latin typeface="微软雅黑" panose="020b0503020204020204" pitchFamily="34" charset="-122"/>
                <a:ea typeface="微软雅黑" panose="020b0503020204020204" pitchFamily="34" charset="-122"/>
              </a:rPr>
              <a:t>唯物史</a:t>
            </a:r>
            <a:r>
              <a:rPr lang="zh-CN" altLang="en-US" sz="3600" b="1">
                <a:latin typeface="微软雅黑" panose="020b0503020204020204" pitchFamily="34" charset="-122"/>
                <a:ea typeface="微软雅黑" panose="020b0503020204020204" pitchFamily="34" charset="-122"/>
              </a:rPr>
              <a:t>观</a:t>
            </a:r>
            <a:r>
              <a:rPr lang="zh-CN" altLang="zh-CN" sz="3600" b="1">
                <a:latin typeface="微软雅黑" panose="020b0503020204020204" pitchFamily="34" charset="-122"/>
                <a:ea typeface="微软雅黑" panose="020b0503020204020204" pitchFamily="34" charset="-122"/>
              </a:rPr>
              <a:t>指出：</a:t>
            </a:r>
            <a:endParaRPr lang="en-US" altLang="zh-CN" sz="3600" b="1">
              <a:latin typeface="微软雅黑" pitchFamily="34" charset="-122"/>
              <a:ea typeface="微软雅黑" pitchFamily="34" charset="-122"/>
            </a:endParaRPr>
          </a:p>
          <a:p>
            <a:pPr>
              <a:lnSpc>
                <a:spcPct val="150000"/>
              </a:lnSpc>
            </a:pPr>
            <a:r>
              <a:rPr lang="en-US" altLang="zh-CN" sz="3600" b="1">
                <a:latin typeface="微软雅黑" panose="020b0503020204020204" pitchFamily="34" charset="-122"/>
                <a:ea typeface="微软雅黑" panose="020b0503020204020204" pitchFamily="34" charset="-122"/>
              </a:rPr>
              <a:t>       </a:t>
            </a:r>
            <a:r>
              <a:rPr lang="zh-CN" altLang="zh-CN" sz="3600" b="1">
                <a:latin typeface="微软雅黑" panose="020b0503020204020204" pitchFamily="34" charset="-122"/>
                <a:ea typeface="微软雅黑" panose="020b0503020204020204" pitchFamily="34" charset="-122"/>
              </a:rPr>
              <a:t>伴随着生产力的发展，人类社会从</a:t>
            </a:r>
            <a:r>
              <a:rPr lang="zh-CN" altLang="zh-CN" sz="3600" b="1">
                <a:solidFill>
                  <a:srgbClr val="FF0000"/>
                </a:solidFill>
                <a:latin typeface="微软雅黑" panose="020b0503020204020204" pitchFamily="34" charset="-122"/>
                <a:ea typeface="微软雅黑" panose="020b0503020204020204" pitchFamily="34" charset="-122"/>
              </a:rPr>
              <a:t>原始社会，奴隶社会，封建社会，资本主义社会，社会主义社会，最终走向共产主义社会</a:t>
            </a:r>
            <a:r>
              <a:rPr lang="zh-CN" altLang="zh-CN" sz="3600" b="1">
                <a:latin typeface="微软雅黑" panose="020b0503020204020204" pitchFamily="34" charset="-122"/>
                <a:ea typeface="微软雅黑" panose="020b0503020204020204" pitchFamily="34" charset="-122"/>
              </a:rPr>
              <a:t>。</a:t>
            </a:r>
            <a:r>
              <a:rPr lang="en-US" altLang="zh-CN" sz="3600" b="1">
                <a:latin typeface="微软雅黑" panose="020b0503020204020204" pitchFamily="34" charset="-122"/>
                <a:ea typeface="微软雅黑" panose="020b0503020204020204" pitchFamily="34" charset="-122"/>
              </a:rPr>
              <a:t>  </a:t>
            </a:r>
            <a:endParaRPr lang="zh-CN" altLang="en-US" sz="2400">
              <a:latin typeface="Calibri" pitchFamily="34" charset="0"/>
            </a:endParaRPr>
          </a:p>
        </p:txBody>
      </p:sp>
      <p:pic>
        <p:nvPicPr>
          <p:cNvPr id="15365" name="image7.png"/>
          <p:cNvPicPr>
            <a:picLocks noChangeAspect="1" noChangeArrowheads="1"/>
          </p:cNvPicPr>
          <p:nvPr/>
        </p:nvPicPr>
        <p:blipFill>
          <a:blip r:embed="rId2"/>
          <a:stretch>
            <a:fillRect/>
          </a:stretch>
        </p:blipFill>
        <p:spPr bwMode="auto">
          <a:xfrm>
            <a:off x="1498600" y="546100"/>
            <a:ext cx="1117600" cy="1117600"/>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diamond(in)">
                                      <p:cBhvr>
                                        <p:cTn id="7" dur="1000"/>
                                        <p:tgtEl>
                                          <p:spTgt spid="1536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solidFill>
          <a:srgbClr val="D6FEE9"/>
        </a:solidFill>
        <a:effectLst/>
      </p:bgPr>
    </p:bg>
    <p:spTree>
      <p:nvGrpSpPr>
        <p:cNvPr id="1" name=""/>
        <p:cNvGrpSpPr/>
        <p:nvPr/>
      </p:nvGrpSpPr>
      <p:grpSpPr>
        <a:xfrm>
          <a:off x="0" y="0"/>
          <a:ext cx="0" cy="0"/>
        </a:xfrm>
      </p:grpSpPr>
      <p:sp>
        <p:nvSpPr>
          <p:cNvPr id="11266" name="标题 1"/>
          <p:cNvSpPr>
            <a:spLocks noGrp="1"/>
          </p:cNvSpPr>
          <p:nvPr>
            <p:ph type="title"/>
          </p:nvPr>
        </p:nvSpPr>
        <p:spPr>
          <a:xfrm>
            <a:off x="2690813" y="3121025"/>
            <a:ext cx="6910387" cy="835025"/>
          </a:xfrm>
          <a:solidFill>
            <a:schemeClr val="bg2"/>
          </a:solidFill>
        </p:spPr>
        <p:txBody>
          <a:bodyPr/>
          <a:lstStyle/>
          <a:p>
            <a:pPr algn="ctr" eaLnBrk="1" hangingPunct="1"/>
            <a:r>
              <a:rPr lang="zh-CN" altLang="en-US" sz="4000" b="1">
                <a:solidFill>
                  <a:srgbClr val="C00000"/>
                </a:solidFill>
                <a:latin typeface="微软雅黑" panose="020b0503020204020204" pitchFamily="34" charset="-122"/>
                <a:ea typeface="微软雅黑" panose="020b0503020204020204" pitchFamily="34" charset="-122"/>
              </a:rPr>
              <a:t>一、人类早期的生产与生活</a:t>
            </a:r>
            <a:endParaRPr lang="zh-CN" altLang="en-US" sz="4000" b="1">
              <a:solidFill>
                <a:srgbClr val="C00000"/>
              </a:solidFill>
              <a:latin typeface="微软雅黑" panose="020b0503020204020204" pitchFamily="34" charset="-122"/>
              <a:ea typeface="微软雅黑" panose="020b0503020204020204" pitchFamily="34" charset="-122"/>
            </a:endParaRPr>
          </a:p>
        </p:txBody>
      </p:sp>
      <p:sp>
        <p:nvSpPr>
          <p:cNvPr id="4" name="标题 1"/>
          <p:cNvSpPr txBox="1"/>
          <p:nvPr/>
        </p:nvSpPr>
        <p:spPr bwMode="auto">
          <a:xfrm>
            <a:off x="1722438" y="5661025"/>
            <a:ext cx="8589962" cy="876300"/>
          </a:xfrm>
          <a:prstGeom prst="rect">
            <a:avLst/>
          </a:prstGeom>
          <a:solidFill>
            <a:schemeClr val="bg2"/>
          </a:solidFill>
          <a:ln w="9525">
            <a:noFill/>
            <a:miter lim="800000"/>
          </a:ln>
        </p:spPr>
        <p:txBody>
          <a:bodyPr anchor="ctr"/>
          <a:lstStyle/>
          <a:p>
            <a:pPr algn="ctr">
              <a:lnSpc>
                <a:spcPct val="90000"/>
              </a:lnSpc>
            </a:pPr>
            <a:r>
              <a:rPr lang="zh-CN" altLang="en-US" sz="4000" b="1">
                <a:latin typeface="微软雅黑" panose="020b0503020204020204" pitchFamily="34" charset="-122"/>
                <a:ea typeface="微软雅黑" panose="020b0503020204020204" pitchFamily="34" charset="-122"/>
              </a:rPr>
              <a:t>三、</a:t>
            </a:r>
            <a:r>
              <a:rPr lang="zh-CN" altLang="zh-CN" sz="4000" b="1">
                <a:latin typeface="微软雅黑" panose="020b0503020204020204" pitchFamily="34" charset="-122"/>
                <a:ea typeface="微软雅黑" panose="020b0503020204020204" pitchFamily="34" charset="-122"/>
              </a:rPr>
              <a:t>不同地区的食物生产</a:t>
            </a:r>
            <a:r>
              <a:rPr lang="zh-CN" altLang="en-US" sz="4000" b="1">
                <a:latin typeface="微软雅黑" panose="020b0503020204020204" pitchFamily="34" charset="-122"/>
                <a:ea typeface="微软雅黑" panose="020b0503020204020204" pitchFamily="34" charset="-122"/>
              </a:rPr>
              <a:t>与</a:t>
            </a:r>
            <a:r>
              <a:rPr lang="zh-CN" altLang="zh-CN" sz="4000" b="1">
                <a:latin typeface="微软雅黑" panose="020b0503020204020204" pitchFamily="34" charset="-122"/>
                <a:ea typeface="微软雅黑" panose="020b0503020204020204" pitchFamily="34" charset="-122"/>
              </a:rPr>
              <a:t>社会生活</a:t>
            </a:r>
            <a:endParaRPr lang="zh-CN" altLang="en-US" sz="4000" b="1">
              <a:latin typeface="微软雅黑" panose="020b0503020204020204" pitchFamily="34" charset="-122"/>
              <a:ea typeface="微软雅黑" panose="020b0503020204020204" pitchFamily="34" charset="-122"/>
            </a:endParaRPr>
          </a:p>
        </p:txBody>
      </p:sp>
      <p:grpSp>
        <p:nvGrpSpPr>
          <p:cNvPr id="11268" name="组合 25"/>
          <p:cNvGrpSpPr/>
          <p:nvPr/>
        </p:nvGrpSpPr>
        <p:grpSpPr>
          <a:xfrm>
            <a:off x="0" y="0"/>
            <a:ext cx="9940925" cy="2574925"/>
            <a:chOff x="2355569" y="1570625"/>
            <a:chExt cx="7868188" cy="2260404"/>
          </a:xfrm>
        </p:grpSpPr>
        <p:grpSp>
          <p:nvGrpSpPr>
            <p:cNvPr id="11270" name="组合 23"/>
            <p:cNvGrpSpPr/>
            <p:nvPr/>
          </p:nvGrpSpPr>
          <p:grpSpPr>
            <a:xfrm>
              <a:off x="2997221" y="1898346"/>
              <a:ext cx="6583604" cy="1667338"/>
              <a:chOff x="2563793" y="218138"/>
              <a:chExt cx="6583604" cy="1667338"/>
            </a:xfrm>
          </p:grpSpPr>
          <p:sp>
            <p:nvSpPr>
              <p:cNvPr id="14" name="矩形 4"/>
              <p:cNvSpPr/>
              <p:nvPr/>
            </p:nvSpPr>
            <p:spPr>
              <a:xfrm>
                <a:off x="2859488" y="1516738"/>
                <a:ext cx="5988467" cy="369301"/>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pic>
            <p:nvPicPr>
              <p:cNvPr id="11278" name="图片 14"/>
              <p:cNvPicPr>
                <a:picLocks noChangeAspect="1"/>
              </p:cNvPicPr>
              <p:nvPr/>
            </p:nvPicPr>
            <p:blipFill>
              <a:blip r:embed="rId4"/>
              <a:stretch>
                <a:fillRect/>
              </a:stretch>
            </p:blipFill>
            <p:spPr bwMode="auto">
              <a:xfrm rot="5400000">
                <a:off x="5223643" y="-2146041"/>
                <a:ext cx="1260895" cy="5989254"/>
              </a:xfrm>
              <a:prstGeom prst="rect">
                <a:avLst/>
              </a:prstGeom>
              <a:blipFill dpi="0" rotWithShape="1">
                <a:blip r:embed="rId3"/>
                <a:tile tx="0" ty="0" sx="100000" sy="100000" flip="none" algn="tl"/>
              </a:blipFill>
              <a:ln w="9525">
                <a:noFill/>
                <a:miter lim="800000"/>
              </a:ln>
            </p:spPr>
          </p:pic>
          <p:pic>
            <p:nvPicPr>
              <p:cNvPr id="11279" name="图片 15"/>
              <p:cNvPicPr>
                <a:picLocks noChangeAspect="1"/>
              </p:cNvPicPr>
              <p:nvPr/>
            </p:nvPicPr>
            <p:blipFill>
              <a:blip r:embed="rId5"/>
              <a:stretch>
                <a:fillRect/>
              </a:stretch>
            </p:blipFill>
            <p:spPr bwMode="auto">
              <a:xfrm rot="5400000">
                <a:off x="8210860" y="948939"/>
                <a:ext cx="1667338" cy="205736"/>
              </a:xfrm>
              <a:prstGeom prst="rect">
                <a:avLst/>
              </a:prstGeom>
              <a:noFill/>
              <a:ln w="9525">
                <a:noFill/>
                <a:miter lim="800000"/>
              </a:ln>
            </p:spPr>
          </p:pic>
          <p:pic>
            <p:nvPicPr>
              <p:cNvPr id="11280" name="图片 16"/>
              <p:cNvPicPr>
                <a:picLocks noChangeAspect="1"/>
              </p:cNvPicPr>
              <p:nvPr/>
            </p:nvPicPr>
            <p:blipFill>
              <a:blip r:embed="rId5"/>
              <a:stretch>
                <a:fillRect/>
              </a:stretch>
            </p:blipFill>
            <p:spPr bwMode="auto">
              <a:xfrm rot="5400000">
                <a:off x="1832992" y="948939"/>
                <a:ext cx="1667338" cy="205736"/>
              </a:xfrm>
              <a:prstGeom prst="rect">
                <a:avLst/>
              </a:prstGeom>
              <a:noFill/>
              <a:ln w="9525">
                <a:noFill/>
                <a:miter lim="800000"/>
              </a:ln>
            </p:spPr>
          </p:pic>
        </p:grpSp>
        <p:grpSp>
          <p:nvGrpSpPr>
            <p:cNvPr id="11271" name="组合 22"/>
            <p:cNvGrpSpPr/>
            <p:nvPr/>
          </p:nvGrpSpPr>
          <p:grpSpPr>
            <a:xfrm>
              <a:off x="2355569" y="1570625"/>
              <a:ext cx="7868188" cy="2260404"/>
              <a:chOff x="2179536" y="1570625"/>
              <a:chExt cx="7868188" cy="2260404"/>
            </a:xfrm>
          </p:grpSpPr>
          <p:sp>
            <p:nvSpPr>
              <p:cNvPr id="9" name="矩形 8"/>
              <p:cNvSpPr/>
              <p:nvPr/>
            </p:nvSpPr>
            <p:spPr>
              <a:xfrm rot="5400000">
                <a:off x="5182083" y="-1056729"/>
                <a:ext cx="1861837" cy="7515113"/>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0" name="矩形 9"/>
              <p:cNvSpPr/>
              <p:nvPr/>
            </p:nvSpPr>
            <p:spPr>
              <a:xfrm rot="5400000">
                <a:off x="9693572" y="1592742"/>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1" name="矩形 10"/>
              <p:cNvSpPr/>
              <p:nvPr/>
            </p:nvSpPr>
            <p:spPr>
              <a:xfrm rot="5400000">
                <a:off x="9693572" y="3476877"/>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2" name="矩形 11"/>
              <p:cNvSpPr/>
              <p:nvPr/>
            </p:nvSpPr>
            <p:spPr>
              <a:xfrm rot="5400000">
                <a:off x="2179716" y="1570445"/>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13" name="矩形 12"/>
              <p:cNvSpPr/>
              <p:nvPr/>
            </p:nvSpPr>
            <p:spPr>
              <a:xfrm rot="5400000">
                <a:off x="2179716" y="3454579"/>
                <a:ext cx="353972" cy="354332"/>
              </a:xfrm>
              <a:prstGeom prst="rect">
                <a:avLst/>
              </a:prstGeom>
              <a:no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grpSp>
      <p:sp>
        <p:nvSpPr>
          <p:cNvPr id="11269" name="标题 1"/>
          <p:cNvSpPr txBox="1">
            <a:spLocks noChangeArrowheads="1"/>
          </p:cNvSpPr>
          <p:nvPr/>
        </p:nvSpPr>
        <p:spPr bwMode="auto">
          <a:xfrm>
            <a:off x="1274763" y="792163"/>
            <a:ext cx="7466012" cy="790575"/>
          </a:xfrm>
          <a:prstGeom prst="rect">
            <a:avLst/>
          </a:prstGeom>
          <a:noFill/>
          <a:ln w="9525">
            <a:noFill/>
            <a:miter lim="800000"/>
          </a:ln>
        </p:spPr>
        <p:txBody>
          <a:bodyPr lIns="88182" tIns="45855" rIns="88182" bIns="45855"/>
          <a:lstStyle/>
          <a:p>
            <a:pPr algn="dist" defTabSz="1109980"/>
            <a:r>
              <a:rPr lang="zh-CN" altLang="en-US" sz="4400" b="1">
                <a:solidFill>
                  <a:schemeClr val="bg1"/>
                </a:solidFill>
                <a:latin typeface="隶书" panose="02010509060101010101" pitchFamily="49" charset="-122"/>
                <a:ea typeface="隶书" panose="02010509060101010101" pitchFamily="49" charset="-122"/>
              </a:rPr>
              <a:t>第</a:t>
            </a:r>
            <a:r>
              <a:rPr lang="en-US" altLang="zh-CN" sz="4400" b="1">
                <a:solidFill>
                  <a:schemeClr val="bg1"/>
                </a:solidFill>
                <a:latin typeface="隶书" panose="02010509060101010101" pitchFamily="49" charset="-122"/>
                <a:ea typeface="隶书" panose="02010509060101010101" pitchFamily="49" charset="-122"/>
              </a:rPr>
              <a:t>1</a:t>
            </a:r>
            <a:r>
              <a:rPr lang="zh-CN" altLang="en-US" sz="4400" b="1">
                <a:solidFill>
                  <a:schemeClr val="bg1"/>
                </a:solidFill>
                <a:latin typeface="隶书" panose="02010509060101010101" pitchFamily="49" charset="-122"/>
                <a:ea typeface="隶书" panose="02010509060101010101" pitchFamily="49" charset="-122"/>
              </a:rPr>
              <a:t>课 从食物采集到食物生产</a:t>
            </a:r>
            <a:endParaRPr lang="zh-CN" altLang="en-US" sz="4400" b="1">
              <a:solidFill>
                <a:schemeClr val="bg1"/>
              </a:solidFill>
              <a:latin typeface="隶书" panose="02010509060101010101" pitchFamily="49" charset="-122"/>
              <a:ea typeface="隶书" panose="02010509060101010101" pitchFamily="49" charset="-122"/>
            </a:endParaRPr>
          </a:p>
        </p:txBody>
      </p:sp>
      <p:sp>
        <p:nvSpPr>
          <p:cNvPr id="17" name="标题 1"/>
          <p:cNvSpPr txBox="1"/>
          <p:nvPr/>
        </p:nvSpPr>
        <p:spPr bwMode="auto">
          <a:xfrm>
            <a:off x="2705100" y="4257675"/>
            <a:ext cx="6883400" cy="876300"/>
          </a:xfrm>
          <a:prstGeom prst="rect">
            <a:avLst/>
          </a:prstGeom>
          <a:solidFill>
            <a:schemeClr val="bg2"/>
          </a:solidFill>
          <a:ln w="9525">
            <a:noFill/>
            <a:miter lim="800000"/>
          </a:ln>
        </p:spPr>
        <p:txBody>
          <a:bodyPr anchor="ctr"/>
          <a:lstStyle/>
          <a:p>
            <a:pPr algn="ctr">
              <a:lnSpc>
                <a:spcPct val="90000"/>
              </a:lnSpc>
            </a:pPr>
            <a:r>
              <a:rPr lang="zh-CN" altLang="en-US" sz="4000" b="1">
                <a:solidFill>
                  <a:srgbClr val="C00000"/>
                </a:solidFill>
                <a:latin typeface="微软雅黑" panose="020b0503020204020204" pitchFamily="34" charset="-122"/>
                <a:ea typeface="微软雅黑" panose="020b0503020204020204" pitchFamily="34" charset="-122"/>
              </a:rPr>
              <a:t>二、生产关系的变化</a:t>
            </a:r>
            <a:endParaRPr lang="zh-CN" altLang="en-US" sz="4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p:cTn id="6" dur="5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xfrm>
      </p:grpSpPr>
      <p:graphicFrame>
        <p:nvGraphicFramePr>
          <p:cNvPr id="2" name="表格 1"/>
          <p:cNvGraphicFramePr>
            <a:graphicFrameLocks noGrp="1"/>
          </p:cNvGraphicFramePr>
          <p:nvPr/>
        </p:nvGraphicFramePr>
        <p:xfrm>
          <a:off x="355600" y="951652"/>
          <a:ext cx="11277600" cy="5753949"/>
        </p:xfrm>
        <a:graphic>
          <a:graphicData uri="http://schemas.openxmlformats.org/drawingml/2006/table">
            <a:tbl>
              <a:tblPr/>
              <a:tblGrid>
                <a:gridCol w="2630096"/>
                <a:gridCol w="3440504"/>
                <a:gridCol w="3467100"/>
                <a:gridCol w="1739900"/>
              </a:tblGrid>
              <a:tr h="885223">
                <a:tc>
                  <a:txBody>
                    <a:bodyPr vert="horz" wrap="square"/>
                    <a:lstStyle/>
                    <a:p>
                      <a:pPr indent="304800" algn="just">
                        <a:lnSpc>
                          <a:spcPct val="100000"/>
                        </a:lnSpc>
                        <a:spcAft>
                          <a:spcPct val="0"/>
                        </a:spcAft>
                      </a:pPr>
                      <a:r>
                        <a:rPr lang="en-US" altLang="zh-CN" sz="2800" b="1" kern="100" smtClean="0">
                          <a:latin typeface="Calibri"/>
                          <a:ea typeface="宋体" panose="02010600030101010101" pitchFamily="2" charset="-122"/>
                          <a:cs typeface="Times New Roman" panose="02020603050405020304"/>
                        </a:rPr>
                        <a:t>   </a:t>
                      </a:r>
                      <a:r>
                        <a:rPr lang="zh-CN" sz="2800" b="1" kern="100" smtClean="0">
                          <a:latin typeface="Calibri"/>
                          <a:ea typeface="宋体" panose="02010600030101010101" pitchFamily="2" charset="-122"/>
                          <a:cs typeface="Times New Roman" panose="02020603050405020304"/>
                        </a:rPr>
                        <a:t>地</a:t>
                      </a:r>
                      <a:r>
                        <a:rPr lang="en-US" sz="2800" b="1" kern="100" smtClean="0">
                          <a:latin typeface="Calibri"/>
                          <a:ea typeface="宋体" panose="02010600030101010101" pitchFamily="2" charset="-122"/>
                          <a:cs typeface="Times New Roman" panose="02020603050405020304"/>
                        </a:rPr>
                        <a:t>      </a:t>
                      </a:r>
                      <a:r>
                        <a:rPr lang="zh-CN" sz="2800" b="1" kern="100" smtClean="0">
                          <a:latin typeface="Calibri"/>
                          <a:ea typeface="宋体" panose="02010600030101010101" pitchFamily="2" charset="-122"/>
                          <a:cs typeface="Times New Roman" panose="02020603050405020304"/>
                        </a:rPr>
                        <a:t>区</a:t>
                      </a: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800" b="1" kern="100">
                          <a:latin typeface="Calibri"/>
                          <a:ea typeface="宋体" panose="02010600030101010101" pitchFamily="2" charset="-122"/>
                          <a:cs typeface="Times New Roman" panose="02020603050405020304"/>
                        </a:rPr>
                        <a:t>种植农作物（农业）</a:t>
                      </a: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800" b="1" kern="100">
                          <a:latin typeface="Calibri"/>
                          <a:ea typeface="宋体" panose="02010600030101010101" pitchFamily="2" charset="-122"/>
                          <a:cs typeface="Times New Roman" panose="02020603050405020304"/>
                        </a:rPr>
                        <a:t>驯化饲养（畜牧业）</a:t>
                      </a: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800" b="1" kern="100">
                          <a:latin typeface="Calibri"/>
                          <a:ea typeface="宋体" panose="02010600030101010101" pitchFamily="2" charset="-122"/>
                          <a:cs typeface="Times New Roman" panose="02020603050405020304"/>
                        </a:rPr>
                        <a:t>社会生活</a:t>
                      </a: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5223">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西亚两河流域</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5223">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非洲尼罗河流域</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5223">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南亚印度河恒河流域</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en-US"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5223">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东亚黄河、长江流域</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5223">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欧洲</a:t>
                      </a:r>
                      <a:r>
                        <a:rPr lang="zh-CN" sz="2400" b="1" kern="100" smtClean="0">
                          <a:latin typeface="Calibri"/>
                          <a:ea typeface="宋体" panose="02010600030101010101" pitchFamily="2" charset="-122"/>
                          <a:cs typeface="Times New Roman" panose="02020603050405020304"/>
                        </a:rPr>
                        <a:t>爱琴海</a:t>
                      </a:r>
                      <a:endParaRPr lang="en-US" altLang="zh-CN" sz="2400" b="1" kern="100" smtClean="0">
                        <a:latin typeface="Calibri"/>
                        <a:ea typeface="宋体" pitchFamily="2" charset="-122"/>
                        <a:cs typeface="Times New Roman"/>
                      </a:endParaRPr>
                    </a:p>
                    <a:p>
                      <a:pPr algn="just">
                        <a:lnSpc>
                          <a:spcPct val="100000"/>
                        </a:lnSpc>
                        <a:spcAft>
                          <a:spcPct val="0"/>
                        </a:spcAft>
                      </a:pPr>
                      <a:r>
                        <a:rPr lang="zh-CN" sz="2400" b="1" kern="100" smtClean="0">
                          <a:latin typeface="Calibri"/>
                          <a:ea typeface="宋体" panose="02010600030101010101" pitchFamily="2" charset="-122"/>
                          <a:cs typeface="Times New Roman" panose="02020603050405020304"/>
                        </a:rPr>
                        <a:t>希腊</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en-US"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611">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中美洲</a:t>
                      </a:r>
                      <a:endParaRPr lang="zh-CN" sz="2400" b="1" kern="100">
                        <a:latin typeface="Calibri"/>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zh-CN" sz="2800" b="1" kern="100">
                        <a:latin typeface="Calibri"/>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en-US" sz="2800" b="1" kern="100">
                        <a:latin typeface="Calibri"/>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标题 1"/>
          <p:cNvSpPr txBox="1"/>
          <p:nvPr/>
        </p:nvSpPr>
        <p:spPr bwMode="auto">
          <a:xfrm>
            <a:off x="609600" y="158750"/>
            <a:ext cx="9385300" cy="717550"/>
          </a:xfrm>
          <a:prstGeom prst="rect">
            <a:avLst/>
          </a:prstGeom>
          <a:solidFill>
            <a:schemeClr val="bg2"/>
          </a:solidFill>
          <a:ln w="9525">
            <a:noFill/>
            <a:miter lim="800000"/>
          </a:ln>
        </p:spPr>
        <p:txBody>
          <a:bodyPr anchor="ctr"/>
          <a:lstStyle/>
          <a:p>
            <a:pPr algn="ctr">
              <a:lnSpc>
                <a:spcPct val="90000"/>
              </a:lnSpc>
            </a:pPr>
            <a:endParaRPr lang="en-US" altLang="zh-CN" sz="4000" b="1">
              <a:solidFill>
                <a:srgbClr val="C00000"/>
              </a:solidFill>
              <a:latin typeface="微软雅黑" panose="020b0503020204020204" pitchFamily="34" charset="-122"/>
              <a:ea typeface="微软雅黑" panose="020b0503020204020204" pitchFamily="34" charset="-122"/>
            </a:endParaRPr>
          </a:p>
          <a:p>
            <a:pPr algn="ctr">
              <a:lnSpc>
                <a:spcPct val="90000"/>
              </a:lnSpc>
            </a:pPr>
            <a:r>
              <a:rPr lang="zh-CN" altLang="en-US" sz="4000" b="1">
                <a:solidFill>
                  <a:srgbClr val="C00000"/>
                </a:solidFill>
                <a:latin typeface="微软雅黑" panose="020b0503020204020204" pitchFamily="34" charset="-122"/>
                <a:ea typeface="微软雅黑" panose="020b0503020204020204" pitchFamily="34" charset="-122"/>
              </a:rPr>
              <a:t>三、</a:t>
            </a:r>
            <a:r>
              <a:rPr lang="zh-CN" altLang="zh-CN" sz="4000" b="1">
                <a:solidFill>
                  <a:srgbClr val="C00000"/>
                </a:solidFill>
                <a:latin typeface="微软雅黑" panose="020b0503020204020204" pitchFamily="34" charset="-122"/>
                <a:ea typeface="微软雅黑" panose="020b0503020204020204" pitchFamily="34" charset="-122"/>
              </a:rPr>
              <a:t>不同地区的食物生产</a:t>
            </a:r>
            <a:r>
              <a:rPr lang="zh-CN" altLang="en-US" sz="4000" b="1">
                <a:solidFill>
                  <a:srgbClr val="C00000"/>
                </a:solidFill>
                <a:latin typeface="微软雅黑" panose="020b0503020204020204" pitchFamily="34" charset="-122"/>
                <a:ea typeface="微软雅黑" panose="020b0503020204020204" pitchFamily="34" charset="-122"/>
              </a:rPr>
              <a:t>与</a:t>
            </a:r>
            <a:r>
              <a:rPr lang="zh-CN" altLang="zh-CN" sz="4000" b="1">
                <a:solidFill>
                  <a:srgbClr val="C00000"/>
                </a:solidFill>
                <a:latin typeface="微软雅黑" panose="020b0503020204020204" pitchFamily="34" charset="-122"/>
                <a:ea typeface="微软雅黑" panose="020b0503020204020204" pitchFamily="34" charset="-122"/>
              </a:rPr>
              <a:t>社会生活</a:t>
            </a:r>
            <a:endParaRPr lang="zh-CN" altLang="en-US" sz="4000" b="1">
              <a:solidFill>
                <a:srgbClr val="C00000"/>
              </a:solidFill>
              <a:latin typeface="微软雅黑" panose="020b0503020204020204" pitchFamily="34" charset="-122"/>
              <a:ea typeface="微软雅黑" panose="020b0503020204020204" pitchFamily="34" charset="-122"/>
            </a:endParaRPr>
          </a:p>
          <a:p>
            <a:pPr algn="ctr">
              <a:lnSpc>
                <a:spcPct val="90000"/>
              </a:lnSpc>
            </a:pPr>
            <a:endParaRPr lang="zh-CN" altLang="en-US" sz="4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BFD8EF"/>
        </a:solidFill>
        <a:effectLst/>
      </p:bgPr>
    </p:bg>
    <p:spTree>
      <p:nvGrpSpPr>
        <p:cNvPr id="1" name=""/>
        <p:cNvGrpSpPr/>
        <p:nvPr/>
      </p:nvGrpSpPr>
      <p:grpSpPr>
        <a:xfrm>
          <a:off x="0" y="0"/>
          <a:ext cx="0" cy="0"/>
        </a:xfrm>
      </p:grpSpPr>
      <p:graphicFrame>
        <p:nvGraphicFramePr>
          <p:cNvPr id="2" name="表格 1"/>
          <p:cNvGraphicFramePr>
            <a:graphicFrameLocks noGrp="1"/>
          </p:cNvGraphicFramePr>
          <p:nvPr/>
        </p:nvGraphicFramePr>
        <p:xfrm>
          <a:off x="193105" y="1134533"/>
          <a:ext cx="11746522" cy="5120640"/>
        </p:xfrm>
        <a:graphic>
          <a:graphicData uri="http://schemas.openxmlformats.org/drawingml/2006/table">
            <a:tbl>
              <a:tblPr/>
              <a:tblGrid>
                <a:gridCol w="2664395"/>
                <a:gridCol w="3141133"/>
                <a:gridCol w="2929467"/>
                <a:gridCol w="3011527"/>
              </a:tblGrid>
              <a:tr h="0">
                <a:tc>
                  <a:txBody>
                    <a:bodyPr vert="horz" wrap="square"/>
                    <a:lstStyle/>
                    <a:p>
                      <a:pPr indent="304800" algn="just">
                        <a:lnSpc>
                          <a:spcPct val="100000"/>
                        </a:lnSpc>
                        <a:spcAft>
                          <a:spcPct val="0"/>
                        </a:spcAft>
                      </a:pPr>
                      <a:r>
                        <a:rPr lang="zh-CN" sz="2400" b="1" kern="100">
                          <a:latin typeface="Calibri"/>
                          <a:ea typeface="宋体" panose="02010600030101010101" pitchFamily="2" charset="-122"/>
                          <a:cs typeface="Times New Roman" panose="02020603050405020304"/>
                        </a:rPr>
                        <a:t>地</a:t>
                      </a:r>
                      <a:r>
                        <a:rPr lang="en-US" sz="2400" b="1" kern="100">
                          <a:latin typeface="Calibri"/>
                          <a:ea typeface="宋体" panose="02010600030101010101" pitchFamily="2" charset="-122"/>
                          <a:cs typeface="Times New Roman" panose="02020603050405020304"/>
                        </a:rPr>
                        <a:t>   </a:t>
                      </a:r>
                      <a:r>
                        <a:rPr lang="zh-CN" sz="2400" b="1" kern="100">
                          <a:latin typeface="Calibri"/>
                          <a:ea typeface="宋体" panose="02010600030101010101" pitchFamily="2" charset="-122"/>
                          <a:cs typeface="Times New Roman" panose="02020603050405020304"/>
                        </a:rPr>
                        <a:t>区</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种植农作物（农业）</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驯化饲养（畜牧业）</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en-US" altLang="zh-CN" sz="2400" b="1" kern="100" smtClean="0">
                          <a:latin typeface="Calibri"/>
                          <a:ea typeface="宋体" panose="02010600030101010101" pitchFamily="2" charset="-122"/>
                          <a:cs typeface="Times New Roman" panose="02020603050405020304"/>
                        </a:rPr>
                        <a:t>        </a:t>
                      </a:r>
                      <a:r>
                        <a:rPr lang="zh-CN" sz="2400" b="1" kern="100" smtClean="0">
                          <a:latin typeface="Calibri"/>
                          <a:ea typeface="宋体" panose="02010600030101010101" pitchFamily="2" charset="-122"/>
                          <a:cs typeface="Times New Roman" panose="02020603050405020304"/>
                        </a:rPr>
                        <a:t>社会生活</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西亚两河</a:t>
                      </a:r>
                      <a:r>
                        <a:rPr lang="zh-CN" sz="2400" b="1" kern="100" smtClean="0">
                          <a:latin typeface="Calibri"/>
                          <a:ea typeface="宋体" panose="02010600030101010101" pitchFamily="2" charset="-122"/>
                          <a:cs typeface="Times New Roman" panose="02020603050405020304"/>
                        </a:rPr>
                        <a:t>流域</a:t>
                      </a:r>
                      <a:r>
                        <a:rPr lang="zh-CN" altLang="en-US" sz="2400" b="1" kern="100" smtClean="0">
                          <a:latin typeface="Calibri"/>
                          <a:ea typeface="宋体" panose="02010600030101010101" pitchFamily="2" charset="-122"/>
                          <a:cs typeface="Times New Roman" panose="02020603050405020304"/>
                        </a:rPr>
                        <a:t>（</a:t>
                      </a:r>
                      <a:r>
                        <a:rPr lang="zh-CN" altLang="en-US" sz="2400" b="1" kern="100" smtClean="0">
                          <a:solidFill>
                            <a:srgbClr val="FF0000"/>
                          </a:solidFill>
                          <a:latin typeface="Calibri"/>
                          <a:ea typeface="宋体" panose="02010600030101010101" pitchFamily="2" charset="-122"/>
                          <a:cs typeface="Times New Roman" panose="02020603050405020304"/>
                        </a:rPr>
                        <a:t>古巴比伦文明</a:t>
                      </a:r>
                      <a:r>
                        <a:rPr lang="zh-CN" altLang="en-US" sz="2400" b="1" kern="100" smtClean="0">
                          <a:latin typeface="Calibri"/>
                          <a:ea typeface="宋体" panose="02010600030101010101" pitchFamily="2" charset="-122"/>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小麦、大麦</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绵羊、山羊、牛</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《汉谟拉比法典》，用法律规范农业生产</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非洲</a:t>
                      </a:r>
                      <a:r>
                        <a:rPr lang="zh-CN" sz="2400" b="1" kern="100" smtClean="0">
                          <a:latin typeface="Calibri"/>
                          <a:ea typeface="宋体" panose="02010600030101010101" pitchFamily="2" charset="-122"/>
                          <a:cs typeface="Times New Roman" panose="02020603050405020304"/>
                        </a:rPr>
                        <a:t>尼罗河流域</a:t>
                      </a:r>
                      <a:r>
                        <a:rPr lang="zh-CN" altLang="en-US" sz="2400" b="1" kern="100" smtClean="0">
                          <a:latin typeface="+mn-lt"/>
                          <a:ea typeface="+mn-ea"/>
                          <a:cs typeface="Times New Roman" panose="02020603050405020304"/>
                        </a:rPr>
                        <a:t>（</a:t>
                      </a:r>
                      <a:r>
                        <a:rPr lang="zh-CN" altLang="en-US" sz="2400" b="1" kern="100" smtClean="0">
                          <a:solidFill>
                            <a:srgbClr val="FF0000"/>
                          </a:solidFill>
                          <a:latin typeface="+mn-lt"/>
                          <a:ea typeface="+mn-ea"/>
                          <a:cs typeface="Times New Roman" panose="02020603050405020304"/>
                        </a:rPr>
                        <a:t>古埃及文明</a:t>
                      </a:r>
                      <a:r>
                        <a:rPr lang="zh-CN" altLang="en-US" sz="2400" b="1" kern="100" smtClean="0">
                          <a:latin typeface="+mn-lt"/>
                          <a:ea typeface="+mn-ea"/>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小麦、大麦、高粱</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绵羊、山羊、牛</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以尼罗河为中心的农业体系，崇拜太阳神和尼罗河</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南亚印度河恒河</a:t>
                      </a:r>
                      <a:r>
                        <a:rPr lang="zh-CN" sz="2400" b="1" kern="100" smtClean="0">
                          <a:latin typeface="Calibri"/>
                          <a:ea typeface="宋体" panose="02010600030101010101" pitchFamily="2" charset="-122"/>
                          <a:cs typeface="Times New Roman" panose="02020603050405020304"/>
                        </a:rPr>
                        <a:t>流域</a:t>
                      </a:r>
                      <a:r>
                        <a:rPr lang="zh-CN" altLang="en-US" sz="2400" b="1" kern="100" smtClean="0">
                          <a:latin typeface="+mn-lt"/>
                          <a:ea typeface="+mn-ea"/>
                          <a:cs typeface="Times New Roman" panose="02020603050405020304"/>
                        </a:rPr>
                        <a:t>（</a:t>
                      </a:r>
                      <a:r>
                        <a:rPr lang="zh-CN" altLang="en-US" sz="2400" b="1" kern="100" smtClean="0">
                          <a:solidFill>
                            <a:srgbClr val="FF0000"/>
                          </a:solidFill>
                          <a:latin typeface="+mn-lt"/>
                          <a:ea typeface="+mn-ea"/>
                          <a:cs typeface="Times New Roman" panose="02020603050405020304"/>
                        </a:rPr>
                        <a:t>古印度文明</a:t>
                      </a:r>
                      <a:r>
                        <a:rPr lang="zh-CN" altLang="en-US" sz="2400" b="1" kern="100" smtClean="0">
                          <a:latin typeface="+mn-lt"/>
                          <a:ea typeface="+mn-ea"/>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小麦、水稻</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牛、鸡</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en-US"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东亚黄河、长江</a:t>
                      </a:r>
                      <a:r>
                        <a:rPr lang="zh-CN" sz="2400" b="1" kern="100" smtClean="0">
                          <a:latin typeface="Calibri"/>
                          <a:ea typeface="宋体" panose="02010600030101010101" pitchFamily="2" charset="-122"/>
                          <a:cs typeface="Times New Roman" panose="02020603050405020304"/>
                        </a:rPr>
                        <a:t>流域</a:t>
                      </a:r>
                      <a:r>
                        <a:rPr lang="zh-CN" altLang="en-US" sz="2400" b="1" kern="100" smtClean="0">
                          <a:latin typeface="+mn-lt"/>
                          <a:ea typeface="+mn-ea"/>
                          <a:cs typeface="Times New Roman" panose="02020603050405020304"/>
                        </a:rPr>
                        <a:t>（</a:t>
                      </a:r>
                      <a:r>
                        <a:rPr lang="zh-CN" altLang="en-US" sz="2400" b="1" kern="100" smtClean="0">
                          <a:solidFill>
                            <a:srgbClr val="FF0000"/>
                          </a:solidFill>
                          <a:latin typeface="+mn-lt"/>
                          <a:ea typeface="+mn-ea"/>
                          <a:cs typeface="Times New Roman" panose="02020603050405020304"/>
                        </a:rPr>
                        <a:t>古中国文明</a:t>
                      </a:r>
                      <a:r>
                        <a:rPr lang="zh-CN" altLang="en-US" sz="2400" b="1" kern="100" smtClean="0">
                          <a:latin typeface="+mn-lt"/>
                          <a:ea typeface="+mn-ea"/>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水稻、粟、黍、高粱、大豆</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猪、马、牛、羊、鸡、狗</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精耕细作农业生产</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欧洲</a:t>
                      </a:r>
                      <a:r>
                        <a:rPr lang="zh-CN" sz="2400" b="1" kern="100" smtClean="0">
                          <a:latin typeface="Calibri"/>
                          <a:ea typeface="宋体" panose="02010600030101010101" pitchFamily="2" charset="-122"/>
                          <a:cs typeface="Times New Roman" panose="02020603050405020304"/>
                        </a:rPr>
                        <a:t>爱琴海</a:t>
                      </a:r>
                      <a:r>
                        <a:rPr lang="zh-CN" altLang="en-US" sz="2400" b="1" kern="100" smtClean="0">
                          <a:latin typeface="Calibri"/>
                          <a:ea typeface="宋体" panose="02010600030101010101" pitchFamily="2" charset="-122"/>
                          <a:cs typeface="Times New Roman" panose="02020603050405020304"/>
                        </a:rPr>
                        <a:t>（</a:t>
                      </a:r>
                      <a:r>
                        <a:rPr lang="zh-CN" altLang="en-US" sz="2400" b="1" kern="100" smtClean="0">
                          <a:solidFill>
                            <a:srgbClr val="FF0000"/>
                          </a:solidFill>
                          <a:latin typeface="Calibri"/>
                          <a:ea typeface="宋体" panose="02010600030101010101" pitchFamily="2" charset="-122"/>
                          <a:cs typeface="Times New Roman" panose="02020603050405020304"/>
                        </a:rPr>
                        <a:t>古</a:t>
                      </a:r>
                      <a:r>
                        <a:rPr lang="zh-CN" altLang="zh-CN" sz="2400" b="1" kern="100" smtClean="0">
                          <a:solidFill>
                            <a:srgbClr val="FF0000"/>
                          </a:solidFill>
                          <a:latin typeface="+mn-lt"/>
                          <a:ea typeface="+mn-ea"/>
                          <a:cs typeface="Times New Roman" panose="02020603050405020304"/>
                        </a:rPr>
                        <a:t>希腊</a:t>
                      </a:r>
                      <a:r>
                        <a:rPr lang="zh-CN" altLang="en-US" sz="2400" b="1" kern="100" smtClean="0">
                          <a:solidFill>
                            <a:srgbClr val="FF0000"/>
                          </a:solidFill>
                          <a:latin typeface="+mn-lt"/>
                          <a:ea typeface="+mn-ea"/>
                          <a:cs typeface="Times New Roman" panose="02020603050405020304"/>
                        </a:rPr>
                        <a:t>文明</a:t>
                      </a:r>
                      <a:r>
                        <a:rPr lang="zh-CN" altLang="en-US" sz="2400" b="1" kern="100" smtClean="0">
                          <a:latin typeface="Calibri"/>
                          <a:ea typeface="宋体" panose="02010600030101010101" pitchFamily="2" charset="-122"/>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小麦、大麦、葡萄、橄榄</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endParaRPr lang="en-US"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谷物与蔬菜轮作</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lnSpc>
                          <a:spcPct val="100000"/>
                        </a:lnSpc>
                        <a:spcAft>
                          <a:spcPct val="0"/>
                        </a:spcAft>
                      </a:pPr>
                      <a:r>
                        <a:rPr lang="zh-CN" sz="2400" b="1" kern="100" smtClean="0">
                          <a:latin typeface="Calibri"/>
                          <a:ea typeface="宋体" panose="02010600030101010101" pitchFamily="2" charset="-122"/>
                          <a:cs typeface="Times New Roman" panose="02020603050405020304"/>
                        </a:rPr>
                        <a:t>中美洲</a:t>
                      </a:r>
                      <a:r>
                        <a:rPr lang="zh-CN" altLang="en-US" sz="2400" b="1" kern="100" smtClean="0">
                          <a:latin typeface="+mn-lt"/>
                          <a:ea typeface="+mn-ea"/>
                          <a:cs typeface="Times New Roman" panose="02020603050405020304"/>
                        </a:rPr>
                        <a:t>（</a:t>
                      </a:r>
                      <a:r>
                        <a:rPr lang="zh-CN" altLang="en-US" sz="2400" b="1" kern="100" smtClean="0">
                          <a:solidFill>
                            <a:srgbClr val="FF0000"/>
                          </a:solidFill>
                          <a:latin typeface="+mn-lt"/>
                          <a:ea typeface="+mn-ea"/>
                          <a:cs typeface="Times New Roman" panose="02020603050405020304"/>
                        </a:rPr>
                        <a:t>阿兹特克文明</a:t>
                      </a:r>
                      <a:r>
                        <a:rPr lang="zh-CN" altLang="en-US" sz="2400" b="1" kern="100" smtClean="0">
                          <a:latin typeface="+mn-lt"/>
                          <a:ea typeface="+mn-ea"/>
                          <a:cs typeface="Times New Roman" panose="02020603050405020304"/>
                        </a:rPr>
                        <a:t>）</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玉米、甘薯、马铃薯、蚕豆、南瓜</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sz="2400" b="1" kern="100">
                          <a:latin typeface="Calibri"/>
                          <a:ea typeface="宋体" panose="02010600030101010101" pitchFamily="2" charset="-122"/>
                          <a:cs typeface="Times New Roman" panose="02020603050405020304"/>
                        </a:rPr>
                        <a:t>骆马、羊驼、火鸡</a:t>
                      </a:r>
                      <a:endParaRPr lang="zh-CN" sz="2400" b="1" kern="100">
                        <a:latin typeface="Calibri"/>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00000"/>
                        </a:lnSpc>
                        <a:spcAft>
                          <a:spcPct val="0"/>
                        </a:spcAft>
                      </a:pPr>
                      <a:r>
                        <a:rPr lang="zh-CN" altLang="en-US" sz="2400" b="1" kern="100" smtClean="0">
                          <a:latin typeface="Calibri"/>
                          <a:ea typeface="宋体" panose="02010600030101010101" pitchFamily="2" charset="-122"/>
                          <a:cs typeface="Times New Roman" panose="02020603050405020304"/>
                        </a:rPr>
                        <a:t>太阳金字塔</a:t>
                      </a:r>
                      <a:endParaRPr lang="en-US" sz="2400" b="1" kern="100">
                        <a:latin typeface="Calibri"/>
                        <a:ea typeface="宋体" pitchFamily="2" charset="-122"/>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标题 1"/>
          <p:cNvSpPr txBox="1"/>
          <p:nvPr/>
        </p:nvSpPr>
        <p:spPr bwMode="auto">
          <a:xfrm>
            <a:off x="304800" y="209550"/>
            <a:ext cx="9385300" cy="717550"/>
          </a:xfrm>
          <a:prstGeom prst="rect">
            <a:avLst/>
          </a:prstGeom>
          <a:solidFill>
            <a:schemeClr val="bg2"/>
          </a:solidFill>
          <a:ln w="9525">
            <a:noFill/>
            <a:miter lim="800000"/>
          </a:ln>
        </p:spPr>
        <p:txBody>
          <a:bodyPr anchor="ctr"/>
          <a:lstStyle/>
          <a:p>
            <a:pPr algn="ctr">
              <a:lnSpc>
                <a:spcPct val="90000"/>
              </a:lnSpc>
            </a:pPr>
            <a:endParaRPr lang="en-US" altLang="zh-CN" sz="4000" b="1">
              <a:solidFill>
                <a:srgbClr val="C00000"/>
              </a:solidFill>
              <a:latin typeface="微软雅黑" panose="020b0503020204020204" pitchFamily="34" charset="-122"/>
              <a:ea typeface="微软雅黑" panose="020b0503020204020204" pitchFamily="34" charset="-122"/>
            </a:endParaRPr>
          </a:p>
          <a:p>
            <a:pPr algn="ctr">
              <a:lnSpc>
                <a:spcPct val="90000"/>
              </a:lnSpc>
            </a:pPr>
            <a:r>
              <a:rPr lang="zh-CN" altLang="en-US" sz="4000" b="1">
                <a:solidFill>
                  <a:srgbClr val="C00000"/>
                </a:solidFill>
                <a:latin typeface="微软雅黑" panose="020b0503020204020204" pitchFamily="34" charset="-122"/>
                <a:ea typeface="微软雅黑" panose="020b0503020204020204" pitchFamily="34" charset="-122"/>
              </a:rPr>
              <a:t>三、</a:t>
            </a:r>
            <a:r>
              <a:rPr lang="zh-CN" altLang="zh-CN" sz="4000" b="1">
                <a:solidFill>
                  <a:srgbClr val="C00000"/>
                </a:solidFill>
                <a:latin typeface="微软雅黑" panose="020b0503020204020204" pitchFamily="34" charset="-122"/>
                <a:ea typeface="微软雅黑" panose="020b0503020204020204" pitchFamily="34" charset="-122"/>
              </a:rPr>
              <a:t>不同地区的食物生产</a:t>
            </a:r>
            <a:r>
              <a:rPr lang="zh-CN" altLang="en-US" sz="4000" b="1">
                <a:solidFill>
                  <a:srgbClr val="C00000"/>
                </a:solidFill>
                <a:latin typeface="微软雅黑" panose="020b0503020204020204" pitchFamily="34" charset="-122"/>
                <a:ea typeface="微软雅黑" panose="020b0503020204020204" pitchFamily="34" charset="-122"/>
              </a:rPr>
              <a:t>与</a:t>
            </a:r>
            <a:r>
              <a:rPr lang="zh-CN" altLang="zh-CN" sz="4000" b="1">
                <a:solidFill>
                  <a:srgbClr val="C00000"/>
                </a:solidFill>
                <a:latin typeface="微软雅黑" panose="020b0503020204020204" pitchFamily="34" charset="-122"/>
                <a:ea typeface="微软雅黑" panose="020b0503020204020204" pitchFamily="34" charset="-122"/>
              </a:rPr>
              <a:t>社会生活</a:t>
            </a:r>
            <a:endParaRPr lang="zh-CN" altLang="en-US" sz="4000" b="1">
              <a:solidFill>
                <a:srgbClr val="C00000"/>
              </a:solidFill>
              <a:latin typeface="微软雅黑" panose="020b0503020204020204" pitchFamily="34" charset="-122"/>
              <a:ea typeface="微软雅黑" panose="020b0503020204020204" pitchFamily="34" charset="-122"/>
            </a:endParaRPr>
          </a:p>
          <a:p>
            <a:pPr algn="ctr">
              <a:lnSpc>
                <a:spcPct val="90000"/>
              </a:lnSpc>
            </a:pPr>
            <a:endParaRPr lang="zh-CN" altLang="en-US" sz="4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6FEE9"/>
        </a:solidFill>
        <a:effectLst/>
      </p:bgPr>
    </p:bg>
    <p:spTree>
      <p:nvGrpSpPr>
        <p:cNvPr id="1" name=""/>
        <p:cNvGrpSpPr/>
        <p:nvPr/>
      </p:nvGrpSpPr>
      <p:grpSpPr>
        <a:xfrm>
          <a:off x="0" y="0"/>
          <a:ext cx="0" cy="0"/>
        </a:xfrm>
      </p:grpSpPr>
      <p:sp>
        <p:nvSpPr>
          <p:cNvPr id="2" name="Text Box 4"/>
          <p:cNvSpPr txBox="1">
            <a:spLocks noChangeArrowheads="1"/>
          </p:cNvSpPr>
          <p:nvPr/>
        </p:nvSpPr>
        <p:spPr bwMode="auto">
          <a:xfrm>
            <a:off x="76200" y="229592"/>
            <a:ext cx="12039600" cy="6463308"/>
          </a:xfrm>
          <a:prstGeom prst="rect">
            <a:avLst/>
          </a:prstGeom>
          <a:solidFill>
            <a:schemeClr val="bg2"/>
          </a:solidFill>
          <a:ln w="38100" algn="ctr">
            <a:solidFill>
              <a:srgbClr val="FF0000"/>
            </a:solidFill>
            <a:miter lim="800000"/>
          </a:ln>
          <a:effectLst/>
        </p:spPr>
        <p:txBody>
          <a:bodyPr wrap="square">
            <a:spAutoFit/>
          </a:bodyPr>
          <a:lstStyle/>
          <a:p>
            <a:pPr lvl="0" indent="336550"/>
            <a:r>
              <a:rPr lang="en-US" altLang="zh-CN" sz="3600" b="1" smtClean="0">
                <a:latin typeface="华文楷体" pitchFamily="2" charset="-122"/>
                <a:ea typeface="华文楷体" pitchFamily="2" charset="-122"/>
                <a:cs typeface="Times New Roman" panose="02020603050405020304" pitchFamily="18" charset="0"/>
              </a:rPr>
              <a:t>    </a:t>
            </a:r>
            <a:endParaRPr lang="en-US" altLang="zh-CN" sz="3600" b="1" smtClean="0">
              <a:latin typeface="华文楷体" pitchFamily="2" charset="-122"/>
              <a:ea typeface="华文楷体" pitchFamily="2" charset="-122"/>
              <a:cs typeface="Times New Roman" panose="02020603050405020304" pitchFamily="18" charset="0"/>
            </a:endParaRPr>
          </a:p>
          <a:p>
            <a:pPr lvl="0" indent="336550"/>
            <a:r>
              <a:rPr lang="en-US" altLang="zh-CN" sz="3600" b="1" smtClean="0">
                <a:latin typeface="华文楷体" pitchFamily="2" charset="-122"/>
                <a:ea typeface="华文楷体" pitchFamily="2" charset="-122"/>
                <a:cs typeface="Times New Roman" panose="02020603050405020304" pitchFamily="18" charset="0"/>
              </a:rPr>
              <a:t>    </a:t>
            </a:r>
            <a:r>
              <a:rPr lang="zh-CN" altLang="zh-CN" sz="3600" b="1" smtClean="0">
                <a:latin typeface="华文楷体" pitchFamily="2" charset="-122"/>
                <a:ea typeface="华文楷体" pitchFamily="2" charset="-122"/>
                <a:cs typeface="Times New Roman" panose="02020603050405020304" pitchFamily="18" charset="0"/>
              </a:rPr>
              <a:t>埃及的尼罗河流域，西亚的两河流域，欧洲南部的爱琴地区，印度河流域，中国的黄河流域，中美洲的墨西哥、危地马拉等地，南美洲的安第斯山区，是人类最早创造文明的地区。由于各地发展情况不尽一致，人类进入文明的时间也有先后之差。埃及和两河流域大约在公元前</a:t>
            </a:r>
            <a:r>
              <a:rPr lang="en-US" altLang="zh-CN" sz="3600" b="1" smtClean="0">
                <a:latin typeface="华文楷体" pitchFamily="2" charset="-122"/>
                <a:ea typeface="华文楷体" pitchFamily="2" charset="-122"/>
                <a:cs typeface="Times New Roman" panose="02020603050405020304" pitchFamily="18" charset="0"/>
              </a:rPr>
              <a:t>3500</a:t>
            </a:r>
            <a:r>
              <a:rPr lang="zh-CN" altLang="en-US" sz="3600" b="1" smtClean="0">
                <a:latin typeface="华文楷体" pitchFamily="2" charset="-122"/>
                <a:ea typeface="华文楷体" pitchFamily="2" charset="-122"/>
                <a:cs typeface="Times New Roman" panose="02020603050405020304" pitchFamily="18" charset="0"/>
              </a:rPr>
              <a:t>年即跨入文明，中国、印度和欧洲的爱琴地区稍晚一点，大约在公元前</a:t>
            </a:r>
            <a:r>
              <a:rPr lang="en-US" altLang="zh-CN" sz="3600" b="1" smtClean="0">
                <a:latin typeface="华文楷体" pitchFamily="2" charset="-122"/>
                <a:ea typeface="华文楷体" pitchFamily="2" charset="-122"/>
                <a:cs typeface="Times New Roman" panose="02020603050405020304" pitchFamily="18" charset="0"/>
              </a:rPr>
              <a:t>2500</a:t>
            </a:r>
            <a:r>
              <a:rPr lang="en-US" altLang="zh-CN" sz="3600" b="1" smtClean="0">
                <a:latin typeface="Calibri"/>
                <a:ea typeface="华文楷体" pitchFamily="2" charset="-122"/>
                <a:cs typeface="Times New Roman" panose="02020603050405020304" pitchFamily="18" charset="0"/>
              </a:rPr>
              <a:t>——</a:t>
            </a:r>
            <a:r>
              <a:rPr lang="zh-CN" altLang="en-US" sz="3600" b="1" smtClean="0">
                <a:latin typeface="华文楷体" pitchFamily="2" charset="-122"/>
                <a:ea typeface="华文楷体" pitchFamily="2" charset="-122"/>
                <a:cs typeface="Times New Roman" panose="02020603050405020304" pitchFamily="18" charset="0"/>
              </a:rPr>
              <a:t>前</a:t>
            </a:r>
            <a:r>
              <a:rPr lang="en-US" altLang="zh-CN" sz="3600" b="1" smtClean="0">
                <a:latin typeface="华文楷体" pitchFamily="2" charset="-122"/>
                <a:ea typeface="华文楷体" pitchFamily="2" charset="-122"/>
                <a:cs typeface="Times New Roman" panose="02020603050405020304" pitchFamily="18" charset="0"/>
              </a:rPr>
              <a:t>2000</a:t>
            </a:r>
            <a:r>
              <a:rPr lang="zh-CN" altLang="en-US" sz="3600" b="1" smtClean="0">
                <a:latin typeface="华文楷体" pitchFamily="2" charset="-122"/>
                <a:ea typeface="华文楷体" pitchFamily="2" charset="-122"/>
                <a:cs typeface="Times New Roman" panose="02020603050405020304" pitchFamily="18" charset="0"/>
              </a:rPr>
              <a:t>年进入文明，中南美洲则更晚一些，约在公元前</a:t>
            </a:r>
            <a:r>
              <a:rPr lang="en-US" altLang="zh-CN" sz="3600" b="1" smtClean="0">
                <a:latin typeface="华文楷体" pitchFamily="2" charset="-122"/>
                <a:ea typeface="华文楷体" pitchFamily="2" charset="-122"/>
                <a:cs typeface="Times New Roman" panose="02020603050405020304" pitchFamily="18" charset="0"/>
              </a:rPr>
              <a:t>1000</a:t>
            </a:r>
            <a:r>
              <a:rPr lang="zh-CN" altLang="en-US" sz="3600" b="1" smtClean="0">
                <a:latin typeface="华文楷体" pitchFamily="2" charset="-122"/>
                <a:ea typeface="华文楷体" pitchFamily="2" charset="-122"/>
                <a:cs typeface="Times New Roman" panose="02020603050405020304" pitchFamily="18" charset="0"/>
              </a:rPr>
              <a:t>年左右进入文明。</a:t>
            </a:r>
            <a:endParaRPr lang="en-US" altLang="zh-CN" smtClean="0">
              <a:cs typeface="Times New Roman" panose="02020603050405020304" pitchFamily="18" charset="0"/>
            </a:endParaRPr>
          </a:p>
          <a:p>
            <a:pPr lvl="0" indent="336550"/>
            <a:endParaRPr lang="en-US" altLang="zh-CN" sz="3600" b="1" smtClean="0">
              <a:latin typeface="Calibri"/>
              <a:ea typeface="华文楷体" pitchFamily="2" charset="-122"/>
              <a:cs typeface="Times New Roman" panose="02020603050405020304" pitchFamily="18" charset="0"/>
            </a:endParaRPr>
          </a:p>
          <a:p>
            <a:pPr lvl="0" indent="336550"/>
            <a:r>
              <a:rPr lang="en-US" altLang="zh-CN" sz="3600" b="1" smtClean="0">
                <a:latin typeface="Calibri"/>
                <a:ea typeface="华文楷体" pitchFamily="2" charset="-122"/>
                <a:cs typeface="Times New Roman" panose="02020603050405020304" pitchFamily="18" charset="0"/>
              </a:rPr>
              <a:t> ——</a:t>
            </a:r>
            <a:r>
              <a:rPr lang="zh-CN" altLang="en-US" sz="3600" b="1" smtClean="0">
                <a:latin typeface="华文楷体" pitchFamily="2" charset="-122"/>
                <a:ea typeface="华文楷体" pitchFamily="2" charset="-122"/>
                <a:cs typeface="Times New Roman" panose="02020603050405020304" pitchFamily="18" charset="0"/>
              </a:rPr>
              <a:t>齐世荣总主编，杨共乐、彭小瑜主编：</a:t>
            </a:r>
            <a:r>
              <a:rPr lang="en-US" altLang="zh-CN" sz="3600" b="1" smtClean="0">
                <a:latin typeface="华文楷体" pitchFamily="2" charset="-122"/>
                <a:ea typeface="华文楷体" pitchFamily="2" charset="-122"/>
                <a:cs typeface="Times New Roman" panose="02020603050405020304" pitchFamily="18" charset="0"/>
              </a:rPr>
              <a:t>《</a:t>
            </a:r>
            <a:r>
              <a:rPr lang="zh-CN" altLang="en-US" sz="3600" b="1" smtClean="0">
                <a:latin typeface="华文楷体" pitchFamily="2" charset="-122"/>
                <a:ea typeface="华文楷体" pitchFamily="2" charset="-122"/>
                <a:cs typeface="Times New Roman" panose="02020603050405020304" pitchFamily="18" charset="0"/>
              </a:rPr>
              <a:t>世界史</a:t>
            </a:r>
            <a:r>
              <a:rPr lang="en-US" altLang="zh-CN" sz="3600" b="1" smtClean="0">
                <a:latin typeface="华文楷体" pitchFamily="2" charset="-122"/>
                <a:ea typeface="华文楷体" pitchFamily="2" charset="-122"/>
                <a:cs typeface="Times New Roman" panose="02020603050405020304" pitchFamily="18" charset="0"/>
              </a:rPr>
              <a:t>》</a:t>
            </a:r>
            <a:endParaRPr lang="en-US" altLang="zh-CN" sz="4800" smtClean="0">
              <a:cs typeface="宋体" pitchFamily="2" charset="-122"/>
            </a:endParaRPr>
          </a:p>
          <a:p>
            <a:pPr algn="l"/>
            <a:endParaRPr lang="zh-CN" altLang="en-US"/>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BFD8EF"/>
        </a:solidFill>
        <a:effectLst/>
      </p:bgPr>
    </p:bg>
    <p:spTree>
      <p:nvGrpSpPr>
        <p:cNvPr id="1" name=""/>
        <p:cNvGrpSpPr/>
        <p:nvPr/>
      </p:nvGrpSpPr>
      <p:grpSpPr>
        <a:xfrm>
          <a:off x="0" y="0"/>
          <a:ext cx="0" cy="0"/>
        </a:xfrm>
      </p:grpSpPr>
      <p:sp>
        <p:nvSpPr>
          <p:cNvPr id="43009" name="Rectangle 1"/>
          <p:cNvSpPr>
            <a:spLocks noChangeArrowheads="1"/>
          </p:cNvSpPr>
          <p:nvPr/>
        </p:nvSpPr>
        <p:spPr bwMode="auto">
          <a:xfrm>
            <a:off x="0" y="194445"/>
            <a:ext cx="12166600" cy="2862322"/>
          </a:xfrm>
          <a:prstGeom prst="rect">
            <a:avLst/>
          </a:prstGeom>
          <a:solidFill>
            <a:srgbClr val="BEBE72"/>
          </a:solidFill>
          <a:ln w="9525">
            <a:noFill/>
            <a:miter lim="800000"/>
          </a:ln>
          <a:effectLst/>
        </p:spPr>
        <p:txBody>
          <a:bodyPr vert="horz" wrap="square" lIns="91440" tIns="45720" rIns="91440" bIns="45720" numCol="1" anchor="ctr" anchorCtr="0" compatLnSpc="1">
            <a:spAutoFit/>
          </a:bodyPr>
          <a:lstStyle/>
          <a:p>
            <a:pPr marL="0" marR="0" lvl="0" indent="336550" algn="l" defTabSz="914400" rtl="0" eaLnBrk="1" fontAlgn="base" latinLnBrk="0" hangingPunct="1">
              <a:lnSpc>
                <a:spcPct val="100000"/>
              </a:lnSpc>
              <a:spcBef>
                <a:spcPct val="0"/>
              </a:spcBef>
              <a:spcAft>
                <a:spcPct val="0"/>
              </a:spcAft>
              <a:buClrTx/>
              <a:buSzTx/>
              <a:buFontTx/>
              <a:buNone/>
            </a:pPr>
            <a:r>
              <a:rPr lang="zh-CN" altLang="zh-CN" sz="3600" b="1" smtClean="0">
                <a:latin typeface="黑体" panose="02010609060101010101" pitchFamily="49" charset="-122"/>
                <a:ea typeface="黑体" panose="02010609060101010101" pitchFamily="49" charset="-122"/>
              </a:rPr>
              <a:t>材料</a:t>
            </a:r>
            <a:r>
              <a:rPr lang="zh-CN" altLang="en-US" sz="3600" b="1" smtClean="0">
                <a:latin typeface="黑体" panose="02010609060101010101" pitchFamily="49" charset="-122"/>
                <a:ea typeface="黑体" panose="02010609060101010101" pitchFamily="49" charset="-122"/>
              </a:rPr>
              <a:t>三</a:t>
            </a:r>
            <a:endParaRPr lang="en-US" altLang="zh-CN" sz="3600" b="1" smtClean="0">
              <a:latin typeface="黑体" pitchFamily="49" charset="-122"/>
              <a:ea typeface="黑体" pitchFamily="49" charset="-122"/>
            </a:endParaRPr>
          </a:p>
          <a:p>
            <a:pPr marL="0" marR="0" lvl="0" indent="336550" algn="l" defTabSz="914400" rtl="0" eaLnBrk="1" fontAlgn="base" latinLnBrk="0" hangingPunct="1">
              <a:lnSpc>
                <a:spcPct val="100000"/>
              </a:lnSpc>
              <a:spcBef>
                <a:spcPct val="0"/>
              </a:spcBef>
              <a:spcAft>
                <a:spcPct val="0"/>
              </a:spcAft>
              <a:buClrTx/>
              <a:buSzTx/>
              <a:buFontTx/>
              <a:buNone/>
            </a:pPr>
            <a:r>
              <a:rPr kumimoji="0" lang="en-US" altLang="zh-CN" sz="3600" b="1" i="0" u="none" strike="noStrike" cap="none" normalizeH="0" baseline="0" smtClean="0">
                <a:ln>
                  <a:noFill/>
                </a:ln>
                <a:solidFill>
                  <a:schemeClr val="tx1"/>
                </a:solidFill>
                <a:effectLst/>
                <a:latin typeface="华文楷体" pitchFamily="2" charset="-122"/>
                <a:ea typeface="华文楷体" pitchFamily="2" charset="-122"/>
                <a:cs typeface="Times New Roman" panose="02020603050405020304" pitchFamily="18" charset="0"/>
              </a:rPr>
              <a:t>   </a:t>
            </a:r>
            <a:r>
              <a:rPr kumimoji="0" lang="zh-CN" sz="3600" b="1" i="0" u="none" strike="noStrike" cap="none" normalizeH="0" baseline="0" smtClean="0">
                <a:ln>
                  <a:noFill/>
                </a:ln>
                <a:solidFill>
                  <a:schemeClr val="tx1"/>
                </a:solidFill>
                <a:effectLst/>
                <a:latin typeface="华文楷体" pitchFamily="2" charset="-122"/>
                <a:ea typeface="华文楷体" pitchFamily="2" charset="-122"/>
                <a:cs typeface="Times New Roman" panose="02020603050405020304" pitchFamily="18" charset="0"/>
              </a:rPr>
              <a:t>中国</a:t>
            </a:r>
            <a:r>
              <a:rPr kumimoji="0" lang="zh-CN" sz="3600" b="1" i="0" u="none" strike="noStrike" cap="none" normalizeH="0" baseline="0">
                <a:ln>
                  <a:noFill/>
                </a:ln>
                <a:solidFill>
                  <a:schemeClr val="tx1"/>
                </a:solidFill>
                <a:effectLst/>
                <a:latin typeface="华文楷体" pitchFamily="2" charset="-122"/>
                <a:ea typeface="华文楷体" pitchFamily="2" charset="-122"/>
                <a:cs typeface="Times New Roman" panose="02020603050405020304" pitchFamily="18" charset="0"/>
              </a:rPr>
              <a:t>与西欧以不同的自然、经济条件为背景，走上了不同的技术路线：西欧普遍实行休闲农作制，中国则发展了较为集约化的土地连种制，形成了独具特色的精耕细作的农业经济</a:t>
            </a:r>
            <a:r>
              <a:rPr kumimoji="0" lang="zh-CN" sz="3600" b="1" i="0" u="none" strike="noStrike" cap="none" normalizeH="0" baseline="0" smtClean="0">
                <a:ln>
                  <a:noFill/>
                </a:ln>
                <a:solidFill>
                  <a:schemeClr val="tx1"/>
                </a:solidFill>
                <a:effectLst/>
                <a:latin typeface="华文楷体" pitchFamily="2" charset="-122"/>
                <a:ea typeface="华文楷体" pitchFamily="2" charset="-122"/>
                <a:cs typeface="Times New Roman" panose="02020603050405020304" pitchFamily="18" charset="0"/>
              </a:rPr>
              <a:t>。</a:t>
            </a:r>
            <a:r>
              <a:rPr kumimoji="0" lang="en-US" altLang="zh-CN" sz="3600" b="1" i="0" u="none" strike="noStrike" cap="none" normalizeH="0" baseline="0" smtClean="0">
                <a:ln>
                  <a:noFill/>
                </a:ln>
                <a:solidFill>
                  <a:schemeClr val="tx1"/>
                </a:solidFill>
                <a:effectLst/>
                <a:latin typeface="华文楷体" pitchFamily="2" charset="-122"/>
                <a:ea typeface="华文楷体" pitchFamily="2" charset="-122"/>
                <a:cs typeface="Times New Roman" panose="02020603050405020304" pitchFamily="18" charset="0"/>
              </a:rPr>
              <a:t>           </a:t>
            </a:r>
            <a:r>
              <a:rPr kumimoji="0" lang="en-US" altLang="zh-CN" sz="3600" b="1" i="0" u="none" strike="noStrike" cap="none" normalizeH="0" baseline="0" smtClean="0">
                <a:ln>
                  <a:noFill/>
                </a:ln>
                <a:solidFill>
                  <a:schemeClr val="tx1"/>
                </a:solidFill>
                <a:effectLst/>
                <a:latin typeface="Calibri"/>
                <a:ea typeface="华文楷体" pitchFamily="2" charset="-122"/>
                <a:cs typeface="Times New Roman" panose="02020603050405020304" pitchFamily="18" charset="0"/>
              </a:rPr>
              <a:t>                    </a:t>
            </a:r>
            <a:r>
              <a:rPr kumimoji="0" lang="zh-CN" altLang="zh-CN" sz="3600" b="1" i="0" u="none" strike="noStrike" cap="none" normalizeH="0" baseline="0" smtClean="0">
                <a:ln>
                  <a:noFill/>
                </a:ln>
                <a:solidFill>
                  <a:schemeClr val="tx1"/>
                </a:solidFill>
                <a:effectLst/>
                <a:latin typeface="Calibri"/>
                <a:ea typeface="华文楷体" pitchFamily="2" charset="-122"/>
                <a:cs typeface="Times New Roman" panose="02020603050405020304" pitchFamily="18" charset="0"/>
              </a:rPr>
              <a:t>——</a:t>
            </a:r>
            <a:r>
              <a:rPr kumimoji="0" lang="zh-CN" sz="3600" b="1" i="0" u="none" strike="noStrike" cap="none" normalizeH="0" baseline="0">
                <a:ln>
                  <a:noFill/>
                </a:ln>
                <a:solidFill>
                  <a:schemeClr val="tx1"/>
                </a:solidFill>
                <a:effectLst/>
                <a:latin typeface="华文楷体" pitchFamily="2" charset="-122"/>
                <a:ea typeface="华文楷体" pitchFamily="2" charset="-122"/>
                <a:cs typeface="Times New Roman" panose="02020603050405020304" pitchFamily="18" charset="0"/>
              </a:rPr>
              <a:t>卢峰</a:t>
            </a:r>
            <a:r>
              <a:rPr kumimoji="0" lang="zh-CN" altLang="zh-CN" sz="3600" b="1" i="0" u="none" strike="noStrike" cap="none" normalizeH="0" baseline="0">
                <a:ln>
                  <a:noFill/>
                </a:ln>
                <a:solidFill>
                  <a:schemeClr val="tx1"/>
                </a:solidFill>
                <a:effectLst/>
                <a:latin typeface="华文楷体" pitchFamily="2" charset="-122"/>
                <a:ea typeface="华文楷体" pitchFamily="2" charset="-122"/>
                <a:cs typeface="Times New Roman" panose="02020603050405020304" pitchFamily="18" charset="0"/>
              </a:rPr>
              <a:t>《</a:t>
            </a:r>
            <a:r>
              <a:rPr kumimoji="0" lang="zh-CN" sz="3600" b="1" i="0" u="none" strike="noStrike" cap="none" normalizeH="0" baseline="0">
                <a:ln>
                  <a:noFill/>
                </a:ln>
                <a:solidFill>
                  <a:schemeClr val="tx1"/>
                </a:solidFill>
                <a:effectLst/>
                <a:latin typeface="华文楷体" pitchFamily="2" charset="-122"/>
                <a:ea typeface="华文楷体" pitchFamily="2" charset="-122"/>
                <a:cs typeface="Times New Roman" panose="02020603050405020304" pitchFamily="18" charset="0"/>
              </a:rPr>
              <a:t>精耕细作的技术体系</a:t>
            </a:r>
            <a:r>
              <a:rPr kumimoji="0" lang="zh-CN" altLang="zh-CN" sz="3600" b="1" i="0" u="none" strike="noStrike" cap="none" normalizeH="0" baseline="0">
                <a:ln>
                  <a:noFill/>
                </a:ln>
                <a:solidFill>
                  <a:schemeClr val="tx1"/>
                </a:solidFill>
                <a:effectLst/>
                <a:latin typeface="华文楷体" pitchFamily="2" charset="-122"/>
                <a:ea typeface="华文楷体" pitchFamily="2" charset="-122"/>
                <a:cs typeface="Times New Roman" panose="02020603050405020304" pitchFamily="18" charset="0"/>
              </a:rPr>
              <a:t>》</a:t>
            </a:r>
            <a:endParaRPr kumimoji="0" lang="zh-CN" altLang="zh-CN" sz="4800" b="0" i="0" u="none" strike="noStrike" cap="none" normalizeH="0" baseline="0">
              <a:ln>
                <a:noFill/>
              </a:ln>
              <a:solidFill>
                <a:schemeClr val="tx1"/>
              </a:solidFill>
              <a:effectLst/>
              <a:latin typeface="Arial" pitchFamily="34" charset="0"/>
              <a:ea typeface="宋体" pitchFamily="2" charset="-122"/>
              <a:cs typeface="宋体" pitchFamily="2" charset="-122"/>
            </a:endParaRPr>
          </a:p>
        </p:txBody>
      </p:sp>
      <p:sp>
        <p:nvSpPr>
          <p:cNvPr id="43010" name="Rectangle 2"/>
          <p:cNvSpPr>
            <a:spLocks noChangeArrowheads="1"/>
          </p:cNvSpPr>
          <p:nvPr/>
        </p:nvSpPr>
        <p:spPr bwMode="auto">
          <a:xfrm>
            <a:off x="152400" y="3101592"/>
            <a:ext cx="11734800" cy="1162819"/>
          </a:xfrm>
          <a:prstGeom prst="rect">
            <a:avLst/>
          </a:prstGeom>
          <a:noFill/>
          <a:ln w="9525">
            <a:noFill/>
            <a:miter lim="800000"/>
          </a:ln>
          <a:effectLst/>
        </p:spPr>
        <p:txBody>
          <a:bodyPr vert="horz" wrap="square" lIns="91440" tIns="45720" rIns="91440" bIns="45720" numCol="1" anchor="ctr" anchorCtr="0" compatLnSpc="1">
            <a:spAutoFit/>
          </a:bodyPr>
          <a:lstStyle/>
          <a:p>
            <a:pPr lvl="0" indent="336550">
              <a:lnSpc>
                <a:spcPts val="4500"/>
              </a:lnSpc>
            </a:pPr>
            <a:r>
              <a:rPr kumimoji="0" lang="en-US" alt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  </a:t>
            </a: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请</a:t>
            </a:r>
            <a:r>
              <a:rPr kumimoji="0" lang="zh-CN" sz="2800" b="1" i="0" u="none" strike="noStrike" cap="none" normalizeH="0" baseline="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小组合作探究，结合高一学习的</a:t>
            </a:r>
            <a:r>
              <a:rPr kumimoji="0" lang="zh-CN" alt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t>
            </a: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中外历史纲要</a:t>
            </a:r>
            <a:r>
              <a:rPr kumimoji="0" lang="zh-CN" alt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zh-CN" sz="2800" b="1" smtClean="0">
                <a:latin typeface="黑体" panose="02010609060101010101" pitchFamily="49" charset="-122"/>
                <a:ea typeface="黑体" panose="02010609060101010101" pitchFamily="49" charset="-122"/>
                <a:cs typeface="Times New Roman" panose="02020603050405020304" pitchFamily="18" charset="0"/>
              </a:rPr>
              <a:t>有关东西方早期文明建立的相关历史知识</a:t>
            </a:r>
            <a:r>
              <a:rPr lang="zh-CN" sz="2800" b="1" smtClean="0">
                <a:latin typeface="黑体" panose="02010609060101010101" pitchFamily="49" charset="-122"/>
                <a:ea typeface="黑体" panose="02010609060101010101" pitchFamily="49" charset="-122"/>
                <a:cs typeface="Times New Roman" panose="02020603050405020304" pitchFamily="18" charset="0"/>
              </a:rPr>
              <a:t>，</a:t>
            </a:r>
            <a:r>
              <a:rPr lang="zh-CN" sz="2800" b="1">
                <a:latin typeface="黑体" panose="02010609060101010101" pitchFamily="49" charset="-122"/>
                <a:ea typeface="黑体" panose="02010609060101010101" pitchFamily="49" charset="-122"/>
                <a:cs typeface="Times New Roman" panose="02020603050405020304" pitchFamily="18" charset="0"/>
              </a:rPr>
              <a:t>试对比分析中西方农业经济发展的</a:t>
            </a:r>
            <a:r>
              <a:rPr kumimoji="0" lang="zh-CN" sz="2800" b="1" i="0" u="none" strike="noStrike" cap="none" normalizeH="0" baseline="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不同特点。</a:t>
            </a:r>
            <a:endParaRPr kumimoji="0" lang="zh-CN" sz="4000" b="1" i="0" u="none" strike="noStrike" cap="none" normalizeH="0" baseline="0">
              <a:ln>
                <a:noFill/>
              </a:ln>
              <a:solidFill>
                <a:schemeClr val="tx1"/>
              </a:solidFill>
              <a:effectLst/>
              <a:latin typeface="黑体" pitchFamily="49" charset="-122"/>
              <a:ea typeface="黑体" pitchFamily="49" charset="-122"/>
              <a:cs typeface="宋体" pitchFamily="2" charset="-122"/>
            </a:endParaRPr>
          </a:p>
        </p:txBody>
      </p:sp>
      <p:sp>
        <p:nvSpPr>
          <p:cNvPr id="43011" name="Rectangle 3"/>
          <p:cNvSpPr>
            <a:spLocks noChangeArrowheads="1"/>
          </p:cNvSpPr>
          <p:nvPr/>
        </p:nvSpPr>
        <p:spPr bwMode="auto">
          <a:xfrm>
            <a:off x="0" y="4195937"/>
            <a:ext cx="12192000" cy="2657138"/>
          </a:xfrm>
          <a:prstGeom prst="rect">
            <a:avLst/>
          </a:prstGeom>
          <a:solidFill>
            <a:schemeClr val="tx2">
              <a:lumMod val="20000"/>
              <a:lumOff val="80000"/>
            </a:schemeClr>
          </a:solidFill>
          <a:ln w="9525">
            <a:noFill/>
            <a:miter lim="800000"/>
          </a:ln>
          <a:effectLst/>
        </p:spPr>
        <p:txBody>
          <a:bodyPr vert="horz" wrap="square" lIns="91440" tIns="45720" rIns="91440" bIns="45720" numCol="1" anchor="ctr" anchorCtr="0" compatLnSpc="1">
            <a:spAutoFit/>
          </a:bodyPr>
          <a:lstStyle/>
          <a:p>
            <a:pPr marL="0" marR="0" lvl="0" indent="338455" algn="l" defTabSz="914400" rtl="0" eaLnBrk="1" fontAlgn="base" latinLnBrk="0" hangingPunct="1">
              <a:lnSpc>
                <a:spcPts val="5000"/>
              </a:lnSpc>
              <a:spcBef>
                <a:spcPct val="0"/>
              </a:spcBef>
              <a:spcAft>
                <a:spcPct val="0"/>
              </a:spcAft>
              <a:buClrTx/>
              <a:buSzTx/>
              <a:buFontTx/>
              <a:buNone/>
            </a:pPr>
            <a:r>
              <a:rPr kumimoji="0" lang="zh-CN" sz="32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中国是“主谷式”农业（先农后牧</a:t>
            </a:r>
            <a:r>
              <a:rPr kumimoji="0" lang="zh-CN" sz="3200" b="1" i="0" u="none" strike="noStrike" cap="none" normalizeH="0" baseline="0" smtClean="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kumimoji="0" lang="zh-CN" sz="3200" b="1" i="0" u="none" strike="noStrike" cap="none" normalizeH="0" baseline="0" smtClean="0">
                <a:ln>
                  <a:noFill/>
                </a:ln>
                <a:effectLst/>
                <a:latin typeface="微软雅黑" panose="020b0503020204020204" pitchFamily="34" charset="-122"/>
                <a:ea typeface="微软雅黑" panose="020b0503020204020204" pitchFamily="34" charset="-122"/>
                <a:cs typeface="Times New Roman" panose="02020603050405020304" pitchFamily="18" charset="0"/>
              </a:rPr>
              <a:t>农桑</a:t>
            </a:r>
            <a:r>
              <a:rPr kumimoji="0" lang="zh-CN" sz="3200" b="1" i="0" u="none" strike="noStrike" cap="none" normalizeH="0" baseline="0">
                <a:ln>
                  <a:noFill/>
                </a:ln>
                <a:effectLst/>
                <a:latin typeface="微软雅黑" panose="020b0503020204020204" pitchFamily="34" charset="-122"/>
                <a:ea typeface="微软雅黑" panose="020b0503020204020204" pitchFamily="34" charset="-122"/>
                <a:cs typeface="Times New Roman" panose="02020603050405020304" pitchFamily="18" charset="0"/>
              </a:rPr>
              <a:t>结合</a:t>
            </a:r>
            <a:r>
              <a:rPr kumimoji="0" lang="zh-CN" sz="32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是中国农业结构的主要特征。</a:t>
            </a:r>
            <a:endParaRPr kumimoji="0" lang="zh-CN" sz="1600" b="0" i="0" u="none" strike="noStrike" cap="none" normalizeH="0" baseline="0">
              <a:ln>
                <a:noFill/>
              </a:ln>
              <a:solidFill>
                <a:srgbClr val="FF0000"/>
              </a:solidFill>
              <a:effectLst/>
              <a:latin typeface="微软雅黑" pitchFamily="34" charset="-122"/>
              <a:ea typeface="微软雅黑" pitchFamily="34" charset="-122"/>
              <a:cs typeface="宋体" pitchFamily="2" charset="-122"/>
            </a:endParaRPr>
          </a:p>
          <a:p>
            <a:pPr marL="0" marR="0" lvl="0" indent="338455" algn="l" defTabSz="914400" rtl="0" eaLnBrk="0" fontAlgn="base" latinLnBrk="0" hangingPunct="0">
              <a:lnSpc>
                <a:spcPts val="5000"/>
              </a:lnSpc>
              <a:spcBef>
                <a:spcPct val="0"/>
              </a:spcBef>
              <a:spcAft>
                <a:spcPct val="0"/>
              </a:spcAft>
              <a:buClrTx/>
              <a:buSzTx/>
              <a:buFontTx/>
              <a:buNone/>
            </a:pPr>
            <a:r>
              <a:rPr kumimoji="0" lang="zh-CN" sz="32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西方是“谷草式”农业（农牧并重</a:t>
            </a:r>
            <a:r>
              <a:rPr kumimoji="0" lang="zh-CN" sz="3200" b="1" i="0" u="none" strike="noStrike" cap="none" normalizeH="0" baseline="0" smtClean="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kumimoji="0" lang="zh-CN" sz="3200" b="1" i="0" u="none" strike="noStrike" cap="none" normalizeH="0" baseline="0" smtClean="0">
                <a:ln>
                  <a:noFill/>
                </a:ln>
                <a:effectLst/>
                <a:latin typeface="微软雅黑" panose="020b0503020204020204" pitchFamily="34" charset="-122"/>
                <a:ea typeface="微软雅黑" panose="020b0503020204020204" pitchFamily="34" charset="-122"/>
                <a:cs typeface="Times New Roman" panose="02020603050405020304" pitchFamily="18" charset="0"/>
              </a:rPr>
              <a:t>农</a:t>
            </a:r>
            <a:r>
              <a:rPr kumimoji="0" lang="zh-CN" sz="3200" b="1" i="0" u="none" strike="noStrike" cap="none" normalizeH="0" baseline="0">
                <a:ln>
                  <a:noFill/>
                </a:ln>
                <a:effectLst/>
                <a:latin typeface="微软雅黑" panose="020b0503020204020204" pitchFamily="34" charset="-122"/>
                <a:ea typeface="微软雅黑" panose="020b0503020204020204" pitchFamily="34" charset="-122"/>
                <a:cs typeface="Times New Roman" panose="02020603050405020304" pitchFamily="18" charset="0"/>
              </a:rPr>
              <a:t>牧并举</a:t>
            </a:r>
            <a:r>
              <a:rPr kumimoji="0" lang="zh-CN" sz="3200" b="1" i="0" u="none" strike="noStrike" cap="none" normalizeH="0" baseline="0">
                <a:ln>
                  <a:noFill/>
                </a:ln>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则是西方农业结构的主要特征。</a:t>
            </a:r>
            <a:endParaRPr kumimoji="0" lang="zh-CN" sz="4400" b="0" i="0" u="none" strike="noStrike" cap="none" normalizeH="0" baseline="0">
              <a:ln>
                <a:noFill/>
              </a:ln>
              <a:solidFill>
                <a:srgbClr val="FF0000"/>
              </a:solidFill>
              <a:effectLst/>
              <a:latin typeface="微软雅黑" pitchFamily="34" charset="-122"/>
              <a:ea typeface="微软雅黑" pitchFamily="34" charset="-122"/>
              <a:cs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43009"/>
                                        </p:tgtEl>
                                        <p:attrNameLst>
                                          <p:attrName>style.visibility</p:attrName>
                                        </p:attrNameLst>
                                      </p:cBhvr>
                                      <p:to>
                                        <p:strVal val="visible"/>
                                      </p:to>
                                    </p:set>
                                    <p:animEffect transition="in" filter="wheel(4)">
                                      <p:cBhvr>
                                        <p:cTn id="7" dur="1000"/>
                                        <p:tgtEl>
                                          <p:spTgt spid="4300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3010"/>
                                        </p:tgtEl>
                                        <p:attrNameLst>
                                          <p:attrName>style.visibility</p:attrName>
                                        </p:attrNameLst>
                                      </p:cBhvr>
                                      <p:to>
                                        <p:strVal val="visible"/>
                                      </p:to>
                                    </p:set>
                                    <p:animEffect transition="in" filter="circle(in)">
                                      <p:cBhvr>
                                        <p:cTn id="12" dur="1000"/>
                                        <p:tgtEl>
                                          <p:spTgt spid="43010"/>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43011"/>
                                        </p:tgtEl>
                                        <p:attrNameLst>
                                          <p:attrName>style.visibility</p:attrName>
                                        </p:attrNameLst>
                                      </p:cBhvr>
                                      <p:to>
                                        <p:strVal val="visible"/>
                                      </p:to>
                                    </p:set>
                                    <p:animEffect transition="in" filter="plus(in)">
                                      <p:cBhvr>
                                        <p:cTn id="17" dur="1000"/>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P spid="43010" grpId="0"/>
      <p:bldP spid="43011"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xfrm>
      </p:grpSpPr>
      <p:sp>
        <p:nvSpPr>
          <p:cNvPr id="41985" name="Rectangle 1"/>
          <p:cNvSpPr>
            <a:spLocks noChangeArrowheads="1"/>
          </p:cNvSpPr>
          <p:nvPr/>
        </p:nvSpPr>
        <p:spPr bwMode="auto">
          <a:xfrm>
            <a:off x="406400" y="1013370"/>
            <a:ext cx="11379200" cy="5009064"/>
          </a:xfrm>
          <a:prstGeom prst="rect">
            <a:avLst/>
          </a:prstGeom>
          <a:solidFill>
            <a:srgbClr val="49EBE7"/>
          </a:solidFill>
          <a:ln w="38100">
            <a:solidFill>
              <a:srgbClr val="FF0000"/>
            </a:solidFill>
            <a:miter lim="800000"/>
          </a:ln>
          <a:effectLst/>
        </p:spPr>
        <p:txBody>
          <a:bodyPr vert="horz" wrap="square" lIns="91440" tIns="45720" rIns="91440" bIns="45720" numCol="1" anchor="ctr" anchorCtr="0" compatLnSpc="1">
            <a:spAutoFit/>
          </a:bodyPr>
          <a:lstStyle/>
          <a:p>
            <a:pPr marL="0" marR="0" lvl="0" indent="338455" algn="l" defTabSz="914400" rtl="0" eaLnBrk="1" fontAlgn="base" latinLnBrk="0" hangingPunct="1">
              <a:lnSpc>
                <a:spcPts val="5600"/>
              </a:lnSpc>
              <a:spcBef>
                <a:spcPct val="0"/>
              </a:spcBef>
              <a:spcAft>
                <a:spcPct val="0"/>
              </a:spcAft>
              <a:buClrTx/>
              <a:buSzTx/>
              <a:buFontTx/>
              <a:buNone/>
            </a:pPr>
            <a:r>
              <a:rPr kumimoji="0" lang="en-US" altLang="zh-CN" sz="32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   </a:t>
            </a:r>
            <a:r>
              <a:rPr kumimoji="0" lang="zh-CN" altLang="zh-CN"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a:t>
            </a:r>
            <a:r>
              <a:rPr kumimoji="0" lang="zh-CN"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和羹之美，在于合异。”人类文明多样性是世界的基本特征，也是人类进步的源泉。世界上有</a:t>
            </a:r>
            <a:r>
              <a:rPr kumimoji="0" lang="en-US" altLang="zh-CN"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200</a:t>
            </a:r>
            <a:r>
              <a:rPr kumimoji="0" lang="zh-CN" altLang="en-US"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多个国家和地区、</a:t>
            </a:r>
            <a:r>
              <a:rPr kumimoji="0" lang="en-US" altLang="zh-CN"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2500</a:t>
            </a:r>
            <a:r>
              <a:rPr kumimoji="0" lang="zh-CN" altLang="en-US" sz="3200" b="1" i="0" u="none" strike="noStrike" cap="none" normalizeH="0" baseline="0">
                <a:ln>
                  <a:noFill/>
                </a:ln>
                <a:solidFill>
                  <a:schemeClr val="tx1"/>
                </a:solidFill>
                <a:effectLst/>
                <a:latin typeface="幼圆" pitchFamily="49" charset="-122"/>
                <a:ea typeface="幼圆" pitchFamily="49" charset="-122"/>
                <a:cs typeface="Times New Roman" panose="02020603050405020304" pitchFamily="18" charset="0"/>
              </a:rPr>
              <a:t>多个民族、多种宗教。不同历史和国情，不同民族和习俗，孕育了不同文明，使世界更加丰富多彩。文明没有高下、优劣之分，只有特色、地域之别。文明差异不应该成为世界冲突的根源，而应该成为人类文明进步的动力。</a:t>
            </a:r>
            <a:endParaRPr kumimoji="0" lang="zh-CN" altLang="en-US" sz="1600" b="0" i="0" u="none" strike="noStrike" cap="none" normalizeH="0" baseline="0">
              <a:ln>
                <a:noFill/>
              </a:ln>
              <a:solidFill>
                <a:schemeClr val="tx1"/>
              </a:solidFill>
              <a:effectLst/>
              <a:latin typeface="幼圆" pitchFamily="49" charset="-122"/>
              <a:ea typeface="幼圆" pitchFamily="49" charset="-122"/>
              <a:cs typeface="宋体" pitchFamily="2" charset="-122"/>
            </a:endParaRPr>
          </a:p>
          <a:p>
            <a:pPr marL="0" marR="0" lvl="0" indent="1098550" algn="l" defTabSz="914400" rtl="0" eaLnBrk="0" fontAlgn="base" latinLnBrk="0" hangingPunct="0">
              <a:lnSpc>
                <a:spcPts val="5600"/>
              </a:lnSpc>
              <a:spcBef>
                <a:spcPct val="0"/>
              </a:spcBef>
              <a:spcAft>
                <a:spcPct val="0"/>
              </a:spcAft>
              <a:buClrTx/>
              <a:buSzTx/>
              <a:buFontTx/>
              <a:buNone/>
            </a:pPr>
            <a:r>
              <a:rPr kumimoji="0" lang="en-US" altLang="zh-CN"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——2017</a:t>
            </a:r>
            <a:r>
              <a:rPr kumimoji="0" lang="zh-CN" altLang="en-US"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年</a:t>
            </a:r>
            <a:r>
              <a:rPr kumimoji="0" lang="en-US" altLang="zh-CN"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1</a:t>
            </a:r>
            <a:r>
              <a:rPr kumimoji="0" lang="zh-CN" altLang="en-US"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月</a:t>
            </a:r>
            <a:r>
              <a:rPr kumimoji="0" lang="en-US" altLang="zh-CN"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18</a:t>
            </a:r>
            <a:r>
              <a:rPr kumimoji="0" lang="zh-CN" altLang="en-US" sz="3200" b="1" i="0" u="none" strike="noStrike" cap="none" normalizeH="0" baseline="0">
                <a:ln>
                  <a:noFill/>
                </a:ln>
                <a:solidFill>
                  <a:srgbClr val="FF0000"/>
                </a:solidFill>
                <a:effectLst/>
                <a:latin typeface="幼圆" pitchFamily="49" charset="-122"/>
                <a:ea typeface="幼圆" pitchFamily="49" charset="-122"/>
                <a:cs typeface="Times New Roman" panose="02020603050405020304" pitchFamily="18" charset="0"/>
              </a:rPr>
              <a:t>日，习近平在联合国日内瓦总部的演讲</a:t>
            </a:r>
            <a:endParaRPr kumimoji="0" lang="zh-CN" altLang="en-US" sz="1800" b="1" i="0" u="none" strike="noStrike" cap="none" normalizeH="0" baseline="0">
              <a:ln>
                <a:noFill/>
              </a:ln>
              <a:solidFill>
                <a:srgbClr val="FF0000"/>
              </a:solidFill>
              <a:effectLst/>
              <a:latin typeface="幼圆" pitchFamily="49" charset="-122"/>
              <a:ea typeface="幼圆" pitchFamily="49" charset="-122"/>
              <a:cs typeface="宋体" pitchFamily="2"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BFD8EF"/>
        </a:solidFill>
        <a:effectLst/>
      </p:bgPr>
    </p:bg>
    <p:spTree>
      <p:nvGrpSpPr>
        <p:cNvPr id="1" name=""/>
        <p:cNvGrpSpPr/>
        <p:nvPr/>
      </p:nvGrpSpPr>
      <p:grpSpPr>
        <a:xfrm>
          <a:off x="0" y="0"/>
          <a:ext cx="0" cy="0"/>
        </a:xfrm>
      </p:grpSpPr>
      <p:sp>
        <p:nvSpPr>
          <p:cNvPr id="2049" name="Rectangle 1"/>
          <p:cNvSpPr>
            <a:spLocks noChangeArrowheads="1"/>
          </p:cNvSpPr>
          <p:nvPr/>
        </p:nvSpPr>
        <p:spPr bwMode="auto">
          <a:xfrm>
            <a:off x="342900" y="1560133"/>
            <a:ext cx="11455400" cy="5134739"/>
          </a:xfrm>
          <a:prstGeom prst="rect">
            <a:avLst/>
          </a:prstGeom>
          <a:solidFill>
            <a:schemeClr val="accent4">
              <a:lumMod val="60000"/>
              <a:lumOff val="40000"/>
            </a:schemeClr>
          </a:solidFill>
          <a:ln w="38100">
            <a:solidFill>
              <a:srgbClr val="FF0000"/>
            </a:solidFill>
            <a:miter lim="800000"/>
          </a:ln>
          <a:effectLst/>
        </p:spPr>
        <p:txBody>
          <a:bodyPr vert="horz" wrap="square" lIns="91440" tIns="45720" rIns="91440" bIns="45720" numCol="1" anchor="ctr" anchorCtr="0" compatLnSpc="1">
            <a:spAutoFit/>
          </a:bodyPr>
          <a:lstStyle/>
          <a:p>
            <a:pPr marL="0" marR="0" lvl="0" indent="336550" algn="l" defTabSz="914400" rtl="0" eaLnBrk="1" fontAlgn="base" latinLnBrk="0" hangingPunct="1">
              <a:lnSpc>
                <a:spcPct val="100000"/>
              </a:lnSpc>
              <a:spcBef>
                <a:spcPct val="0"/>
              </a:spcBef>
              <a:spcAft>
                <a:spcPct val="0"/>
              </a:spcAft>
              <a:buClrTx/>
              <a:buSzTx/>
              <a:buFontTx/>
              <a:buNone/>
            </a:pPr>
            <a:r>
              <a:rPr lang="en-US" altLang="zh-CN" sz="3600" b="1" smtClean="0">
                <a:latin typeface="华文楷体" pitchFamily="2" charset="-122"/>
                <a:ea typeface="华文楷体" pitchFamily="2" charset="-122"/>
                <a:cs typeface="Times New Roman" panose="02020603050405020304" pitchFamily="18" charset="0"/>
              </a:rPr>
              <a:t>    </a:t>
            </a:r>
            <a:endParaRPr lang="en-US" altLang="zh-CN" sz="3600" b="1" smtClean="0">
              <a:latin typeface="华文楷体" pitchFamily="2" charset="-122"/>
              <a:ea typeface="华文楷体" pitchFamily="2" charset="-122"/>
              <a:cs typeface="Times New Roman" panose="02020603050405020304" pitchFamily="18" charset="0"/>
            </a:endParaRPr>
          </a:p>
          <a:p>
            <a:pPr marL="0" marR="0" lvl="0" indent="336550" algn="l" defTabSz="914400" rtl="0" eaLnBrk="1" fontAlgn="base" latinLnBrk="0" hangingPunct="1">
              <a:lnSpc>
                <a:spcPts val="5000"/>
              </a:lnSpc>
              <a:spcBef>
                <a:spcPct val="0"/>
              </a:spcBef>
              <a:spcAft>
                <a:spcPct val="0"/>
              </a:spcAft>
              <a:buClrTx/>
              <a:buSzTx/>
              <a:buFontTx/>
              <a:buNone/>
            </a:pPr>
            <a:r>
              <a:rPr lang="en-US" altLang="zh-CN" sz="3600" b="1" smtClean="0">
                <a:latin typeface="华文楷体" pitchFamily="2" charset="-122"/>
                <a:ea typeface="华文楷体" pitchFamily="2" charset="-122"/>
                <a:cs typeface="Times New Roman" panose="02020603050405020304" pitchFamily="18" charset="0"/>
              </a:rPr>
              <a:t>    </a:t>
            </a:r>
            <a:r>
              <a:rPr lang="zh-CN" altLang="zh-CN" sz="3600" b="1" smtClean="0">
                <a:latin typeface="华文楷体" pitchFamily="2" charset="-122"/>
                <a:ea typeface="华文楷体" pitchFamily="2" charset="-122"/>
                <a:cs typeface="Times New Roman" panose="02020603050405020304" pitchFamily="18" charset="0"/>
              </a:rPr>
              <a:t>各种文明本没有冲突，只是要有欣赏所有文明之美的眼睛。我们既要让本国文明充满勃勃生机，又要为他国文明发展创造条件，让世界文明百花园群芳竞艳。文明因多样而交流，因交流而互鉴，因互鉴而发展。我们要加强世界上不同国家、不同民族、不同文化的交流互鉴，夯实共建人类命运共同体的人文基础。</a:t>
            </a:r>
            <a:endParaRPr lang="en-US" altLang="zh-CN" sz="3600" b="1" smtClean="0">
              <a:latin typeface="华文楷体" pitchFamily="2" charset="-122"/>
              <a:ea typeface="华文楷体" pitchFamily="2" charset="-122"/>
              <a:cs typeface="Times New Roman" panose="02020603050405020304" pitchFamily="18" charset="0"/>
            </a:endParaRPr>
          </a:p>
          <a:p>
            <a:pPr marL="0" marR="0" lvl="0" indent="336550" algn="l" defTabSz="914400" rtl="0" eaLnBrk="1" fontAlgn="base" latinLnBrk="0" hangingPunct="1">
              <a:lnSpc>
                <a:spcPts val="5000"/>
              </a:lnSpc>
              <a:spcBef>
                <a:spcPct val="0"/>
              </a:spcBef>
              <a:spcAft>
                <a:spcPct val="0"/>
              </a:spcAft>
              <a:buClrTx/>
              <a:buSzTx/>
              <a:buFontTx/>
              <a:buNone/>
            </a:pPr>
            <a:endParaRPr lang="en-US" altLang="zh-CN" sz="3600" b="1" smtClean="0">
              <a:latin typeface="华文楷体" pitchFamily="2" charset="-122"/>
              <a:ea typeface="华文楷体" pitchFamily="2" charset="-122"/>
              <a:cs typeface="Times New Roman" panose="02020603050405020304" pitchFamily="18" charset="0"/>
            </a:endParaRPr>
          </a:p>
        </p:txBody>
      </p:sp>
      <p:sp>
        <p:nvSpPr>
          <p:cNvPr id="3" name="Rectangle 1"/>
          <p:cNvSpPr>
            <a:spLocks noChangeArrowheads="1"/>
          </p:cNvSpPr>
          <p:nvPr/>
        </p:nvSpPr>
        <p:spPr bwMode="auto">
          <a:xfrm>
            <a:off x="279400" y="105865"/>
            <a:ext cx="10375900" cy="1299908"/>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336550" algn="l" defTabSz="914400" rtl="0" eaLnBrk="1" fontAlgn="base" latinLnBrk="0" hangingPunct="1">
              <a:lnSpc>
                <a:spcPts val="5000"/>
              </a:lnSpc>
              <a:spcBef>
                <a:spcPct val="0"/>
              </a:spcBef>
              <a:spcAft>
                <a:spcPct val="0"/>
              </a:spcAft>
              <a:buClrTx/>
              <a:buSzTx/>
              <a:buFontTx/>
              <a:buNone/>
            </a:pPr>
            <a:r>
              <a:rPr kumimoji="0" lang="en-US" altLang="zh-CN" sz="2000" b="1"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1100" smtClean="0">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b="1" smtClean="0">
                <a:latin typeface="微软雅黑" panose="020b0503020204020204" pitchFamily="34" charset="-122"/>
                <a:ea typeface="微软雅黑" panose="020b0503020204020204" pitchFamily="34" charset="-122"/>
              </a:rPr>
              <a:t>2019</a:t>
            </a:r>
            <a:r>
              <a:rPr lang="zh-CN" altLang="zh-CN" sz="2800" b="1" smtClean="0">
                <a:latin typeface="微软雅黑" panose="020b0503020204020204" pitchFamily="34" charset="-122"/>
                <a:ea typeface="微软雅黑" panose="020b0503020204020204" pitchFamily="34" charset="-122"/>
              </a:rPr>
              <a:t>年</a:t>
            </a:r>
            <a:r>
              <a:rPr lang="en-US" altLang="zh-CN" sz="2800" b="1" smtClean="0">
                <a:latin typeface="微软雅黑" panose="020b0503020204020204" pitchFamily="34" charset="-122"/>
                <a:ea typeface="微软雅黑" panose="020b0503020204020204" pitchFamily="34" charset="-122"/>
              </a:rPr>
              <a:t>5</a:t>
            </a:r>
            <a:r>
              <a:rPr lang="zh-CN" altLang="zh-CN" sz="2800" b="1" smtClean="0">
                <a:latin typeface="微软雅黑" panose="020b0503020204020204" pitchFamily="34" charset="-122"/>
                <a:ea typeface="微软雅黑" panose="020b0503020204020204" pitchFamily="34" charset="-122"/>
              </a:rPr>
              <a:t>月</a:t>
            </a:r>
            <a:r>
              <a:rPr lang="en-US" altLang="zh-CN" sz="2800" b="1" smtClean="0">
                <a:latin typeface="微软雅黑" panose="020b0503020204020204" pitchFamily="34" charset="-122"/>
                <a:ea typeface="微软雅黑" panose="020b0503020204020204" pitchFamily="34" charset="-122"/>
              </a:rPr>
              <a:t>15</a:t>
            </a:r>
            <a:r>
              <a:rPr lang="zh-CN" altLang="zh-CN" sz="2800" b="1" smtClean="0">
                <a:latin typeface="微软雅黑" panose="020b0503020204020204" pitchFamily="34" charset="-122"/>
                <a:ea typeface="微软雅黑" panose="020b0503020204020204" pitchFamily="34" charset="-122"/>
              </a:rPr>
              <a:t>日上午，国家主席习近平出席在北京举行的亚洲文明对话大会开幕式上发表主旨演讲中强调</a:t>
            </a:r>
            <a:r>
              <a:rPr lang="zh-CN" altLang="en-US" sz="2800" b="1" smtClean="0">
                <a:latin typeface="微软雅黑" panose="020b0503020204020204" pitchFamily="34" charset="-122"/>
                <a:ea typeface="微软雅黑" panose="020b0503020204020204" pitchFamily="34" charset="-122"/>
              </a:rPr>
              <a:t>：</a:t>
            </a:r>
            <a:endParaRPr lang="en-US" altLang="zh-CN" sz="3600" b="1" smtClean="0">
              <a:latin typeface="微软雅黑" pitchFamily="34" charset="-122"/>
              <a:ea typeface="微软雅黑" pitchFamily="34" charset="-122"/>
              <a:cs typeface="Times New Roman" panose="02020603050405020304" pitchFamily="18" charset="0"/>
            </a:endParaRPr>
          </a:p>
        </p:txBody>
      </p:sp>
      <p:pic>
        <p:nvPicPr>
          <p:cNvPr id="2050" name="New picture" hidden="1"/>
          <p:cNvPicPr/>
          <p:nvPr/>
        </p:nvPicPr>
        <p:blipFill>
          <a:blip r:embed="rId2"/>
          <a:stretch>
            <a:fillRect/>
          </a:stretch>
        </p:blipFill>
        <p:spPr>
          <a:xfrm>
            <a:off x="12534900" y="12573000"/>
            <a:ext cx="317500" cy="4064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139</Paragraphs>
  <Slides>22</Slides>
  <Notes>6</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22</vt:i4>
      </vt:variant>
    </vt:vector>
  </HeadingPairs>
  <TitlesOfParts>
    <vt:vector baseType="lpstr" size="37">
      <vt:lpstr>Arial</vt:lpstr>
      <vt:lpstr>Calibri Light</vt:lpstr>
      <vt:lpstr>Calibri</vt:lpstr>
      <vt:lpstr>宋体</vt:lpstr>
      <vt:lpstr>隶书</vt:lpstr>
      <vt:lpstr>黑体</vt:lpstr>
      <vt:lpstr>Times New Roman</vt:lpstr>
      <vt:lpstr>楷体_GB2312</vt:lpstr>
      <vt:lpstr>迷你简粗隶书</vt:lpstr>
      <vt:lpstr>微软雅黑</vt:lpstr>
      <vt:lpstr>华文楷体</vt:lpstr>
      <vt:lpstr>华文新魏</vt:lpstr>
      <vt:lpstr>楷体</vt:lpstr>
      <vt:lpstr>幼圆</vt:lpstr>
      <vt:lpstr>Office 主题</vt:lpstr>
      <vt:lpstr>PowerPoint Presentation</vt:lpstr>
      <vt:lpstr>PowerPoint Presentation</vt:lpstr>
      <vt:lpstr>PowerPoint Presentation</vt:lpstr>
      <vt:lpstr>一、人类早期的生产与生活</vt:lpstr>
      <vt:lpstr>PowerPoint Presentation</vt:lpstr>
      <vt:lpstr>PowerPoint Presentation</vt:lpstr>
      <vt:lpstr>一、人类早期的生产与生活</vt:lpstr>
      <vt:lpstr>PowerPoint Presentation</vt:lpstr>
      <vt:lpstr>PowerPoint Presentation</vt:lpstr>
      <vt:lpstr>PowerPoint Presentation</vt:lpstr>
      <vt:lpstr>一、人类早期的生产与生活</vt:lpstr>
      <vt:lpstr>PowerPoint Presentation</vt:lpstr>
      <vt:lpstr>PowerPoint Presentation</vt:lpstr>
      <vt:lpstr>PowerPoint Presentation</vt:lpstr>
      <vt:lpstr>PowerPoint Presentation</vt:lpstr>
      <vt:lpstr>一、人类早期的生产与生活</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2018-10-07T13:52:00Z</cp:lastPrinted>
  <dcterms:created xsi:type="dcterms:W3CDTF">2018-10-01T02:55:00Z</dcterms:created>
  <dcterms:modified xsi:type="dcterms:W3CDTF">2020-07-05T02:59:56Z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