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83" r:id="rId19"/>
    <p:sldId id="275" r:id="rId20"/>
    <p:sldId id="274" r:id="rId21"/>
    <p:sldId id="277" r:id="rId22"/>
    <p:sldId id="285" r:id="rId23"/>
    <p:sldId id="276" r:id="rId24"/>
    <p:sldId id="278" r:id="rId25"/>
    <p:sldId id="279" r:id="rId26"/>
    <p:sldId id="286" r:id="rId27"/>
    <p:sldId id="280" r:id="rId28"/>
    <p:sldId id="281"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5BE263C-DBD7-4A20-BB59-AAB30ACAA65A}" styleName="中度样式 3 - 强调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fill>
          <a:solidFill>
            <a:schemeClr val="dk1">
              <a:tint val="20000"/>
            </a:schemeClr>
          </a:solidFill>
        </a:fill>
      </a:tcStyle>
    </a:band1H>
    <a:band1V>
      <a:tcStyle>
        <a:fill>
          <a:solidFill>
            <a:schemeClr val="dk1">
              <a:tint val="20000"/>
            </a:schemeClr>
          </a:solidFill>
        </a:fill>
      </a:tcStyle>
    </a:band1V>
    <a:lastCol>
      <a:tcTxStyle b="on">
        <a:fontRef idx="minor">
          <a:scrgbClr r="0" g="0" b="0"/>
        </a:fontRef>
        <a:schemeClr val="lt1"/>
      </a:tcTxStyle>
      <a:tcStyle>
        <a:fill>
          <a:solidFill>
            <a:schemeClr val="accent2"/>
          </a:solidFill>
        </a:fill>
      </a:tcStyle>
    </a:lastCol>
    <a:firstCol>
      <a:tcTxStyle b="on">
        <a:fontRef idx="minor">
          <a:scrgbClr r="0" g="0" b="0"/>
        </a:fontRef>
        <a:schemeClr val="lt1"/>
      </a:tcTxStyle>
      <a:tcStyle>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seCell>
    <a:swCell>
      <a:tcTxStyle b="on">
        <a:fontRef idx="minor">
          <a:scrgbClr r="0" g="0" b="0"/>
        </a:fontRef>
        <a:schemeClr val="dk1"/>
      </a:tcTx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138" y="126"/>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1.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iagrams/colors1.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a="http://schemas.openxmlformats.org/drawingml/2006/main" xmlns:dgm="http://schemas.openxmlformats.org/drawingml/2006/diagram" uniqueId="urn:microsoft.com/office/officeart/2005/8/colors/accent2_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45367B9-3D57-4FB9-9EA8-C7C991A80AD9}" type="doc">
      <dgm:prSet loTypeId="urn:microsoft.com/office/officeart/2009/3/layout/DescendingProcess" loCatId="process" qsTypeId="urn:microsoft.com/office/officeart/2005/8/quickstyle/simple1" qsCatId="simple" csTypeId="urn:microsoft.com/office/officeart/2005/8/colors/accent1_2" csCatId="accent1" phldr="1"/>
      <dgm:spPr/>
      <dgm:t>
        <a:bodyPr/>
        <a:lstStyle>
          <a:defPPr/>
        </a:lstStyle>
        <a:p>
          <a:pPr/>
          <a:endParaRPr lang="zh-CN" altLang="en-US"/>
        </a:p>
      </dgm:t>
    </dgm:pt>
    <dgm:pt modelId="{E08AECF0-A6CD-4875-BD5C-DC6CAB57A1DD}" type="parTrans" cxnId="{DECEC537-E140-46A8-AE94-D2437C3E1CA2}">
      <dgm:prSet custT="1"/>
      <dgm:spPr/>
      <dgm:t>
        <a:bodyPr/>
        <a:lstStyle>
          <a:defPPr/>
        </a:lstStyle>
        <a:p>
          <a:pPr/>
          <a:endParaRPr lang="zh-CN" altLang="en-US" sz="2400">
            <a:latin typeface="黑体" pitchFamily="49" charset="-122"/>
            <a:ea typeface="黑体" pitchFamily="49" charset="-122"/>
          </a:endParaRPr>
        </a:p>
      </dgm:t>
    </dgm:pt>
    <dgm:pt modelId="{08866BB6-0C61-4499-9CB1-8AE0A696E5B0}">
      <dgm:prSet phldrT="[文本]" custT="1"/>
      <dgm:spPr/>
      <dgm:t>
        <a:bodyPr/>
        <a:lstStyle>
          <a:defPPr/>
        </a:lstStyle>
        <a:p>
          <a:pPr/>
          <a:r>
            <a:rPr lang="en-US" altLang="zh-CN" sz="2400" smtClean="0">
              <a:latin typeface="黑体" pitchFamily="49" charset="-122"/>
              <a:ea typeface="黑体" pitchFamily="49" charset="-122"/>
            </a:rPr>
            <a:t>1913</a:t>
          </a:r>
          <a:r>
            <a:rPr lang="zh-CN" altLang="en-US" sz="2400" smtClean="0">
              <a:latin typeface="黑体" pitchFamily="49" charset="-122"/>
              <a:ea typeface="黑体" pitchFamily="49" charset="-122"/>
            </a:rPr>
            <a:t>年国民党胜选，旋即宋教仁被刺</a:t>
          </a:r>
          <a:endParaRPr lang="zh-CN" altLang="en-US" sz="2400">
            <a:latin typeface="黑体" pitchFamily="49" charset="-122"/>
            <a:ea typeface="黑体" pitchFamily="49" charset="-122"/>
          </a:endParaRPr>
        </a:p>
      </dgm:t>
    </dgm:pt>
    <dgm:pt modelId="{BFA4898E-A1A7-4809-B8EA-E3CFD7F12D5B}" type="sibTrans" cxnId="{DECEC537-E140-46A8-AE94-D2437C3E1CA2}">
      <dgm:prSet custT="1"/>
      <dgm:spPr/>
      <dgm:t>
        <a:bodyPr/>
        <a:lstStyle>
          <a:defPPr/>
        </a:lstStyle>
        <a:p>
          <a:pPr/>
          <a:endParaRPr lang="zh-CN" altLang="en-US" sz="2400">
            <a:latin typeface="黑体" pitchFamily="49" charset="-122"/>
            <a:ea typeface="黑体" pitchFamily="49" charset="-122"/>
          </a:endParaRPr>
        </a:p>
      </dgm:t>
    </dgm:pt>
    <dgm:pt modelId="{254DF656-B8AE-4482-B3D0-A71D19807169}" type="parTrans" cxnId="{2AD59CBB-93C8-4026-82C4-81FE1236E5E2}">
      <dgm:prSet custT="1"/>
      <dgm:spPr/>
      <dgm:t>
        <a:bodyPr/>
        <a:lstStyle>
          <a:defPPr/>
        </a:lstStyle>
        <a:p>
          <a:pPr/>
          <a:endParaRPr lang="zh-CN" altLang="en-US" sz="2400">
            <a:latin typeface="黑体" pitchFamily="49" charset="-122"/>
            <a:ea typeface="黑体" pitchFamily="49" charset="-122"/>
          </a:endParaRPr>
        </a:p>
      </dgm:t>
    </dgm:pt>
    <dgm:pt modelId="{785A6BE7-73E5-46D8-BDA5-FC7910D52862}">
      <dgm:prSet phldrT="[文本]" custT="1"/>
      <dgm:spPr/>
      <dgm:t>
        <a:bodyPr/>
        <a:lstStyle>
          <a:defPPr/>
        </a:lstStyle>
        <a:p>
          <a:pPr/>
          <a:r>
            <a:rPr lang="en-US" altLang="zh-CN" sz="2400" smtClean="0">
              <a:latin typeface="黑体" pitchFamily="49" charset="-122"/>
              <a:ea typeface="黑体" pitchFamily="49" charset="-122"/>
            </a:rPr>
            <a:t>7</a:t>
          </a:r>
          <a:r>
            <a:rPr lang="zh-CN" altLang="en-US" sz="2400" smtClean="0">
              <a:latin typeface="黑体" pitchFamily="49" charset="-122"/>
              <a:ea typeface="黑体" pitchFamily="49" charset="-122"/>
            </a:rPr>
            <a:t>月，国民党发动“二次革命”，很快被镇压</a:t>
          </a:r>
          <a:endParaRPr lang="zh-CN" altLang="en-US" sz="2400">
            <a:latin typeface="黑体" pitchFamily="49" charset="-122"/>
            <a:ea typeface="黑体" pitchFamily="49" charset="-122"/>
          </a:endParaRPr>
        </a:p>
      </dgm:t>
    </dgm:pt>
    <dgm:pt modelId="{4B325948-FF49-4DFE-83E0-F983094712F7}" type="sibTrans" cxnId="{2AD59CBB-93C8-4026-82C4-81FE1236E5E2}">
      <dgm:prSet custT="1"/>
      <dgm:spPr>
        <a:noFill/>
        <a:ln>
          <a:noFill/>
        </a:ln>
      </dgm:spPr>
      <dgm:t>
        <a:bodyPr/>
        <a:lstStyle>
          <a:defPPr/>
        </a:lstStyle>
        <a:p>
          <a:pPr/>
          <a:endParaRPr lang="zh-CN" altLang="en-US" sz="2400">
            <a:latin typeface="黑体" pitchFamily="49" charset="-122"/>
            <a:ea typeface="黑体" pitchFamily="49" charset="-122"/>
          </a:endParaRPr>
        </a:p>
      </dgm:t>
    </dgm:pt>
    <dgm:pt modelId="{91410A9C-B0D4-4C1F-8274-A536618F7EAB}" type="parTrans" cxnId="{4B50C248-98AD-434D-94CA-C70B6B036F77}">
      <dgm:prSet custT="1"/>
      <dgm:spPr/>
      <dgm:t>
        <a:bodyPr/>
        <a:lstStyle>
          <a:defPPr/>
        </a:lstStyle>
        <a:p>
          <a:pPr/>
          <a:endParaRPr lang="zh-CN" altLang="en-US" sz="2400">
            <a:latin typeface="黑体" pitchFamily="49" charset="-122"/>
            <a:ea typeface="黑体" pitchFamily="49" charset="-122"/>
          </a:endParaRPr>
        </a:p>
      </dgm:t>
    </dgm:pt>
    <dgm:pt modelId="{46BE49A5-1DC4-4E42-85BE-B653638FBCD3}">
      <dgm:prSet phldrT="[文本]" custT="1"/>
      <dgm:spPr/>
      <dgm:t>
        <a:bodyPr/>
        <a:lstStyle>
          <a:defPPr/>
        </a:lstStyle>
        <a:p>
          <a:pPr algn="l"/>
          <a:r>
            <a:rPr lang="en-US" altLang="zh-CN" sz="2400" smtClean="0">
              <a:latin typeface="黑体" pitchFamily="49" charset="-122"/>
              <a:ea typeface="黑体" pitchFamily="49" charset="-122"/>
            </a:rPr>
            <a:t>10</a:t>
          </a:r>
          <a:r>
            <a:rPr lang="zh-CN" altLang="en-US" sz="2400" smtClean="0">
              <a:latin typeface="黑体" pitchFamily="49" charset="-122"/>
              <a:ea typeface="黑体" pitchFamily="49" charset="-122"/>
            </a:rPr>
            <a:t>月，袁世凯强迫国会选举他为大总统，后解散国民党和国会</a:t>
          </a:r>
          <a:endParaRPr lang="zh-CN" altLang="en-US" sz="2400">
            <a:latin typeface="黑体" pitchFamily="49" charset="-122"/>
            <a:ea typeface="黑体" pitchFamily="49" charset="-122"/>
          </a:endParaRPr>
        </a:p>
      </dgm:t>
    </dgm:pt>
    <dgm:pt modelId="{EBAF9BA4-A4B6-4CBF-A2D2-1B221DA2952C}" type="sibTrans" cxnId="{4B50C248-98AD-434D-94CA-C70B6B036F77}">
      <dgm:prSet custT="1"/>
      <dgm:spPr>
        <a:noFill/>
        <a:ln>
          <a:noFill/>
        </a:ln>
      </dgm:spPr>
      <dgm:t>
        <a:bodyPr/>
        <a:lstStyle>
          <a:defPPr/>
        </a:lstStyle>
        <a:p>
          <a:pPr/>
          <a:endParaRPr lang="zh-CN" altLang="en-US" sz="2400">
            <a:latin typeface="黑体" pitchFamily="49" charset="-122"/>
            <a:ea typeface="黑体" pitchFamily="49" charset="-122"/>
          </a:endParaRPr>
        </a:p>
      </dgm:t>
    </dgm:pt>
    <dgm:pt modelId="{5D189F3E-D057-4BE0-AA2F-2A782F4AEAAE}" type="parTrans" cxnId="{33A51C69-D18A-4488-8BF1-7234D1737475}">
      <dgm:prSet custT="1"/>
      <dgm:spPr/>
      <dgm:t>
        <a:bodyPr/>
        <a:lstStyle>
          <a:defPPr/>
        </a:lstStyle>
        <a:p>
          <a:pPr/>
          <a:endParaRPr lang="zh-CN" altLang="en-US" sz="2400">
            <a:latin typeface="黑体" pitchFamily="49" charset="-122"/>
            <a:ea typeface="黑体" pitchFamily="49" charset="-122"/>
          </a:endParaRPr>
        </a:p>
      </dgm:t>
    </dgm:pt>
    <dgm:pt modelId="{97035276-DB62-4D35-996E-BEE362D45585}">
      <dgm:prSet phldrT="[文本]" custT="1"/>
      <dgm:spPr/>
      <dgm:t>
        <a:bodyPr/>
        <a:lstStyle>
          <a:defPPr/>
        </a:lstStyle>
        <a:p>
          <a:pPr/>
          <a:r>
            <a:rPr lang="en-US" altLang="zh-CN" sz="2400" smtClean="0">
              <a:latin typeface="黑体" pitchFamily="49" charset="-122"/>
              <a:ea typeface="黑体" pitchFamily="49" charset="-122"/>
            </a:rPr>
            <a:t>1915</a:t>
          </a:r>
          <a:r>
            <a:rPr lang="zh-CN" altLang="en-US" sz="2400" smtClean="0">
              <a:latin typeface="黑体" pitchFamily="49" charset="-122"/>
              <a:ea typeface="黑体" pitchFamily="49" charset="-122"/>
            </a:rPr>
            <a:t>年，袁世凯复辟帝制</a:t>
          </a:r>
          <a:endParaRPr lang="zh-CN" altLang="en-US" sz="2400">
            <a:latin typeface="黑体" pitchFamily="49" charset="-122"/>
            <a:ea typeface="黑体" pitchFamily="49" charset="-122"/>
          </a:endParaRPr>
        </a:p>
      </dgm:t>
    </dgm:pt>
    <dgm:pt modelId="{86AA8A88-A285-4F93-A544-A52FE08F044F}" type="sibTrans" cxnId="{33A51C69-D18A-4488-8BF1-7234D1737475}">
      <dgm:prSet custT="1"/>
      <dgm:spPr>
        <a:noFill/>
        <a:ln>
          <a:noFill/>
        </a:ln>
      </dgm:spPr>
      <dgm:t>
        <a:bodyPr/>
        <a:lstStyle>
          <a:defPPr/>
        </a:lstStyle>
        <a:p>
          <a:pPr/>
          <a:endParaRPr lang="zh-CN" altLang="en-US" sz="2400">
            <a:latin typeface="黑体" pitchFamily="49" charset="-122"/>
            <a:ea typeface="黑体" pitchFamily="49" charset="-122"/>
          </a:endParaRPr>
        </a:p>
      </dgm:t>
    </dgm:pt>
    <dgm:pt modelId="{5C8117E2-478A-43B0-AA03-03538EAE8E2D}" type="parTrans" cxnId="{B8E799C8-F551-41B7-ABF2-88A9DD38D9C6}">
      <dgm:prSet custT="1"/>
      <dgm:spPr/>
      <dgm:t>
        <a:bodyPr/>
        <a:lstStyle>
          <a:defPPr/>
        </a:lstStyle>
        <a:p>
          <a:pPr/>
          <a:endParaRPr lang="zh-CN" altLang="en-US" sz="2400">
            <a:latin typeface="黑体" pitchFamily="49" charset="-122"/>
            <a:ea typeface="黑体" pitchFamily="49" charset="-122"/>
          </a:endParaRPr>
        </a:p>
      </dgm:t>
    </dgm:pt>
    <dgm:pt modelId="{04F07B85-D325-45D6-9648-FE075D64D34B}">
      <dgm:prSet phldrT="[文本]" custT="1"/>
      <dgm:spPr/>
      <dgm:t>
        <a:bodyPr/>
        <a:lstStyle>
          <a:defPPr/>
        </a:lstStyle>
        <a:p>
          <a:pPr algn="l"/>
          <a:r>
            <a:rPr lang="en-US" altLang="zh-CN" sz="2400" smtClean="0">
              <a:latin typeface="黑体" pitchFamily="49" charset="-122"/>
              <a:ea typeface="黑体" pitchFamily="49" charset="-122"/>
            </a:rPr>
            <a:t>1916</a:t>
          </a:r>
          <a:r>
            <a:rPr lang="zh-CN" altLang="en-US" sz="2400" smtClean="0">
              <a:latin typeface="黑体" pitchFamily="49" charset="-122"/>
              <a:ea typeface="黑体" pitchFamily="49" charset="-122"/>
            </a:rPr>
            <a:t>年，袁世凯被迫取消帝制，在绝望中死去，民国陷入军阀割据混战局面</a:t>
          </a:r>
          <a:endParaRPr lang="zh-CN" altLang="en-US" sz="2400">
            <a:latin typeface="黑体" pitchFamily="49" charset="-122"/>
            <a:ea typeface="黑体" pitchFamily="49" charset="-122"/>
          </a:endParaRPr>
        </a:p>
      </dgm:t>
    </dgm:pt>
    <dgm:pt modelId="{D5B1FAE8-09AC-42C1-9A09-48E4F6083A7A}" type="sibTrans" cxnId="{B8E799C8-F551-41B7-ABF2-88A9DD38D9C6}">
      <dgm:prSet custT="1"/>
      <dgm:spPr/>
      <dgm:t>
        <a:bodyPr/>
        <a:lstStyle>
          <a:defPPr/>
        </a:lstStyle>
        <a:p>
          <a:pPr/>
          <a:endParaRPr lang="zh-CN" altLang="en-US" sz="2400">
            <a:latin typeface="黑体" pitchFamily="49" charset="-122"/>
            <a:ea typeface="黑体" pitchFamily="49" charset="-122"/>
          </a:endParaRPr>
        </a:p>
      </dgm:t>
    </dgm:pt>
    <dgm:pt modelId="{FB708B9E-6EAF-4310-B602-4568A1F8E63E}" type="pres">
      <dgm:prSet presAssocID="{E45367B9-3D57-4FB9-9EA8-C7C991A80AD9}" presName="Name0">
        <dgm:presLayoutVars>
          <dgm:chMax val="7"/>
          <dgm:chPref val="5"/>
        </dgm:presLayoutVars>
      </dgm:prSet>
      <dgm:spPr/>
      <dgm:t>
        <a:bodyPr/>
        <a:lstStyle>
          <a:defPPr/>
        </a:lstStyle>
        <a:p>
          <a:pPr/>
          <a:endParaRPr lang="zh-CN" altLang="en-US"/>
        </a:p>
      </dgm:t>
    </dgm:pt>
    <dgm:pt modelId="{E06E4041-C38E-41BE-A332-42241C430816}" type="pres">
      <dgm:prSet presAssocID="{E45367B9-3D57-4FB9-9EA8-C7C991A80AD9}" presName="arrowNode" presStyleLbl="node1" presStyleCnt="1" custAng="12987428" custScaleX="134334" custLinFactNeighborX="-604" custLinFactNeighborY="7721"/>
      <dgm:spPr/>
      <dgm:t>
        <a:bodyPr/>
        <a:lstStyle>
          <a:defPPr/>
        </a:lstStyle>
        <a:p>
          <a:pPr/>
        </a:p>
      </dgm:t>
    </dgm:pt>
    <dgm:pt modelId="{3DFC9291-774C-4C80-9A20-88D3A9090560}" type="pres">
      <dgm:prSet presAssocID="{08866BB6-0C61-4499-9CB1-8AE0A696E5B0}" presName="txNode1" presStyleLbl="revTx" presStyleCnt="5" custLinFactNeighborX="-27755" custLinFactNeighborY="96592">
        <dgm:presLayoutVars>
          <dgm:bulletEnabled val="1"/>
        </dgm:presLayoutVars>
      </dgm:prSet>
      <dgm:spPr/>
      <dgm:t>
        <a:bodyPr/>
        <a:lstStyle>
          <a:defPPr/>
        </a:lstStyle>
        <a:p>
          <a:pPr/>
          <a:endParaRPr lang="zh-CN" altLang="en-US"/>
        </a:p>
      </dgm:t>
    </dgm:pt>
    <dgm:pt modelId="{2543EABB-B943-4655-8268-5E65D1F720E8}" type="pres">
      <dgm:prSet presAssocID="{785A6BE7-73E5-46D8-BDA5-FC7910D52862}" presName="txNode2" presStyleLbl="revTx" presStyleIdx="1" presStyleCnt="5" custScaleX="73085" custLinFactNeighborX="-37035" custLinFactNeighborY="-28040">
        <dgm:presLayoutVars>
          <dgm:bulletEnabled val="1"/>
        </dgm:presLayoutVars>
      </dgm:prSet>
      <dgm:spPr/>
      <dgm:t>
        <a:bodyPr/>
        <a:lstStyle>
          <a:defPPr/>
        </a:lstStyle>
        <a:p>
          <a:pPr/>
          <a:endParaRPr lang="zh-CN" altLang="en-US"/>
        </a:p>
      </dgm:t>
    </dgm:pt>
    <dgm:pt modelId="{838DE45E-DE7D-4C17-8127-EB3B80EDB62F}" type="pres">
      <dgm:prSet presAssocID="{4B325948-FF49-4DFE-83E0-F983094712F7}" presName="dotNode2"/>
      <dgm:spPr/>
      <dgm:t>
        <a:bodyPr/>
        <a:lstStyle>
          <a:defPPr/>
        </a:lstStyle>
        <a:p>
          <a:pPr/>
        </a:p>
      </dgm:t>
    </dgm:pt>
    <dgm:pt modelId="{B4EFD646-DE6B-487F-9719-547AABC3E777}" type="pres">
      <dgm:prSet presAssocID="{4B325948-FF49-4DFE-83E0-F983094712F7}" presName="dotRepeatNode" presStyleLbl="fgShp" presStyleCnt="3" custFlipHor="1" custScaleX="85020" custScaleY="91238" custLinFactX="-400000" custLinFactY="61943" custLinFactNeighborX="-483361" custLinFactNeighborY="100000"/>
      <dgm:spPr/>
      <dgm:t>
        <a:bodyPr/>
        <a:lstStyle>
          <a:defPPr/>
        </a:lstStyle>
        <a:p>
          <a:pPr/>
          <a:endParaRPr lang="zh-CN" altLang="en-US"/>
        </a:p>
      </dgm:t>
    </dgm:pt>
    <dgm:pt modelId="{8A60939D-11F2-4A5A-A43B-DFC277AEDC8D}" type="pres">
      <dgm:prSet presAssocID="{46BE49A5-1DC4-4E42-85BE-B653638FBCD3}" presName="txNode3" presStyleLbl="revTx" presStyleIdx="2" presStyleCnt="5" custScaleX="92257" custLinFactNeighborX="23509" custLinFactNeighborY="56937">
        <dgm:presLayoutVars>
          <dgm:bulletEnabled val="1"/>
        </dgm:presLayoutVars>
      </dgm:prSet>
      <dgm:spPr/>
      <dgm:t>
        <a:bodyPr/>
        <a:lstStyle>
          <a:defPPr/>
        </a:lstStyle>
        <a:p>
          <a:pPr/>
          <a:endParaRPr lang="zh-CN" altLang="en-US"/>
        </a:p>
      </dgm:t>
    </dgm:pt>
    <dgm:pt modelId="{6BE79EAD-0473-41E9-A6E5-C2610225B0EB}" type="pres">
      <dgm:prSet presAssocID="{EBAF9BA4-A4B6-4CBF-A2D2-1B221DA2952C}" presName="dotNode3"/>
      <dgm:spPr/>
      <dgm:t>
        <a:bodyPr/>
        <a:lstStyle>
          <a:defPPr/>
        </a:lstStyle>
        <a:p>
          <a:pPr/>
        </a:p>
      </dgm:t>
    </dgm:pt>
    <dgm:pt modelId="{FBA48747-EACF-4537-819E-5EC8DFAE0BB4}" type="pres">
      <dgm:prSet presAssocID="{EBAF9BA4-A4B6-4CBF-A2D2-1B221DA2952C}" presName="dotRepeatNode" presStyleLbl="fgShp" presStyleIdx="1" presStyleCnt="3" custLinFactX="-400000" custLinFactY="-125614" custLinFactNeighborX="-422603" custLinFactNeighborY="-200000"/>
      <dgm:spPr/>
      <dgm:t>
        <a:bodyPr/>
        <a:lstStyle>
          <a:defPPr/>
        </a:lstStyle>
        <a:p>
          <a:pPr/>
          <a:endParaRPr lang="zh-CN" altLang="en-US"/>
        </a:p>
      </dgm:t>
    </dgm:pt>
    <dgm:pt modelId="{3E43D00C-820D-4DAE-9715-68F0545150CE}" type="pres">
      <dgm:prSet presAssocID="{97035276-DB62-4D35-996E-BEE362D45585}" presName="txNode4" presStyleLbl="revTx" presStyleIdx="3" presStyleCnt="5" custLinFactNeighborX="3222" custLinFactNeighborY="-96240">
        <dgm:presLayoutVars>
          <dgm:bulletEnabled val="1"/>
        </dgm:presLayoutVars>
      </dgm:prSet>
      <dgm:spPr/>
      <dgm:t>
        <a:bodyPr/>
        <a:lstStyle>
          <a:defPPr/>
        </a:lstStyle>
        <a:p>
          <a:pPr/>
          <a:endParaRPr lang="zh-CN" altLang="en-US"/>
        </a:p>
      </dgm:t>
    </dgm:pt>
    <dgm:pt modelId="{35F61D4D-84DE-4C68-B3ED-AD23F48416D1}" type="pres">
      <dgm:prSet presAssocID="{86AA8A88-A285-4F93-A544-A52FE08F044F}" presName="dotNode4"/>
      <dgm:spPr/>
      <dgm:t>
        <a:bodyPr/>
        <a:lstStyle>
          <a:defPPr/>
        </a:lstStyle>
        <a:p>
          <a:pPr/>
        </a:p>
      </dgm:t>
    </dgm:pt>
    <dgm:pt modelId="{9CA4B790-BF38-4F41-9C43-A753EA37FC04}" type="pres">
      <dgm:prSet presAssocID="{86AA8A88-A285-4F93-A544-A52FE08F044F}" presName="dotRepeatNode" presStyleLbl="fgShp" presStyleIdx="2" presStyleCnt="3" custLinFactX="-272036" custLinFactY="-342628" custLinFactNeighborX="-300000" custLinFactNeighborY="-400000"/>
      <dgm:spPr/>
      <dgm:t>
        <a:bodyPr/>
        <a:lstStyle>
          <a:defPPr/>
        </a:lstStyle>
        <a:p>
          <a:pPr/>
          <a:endParaRPr lang="zh-CN" altLang="en-US"/>
        </a:p>
      </dgm:t>
    </dgm:pt>
    <dgm:pt modelId="{044B0FD8-CB64-4405-B4D5-CC61B2F9BD97}" type="pres">
      <dgm:prSet presAssocID="{04F07B85-D325-45D6-9648-FE075D64D34B}" presName="txNode5" presStyleLbl="revTx" presStyleIdx="4" presStyleCnt="5" custLinFactNeighborX="22642" custLinFactNeighborY="-41252">
        <dgm:presLayoutVars>
          <dgm:bulletEnabled val="1"/>
        </dgm:presLayoutVars>
      </dgm:prSet>
      <dgm:spPr/>
      <dgm:t>
        <a:bodyPr/>
        <a:lstStyle>
          <a:defPPr/>
        </a:lstStyle>
        <a:p>
          <a:pPr/>
          <a:endParaRPr lang="zh-CN" altLang="en-US"/>
        </a:p>
      </dgm:t>
    </dgm:pt>
  </dgm:ptLst>
  <dgm:cxnLst>
    <dgm:cxn modelId="{DECEC537-E140-46A8-AE94-D2437C3E1CA2}" srcId="{E45367B9-3D57-4FB9-9EA8-C7C991A80AD9}" destId="{08866BB6-0C61-4499-9CB1-8AE0A696E5B0}" srcOrd="0" destOrd="0" parTransId="{E08AECF0-A6CD-4875-BD5C-DC6CAB57A1DD}" sibTransId="{BFA4898E-A1A7-4809-B8EA-E3CFD7F12D5B}"/>
    <dgm:cxn modelId="{2AD59CBB-93C8-4026-82C4-81FE1236E5E2}" srcId="{E45367B9-3D57-4FB9-9EA8-C7C991A80AD9}" destId="{785A6BE7-73E5-46D8-BDA5-FC7910D52862}" srcOrd="1" destOrd="0" parTransId="{254DF656-B8AE-4482-B3D0-A71D19807169}" sibTransId="{4B325948-FF49-4DFE-83E0-F983094712F7}"/>
    <dgm:cxn modelId="{4B50C248-98AD-434D-94CA-C70B6B036F77}" srcId="{E45367B9-3D57-4FB9-9EA8-C7C991A80AD9}" destId="{46BE49A5-1DC4-4E42-85BE-B653638FBCD3}" srcOrd="2" destOrd="0" parTransId="{91410A9C-B0D4-4C1F-8274-A536618F7EAB}" sibTransId="{EBAF9BA4-A4B6-4CBF-A2D2-1B221DA2952C}"/>
    <dgm:cxn modelId="{33A51C69-D18A-4488-8BF1-7234D1737475}" srcId="{E45367B9-3D57-4FB9-9EA8-C7C991A80AD9}" destId="{97035276-DB62-4D35-996E-BEE362D45585}" srcOrd="3" destOrd="0" parTransId="{5D189F3E-D057-4BE0-AA2F-2A782F4AEAAE}" sibTransId="{86AA8A88-A285-4F93-A544-A52FE08F044F}"/>
    <dgm:cxn modelId="{B8E799C8-F551-41B7-ABF2-88A9DD38D9C6}" srcId="{E45367B9-3D57-4FB9-9EA8-C7C991A80AD9}" destId="{04F07B85-D325-45D6-9648-FE075D64D34B}" srcOrd="4" destOrd="0" parTransId="{5C8117E2-478A-43B0-AA03-03538EAE8E2D}" sibTransId="{D5B1FAE8-09AC-42C1-9A09-48E4F6083A7A}"/>
    <dgm:cxn modelId="{962E213C-611C-4D79-99AF-BF227D1B263F}" type="presOf" srcId="{E45367B9-3D57-4FB9-9EA8-C7C991A80AD9}" destId="{FB708B9E-6EAF-4310-B602-4568A1F8E63E}" srcOrd="0" destOrd="0" presId="urn:microsoft.com/office/officeart/2009/3/layout/DescendingProcess"/>
    <dgm:cxn modelId="{DA73D7BB-0E77-4F68-95F7-F7A1DBD97776}" type="presParOf" srcId="{FB708B9E-6EAF-4310-B602-4568A1F8E63E}" destId="{E06E4041-C38E-41BE-A332-42241C430816}" srcOrd="0" destOrd="0" presId="urn:microsoft.com/office/officeart/2009/3/layout/DescendingProcess"/>
    <dgm:cxn modelId="{4F3B9CD0-D4FF-49E1-A2E9-54A685DE1C7A}" type="presParOf" srcId="{FB708B9E-6EAF-4310-B602-4568A1F8E63E}" destId="{3DFC9291-774C-4C80-9A20-88D3A9090560}" srcOrd="1" destOrd="0" presId="urn:microsoft.com/office/officeart/2009/3/layout/DescendingProcess"/>
    <dgm:cxn modelId="{AF94BBB9-232E-422E-89C7-72E8312E4174}" type="presOf" srcId="{08866BB6-0C61-4499-9CB1-8AE0A696E5B0}" destId="{3DFC9291-774C-4C80-9A20-88D3A9090560}" srcOrd="0" destOrd="0" presId="urn:microsoft.com/office/officeart/2009/3/layout/DescendingProcess"/>
    <dgm:cxn modelId="{6094F320-10ED-497D-8055-5387D754D83E}" type="presParOf" srcId="{FB708B9E-6EAF-4310-B602-4568A1F8E63E}" destId="{2543EABB-B943-4655-8268-5E65D1F720E8}" srcOrd="2" destOrd="0" presId="urn:microsoft.com/office/officeart/2009/3/layout/DescendingProcess"/>
    <dgm:cxn modelId="{F63DC8EB-6271-4F9A-90E8-764D775C17F6}" type="presOf" srcId="{785A6BE7-73E5-46D8-BDA5-FC7910D52862}" destId="{2543EABB-B943-4655-8268-5E65D1F720E8}" srcOrd="0" destOrd="0" presId="urn:microsoft.com/office/officeart/2009/3/layout/DescendingProcess"/>
    <dgm:cxn modelId="{08AE0A76-6E62-4A4E-9171-156DFA7030B8}" type="presParOf" srcId="{FB708B9E-6EAF-4310-B602-4568A1F8E63E}" destId="{838DE45E-DE7D-4C17-8127-EB3B80EDB62F}" srcOrd="3" destOrd="0" presId="urn:microsoft.com/office/officeart/2009/3/layout/DescendingProcess"/>
    <dgm:cxn modelId="{7FD9C988-6F4E-4E40-B1A0-6CE2C380B9EA}" type="presParOf" srcId="{838DE45E-DE7D-4C17-8127-EB3B80EDB62F}" destId="{B4EFD646-DE6B-487F-9719-547AABC3E777}" srcOrd="0" destOrd="0" presId="urn:microsoft.com/office/officeart/2009/3/layout/DescendingProcess"/>
    <dgm:cxn modelId="{A09A30F4-2B50-40B4-B3A7-AB6F47B49838}" type="presOf" srcId="{4B325948-FF49-4DFE-83E0-F983094712F7}" destId="{B4EFD646-DE6B-487F-9719-547AABC3E777}" srcOrd="0" destOrd="0" presId="urn:microsoft.com/office/officeart/2009/3/layout/DescendingProcess"/>
    <dgm:cxn modelId="{37AF7C5A-AA58-445D-B722-617EEE21047B}" type="presParOf" srcId="{FB708B9E-6EAF-4310-B602-4568A1F8E63E}" destId="{8A60939D-11F2-4A5A-A43B-DFC277AEDC8D}" srcOrd="4" destOrd="0" presId="urn:microsoft.com/office/officeart/2009/3/layout/DescendingProcess"/>
    <dgm:cxn modelId="{63E97C29-D45A-42C1-AAED-9AC1A91C2F3B}" type="presOf" srcId="{46BE49A5-1DC4-4E42-85BE-B653638FBCD3}" destId="{8A60939D-11F2-4A5A-A43B-DFC277AEDC8D}" srcOrd="0" destOrd="0" presId="urn:microsoft.com/office/officeart/2009/3/layout/DescendingProcess"/>
    <dgm:cxn modelId="{05FDBB19-C740-4180-BCFB-3E6295A4A6B8}" type="presParOf" srcId="{FB708B9E-6EAF-4310-B602-4568A1F8E63E}" destId="{6BE79EAD-0473-41E9-A6E5-C2610225B0EB}" srcOrd="5" destOrd="0" presId="urn:microsoft.com/office/officeart/2009/3/layout/DescendingProcess"/>
    <dgm:cxn modelId="{8182635D-E091-4AA1-A9F9-FC47DA0A15E8}" type="presParOf" srcId="{6BE79EAD-0473-41E9-A6E5-C2610225B0EB}" destId="{FBA48747-EACF-4537-819E-5EC8DFAE0BB4}" srcOrd="0" destOrd="0" presId="urn:microsoft.com/office/officeart/2009/3/layout/DescendingProcess"/>
    <dgm:cxn modelId="{71EEBE7A-CDC4-4C1B-A80C-BA790246C2CB}" type="presOf" srcId="{EBAF9BA4-A4B6-4CBF-A2D2-1B221DA2952C}" destId="{FBA48747-EACF-4537-819E-5EC8DFAE0BB4}" srcOrd="0" destOrd="0" presId="urn:microsoft.com/office/officeart/2009/3/layout/DescendingProcess"/>
    <dgm:cxn modelId="{617E3C1A-BB09-436B-9166-C8A30688F427}" type="presParOf" srcId="{FB708B9E-6EAF-4310-B602-4568A1F8E63E}" destId="{3E43D00C-820D-4DAE-9715-68F0545150CE}" srcOrd="6" destOrd="0" presId="urn:microsoft.com/office/officeart/2009/3/layout/DescendingProcess"/>
    <dgm:cxn modelId="{DD8181A1-87D4-4307-8060-C04D7C894A9A}" type="presOf" srcId="{97035276-DB62-4D35-996E-BEE362D45585}" destId="{3E43D00C-820D-4DAE-9715-68F0545150CE}" srcOrd="0" destOrd="0" presId="urn:microsoft.com/office/officeart/2009/3/layout/DescendingProcess"/>
    <dgm:cxn modelId="{AA8579ED-2562-4997-B3C8-0D4C56733700}" type="presParOf" srcId="{FB708B9E-6EAF-4310-B602-4568A1F8E63E}" destId="{35F61D4D-84DE-4C68-B3ED-AD23F48416D1}" srcOrd="7" destOrd="0" presId="urn:microsoft.com/office/officeart/2009/3/layout/DescendingProcess"/>
    <dgm:cxn modelId="{252ECFCE-6278-4891-A99B-908F491A4417}" type="presParOf" srcId="{35F61D4D-84DE-4C68-B3ED-AD23F48416D1}" destId="{9CA4B790-BF38-4F41-9C43-A753EA37FC04}" srcOrd="0" destOrd="0" presId="urn:microsoft.com/office/officeart/2009/3/layout/DescendingProcess"/>
    <dgm:cxn modelId="{31A2D287-80B0-4D9B-A453-6AC9FCDCE606}" type="presOf" srcId="{86AA8A88-A285-4F93-A544-A52FE08F044F}" destId="{9CA4B790-BF38-4F41-9C43-A753EA37FC04}" srcOrd="0" destOrd="0" presId="urn:microsoft.com/office/officeart/2009/3/layout/DescendingProcess"/>
    <dgm:cxn modelId="{F25E8246-735C-49BA-B373-E34C202BBBF3}" type="presParOf" srcId="{FB708B9E-6EAF-4310-B602-4568A1F8E63E}" destId="{044B0FD8-CB64-4405-B4D5-CC61B2F9BD97}" srcOrd="8" destOrd="0" presId="urn:microsoft.com/office/officeart/2009/3/layout/DescendingProcess"/>
    <dgm:cxn modelId="{089FFD50-D742-4DD0-BB0C-B48FF064C3DA}" type="presOf" srcId="{04F07B85-D325-45D6-9648-FE075D64D34B}" destId="{044B0FD8-CB64-4405-B4D5-CC61B2F9BD97}" srcOrd="0" destOrd="0" presId="urn:microsoft.com/office/officeart/2009/3/layout/DescendingProcess"/>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ata2.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A32855B7-F147-4CE2-955D-511D4132378E}" type="doc">
      <dgm:prSet loTypeId="urn:microsoft.com/office/officeart/2005/8/layout/hierarchy2" loCatId="hierarchy" qsTypeId="urn:microsoft.com/office/officeart/2005/8/quickstyle/simple2" qsCatId="simple" csTypeId="urn:microsoft.com/office/officeart/2005/8/colors/accent2_1" csCatId="accent2" phldr="1"/>
      <dgm:spPr/>
      <dgm:t>
        <a:bodyPr/>
        <a:lstStyle>
          <a:defPPr/>
        </a:lstStyle>
        <a:p>
          <a:pPr/>
          <a:endParaRPr lang="zh-CN" altLang="en-US"/>
        </a:p>
      </dgm:t>
    </dgm:pt>
    <dgm:pt modelId="{D513AAC6-DD1D-4296-98D5-4807CE8E66C6}" type="parTrans" cxnId="{07E93D66-9AAB-4766-8340-CCF00FC132DB}">
      <dgm:prSet/>
      <dgm:spPr/>
      <dgm:t>
        <a:bodyPr/>
        <a:lstStyle>
          <a:defPPr/>
        </a:lstStyle>
        <a:p>
          <a:pPr/>
          <a:endParaRPr lang="zh-CN" altLang="en-US">
            <a:latin typeface="黑体" pitchFamily="49" charset="-122"/>
            <a:ea typeface="黑体" pitchFamily="49" charset="-122"/>
          </a:endParaRPr>
        </a:p>
      </dgm:t>
    </dgm:pt>
    <dgm:pt modelId="{75F52F85-A1AD-4444-B630-83DB6CBD2EED}">
      <dgm:prSet phldrT="[文本]"/>
      <dgm:spPr/>
      <dgm:t>
        <a:bodyPr/>
        <a:lstStyle>
          <a:defPPr/>
        </a:lstStyle>
        <a:p>
          <a:pPr/>
          <a:r>
            <a:rPr lang="zh-CN" altLang="en-US" smtClean="0">
              <a:latin typeface="黑体" pitchFamily="49" charset="-122"/>
              <a:ea typeface="黑体" pitchFamily="49" charset="-122"/>
            </a:rPr>
            <a:t>新中国的</a:t>
          </a:r>
          <a:endParaRPr lang="en-US" altLang="zh-CN" smtClean="0">
            <a:latin typeface="黑体" pitchFamily="49" charset="-122"/>
            <a:ea typeface="黑体" pitchFamily="49" charset="-122"/>
          </a:endParaRPr>
        </a:p>
        <a:p>
          <a:pPr/>
          <a:r>
            <a:rPr lang="zh-CN" altLang="en-US" smtClean="0">
              <a:latin typeface="黑体" pitchFamily="49" charset="-122"/>
              <a:ea typeface="黑体" pitchFamily="49" charset="-122"/>
            </a:rPr>
            <a:t>政治制度</a:t>
          </a:r>
          <a:endParaRPr lang="zh-CN" altLang="en-US">
            <a:latin typeface="黑体" pitchFamily="49" charset="-122"/>
            <a:ea typeface="黑体" pitchFamily="49" charset="-122"/>
          </a:endParaRPr>
        </a:p>
      </dgm:t>
    </dgm:pt>
    <dgm:pt modelId="{7D923CCE-9045-45EE-8C88-D5F1E58F39C1}" type="parTrans" cxnId="{3A8DBB2E-3474-4BAE-982B-8BCA38D71FD1}">
      <dgm:prSet/>
      <dgm:spPr/>
      <dgm:t>
        <a:bodyPr/>
        <a:lstStyle>
          <a:defPPr/>
        </a:lstStyle>
        <a:p>
          <a:pPr/>
          <a:endParaRPr lang="zh-CN" altLang="en-US">
            <a:latin typeface="黑体" pitchFamily="49" charset="-122"/>
            <a:ea typeface="黑体" pitchFamily="49" charset="-122"/>
          </a:endParaRPr>
        </a:p>
      </dgm:t>
    </dgm:pt>
    <dgm:pt modelId="{70D35970-9DD5-42D6-9CCD-CABB3963B146}">
      <dgm:prSet phldrT="[文本]"/>
      <dgm:spPr/>
      <dgm:t>
        <a:bodyPr/>
        <a:lstStyle>
          <a:defPPr/>
        </a:lstStyle>
        <a:p>
          <a:pPr/>
          <a:r>
            <a:rPr lang="zh-CN" altLang="en-US" smtClean="0">
              <a:latin typeface="黑体" pitchFamily="49" charset="-122"/>
              <a:ea typeface="黑体" pitchFamily="49" charset="-122"/>
            </a:rPr>
            <a:t>根本政治制度</a:t>
          </a:r>
          <a:endParaRPr lang="zh-CN" altLang="en-US">
            <a:latin typeface="黑体" pitchFamily="49" charset="-122"/>
            <a:ea typeface="黑体" pitchFamily="49" charset="-122"/>
          </a:endParaRPr>
        </a:p>
      </dgm:t>
    </dgm:pt>
    <dgm:pt modelId="{7C4DD960-F972-4DBF-BE72-F447BA809D94}" type="parTrans" cxnId="{A566AD06-BF74-40B8-AB2E-461E0D934993}">
      <dgm:prSet/>
      <dgm:spPr/>
      <dgm:t>
        <a:bodyPr/>
        <a:lstStyle>
          <a:defPPr/>
        </a:lstStyle>
        <a:p>
          <a:pPr/>
          <a:endParaRPr lang="zh-CN" altLang="en-US">
            <a:latin typeface="黑体" pitchFamily="49" charset="-122"/>
            <a:ea typeface="黑体" pitchFamily="49" charset="-122"/>
          </a:endParaRPr>
        </a:p>
      </dgm:t>
    </dgm:pt>
    <dgm:pt modelId="{BA3E7C7E-A2CC-460D-B54D-50A6BB040CCB}">
      <dgm:prSet phldrT="[文本]"/>
      <dgm:spPr/>
      <dgm:t>
        <a:bodyPr/>
        <a:lstStyle>
          <a:defPPr/>
        </a:lstStyle>
        <a:p>
          <a:pPr/>
          <a:r>
            <a:rPr lang="zh-CN" altLang="en-US" smtClean="0">
              <a:latin typeface="黑体" pitchFamily="49" charset="-122"/>
              <a:ea typeface="黑体" pitchFamily="49" charset="-122"/>
            </a:rPr>
            <a:t>人民代表大会制度</a:t>
          </a:r>
          <a:endParaRPr lang="zh-CN" altLang="en-US">
            <a:latin typeface="黑体" pitchFamily="49" charset="-122"/>
            <a:ea typeface="黑体" pitchFamily="49" charset="-122"/>
          </a:endParaRPr>
        </a:p>
      </dgm:t>
    </dgm:pt>
    <dgm:pt modelId="{D729A7D2-A616-452E-BF1A-10FCE7BFAD9B}" type="sibTrans" cxnId="{A566AD06-BF74-40B8-AB2E-461E0D934993}">
      <dgm:prSet/>
      <dgm:spPr/>
      <dgm:t>
        <a:bodyPr/>
        <a:lstStyle>
          <a:defPPr/>
        </a:lstStyle>
        <a:p>
          <a:pPr/>
          <a:endParaRPr lang="zh-CN" altLang="en-US">
            <a:latin typeface="黑体" pitchFamily="49" charset="-122"/>
            <a:ea typeface="黑体" pitchFamily="49" charset="-122"/>
          </a:endParaRPr>
        </a:p>
      </dgm:t>
    </dgm:pt>
    <dgm:pt modelId="{8E428476-BA71-4718-91FC-B60517E410A7}" type="sibTrans" cxnId="{3A8DBB2E-3474-4BAE-982B-8BCA38D71FD1}">
      <dgm:prSet/>
      <dgm:spPr/>
      <dgm:t>
        <a:bodyPr/>
        <a:lstStyle>
          <a:defPPr/>
        </a:lstStyle>
        <a:p>
          <a:pPr/>
          <a:endParaRPr lang="zh-CN" altLang="en-US">
            <a:latin typeface="黑体" pitchFamily="49" charset="-122"/>
            <a:ea typeface="黑体" pitchFamily="49" charset="-122"/>
          </a:endParaRPr>
        </a:p>
      </dgm:t>
    </dgm:pt>
    <dgm:pt modelId="{BF766DD3-890F-4048-806D-3488B060AF82}" type="parTrans" cxnId="{D65052FC-C7F7-4D1F-9DE9-24FDC7E7C186}">
      <dgm:prSet/>
      <dgm:spPr/>
      <dgm:t>
        <a:bodyPr/>
        <a:lstStyle>
          <a:defPPr/>
        </a:lstStyle>
        <a:p>
          <a:pPr/>
          <a:endParaRPr lang="zh-CN" altLang="en-US">
            <a:latin typeface="黑体" pitchFamily="49" charset="-122"/>
            <a:ea typeface="黑体" pitchFamily="49" charset="-122"/>
          </a:endParaRPr>
        </a:p>
      </dgm:t>
    </dgm:pt>
    <dgm:pt modelId="{228C281D-F427-49FC-B00A-DEF546B79AF1}">
      <dgm:prSet phldrT="[文本]"/>
      <dgm:spPr/>
      <dgm:t>
        <a:bodyPr/>
        <a:lstStyle>
          <a:defPPr/>
        </a:lstStyle>
        <a:p>
          <a:pPr/>
          <a:r>
            <a:rPr lang="zh-CN" altLang="en-US" smtClean="0">
              <a:latin typeface="黑体" pitchFamily="49" charset="-122"/>
              <a:ea typeface="黑体" pitchFamily="49" charset="-122"/>
            </a:rPr>
            <a:t>基本政治制度</a:t>
          </a:r>
          <a:endParaRPr lang="zh-CN" altLang="en-US">
            <a:latin typeface="黑体" pitchFamily="49" charset="-122"/>
            <a:ea typeface="黑体" pitchFamily="49" charset="-122"/>
          </a:endParaRPr>
        </a:p>
      </dgm:t>
    </dgm:pt>
    <dgm:pt modelId="{8088EA38-04CE-421D-8013-2E52A3962964}" type="parTrans" cxnId="{9D7F3EDE-B1D4-41C9-90F9-B616065E9866}">
      <dgm:prSet/>
      <dgm:spPr/>
      <dgm:t>
        <a:bodyPr/>
        <a:lstStyle>
          <a:defPPr/>
        </a:lstStyle>
        <a:p>
          <a:pPr/>
          <a:endParaRPr lang="zh-CN" altLang="en-US">
            <a:latin typeface="黑体" pitchFamily="49" charset="-122"/>
            <a:ea typeface="黑体" pitchFamily="49" charset="-122"/>
          </a:endParaRPr>
        </a:p>
      </dgm:t>
    </dgm:pt>
    <dgm:pt modelId="{802702D4-6BF2-45AA-84A2-EFDECBC0EB5C}">
      <dgm:prSet phldrT="[文本]"/>
      <dgm:spPr/>
      <dgm:t>
        <a:bodyPr/>
        <a:lstStyle>
          <a:defPPr/>
        </a:lstStyle>
        <a:p>
          <a:pPr/>
          <a:r>
            <a:rPr lang="zh-CN" altLang="en-US" smtClean="0">
              <a:latin typeface="黑体" pitchFamily="49" charset="-122"/>
              <a:ea typeface="黑体" pitchFamily="49" charset="-122"/>
            </a:rPr>
            <a:t>中国共产党领导的多党合作和政治协商制度</a:t>
          </a:r>
          <a:endParaRPr lang="zh-CN" altLang="en-US">
            <a:latin typeface="黑体" pitchFamily="49" charset="-122"/>
            <a:ea typeface="黑体" pitchFamily="49" charset="-122"/>
          </a:endParaRPr>
        </a:p>
      </dgm:t>
    </dgm:pt>
    <dgm:pt modelId="{170E75C1-76D2-46B7-8859-B68A3AA35288}" type="sibTrans" cxnId="{9D7F3EDE-B1D4-41C9-90F9-B616065E9866}">
      <dgm:prSet/>
      <dgm:spPr/>
      <dgm:t>
        <a:bodyPr/>
        <a:lstStyle>
          <a:defPPr/>
        </a:lstStyle>
        <a:p>
          <a:pPr/>
          <a:endParaRPr lang="zh-CN" altLang="en-US">
            <a:latin typeface="黑体" pitchFamily="49" charset="-122"/>
            <a:ea typeface="黑体" pitchFamily="49" charset="-122"/>
          </a:endParaRPr>
        </a:p>
      </dgm:t>
    </dgm:pt>
    <dgm:pt modelId="{EF23532E-B4CE-4260-9EE9-6EEFC15753CA}" type="parTrans" cxnId="{7106C0B3-4533-4ADD-BE1D-1724DDACFA39}">
      <dgm:prSet/>
      <dgm:spPr/>
      <dgm:t>
        <a:bodyPr/>
        <a:lstStyle>
          <a:defPPr/>
        </a:lstStyle>
        <a:p>
          <a:pPr/>
          <a:endParaRPr lang="zh-CN" altLang="en-US">
            <a:latin typeface="黑体" pitchFamily="49" charset="-122"/>
            <a:ea typeface="黑体" pitchFamily="49" charset="-122"/>
          </a:endParaRPr>
        </a:p>
      </dgm:t>
    </dgm:pt>
    <dgm:pt modelId="{773CECFC-F7CE-46F6-806D-94D5BD4C7652}">
      <dgm:prSet/>
      <dgm:spPr/>
      <dgm:t>
        <a:bodyPr/>
        <a:lstStyle>
          <a:defPPr/>
        </a:lstStyle>
        <a:p>
          <a:pPr/>
          <a:r>
            <a:rPr lang="zh-CN" altLang="en-US" smtClean="0">
              <a:latin typeface="黑体" pitchFamily="49" charset="-122"/>
              <a:ea typeface="黑体" pitchFamily="49" charset="-122"/>
            </a:rPr>
            <a:t>民族区域自治制度</a:t>
          </a:r>
          <a:endParaRPr lang="zh-CN" altLang="en-US">
            <a:latin typeface="黑体" pitchFamily="49" charset="-122"/>
            <a:ea typeface="黑体" pitchFamily="49" charset="-122"/>
          </a:endParaRPr>
        </a:p>
      </dgm:t>
    </dgm:pt>
    <dgm:pt modelId="{B5CD86DF-BF1D-433F-A54A-F95F56D69C29}" type="sibTrans" cxnId="{7106C0B3-4533-4ADD-BE1D-1724DDACFA39}">
      <dgm:prSet/>
      <dgm:spPr/>
      <dgm:t>
        <a:bodyPr/>
        <a:lstStyle>
          <a:defPPr/>
        </a:lstStyle>
        <a:p>
          <a:pPr/>
          <a:endParaRPr lang="zh-CN" altLang="en-US">
            <a:latin typeface="黑体" pitchFamily="49" charset="-122"/>
            <a:ea typeface="黑体" pitchFamily="49" charset="-122"/>
          </a:endParaRPr>
        </a:p>
      </dgm:t>
    </dgm:pt>
    <dgm:pt modelId="{E9500BC6-3A41-4182-A990-DE65C4D3D7E8}" type="parTrans" cxnId="{75EA0573-2FE6-4EA6-BEBB-EB48FB8B1267}">
      <dgm:prSet/>
      <dgm:spPr/>
      <dgm:t>
        <a:bodyPr/>
        <a:lstStyle>
          <a:defPPr/>
        </a:lstStyle>
        <a:p>
          <a:pPr/>
          <a:endParaRPr lang="zh-CN" altLang="en-US">
            <a:latin typeface="黑体" pitchFamily="49" charset="-122"/>
            <a:ea typeface="黑体" pitchFamily="49" charset="-122"/>
          </a:endParaRPr>
        </a:p>
      </dgm:t>
    </dgm:pt>
    <dgm:pt modelId="{66B12550-E2BE-4B78-AFEB-EAED64EC8903}">
      <dgm:prSet/>
      <dgm:spPr/>
      <dgm:t>
        <a:bodyPr/>
        <a:lstStyle>
          <a:defPPr/>
        </a:lstStyle>
        <a:p>
          <a:pPr/>
          <a:r>
            <a:rPr lang="zh-CN" altLang="en-US" smtClean="0">
              <a:latin typeface="黑体" pitchFamily="49" charset="-122"/>
              <a:ea typeface="黑体" pitchFamily="49" charset="-122"/>
            </a:rPr>
            <a:t>基层群众自治制度</a:t>
          </a:r>
          <a:endParaRPr lang="zh-CN" altLang="en-US">
            <a:latin typeface="黑体" pitchFamily="49" charset="-122"/>
            <a:ea typeface="黑体" pitchFamily="49" charset="-122"/>
          </a:endParaRPr>
        </a:p>
      </dgm:t>
    </dgm:pt>
    <dgm:pt modelId="{3FE39B0F-10DC-4B26-BA34-D0D479006E38}" type="sibTrans" cxnId="{75EA0573-2FE6-4EA6-BEBB-EB48FB8B1267}">
      <dgm:prSet/>
      <dgm:spPr/>
      <dgm:t>
        <a:bodyPr/>
        <a:lstStyle>
          <a:defPPr/>
        </a:lstStyle>
        <a:p>
          <a:pPr/>
          <a:endParaRPr lang="zh-CN" altLang="en-US">
            <a:latin typeface="黑体" pitchFamily="49" charset="-122"/>
            <a:ea typeface="黑体" pitchFamily="49" charset="-122"/>
          </a:endParaRPr>
        </a:p>
      </dgm:t>
    </dgm:pt>
    <dgm:pt modelId="{D18977EE-EE3D-42F2-B864-EF507C8E35D3}" type="sibTrans" cxnId="{D65052FC-C7F7-4D1F-9DE9-24FDC7E7C186}">
      <dgm:prSet/>
      <dgm:spPr/>
      <dgm:t>
        <a:bodyPr/>
        <a:lstStyle>
          <a:defPPr/>
        </a:lstStyle>
        <a:p>
          <a:pPr/>
          <a:endParaRPr lang="zh-CN" altLang="en-US">
            <a:latin typeface="黑体" pitchFamily="49" charset="-122"/>
            <a:ea typeface="黑体" pitchFamily="49" charset="-122"/>
          </a:endParaRPr>
        </a:p>
      </dgm:t>
    </dgm:pt>
    <dgm:pt modelId="{F887A948-80F6-4037-A947-A19CC41C7023}" type="sibTrans" cxnId="{07E93D66-9AAB-4766-8340-CCF00FC132DB}">
      <dgm:prSet/>
      <dgm:spPr/>
      <dgm:t>
        <a:bodyPr/>
        <a:lstStyle>
          <a:defPPr/>
        </a:lstStyle>
        <a:p>
          <a:pPr/>
          <a:endParaRPr lang="zh-CN" altLang="en-US">
            <a:latin typeface="黑体" pitchFamily="49" charset="-122"/>
            <a:ea typeface="黑体" pitchFamily="49" charset="-122"/>
          </a:endParaRPr>
        </a:p>
      </dgm:t>
    </dgm:pt>
    <dgm:pt modelId="{C00E58BA-D091-460C-8B3B-BB91CEF0F5AF}" type="pres">
      <dgm:prSet presAssocID="{A32855B7-F147-4CE2-955D-511D4132378E}" presName="diagram">
        <dgm:presLayoutVars>
          <dgm:chPref val="1"/>
          <dgm:dir/>
          <dgm:animOne val="branch"/>
          <dgm:animLvl val="lvl"/>
          <dgm:resizeHandles val="exact"/>
        </dgm:presLayoutVars>
      </dgm:prSet>
      <dgm:spPr/>
      <dgm:t>
        <a:bodyPr/>
        <a:lstStyle>
          <a:defPPr/>
        </a:lstStyle>
        <a:p>
          <a:pPr/>
          <a:endParaRPr lang="zh-CN" altLang="en-US"/>
        </a:p>
      </dgm:t>
    </dgm:pt>
    <dgm:pt modelId="{B4591270-4119-4D4E-9A00-306B87CBD173}" type="pres">
      <dgm:prSet presAssocID="{75F52F85-A1AD-4444-B630-83DB6CBD2EED}" presName="root1"/>
      <dgm:spPr/>
      <dgm:t>
        <a:bodyPr/>
        <a:lstStyle>
          <a:defPPr/>
        </a:lstStyle>
        <a:p>
          <a:pPr/>
          <a:endParaRPr lang="zh-CN" altLang="en-US"/>
        </a:p>
      </dgm:t>
    </dgm:pt>
    <dgm:pt modelId="{C056C637-9589-4F61-8BEE-A35FC5D7321D}" type="pres">
      <dgm:prSet presAssocID="{75F52F85-A1AD-4444-B630-83DB6CBD2EED}" presName="LevelOneTextNode" presStyleLbl="node0" presStyleCnt="1">
        <dgm:presLayoutVars>
          <dgm:chPref val="3"/>
        </dgm:presLayoutVars>
      </dgm:prSet>
      <dgm:spPr/>
      <dgm:t>
        <a:bodyPr/>
        <a:lstStyle>
          <a:defPPr/>
        </a:lstStyle>
        <a:p>
          <a:pPr/>
          <a:endParaRPr lang="zh-CN" altLang="en-US"/>
        </a:p>
      </dgm:t>
    </dgm:pt>
    <dgm:pt modelId="{74E6C2A4-43BF-488D-897F-0544CE161352}" type="pres">
      <dgm:prSet presAssocID="{75F52F85-A1AD-4444-B630-83DB6CBD2EED}" presName="level2hierChild"/>
      <dgm:spPr/>
      <dgm:t>
        <a:bodyPr/>
        <a:lstStyle>
          <a:defPPr/>
        </a:lstStyle>
        <a:p>
          <a:pPr/>
          <a:endParaRPr lang="zh-CN" altLang="en-US"/>
        </a:p>
      </dgm:t>
    </dgm:pt>
    <dgm:pt modelId="{E67CD349-9D95-48FD-9625-8DFA04EF40D2}" type="pres">
      <dgm:prSet presAssocID="{7D923CCE-9045-45EE-8C88-D5F1E58F39C1}" presName="conn2-1" presStyleLbl="parChTrans1D2" presStyleCnt="2"/>
      <dgm:spPr/>
      <dgm:t>
        <a:bodyPr/>
        <a:lstStyle>
          <a:defPPr/>
        </a:lstStyle>
        <a:p>
          <a:pPr/>
          <a:endParaRPr lang="zh-CN" altLang="en-US"/>
        </a:p>
      </dgm:t>
    </dgm:pt>
    <dgm:pt modelId="{479BB016-BB2E-4391-AC79-019E9900EFAF}" type="pres">
      <dgm:prSet presAssocID="{7D923CCE-9045-45EE-8C88-D5F1E58F39C1}" presName="connTx" presStyleLbl="parChTrans2D2" presStyleCnt="2"/>
      <dgm:spPr/>
      <dgm:t>
        <a:bodyPr/>
        <a:lstStyle>
          <a:defPPr/>
        </a:lstStyle>
        <a:p>
          <a:pPr/>
          <a:endParaRPr lang="zh-CN" altLang="en-US"/>
        </a:p>
      </dgm:t>
    </dgm:pt>
    <dgm:pt modelId="{3784AAB8-5D76-44A3-9DDA-3B908F97A401}" type="pres">
      <dgm:prSet presAssocID="{70D35970-9DD5-42D6-9CCD-CABB3963B146}" presName="root2"/>
      <dgm:spPr/>
      <dgm:t>
        <a:bodyPr/>
        <a:lstStyle>
          <a:defPPr/>
        </a:lstStyle>
        <a:p>
          <a:pPr/>
          <a:endParaRPr lang="zh-CN" altLang="en-US"/>
        </a:p>
      </dgm:t>
    </dgm:pt>
    <dgm:pt modelId="{D85E50F6-502F-42AC-A2F9-9CDB45BCBE48}" type="pres">
      <dgm:prSet presAssocID="{70D35970-9DD5-42D6-9CCD-CABB3963B146}" presName="LevelTwoTextNode" presStyleLbl="node2" presStyleCnt="2">
        <dgm:presLayoutVars>
          <dgm:chPref val="3"/>
        </dgm:presLayoutVars>
      </dgm:prSet>
      <dgm:spPr/>
      <dgm:t>
        <a:bodyPr/>
        <a:lstStyle>
          <a:defPPr/>
        </a:lstStyle>
        <a:p>
          <a:pPr/>
          <a:endParaRPr lang="zh-CN" altLang="en-US"/>
        </a:p>
      </dgm:t>
    </dgm:pt>
    <dgm:pt modelId="{A1A51653-8F92-4226-97CA-C53CA04CF6A3}" type="pres">
      <dgm:prSet presAssocID="{70D35970-9DD5-42D6-9CCD-CABB3963B146}" presName="level3hierChild"/>
      <dgm:spPr/>
      <dgm:t>
        <a:bodyPr/>
        <a:lstStyle>
          <a:defPPr/>
        </a:lstStyle>
        <a:p>
          <a:pPr/>
          <a:endParaRPr lang="zh-CN" altLang="en-US"/>
        </a:p>
      </dgm:t>
    </dgm:pt>
    <dgm:pt modelId="{BFE4098D-A607-4E4A-A544-657110ED38C2}" type="pres">
      <dgm:prSet presAssocID="{7C4DD960-F972-4DBF-BE72-F447BA809D94}" presName="conn2-1" presStyleLbl="parChTrans1D3" presStyleCnt="4"/>
      <dgm:spPr/>
      <dgm:t>
        <a:bodyPr/>
        <a:lstStyle>
          <a:defPPr/>
        </a:lstStyle>
        <a:p>
          <a:pPr/>
          <a:endParaRPr lang="zh-CN" altLang="en-US"/>
        </a:p>
      </dgm:t>
    </dgm:pt>
    <dgm:pt modelId="{BD077A94-499C-484B-9E61-BF5291526CA1}" type="pres">
      <dgm:prSet presAssocID="{7C4DD960-F972-4DBF-BE72-F447BA809D94}" presName="connTx" presStyleLbl="parChTrans2D3" presStyleCnt="4"/>
      <dgm:spPr/>
      <dgm:t>
        <a:bodyPr/>
        <a:lstStyle>
          <a:defPPr/>
        </a:lstStyle>
        <a:p>
          <a:pPr/>
          <a:endParaRPr lang="zh-CN" altLang="en-US"/>
        </a:p>
      </dgm:t>
    </dgm:pt>
    <dgm:pt modelId="{31DB85C1-5D75-4C31-9725-D6E5F302B2E5}" type="pres">
      <dgm:prSet presAssocID="{BA3E7C7E-A2CC-460D-B54D-50A6BB040CCB}" presName="root2"/>
      <dgm:spPr/>
      <dgm:t>
        <a:bodyPr/>
        <a:lstStyle>
          <a:defPPr/>
        </a:lstStyle>
        <a:p>
          <a:pPr/>
          <a:endParaRPr lang="zh-CN" altLang="en-US"/>
        </a:p>
      </dgm:t>
    </dgm:pt>
    <dgm:pt modelId="{3B16D33E-C31D-423B-AE16-79D0FB5CC5EB}" type="pres">
      <dgm:prSet presAssocID="{BA3E7C7E-A2CC-460D-B54D-50A6BB040CCB}" presName="LevelTwoTextNode" presStyleLbl="node3" presStyleCnt="4">
        <dgm:presLayoutVars>
          <dgm:chPref val="3"/>
        </dgm:presLayoutVars>
      </dgm:prSet>
      <dgm:spPr/>
      <dgm:t>
        <a:bodyPr/>
        <a:lstStyle>
          <a:defPPr/>
        </a:lstStyle>
        <a:p>
          <a:pPr/>
          <a:endParaRPr lang="zh-CN" altLang="en-US"/>
        </a:p>
      </dgm:t>
    </dgm:pt>
    <dgm:pt modelId="{42FAE7EE-80DF-41AC-9834-B207C8E0ED1E}" type="pres">
      <dgm:prSet presAssocID="{BA3E7C7E-A2CC-460D-B54D-50A6BB040CCB}" presName="level3hierChild"/>
      <dgm:spPr/>
      <dgm:t>
        <a:bodyPr/>
        <a:lstStyle>
          <a:defPPr/>
        </a:lstStyle>
        <a:p>
          <a:pPr/>
          <a:endParaRPr lang="zh-CN" altLang="en-US"/>
        </a:p>
      </dgm:t>
    </dgm:pt>
    <dgm:pt modelId="{B163FC68-A970-4D3B-BB76-A098605AACAC}" type="pres">
      <dgm:prSet presAssocID="{BF766DD3-890F-4048-806D-3488B060AF82}" presName="conn2-1" presStyleLbl="parChTrans1D2" presStyleIdx="1" presStyleCnt="2"/>
      <dgm:spPr/>
      <dgm:t>
        <a:bodyPr/>
        <a:lstStyle>
          <a:defPPr/>
        </a:lstStyle>
        <a:p>
          <a:pPr/>
          <a:endParaRPr lang="zh-CN" altLang="en-US"/>
        </a:p>
      </dgm:t>
    </dgm:pt>
    <dgm:pt modelId="{8F934FE9-7A5B-4946-9BC2-529BC2DB1DC0}" type="pres">
      <dgm:prSet presAssocID="{BF766DD3-890F-4048-806D-3488B060AF82}" presName="connTx" presStyleLbl="parChTrans2D2" presStyleIdx="1" presStyleCnt="2"/>
      <dgm:spPr/>
      <dgm:t>
        <a:bodyPr/>
        <a:lstStyle>
          <a:defPPr/>
        </a:lstStyle>
        <a:p>
          <a:pPr/>
          <a:endParaRPr lang="zh-CN" altLang="en-US"/>
        </a:p>
      </dgm:t>
    </dgm:pt>
    <dgm:pt modelId="{631495DA-7BAB-4CBA-8F40-3A92D8049CC7}" type="pres">
      <dgm:prSet presAssocID="{228C281D-F427-49FC-B00A-DEF546B79AF1}" presName="root2"/>
      <dgm:spPr/>
      <dgm:t>
        <a:bodyPr/>
        <a:lstStyle>
          <a:defPPr/>
        </a:lstStyle>
        <a:p>
          <a:pPr/>
          <a:endParaRPr lang="zh-CN" altLang="en-US"/>
        </a:p>
      </dgm:t>
    </dgm:pt>
    <dgm:pt modelId="{51B1E609-E1FE-4A30-B048-B559565BB077}" type="pres">
      <dgm:prSet presAssocID="{228C281D-F427-49FC-B00A-DEF546B79AF1}" presName="LevelTwoTextNode" presStyleLbl="node2" presStyleIdx="1" presStyleCnt="2">
        <dgm:presLayoutVars>
          <dgm:chPref val="3"/>
        </dgm:presLayoutVars>
      </dgm:prSet>
      <dgm:spPr/>
      <dgm:t>
        <a:bodyPr/>
        <a:lstStyle>
          <a:defPPr/>
        </a:lstStyle>
        <a:p>
          <a:pPr/>
          <a:endParaRPr lang="zh-CN" altLang="en-US"/>
        </a:p>
      </dgm:t>
    </dgm:pt>
    <dgm:pt modelId="{23EFFF2B-FE18-4C90-8E0C-FB212C207502}" type="pres">
      <dgm:prSet presAssocID="{228C281D-F427-49FC-B00A-DEF546B79AF1}" presName="level3hierChild"/>
      <dgm:spPr/>
      <dgm:t>
        <a:bodyPr/>
        <a:lstStyle>
          <a:defPPr/>
        </a:lstStyle>
        <a:p>
          <a:pPr/>
          <a:endParaRPr lang="zh-CN" altLang="en-US"/>
        </a:p>
      </dgm:t>
    </dgm:pt>
    <dgm:pt modelId="{3528629C-B9AF-4AAA-BBF6-D4BBF4FF3544}" type="pres">
      <dgm:prSet presAssocID="{8088EA38-04CE-421D-8013-2E52A3962964}" presName="conn2-1" presStyleLbl="parChTrans1D3" presStyleIdx="1" presStyleCnt="4"/>
      <dgm:spPr/>
      <dgm:t>
        <a:bodyPr/>
        <a:lstStyle>
          <a:defPPr/>
        </a:lstStyle>
        <a:p>
          <a:pPr/>
          <a:endParaRPr lang="zh-CN" altLang="en-US"/>
        </a:p>
      </dgm:t>
    </dgm:pt>
    <dgm:pt modelId="{216BA81E-1F34-4B97-BF88-5CB1F8A9555C}" type="pres">
      <dgm:prSet presAssocID="{8088EA38-04CE-421D-8013-2E52A3962964}" presName="connTx" presStyleLbl="parChTrans2D3" presStyleIdx="1" presStyleCnt="4"/>
      <dgm:spPr/>
      <dgm:t>
        <a:bodyPr/>
        <a:lstStyle>
          <a:defPPr/>
        </a:lstStyle>
        <a:p>
          <a:pPr/>
          <a:endParaRPr lang="zh-CN" altLang="en-US"/>
        </a:p>
      </dgm:t>
    </dgm:pt>
    <dgm:pt modelId="{EE1B21F3-F5ED-409E-8693-362F072E253B}" type="pres">
      <dgm:prSet presAssocID="{802702D4-6BF2-45AA-84A2-EFDECBC0EB5C}" presName="root2"/>
      <dgm:spPr/>
      <dgm:t>
        <a:bodyPr/>
        <a:lstStyle>
          <a:defPPr/>
        </a:lstStyle>
        <a:p>
          <a:pPr/>
          <a:endParaRPr lang="zh-CN" altLang="en-US"/>
        </a:p>
      </dgm:t>
    </dgm:pt>
    <dgm:pt modelId="{366688B6-5F40-466C-96AB-ABBCCE0B42E4}" type="pres">
      <dgm:prSet presAssocID="{802702D4-6BF2-45AA-84A2-EFDECBC0EB5C}" presName="LevelTwoTextNode" presStyleLbl="node3" presStyleIdx="1" presStyleCnt="4">
        <dgm:presLayoutVars>
          <dgm:chPref val="3"/>
        </dgm:presLayoutVars>
      </dgm:prSet>
      <dgm:spPr/>
      <dgm:t>
        <a:bodyPr/>
        <a:lstStyle>
          <a:defPPr/>
        </a:lstStyle>
        <a:p>
          <a:pPr/>
          <a:endParaRPr lang="zh-CN" altLang="en-US"/>
        </a:p>
      </dgm:t>
    </dgm:pt>
    <dgm:pt modelId="{3EBAE6A6-D6D9-4544-A44A-4EFD8833AF25}" type="pres">
      <dgm:prSet presAssocID="{802702D4-6BF2-45AA-84A2-EFDECBC0EB5C}" presName="level3hierChild"/>
      <dgm:spPr/>
      <dgm:t>
        <a:bodyPr/>
        <a:lstStyle>
          <a:defPPr/>
        </a:lstStyle>
        <a:p>
          <a:pPr/>
          <a:endParaRPr lang="zh-CN" altLang="en-US"/>
        </a:p>
      </dgm:t>
    </dgm:pt>
    <dgm:pt modelId="{3A4539F3-9886-4981-A94F-9CA2070AC595}" type="pres">
      <dgm:prSet presAssocID="{EF23532E-B4CE-4260-9EE9-6EEFC15753CA}" presName="conn2-1" presStyleLbl="parChTrans1D3" presStyleIdx="2" presStyleCnt="4"/>
      <dgm:spPr/>
      <dgm:t>
        <a:bodyPr/>
        <a:lstStyle>
          <a:defPPr/>
        </a:lstStyle>
        <a:p>
          <a:pPr/>
          <a:endParaRPr lang="zh-CN" altLang="en-US"/>
        </a:p>
      </dgm:t>
    </dgm:pt>
    <dgm:pt modelId="{24053B77-68B9-42BA-9DEF-E55BE17ADBE5}" type="pres">
      <dgm:prSet presAssocID="{EF23532E-B4CE-4260-9EE9-6EEFC15753CA}" presName="connTx" presStyleLbl="parChTrans2D3" presStyleIdx="2" presStyleCnt="4"/>
      <dgm:spPr/>
      <dgm:t>
        <a:bodyPr/>
        <a:lstStyle>
          <a:defPPr/>
        </a:lstStyle>
        <a:p>
          <a:pPr/>
          <a:endParaRPr lang="zh-CN" altLang="en-US"/>
        </a:p>
      </dgm:t>
    </dgm:pt>
    <dgm:pt modelId="{1A92E529-0C66-4A67-A600-C4D8EFC1423A}" type="pres">
      <dgm:prSet presAssocID="{773CECFC-F7CE-46F6-806D-94D5BD4C7652}" presName="root2"/>
      <dgm:spPr/>
      <dgm:t>
        <a:bodyPr/>
        <a:lstStyle>
          <a:defPPr/>
        </a:lstStyle>
        <a:p>
          <a:pPr/>
          <a:endParaRPr lang="zh-CN" altLang="en-US"/>
        </a:p>
      </dgm:t>
    </dgm:pt>
    <dgm:pt modelId="{3D568B6F-A531-4D1A-8AE0-7AC0AD76FB70}" type="pres">
      <dgm:prSet presAssocID="{773CECFC-F7CE-46F6-806D-94D5BD4C7652}" presName="LevelTwoTextNode" presStyleLbl="node3" presStyleIdx="2" presStyleCnt="4">
        <dgm:presLayoutVars>
          <dgm:chPref val="3"/>
        </dgm:presLayoutVars>
      </dgm:prSet>
      <dgm:spPr/>
      <dgm:t>
        <a:bodyPr/>
        <a:lstStyle>
          <a:defPPr/>
        </a:lstStyle>
        <a:p>
          <a:pPr/>
          <a:endParaRPr lang="zh-CN" altLang="en-US"/>
        </a:p>
      </dgm:t>
    </dgm:pt>
    <dgm:pt modelId="{6A0DCAC9-D1EB-49F2-B3D3-1A53D3DFF1FE}" type="pres">
      <dgm:prSet presAssocID="{773CECFC-F7CE-46F6-806D-94D5BD4C7652}" presName="level3hierChild"/>
      <dgm:spPr/>
      <dgm:t>
        <a:bodyPr/>
        <a:lstStyle>
          <a:defPPr/>
        </a:lstStyle>
        <a:p>
          <a:pPr/>
          <a:endParaRPr lang="zh-CN" altLang="en-US"/>
        </a:p>
      </dgm:t>
    </dgm:pt>
    <dgm:pt modelId="{F07F8D46-4B4F-4130-9AB7-91443803EC08}" type="pres">
      <dgm:prSet presAssocID="{E9500BC6-3A41-4182-A990-DE65C4D3D7E8}" presName="conn2-1" presStyleLbl="parChTrans1D3" presStyleIdx="3" presStyleCnt="4"/>
      <dgm:spPr/>
      <dgm:t>
        <a:bodyPr/>
        <a:lstStyle>
          <a:defPPr/>
        </a:lstStyle>
        <a:p>
          <a:pPr/>
          <a:endParaRPr lang="zh-CN" altLang="en-US"/>
        </a:p>
      </dgm:t>
    </dgm:pt>
    <dgm:pt modelId="{F86222C9-A34A-40AD-B7DF-7D839C39F40A}" type="pres">
      <dgm:prSet presAssocID="{E9500BC6-3A41-4182-A990-DE65C4D3D7E8}" presName="connTx" presStyleLbl="parChTrans2D3" presStyleIdx="3" presStyleCnt="4"/>
      <dgm:spPr/>
      <dgm:t>
        <a:bodyPr/>
        <a:lstStyle>
          <a:defPPr/>
        </a:lstStyle>
        <a:p>
          <a:pPr/>
          <a:endParaRPr lang="zh-CN" altLang="en-US"/>
        </a:p>
      </dgm:t>
    </dgm:pt>
    <dgm:pt modelId="{D2E20607-AC47-4617-A322-741F4ADE4576}" type="pres">
      <dgm:prSet presAssocID="{66B12550-E2BE-4B78-AFEB-EAED64EC8903}" presName="root2"/>
      <dgm:spPr/>
      <dgm:t>
        <a:bodyPr/>
        <a:lstStyle>
          <a:defPPr/>
        </a:lstStyle>
        <a:p>
          <a:pPr/>
          <a:endParaRPr lang="zh-CN" altLang="en-US"/>
        </a:p>
      </dgm:t>
    </dgm:pt>
    <dgm:pt modelId="{9626EB7F-8272-4EE9-9284-51C0AF14AD59}" type="pres">
      <dgm:prSet presAssocID="{66B12550-E2BE-4B78-AFEB-EAED64EC8903}" presName="LevelTwoTextNode" presStyleLbl="node3" presStyleIdx="3" presStyleCnt="4">
        <dgm:presLayoutVars>
          <dgm:chPref val="3"/>
        </dgm:presLayoutVars>
      </dgm:prSet>
      <dgm:spPr/>
      <dgm:t>
        <a:bodyPr/>
        <a:lstStyle>
          <a:defPPr/>
        </a:lstStyle>
        <a:p>
          <a:pPr/>
          <a:endParaRPr lang="zh-CN" altLang="en-US"/>
        </a:p>
      </dgm:t>
    </dgm:pt>
    <dgm:pt modelId="{DAB52A0B-3D2F-489C-A92D-4BA879F8542A}" type="pres">
      <dgm:prSet presAssocID="{66B12550-E2BE-4B78-AFEB-EAED64EC8903}" presName="level3hierChild"/>
      <dgm:spPr/>
      <dgm:t>
        <a:bodyPr/>
        <a:lstStyle>
          <a:defPPr/>
        </a:lstStyle>
        <a:p>
          <a:pPr/>
          <a:endParaRPr lang="zh-CN" altLang="en-US"/>
        </a:p>
      </dgm:t>
    </dgm:pt>
  </dgm:ptLst>
  <dgm:cxnLst>
    <dgm:cxn modelId="{07E93D66-9AAB-4766-8340-CCF00FC132DB}" srcId="{A32855B7-F147-4CE2-955D-511D4132378E}" destId="{75F52F85-A1AD-4444-B630-83DB6CBD2EED}" srcOrd="0" destOrd="0" parTransId="{D513AAC6-DD1D-4296-98D5-4807CE8E66C6}" sibTransId="{F887A948-80F6-4037-A947-A19CC41C7023}"/>
    <dgm:cxn modelId="{3A8DBB2E-3474-4BAE-982B-8BCA38D71FD1}" srcId="{75F52F85-A1AD-4444-B630-83DB6CBD2EED}" destId="{70D35970-9DD5-42D6-9CCD-CABB3963B146}" srcOrd="0" destOrd="0" parTransId="{7D923CCE-9045-45EE-8C88-D5F1E58F39C1}" sibTransId="{8E428476-BA71-4718-91FC-B60517E410A7}"/>
    <dgm:cxn modelId="{A566AD06-BF74-40B8-AB2E-461E0D934993}" srcId="{70D35970-9DD5-42D6-9CCD-CABB3963B146}" destId="{BA3E7C7E-A2CC-460D-B54D-50A6BB040CCB}" srcOrd="0" destOrd="0" parTransId="{7C4DD960-F972-4DBF-BE72-F447BA809D94}" sibTransId="{D729A7D2-A616-452E-BF1A-10FCE7BFAD9B}"/>
    <dgm:cxn modelId="{D65052FC-C7F7-4D1F-9DE9-24FDC7E7C186}" srcId="{75F52F85-A1AD-4444-B630-83DB6CBD2EED}" destId="{228C281D-F427-49FC-B00A-DEF546B79AF1}" srcOrd="1" destOrd="0" parTransId="{BF766DD3-890F-4048-806D-3488B060AF82}" sibTransId="{D18977EE-EE3D-42F2-B864-EF507C8E35D3}"/>
    <dgm:cxn modelId="{9D7F3EDE-B1D4-41C9-90F9-B616065E9866}" srcId="{228C281D-F427-49FC-B00A-DEF546B79AF1}" destId="{802702D4-6BF2-45AA-84A2-EFDECBC0EB5C}" srcOrd="0" destOrd="0" parTransId="{8088EA38-04CE-421D-8013-2E52A3962964}" sibTransId="{170E75C1-76D2-46B7-8859-B68A3AA35288}"/>
    <dgm:cxn modelId="{7106C0B3-4533-4ADD-BE1D-1724DDACFA39}" srcId="{228C281D-F427-49FC-B00A-DEF546B79AF1}" destId="{773CECFC-F7CE-46F6-806D-94D5BD4C7652}" srcOrd="1" destOrd="0" parTransId="{EF23532E-B4CE-4260-9EE9-6EEFC15753CA}" sibTransId="{B5CD86DF-BF1D-433F-A54A-F95F56D69C29}"/>
    <dgm:cxn modelId="{75EA0573-2FE6-4EA6-BEBB-EB48FB8B1267}" srcId="{228C281D-F427-49FC-B00A-DEF546B79AF1}" destId="{66B12550-E2BE-4B78-AFEB-EAED64EC8903}" srcOrd="2" destOrd="0" parTransId="{E9500BC6-3A41-4182-A990-DE65C4D3D7E8}" sibTransId="{3FE39B0F-10DC-4B26-BA34-D0D479006E38}"/>
    <dgm:cxn modelId="{9AA3808F-5103-4403-9FCB-1D9F5D1192C8}" type="presOf" srcId="{A32855B7-F147-4CE2-955D-511D4132378E}" destId="{C00E58BA-D091-460C-8B3B-BB91CEF0F5AF}" srcOrd="0" destOrd="0" presId="urn:microsoft.com/office/officeart/2005/8/layout/hierarchy2"/>
    <dgm:cxn modelId="{945E7228-E666-4F8E-A531-CE1944F55E82}" type="presParOf" srcId="{C00E58BA-D091-460C-8B3B-BB91CEF0F5AF}" destId="{B4591270-4119-4D4E-9A00-306B87CBD173}" srcOrd="0" destOrd="0" presId="urn:microsoft.com/office/officeart/2005/8/layout/hierarchy2"/>
    <dgm:cxn modelId="{4F8A62B8-3F83-40D5-B854-274B2628ACD4}" type="presParOf" srcId="{B4591270-4119-4D4E-9A00-306B87CBD173}" destId="{C056C637-9589-4F61-8BEE-A35FC5D7321D}" srcOrd="0" destOrd="0" presId="urn:microsoft.com/office/officeart/2005/8/layout/hierarchy2"/>
    <dgm:cxn modelId="{59187D58-3FD4-4379-9F94-A664AFDF11E8}" type="presOf" srcId="{75F52F85-A1AD-4444-B630-83DB6CBD2EED}" destId="{C056C637-9589-4F61-8BEE-A35FC5D7321D}" srcOrd="0" destOrd="0" presId="urn:microsoft.com/office/officeart/2005/8/layout/hierarchy2"/>
    <dgm:cxn modelId="{34777788-EFC5-4903-8D58-71AF12C62EA1}" type="presParOf" srcId="{B4591270-4119-4D4E-9A00-306B87CBD173}" destId="{74E6C2A4-43BF-488D-897F-0544CE161352}" srcOrd="1" destOrd="0" presId="urn:microsoft.com/office/officeart/2005/8/layout/hierarchy2"/>
    <dgm:cxn modelId="{36DB6DB0-0B63-43FC-9E6E-8B5A91A8073C}" type="presParOf" srcId="{74E6C2A4-43BF-488D-897F-0544CE161352}" destId="{E67CD349-9D95-48FD-9625-8DFA04EF40D2}" srcOrd="0" destOrd="0" presId="urn:microsoft.com/office/officeart/2005/8/layout/hierarchy2"/>
    <dgm:cxn modelId="{CA5F557F-3A06-4583-8671-E032239927DC}" type="presOf" srcId="{7D923CCE-9045-45EE-8C88-D5F1E58F39C1}" destId="{E67CD349-9D95-48FD-9625-8DFA04EF40D2}" srcOrd="0" destOrd="0" presId="urn:microsoft.com/office/officeart/2005/8/layout/hierarchy2"/>
    <dgm:cxn modelId="{7495B8CD-B5B7-4B6A-AA04-3F4F18312DE2}" type="presParOf" srcId="{E67CD349-9D95-48FD-9625-8DFA04EF40D2}" destId="{479BB016-BB2E-4391-AC79-019E9900EFAF}" srcOrd="0" destOrd="0" presId="urn:microsoft.com/office/officeart/2005/8/layout/hierarchy2"/>
    <dgm:cxn modelId="{48D697FE-9922-4859-BAEF-B0A2954F6184}" type="presOf" srcId="{7D923CCE-9045-45EE-8C88-D5F1E58F39C1}" destId="{479BB016-BB2E-4391-AC79-019E9900EFAF}" srcOrd="1" destOrd="0" presId="urn:microsoft.com/office/officeart/2005/8/layout/hierarchy2"/>
    <dgm:cxn modelId="{25E3B3A9-0C64-4FB6-9850-BE7621113F4C}" type="presParOf" srcId="{74E6C2A4-43BF-488D-897F-0544CE161352}" destId="{3784AAB8-5D76-44A3-9DDA-3B908F97A401}" srcOrd="1" destOrd="0" presId="urn:microsoft.com/office/officeart/2005/8/layout/hierarchy2"/>
    <dgm:cxn modelId="{03F53883-4EE4-4F70-8CE7-6C6782583FEA}" type="presParOf" srcId="{3784AAB8-5D76-44A3-9DDA-3B908F97A401}" destId="{D85E50F6-502F-42AC-A2F9-9CDB45BCBE48}" srcOrd="0" destOrd="0" presId="urn:microsoft.com/office/officeart/2005/8/layout/hierarchy2"/>
    <dgm:cxn modelId="{3012A923-67D7-4505-92A6-68623B7B38D4}" type="presOf" srcId="{70D35970-9DD5-42D6-9CCD-CABB3963B146}" destId="{D85E50F6-502F-42AC-A2F9-9CDB45BCBE48}" srcOrd="0" destOrd="0" presId="urn:microsoft.com/office/officeart/2005/8/layout/hierarchy2"/>
    <dgm:cxn modelId="{91B2F7DB-8C8A-4868-BDAE-C2A2ECCE8D51}" type="presParOf" srcId="{3784AAB8-5D76-44A3-9DDA-3B908F97A401}" destId="{A1A51653-8F92-4226-97CA-C53CA04CF6A3}" srcOrd="1" destOrd="0" presId="urn:microsoft.com/office/officeart/2005/8/layout/hierarchy2"/>
    <dgm:cxn modelId="{5BE10FDD-C198-45AA-AC9C-3C7F94709FD1}" type="presParOf" srcId="{A1A51653-8F92-4226-97CA-C53CA04CF6A3}" destId="{BFE4098D-A607-4E4A-A544-657110ED38C2}" srcOrd="0" destOrd="0" presId="urn:microsoft.com/office/officeart/2005/8/layout/hierarchy2"/>
    <dgm:cxn modelId="{43B5567B-A7F4-4E94-93A6-1726F1D7D8CC}" type="presOf" srcId="{7C4DD960-F972-4DBF-BE72-F447BA809D94}" destId="{BFE4098D-A607-4E4A-A544-657110ED38C2}" srcOrd="0" destOrd="0" presId="urn:microsoft.com/office/officeart/2005/8/layout/hierarchy2"/>
    <dgm:cxn modelId="{5AA79D67-B146-4964-A74D-AECB78E044BF}" type="presParOf" srcId="{BFE4098D-A607-4E4A-A544-657110ED38C2}" destId="{BD077A94-499C-484B-9E61-BF5291526CA1}" srcOrd="0" destOrd="0" presId="urn:microsoft.com/office/officeart/2005/8/layout/hierarchy2"/>
    <dgm:cxn modelId="{9CD861BB-B0EE-465B-99FD-2B0322E1D959}" type="presOf" srcId="{7C4DD960-F972-4DBF-BE72-F447BA809D94}" destId="{BD077A94-499C-484B-9E61-BF5291526CA1}" srcOrd="1" destOrd="0" presId="urn:microsoft.com/office/officeart/2005/8/layout/hierarchy2"/>
    <dgm:cxn modelId="{2A2D3EFD-DDAB-468A-8E2B-54E4F489FC6B}" type="presParOf" srcId="{A1A51653-8F92-4226-97CA-C53CA04CF6A3}" destId="{31DB85C1-5D75-4C31-9725-D6E5F302B2E5}" srcOrd="1" destOrd="0" presId="urn:microsoft.com/office/officeart/2005/8/layout/hierarchy2"/>
    <dgm:cxn modelId="{0A89E68E-37CA-45BB-8F68-CCF8112F5209}" type="presParOf" srcId="{31DB85C1-5D75-4C31-9725-D6E5F302B2E5}" destId="{3B16D33E-C31D-423B-AE16-79D0FB5CC5EB}" srcOrd="0" destOrd="0" presId="urn:microsoft.com/office/officeart/2005/8/layout/hierarchy2"/>
    <dgm:cxn modelId="{EDEB77FB-3660-4D46-A72B-9D68B7788DAC}" type="presOf" srcId="{BA3E7C7E-A2CC-460D-B54D-50A6BB040CCB}" destId="{3B16D33E-C31D-423B-AE16-79D0FB5CC5EB}" srcOrd="0" destOrd="0" presId="urn:microsoft.com/office/officeart/2005/8/layout/hierarchy2"/>
    <dgm:cxn modelId="{E3A5AD42-F601-4191-9072-366234877AB0}" type="presParOf" srcId="{31DB85C1-5D75-4C31-9725-D6E5F302B2E5}" destId="{42FAE7EE-80DF-41AC-9834-B207C8E0ED1E}" srcOrd="1" destOrd="0" presId="urn:microsoft.com/office/officeart/2005/8/layout/hierarchy2"/>
    <dgm:cxn modelId="{68A19E99-0010-4003-8133-2C3F19C81F23}" type="presParOf" srcId="{74E6C2A4-43BF-488D-897F-0544CE161352}" destId="{B163FC68-A970-4D3B-BB76-A098605AACAC}" srcOrd="2" destOrd="0" presId="urn:microsoft.com/office/officeart/2005/8/layout/hierarchy2"/>
    <dgm:cxn modelId="{B4A93079-D011-4810-BB7C-18F42663B2B4}" type="presOf" srcId="{BF766DD3-890F-4048-806D-3488B060AF82}" destId="{B163FC68-A970-4D3B-BB76-A098605AACAC}" srcOrd="0" destOrd="0" presId="urn:microsoft.com/office/officeart/2005/8/layout/hierarchy2"/>
    <dgm:cxn modelId="{6D256082-C770-4F23-9A50-EF449FC23135}" type="presParOf" srcId="{B163FC68-A970-4D3B-BB76-A098605AACAC}" destId="{8F934FE9-7A5B-4946-9BC2-529BC2DB1DC0}" srcOrd="0" destOrd="0" presId="urn:microsoft.com/office/officeart/2005/8/layout/hierarchy2"/>
    <dgm:cxn modelId="{6278278F-93DD-4F4B-BE9B-37C0507513AC}" type="presOf" srcId="{BF766DD3-890F-4048-806D-3488B060AF82}" destId="{8F934FE9-7A5B-4946-9BC2-529BC2DB1DC0}" srcOrd="1" destOrd="0" presId="urn:microsoft.com/office/officeart/2005/8/layout/hierarchy2"/>
    <dgm:cxn modelId="{687D7A0C-BA4A-4DA4-A4F3-9A00E91CB5F0}" type="presParOf" srcId="{74E6C2A4-43BF-488D-897F-0544CE161352}" destId="{631495DA-7BAB-4CBA-8F40-3A92D8049CC7}" srcOrd="3" destOrd="0" presId="urn:microsoft.com/office/officeart/2005/8/layout/hierarchy2"/>
    <dgm:cxn modelId="{E2E39847-88F6-444D-8E09-C2E7594F7A94}" type="presParOf" srcId="{631495DA-7BAB-4CBA-8F40-3A92D8049CC7}" destId="{51B1E609-E1FE-4A30-B048-B559565BB077}" srcOrd="0" destOrd="0" presId="urn:microsoft.com/office/officeart/2005/8/layout/hierarchy2"/>
    <dgm:cxn modelId="{18A3C602-1B35-41CE-A4EF-A66B9A4E604F}" type="presOf" srcId="{228C281D-F427-49FC-B00A-DEF546B79AF1}" destId="{51B1E609-E1FE-4A30-B048-B559565BB077}" srcOrd="0" destOrd="0" presId="urn:microsoft.com/office/officeart/2005/8/layout/hierarchy2"/>
    <dgm:cxn modelId="{DBD471CA-93EA-4D8E-80FA-D4EA043437D5}" type="presParOf" srcId="{631495DA-7BAB-4CBA-8F40-3A92D8049CC7}" destId="{23EFFF2B-FE18-4C90-8E0C-FB212C207502}" srcOrd="1" destOrd="0" presId="urn:microsoft.com/office/officeart/2005/8/layout/hierarchy2"/>
    <dgm:cxn modelId="{DA18FA72-A1C0-48DB-8367-49C4ABAE478E}" type="presParOf" srcId="{23EFFF2B-FE18-4C90-8E0C-FB212C207502}" destId="{3528629C-B9AF-4AAA-BBF6-D4BBF4FF3544}" srcOrd="0" destOrd="0" presId="urn:microsoft.com/office/officeart/2005/8/layout/hierarchy2"/>
    <dgm:cxn modelId="{9FC847EA-48B4-4A71-BBF7-80F225B6F7FD}" type="presOf" srcId="{8088EA38-04CE-421D-8013-2E52A3962964}" destId="{3528629C-B9AF-4AAA-BBF6-D4BBF4FF3544}" srcOrd="0" destOrd="0" presId="urn:microsoft.com/office/officeart/2005/8/layout/hierarchy2"/>
    <dgm:cxn modelId="{405FB0CC-13F4-4DD7-83CB-D98980D7F22C}" type="presParOf" srcId="{3528629C-B9AF-4AAA-BBF6-D4BBF4FF3544}" destId="{216BA81E-1F34-4B97-BF88-5CB1F8A9555C}" srcOrd="0" destOrd="0" presId="urn:microsoft.com/office/officeart/2005/8/layout/hierarchy2"/>
    <dgm:cxn modelId="{D6D5C749-EB33-45DD-853E-6C04D0EF8E01}" type="presOf" srcId="{8088EA38-04CE-421D-8013-2E52A3962964}" destId="{216BA81E-1F34-4B97-BF88-5CB1F8A9555C}" srcOrd="1" destOrd="0" presId="urn:microsoft.com/office/officeart/2005/8/layout/hierarchy2"/>
    <dgm:cxn modelId="{C655691F-9152-4D34-AB6E-44E9030A2035}" type="presParOf" srcId="{23EFFF2B-FE18-4C90-8E0C-FB212C207502}" destId="{EE1B21F3-F5ED-409E-8693-362F072E253B}" srcOrd="1" destOrd="0" presId="urn:microsoft.com/office/officeart/2005/8/layout/hierarchy2"/>
    <dgm:cxn modelId="{EB520882-2EB0-4257-9431-9B79E901A87F}" type="presParOf" srcId="{EE1B21F3-F5ED-409E-8693-362F072E253B}" destId="{366688B6-5F40-466C-96AB-ABBCCE0B42E4}" srcOrd="0" destOrd="0" presId="urn:microsoft.com/office/officeart/2005/8/layout/hierarchy2"/>
    <dgm:cxn modelId="{35915C6F-628F-4395-9525-11FBC111E83E}" type="presOf" srcId="{802702D4-6BF2-45AA-84A2-EFDECBC0EB5C}" destId="{366688B6-5F40-466C-96AB-ABBCCE0B42E4}" srcOrd="0" destOrd="0" presId="urn:microsoft.com/office/officeart/2005/8/layout/hierarchy2"/>
    <dgm:cxn modelId="{FB78207C-C6C1-4534-8ABC-D2ABDDECB8B1}" type="presParOf" srcId="{EE1B21F3-F5ED-409E-8693-362F072E253B}" destId="{3EBAE6A6-D6D9-4544-A44A-4EFD8833AF25}" srcOrd="1" destOrd="0" presId="urn:microsoft.com/office/officeart/2005/8/layout/hierarchy2"/>
    <dgm:cxn modelId="{C39133D8-EB25-4414-B8D7-8A02E18880B5}" type="presParOf" srcId="{23EFFF2B-FE18-4C90-8E0C-FB212C207502}" destId="{3A4539F3-9886-4981-A94F-9CA2070AC595}" srcOrd="2" destOrd="0" presId="urn:microsoft.com/office/officeart/2005/8/layout/hierarchy2"/>
    <dgm:cxn modelId="{11936735-23AC-43A8-A2F2-FB9E710F7779}" type="presOf" srcId="{EF23532E-B4CE-4260-9EE9-6EEFC15753CA}" destId="{3A4539F3-9886-4981-A94F-9CA2070AC595}" srcOrd="0" destOrd="0" presId="urn:microsoft.com/office/officeart/2005/8/layout/hierarchy2"/>
    <dgm:cxn modelId="{12CBD2A4-0232-41F4-A993-ACFB7B28916B}" type="presParOf" srcId="{3A4539F3-9886-4981-A94F-9CA2070AC595}" destId="{24053B77-68B9-42BA-9DEF-E55BE17ADBE5}" srcOrd="0" destOrd="0" presId="urn:microsoft.com/office/officeart/2005/8/layout/hierarchy2"/>
    <dgm:cxn modelId="{E48AB348-896F-493A-85DF-9793AA66DFBC}" type="presOf" srcId="{EF23532E-B4CE-4260-9EE9-6EEFC15753CA}" destId="{24053B77-68B9-42BA-9DEF-E55BE17ADBE5}" srcOrd="1" destOrd="0" presId="urn:microsoft.com/office/officeart/2005/8/layout/hierarchy2"/>
    <dgm:cxn modelId="{9B00A50E-D740-4C29-A20F-B35F65C65EA9}" type="presParOf" srcId="{23EFFF2B-FE18-4C90-8E0C-FB212C207502}" destId="{1A92E529-0C66-4A67-A600-C4D8EFC1423A}" srcOrd="3" destOrd="0" presId="urn:microsoft.com/office/officeart/2005/8/layout/hierarchy2"/>
    <dgm:cxn modelId="{5AE691B5-84A9-4FCC-B72D-39F04BD55964}" type="presParOf" srcId="{1A92E529-0C66-4A67-A600-C4D8EFC1423A}" destId="{3D568B6F-A531-4D1A-8AE0-7AC0AD76FB70}" srcOrd="0" destOrd="0" presId="urn:microsoft.com/office/officeart/2005/8/layout/hierarchy2"/>
    <dgm:cxn modelId="{854AE27D-2E2D-4655-9A04-2EAD0D98570C}" type="presOf" srcId="{773CECFC-F7CE-46F6-806D-94D5BD4C7652}" destId="{3D568B6F-A531-4D1A-8AE0-7AC0AD76FB70}" srcOrd="0" destOrd="0" presId="urn:microsoft.com/office/officeart/2005/8/layout/hierarchy2"/>
    <dgm:cxn modelId="{6E9B52B2-D55C-4F39-901E-C068D277B145}" type="presParOf" srcId="{1A92E529-0C66-4A67-A600-C4D8EFC1423A}" destId="{6A0DCAC9-D1EB-49F2-B3D3-1A53D3DFF1FE}" srcOrd="1" destOrd="0" presId="urn:microsoft.com/office/officeart/2005/8/layout/hierarchy2"/>
    <dgm:cxn modelId="{E6074FA9-0F0B-4D08-A5B4-BD14A035CE7B}" type="presParOf" srcId="{23EFFF2B-FE18-4C90-8E0C-FB212C207502}" destId="{F07F8D46-4B4F-4130-9AB7-91443803EC08}" srcOrd="4" destOrd="0" presId="urn:microsoft.com/office/officeart/2005/8/layout/hierarchy2"/>
    <dgm:cxn modelId="{4602DFA3-9A6F-45D2-A72F-E14D912B0EC9}" type="presOf" srcId="{E9500BC6-3A41-4182-A990-DE65C4D3D7E8}" destId="{F07F8D46-4B4F-4130-9AB7-91443803EC08}" srcOrd="0" destOrd="0" presId="urn:microsoft.com/office/officeart/2005/8/layout/hierarchy2"/>
    <dgm:cxn modelId="{6D7D5214-9B65-4911-B6E3-DD8DE1E01F17}" type="presParOf" srcId="{F07F8D46-4B4F-4130-9AB7-91443803EC08}" destId="{F86222C9-A34A-40AD-B7DF-7D839C39F40A}" srcOrd="0" destOrd="0" presId="urn:microsoft.com/office/officeart/2005/8/layout/hierarchy2"/>
    <dgm:cxn modelId="{1075E44B-FFFD-4362-B155-C8B18339BF04}" type="presOf" srcId="{E9500BC6-3A41-4182-A990-DE65C4D3D7E8}" destId="{F86222C9-A34A-40AD-B7DF-7D839C39F40A}" srcOrd="1" destOrd="0" presId="urn:microsoft.com/office/officeart/2005/8/layout/hierarchy2"/>
    <dgm:cxn modelId="{8F696D8D-36D9-45B3-88D8-BDB51B1473A9}" type="presParOf" srcId="{23EFFF2B-FE18-4C90-8E0C-FB212C207502}" destId="{D2E20607-AC47-4617-A322-741F4ADE4576}" srcOrd="5" destOrd="0" presId="urn:microsoft.com/office/officeart/2005/8/layout/hierarchy2"/>
    <dgm:cxn modelId="{0E9F457E-4948-479F-AEA0-6C1A02FC0D43}" type="presParOf" srcId="{D2E20607-AC47-4617-A322-741F4ADE4576}" destId="{9626EB7F-8272-4EE9-9284-51C0AF14AD59}" srcOrd="0" destOrd="0" presId="urn:microsoft.com/office/officeart/2005/8/layout/hierarchy2"/>
    <dgm:cxn modelId="{5F0A47FD-3B2F-441A-A9A7-D41A648A911D}" type="presOf" srcId="{66B12550-E2BE-4B78-AFEB-EAED64EC8903}" destId="{9626EB7F-8272-4EE9-9284-51C0AF14AD59}" srcOrd="0" destOrd="0" presId="urn:microsoft.com/office/officeart/2005/8/layout/hierarchy2"/>
    <dgm:cxn modelId="{A30E3B0A-C310-40EC-9B6F-E5120381FAF7}" type="presParOf" srcId="{D2E20607-AC47-4617-A322-741F4ADE4576}" destId="{DAB52A0B-3D2F-489C-A92D-4BA879F8542A}" srcOrd="1" destOrd="0" presId="urn:microsoft.com/office/officeart/2005/8/layout/hierarchy2"/>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9" name=""/>
      <dsp:cNvGrpSpPr/>
    </dsp:nvGrpSpPr>
    <dsp:grpSpPr/>
    <dsp:sp modelId="{E06E4041-C38E-41BE-A332-42241C430816}">
      <dsp:nvSpPr>
        <dsp:cNvPr id="10" name=""/>
        <dsp:cNvSpPr/>
      </dsp:nvSpPr>
      <dsp:spPr>
        <a:xfrm rot="4194681">
          <a:off x="3124187" y="474390"/>
          <a:ext cx="5204743" cy="6303459"/>
        </a:xfrm>
        <a:prstGeom prst="swooshArrow">
          <a:avLst>
            <a:gd name="adj1" fmla="val 16310"/>
            <a:gd name="adj2" fmla="val 313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defPPr/>
        </a:lstStyle>
        <a:p>
          <a:pPr/>
        </a:p>
      </dsp:txBody>
    </dsp:sp>
    <dsp:sp modelId="{B4EFD646-DE6B-487F-9719-547AABC3E777}">
      <dsp:nvSpPr>
        <dsp:cNvPr id="11" name=""/>
        <dsp:cNvSpPr/>
      </dsp:nvSpPr>
      <dsp:spPr>
        <a:xfrm flipH="1">
          <a:off x="3726324" y="2133841"/>
          <a:ext cx="126010" cy="135226"/>
        </a:xfrm>
        <a:prstGeom prst="ellipse">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FBA48747-EACF-4537-819E-5EC8DFAE0BB4}">
      <dsp:nvSpPr>
        <dsp:cNvPr id="12" name=""/>
        <dsp:cNvSpPr/>
      </dsp:nvSpPr>
      <dsp:spPr>
        <a:xfrm>
          <a:off x="4820121" y="2223295"/>
          <a:ext cx="148212" cy="148212"/>
        </a:xfrm>
        <a:prstGeom prst="ellipse">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9CA4B790-BF38-4F41-9C43-A753EA37FC04}">
      <dsp:nvSpPr>
        <dsp:cNvPr id="13" name=""/>
        <dsp:cNvSpPr/>
      </dsp:nvSpPr>
      <dsp:spPr>
        <a:xfrm>
          <a:off x="5952067" y="2562490"/>
          <a:ext cx="148212" cy="148212"/>
        </a:xfrm>
        <a:prstGeom prst="ellipse">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3DFC9291-774C-4C80-9A20-88D3A9090560}">
      <dsp:nvSpPr>
        <dsp:cNvPr id="14" name=""/>
        <dsp:cNvSpPr/>
      </dsp:nvSpPr>
      <dsp:spPr>
        <a:xfrm>
          <a:off x="1664453" y="1050725"/>
          <a:ext cx="2767084" cy="1087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defPPr/>
        </a:lstStyle>
        <a:p>
          <a:pPr lvl="0" algn="ctr" defTabSz="1066800">
            <a:lnSpc>
              <a:spcPct val="90000"/>
            </a:lnSpc>
            <a:spcBef>
              <a:spcPct val="0"/>
            </a:spcBef>
            <a:spcAft>
              <a:spcPct val="35000"/>
            </a:spcAft>
          </a:pPr>
          <a:r>
            <a:rPr lang="en-US" altLang="zh-CN" sz="2400" kern="1200" smtClean="0">
              <a:latin typeface="黑体" pitchFamily="49" charset="-122"/>
              <a:ea typeface="黑体" pitchFamily="49" charset="-122"/>
            </a:rPr>
            <a:t>1913</a:t>
          </a:r>
          <a:r>
            <a:rPr lang="zh-CN" altLang="en-US" sz="2400" kern="1200" smtClean="0">
              <a:latin typeface="黑体" pitchFamily="49" charset="-122"/>
              <a:ea typeface="黑体" pitchFamily="49" charset="-122"/>
            </a:rPr>
            <a:t>年国民党胜选，旋即宋教仁被刺</a:t>
          </a:r>
          <a:endParaRPr lang="zh-CN" altLang="en-US" sz="2400" kern="1200">
            <a:latin typeface="黑体" pitchFamily="49" charset="-122"/>
            <a:ea typeface="黑体" pitchFamily="49" charset="-122"/>
          </a:endParaRPr>
        </a:p>
      </dsp:txBody>
      <dsp:txXfrm>
        <a:off x="1664453" y="1050725"/>
        <a:ext cx="2767084" cy="1087797"/>
      </dsp:txXfrm>
    </dsp:sp>
    <dsp:sp modelId="{2543EABB-B943-4655-8268-5E65D1F720E8}">
      <dsp:nvSpPr>
        <dsp:cNvPr id="15" name=""/>
        <dsp:cNvSpPr/>
      </dsp:nvSpPr>
      <dsp:spPr>
        <a:xfrm>
          <a:off x="4920451" y="1112517"/>
          <a:ext cx="2951499" cy="1087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defPPr/>
        </a:lstStyle>
        <a:p>
          <a:pPr lvl="0" algn="l" defTabSz="1066800">
            <a:lnSpc>
              <a:spcPct val="90000"/>
            </a:lnSpc>
            <a:spcBef>
              <a:spcPct val="0"/>
            </a:spcBef>
            <a:spcAft>
              <a:spcPct val="35000"/>
            </a:spcAft>
          </a:pPr>
          <a:r>
            <a:rPr lang="en-US" altLang="zh-CN" sz="2400" kern="1200" smtClean="0">
              <a:latin typeface="黑体" pitchFamily="49" charset="-122"/>
              <a:ea typeface="黑体" pitchFamily="49" charset="-122"/>
            </a:rPr>
            <a:t>7</a:t>
          </a:r>
          <a:r>
            <a:rPr lang="zh-CN" altLang="en-US" sz="2400" kern="1200" smtClean="0">
              <a:latin typeface="黑体" pitchFamily="49" charset="-122"/>
              <a:ea typeface="黑体" pitchFamily="49" charset="-122"/>
            </a:rPr>
            <a:t>月，国民党发动“二次革命”，很快被镇压</a:t>
          </a:r>
          <a:endParaRPr lang="zh-CN" altLang="en-US" sz="2400" kern="1200">
            <a:latin typeface="黑体" pitchFamily="49" charset="-122"/>
            <a:ea typeface="黑体" pitchFamily="49" charset="-122"/>
          </a:endParaRPr>
        </a:p>
      </dsp:txBody>
      <dsp:txXfrm>
        <a:off x="4920451" y="1112517"/>
        <a:ext cx="2951499" cy="1087797"/>
      </dsp:txXfrm>
    </dsp:sp>
    <dsp:sp modelId="{8A60939D-11F2-4A5A-A43B-DFC277AEDC8D}">
      <dsp:nvSpPr>
        <dsp:cNvPr id="16" name=""/>
        <dsp:cNvSpPr/>
      </dsp:nvSpPr>
      <dsp:spPr>
        <a:xfrm>
          <a:off x="3312959" y="2855462"/>
          <a:ext cx="2966801" cy="1087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defPPr/>
        </a:lstStyle>
        <a:p>
          <a:pPr lvl="0" algn="l" defTabSz="1066800">
            <a:lnSpc>
              <a:spcPct val="90000"/>
            </a:lnSpc>
            <a:spcBef>
              <a:spcPct val="0"/>
            </a:spcBef>
            <a:spcAft>
              <a:spcPct val="35000"/>
            </a:spcAft>
          </a:pPr>
          <a:r>
            <a:rPr lang="en-US" altLang="zh-CN" sz="2400" kern="1200" smtClean="0">
              <a:latin typeface="黑体" pitchFamily="49" charset="-122"/>
              <a:ea typeface="黑体" pitchFamily="49" charset="-122"/>
            </a:rPr>
            <a:t>10</a:t>
          </a:r>
          <a:r>
            <a:rPr lang="zh-CN" altLang="en-US" sz="2400" kern="1200" smtClean="0">
              <a:latin typeface="黑体" pitchFamily="49" charset="-122"/>
              <a:ea typeface="黑体" pitchFamily="49" charset="-122"/>
            </a:rPr>
            <a:t>月，袁世凯强迫国会选举他为大总统，后解散国民党和国会</a:t>
          </a:r>
          <a:endParaRPr lang="zh-CN" altLang="en-US" sz="2400" kern="1200">
            <a:latin typeface="黑体" pitchFamily="49" charset="-122"/>
            <a:ea typeface="黑体" pitchFamily="49" charset="-122"/>
          </a:endParaRPr>
        </a:p>
      </dsp:txBody>
      <dsp:txXfrm>
        <a:off x="3312959" y="2855462"/>
        <a:ext cx="2966801" cy="1087797"/>
      </dsp:txXfrm>
    </dsp:sp>
    <dsp:sp modelId="{3E43D00C-820D-4DAE-9715-68F0545150CE}">
      <dsp:nvSpPr>
        <dsp:cNvPr id="17" name=""/>
        <dsp:cNvSpPr/>
      </dsp:nvSpPr>
      <dsp:spPr>
        <a:xfrm>
          <a:off x="7522640" y="2146468"/>
          <a:ext cx="2467940" cy="1087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defPPr/>
        </a:lstStyle>
        <a:p>
          <a:pPr lvl="0" algn="l" defTabSz="1066800">
            <a:lnSpc>
              <a:spcPct val="90000"/>
            </a:lnSpc>
            <a:spcBef>
              <a:spcPct val="0"/>
            </a:spcBef>
            <a:spcAft>
              <a:spcPct val="35000"/>
            </a:spcAft>
          </a:pPr>
          <a:r>
            <a:rPr lang="en-US" altLang="zh-CN" sz="2400" kern="1200" smtClean="0">
              <a:latin typeface="黑体" pitchFamily="49" charset="-122"/>
              <a:ea typeface="黑体" pitchFamily="49" charset="-122"/>
            </a:rPr>
            <a:t>1915</a:t>
          </a:r>
          <a:r>
            <a:rPr lang="zh-CN" altLang="en-US" sz="2400" kern="1200" smtClean="0">
              <a:latin typeface="黑体" pitchFamily="49" charset="-122"/>
              <a:ea typeface="黑体" pitchFamily="49" charset="-122"/>
            </a:rPr>
            <a:t>年，袁世凯复辟帝制</a:t>
          </a:r>
          <a:endParaRPr lang="zh-CN" altLang="en-US" sz="2400" kern="1200">
            <a:latin typeface="黑体" pitchFamily="49" charset="-122"/>
            <a:ea typeface="黑体" pitchFamily="49" charset="-122"/>
          </a:endParaRPr>
        </a:p>
      </dsp:txBody>
      <dsp:txXfrm>
        <a:off x="7522640" y="2146468"/>
        <a:ext cx="2467940" cy="1087797"/>
      </dsp:txXfrm>
    </dsp:sp>
    <dsp:sp modelId="{044B0FD8-CB64-4405-B4D5-CC61B2F9BD97}">
      <dsp:nvSpPr>
        <dsp:cNvPr id="18" name=""/>
        <dsp:cNvSpPr/>
      </dsp:nvSpPr>
      <dsp:spPr>
        <a:xfrm>
          <a:off x="7018413" y="5262197"/>
          <a:ext cx="3739303" cy="1087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defPPr/>
        </a:lstStyle>
        <a:p>
          <a:pPr lvl="0" algn="l" defTabSz="1066800">
            <a:lnSpc>
              <a:spcPct val="90000"/>
            </a:lnSpc>
            <a:spcBef>
              <a:spcPct val="0"/>
            </a:spcBef>
            <a:spcAft>
              <a:spcPct val="35000"/>
            </a:spcAft>
          </a:pPr>
          <a:r>
            <a:rPr lang="en-US" altLang="zh-CN" sz="2400" kern="1200" smtClean="0">
              <a:latin typeface="黑体" pitchFamily="49" charset="-122"/>
              <a:ea typeface="黑体" pitchFamily="49" charset="-122"/>
            </a:rPr>
            <a:t>1916</a:t>
          </a:r>
          <a:r>
            <a:rPr lang="zh-CN" altLang="en-US" sz="2400" kern="1200" smtClean="0">
              <a:latin typeface="黑体" pitchFamily="49" charset="-122"/>
              <a:ea typeface="黑体" pitchFamily="49" charset="-122"/>
            </a:rPr>
            <a:t>年，袁世凯被迫取消帝制，在绝望中死去，民国陷入军阀割据混战局面</a:t>
          </a:r>
          <a:endParaRPr lang="zh-CN" altLang="en-US" sz="2400" kern="1200">
            <a:latin typeface="黑体" pitchFamily="49" charset="-122"/>
            <a:ea typeface="黑体" pitchFamily="49" charset="-122"/>
          </a:endParaRPr>
        </a:p>
      </dsp:txBody>
      <dsp:txXfrm>
        <a:off x="7018413" y="5262197"/>
        <a:ext cx="3739303" cy="1087797"/>
      </dsp:txXfrm>
    </dsp:sp>
  </dsp:spTree>
</dsp:drawing>
</file>

<file path=ppt/diagrams/drawing2.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6" name=""/>
      <dsp:cNvGrpSpPr/>
    </dsp:nvGrpSpPr>
    <dsp:grpSpPr/>
    <dsp:sp modelId="{C056C637-9589-4F61-8BEE-A35FC5D7321D}">
      <dsp:nvSpPr>
        <dsp:cNvPr id="7" name=""/>
        <dsp:cNvSpPr/>
      </dsp:nvSpPr>
      <dsp:spPr>
        <a:xfrm>
          <a:off x="2116" y="1560248"/>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新中国的</a:t>
          </a:r>
          <a:endParaRPr lang="en-US" altLang="zh-CN" sz="2100" kern="1200" smtClean="0">
            <a:latin typeface="黑体" pitchFamily="49" charset="-122"/>
            <a:ea typeface="黑体" pitchFamily="49" charset="-122"/>
          </a:endParaRPr>
        </a:p>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政治制度</a:t>
          </a:r>
          <a:endParaRPr lang="zh-CN" altLang="en-US" sz="2100" kern="1200">
            <a:latin typeface="黑体" pitchFamily="49" charset="-122"/>
            <a:ea typeface="黑体" pitchFamily="49" charset="-122"/>
          </a:endParaRPr>
        </a:p>
      </dsp:txBody>
      <dsp:txXfrm>
        <a:off x="33423" y="1591556"/>
        <a:ext cx="2075218" cy="1006301"/>
      </dsp:txXfrm>
    </dsp:sp>
    <dsp:sp modelId="{E67CD349-9D95-48FD-9625-8DFA04EF40D2}">
      <dsp:nvSpPr>
        <dsp:cNvPr id="8" name=""/>
        <dsp:cNvSpPr/>
      </dsp:nvSpPr>
      <dsp:spPr>
        <a:xfrm rot="18289468">
          <a:off x="1818797" y="1462325"/>
          <a:ext cx="1497437" cy="35507"/>
        </a:xfrm>
        <a:custGeom>
          <a:rect l="0" t="0" r="0" b="0"/>
          <a:pathLst>
            <a:path>
              <a:moveTo>
                <a:pt x="0" y="17753"/>
              </a:moveTo>
              <a:lnTo>
                <a:pt x="1497437" y="17753"/>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2530080" y="1442643"/>
        <a:ext cx="74871" cy="74871"/>
      </dsp:txXfrm>
    </dsp:sp>
    <dsp:sp modelId="{D85E50F6-502F-42AC-A2F9-9CDB45BCBE48}">
      <dsp:nvSpPr>
        <dsp:cNvPr id="9" name=""/>
        <dsp:cNvSpPr/>
      </dsp:nvSpPr>
      <dsp:spPr>
        <a:xfrm>
          <a:off x="2995083" y="330993"/>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根本政治制度</a:t>
          </a:r>
          <a:endParaRPr lang="zh-CN" altLang="en-US" sz="2100" kern="1200">
            <a:latin typeface="黑体" pitchFamily="49" charset="-122"/>
            <a:ea typeface="黑体" pitchFamily="49" charset="-122"/>
          </a:endParaRPr>
        </a:p>
      </dsp:txBody>
      <dsp:txXfrm>
        <a:off x="3026391" y="362300"/>
        <a:ext cx="2075218" cy="1006301"/>
      </dsp:txXfrm>
    </dsp:sp>
    <dsp:sp modelId="{BFE4098D-A607-4E4A-A544-657110ED38C2}">
      <dsp:nvSpPr>
        <dsp:cNvPr id="10" name=""/>
        <dsp:cNvSpPr/>
      </dsp:nvSpPr>
      <dsp:spPr>
        <a:xfrm>
          <a:off x="5132916" y="847698"/>
          <a:ext cx="855133" cy="35507"/>
        </a:xfrm>
        <a:custGeom>
          <a:rect l="0" t="0" r="0" b="0"/>
          <a:pathLst>
            <a:path>
              <a:moveTo>
                <a:pt x="0" y="17753"/>
              </a:moveTo>
              <a:lnTo>
                <a:pt x="855133" y="17753"/>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5539105" y="844073"/>
        <a:ext cx="42756" cy="42756"/>
      </dsp:txXfrm>
    </dsp:sp>
    <dsp:sp modelId="{3B16D33E-C31D-423B-AE16-79D0FB5CC5EB}">
      <dsp:nvSpPr>
        <dsp:cNvPr id="11" name=""/>
        <dsp:cNvSpPr/>
      </dsp:nvSpPr>
      <dsp:spPr>
        <a:xfrm>
          <a:off x="5988050" y="330993"/>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人民代表大会制度</a:t>
          </a:r>
          <a:endParaRPr lang="zh-CN" altLang="en-US" sz="2100" kern="1200">
            <a:latin typeface="黑体" pitchFamily="49" charset="-122"/>
            <a:ea typeface="黑体" pitchFamily="49" charset="-122"/>
          </a:endParaRPr>
        </a:p>
      </dsp:txBody>
      <dsp:txXfrm>
        <a:off x="6019357" y="362300"/>
        <a:ext cx="2075218" cy="1006301"/>
      </dsp:txXfrm>
    </dsp:sp>
    <dsp:sp modelId="{B163FC68-A970-4D3B-BB76-A098605AACAC}">
      <dsp:nvSpPr>
        <dsp:cNvPr id="12" name=""/>
        <dsp:cNvSpPr/>
      </dsp:nvSpPr>
      <dsp:spPr>
        <a:xfrm rot="3310531">
          <a:off x="1818797" y="2691579"/>
          <a:ext cx="1497437" cy="35507"/>
        </a:xfrm>
        <a:custGeom>
          <a:rect l="0" t="0" r="0" b="0"/>
          <a:pathLst>
            <a:path>
              <a:moveTo>
                <a:pt x="0" y="17753"/>
              </a:moveTo>
              <a:lnTo>
                <a:pt x="1497437" y="17753"/>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2530080" y="2671897"/>
        <a:ext cx="74871" cy="74871"/>
      </dsp:txXfrm>
    </dsp:sp>
    <dsp:sp modelId="{51B1E609-E1FE-4A30-B048-B559565BB077}">
      <dsp:nvSpPr>
        <dsp:cNvPr id="13" name=""/>
        <dsp:cNvSpPr/>
      </dsp:nvSpPr>
      <dsp:spPr>
        <a:xfrm>
          <a:off x="2995083" y="2789502"/>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基本政治制度</a:t>
          </a:r>
          <a:endParaRPr lang="zh-CN" altLang="en-US" sz="2100" kern="1200">
            <a:latin typeface="黑体" pitchFamily="49" charset="-122"/>
            <a:ea typeface="黑体" pitchFamily="49" charset="-122"/>
          </a:endParaRPr>
        </a:p>
      </dsp:txBody>
      <dsp:txXfrm>
        <a:off x="3026391" y="2820809"/>
        <a:ext cx="2075218" cy="1006301"/>
      </dsp:txXfrm>
    </dsp:sp>
    <dsp:sp modelId="{3528629C-B9AF-4AAA-BBF6-D4BBF4FF3544}">
      <dsp:nvSpPr>
        <dsp:cNvPr id="14" name=""/>
        <dsp:cNvSpPr/>
      </dsp:nvSpPr>
      <dsp:spPr>
        <a:xfrm rot="18289468">
          <a:off x="4811764" y="2691579"/>
          <a:ext cx="1497437" cy="35507"/>
        </a:xfrm>
        <a:custGeom>
          <a:rect l="0" t="0" r="0" b="0"/>
          <a:pathLst>
            <a:path>
              <a:moveTo>
                <a:pt x="0" y="17753"/>
              </a:moveTo>
              <a:lnTo>
                <a:pt x="1497437" y="17753"/>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5523047" y="2671897"/>
        <a:ext cx="74871" cy="74871"/>
      </dsp:txXfrm>
    </dsp:sp>
    <dsp:sp modelId="{366688B6-5F40-466C-96AB-ABBCCE0B42E4}">
      <dsp:nvSpPr>
        <dsp:cNvPr id="15" name=""/>
        <dsp:cNvSpPr/>
      </dsp:nvSpPr>
      <dsp:spPr>
        <a:xfrm>
          <a:off x="5988050" y="1560248"/>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中国共产党领导的多党合作和政治协商制度</a:t>
          </a:r>
          <a:endParaRPr lang="zh-CN" altLang="en-US" sz="2100" kern="1200">
            <a:latin typeface="黑体" pitchFamily="49" charset="-122"/>
            <a:ea typeface="黑体" pitchFamily="49" charset="-122"/>
          </a:endParaRPr>
        </a:p>
      </dsp:txBody>
      <dsp:txXfrm>
        <a:off x="6019357" y="1591556"/>
        <a:ext cx="2075218" cy="1006301"/>
      </dsp:txXfrm>
    </dsp:sp>
    <dsp:sp modelId="{3A4539F3-9886-4981-A94F-9CA2070AC595}">
      <dsp:nvSpPr>
        <dsp:cNvPr id="16" name=""/>
        <dsp:cNvSpPr/>
      </dsp:nvSpPr>
      <dsp:spPr>
        <a:xfrm>
          <a:off x="5132916" y="3306206"/>
          <a:ext cx="855133" cy="35507"/>
        </a:xfrm>
        <a:custGeom>
          <a:rect l="0" t="0" r="0" b="0"/>
          <a:pathLst>
            <a:path>
              <a:moveTo>
                <a:pt x="0" y="17753"/>
              </a:moveTo>
              <a:lnTo>
                <a:pt x="855133" y="17753"/>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5539105" y="3302582"/>
        <a:ext cx="42756" cy="42756"/>
      </dsp:txXfrm>
    </dsp:sp>
    <dsp:sp modelId="{3D568B6F-A531-4D1A-8AE0-7AC0AD76FB70}">
      <dsp:nvSpPr>
        <dsp:cNvPr id="17" name=""/>
        <dsp:cNvSpPr/>
      </dsp:nvSpPr>
      <dsp:spPr>
        <a:xfrm>
          <a:off x="5988050" y="2789502"/>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民族区域自治制度</a:t>
          </a:r>
          <a:endParaRPr lang="zh-CN" altLang="en-US" sz="2100" kern="1200">
            <a:latin typeface="黑体" pitchFamily="49" charset="-122"/>
            <a:ea typeface="黑体" pitchFamily="49" charset="-122"/>
          </a:endParaRPr>
        </a:p>
      </dsp:txBody>
      <dsp:txXfrm>
        <a:off x="6019357" y="2820809"/>
        <a:ext cx="2075218" cy="1006301"/>
      </dsp:txXfrm>
    </dsp:sp>
    <dsp:sp modelId="{F07F8D46-4B4F-4130-9AB7-91443803EC08}">
      <dsp:nvSpPr>
        <dsp:cNvPr id="18" name=""/>
        <dsp:cNvSpPr/>
      </dsp:nvSpPr>
      <dsp:spPr>
        <a:xfrm rot="3310531">
          <a:off x="4811764" y="3920833"/>
          <a:ext cx="1497437" cy="35507"/>
        </a:xfrm>
        <a:custGeom>
          <a:rect l="0" t="0" r="0" b="0"/>
          <a:pathLst>
            <a:path>
              <a:moveTo>
                <a:pt x="0" y="17753"/>
              </a:moveTo>
              <a:lnTo>
                <a:pt x="1497437" y="17753"/>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defPPr/>
        </a:lstStyle>
        <a:p>
          <a:pPr lvl="0" algn="ctr" defTabSz="222250">
            <a:lnSpc>
              <a:spcPct val="90000"/>
            </a:lnSpc>
            <a:spcBef>
              <a:spcPct val="0"/>
            </a:spcBef>
            <a:spcAft>
              <a:spcPct val="35000"/>
            </a:spcAft>
          </a:pPr>
          <a:endParaRPr lang="zh-CN" altLang="en-US" sz="500" kern="1200">
            <a:latin typeface="黑体" pitchFamily="49" charset="-122"/>
            <a:ea typeface="黑体" pitchFamily="49" charset="-122"/>
          </a:endParaRPr>
        </a:p>
      </dsp:txBody>
      <dsp:txXfrm>
        <a:off x="5523047" y="3901151"/>
        <a:ext cx="74871" cy="74871"/>
      </dsp:txXfrm>
    </dsp:sp>
    <dsp:sp modelId="{9626EB7F-8272-4EE9-9284-51C0AF14AD59}">
      <dsp:nvSpPr>
        <dsp:cNvPr id="19" name=""/>
        <dsp:cNvSpPr/>
      </dsp:nvSpPr>
      <dsp:spPr>
        <a:xfrm>
          <a:off x="5988050" y="4018756"/>
          <a:ext cx="2137833" cy="10689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defPPr/>
        </a:lstStyle>
        <a:p>
          <a:pPr lvl="0" algn="ctr" defTabSz="933450">
            <a:lnSpc>
              <a:spcPct val="90000"/>
            </a:lnSpc>
            <a:spcBef>
              <a:spcPct val="0"/>
            </a:spcBef>
            <a:spcAft>
              <a:spcPct val="35000"/>
            </a:spcAft>
          </a:pPr>
          <a:r>
            <a:rPr lang="zh-CN" altLang="en-US" sz="2100" kern="1200" smtClean="0">
              <a:latin typeface="黑体" pitchFamily="49" charset="-122"/>
              <a:ea typeface="黑体" pitchFamily="49" charset="-122"/>
            </a:rPr>
            <a:t>基层群众自治制度</a:t>
          </a:r>
          <a:endParaRPr lang="zh-CN" altLang="en-US" sz="2100" kern="1200">
            <a:latin typeface="黑体" pitchFamily="49" charset="-122"/>
            <a:ea typeface="黑体" pitchFamily="49" charset="-122"/>
          </a:endParaRPr>
        </a:p>
      </dsp:txBody>
      <dsp:txXfrm>
        <a:off x="6019357" y="4050063"/>
        <a:ext cx="2075218" cy="1006301"/>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type="ellipse" r:blip="">
              <dgm:adjLst/>
            </dgm:shape>
            <dgm:presOf axis="self"/>
          </dgm:layoutNode>
        </dgm:forEach>
      </dgm:forEach>
    </dgm:forEach>
    <dgm:choose name="Name11">
      <dgm:if name="Name12" axis="ch" ptType="node" func="cnt" op="gte" val="1">
        <dgm:layoutNode name="arrowNode" styleLbl="node1">
          <dgm:alg type="sp"/>
          <dgm:shape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20">
        <dgm:if name="Name21" axis="par ch" ptType="all node" func="cnt" op="neq" val="2">
          <dgm:forEach name="Name22" axis="follow" ptType="sibTrans" cnt="1">
            <dgm:layoutNode name="dotNode2">
              <dgm:alg type="sp"/>
              <dgm:shape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30">
        <dgm:if name="Name31" axis="par ch" ptType="all node" func="cnt" op="neq" val="3">
          <dgm:forEach name="Name32" axis="follow" ptType="sibTrans" cnt="1">
            <dgm:layoutNode name="dotNode3">
              <dgm:alg type="sp"/>
              <dgm:shape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40">
        <dgm:if name="Name41" axis="par ch" ptType="all node" func="cnt" op="neq" val="4">
          <dgm:forEach name="Name42" axis="follow" ptType="sibTrans" cnt="1">
            <dgm:layoutNode name="dotNode4">
              <dgm:alg type="sp"/>
              <dgm:shape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50">
        <dgm:if name="Name51" axis="par ch" ptType="all node" func="cnt" op="neq" val="5">
          <dgm:forEach name="Name52" axis="follow" ptType="sibTrans" cnt="1">
            <dgm:layoutNode name="dotNode5">
              <dgm:alg type="sp"/>
              <dgm:shape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60">
        <dgm:if name="Name61" axis="par ch" ptType="all node" func="cnt" op="neq" val="6">
          <dgm:forEach name="Name62" axis="follow" ptType="sibTrans" cnt="1">
            <dgm:layoutNode name="dotNode6">
              <dgm:alg type="sp"/>
              <dgm:shape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forEach>
  </dgm:layoutNode>
</dgm:layoutDef>
</file>

<file path=ppt/diagrams/layout2.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r:blip="">
            <dgm:adjLst/>
          </dgm:shape>
          <dgm:presOf/>
          <dgm:constrLst/>
          <dgm:ruleLst/>
          <dgm:layoutNode name="LevelOneTextNode" styleLbl="node0">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fact="0.25"/>
                      <dgm:rule type="w" fact="0.8"/>
                      <dgm:rule type="primFontSz" val="5"/>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r:blip="">
                    <dgm:adjLst/>
                  </dgm:shape>
                  <dgm:presOf/>
                  <dgm:constrLst/>
                  <dgm:ruleLst/>
                  <dgm:layoutNode name="LevelTwoTextNode">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a="http://schemas.openxmlformats.org/drawingml/2006/main" xmlns:dgm="http://schemas.openxmlformats.org/drawingml/2006/diagram"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rawings/_rels/vmlDrawing1.vml.rels>&#65279;<?xml version="1.0" encoding="utf-8" standalone="yes"?><Relationships xmlns="http://schemas.openxmlformats.org/package/2006/relationships"><Relationship Id="rId1" Type="http://schemas.openxmlformats.org/officeDocument/2006/relationships/image" Target="../media/image13.png"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6C21B6D6-BDD1-499A-AFBC-D311DA07EE4F}" type="datetimeFigureOut">
              <a:rPr lang="zh-CN" altLang="en-US" smtClean="0"/>
              <a:pPr/>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02A9F5FB-0710-4C76-9916-F3AE8B15578F}"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02A9F5FB-0710-4C76-9916-F3AE8B15578F}" type="slidenum">
              <a:rPr lang="zh-CN" altLang="en-US" smtClean="0"/>
              <a:pPr/>
              <a:t>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pPr/>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itchFamily="2"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itchFamily="2" charset="-122"/>
              <a:cs typeface="+mn-cs"/>
            </a:endParaRPr>
          </a:p>
        </p:txBody>
      </p:sp>
      <p:sp>
        <p:nvSpPr>
          <p:cNvPr id="5" name="灯片编号占位符 4"/>
          <p:cNvSpPr>
            <a:spLocks noGrp="1"/>
          </p:cNvSpPr>
          <p:nvPr>
            <p:ph type="sldNum" sz="quarter" idx="12"/>
          </p:nvPr>
        </p:nvSpPr>
        <p:spPr/>
        <p:txBody>
          <a:bodyPr/>
          <a:lstStyle>
            <a:defP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itchFamily="2" charset="-122"/>
              <a:cs typeface="+mn-cs"/>
            </a:endParaRPr>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smtClean="0"/>
              <a:t>单击此处编辑母版副标题样式</a:t>
            </a: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smtClean="0"/>
              <a:t>单击此处编辑母版标题样式</a:t>
            </a:r>
            <a:endParaRPr lang="zh-CN" altLang="en-US"/>
          </a:p>
        </p:txBody>
      </p:sp>
      <p:sp>
        <p:nvSpPr>
          <p:cNvPr id="19" name="内容占位符 2"/>
          <p:cNvSpPr>
            <a:spLocks noGrp="1"/>
          </p:cNvSpPr>
          <p:nvPr>
            <p:ph idx="1"/>
          </p:nvPr>
        </p:nvSpPr>
        <p:spPr>
          <a:xfrm>
            <a:off x="838200" y="1143000"/>
            <a:ext cx="10515600" cy="5033963"/>
          </a:xfrm>
        </p:spPr>
        <p:txBody>
          <a:bodyPr/>
          <a:lstStyle>
            <a:defPPr/>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itchFamily="49" charset="-122"/>
                <a:ea typeface="黑体" pitchFamily="49" charset="-122"/>
              </a:defRPr>
            </a:lvl3pPr>
            <a:lvl4pPr>
              <a:defRPr>
                <a:latin typeface="楷体" pitchFamily="49" charset="-122"/>
                <a:ea typeface="楷体" pitchFamily="49" charset="-122"/>
              </a:defRPr>
            </a:lvl4pPr>
            <a:lvl5pPr>
              <a:defRPr>
                <a:latin typeface="楷体" pitchFamily="49" charset="-122"/>
                <a:ea typeface="楷体" pitchFamily="49"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defPPr/>
            <a:lvl1pPr>
              <a:defRPr>
                <a:solidFill>
                  <a:schemeClr val="tx1"/>
                </a:solidFill>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defPPr/>
            <a:lvl1pPr>
              <a:defRPr>
                <a:solidFill>
                  <a:schemeClr val="tx1"/>
                </a:solidFill>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a:ea typeface="宋体" pitchFamily="2" charset="-122"/>
              <a:cs typeface="+mn-cs"/>
            </a:endParaRPr>
          </a:p>
        </p:txBody>
      </p:sp>
      <p:sp>
        <p:nvSpPr>
          <p:cNvPr id="6" name="灯片编号占位符 5"/>
          <p:cNvSpPr>
            <a:spLocks noGrp="1"/>
          </p:cNvSpPr>
          <p:nvPr>
            <p:ph type="sldNum" sz="quarter" idx="12"/>
          </p:nvPr>
        </p:nvSpPr>
        <p:spPr/>
        <p:txBody>
          <a:bodyPr/>
          <a:lstStyle>
            <a:defPPr/>
            <a:lvl1pPr>
              <a:defRPr>
                <a:solidFill>
                  <a:schemeClr val="tx1"/>
                </a:solidFill>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solidFill>
              <a:effectLst/>
              <a:uLnTx/>
              <a:uFillTx/>
              <a:latin typeface="Calibri"/>
              <a:ea typeface="宋体" pitchFamily="2" charset="-122"/>
              <a:cs typeface="+mn-cs"/>
            </a:endParaRPr>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smtClean="0"/>
              <a:t>再 见</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2816669"/>
            <a:ext cx="10515600" cy="1307275"/>
          </a:xfrm>
          <a:prstGeom prst="rect">
            <a:avLst/>
          </a:prstGeom>
        </p:spPr>
        <p:txBody>
          <a:bodyPr vert="horz" lIns="91440" tIns="45720" rIns="91440" bIns="45720" rtlCol="0" anchor="ctr">
            <a:normAutofit/>
          </a:bodyPr>
          <a:lstStyle>
            <a:def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defPPr/>
          </a:lstStyle>
          <a:p>
            <a:pPr lvl="0"/>
            <a:r>
              <a:rPr lang="zh-CN" altLang="en-US" smtClean="0"/>
              <a:t>单击此处编辑母版文本样式</a:t>
            </a:r>
          </a:p>
          <a:p>
            <a:pPr lvl="1"/>
            <a:r>
              <a:rPr lang="zh-CN" altLang="en-US" smtClean="0"/>
              <a:t>第二级</a:t>
            </a:r>
          </a:p>
          <a:p>
            <a:pPr lvl="2"/>
            <a:endParaRPr lang="zh-CN" altLang="en-US" smtClean="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defPPr/>
            <a:lvl1pPr algn="l">
              <a:defRPr sz="1200">
                <a:solidFill>
                  <a:schemeClr val="tx1">
                    <a:tint val="75000"/>
                  </a:schemeClr>
                </a:solidFill>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defPPr/>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defPPr/>
            <a:lvl1pPr algn="r">
              <a:defRPr sz="1200">
                <a:solidFill>
                  <a:schemeClr val="tx1">
                    <a:tint val="75000"/>
                  </a:schemeClr>
                </a:solidFill>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itchFamily="2" charset="-122"/>
                <a:cs typeface="+mn-cs"/>
              </a:rPr>
              <a:p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itchFamily="18" charset="0"/>
          <a:ea typeface="黑体" pitchFamily="49" charset="-122"/>
          <a:cs typeface="+mj-cs"/>
        </a:defRPr>
      </a:lvl1pPr>
    </p:titleStyle>
    <p:bodyStyle>
      <a:lvl1pPr marL="228600" indent="-228600" algn="l" defTabSz="914400" rtl="0" eaLnBrk="1" latinLnBrk="0" hangingPunct="1">
        <a:lnSpc>
          <a:spcPct val="100000"/>
        </a:lnSpc>
        <a:spcBef>
          <a:spcPts val="1000"/>
        </a:spcBef>
        <a:buFont typeface="Arial" pitchFamily="34" charset="0"/>
        <a:buChar char="•"/>
        <a:defRPr sz="2800" kern="1200" baseline="0">
          <a:solidFill>
            <a:schemeClr val="tx1">
              <a:lumMod val="65000"/>
              <a:lumOff val="35000"/>
            </a:schemeClr>
          </a:solidFill>
          <a:latin typeface="Times New Roman" pitchFamily="18" charset="0"/>
          <a:ea typeface="黑体" pitchFamily="49" charset="-122"/>
          <a:cs typeface="+mn-cs"/>
        </a:defRPr>
      </a:lvl1pPr>
      <a:lvl2pPr marL="685800" indent="-228600" algn="l" defTabSz="914400" rtl="0" eaLnBrk="1" latinLnBrk="0" hangingPunct="1">
        <a:lnSpc>
          <a:spcPct val="100000"/>
        </a:lnSpc>
        <a:spcBef>
          <a:spcPts val="500"/>
        </a:spcBef>
        <a:buFont typeface="Arial" pitchFamily="34" charset="0"/>
        <a:buChar char="•"/>
        <a:defRPr sz="2400" kern="1200" baseline="0">
          <a:solidFill>
            <a:schemeClr val="tx1">
              <a:lumMod val="65000"/>
              <a:lumOff val="35000"/>
            </a:schemeClr>
          </a:solidFill>
          <a:latin typeface="Times New Roman" pitchFamily="18" charset="0"/>
          <a:ea typeface="黑体" pitchFamily="49" charset="-122"/>
          <a:cs typeface="+mn-cs"/>
        </a:defRPr>
      </a:lvl2pPr>
      <a:lvl3pPr marL="914400" indent="0" algn="l" defTabSz="914400" rtl="0" eaLnBrk="1" latinLnBrk="0" hangingPunct="1">
        <a:lnSpc>
          <a:spcPct val="90000"/>
        </a:lnSpc>
        <a:spcBef>
          <a:spcPts val="500"/>
        </a:spcBef>
        <a:buFont typeface="Arial"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3.jpeg" /><Relationship Id="rId4"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5.jpeg" /><Relationship Id="rId4"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7.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 Id="rId7" Type="http://schemas.openxmlformats.org/officeDocument/2006/relationships/image" Target="../media/image8.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0.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2.jpeg" /><Relationship Id="rId4" Type="http://schemas.openxmlformats.org/officeDocument/2006/relationships/oleObject" Target="../embeddings/oleObject1.bin" TargetMode="Internal" /><Relationship Id="rId5" Type="http://schemas.openxmlformats.org/officeDocument/2006/relationships/image" Target="../media/image13.png" /><Relationship Id="rId6" Type="http://schemas.openxmlformats.org/officeDocument/2006/relationships/image" Target="../media/image14.jpeg" /><Relationship Id="rId7" Type="http://schemas.openxmlformats.org/officeDocument/2006/relationships/vmlDrawing" Target="../drawings/vmlDrawing1.v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5.png" /><Relationship Id="rId4" Type="http://schemas.openxmlformats.org/officeDocument/2006/relationships/image" Target="../media/image1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7.gif"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8.png" /><Relationship Id="rId4" Type="http://schemas.openxmlformats.org/officeDocument/2006/relationships/image" Target="../media/image1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microsoft.com/office/2007/relationships/diagramDrawing" Target="../diagrams/drawing2.xml" /><Relationship Id="rId3" Type="http://schemas.openxmlformats.org/officeDocument/2006/relationships/diagramData" Target="../diagrams/data2.xml" /><Relationship Id="rId4" Type="http://schemas.openxmlformats.org/officeDocument/2006/relationships/diagramLayout" Target="../diagrams/layout2.xml" /><Relationship Id="rId5" Type="http://schemas.openxmlformats.org/officeDocument/2006/relationships/diagramQuickStyle" Target="../diagrams/quickStyle2.xml" /><Relationship Id="rId6" Type="http://schemas.openxmlformats.org/officeDocument/2006/relationships/diagramColors" Target="../diagrams/colors2.xml" /><Relationship Id="rId7" Type="http://schemas.openxmlformats.org/officeDocument/2006/relationships/image" Target="../media/image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0.jpeg" /><Relationship Id="rId4" Type="http://schemas.openxmlformats.org/officeDocument/2006/relationships/image" Target="../media/image2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2.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3.png" /><Relationship Id="rId4" Type="http://schemas.openxmlformats.org/officeDocument/2006/relationships/image" Target="../media/image24.png" /><Relationship Id="rId5" Type="http://schemas.openxmlformats.org/officeDocument/2006/relationships/image" Target="../media/image25.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62508" y="2775462"/>
            <a:ext cx="8865749" cy="1307275"/>
          </a:xfrm>
        </p:spPr>
        <p:txBody>
          <a:bodyPr>
            <a:normAutofit fontScale="90000"/>
          </a:bodyPr>
          <a:lstStyle>
            <a:defPPr/>
          </a:lstStyle>
          <a:p>
            <a:r>
              <a:rPr lang="zh-CN" altLang="en-US" smtClean="0"/>
              <a:t>第</a:t>
            </a:r>
            <a:r>
              <a:rPr lang="en-US" altLang="zh-CN"/>
              <a:t>1</a:t>
            </a:r>
            <a:r>
              <a:rPr lang="zh-CN" altLang="en-US" smtClean="0"/>
              <a:t>课  中国古代政治制度的形成与发展</a:t>
            </a:r>
            <a:endParaRPr lang="zh-CN" altLang="en-US"/>
          </a:p>
        </p:txBody>
      </p:sp>
      <p:sp>
        <p:nvSpPr>
          <p:cNvPr id="3" name="副标题 2"/>
          <p:cNvSpPr>
            <a:spLocks noGrp="1"/>
          </p:cNvSpPr>
          <p:nvPr>
            <p:ph type="subTitle" idx="1"/>
          </p:nvPr>
        </p:nvSpPr>
        <p:spPr>
          <a:xfrm>
            <a:off x="3469640" y="1210727"/>
            <a:ext cx="4041508" cy="759650"/>
          </a:xfrm>
        </p:spPr>
        <p:txBody>
          <a:bodyPr>
            <a:normAutofit/>
          </a:bodyPr>
          <a:lstStyle>
            <a:defPPr/>
          </a:lstStyle>
          <a:p>
            <a:r>
              <a:rPr lang="zh-CN" altLang="en-US" smtClean="0"/>
              <a:t>第一单元  政治制度</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3839063"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529134" y="1141486"/>
            <a:ext cx="3238790"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1.</a:t>
            </a:r>
            <a:r>
              <a:rPr lang="zh-CN" altLang="en-US" sz="2800" smtClean="0">
                <a:solidFill>
                  <a:schemeClr val="bg1"/>
                </a:solidFill>
                <a:latin typeface="黑体" pitchFamily="49" charset="-122"/>
                <a:ea typeface="黑体" pitchFamily="49" charset="-122"/>
              </a:rPr>
              <a:t>中华民国初建</a:t>
            </a:r>
            <a:endParaRPr lang="zh-CN" altLang="en-US" sz="2800">
              <a:solidFill>
                <a:schemeClr val="bg1"/>
              </a:solidFill>
              <a:latin typeface="黑体" pitchFamily="49" charset="-122"/>
              <a:ea typeface="黑体"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rcRect t="13814" r="44303"/>
          <a:stretch>
            <a:fillRect/>
          </a:stretch>
        </p:blipFill>
        <p:spPr>
          <a:xfrm>
            <a:off x="649722" y="2083298"/>
            <a:ext cx="3760784" cy="3675444"/>
          </a:xfrm>
          <a:prstGeom prst="rect">
            <a:avLst/>
          </a:prstGeom>
          <a:ln>
            <a:noFill/>
          </a:ln>
          <a:effectLst>
            <a:outerShdw blurRad="190500" algn="tl" rotWithShape="0">
              <a:srgbClr val="000000">
                <a:alpha val="70000"/>
              </a:srgbClr>
            </a:outerShdw>
          </a:effectLst>
        </p:spPr>
      </p:pic>
      <p:sp>
        <p:nvSpPr>
          <p:cNvPr id="7" name="文本框 6"/>
          <p:cNvSpPr txBox="1"/>
          <p:nvPr/>
        </p:nvSpPr>
        <p:spPr>
          <a:xfrm>
            <a:off x="7646213" y="2544277"/>
            <a:ext cx="3936661" cy="2012859"/>
          </a:xfrm>
          <a:prstGeom prst="rect">
            <a:avLst/>
          </a:prstGeom>
          <a:noFill/>
        </p:spPr>
        <p:txBody>
          <a:bodyPr wrap="square" rtlCol="0">
            <a:spAutoFit/>
          </a:bodyPr>
          <a:lstStyle>
            <a:defPPr/>
          </a:lstStyle>
          <a:p>
            <a:pPr indent="457200">
              <a:lnSpc>
                <a:spcPct val="130000"/>
              </a:lnSpc>
            </a:pPr>
            <a:r>
              <a:rPr lang="en-US" altLang="zh-CN" sz="2400" smtClean="0">
                <a:latin typeface="黑体" pitchFamily="49" charset="-122"/>
                <a:ea typeface="黑体" pitchFamily="49" charset="-122"/>
              </a:rPr>
              <a:t> </a:t>
            </a:r>
            <a:r>
              <a:rPr lang="en-US" altLang="zh-CN" sz="2400" smtClean="0">
                <a:solidFill>
                  <a:srgbClr val="FF0000"/>
                </a:solidFill>
                <a:latin typeface="黑体" pitchFamily="49" charset="-122"/>
                <a:ea typeface="黑体" pitchFamily="49" charset="-122"/>
              </a:rPr>
              <a:t>1912</a:t>
            </a:r>
            <a:r>
              <a:rPr lang="zh-CN" altLang="en-US" sz="2400" smtClean="0">
                <a:solidFill>
                  <a:srgbClr val="FF0000"/>
                </a:solidFill>
                <a:latin typeface="黑体" pitchFamily="49" charset="-122"/>
                <a:ea typeface="黑体" pitchFamily="49" charset="-122"/>
              </a:rPr>
              <a:t>年</a:t>
            </a:r>
            <a:r>
              <a:rPr lang="en-US" altLang="zh-CN" sz="2400" smtClean="0">
                <a:solidFill>
                  <a:srgbClr val="FF0000"/>
                </a:solidFill>
                <a:latin typeface="黑体" pitchFamily="49" charset="-122"/>
                <a:ea typeface="黑体" pitchFamily="49" charset="-122"/>
              </a:rPr>
              <a:t>1</a:t>
            </a:r>
            <a:r>
              <a:rPr lang="zh-CN" altLang="en-US" sz="2400" smtClean="0">
                <a:solidFill>
                  <a:srgbClr val="FF0000"/>
                </a:solidFill>
                <a:latin typeface="黑体" pitchFamily="49" charset="-122"/>
                <a:ea typeface="黑体" pitchFamily="49" charset="-122"/>
              </a:rPr>
              <a:t>月</a:t>
            </a:r>
            <a:r>
              <a:rPr lang="en-US" altLang="zh-CN" sz="2400" smtClean="0">
                <a:solidFill>
                  <a:srgbClr val="FF0000"/>
                </a:solidFill>
                <a:latin typeface="黑体" pitchFamily="49" charset="-122"/>
                <a:ea typeface="黑体" pitchFamily="49" charset="-122"/>
              </a:rPr>
              <a:t>1</a:t>
            </a:r>
            <a:r>
              <a:rPr lang="zh-CN" altLang="en-US" sz="2400" smtClean="0">
                <a:solidFill>
                  <a:srgbClr val="FF0000"/>
                </a:solidFill>
                <a:latin typeface="黑体" pitchFamily="49" charset="-122"/>
                <a:ea typeface="黑体" pitchFamily="49" charset="-122"/>
              </a:rPr>
              <a:t>日</a:t>
            </a:r>
            <a:r>
              <a:rPr lang="zh-CN" altLang="en-US" sz="2400" smtClean="0">
                <a:latin typeface="黑体" pitchFamily="49" charset="-122"/>
                <a:ea typeface="黑体" pitchFamily="49" charset="-122"/>
              </a:rPr>
              <a:t>，孙中山就任中华民国大总统，</a:t>
            </a:r>
            <a:r>
              <a:rPr lang="zh-CN" altLang="en-US" sz="2400" smtClean="0">
                <a:solidFill>
                  <a:srgbClr val="FF0000"/>
                </a:solidFill>
                <a:latin typeface="黑体" pitchFamily="49" charset="-122"/>
                <a:ea typeface="黑体" pitchFamily="49" charset="-122"/>
              </a:rPr>
              <a:t>南京临时政府成立</a:t>
            </a:r>
            <a:r>
              <a:rPr lang="zh-CN" altLang="en-US" sz="2400" smtClean="0">
                <a:latin typeface="黑体" pitchFamily="49" charset="-122"/>
                <a:ea typeface="黑体" pitchFamily="49" charset="-122"/>
              </a:rPr>
              <a:t>，资产阶级共和制度在中国诞生。</a:t>
            </a:r>
            <a:endParaRPr lang="zh-CN" altLang="en-US" sz="2400">
              <a:latin typeface="黑体" pitchFamily="49" charset="-122"/>
              <a:ea typeface="黑体" pitchFamily="49"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rcRect l="56207"/>
          <a:stretch>
            <a:fillRect/>
          </a:stretch>
        </p:blipFill>
        <p:spPr>
          <a:xfrm>
            <a:off x="4755945" y="2086953"/>
            <a:ext cx="2569530" cy="3705760"/>
          </a:xfrm>
          <a:prstGeom prst="rect">
            <a:avLst/>
          </a:prstGeom>
          <a:ln>
            <a:noFill/>
          </a:ln>
          <a:effectLst>
            <a:outerShdw blurRad="190500" algn="tl" rotWithShape="0">
              <a:srgbClr val="000000">
                <a:alpha val="70000"/>
              </a:srgbClr>
            </a:outerShdw>
          </a:effectLst>
        </p:spPr>
      </p:pic>
      <p:sp>
        <p:nvSpPr>
          <p:cNvPr id="9" name="文本框 8"/>
          <p:cNvSpPr txBox="1"/>
          <p:nvPr/>
        </p:nvSpPr>
        <p:spPr>
          <a:xfrm>
            <a:off x="865355" y="5876435"/>
            <a:ext cx="3329517" cy="830997"/>
          </a:xfrm>
          <a:prstGeom prst="rect">
            <a:avLst/>
          </a:prstGeom>
          <a:noFill/>
        </p:spPr>
        <p:txBody>
          <a:bodyPr wrap="square" rtlCol="0">
            <a:spAutoFit/>
          </a:bodyPr>
          <a:lstStyle>
            <a:defPPr/>
          </a:lstStyle>
          <a:p>
            <a:pPr/>
            <a:r>
              <a:rPr lang="zh-CN" altLang="en-US" sz="2400" smtClean="0">
                <a:latin typeface="楷体" pitchFamily="49" charset="-122"/>
                <a:ea typeface="楷体" pitchFamily="49" charset="-122"/>
              </a:rPr>
              <a:t>孙中山就职临时大总统 </a:t>
            </a:r>
            <a:endParaRPr lang="en-US" altLang="zh-CN" sz="2400" smtClean="0">
              <a:latin typeface="楷体" pitchFamily="49" charset="-122"/>
              <a:ea typeface="楷体" pitchFamily="49" charset="-122"/>
            </a:endParaRPr>
          </a:p>
          <a:p>
            <a:pPr/>
            <a:r>
              <a:rPr lang="en-US" altLang="zh-CN" sz="2400">
                <a:latin typeface="楷体" pitchFamily="49" charset="-122"/>
                <a:ea typeface="楷体" pitchFamily="49" charset="-122"/>
              </a:rPr>
              <a:t> </a:t>
            </a:r>
            <a:r>
              <a:rPr lang="en-US" altLang="zh-CN" sz="2400" smtClean="0">
                <a:latin typeface="楷体" pitchFamily="49" charset="-122"/>
                <a:ea typeface="楷体" pitchFamily="49" charset="-122"/>
              </a:rPr>
              <a:t>    </a:t>
            </a:r>
            <a:r>
              <a:rPr lang="zh-CN" altLang="en-US" sz="2400" smtClean="0">
                <a:latin typeface="楷体" pitchFamily="49" charset="-122"/>
                <a:ea typeface="楷体" pitchFamily="49" charset="-122"/>
              </a:rPr>
              <a:t>全体职员合影</a:t>
            </a:r>
            <a:endParaRPr lang="zh-CN" altLang="en-US" sz="2400">
              <a:latin typeface="楷体" pitchFamily="49" charset="-122"/>
              <a:ea typeface="楷体" pitchFamily="49" charset="-122"/>
            </a:endParaRPr>
          </a:p>
        </p:txBody>
      </p:sp>
      <p:sp>
        <p:nvSpPr>
          <p:cNvPr id="10" name="文本框 9"/>
          <p:cNvSpPr txBox="1"/>
          <p:nvPr/>
        </p:nvSpPr>
        <p:spPr>
          <a:xfrm>
            <a:off x="4882692" y="5856932"/>
            <a:ext cx="2763521" cy="830997"/>
          </a:xfrm>
          <a:prstGeom prst="rect">
            <a:avLst/>
          </a:prstGeom>
          <a:noFill/>
        </p:spPr>
        <p:txBody>
          <a:bodyPr wrap="square" rtlCol="0">
            <a:spAutoFit/>
          </a:bodyPr>
          <a:lstStyle>
            <a:defPPr/>
          </a:lstStyle>
          <a:p>
            <a:pPr/>
            <a:r>
              <a:rPr lang="zh-CN" altLang="en-US" sz="2400" smtClean="0">
                <a:latin typeface="楷体" pitchFamily="49" charset="-122"/>
                <a:ea typeface="楷体" pitchFamily="49" charset="-122"/>
              </a:rPr>
              <a:t>  孙中山就职</a:t>
            </a:r>
            <a:endParaRPr lang="en-US" altLang="zh-CN" sz="2400" smtClean="0">
              <a:latin typeface="楷体" pitchFamily="49" charset="-122"/>
              <a:ea typeface="楷体" pitchFamily="49" charset="-122"/>
            </a:endParaRPr>
          </a:p>
          <a:p>
            <a:pPr/>
            <a:r>
              <a:rPr lang="zh-CN" altLang="en-US" sz="2400" smtClean="0">
                <a:latin typeface="楷体" pitchFamily="49" charset="-122"/>
                <a:ea typeface="楷体" pitchFamily="49" charset="-122"/>
              </a:rPr>
              <a:t>临时大总统誓词</a:t>
            </a:r>
            <a:endParaRPr lang="zh-CN" altLang="en-US" sz="2400">
              <a:latin typeface="楷体" pitchFamily="49" charset="-122"/>
              <a:ea typeface="楷体" pitchFamily="49" charset="-122"/>
            </a:endParaRPr>
          </a:p>
        </p:txBody>
      </p:sp>
      <p:sp>
        <p:nvSpPr>
          <p:cNvPr id="3" name="文本框 2"/>
          <p:cNvSpPr txBox="1"/>
          <p:nvPr/>
        </p:nvSpPr>
        <p:spPr>
          <a:xfrm>
            <a:off x="7646212" y="4557136"/>
            <a:ext cx="3936661" cy="1172629"/>
          </a:xfrm>
          <a:prstGeom prst="rect">
            <a:avLst/>
          </a:prstGeom>
          <a:noFill/>
        </p:spPr>
        <p:txBody>
          <a:bodyPr wrap="square" rtlCol="0">
            <a:spAutoFit/>
          </a:bodyPr>
          <a:lstStyle>
            <a:defPPr/>
          </a:lstStyle>
          <a:p>
            <a:pPr>
              <a:lnSpc>
                <a:spcPct val="130000"/>
              </a:lnSpc>
            </a:pPr>
            <a:r>
              <a:rPr lang="zh-CN" altLang="en-US" smtClean="0"/>
              <a:t>      </a:t>
            </a:r>
            <a:r>
              <a:rPr lang="zh-CN" altLang="en-US" smtClean="0">
                <a:latin typeface="黑体" pitchFamily="49" charset="-122"/>
                <a:ea typeface="黑体" pitchFamily="49" charset="-122"/>
              </a:rPr>
              <a:t>（备注：孙中山</a:t>
            </a:r>
            <a:r>
              <a:rPr lang="zh-CN" altLang="en-US">
                <a:latin typeface="黑体" pitchFamily="49" charset="-122"/>
                <a:ea typeface="黑体" pitchFamily="49" charset="-122"/>
              </a:rPr>
              <a:t>就职誓词，表达了孙中山不贪恋权位，志在推翻清政府统治，建立民国的崇高</a:t>
            </a:r>
            <a:r>
              <a:rPr lang="zh-CN" altLang="en-US" smtClean="0">
                <a:latin typeface="黑体" pitchFamily="49" charset="-122"/>
                <a:ea typeface="黑体" pitchFamily="49" charset="-122"/>
              </a:rPr>
              <a:t>愿望</a:t>
            </a:r>
            <a:r>
              <a:rPr lang="zh-CN" altLang="en-US">
                <a:latin typeface="黑体" pitchFamily="49" charset="-122"/>
                <a:ea typeface="黑体" pitchFamily="49" charset="-122"/>
              </a:rPr>
              <a:t>。</a:t>
            </a:r>
            <a:r>
              <a:rPr lang="zh-CN" altLang="en-US" smtClean="0">
                <a:latin typeface="黑体" pitchFamily="49" charset="-122"/>
                <a:ea typeface="黑体" pitchFamily="49" charset="-122"/>
              </a:rPr>
              <a:t>）</a:t>
            </a:r>
            <a:endParaRPr lang="zh-CN" altLang="en-US">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1"/>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4497" y="929383"/>
            <a:ext cx="3732384"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238790"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1.</a:t>
            </a:r>
            <a:r>
              <a:rPr lang="zh-CN" altLang="en-US" sz="2800" smtClean="0">
                <a:solidFill>
                  <a:schemeClr val="bg1"/>
                </a:solidFill>
                <a:latin typeface="黑体" pitchFamily="49" charset="-122"/>
                <a:ea typeface="黑体" pitchFamily="49" charset="-122"/>
              </a:rPr>
              <a:t>中华民国初建</a:t>
            </a:r>
            <a:endParaRPr lang="zh-CN" altLang="en-US" sz="2800">
              <a:solidFill>
                <a:schemeClr val="bg1"/>
              </a:solidFill>
              <a:latin typeface="黑体" pitchFamily="49" charset="-122"/>
              <a:ea typeface="黑体" pitchFamily="49" charset="-122"/>
            </a:endParaRPr>
          </a:p>
        </p:txBody>
      </p:sp>
      <p:grpSp>
        <p:nvGrpSpPr>
          <p:cNvPr id="22" name="组合 21"/>
          <p:cNvGrpSpPr/>
          <p:nvPr/>
        </p:nvGrpSpPr>
        <p:grpSpPr>
          <a:xfrm>
            <a:off x="2275529" y="1813527"/>
            <a:ext cx="3091982" cy="3283107"/>
            <a:chOff x="1468934" y="1939467"/>
            <a:chExt cx="3091982" cy="3283107"/>
          </a:xfrm>
        </p:grpSpPr>
        <p:sp>
          <p:nvSpPr>
            <p:cNvPr id="6" name="文本框 5"/>
            <p:cNvSpPr txBox="1"/>
            <p:nvPr/>
          </p:nvSpPr>
          <p:spPr>
            <a:xfrm>
              <a:off x="1855894" y="1939467"/>
              <a:ext cx="2661920"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大清帝国</a:t>
              </a:r>
              <a:endParaRPr lang="zh-CN" altLang="en-US" sz="2400">
                <a:latin typeface="黑体" pitchFamily="49" charset="-122"/>
                <a:ea typeface="黑体" pitchFamily="49"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8934" y="2401131"/>
              <a:ext cx="2612095" cy="1597836"/>
            </a:xfrm>
            <a:prstGeom prst="rect">
              <a:avLst/>
            </a:prstGeom>
          </p:spPr>
        </p:pic>
        <p:sp>
          <p:nvSpPr>
            <p:cNvPr id="10" name="文本框 9"/>
            <p:cNvSpPr txBox="1"/>
            <p:nvPr/>
          </p:nvSpPr>
          <p:spPr>
            <a:xfrm>
              <a:off x="2414291" y="3998967"/>
              <a:ext cx="2146625" cy="400110"/>
            </a:xfrm>
            <a:prstGeom prst="rect">
              <a:avLst/>
            </a:prstGeom>
            <a:noFill/>
          </p:spPr>
          <p:txBody>
            <a:bodyPr wrap="square" rtlCol="0">
              <a:spAutoFit/>
            </a:bodyPr>
            <a:lstStyle>
              <a:defPPr/>
            </a:lstStyle>
            <a:p>
              <a:pPr/>
              <a:r>
                <a:rPr lang="zh-CN" altLang="en-US" sz="2000" smtClean="0">
                  <a:latin typeface="黑体" pitchFamily="49" charset="-122"/>
                  <a:ea typeface="黑体" pitchFamily="49" charset="-122"/>
                </a:rPr>
                <a:t>农历</a:t>
              </a:r>
              <a:endParaRPr lang="zh-CN" altLang="en-US" sz="2000">
                <a:latin typeface="黑体" pitchFamily="49" charset="-122"/>
                <a:ea typeface="黑体" pitchFamily="49" charset="-122"/>
              </a:endParaRPr>
            </a:p>
          </p:txBody>
        </p:sp>
        <p:sp>
          <p:nvSpPr>
            <p:cNvPr id="12" name="文本框 11"/>
            <p:cNvSpPr txBox="1"/>
            <p:nvPr/>
          </p:nvSpPr>
          <p:spPr>
            <a:xfrm>
              <a:off x="1468934" y="4391577"/>
              <a:ext cx="2990828" cy="830997"/>
            </a:xfrm>
            <a:prstGeom prst="rect">
              <a:avLst/>
            </a:prstGeom>
            <a:noFill/>
          </p:spPr>
          <p:txBody>
            <a:bodyPr wrap="square" rtlCol="0">
              <a:spAutoFit/>
            </a:bodyPr>
            <a:lstStyle>
              <a:defPPr/>
            </a:lstStyle>
            <a:p>
              <a:pPr/>
              <a:r>
                <a:rPr lang="zh-CN" altLang="en-US" sz="2400" smtClean="0">
                  <a:latin typeface="楷体" pitchFamily="49" charset="-122"/>
                  <a:ea typeface="楷体" pitchFamily="49" charset="-122"/>
                </a:rPr>
                <a:t>   帝王年号纪年</a:t>
              </a:r>
              <a:endParaRPr lang="en-US" altLang="zh-CN" sz="2400" smtClean="0">
                <a:latin typeface="楷体" pitchFamily="49" charset="-122"/>
                <a:ea typeface="楷体" pitchFamily="49" charset="-122"/>
              </a:endParaRPr>
            </a:p>
            <a:p>
              <a:pPr/>
              <a:r>
                <a:rPr lang="en-US" altLang="zh-CN" sz="2400" smtClean="0">
                  <a:latin typeface="楷体" pitchFamily="49" charset="-122"/>
                  <a:ea typeface="楷体" pitchFamily="49" charset="-122"/>
                </a:rPr>
                <a:t>1912——</a:t>
              </a:r>
              <a:r>
                <a:rPr lang="zh-CN" altLang="en-US" sz="2400" smtClean="0">
                  <a:latin typeface="楷体" pitchFamily="49" charset="-122"/>
                  <a:ea typeface="楷体" pitchFamily="49" charset="-122"/>
                </a:rPr>
                <a:t>宣统三年</a:t>
              </a:r>
              <a:endParaRPr lang="zh-CN" altLang="en-US" sz="2400">
                <a:latin typeface="楷体" pitchFamily="49" charset="-122"/>
                <a:ea typeface="楷体" pitchFamily="49" charset="-122"/>
              </a:endParaRPr>
            </a:p>
          </p:txBody>
        </p:sp>
      </p:grpSp>
      <p:grpSp>
        <p:nvGrpSpPr>
          <p:cNvPr id="21" name="组合 20"/>
          <p:cNvGrpSpPr/>
          <p:nvPr/>
        </p:nvGrpSpPr>
        <p:grpSpPr>
          <a:xfrm>
            <a:off x="7760489" y="1813526"/>
            <a:ext cx="2686713" cy="3283108"/>
            <a:chOff x="7189891" y="1939466"/>
            <a:chExt cx="2686713" cy="3283108"/>
          </a:xfrm>
        </p:grpSpPr>
        <p:sp>
          <p:nvSpPr>
            <p:cNvPr id="7" name="文本框 6"/>
            <p:cNvSpPr txBox="1"/>
            <p:nvPr/>
          </p:nvSpPr>
          <p:spPr>
            <a:xfrm>
              <a:off x="7647092" y="1939466"/>
              <a:ext cx="1510453"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中华民国</a:t>
              </a:r>
              <a:endParaRPr lang="zh-CN" altLang="en-US" sz="2400">
                <a:latin typeface="黑体" pitchFamily="49" charset="-122"/>
                <a:ea typeface="黑体" pitchFamily="49" charset="-122"/>
              </a:endParaRPr>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rcRect l="4011" t="6479" r="4003" b="4284"/>
            <a:stretch>
              <a:fillRect/>
            </a:stretch>
          </p:blipFill>
          <p:spPr>
            <a:xfrm>
              <a:off x="7189891" y="2398451"/>
              <a:ext cx="2424853" cy="1515977"/>
            </a:xfrm>
            <a:prstGeom prst="rect">
              <a:avLst/>
            </a:prstGeom>
          </p:spPr>
        </p:pic>
        <p:sp>
          <p:nvSpPr>
            <p:cNvPr id="11" name="文本框 10"/>
            <p:cNvSpPr txBox="1"/>
            <p:nvPr/>
          </p:nvSpPr>
          <p:spPr>
            <a:xfrm>
              <a:off x="7640535" y="3998967"/>
              <a:ext cx="2236069" cy="400110"/>
            </a:xfrm>
            <a:prstGeom prst="rect">
              <a:avLst/>
            </a:prstGeom>
            <a:noFill/>
          </p:spPr>
          <p:txBody>
            <a:bodyPr wrap="square" rtlCol="0">
              <a:spAutoFit/>
            </a:bodyPr>
            <a:lstStyle>
              <a:defPPr/>
            </a:lstStyle>
            <a:p>
              <a:pPr/>
              <a:r>
                <a:rPr lang="zh-CN" altLang="en-US" sz="2000" smtClean="0">
                  <a:latin typeface="黑体" pitchFamily="49" charset="-122"/>
                  <a:ea typeface="黑体" pitchFamily="49" charset="-122"/>
                </a:rPr>
                <a:t>阳历（公历）</a:t>
              </a:r>
              <a:endParaRPr lang="zh-CN" altLang="en-US" sz="2000">
                <a:latin typeface="黑体" pitchFamily="49" charset="-122"/>
                <a:ea typeface="黑体" pitchFamily="49" charset="-122"/>
              </a:endParaRPr>
            </a:p>
          </p:txBody>
        </p:sp>
        <p:sp>
          <p:nvSpPr>
            <p:cNvPr id="13" name="文本框 12"/>
            <p:cNvSpPr txBox="1"/>
            <p:nvPr/>
          </p:nvSpPr>
          <p:spPr>
            <a:xfrm>
              <a:off x="7220155" y="4391577"/>
              <a:ext cx="2656449" cy="830997"/>
            </a:xfrm>
            <a:prstGeom prst="rect">
              <a:avLst/>
            </a:prstGeom>
            <a:noFill/>
          </p:spPr>
          <p:txBody>
            <a:bodyPr wrap="square" rtlCol="0">
              <a:spAutoFit/>
            </a:bodyPr>
            <a:lstStyle>
              <a:defPPr/>
            </a:lstStyle>
            <a:p>
              <a:pPr/>
              <a:r>
                <a:rPr lang="zh-CN" altLang="en-US" sz="2400" smtClean="0">
                  <a:latin typeface="楷体" pitchFamily="49" charset="-122"/>
                  <a:ea typeface="楷体" pitchFamily="49" charset="-122"/>
                </a:rPr>
                <a:t>  中华民国纪年</a:t>
              </a:r>
              <a:endParaRPr lang="en-US" altLang="zh-CN" sz="2400" smtClean="0">
                <a:latin typeface="楷体" pitchFamily="49" charset="-122"/>
                <a:ea typeface="楷体" pitchFamily="49" charset="-122"/>
              </a:endParaRPr>
            </a:p>
            <a:p>
              <a:pPr/>
              <a:r>
                <a:rPr lang="en-US" altLang="zh-CN" sz="2400" smtClean="0">
                  <a:latin typeface="楷体" pitchFamily="49" charset="-122"/>
                  <a:ea typeface="楷体" pitchFamily="49" charset="-122"/>
                </a:rPr>
                <a:t>1912——</a:t>
              </a:r>
              <a:r>
                <a:rPr lang="zh-CN" altLang="en-US" sz="2400" smtClean="0">
                  <a:latin typeface="楷体" pitchFamily="49" charset="-122"/>
                  <a:ea typeface="楷体" pitchFamily="49" charset="-122"/>
                </a:rPr>
                <a:t>民国元年</a:t>
              </a:r>
              <a:endParaRPr lang="zh-CN" altLang="en-US" sz="2400">
                <a:latin typeface="楷体" pitchFamily="49" charset="-122"/>
                <a:ea typeface="楷体" pitchFamily="49" charset="-122"/>
              </a:endParaRPr>
            </a:p>
          </p:txBody>
        </p:sp>
      </p:grpSp>
      <p:sp>
        <p:nvSpPr>
          <p:cNvPr id="20" name="右箭头 19"/>
          <p:cNvSpPr/>
          <p:nvPr/>
        </p:nvSpPr>
        <p:spPr>
          <a:xfrm>
            <a:off x="5514348" y="2995689"/>
            <a:ext cx="1619417" cy="466703"/>
          </a:xfrm>
          <a:prstGeom prst="rightArrow">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 name="矩形 2"/>
          <p:cNvSpPr/>
          <p:nvPr/>
        </p:nvSpPr>
        <p:spPr>
          <a:xfrm>
            <a:off x="368157" y="5096634"/>
            <a:ext cx="11558427" cy="1363065"/>
          </a:xfrm>
          <a:prstGeom prst="rect">
            <a:avLst/>
          </a:prstGeom>
        </p:spPr>
        <p:txBody>
          <a:bodyPr wrap="square">
            <a:spAutoFit/>
          </a:bodyPr>
          <a:lstStyle>
            <a:defPPr/>
          </a:lstStyle>
          <a:p>
            <a:pPr>
              <a:lnSpc>
                <a:spcPct val="120000"/>
              </a:lnSpc>
            </a:pPr>
            <a:r>
              <a:rPr lang="en-US" altLang="zh-CN" smtClean="0">
                <a:latin typeface="黑体" pitchFamily="49" charset="-122"/>
                <a:ea typeface="黑体" pitchFamily="49" charset="-122"/>
                <a:cs typeface="Times New Roman" panose="02020603050405020304" pitchFamily="18" charset="0"/>
              </a:rPr>
              <a:t>     </a:t>
            </a:r>
            <a:r>
              <a:rPr lang="zh-CN" altLang="zh-CN" sz="2400" smtClean="0">
                <a:latin typeface="黑体" pitchFamily="49" charset="-122"/>
                <a:ea typeface="黑体" pitchFamily="49" charset="-122"/>
                <a:cs typeface="Times New Roman" panose="02020603050405020304" pitchFamily="18" charset="0"/>
              </a:rPr>
              <a:t>孙中山</a:t>
            </a:r>
            <a:r>
              <a:rPr lang="zh-CN" altLang="zh-CN" sz="2400">
                <a:latin typeface="黑体" pitchFamily="49" charset="-122"/>
                <a:ea typeface="黑体" pitchFamily="49" charset="-122"/>
                <a:cs typeface="Times New Roman" panose="02020603050405020304" pitchFamily="18" charset="0"/>
              </a:rPr>
              <a:t>就任临时大总统后不久，通过南北议和，袁世凯赞同共和，清帝退位，在中国延续两千多年的专制帝制宣告终结。共和取代帝制，中国的国号、国旗、历法和纪年都随之焕然一新，无一不表明新的共和时代的到来。</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8000" y="918781"/>
            <a:ext cx="3786571"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238790"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1.</a:t>
            </a:r>
            <a:r>
              <a:rPr lang="zh-CN" altLang="en-US" sz="2800" smtClean="0">
                <a:solidFill>
                  <a:schemeClr val="bg1"/>
                </a:solidFill>
                <a:latin typeface="黑体" pitchFamily="49" charset="-122"/>
                <a:ea typeface="黑体" pitchFamily="49" charset="-122"/>
              </a:rPr>
              <a:t>中华民国初建</a:t>
            </a:r>
            <a:endParaRPr lang="zh-CN" altLang="en-US" sz="2800">
              <a:solidFill>
                <a:schemeClr val="bg1"/>
              </a:solidFill>
              <a:latin typeface="黑体" pitchFamily="49" charset="-122"/>
              <a:ea typeface="黑体" pitchFamily="49" charset="-122"/>
            </a:endParaRPr>
          </a:p>
        </p:txBody>
      </p:sp>
      <p:sp>
        <p:nvSpPr>
          <p:cNvPr id="6" name="矩形 5"/>
          <p:cNvSpPr/>
          <p:nvPr/>
        </p:nvSpPr>
        <p:spPr>
          <a:xfrm>
            <a:off x="934947" y="1854926"/>
            <a:ext cx="10829485" cy="3785652"/>
          </a:xfrm>
          <a:prstGeom prst="rect">
            <a:avLst/>
          </a:prstGeom>
        </p:spPr>
        <p:txBody>
          <a:bodyPr wrap="square">
            <a:spAutoFit/>
          </a:bodyPr>
          <a:lstStyle>
            <a:defPPr/>
          </a:lstStyle>
          <a:p>
            <a:pPr/>
            <a:r>
              <a:rPr lang="zh-CN" altLang="en-US" sz="2400" b="0" i="0" smtClean="0">
                <a:solidFill>
                  <a:srgbClr val="333333"/>
                </a:solidFill>
                <a:effectLst/>
                <a:latin typeface="楷体" pitchFamily="49" charset="-122"/>
                <a:ea typeface="楷体" pitchFamily="49" charset="-122"/>
              </a:rPr>
              <a:t>第二条 中华民国之主权属于国民全体。</a:t>
            </a:r>
            <a:endParaRPr lang="en-US" altLang="zh-CN" sz="2400" b="0" i="0" smtClean="0">
              <a:solidFill>
                <a:srgbClr val="333333"/>
              </a:solidFill>
              <a:effectLst/>
              <a:latin typeface="楷体" pitchFamily="49" charset="-122"/>
              <a:ea typeface="楷体" pitchFamily="49" charset="-122"/>
            </a:endParaRPr>
          </a:p>
          <a:p>
            <a:pPr/>
            <a:r>
              <a:rPr lang="zh-CN" altLang="en-US" sz="2400">
                <a:latin typeface="楷体" pitchFamily="49" charset="-122"/>
                <a:ea typeface="楷体" pitchFamily="49" charset="-122"/>
              </a:rPr>
              <a:t>第六条 人民得享有左列各项之自由权</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r>
              <a:rPr lang="zh-CN" altLang="en-US" sz="2400">
                <a:latin typeface="楷体" pitchFamily="49" charset="-122"/>
                <a:ea typeface="楷体" pitchFamily="49" charset="-122"/>
              </a:rPr>
              <a:t>第十六条 中华民国之立法权以参议院行之</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r>
              <a:rPr lang="zh-CN" altLang="en-US" sz="2400">
                <a:latin typeface="楷体" pitchFamily="49" charset="-122"/>
                <a:ea typeface="楷体" pitchFamily="49" charset="-122"/>
              </a:rPr>
              <a:t>第二十九条 临时大总统、副总统由参议院选举之</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r>
              <a:rPr lang="zh-CN" altLang="en-US" sz="2400" smtClean="0">
                <a:latin typeface="楷体" pitchFamily="49" charset="-122"/>
                <a:ea typeface="楷体" pitchFamily="49" charset="-122"/>
              </a:rPr>
              <a:t>第三十</a:t>
            </a:r>
            <a:r>
              <a:rPr lang="zh-CN" altLang="en-US" sz="2400">
                <a:latin typeface="楷体" pitchFamily="49" charset="-122"/>
                <a:ea typeface="楷体" pitchFamily="49" charset="-122"/>
              </a:rPr>
              <a:t>条 临时大总统代表临时政府，总揽政务，公布法律</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r>
              <a:rPr lang="zh-CN" altLang="en-US" sz="2400">
                <a:latin typeface="楷体" pitchFamily="49" charset="-122"/>
                <a:ea typeface="楷体" pitchFamily="49" charset="-122"/>
              </a:rPr>
              <a:t>第四十四条 国务员辅佐临时大总统负其责任。</a:t>
            </a:r>
            <a:endParaRPr lang="en-US" altLang="zh-CN" sz="2400" smtClean="0">
              <a:latin typeface="楷体" pitchFamily="49" charset="-122"/>
              <a:ea typeface="楷体" pitchFamily="49" charset="-122"/>
            </a:endParaRPr>
          </a:p>
          <a:p>
            <a:pPr/>
            <a:r>
              <a:rPr lang="zh-CN" altLang="en-US" sz="2400">
                <a:latin typeface="楷体" pitchFamily="49" charset="-122"/>
                <a:ea typeface="楷体" pitchFamily="49" charset="-122"/>
              </a:rPr>
              <a:t>第四十五条 国务员于临时大总统提出法律案公布法律及发布命令时须副署之</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r>
              <a:rPr lang="zh-CN" altLang="en-US" sz="2400">
                <a:latin typeface="楷体" pitchFamily="49" charset="-122"/>
                <a:ea typeface="楷体" pitchFamily="49" charset="-122"/>
              </a:rPr>
              <a:t>第四十八条 法院以临时大总统及司法总长分别任命之法官组织之</a:t>
            </a:r>
            <a:r>
              <a:rPr lang="zh-CN" altLang="en-US" sz="2400" smtClean="0">
                <a:latin typeface="楷体" pitchFamily="49" charset="-122"/>
                <a:ea typeface="楷体" pitchFamily="49" charset="-122"/>
              </a:rPr>
              <a:t>。</a:t>
            </a:r>
            <a:endParaRPr lang="en-US" altLang="zh-CN" sz="2400" smtClean="0">
              <a:latin typeface="楷体" pitchFamily="49" charset="-122"/>
              <a:ea typeface="楷体" pitchFamily="49" charset="-122"/>
            </a:endParaRPr>
          </a:p>
          <a:p>
            <a:pPr algn="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中华民国临时约法</a:t>
            </a:r>
            <a:r>
              <a:rPr lang="en-US" altLang="zh-CN" sz="2400" smtClean="0">
                <a:latin typeface="楷体" pitchFamily="49" charset="-122"/>
                <a:ea typeface="楷体" pitchFamily="49" charset="-122"/>
              </a:rPr>
              <a:t>》</a:t>
            </a:r>
            <a:endParaRPr lang="zh-CN" altLang="en-US" sz="2400">
              <a:latin typeface="楷体" pitchFamily="49" charset="-122"/>
              <a:ea typeface="楷体" pitchFamily="49" charset="-122"/>
            </a:endParaRPr>
          </a:p>
          <a:p>
            <a:pPr/>
            <a:endParaRPr lang="zh-CN" altLang="en-US" sz="2400">
              <a:latin typeface="楷体" pitchFamily="49" charset="-122"/>
              <a:ea typeface="楷体" pitchFamily="49" charset="-122"/>
            </a:endParaRPr>
          </a:p>
        </p:txBody>
      </p:sp>
      <p:sp>
        <p:nvSpPr>
          <p:cNvPr id="8" name="圆角矩形 7"/>
          <p:cNvSpPr/>
          <p:nvPr/>
        </p:nvSpPr>
        <p:spPr>
          <a:xfrm>
            <a:off x="656133" y="1850914"/>
            <a:ext cx="11200245" cy="3423820"/>
          </a:xfrm>
          <a:prstGeom prst="roundRect">
            <a:avLst>
              <a:gd name="adj" fmla="val 12766"/>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文本框 8"/>
          <p:cNvSpPr txBox="1"/>
          <p:nvPr/>
        </p:nvSpPr>
        <p:spPr>
          <a:xfrm>
            <a:off x="1143000" y="5274734"/>
            <a:ext cx="9906000"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结合辛亥革命的史实，概括</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临时约法</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体现的原则和颁布的目的。</a:t>
            </a:r>
            <a:endParaRPr lang="zh-CN" altLang="en-US" sz="2400">
              <a:latin typeface="黑体" pitchFamily="49" charset="-122"/>
              <a:ea typeface="黑体" pitchFamily="49" charset="-122"/>
            </a:endParaRPr>
          </a:p>
        </p:txBody>
      </p:sp>
      <p:sp>
        <p:nvSpPr>
          <p:cNvPr id="10" name="矩形 9"/>
          <p:cNvSpPr/>
          <p:nvPr/>
        </p:nvSpPr>
        <p:spPr>
          <a:xfrm>
            <a:off x="970335" y="3747752"/>
            <a:ext cx="10567543" cy="73958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1" name="文本框 10"/>
          <p:cNvSpPr txBox="1"/>
          <p:nvPr/>
        </p:nvSpPr>
        <p:spPr>
          <a:xfrm>
            <a:off x="1625600" y="5736399"/>
            <a:ext cx="3451498" cy="830997"/>
          </a:xfrm>
          <a:prstGeom prst="rect">
            <a:avLst/>
          </a:prstGeom>
          <a:noFill/>
        </p:spPr>
        <p:txBody>
          <a:bodyPr wrap="square" rtlCol="0">
            <a:spAutoFit/>
          </a:bodyPr>
          <a:lstStyle>
            <a:defPPr/>
          </a:lstStyle>
          <a:p>
            <a:pPr/>
            <a:r>
              <a:rPr lang="zh-CN" altLang="en-US" sz="2400" smtClean="0">
                <a:solidFill>
                  <a:srgbClr val="FF0000"/>
                </a:solidFill>
                <a:latin typeface="黑体" pitchFamily="49" charset="-122"/>
                <a:ea typeface="黑体" pitchFamily="49" charset="-122"/>
              </a:rPr>
              <a:t>主权在民，平等自由，</a:t>
            </a:r>
            <a:endParaRPr lang="en-US" altLang="zh-CN" sz="2400" smtClean="0">
              <a:solidFill>
                <a:srgbClr val="FF0000"/>
              </a:solidFill>
              <a:latin typeface="黑体" pitchFamily="49" charset="-122"/>
              <a:ea typeface="黑体" pitchFamily="49" charset="-122"/>
            </a:endParaRPr>
          </a:p>
          <a:p>
            <a:pPr/>
            <a:r>
              <a:rPr lang="zh-CN" altLang="en-US" sz="2400" smtClean="0">
                <a:solidFill>
                  <a:srgbClr val="FF0000"/>
                </a:solidFill>
                <a:latin typeface="黑体" pitchFamily="49" charset="-122"/>
                <a:ea typeface="黑体" pitchFamily="49" charset="-122"/>
              </a:rPr>
              <a:t>三权分立，责任内阁</a:t>
            </a:r>
            <a:endParaRPr lang="zh-CN" altLang="en-US" sz="2400">
              <a:solidFill>
                <a:srgbClr val="FF0000"/>
              </a:solidFill>
              <a:latin typeface="黑体" pitchFamily="49" charset="-122"/>
              <a:ea typeface="黑体" pitchFamily="49" charset="-122"/>
            </a:endParaRPr>
          </a:p>
        </p:txBody>
      </p:sp>
      <p:sp>
        <p:nvSpPr>
          <p:cNvPr id="12" name="文本框 11"/>
          <p:cNvSpPr txBox="1"/>
          <p:nvPr/>
        </p:nvSpPr>
        <p:spPr>
          <a:xfrm>
            <a:off x="6341533" y="5736399"/>
            <a:ext cx="3098800" cy="830997"/>
          </a:xfrm>
          <a:prstGeom prst="rect">
            <a:avLst/>
          </a:prstGeom>
          <a:noFill/>
        </p:spPr>
        <p:txBody>
          <a:bodyPr wrap="square" rtlCol="0">
            <a:spAutoFit/>
          </a:bodyPr>
          <a:lstStyle>
            <a:defPPr/>
          </a:lstStyle>
          <a:p>
            <a:pPr/>
            <a:r>
              <a:rPr lang="zh-CN" altLang="en-US" sz="2400" smtClean="0">
                <a:solidFill>
                  <a:srgbClr val="FF0000"/>
                </a:solidFill>
                <a:latin typeface="黑体" pitchFamily="49" charset="-122"/>
                <a:ea typeface="黑体" pitchFamily="49" charset="-122"/>
              </a:rPr>
              <a:t>限制袁世凯独裁，</a:t>
            </a:r>
            <a:endParaRPr lang="en-US" altLang="zh-CN" sz="2400" smtClean="0">
              <a:solidFill>
                <a:srgbClr val="FF0000"/>
              </a:solidFill>
              <a:latin typeface="黑体" pitchFamily="49" charset="-122"/>
              <a:ea typeface="黑体" pitchFamily="49" charset="-122"/>
            </a:endParaRPr>
          </a:p>
          <a:p>
            <a:pPr/>
            <a:r>
              <a:rPr lang="zh-CN" altLang="en-US" sz="2400" smtClean="0">
                <a:solidFill>
                  <a:srgbClr val="FF0000"/>
                </a:solidFill>
                <a:latin typeface="黑体" pitchFamily="49" charset="-122"/>
                <a:ea typeface="黑体" pitchFamily="49" charset="-122"/>
              </a:rPr>
              <a:t>维护共和政体</a:t>
            </a:r>
            <a:endParaRPr lang="zh-CN" altLang="en-US" sz="2400">
              <a:solidFill>
                <a:srgbClr val="FF0000"/>
              </a:solidFill>
              <a:latin typeface="黑体" pitchFamily="49" charset="-122"/>
              <a:ea typeface="黑体" pitchFamily="49" charset="-122"/>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5967" y="944824"/>
            <a:ext cx="2137833" cy="2152181"/>
          </a:xfrm>
          <a:prstGeom prst="round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609" y="918781"/>
            <a:ext cx="1766358" cy="2117872"/>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2"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2" grpId="2"/>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4049037"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238790"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1.</a:t>
            </a:r>
            <a:r>
              <a:rPr lang="zh-CN" altLang="en-US" sz="2800" smtClean="0">
                <a:solidFill>
                  <a:schemeClr val="bg1"/>
                </a:solidFill>
                <a:latin typeface="黑体" pitchFamily="49" charset="-122"/>
                <a:ea typeface="黑体" pitchFamily="49" charset="-122"/>
              </a:rPr>
              <a:t>中华民国初建</a:t>
            </a:r>
            <a:endParaRPr lang="zh-CN" altLang="en-US" sz="2800">
              <a:solidFill>
                <a:schemeClr val="bg1"/>
              </a:solidFill>
              <a:latin typeface="黑体" pitchFamily="49" charset="-122"/>
              <a:ea typeface="黑体"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7386" y="2013505"/>
            <a:ext cx="2696286" cy="3847825"/>
          </a:xfrm>
          <a:prstGeom prst="rect">
            <a:avLst/>
          </a:prstGeom>
        </p:spPr>
      </p:pic>
      <p:sp>
        <p:nvSpPr>
          <p:cNvPr id="7" name="文本框 6"/>
          <p:cNvSpPr txBox="1"/>
          <p:nvPr/>
        </p:nvSpPr>
        <p:spPr>
          <a:xfrm>
            <a:off x="3894924" y="2441253"/>
            <a:ext cx="7690016" cy="3564053"/>
          </a:xfrm>
          <a:prstGeom prst="rect">
            <a:avLst/>
          </a:prstGeom>
          <a:noFill/>
        </p:spPr>
        <p:txBody>
          <a:bodyPr wrap="square" rtlCol="0">
            <a:spAutoFit/>
          </a:bodyPr>
          <a:lstStyle>
            <a:defPPr/>
          </a:lstStyle>
          <a:p>
            <a:pPr indent="457200">
              <a:lnSpc>
                <a:spcPct val="120000"/>
              </a:lnSpc>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中华民国临时约法</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是</a:t>
            </a:r>
            <a:r>
              <a:rPr lang="zh-CN" altLang="en-US" sz="2400" smtClean="0">
                <a:solidFill>
                  <a:srgbClr val="FF0000"/>
                </a:solidFill>
                <a:latin typeface="黑体" pitchFamily="49" charset="-122"/>
                <a:ea typeface="黑体" pitchFamily="49" charset="-122"/>
              </a:rPr>
              <a:t>中国历史上第一部具有资产阶级共和国宪法性质</a:t>
            </a:r>
            <a:r>
              <a:rPr lang="zh-CN" altLang="en-US" sz="2400" smtClean="0">
                <a:latin typeface="黑体" pitchFamily="49" charset="-122"/>
                <a:ea typeface="黑体" pitchFamily="49" charset="-122"/>
              </a:rPr>
              <a:t>的重要文件，具有反对君主专制制度的进步意义。</a:t>
            </a:r>
            <a:endParaRPr lang="en-US" altLang="zh-CN" sz="2400" smtClean="0">
              <a:latin typeface="黑体" pitchFamily="49" charset="-122"/>
              <a:ea typeface="黑体" pitchFamily="49" charset="-122"/>
            </a:endParaRPr>
          </a:p>
          <a:p>
            <a:pPr indent="457200">
              <a:lnSpc>
                <a:spcPct val="120000"/>
              </a:lnSpc>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临时约法</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在制度设计上思虑长远，</a:t>
            </a:r>
            <a:r>
              <a:rPr lang="zh-CN" altLang="en-US" sz="2400" smtClean="0">
                <a:solidFill>
                  <a:srgbClr val="FF0000"/>
                </a:solidFill>
                <a:latin typeface="黑体" pitchFamily="49" charset="-122"/>
                <a:ea typeface="黑体" pitchFamily="49" charset="-122"/>
              </a:rPr>
              <a:t>意图通过三权分立，责任内阁等原则来限制袁世凯</a:t>
            </a:r>
            <a:r>
              <a:rPr lang="zh-CN" altLang="en-US" sz="2400" smtClean="0">
                <a:latin typeface="黑体" pitchFamily="49" charset="-122"/>
                <a:ea typeface="黑体" pitchFamily="49" charset="-122"/>
              </a:rPr>
              <a:t>，但任何制度都需要人才能付诸实践，受制于民国初年各方政治势力的错综复杂，关于民主共和的美好蓝图未能实现。</a:t>
            </a:r>
            <a:endParaRPr lang="en-US" altLang="zh-CN" sz="2400">
              <a:latin typeface="黑体" pitchFamily="49" charset="-122"/>
              <a:ea typeface="黑体" pitchFamily="49" charset="-122"/>
            </a:endParaRPr>
          </a:p>
          <a:p>
            <a:pPr indent="457200"/>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一、民国初年的政治制度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508197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83966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2</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民国初期的政党政治</a:t>
            </a:r>
            <a:endParaRPr lang="zh-CN" altLang="en-US" sz="2800">
              <a:solidFill>
                <a:schemeClr val="bg1"/>
              </a:solidFill>
              <a:latin typeface="黑体" pitchFamily="49" charset="-122"/>
              <a:ea typeface="黑体" pitchFamily="49" charset="-122"/>
            </a:endParaRPr>
          </a:p>
        </p:txBody>
      </p:sp>
      <p:sp>
        <p:nvSpPr>
          <p:cNvPr id="6" name="矩形 5"/>
          <p:cNvSpPr/>
          <p:nvPr/>
        </p:nvSpPr>
        <p:spPr>
          <a:xfrm>
            <a:off x="677794" y="1978536"/>
            <a:ext cx="10820400" cy="1348061"/>
          </a:xfrm>
          <a:prstGeom prst="rect">
            <a:avLst/>
          </a:prstGeom>
        </p:spPr>
        <p:txBody>
          <a:bodyPr wrap="square">
            <a:spAutoFit/>
          </a:bodyPr>
          <a:lstStyle>
            <a:defPPr/>
          </a:lstStyle>
          <a:p>
            <a:pPr algn="just">
              <a:lnSpc>
                <a:spcPct val="120000"/>
              </a:lnSpc>
            </a:pPr>
            <a:r>
              <a:rPr lang="en-US" altLang="zh-CN" sz="2400" smtClean="0">
                <a:latin typeface="黑体" pitchFamily="49" charset="-122"/>
                <a:ea typeface="黑体" pitchFamily="49" charset="-122"/>
                <a:cs typeface="DFKai-SB" panose="03000509000000000000" charset="-120"/>
                <a:sym typeface="+mn-ea"/>
              </a:rPr>
              <a:t>    </a:t>
            </a:r>
            <a:r>
              <a:rPr lang="zh-CN" altLang="zh-CN" sz="2400" smtClean="0">
                <a:latin typeface="黑体" pitchFamily="49" charset="-122"/>
                <a:ea typeface="黑体" pitchFamily="49" charset="-122"/>
                <a:cs typeface="DFKai-SB" panose="03000509000000000000" charset="-120"/>
                <a:sym typeface="+mn-ea"/>
              </a:rPr>
              <a:t>政党</a:t>
            </a:r>
            <a:r>
              <a:rPr lang="zh-CN" altLang="zh-CN" sz="2400">
                <a:latin typeface="黑体" pitchFamily="49" charset="-122"/>
                <a:ea typeface="黑体" pitchFamily="49" charset="-122"/>
                <a:cs typeface="DFKai-SB" panose="03000509000000000000" charset="-120"/>
                <a:sym typeface="+mn-ea"/>
              </a:rPr>
              <a:t>政治：通常指一个国家通过政党行使国家政权的形式。广义包括各国政党为实现其政纲和主张而展开的一切政治活动和斗争。</a:t>
            </a:r>
            <a:endParaRPr lang="zh-CN" altLang="en-US" sz="2400">
              <a:latin typeface="黑体" pitchFamily="49" charset="-122"/>
              <a:ea typeface="黑体" pitchFamily="49" charset="-122"/>
            </a:endParaRPr>
          </a:p>
          <a:p>
            <a:pPr algn="just"/>
            <a:endParaRPr lang="zh-CN" altLang="en-US" sz="2400">
              <a:latin typeface="黑体" pitchFamily="49" charset="-122"/>
              <a:ea typeface="黑体" pitchFamily="49" charset="-122"/>
              <a:sym typeface="+mn-ea"/>
            </a:endParaRPr>
          </a:p>
        </p:txBody>
      </p:sp>
      <p:grpSp>
        <p:nvGrpSpPr>
          <p:cNvPr id="13" name="组合 12"/>
          <p:cNvGrpSpPr/>
          <p:nvPr/>
        </p:nvGrpSpPr>
        <p:grpSpPr>
          <a:xfrm>
            <a:off x="656134" y="3010502"/>
            <a:ext cx="11019860" cy="2533940"/>
            <a:chOff x="664140" y="2886892"/>
            <a:chExt cx="11019860" cy="2533940"/>
          </a:xfrm>
        </p:grpSpPr>
        <p:sp>
          <p:nvSpPr>
            <p:cNvPr id="10" name="矩形 9"/>
            <p:cNvSpPr/>
            <p:nvPr/>
          </p:nvSpPr>
          <p:spPr>
            <a:xfrm>
              <a:off x="664140" y="2927842"/>
              <a:ext cx="10863719" cy="2492990"/>
            </a:xfrm>
            <a:prstGeom prst="rect">
              <a:avLst/>
            </a:prstGeom>
          </p:spPr>
          <p:txBody>
            <a:bodyPr wrap="square">
              <a:spAutoFit/>
            </a:bodyPr>
            <a:lstStyle>
              <a:defPPr/>
            </a:lstStyle>
            <a:p>
              <a:pPr lvl="0" indent="457200">
                <a:lnSpc>
                  <a:spcPct val="110000"/>
                </a:lnSpc>
              </a:pPr>
              <a:r>
                <a:rPr lang="zh-CN" altLang="en-US" sz="2400" smtClean="0">
                  <a:solidFill>
                    <a:prstClr val="black"/>
                  </a:solidFill>
                  <a:latin typeface="楷体" pitchFamily="49" charset="-122"/>
                  <a:ea typeface="楷体" pitchFamily="49" charset="-122"/>
                </a:rPr>
                <a:t> 袁世凯</a:t>
              </a:r>
              <a:r>
                <a:rPr lang="zh-CN" altLang="en-US" sz="2400">
                  <a:solidFill>
                    <a:prstClr val="black"/>
                  </a:solidFill>
                  <a:latin typeface="楷体" pitchFamily="49" charset="-122"/>
                  <a:ea typeface="楷体" pitchFamily="49" charset="-122"/>
                </a:rPr>
                <a:t>当政之始，</a:t>
              </a:r>
              <a:r>
                <a:rPr lang="en-US" altLang="zh-CN" sz="2400">
                  <a:solidFill>
                    <a:prstClr val="black"/>
                  </a:solidFill>
                  <a:latin typeface="楷体" pitchFamily="49" charset="-122"/>
                  <a:ea typeface="楷体" pitchFamily="49" charset="-122"/>
                </a:rPr>
                <a:t>……</a:t>
              </a:r>
              <a:r>
                <a:rPr lang="zh-CN" altLang="en-US" sz="2400">
                  <a:solidFill>
                    <a:prstClr val="black"/>
                  </a:solidFill>
                  <a:latin typeface="楷体" pitchFamily="49" charset="-122"/>
                  <a:ea typeface="楷体" pitchFamily="49" charset="-122"/>
                </a:rPr>
                <a:t>此时革命的余波仍在各地荡漾，革命党人在中央和地方仍掌有一定的权力，责任内阁制与立法、行政、司法三权分立的制度刚刚实行，在清廷过往严厉的控制骤然崩解之后，舆论开放，思想活跃，革命、共和、民主、自由的思潮四处</a:t>
              </a:r>
              <a:r>
                <a:rPr lang="zh-CN" altLang="en-US" sz="2400" smtClean="0">
                  <a:solidFill>
                    <a:prstClr val="black"/>
                  </a:solidFill>
                  <a:latin typeface="楷体" pitchFamily="49" charset="-122"/>
                  <a:ea typeface="楷体" pitchFamily="49" charset="-122"/>
                </a:rPr>
                <a:t>激荡。</a:t>
              </a:r>
              <a:endParaRPr lang="en-US" altLang="zh-CN" sz="2400" smtClean="0">
                <a:solidFill>
                  <a:prstClr val="black"/>
                </a:solidFill>
                <a:latin typeface="楷体" pitchFamily="49" charset="-122"/>
                <a:ea typeface="楷体" pitchFamily="49" charset="-122"/>
              </a:endParaRPr>
            </a:p>
            <a:p>
              <a:pPr lvl="0" indent="457200" algn="r">
                <a:lnSpc>
                  <a:spcPct val="110000"/>
                </a:lnSpc>
              </a:pP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汪朝光</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中国近代通史</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第六卷：民国的初建</a:t>
              </a:r>
              <a:r>
                <a:rPr lang="en-US" altLang="zh-CN" sz="2400" smtClean="0">
                  <a:latin typeface="楷体" pitchFamily="49" charset="-122"/>
                  <a:ea typeface="楷体" pitchFamily="49" charset="-122"/>
                </a:rPr>
                <a:t>》</a:t>
              </a:r>
              <a:endParaRPr lang="en-US" altLang="zh-CN" sz="2400" smtClean="0">
                <a:solidFill>
                  <a:prstClr val="black"/>
                </a:solidFill>
                <a:latin typeface="楷体" pitchFamily="49" charset="-122"/>
                <a:ea typeface="楷体" pitchFamily="49" charset="-122"/>
              </a:endParaRPr>
            </a:p>
            <a:p>
              <a:pPr lvl="0" indent="457200"/>
              <a:endParaRPr lang="en-US" altLang="zh-CN" sz="2400">
                <a:solidFill>
                  <a:prstClr val="black"/>
                </a:solidFill>
                <a:latin typeface="楷体" pitchFamily="49" charset="-122"/>
                <a:ea typeface="楷体" pitchFamily="49" charset="-122"/>
              </a:endParaRPr>
            </a:p>
          </p:txBody>
        </p:sp>
        <p:sp>
          <p:nvSpPr>
            <p:cNvPr id="11" name="圆角矩形 10"/>
            <p:cNvSpPr/>
            <p:nvPr/>
          </p:nvSpPr>
          <p:spPr>
            <a:xfrm>
              <a:off x="685800" y="2886892"/>
              <a:ext cx="10998200" cy="2116908"/>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sp>
        <p:nvSpPr>
          <p:cNvPr id="12" name="文本框 11"/>
          <p:cNvSpPr txBox="1"/>
          <p:nvPr/>
        </p:nvSpPr>
        <p:spPr>
          <a:xfrm>
            <a:off x="677794" y="5221597"/>
            <a:ext cx="11038726" cy="978729"/>
          </a:xfrm>
          <a:prstGeom prst="rect">
            <a:avLst/>
          </a:prstGeom>
          <a:noFill/>
        </p:spPr>
        <p:txBody>
          <a:bodyPr wrap="square" rtlCol="0">
            <a:spAutoFit/>
          </a:bodyPr>
          <a:lstStyle>
            <a:defPPr/>
          </a:lstStyle>
          <a:p>
            <a:pPr>
              <a:lnSpc>
                <a:spcPct val="120000"/>
              </a:lnSpc>
            </a:pPr>
            <a:r>
              <a:rPr lang="zh-CN" altLang="en-US" sz="2400" smtClean="0">
                <a:latin typeface="黑体" pitchFamily="49" charset="-122"/>
                <a:ea typeface="黑体" pitchFamily="49" charset="-122"/>
              </a:rPr>
              <a:t>    民国初年处于从专制帝制向民主共和的转型期，各种政治力量活跃，对袁世凯起到牵制的作用。</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sp>
        <p:nvSpPr>
          <p:cNvPr id="4" name="矩形 3"/>
          <p:cNvSpPr/>
          <p:nvPr/>
        </p:nvSpPr>
        <p:spPr>
          <a:xfrm>
            <a:off x="1049452" y="2193242"/>
            <a:ext cx="10195837" cy="2677656"/>
          </a:xfrm>
          <a:prstGeom prst="rect">
            <a:avLst/>
          </a:prstGeom>
        </p:spPr>
        <p:txBody>
          <a:bodyPr wrap="square">
            <a:spAutoFit/>
          </a:bodyPr>
          <a:lstStyle>
            <a:defPPr/>
          </a:lstStyle>
          <a:p>
            <a:pPr indent="457200"/>
            <a:r>
              <a:rPr lang="zh-CN" altLang="en-US" sz="2400" smtClean="0">
                <a:latin typeface="楷体" pitchFamily="49" charset="-122"/>
                <a:ea typeface="楷体" pitchFamily="49" charset="-122"/>
              </a:rPr>
              <a:t>（宋教仁）他主张中国应如西方实行责任内阁制的国家，组成“强大真正之政党”，以两大党轮流角逐内阁首领而使政治进入良性竞争。</a:t>
            </a:r>
            <a:endParaRPr lang="en-US" altLang="zh-CN" sz="2400" smtClean="0">
              <a:latin typeface="楷体" pitchFamily="49" charset="-122"/>
              <a:ea typeface="楷体" pitchFamily="49" charset="-122"/>
            </a:endParaRPr>
          </a:p>
          <a:p>
            <a:pPr indent="457200"/>
            <a:r>
              <a:rPr lang="en-US" altLang="zh-CN" sz="2400" smtClean="0">
                <a:latin typeface="楷体" pitchFamily="49" charset="-122"/>
                <a:ea typeface="楷体" pitchFamily="49" charset="-122"/>
              </a:rPr>
              <a:t>……</a:t>
            </a:r>
          </a:p>
          <a:p>
            <a:pPr indent="457200"/>
            <a:r>
              <a:rPr lang="zh-CN" altLang="en-US" sz="2400" smtClean="0">
                <a:latin typeface="楷体" pitchFamily="49" charset="-122"/>
                <a:ea typeface="楷体" pitchFamily="49" charset="-122"/>
              </a:rPr>
              <a:t>宋教仁以极大的精力和极高的热情投入国民党的党务活动，尤其是以即将开始的国会选举为目标，奔波于各地，推动地方党务的进行，一时间使得国民党在社会上的声势日隆</a:t>
            </a:r>
          </a:p>
          <a:p>
            <a:pPr indent="457200" algn="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汪朝光</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中国近代通史</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第六卷：民国的初建</a:t>
            </a:r>
            <a:r>
              <a:rPr lang="en-US" altLang="zh-CN" sz="2400" smtClean="0">
                <a:latin typeface="楷体" pitchFamily="49" charset="-122"/>
                <a:ea typeface="楷体" pitchFamily="49" charset="-122"/>
              </a:rPr>
              <a:t>》</a:t>
            </a:r>
            <a:endParaRPr lang="zh-CN" altLang="en-US" sz="2400">
              <a:latin typeface="楷体" pitchFamily="49" charset="-122"/>
              <a:ea typeface="楷体" pitchFamily="49" charset="-122"/>
            </a:endParaRPr>
          </a:p>
        </p:txBody>
      </p:sp>
      <p:pic>
        <p:nvPicPr>
          <p:cNvPr id="5"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508197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p:nvPr/>
        </p:nvSpPr>
        <p:spPr>
          <a:xfrm>
            <a:off x="656134" y="1109845"/>
            <a:ext cx="383966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2</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民国初期的政党政治</a:t>
            </a:r>
            <a:endParaRPr lang="zh-CN" altLang="en-US" sz="2800">
              <a:solidFill>
                <a:schemeClr val="bg1"/>
              </a:solidFill>
              <a:latin typeface="黑体" pitchFamily="49" charset="-122"/>
              <a:ea typeface="黑体" pitchFamily="49" charset="-122"/>
            </a:endParaRPr>
          </a:p>
        </p:txBody>
      </p:sp>
      <p:sp>
        <p:nvSpPr>
          <p:cNvPr id="7" name="圆角矩形 6"/>
          <p:cNvSpPr/>
          <p:nvPr/>
        </p:nvSpPr>
        <p:spPr>
          <a:xfrm>
            <a:off x="1109704" y="2127070"/>
            <a:ext cx="10066867" cy="2791968"/>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8" name="文本框 7"/>
          <p:cNvSpPr txBox="1"/>
          <p:nvPr/>
        </p:nvSpPr>
        <p:spPr>
          <a:xfrm>
            <a:off x="1392481" y="5094810"/>
            <a:ext cx="9784090" cy="1052596"/>
          </a:xfrm>
          <a:prstGeom prst="rect">
            <a:avLst/>
          </a:prstGeom>
          <a:noFill/>
        </p:spPr>
        <p:txBody>
          <a:bodyPr wrap="square" rtlCol="0">
            <a:spAutoFit/>
          </a:bodyPr>
          <a:lstStyle>
            <a:defPPr/>
          </a:lstStyle>
          <a:p>
            <a:pPr>
              <a:lnSpc>
                <a:spcPct val="130000"/>
              </a:lnSpc>
            </a:pPr>
            <a:r>
              <a:rPr lang="zh-CN" altLang="en-US" sz="2400" smtClean="0">
                <a:latin typeface="黑体" pitchFamily="49" charset="-122"/>
                <a:ea typeface="黑体" pitchFamily="49" charset="-122"/>
              </a:rPr>
              <a:t>    以宋教仁为代表的部分革命党人对政党政治寄予厚望，积极投身于国会选举</a:t>
            </a:r>
            <a:r>
              <a:rPr lang="zh-CN" altLang="en-US" sz="2400">
                <a:latin typeface="黑体" pitchFamily="49" charset="-122"/>
                <a:ea typeface="黑体" pitchFamily="49" charset="-122"/>
              </a:rPr>
              <a:t>之中，也促成了民初政坛的活跃。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graphicFrame>
        <p:nvGraphicFramePr>
          <p:cNvPr id="4" name="图示 3"/>
          <p:cNvGraphicFramePr/>
          <p:nvPr/>
        </p:nvGraphicFramePr>
        <p:xfrm>
          <a:off x="143933" y="59267"/>
          <a:ext cx="11904134" cy="6798733"/>
        </p:xfrm>
        <a:graphic>
          <a:graphicData uri="http://schemas.openxmlformats.org/drawingml/2006/diagram">
            <dgm:relIds xmlns:dgm="http://schemas.openxmlformats.org/drawingml/2006/diagram" r:dm="rId3" r:lo="rId4" r:qs="rId5" r:cs="rId6"/>
          </a:graphicData>
        </a:graphic>
      </p:graphicFrame>
      <p:sp>
        <p:nvSpPr>
          <p:cNvPr id="5" name="椭圆 4"/>
          <p:cNvSpPr/>
          <p:nvPr/>
        </p:nvSpPr>
        <p:spPr>
          <a:xfrm>
            <a:off x="7416800" y="3293533"/>
            <a:ext cx="165100" cy="1651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文本框 5"/>
          <p:cNvSpPr txBox="1"/>
          <p:nvPr/>
        </p:nvSpPr>
        <p:spPr>
          <a:xfrm>
            <a:off x="1847924" y="5586953"/>
            <a:ext cx="2870198" cy="461665"/>
          </a:xfrm>
          <a:prstGeom prst="rect">
            <a:avLst/>
          </a:prstGeom>
          <a:noFill/>
          <a:ln w="38100">
            <a:noFill/>
          </a:ln>
        </p:spPr>
        <p:txBody>
          <a:bodyPr wrap="square" rtlCol="0">
            <a:spAutoFit/>
          </a:bodyPr>
          <a:lstStyle>
            <a:defPPr/>
          </a:lstStyle>
          <a:p>
            <a:pPr/>
            <a:r>
              <a:rPr lang="zh-CN" altLang="en-US" sz="2400">
                <a:solidFill>
                  <a:srgbClr val="FF0000"/>
                </a:solidFill>
                <a:latin typeface="黑体" pitchFamily="49" charset="-122"/>
                <a:ea typeface="黑体" pitchFamily="49" charset="-122"/>
              </a:rPr>
              <a:t>政党</a:t>
            </a:r>
            <a:r>
              <a:rPr lang="zh-CN" altLang="en-US" sz="2400" smtClean="0">
                <a:solidFill>
                  <a:srgbClr val="FF0000"/>
                </a:solidFill>
                <a:latin typeface="黑体" pitchFamily="49" charset="-122"/>
                <a:ea typeface="黑体" pitchFamily="49" charset="-122"/>
              </a:rPr>
              <a:t>政治名存实亡</a:t>
            </a:r>
            <a:endParaRPr lang="zh-CN" altLang="en-US" sz="2400">
              <a:solidFill>
                <a:srgbClr val="FF0000"/>
              </a:solidFill>
              <a:latin typeface="黑体" pitchFamily="49" charset="-122"/>
              <a:ea typeface="黑体" pitchFamily="49" charset="-122"/>
            </a:endParaRPr>
          </a:p>
        </p:txBody>
      </p:sp>
      <p:pic>
        <p:nvPicPr>
          <p:cNvPr id="7" name="图片 4"/>
          <p:cNvPicPr>
            <a:picLocks noChangeAspect="1"/>
          </p:cNvPicPr>
          <p:nvPr/>
        </p:nvPicPr>
        <p:blipFill>
          <a:blip r:embed="rId7">
            <a:extLst>
              <a:ext uri="{28A0092B-C50C-407E-A947-70E740481C1C}">
                <a14:useLocalDpi xmlns:a14="http://schemas.microsoft.com/office/drawing/2010/main" val="0"/>
              </a:ext>
            </a:extLst>
          </a:blip>
          <a:stretch>
            <a:fillRect/>
          </a:stretch>
        </p:blipFill>
        <p:spPr bwMode="auto">
          <a:xfrm>
            <a:off x="234314" y="687493"/>
            <a:ext cx="1532892" cy="166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p:nvPr/>
        </p:nvSpPr>
        <p:spPr>
          <a:xfrm>
            <a:off x="933520" y="4982674"/>
            <a:ext cx="5215467"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思考：民国初期政党政治的走向如何？</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graphicEl>
                                              <a:dgm id="{E06E4041-C38E-41BE-A332-42241C430816}"/>
                                            </p:graphicEl>
                                          </p:spTgt>
                                        </p:tgtEl>
                                        <p:attrNameLst>
                                          <p:attrName>style.visibility</p:attrName>
                                        </p:attrNameLst>
                                      </p:cBhvr>
                                      <p:to>
                                        <p:strVal val="visible"/>
                                      </p:to>
                                    </p:set>
                                    <p:animEffect transition="in" filter="wipe(left)">
                                      <p:cBhvr>
                                        <p:cTn id="7" dur="500"/>
                                        <p:tgtEl>
                                          <p:spTgt spid="4">
                                            <p:graphicEl>
                                              <a:dgm id="{E06E4041-C38E-41BE-A332-42241C430816}"/>
                                            </p:graphic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graphicEl>
                                              <a:dgm id="{3DFC9291-774C-4C80-9A20-88D3A9090560}"/>
                                            </p:graphicEl>
                                          </p:spTgt>
                                        </p:tgtEl>
                                        <p:attrNameLst>
                                          <p:attrName>style.visibility</p:attrName>
                                        </p:attrNameLst>
                                      </p:cBhvr>
                                      <p:to>
                                        <p:strVal val="visible"/>
                                      </p:to>
                                    </p:set>
                                    <p:animEffect transition="in" filter="wipe(left)">
                                      <p:cBhvr>
                                        <p:cTn id="12" dur="500"/>
                                        <p:tgtEl>
                                          <p:spTgt spid="4">
                                            <p:graphicEl>
                                              <a:dgm id="{3DFC9291-774C-4C80-9A20-88D3A9090560}"/>
                                            </p:graphic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graphicEl>
                                              <a:dgm id="{2543EABB-B943-4655-8268-5E65D1F720E8}"/>
                                            </p:graphicEl>
                                          </p:spTgt>
                                        </p:tgtEl>
                                        <p:attrNameLst>
                                          <p:attrName>style.visibility</p:attrName>
                                        </p:attrNameLst>
                                      </p:cBhvr>
                                      <p:to>
                                        <p:strVal val="visible"/>
                                      </p:to>
                                    </p:set>
                                    <p:animEffect transition="in" filter="wipe(left)">
                                      <p:cBhvr>
                                        <p:cTn id="17" dur="500"/>
                                        <p:tgtEl>
                                          <p:spTgt spid="4">
                                            <p:graphicEl>
                                              <a:dgm id="{2543EABB-B943-4655-8268-5E65D1F720E8}"/>
                                            </p:graphic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graphicEl>
                                              <a:dgm id="{B4EFD646-DE6B-487F-9719-547AABC3E777}"/>
                                            </p:graphicEl>
                                          </p:spTgt>
                                        </p:tgtEl>
                                        <p:attrNameLst>
                                          <p:attrName>style.visibility</p:attrName>
                                        </p:attrNameLst>
                                      </p:cBhvr>
                                      <p:to>
                                        <p:strVal val="visible"/>
                                      </p:to>
                                    </p:set>
                                    <p:animEffect transition="in" filter="wipe(left)">
                                      <p:cBhvr>
                                        <p:cTn id="22" dur="500"/>
                                        <p:tgtEl>
                                          <p:spTgt spid="4">
                                            <p:graphicEl>
                                              <a:dgm id="{B4EFD646-DE6B-487F-9719-547AABC3E777}"/>
                                            </p:graphic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4">
                                            <p:graphicEl>
                                              <a:dgm id="{8A60939D-11F2-4A5A-A43B-DFC277AEDC8D}"/>
                                            </p:graphicEl>
                                          </p:spTgt>
                                        </p:tgtEl>
                                        <p:attrNameLst>
                                          <p:attrName>style.visibility</p:attrName>
                                        </p:attrNameLst>
                                      </p:cBhvr>
                                      <p:to>
                                        <p:strVal val="visible"/>
                                      </p:to>
                                    </p:set>
                                    <p:animEffect transition="in" filter="wipe(left)">
                                      <p:cBhvr>
                                        <p:cTn id="25" dur="500"/>
                                        <p:tgtEl>
                                          <p:spTgt spid="4">
                                            <p:graphicEl>
                                              <a:dgm id="{8A60939D-11F2-4A5A-A43B-DFC277AEDC8D}"/>
                                            </p:graphicEl>
                                          </p:spTgt>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4">
                                            <p:graphicEl>
                                              <a:dgm id="{FBA48747-EACF-4537-819E-5EC8DFAE0BB4}"/>
                                            </p:graphicEl>
                                          </p:spTgt>
                                        </p:tgtEl>
                                        <p:attrNameLst>
                                          <p:attrName>style.visibility</p:attrName>
                                        </p:attrNameLst>
                                      </p:cBhvr>
                                      <p:to>
                                        <p:strVal val="visible"/>
                                      </p:to>
                                    </p:set>
                                    <p:animEffect transition="in" filter="wipe(left)">
                                      <p:cBhvr>
                                        <p:cTn id="30" dur="500"/>
                                        <p:tgtEl>
                                          <p:spTgt spid="4">
                                            <p:graphicEl>
                                              <a:dgm id="{FBA48747-EACF-4537-819E-5EC8DFAE0BB4}"/>
                                            </p:graphicEl>
                                          </p:spTgt>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
                                            <p:graphicEl>
                                              <a:dgm id="{3E43D00C-820D-4DAE-9715-68F0545150CE}"/>
                                            </p:graphicEl>
                                          </p:spTgt>
                                        </p:tgtEl>
                                        <p:attrNameLst>
                                          <p:attrName>style.visibility</p:attrName>
                                        </p:attrNameLst>
                                      </p:cBhvr>
                                      <p:to>
                                        <p:strVal val="visible"/>
                                      </p:to>
                                    </p:set>
                                    <p:animEffect transition="in" filter="wipe(left)">
                                      <p:cBhvr>
                                        <p:cTn id="33" dur="500"/>
                                        <p:tgtEl>
                                          <p:spTgt spid="4">
                                            <p:graphicEl>
                                              <a:dgm id="{3E43D00C-820D-4DAE-9715-68F0545150CE}"/>
                                            </p:graphic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4">
                                            <p:graphicEl>
                                              <a:dgm id="{9CA4B790-BF38-4F41-9C43-A753EA37FC04}"/>
                                            </p:graphicEl>
                                          </p:spTgt>
                                        </p:tgtEl>
                                        <p:attrNameLst>
                                          <p:attrName>style.visibility</p:attrName>
                                        </p:attrNameLst>
                                      </p:cBhvr>
                                      <p:to>
                                        <p:strVal val="visible"/>
                                      </p:to>
                                    </p:set>
                                    <p:animEffect transition="in" filter="wipe(left)">
                                      <p:cBhvr>
                                        <p:cTn id="38" dur="500"/>
                                        <p:tgtEl>
                                          <p:spTgt spid="4">
                                            <p:graphicEl>
                                              <a:dgm id="{9CA4B790-BF38-4F41-9C43-A753EA37FC04}"/>
                                            </p:graphicEl>
                                          </p:spTgt>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
                                            <p:graphicEl>
                                              <a:dgm id="{044B0FD8-CB64-4405-B4D5-CC61B2F9BD97}"/>
                                            </p:graphicEl>
                                          </p:spTgt>
                                        </p:tgtEl>
                                        <p:attrNameLst>
                                          <p:attrName>style.visibility</p:attrName>
                                        </p:attrNameLst>
                                      </p:cBhvr>
                                      <p:to>
                                        <p:strVal val="visible"/>
                                      </p:to>
                                    </p:set>
                                    <p:animEffect transition="in" filter="wipe(left)">
                                      <p:cBhvr>
                                        <p:cTn id="41" dur="500"/>
                                        <p:tgtEl>
                                          <p:spTgt spid="4">
                                            <p:graphicEl>
                                              <a:dgm id="{044B0FD8-CB64-4405-B4D5-CC61B2F9BD97}"/>
                                            </p:graphicEl>
                                          </p:spTgt>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0" presetClass="entr" presetSubtype="0" fill="hold" grpId="1"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500"/>
                                        <p:tgtEl>
                                          <p:spTgt spid="8"/>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图片 27" descr="3646_G_1473061389892.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15927" y="822960"/>
            <a:ext cx="844545" cy="932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122503" y="1140868"/>
            <a:ext cx="10807905"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想一想</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结合材料并回忆所学，民国初期政党政治的尝试为什么不能成功？</a:t>
            </a:r>
            <a:endParaRPr lang="zh-CN" altLang="en-US" sz="2400">
              <a:latin typeface="黑体" pitchFamily="49" charset="-122"/>
              <a:ea typeface="黑体" pitchFamily="49" charset="-122"/>
            </a:endParaRPr>
          </a:p>
        </p:txBody>
      </p:sp>
      <p:grpSp>
        <p:nvGrpSpPr>
          <p:cNvPr id="14" name="组合 13"/>
          <p:cNvGrpSpPr/>
          <p:nvPr/>
        </p:nvGrpSpPr>
        <p:grpSpPr>
          <a:xfrm>
            <a:off x="246580" y="4829753"/>
            <a:ext cx="11813338" cy="1938992"/>
            <a:chOff x="236421" y="1672803"/>
            <a:chExt cx="11813338" cy="1938992"/>
          </a:xfrm>
        </p:grpSpPr>
        <p:sp>
          <p:nvSpPr>
            <p:cNvPr id="8" name="矩形 7"/>
            <p:cNvSpPr/>
            <p:nvPr/>
          </p:nvSpPr>
          <p:spPr>
            <a:xfrm>
              <a:off x="273681" y="1672803"/>
              <a:ext cx="11738818" cy="1938992"/>
            </a:xfrm>
            <a:prstGeom prst="rect">
              <a:avLst/>
            </a:prstGeom>
          </p:spPr>
          <p:txBody>
            <a:bodyPr wrap="square">
              <a:spAutoFit/>
            </a:bodyPr>
            <a:lstStyle>
              <a:defPPr/>
            </a:lstStyle>
            <a:p>
              <a:pPr indent="457200"/>
              <a:r>
                <a:rPr lang="zh-CN" altLang="en-US" sz="2400" smtClean="0">
                  <a:latin typeface="楷体" pitchFamily="49" charset="-122"/>
                  <a:ea typeface="楷体" pitchFamily="49" charset="-122"/>
                </a:rPr>
                <a:t> 在民国初年，在我们这里，军权就是政权。</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为什么民国初年的军队不尽忠于民国，不拥护民国的宪法呢？</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他们当兵原来不是要保御国家，是要解决个人生计问题的。如不加以训练，他们不知道大忠，那就是忠于国家和忠于主义，只知道小忠，忠于给他们衣食的官长，和忠于他们同乡或同族的领袖。</a:t>
              </a:r>
              <a:endParaRPr lang="en-US" altLang="zh-CN" sz="2400" smtClean="0">
                <a:latin typeface="楷体" pitchFamily="49" charset="-122"/>
                <a:ea typeface="楷体" pitchFamily="49" charset="-122"/>
              </a:endParaRPr>
            </a:p>
            <a:p>
              <a:pPr indent="457200" algn="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蒋廷黻</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中国近代史</a:t>
              </a:r>
              <a:r>
                <a:rPr lang="en-US" altLang="zh-CN" sz="2400" smtClean="0">
                  <a:latin typeface="楷体" pitchFamily="49" charset="-122"/>
                  <a:ea typeface="楷体" pitchFamily="49" charset="-122"/>
                </a:rPr>
                <a:t>》</a:t>
              </a:r>
              <a:endParaRPr lang="zh-CN" altLang="en-US" sz="2400">
                <a:latin typeface="楷体" pitchFamily="49" charset="-122"/>
                <a:ea typeface="楷体" pitchFamily="49" charset="-122"/>
              </a:endParaRPr>
            </a:p>
          </p:txBody>
        </p:sp>
        <p:sp>
          <p:nvSpPr>
            <p:cNvPr id="10" name="圆角矩形 9"/>
            <p:cNvSpPr/>
            <p:nvPr/>
          </p:nvSpPr>
          <p:spPr>
            <a:xfrm>
              <a:off x="236421" y="1755692"/>
              <a:ext cx="11813338" cy="1773215"/>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grpSp>
        <p:nvGrpSpPr>
          <p:cNvPr id="13" name="组合 12"/>
          <p:cNvGrpSpPr/>
          <p:nvPr/>
        </p:nvGrpSpPr>
        <p:grpSpPr>
          <a:xfrm>
            <a:off x="128693" y="1701198"/>
            <a:ext cx="12063307" cy="3470813"/>
            <a:chOff x="128693" y="3525687"/>
            <a:chExt cx="12063307" cy="3470813"/>
          </a:xfrm>
        </p:grpSpPr>
        <p:sp>
          <p:nvSpPr>
            <p:cNvPr id="9" name="矩形 8"/>
            <p:cNvSpPr/>
            <p:nvPr/>
          </p:nvSpPr>
          <p:spPr>
            <a:xfrm>
              <a:off x="246580" y="3580180"/>
              <a:ext cx="11945420" cy="3416320"/>
            </a:xfrm>
            <a:prstGeom prst="rect">
              <a:avLst/>
            </a:prstGeom>
          </p:spPr>
          <p:txBody>
            <a:bodyPr wrap="square">
              <a:spAutoFit/>
            </a:bodyPr>
            <a:lstStyle>
              <a:defPPr/>
            </a:lstStyle>
            <a:p>
              <a:pPr indent="457200"/>
              <a:r>
                <a:rPr lang="zh-CN" altLang="en-US" sz="2400" smtClean="0">
                  <a:latin typeface="楷体" pitchFamily="49" charset="-122"/>
                  <a:ea typeface="楷体" pitchFamily="49" charset="-122"/>
                </a:rPr>
                <a:t> 时人评价某些政客“朝进党而暮脱党，暮进党又朝脱党，朝秦暮楚，一人一日数变，恬不为怪，党德政德荡然无存”</a:t>
              </a:r>
              <a:endParaRPr lang="en-US" altLang="zh-CN" sz="2400" smtClean="0">
                <a:latin typeface="楷体" pitchFamily="49" charset="-122"/>
                <a:ea typeface="楷体" pitchFamily="49" charset="-122"/>
              </a:endParaRPr>
            </a:p>
            <a:p>
              <a:pPr indent="457200"/>
              <a:r>
                <a:rPr lang="zh-CN" altLang="en-US" sz="2400" smtClean="0">
                  <a:latin typeface="楷体" pitchFamily="49" charset="-122"/>
                  <a:ea typeface="楷体" pitchFamily="49" charset="-122"/>
                </a:rPr>
                <a:t>“收买选票，或一二元、或四五元一张，出资数百元即可当选。复选时乃有数百元即俨然可为国会议员矣！”更有以暴力胁迫投票者的情况。</a:t>
              </a:r>
              <a:endParaRPr lang="en-US" altLang="zh-CN" sz="2400" smtClean="0">
                <a:latin typeface="楷体" pitchFamily="49" charset="-122"/>
                <a:ea typeface="楷体" pitchFamily="49" charset="-122"/>
              </a:endParaRPr>
            </a:p>
            <a:p>
              <a:pPr indent="457200"/>
              <a:r>
                <a:rPr lang="zh-CN" altLang="en-US" sz="2400" smtClean="0">
                  <a:latin typeface="楷体" pitchFamily="49" charset="-122"/>
                  <a:ea typeface="楷体" pitchFamily="49" charset="-122"/>
                </a:rPr>
                <a:t>选出的国会议员多是“‘原清政府的官吏’（包括参加新政权的旧官吏）和‘士绅’出身的，与封建经济、政治、文化联系密切的议员”，而真正出身有产阶级的议员却为数甚少，据统计不超过全体议员的</a:t>
              </a:r>
              <a:r>
                <a:rPr lang="en-US" altLang="zh-CN" sz="2400" smtClean="0">
                  <a:latin typeface="楷体" pitchFamily="49" charset="-122"/>
                  <a:ea typeface="楷体" pitchFamily="49" charset="-122"/>
                </a:rPr>
                <a:t>3%</a:t>
              </a:r>
              <a:r>
                <a:rPr lang="zh-CN" altLang="en-US" sz="2400" smtClean="0">
                  <a:latin typeface="楷体" pitchFamily="49" charset="-122"/>
                  <a:ea typeface="楷体" pitchFamily="49" charset="-122"/>
                </a:rPr>
                <a:t>。</a:t>
              </a:r>
            </a:p>
            <a:p>
              <a:pPr lvl="0" indent="457200" algn="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汪朝光</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中国近代通史</a:t>
              </a:r>
              <a:r>
                <a:rPr lang="en-US" altLang="zh-CN" sz="2400" smtClean="0">
                  <a:latin typeface="楷体" pitchFamily="49" charset="-122"/>
                  <a:ea typeface="楷体" pitchFamily="49" charset="-122"/>
                </a:rPr>
                <a:t>·</a:t>
              </a:r>
              <a:r>
                <a:rPr lang="zh-CN" altLang="en-US" sz="2400" smtClean="0">
                  <a:latin typeface="楷体" pitchFamily="49" charset="-122"/>
                  <a:ea typeface="楷体" pitchFamily="49" charset="-122"/>
                </a:rPr>
                <a:t>第六卷：民国的初建</a:t>
              </a:r>
              <a:r>
                <a:rPr lang="en-US" altLang="zh-CN" sz="2400" smtClean="0">
                  <a:latin typeface="楷体" pitchFamily="49" charset="-122"/>
                  <a:ea typeface="楷体" pitchFamily="49" charset="-122"/>
                </a:rPr>
                <a:t>》</a:t>
              </a:r>
              <a:endParaRPr lang="en-US" altLang="zh-CN" sz="2400">
                <a:solidFill>
                  <a:prstClr val="black"/>
                </a:solidFill>
                <a:latin typeface="楷体" pitchFamily="49" charset="-122"/>
                <a:ea typeface="楷体" pitchFamily="49" charset="-122"/>
              </a:endParaRPr>
            </a:p>
            <a:p>
              <a:pPr indent="457200"/>
              <a:endParaRPr lang="zh-CN" altLang="en-US" sz="2400">
                <a:latin typeface="楷体" pitchFamily="49" charset="-122"/>
                <a:ea typeface="楷体" pitchFamily="49" charset="-122"/>
              </a:endParaRPr>
            </a:p>
          </p:txBody>
        </p:sp>
        <p:sp>
          <p:nvSpPr>
            <p:cNvPr id="11" name="圆角矩形 10"/>
            <p:cNvSpPr/>
            <p:nvPr/>
          </p:nvSpPr>
          <p:spPr>
            <a:xfrm>
              <a:off x="128693" y="3525687"/>
              <a:ext cx="11934613" cy="3074062"/>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sp>
        <p:nvSpPr>
          <p:cNvPr id="12" name="文本框 11"/>
          <p:cNvSpPr txBox="1"/>
          <p:nvPr/>
        </p:nvSpPr>
        <p:spPr>
          <a:xfrm>
            <a:off x="1800597" y="3223859"/>
            <a:ext cx="8371840" cy="2308324"/>
          </a:xfrm>
          <a:prstGeom prst="rect">
            <a:avLst/>
          </a:prstGeom>
          <a:solidFill>
            <a:schemeClr val="accent4">
              <a:lumMod val="75000"/>
            </a:schemeClr>
          </a:solidFill>
        </p:spPr>
        <p:txBody>
          <a:bodyPr wrap="square" rtlCol="0">
            <a:spAutoFit/>
          </a:bodyPr>
          <a:lstStyle>
            <a:defPPr/>
          </a:lstStyle>
          <a:p>
            <a:pPr marL="457200" indent="-457200">
              <a:buFont typeface="+mj-ea"/>
              <a:buAutoNum type="circleNumDbPlain"/>
            </a:pPr>
            <a:r>
              <a:rPr lang="zh-CN" altLang="en-US" sz="2400">
                <a:solidFill>
                  <a:schemeClr val="bg1"/>
                </a:solidFill>
                <a:latin typeface="黑体" pitchFamily="49" charset="-122"/>
                <a:ea typeface="黑体" pitchFamily="49" charset="-122"/>
              </a:rPr>
              <a:t>投机</a:t>
            </a:r>
            <a:r>
              <a:rPr lang="zh-CN" altLang="en-US" sz="2400" smtClean="0">
                <a:solidFill>
                  <a:schemeClr val="bg1"/>
                </a:solidFill>
                <a:latin typeface="黑体" pitchFamily="49" charset="-122"/>
                <a:ea typeface="黑体" pitchFamily="49" charset="-122"/>
              </a:rPr>
              <a:t>者意图通过政党政治攫取个人利益</a:t>
            </a:r>
            <a:endParaRPr lang="en-US" altLang="zh-CN" sz="2400" smtClean="0">
              <a:solidFill>
                <a:schemeClr val="bg1"/>
              </a:solidFill>
              <a:latin typeface="黑体" pitchFamily="49" charset="-122"/>
              <a:ea typeface="黑体" pitchFamily="49" charset="-122"/>
            </a:endParaRPr>
          </a:p>
          <a:p>
            <a:pPr marL="457200" indent="-457200">
              <a:buFont typeface="+mj-ea"/>
              <a:buAutoNum type="circleNumDbPlain"/>
            </a:pPr>
            <a:r>
              <a:rPr lang="zh-CN" altLang="en-US" sz="2400">
                <a:solidFill>
                  <a:schemeClr val="bg1"/>
                </a:solidFill>
                <a:latin typeface="黑体" pitchFamily="49" charset="-122"/>
                <a:ea typeface="黑体" pitchFamily="49" charset="-122"/>
              </a:rPr>
              <a:t>政党</a:t>
            </a:r>
            <a:r>
              <a:rPr lang="zh-CN" altLang="en-US" sz="2400" smtClean="0">
                <a:solidFill>
                  <a:schemeClr val="bg1"/>
                </a:solidFill>
                <a:latin typeface="黑体" pitchFamily="49" charset="-122"/>
                <a:ea typeface="黑体" pitchFamily="49" charset="-122"/>
              </a:rPr>
              <a:t>政治腐败混乱</a:t>
            </a:r>
            <a:endParaRPr lang="en-US" altLang="zh-CN" sz="2400" smtClean="0">
              <a:solidFill>
                <a:schemeClr val="bg1"/>
              </a:solidFill>
              <a:latin typeface="黑体" pitchFamily="49" charset="-122"/>
              <a:ea typeface="黑体" pitchFamily="49" charset="-122"/>
            </a:endParaRPr>
          </a:p>
          <a:p>
            <a:pPr marL="457200" indent="-457200">
              <a:buFont typeface="+mj-ea"/>
              <a:buAutoNum type="circleNumDbPlain"/>
            </a:pPr>
            <a:r>
              <a:rPr lang="zh-CN" altLang="en-US" sz="2400" smtClean="0">
                <a:solidFill>
                  <a:schemeClr val="bg1"/>
                </a:solidFill>
                <a:latin typeface="黑体" pitchFamily="49" charset="-122"/>
                <a:ea typeface="黑体" pitchFamily="49" charset="-122"/>
              </a:rPr>
              <a:t>封建力量根深蒂固，资产阶级力量薄弱</a:t>
            </a:r>
            <a:endParaRPr lang="en-US" altLang="zh-CN" sz="2400" smtClean="0">
              <a:solidFill>
                <a:schemeClr val="bg1"/>
              </a:solidFill>
              <a:latin typeface="黑体" pitchFamily="49" charset="-122"/>
              <a:ea typeface="黑体" pitchFamily="49" charset="-122"/>
            </a:endParaRPr>
          </a:p>
          <a:p>
            <a:pPr marL="457200" indent="-457200">
              <a:buFont typeface="+mj-ea"/>
              <a:buAutoNum type="circleNumDbPlain"/>
            </a:pPr>
            <a:r>
              <a:rPr lang="zh-CN" altLang="en-US" sz="2400" smtClean="0">
                <a:solidFill>
                  <a:schemeClr val="bg1"/>
                </a:solidFill>
                <a:latin typeface="黑体" pitchFamily="49" charset="-122"/>
                <a:ea typeface="黑体" pitchFamily="49" charset="-122"/>
              </a:rPr>
              <a:t>政党政治没能动员广大民众，北洋军阀凭借武力干涉政治</a:t>
            </a:r>
            <a:endParaRPr lang="en-US" altLang="zh-CN" sz="2400">
              <a:solidFill>
                <a:schemeClr val="bg1"/>
              </a:solidFill>
              <a:latin typeface="黑体" pitchFamily="49" charset="-122"/>
              <a:ea typeface="黑体" pitchFamily="49" charset="-122"/>
            </a:endParaRPr>
          </a:p>
          <a:p>
            <a:pPr marL="457200" indent="-457200">
              <a:buFont typeface="+mj-ea"/>
              <a:buAutoNum type="circleNumDbPlain"/>
            </a:pPr>
            <a:r>
              <a:rPr lang="zh-CN" altLang="en-US" sz="2400" smtClean="0">
                <a:solidFill>
                  <a:schemeClr val="bg1"/>
                </a:solidFill>
                <a:latin typeface="黑体" pitchFamily="49" charset="-122"/>
                <a:ea typeface="黑体" pitchFamily="49" charset="-122"/>
              </a:rPr>
              <a:t>革命党人过于理想，对袁世凯放松警惕</a:t>
            </a:r>
            <a:endParaRPr lang="en-US" altLang="zh-CN" sz="2400" smtClean="0">
              <a:solidFill>
                <a:schemeClr val="bg1"/>
              </a:solidFill>
              <a:latin typeface="黑体" pitchFamily="49" charset="-122"/>
              <a:ea typeface="黑体" pitchFamily="49" charset="-122"/>
            </a:endParaRPr>
          </a:p>
          <a:p>
            <a:pPr/>
            <a:r>
              <a:rPr lang="en-US" altLang="zh-CN" sz="2400" smtClean="0">
                <a:solidFill>
                  <a:schemeClr val="bg1"/>
                </a:solidFill>
                <a:latin typeface="黑体" pitchFamily="49" charset="-122"/>
                <a:ea typeface="黑体"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508197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83966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3</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国民政府的“训政”</a:t>
            </a:r>
            <a:endParaRPr lang="zh-CN" altLang="en-US" sz="2800">
              <a:solidFill>
                <a:schemeClr val="bg1"/>
              </a:solidFill>
              <a:latin typeface="黑体" pitchFamily="49" charset="-122"/>
              <a:ea typeface="黑体" pitchFamily="49" charset="-122"/>
            </a:endParaRPr>
          </a:p>
        </p:txBody>
      </p:sp>
      <p:sp>
        <p:nvSpPr>
          <p:cNvPr id="6" name="矩形 5"/>
          <p:cNvSpPr/>
          <p:nvPr/>
        </p:nvSpPr>
        <p:spPr>
          <a:xfrm>
            <a:off x="3387018" y="2390513"/>
            <a:ext cx="8465489" cy="2677656"/>
          </a:xfrm>
          <a:prstGeom prst="rect">
            <a:avLst/>
          </a:prstGeom>
        </p:spPr>
        <p:txBody>
          <a:bodyPr wrap="square">
            <a:spAutoFit/>
          </a:bodyPr>
          <a:lstStyle>
            <a:defPPr/>
          </a:lstStyle>
          <a:p>
            <a:pPr indent="457200"/>
            <a:r>
              <a:rPr lang="zh-CN" altLang="en-US" sz="2400" smtClean="0">
                <a:solidFill>
                  <a:srgbClr val="333333"/>
                </a:solidFill>
                <a:latin typeface="楷体" pitchFamily="49" charset="-122"/>
                <a:ea typeface="楷体" pitchFamily="49" charset="-122"/>
              </a:rPr>
              <a:t>八、</a:t>
            </a:r>
            <a:r>
              <a:rPr lang="zh-CN" altLang="en-US" sz="2400" b="0" i="0" smtClean="0">
                <a:solidFill>
                  <a:srgbClr val="333333"/>
                </a:solidFill>
                <a:effectLst/>
                <a:latin typeface="楷体" pitchFamily="49" charset="-122"/>
                <a:ea typeface="楷体" pitchFamily="49" charset="-122"/>
              </a:rPr>
              <a:t>在训政时期，政府当派曾经训练、考试合格之员，到各县协助人民筹备自治。</a:t>
            </a:r>
            <a:endParaRPr lang="en-US" altLang="zh-CN" sz="2400" smtClean="0">
              <a:solidFill>
                <a:srgbClr val="333333"/>
              </a:solidFill>
              <a:latin typeface="楷体" pitchFamily="49" charset="-122"/>
              <a:ea typeface="楷体" pitchFamily="49" charset="-122"/>
            </a:endParaRPr>
          </a:p>
          <a:p>
            <a:pPr indent="457200"/>
            <a:r>
              <a:rPr lang="zh-CN" altLang="en-US" sz="2400" smtClean="0">
                <a:latin typeface="楷体" pitchFamily="49" charset="-122"/>
                <a:ea typeface="楷体" pitchFamily="49" charset="-122"/>
              </a:rPr>
              <a:t>十、每</a:t>
            </a:r>
            <a:r>
              <a:rPr lang="zh-CN" altLang="en-US" sz="2400">
                <a:latin typeface="楷体" pitchFamily="49" charset="-122"/>
                <a:ea typeface="楷体" pitchFamily="49" charset="-122"/>
              </a:rPr>
              <a:t>县开创自治之时，必须先规定全县私有土地之价。其法由地主自报之，地方政府则照价征税，并可随时照价收买。自此次报价之后，若土地因政治之改良、社会之进步而增价者，则其利益当为全县人民所共享，而原主不得而私之。</a:t>
            </a:r>
            <a:endParaRPr lang="en-US" altLang="zh-CN" sz="2400" b="0" i="0" smtClean="0">
              <a:solidFill>
                <a:srgbClr val="333333"/>
              </a:solidFill>
              <a:effectLst/>
              <a:latin typeface="楷体" pitchFamily="49" charset="-122"/>
              <a:ea typeface="楷体" pitchFamily="49" charset="-122"/>
            </a:endParaRPr>
          </a:p>
          <a:p>
            <a:pPr indent="457200" algn="r"/>
            <a:r>
              <a:rPr lang="en-US" altLang="zh-CN" sz="2400" b="0" i="0" smtClean="0">
                <a:solidFill>
                  <a:srgbClr val="333333"/>
                </a:solidFill>
                <a:effectLst/>
                <a:latin typeface="楷体" pitchFamily="49" charset="-122"/>
                <a:ea typeface="楷体" pitchFamily="49" charset="-122"/>
              </a:rPr>
              <a:t>——</a:t>
            </a:r>
            <a:r>
              <a:rPr lang="zh-CN" altLang="en-US" sz="2400" b="0" i="0" smtClean="0">
                <a:solidFill>
                  <a:srgbClr val="333333"/>
                </a:solidFill>
                <a:effectLst/>
                <a:latin typeface="楷体" pitchFamily="49" charset="-122"/>
                <a:ea typeface="楷体" pitchFamily="49" charset="-122"/>
              </a:rPr>
              <a:t>孙中山</a:t>
            </a:r>
            <a:r>
              <a:rPr lang="en-US" altLang="zh-CN" sz="2400" b="0" i="0" smtClean="0">
                <a:solidFill>
                  <a:srgbClr val="333333"/>
                </a:solidFill>
                <a:effectLst/>
                <a:latin typeface="楷体" pitchFamily="49" charset="-122"/>
                <a:ea typeface="楷体" pitchFamily="49" charset="-122"/>
              </a:rPr>
              <a:t>《</a:t>
            </a:r>
            <a:r>
              <a:rPr lang="zh-CN" altLang="en-US" sz="2400" b="0" i="0" smtClean="0">
                <a:solidFill>
                  <a:srgbClr val="333333"/>
                </a:solidFill>
                <a:effectLst/>
                <a:latin typeface="楷体" pitchFamily="49" charset="-122"/>
                <a:ea typeface="楷体" pitchFamily="49" charset="-122"/>
              </a:rPr>
              <a:t>国民政府建国大纲</a:t>
            </a:r>
            <a:r>
              <a:rPr lang="en-US" altLang="zh-CN" sz="2400" b="0" i="0" smtClean="0">
                <a:solidFill>
                  <a:srgbClr val="333333"/>
                </a:solidFill>
                <a:effectLst/>
                <a:latin typeface="楷体" pitchFamily="49" charset="-122"/>
                <a:ea typeface="楷体" pitchFamily="49" charset="-122"/>
              </a:rPr>
              <a:t>》</a:t>
            </a:r>
            <a:endParaRPr lang="zh-CN" altLang="en-US" sz="2400">
              <a:latin typeface="楷体" pitchFamily="49" charset="-122"/>
              <a:ea typeface="楷体" pitchFamily="49" charset="-122"/>
            </a:endParaRPr>
          </a:p>
        </p:txBody>
      </p:sp>
      <p:sp>
        <p:nvSpPr>
          <p:cNvPr id="7" name="文本框 6"/>
          <p:cNvSpPr txBox="1"/>
          <p:nvPr/>
        </p:nvSpPr>
        <p:spPr>
          <a:xfrm>
            <a:off x="4921350" y="1780382"/>
            <a:ext cx="3864334"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何为“训政”？</a:t>
            </a:r>
            <a:endParaRPr lang="zh-CN" altLang="en-US" sz="2400">
              <a:latin typeface="黑体" pitchFamily="49" charset="-122"/>
              <a:ea typeface="黑体" pitchFamily="49" charset="-122"/>
            </a:endParaRPr>
          </a:p>
        </p:txBody>
      </p:sp>
      <p:sp>
        <p:nvSpPr>
          <p:cNvPr id="8" name="圆角矩形 7"/>
          <p:cNvSpPr/>
          <p:nvPr/>
        </p:nvSpPr>
        <p:spPr>
          <a:xfrm>
            <a:off x="3438640" y="2390513"/>
            <a:ext cx="8388626" cy="2768929"/>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文本框 8"/>
          <p:cNvSpPr txBox="1"/>
          <p:nvPr/>
        </p:nvSpPr>
        <p:spPr>
          <a:xfrm>
            <a:off x="3847977" y="5173895"/>
            <a:ext cx="8698727"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你认为蒋介石掌控的国民党能真正落实孙中山的设想吗？</a:t>
            </a:r>
            <a:endParaRPr lang="zh-CN" altLang="en-US" sz="2400">
              <a:latin typeface="黑体" pitchFamily="49" charset="-122"/>
              <a:ea typeface="黑体" pitchFamily="49" charset="-122"/>
            </a:endParaRPr>
          </a:p>
        </p:txBody>
      </p:sp>
      <p:pic>
        <p:nvPicPr>
          <p:cNvPr id="11" name="图片 10"/>
          <p:cNvPicPr>
            <a:picLocks noChangeAspect="1"/>
          </p:cNvPicPr>
          <p:nvPr/>
        </p:nvPicPr>
        <p:blipFill>
          <a:blip r:embed="rId3"/>
          <a:stretch>
            <a:fillRect/>
          </a:stretch>
        </p:blipFill>
        <p:spPr>
          <a:xfrm>
            <a:off x="264394" y="1823122"/>
            <a:ext cx="3201176" cy="4372195"/>
          </a:xfrm>
          <a:prstGeom prst="rect">
            <a:avLst/>
          </a:prstGeom>
        </p:spPr>
      </p:pic>
      <p:sp>
        <p:nvSpPr>
          <p:cNvPr id="12" name="矩形 11"/>
          <p:cNvSpPr/>
          <p:nvPr/>
        </p:nvSpPr>
        <p:spPr>
          <a:xfrm>
            <a:off x="353630" y="2643866"/>
            <a:ext cx="2995774" cy="3388620"/>
          </a:xfrm>
          <a:prstGeom prst="rect">
            <a:avLst/>
          </a:prstGeom>
        </p:spPr>
        <p:txBody>
          <a:bodyPr wrap="square">
            <a:spAutoFit/>
          </a:bodyPr>
          <a:lstStyle>
            <a:defPPr/>
          </a:lstStyle>
          <a:p>
            <a:pPr algn="ctr"/>
            <a:r>
              <a:rPr lang="zh-CN" altLang="en-US" b="1" smtClean="0">
                <a:latin typeface="黑体" pitchFamily="49" charset="-122"/>
                <a:ea typeface="黑体" pitchFamily="49" charset="-122"/>
              </a:rPr>
              <a:t>“革命程序” 论</a:t>
            </a:r>
            <a:endParaRPr lang="zh-CN" altLang="en-US" b="1">
              <a:latin typeface="黑体" pitchFamily="49" charset="-122"/>
              <a:ea typeface="黑体" pitchFamily="49" charset="-122"/>
            </a:endParaRPr>
          </a:p>
          <a:p>
            <a:pPr/>
            <a:endParaRPr lang="en-US" altLang="zh-CN" smtClean="0">
              <a:latin typeface="黑体" pitchFamily="49" charset="-122"/>
              <a:ea typeface="黑体" pitchFamily="49" charset="-122"/>
            </a:endParaRPr>
          </a:p>
          <a:p>
            <a:pPr>
              <a:lnSpc>
                <a:spcPct val="110000"/>
              </a:lnSpc>
            </a:pPr>
            <a:r>
              <a:rPr lang="zh-CN" altLang="en-US" smtClean="0">
                <a:latin typeface="黑体" pitchFamily="49" charset="-122"/>
                <a:ea typeface="黑体" pitchFamily="49" charset="-122"/>
              </a:rPr>
              <a:t>   “革命程序” 论</a:t>
            </a:r>
            <a:r>
              <a:rPr lang="zh-CN" altLang="en-US">
                <a:latin typeface="黑体" pitchFamily="49" charset="-122"/>
                <a:ea typeface="黑体" pitchFamily="49" charset="-122"/>
              </a:rPr>
              <a:t>是</a:t>
            </a:r>
            <a:r>
              <a:rPr lang="zh-CN" altLang="en-US" smtClean="0">
                <a:latin typeface="黑体" pitchFamily="49" charset="-122"/>
                <a:ea typeface="黑体" pitchFamily="49" charset="-122"/>
              </a:rPr>
              <a:t>孙中山</a:t>
            </a:r>
            <a:r>
              <a:rPr lang="zh-CN" altLang="en-US">
                <a:latin typeface="黑体" pitchFamily="49" charset="-122"/>
                <a:ea typeface="黑体" pitchFamily="49" charset="-122"/>
              </a:rPr>
              <a:t>三民主义政治学说的</a:t>
            </a:r>
            <a:r>
              <a:rPr lang="zh-CN" altLang="en-US" smtClean="0">
                <a:latin typeface="黑体" pitchFamily="49" charset="-122"/>
                <a:ea typeface="黑体" pitchFamily="49" charset="-122"/>
              </a:rPr>
              <a:t>内容</a:t>
            </a:r>
            <a:r>
              <a:rPr lang="zh-CN" altLang="en-US">
                <a:latin typeface="黑体" pitchFamily="49" charset="-122"/>
                <a:ea typeface="黑体" pitchFamily="49" charset="-122"/>
              </a:rPr>
              <a:t>之一 ， 即主张中国</a:t>
            </a:r>
            <a:r>
              <a:rPr lang="zh-CN" altLang="en-US" smtClean="0">
                <a:latin typeface="黑体" pitchFamily="49" charset="-122"/>
                <a:ea typeface="黑体" pitchFamily="49" charset="-122"/>
              </a:rPr>
              <a:t>民主政治</a:t>
            </a:r>
            <a:r>
              <a:rPr lang="zh-CN" altLang="en-US">
                <a:latin typeface="黑体" pitchFamily="49" charset="-122"/>
                <a:ea typeface="黑体" pitchFamily="49" charset="-122"/>
              </a:rPr>
              <a:t>的建设 ， 要经过</a:t>
            </a:r>
            <a:r>
              <a:rPr lang="zh-CN" altLang="en-US" b="1">
                <a:solidFill>
                  <a:srgbClr val="FF0000"/>
                </a:solidFill>
                <a:latin typeface="黑体" pitchFamily="49" charset="-122"/>
                <a:ea typeface="黑体" pitchFamily="49" charset="-122"/>
              </a:rPr>
              <a:t>军政 </a:t>
            </a:r>
            <a:r>
              <a:rPr lang="zh-CN" altLang="en-US" b="1" smtClean="0">
                <a:solidFill>
                  <a:srgbClr val="FF0000"/>
                </a:solidFill>
                <a:latin typeface="黑体" pitchFamily="49" charset="-122"/>
                <a:ea typeface="黑体" pitchFamily="49" charset="-122"/>
              </a:rPr>
              <a:t>、训</a:t>
            </a:r>
            <a:r>
              <a:rPr lang="zh-CN" altLang="en-US" b="1">
                <a:solidFill>
                  <a:srgbClr val="FF0000"/>
                </a:solidFill>
                <a:latin typeface="黑体" pitchFamily="49" charset="-122"/>
                <a:ea typeface="黑体" pitchFamily="49" charset="-122"/>
              </a:rPr>
              <a:t>政 、宪政 </a:t>
            </a:r>
            <a:r>
              <a:rPr lang="en-US" altLang="zh-CN">
                <a:latin typeface="黑体" pitchFamily="49" charset="-122"/>
                <a:ea typeface="黑体" pitchFamily="49" charset="-122"/>
              </a:rPr>
              <a:t>3 </a:t>
            </a:r>
            <a:r>
              <a:rPr lang="zh-CN" altLang="en-US">
                <a:latin typeface="黑体" pitchFamily="49" charset="-122"/>
                <a:ea typeface="黑体" pitchFamily="49" charset="-122"/>
              </a:rPr>
              <a:t>个时期 。 </a:t>
            </a:r>
            <a:r>
              <a:rPr lang="zh-CN" altLang="en-US" smtClean="0">
                <a:latin typeface="黑体" pitchFamily="49" charset="-122"/>
                <a:ea typeface="黑体" pitchFamily="49" charset="-122"/>
              </a:rPr>
              <a:t>各个时期，国民党</a:t>
            </a:r>
            <a:r>
              <a:rPr lang="zh-CN" altLang="en-US">
                <a:latin typeface="黑体" pitchFamily="49" charset="-122"/>
                <a:ea typeface="黑体" pitchFamily="49" charset="-122"/>
              </a:rPr>
              <a:t>的责任和</a:t>
            </a:r>
            <a:r>
              <a:rPr lang="zh-CN" altLang="en-US" smtClean="0">
                <a:latin typeface="黑体" pitchFamily="49" charset="-122"/>
                <a:ea typeface="黑体" pitchFamily="49" charset="-122"/>
              </a:rPr>
              <a:t>任务不同</a:t>
            </a:r>
            <a:r>
              <a:rPr lang="zh-CN" altLang="en-US">
                <a:latin typeface="黑体" pitchFamily="49" charset="-122"/>
                <a:ea typeface="黑体" pitchFamily="49" charset="-122"/>
              </a:rPr>
              <a:t>。</a:t>
            </a:r>
            <a:r>
              <a:rPr lang="zh-CN" altLang="en-US" smtClean="0">
                <a:latin typeface="黑体" pitchFamily="49" charset="-122"/>
                <a:ea typeface="黑体" pitchFamily="49" charset="-122"/>
              </a:rPr>
              <a:t>孙中山认为</a:t>
            </a:r>
            <a:r>
              <a:rPr lang="en-US" altLang="zh-CN" smtClean="0">
                <a:latin typeface="黑体" pitchFamily="49" charset="-122"/>
                <a:ea typeface="黑体" pitchFamily="49" charset="-122"/>
              </a:rPr>
              <a:t>,</a:t>
            </a:r>
            <a:r>
              <a:rPr lang="zh-CN" altLang="en-US" smtClean="0">
                <a:latin typeface="黑体" pitchFamily="49" charset="-122"/>
                <a:ea typeface="黑体" pitchFamily="49" charset="-122"/>
              </a:rPr>
              <a:t>只有</a:t>
            </a:r>
            <a:r>
              <a:rPr lang="zh-CN" altLang="en-US">
                <a:latin typeface="黑体" pitchFamily="49" charset="-122"/>
                <a:ea typeface="黑体" pitchFamily="49" charset="-122"/>
              </a:rPr>
              <a:t>经过这样的步骤 ， </a:t>
            </a:r>
            <a:r>
              <a:rPr lang="zh-CN" altLang="en-US" smtClean="0">
                <a:latin typeface="黑体" pitchFamily="49" charset="-122"/>
                <a:ea typeface="黑体" pitchFamily="49" charset="-122"/>
              </a:rPr>
              <a:t>才能最后做到“主权在民”。</a:t>
            </a:r>
            <a:endParaRPr lang="zh-CN" altLang="en-US">
              <a:latin typeface="黑体" pitchFamily="49" charset="-122"/>
              <a:ea typeface="黑体" pitchFamily="49" charset="-122"/>
            </a:endParaRPr>
          </a:p>
        </p:txBody>
      </p:sp>
      <p:sp>
        <p:nvSpPr>
          <p:cNvPr id="13" name="矩形 12"/>
          <p:cNvSpPr/>
          <p:nvPr/>
        </p:nvSpPr>
        <p:spPr>
          <a:xfrm>
            <a:off x="3387018" y="5621106"/>
            <a:ext cx="8336400" cy="781945"/>
          </a:xfrm>
          <a:prstGeom prst="rect">
            <a:avLst/>
          </a:prstGeom>
        </p:spPr>
        <p:txBody>
          <a:bodyPr wrap="square">
            <a:spAutoFit/>
          </a:bodyPr>
          <a:lstStyle>
            <a:defPPr/>
          </a:lstStyle>
          <a:p>
            <a:pPr>
              <a:lnSpc>
                <a:spcPct val="120000"/>
              </a:lnSpc>
            </a:pPr>
            <a:r>
              <a:rPr lang="en-US" altLang="zh-CN" sz="2000" smtClean="0">
                <a:solidFill>
                  <a:srgbClr val="FF0000"/>
                </a:solidFill>
                <a:latin typeface="黑体" pitchFamily="49" charset="-122"/>
                <a:ea typeface="黑体" pitchFamily="49" charset="-122"/>
                <a:cs typeface="Times New Roman" panose="02020603050405020304" pitchFamily="18" charset="0"/>
              </a:rPr>
              <a:t>    </a:t>
            </a:r>
            <a:r>
              <a:rPr lang="zh-CN" altLang="zh-CN" sz="2000" smtClean="0">
                <a:solidFill>
                  <a:srgbClr val="FF0000"/>
                </a:solidFill>
                <a:latin typeface="黑体" pitchFamily="49" charset="-122"/>
                <a:ea typeface="黑体" pitchFamily="49" charset="-122"/>
                <a:cs typeface="Times New Roman" panose="02020603050405020304" pitchFamily="18" charset="0"/>
              </a:rPr>
              <a:t>不能</a:t>
            </a:r>
            <a:r>
              <a:rPr lang="zh-CN" altLang="zh-CN" sz="2000">
                <a:solidFill>
                  <a:srgbClr val="FF0000"/>
                </a:solidFill>
                <a:latin typeface="黑体" pitchFamily="49" charset="-122"/>
                <a:ea typeface="黑体" pitchFamily="49" charset="-122"/>
                <a:cs typeface="Times New Roman" panose="02020603050405020304" pitchFamily="18" charset="0"/>
              </a:rPr>
              <a:t>，蒋介石控制的国民党代表大资产阶级和大地主的利益，第十条有关平均地权的条款，蒋介石不可能真正施行。</a:t>
            </a:r>
            <a:endParaRPr lang="zh-CN" altLang="en-US" sz="2000">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2"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1"/>
      <p:bldP spid="13" grpId="2"/>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508197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83966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3</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国民政府的“训政”</a:t>
            </a:r>
            <a:endParaRPr lang="zh-CN" altLang="en-US" sz="2800">
              <a:solidFill>
                <a:schemeClr val="bg1"/>
              </a:solidFill>
              <a:latin typeface="黑体" pitchFamily="49" charset="-122"/>
              <a:ea typeface="黑体" pitchFamily="49" charset="-122"/>
            </a:endParaRPr>
          </a:p>
        </p:txBody>
      </p:sp>
      <p:sp>
        <p:nvSpPr>
          <p:cNvPr id="10" name="矩形 9"/>
          <p:cNvSpPr/>
          <p:nvPr/>
        </p:nvSpPr>
        <p:spPr>
          <a:xfrm>
            <a:off x="1632837" y="1842078"/>
            <a:ext cx="2396490" cy="461665"/>
          </a:xfrm>
          <a:prstGeom prst="rect">
            <a:avLst/>
          </a:prstGeom>
        </p:spPr>
        <p:txBody>
          <a:bodyPr wrap="square">
            <a:spAutoFit/>
          </a:bodyPr>
          <a:lstStyle>
            <a:defPPr/>
          </a:lstStyle>
          <a:p>
            <a:pPr/>
            <a:r>
              <a:rPr lang="zh-CN" altLang="en-US" sz="2400" b="1" smtClean="0">
                <a:latin typeface="黑体" pitchFamily="49" charset="-122"/>
                <a:ea typeface="黑体" pitchFamily="49" charset="-122"/>
              </a:rPr>
              <a:t>孙中山的理想</a:t>
            </a:r>
          </a:p>
        </p:txBody>
      </p:sp>
      <p:sp>
        <p:nvSpPr>
          <p:cNvPr id="11" name="矩形 10"/>
          <p:cNvSpPr/>
          <p:nvPr/>
        </p:nvSpPr>
        <p:spPr>
          <a:xfrm>
            <a:off x="8114190" y="1842078"/>
            <a:ext cx="2081533" cy="461665"/>
          </a:xfrm>
          <a:prstGeom prst="rect">
            <a:avLst/>
          </a:prstGeom>
        </p:spPr>
        <p:txBody>
          <a:bodyPr wrap="square">
            <a:spAutoFit/>
          </a:bodyPr>
          <a:lstStyle>
            <a:defPPr/>
          </a:lstStyle>
          <a:p>
            <a:pPr/>
            <a:r>
              <a:rPr lang="zh-CN" altLang="en-US" sz="2400" b="1" smtClean="0">
                <a:latin typeface="黑体" pitchFamily="49" charset="-122"/>
                <a:ea typeface="黑体" pitchFamily="49" charset="-122"/>
              </a:rPr>
              <a:t>国民党的现实 </a:t>
            </a:r>
          </a:p>
        </p:txBody>
      </p:sp>
      <p:sp>
        <p:nvSpPr>
          <p:cNvPr id="14" name="Text Box 7"/>
          <p:cNvSpPr txBox="1">
            <a:spLocks noChangeArrowheads="1"/>
          </p:cNvSpPr>
          <p:nvPr/>
        </p:nvSpPr>
        <p:spPr bwMode="auto">
          <a:xfrm>
            <a:off x="353630" y="2405351"/>
            <a:ext cx="4954905" cy="267652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itchFamily="18" charset="0"/>
                <a:ea typeface="华文新魏" pitchFamily="2" charset="-122"/>
              </a:defRPr>
            </a:lvl1pPr>
            <a:lvl2pPr marL="742950" indent="-285750" eaLnBrk="0" hangingPunct="0">
              <a:defRPr kumimoji="1" sz="3200">
                <a:solidFill>
                  <a:schemeClr val="bg1"/>
                </a:solidFill>
                <a:latin typeface="Times New Roman" pitchFamily="18" charset="0"/>
                <a:ea typeface="华文新魏" pitchFamily="2" charset="-122"/>
              </a:defRPr>
            </a:lvl2pPr>
            <a:lvl3pPr marL="1143000" indent="-228600" eaLnBrk="0" hangingPunct="0">
              <a:defRPr kumimoji="1" sz="3200">
                <a:solidFill>
                  <a:schemeClr val="bg1"/>
                </a:solidFill>
                <a:latin typeface="Times New Roman" pitchFamily="18" charset="0"/>
                <a:ea typeface="华文新魏" pitchFamily="2" charset="-122"/>
              </a:defRPr>
            </a:lvl3pPr>
            <a:lvl4pPr marL="1600200" indent="-228600" eaLnBrk="0" hangingPunct="0">
              <a:defRPr kumimoji="1" sz="3200">
                <a:solidFill>
                  <a:schemeClr val="bg1"/>
                </a:solidFill>
                <a:latin typeface="Times New Roman" pitchFamily="18" charset="0"/>
                <a:ea typeface="华文新魏" pitchFamily="2" charset="-122"/>
              </a:defRPr>
            </a:lvl4pPr>
            <a:lvl5pPr marL="2057400" indent="-228600" eaLnBrk="0" hangingPunct="0">
              <a:defRPr kumimoji="1" sz="3200">
                <a:solidFill>
                  <a:schemeClr val="bg1"/>
                </a:solidFill>
                <a:latin typeface="Times New Roman" pitchFamily="18" charset="0"/>
                <a:ea typeface="华文新魏" pitchFamily="2" charset="-122"/>
              </a:defRPr>
            </a:lvl5pPr>
            <a:lvl6pPr marL="25146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6pPr>
            <a:lvl7pPr marL="29718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7pPr>
            <a:lvl8pPr marL="34290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8pPr>
            <a:lvl9pPr marL="38862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9pPr>
          </a:lstStyle>
          <a:p>
            <a:pPr eaLnBrk="1" hangingPunct="1"/>
            <a:r>
              <a:rPr lang="zh-CN" altLang="en-US" sz="2400" smtClean="0">
                <a:solidFill>
                  <a:schemeClr val="tx1"/>
                </a:solidFill>
                <a:latin typeface="楷体" pitchFamily="49" charset="-122"/>
                <a:ea typeface="楷体" pitchFamily="49" charset="-122"/>
              </a:rPr>
              <a:t>    九、一完全自治之县，其国民有直接选举官员之权，有直接罢免官员之权。</a:t>
            </a:r>
            <a:r>
              <a:rPr lang="en-US" altLang="zh-CN" sz="2400" smtClean="0">
                <a:solidFill>
                  <a:schemeClr val="tx1"/>
                </a:solidFill>
                <a:latin typeface="楷体" pitchFamily="49" charset="-122"/>
                <a:ea typeface="楷体" pitchFamily="49" charset="-122"/>
              </a:rPr>
              <a:t>……</a:t>
            </a:r>
          </a:p>
          <a:p>
            <a:pPr eaLnBrk="1" hangingPunct="1"/>
            <a:r>
              <a:rPr lang="zh-CN" altLang="en-US" sz="2400" smtClean="0">
                <a:solidFill>
                  <a:schemeClr val="tx1"/>
                </a:solidFill>
                <a:latin typeface="楷体" pitchFamily="49" charset="-122"/>
                <a:ea typeface="楷体" pitchFamily="49" charset="-122"/>
              </a:rPr>
              <a:t>   十四、每县地方自治政府成立之后，得选国民代表一员，以组织代表会，参预中央政事。</a:t>
            </a:r>
            <a:endParaRPr lang="en-US" altLang="zh-CN" sz="2400" smtClean="0">
              <a:solidFill>
                <a:schemeClr val="tx1"/>
              </a:solidFill>
              <a:latin typeface="楷体" pitchFamily="49" charset="-122"/>
              <a:ea typeface="楷体" pitchFamily="49" charset="-122"/>
            </a:endParaRPr>
          </a:p>
          <a:p>
            <a:pPr algn="r" eaLnBrk="1" hangingPunct="1"/>
            <a:r>
              <a:rPr lang="en-US" altLang="zh-CN" sz="2400" smtClean="0">
                <a:solidFill>
                  <a:schemeClr val="tx1"/>
                </a:solidFill>
                <a:latin typeface="楷体" pitchFamily="49" charset="-122"/>
                <a:ea typeface="楷体" pitchFamily="49" charset="-122"/>
              </a:rPr>
              <a:t>——《</a:t>
            </a:r>
            <a:r>
              <a:rPr lang="zh-CN" altLang="en-US" sz="2400">
                <a:solidFill>
                  <a:schemeClr val="tx1"/>
                </a:solidFill>
                <a:latin typeface="楷体" pitchFamily="49" charset="-122"/>
                <a:ea typeface="楷体" pitchFamily="49" charset="-122"/>
              </a:rPr>
              <a:t>国民政府建国</a:t>
            </a:r>
            <a:r>
              <a:rPr lang="zh-CN" altLang="en-US" sz="2400" smtClean="0">
                <a:solidFill>
                  <a:schemeClr val="tx1"/>
                </a:solidFill>
                <a:latin typeface="楷体" pitchFamily="49" charset="-122"/>
                <a:ea typeface="楷体" pitchFamily="49" charset="-122"/>
              </a:rPr>
              <a:t>大纲</a:t>
            </a:r>
            <a:r>
              <a:rPr lang="en-US" altLang="zh-CN" sz="2400" smtClean="0">
                <a:solidFill>
                  <a:schemeClr val="tx1"/>
                </a:solidFill>
                <a:latin typeface="楷体" pitchFamily="49" charset="-122"/>
                <a:ea typeface="楷体" pitchFamily="49" charset="-122"/>
              </a:rPr>
              <a:t>》(1924)</a:t>
            </a:r>
          </a:p>
        </p:txBody>
      </p:sp>
      <p:sp>
        <p:nvSpPr>
          <p:cNvPr id="15" name="圆角矩形 14"/>
          <p:cNvSpPr/>
          <p:nvPr/>
        </p:nvSpPr>
        <p:spPr>
          <a:xfrm>
            <a:off x="353630" y="2405351"/>
            <a:ext cx="4954905" cy="2676525"/>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nvGrpSpPr>
          <p:cNvPr id="20" name="组合 19"/>
          <p:cNvGrpSpPr/>
          <p:nvPr/>
        </p:nvGrpSpPr>
        <p:grpSpPr>
          <a:xfrm>
            <a:off x="6342490" y="2405351"/>
            <a:ext cx="5481099" cy="2677656"/>
            <a:chOff x="6477662" y="2302759"/>
            <a:chExt cx="5481099" cy="2677656"/>
          </a:xfrm>
        </p:grpSpPr>
        <p:sp>
          <p:nvSpPr>
            <p:cNvPr id="9" name="Text Box 6"/>
            <p:cNvSpPr txBox="1">
              <a:spLocks noChangeArrowheads="1"/>
            </p:cNvSpPr>
            <p:nvPr/>
          </p:nvSpPr>
          <p:spPr bwMode="auto">
            <a:xfrm>
              <a:off x="6477662" y="2302759"/>
              <a:ext cx="5215936" cy="2677656"/>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itchFamily="18" charset="0"/>
                  <a:ea typeface="华文新魏" pitchFamily="2" charset="-122"/>
                </a:defRPr>
              </a:lvl1pPr>
              <a:lvl2pPr marL="742950" indent="-285750" eaLnBrk="0" hangingPunct="0">
                <a:defRPr kumimoji="1" sz="3200">
                  <a:solidFill>
                    <a:schemeClr val="bg1"/>
                  </a:solidFill>
                  <a:latin typeface="Times New Roman" pitchFamily="18" charset="0"/>
                  <a:ea typeface="华文新魏" pitchFamily="2" charset="-122"/>
                </a:defRPr>
              </a:lvl2pPr>
              <a:lvl3pPr marL="1143000" indent="-228600" eaLnBrk="0" hangingPunct="0">
                <a:defRPr kumimoji="1" sz="3200">
                  <a:solidFill>
                    <a:schemeClr val="bg1"/>
                  </a:solidFill>
                  <a:latin typeface="Times New Roman" pitchFamily="18" charset="0"/>
                  <a:ea typeface="华文新魏" pitchFamily="2" charset="-122"/>
                </a:defRPr>
              </a:lvl3pPr>
              <a:lvl4pPr marL="1600200" indent="-228600" eaLnBrk="0" hangingPunct="0">
                <a:defRPr kumimoji="1" sz="3200">
                  <a:solidFill>
                    <a:schemeClr val="bg1"/>
                  </a:solidFill>
                  <a:latin typeface="Times New Roman" pitchFamily="18" charset="0"/>
                  <a:ea typeface="华文新魏" pitchFamily="2" charset="-122"/>
                </a:defRPr>
              </a:lvl4pPr>
              <a:lvl5pPr marL="2057400" indent="-228600" eaLnBrk="0" hangingPunct="0">
                <a:defRPr kumimoji="1" sz="3200">
                  <a:solidFill>
                    <a:schemeClr val="bg1"/>
                  </a:solidFill>
                  <a:latin typeface="Times New Roman" pitchFamily="18" charset="0"/>
                  <a:ea typeface="华文新魏" pitchFamily="2" charset="-122"/>
                </a:defRPr>
              </a:lvl5pPr>
              <a:lvl6pPr marL="25146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6pPr>
              <a:lvl7pPr marL="29718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7pPr>
              <a:lvl8pPr marL="34290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8pPr>
              <a:lvl9pPr marL="3886200" indent="-228600" eaLnBrk="0" fontAlgn="base" hangingPunct="0">
                <a:spcBef>
                  <a:spcPct val="0"/>
                </a:spcBef>
                <a:spcAft>
                  <a:spcPct val="0"/>
                </a:spcAft>
                <a:defRPr kumimoji="1" sz="3200">
                  <a:solidFill>
                    <a:schemeClr val="bg1"/>
                  </a:solidFill>
                  <a:latin typeface="Times New Roman" pitchFamily="18" charset="0"/>
                  <a:ea typeface="华文新魏" pitchFamily="2" charset="-122"/>
                </a:defRPr>
              </a:lvl9pPr>
            </a:lstStyle>
            <a:p>
              <a:pPr indent="457200" eaLnBrk="1" hangingPunct="1"/>
              <a:r>
                <a:rPr lang="zh-CN" altLang="en-US" sz="2400" smtClean="0">
                  <a:solidFill>
                    <a:schemeClr val="tx1"/>
                  </a:solidFill>
                  <a:latin typeface="楷体" pitchFamily="49" charset="-122"/>
                  <a:ea typeface="楷体" pitchFamily="49" charset="-122"/>
                </a:rPr>
                <a:t> 在训政时期，由国民党全国代表大会代表国民大会领导国民行使政权；大会闭会期间，把政权付托国民党中央执行委员会；治权之行政、立法、司法、考试和监察五权，由国民党政府总揽执行。</a:t>
              </a:r>
              <a:endParaRPr lang="en-US" altLang="zh-CN" sz="2400" smtClean="0">
                <a:solidFill>
                  <a:schemeClr val="tx1"/>
                </a:solidFill>
                <a:latin typeface="楷体" pitchFamily="49" charset="-122"/>
                <a:ea typeface="楷体" pitchFamily="49" charset="-122"/>
              </a:endParaRPr>
            </a:p>
            <a:p>
              <a:pPr indent="457200" algn="r" eaLnBrk="1" hangingPunct="1"/>
              <a:r>
                <a:rPr lang="en-US" altLang="zh-CN" sz="2400">
                  <a:solidFill>
                    <a:schemeClr val="tx1"/>
                  </a:solidFill>
                  <a:latin typeface="楷体" pitchFamily="49" charset="-122"/>
                  <a:ea typeface="楷体" pitchFamily="49" charset="-122"/>
                </a:rPr>
                <a:t> </a:t>
              </a:r>
              <a:r>
                <a:rPr lang="en-US" altLang="zh-CN" sz="2400" smtClean="0">
                  <a:solidFill>
                    <a:schemeClr val="tx1"/>
                  </a:solidFill>
                  <a:latin typeface="楷体" pitchFamily="49" charset="-122"/>
                  <a:ea typeface="楷体" pitchFamily="49" charset="-122"/>
                </a:rPr>
                <a:t>       ——《</a:t>
              </a:r>
              <a:r>
                <a:rPr lang="zh-CN" altLang="en-US" sz="2400">
                  <a:solidFill>
                    <a:schemeClr val="tx1"/>
                  </a:solidFill>
                  <a:latin typeface="楷体" pitchFamily="49" charset="-122"/>
                  <a:ea typeface="楷体" pitchFamily="49" charset="-122"/>
                </a:rPr>
                <a:t>训政纲领</a:t>
              </a:r>
              <a:r>
                <a:rPr lang="en-US" altLang="zh-CN" sz="2400">
                  <a:solidFill>
                    <a:schemeClr val="tx1"/>
                  </a:solidFill>
                  <a:latin typeface="楷体" pitchFamily="49" charset="-122"/>
                  <a:ea typeface="楷体" pitchFamily="49" charset="-122"/>
                </a:rPr>
                <a:t>》</a:t>
              </a:r>
              <a:r>
                <a:rPr lang="zh-CN" altLang="en-US" sz="2400">
                  <a:solidFill>
                    <a:schemeClr val="tx1"/>
                  </a:solidFill>
                  <a:latin typeface="楷体" pitchFamily="49" charset="-122"/>
                  <a:ea typeface="楷体" pitchFamily="49" charset="-122"/>
                </a:rPr>
                <a:t>（</a:t>
              </a:r>
              <a:r>
                <a:rPr lang="en-US" altLang="zh-CN" sz="2400">
                  <a:solidFill>
                    <a:schemeClr val="tx1"/>
                  </a:solidFill>
                  <a:latin typeface="楷体" pitchFamily="49" charset="-122"/>
                  <a:ea typeface="楷体" pitchFamily="49" charset="-122"/>
                </a:rPr>
                <a:t>1928</a:t>
              </a:r>
              <a:r>
                <a:rPr lang="zh-CN" altLang="en-US" sz="2400" smtClean="0">
                  <a:solidFill>
                    <a:schemeClr val="tx1"/>
                  </a:solidFill>
                  <a:latin typeface="楷体" pitchFamily="49" charset="-122"/>
                  <a:ea typeface="楷体" pitchFamily="49" charset="-122"/>
                </a:rPr>
                <a:t>）</a:t>
              </a:r>
            </a:p>
          </p:txBody>
        </p:sp>
        <p:sp>
          <p:nvSpPr>
            <p:cNvPr id="17" name="圆角矩形 16"/>
            <p:cNvSpPr/>
            <p:nvPr/>
          </p:nvSpPr>
          <p:spPr>
            <a:xfrm>
              <a:off x="6477662" y="2302759"/>
              <a:ext cx="5481099" cy="2676525"/>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sp>
        <p:nvSpPr>
          <p:cNvPr id="18" name="文本框 17"/>
          <p:cNvSpPr txBox="1"/>
          <p:nvPr/>
        </p:nvSpPr>
        <p:spPr>
          <a:xfrm>
            <a:off x="1900361" y="5081876"/>
            <a:ext cx="2345635"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主权在民</a:t>
            </a:r>
            <a:endParaRPr lang="zh-CN" altLang="en-US" sz="2400">
              <a:latin typeface="黑体" pitchFamily="49" charset="-122"/>
              <a:ea typeface="黑体" pitchFamily="49" charset="-122"/>
            </a:endParaRPr>
          </a:p>
        </p:txBody>
      </p:sp>
      <p:sp>
        <p:nvSpPr>
          <p:cNvPr id="19" name="文本框 18"/>
          <p:cNvSpPr txBox="1"/>
          <p:nvPr/>
        </p:nvSpPr>
        <p:spPr>
          <a:xfrm>
            <a:off x="7138708" y="5081876"/>
            <a:ext cx="3888657"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蒋介石个人独裁的一党专政</a:t>
            </a:r>
            <a:endParaRPr lang="zh-CN" altLang="en-US" sz="2400">
              <a:latin typeface="黑体" pitchFamily="49" charset="-122"/>
              <a:ea typeface="黑体" pitchFamily="49" charset="-122"/>
            </a:endParaRPr>
          </a:p>
        </p:txBody>
      </p:sp>
      <p:sp>
        <p:nvSpPr>
          <p:cNvPr id="3" name="矩形 2"/>
          <p:cNvSpPr/>
          <p:nvPr/>
        </p:nvSpPr>
        <p:spPr>
          <a:xfrm>
            <a:off x="5345892" y="3281947"/>
            <a:ext cx="915059" cy="923330"/>
          </a:xfrm>
          <a:prstGeom prst="rect">
            <a:avLst/>
          </a:prstGeom>
          <a:noFill/>
        </p:spPr>
        <p:txBody>
          <a:bodyPr wrap="none" lIns="91440" tIns="45720" rIns="91440" bIns="45720">
            <a:spAutoFit/>
          </a:bodyPr>
          <a:lstStyle>
            <a:defPPr/>
          </a:lstStyle>
          <a:p>
            <a:pPr algn="ctr"/>
            <a:r>
              <a:rPr lang="en-US" altLang="zh-CN" sz="5400" b="1" cap="none" spc="0" smtClean="0">
                <a:ln w="22225">
                  <a:solidFill>
                    <a:schemeClr val="accent2"/>
                  </a:solidFill>
                  <a:prstDash val="solid"/>
                </a:ln>
                <a:solidFill>
                  <a:schemeClr val="accent2">
                    <a:lumMod val="40000"/>
                    <a:lumOff val="60000"/>
                  </a:schemeClr>
                </a:solidFill>
                <a:effectLst/>
              </a:rPr>
              <a:t>VS</a:t>
            </a:r>
            <a:endParaRPr lang="zh-CN" altLang="en-US" sz="5400" b="1" cap="none" spc="0">
              <a:ln w="22225">
                <a:solidFill>
                  <a:schemeClr val="accent2"/>
                </a:solidFill>
                <a:prstDash val="solid"/>
              </a:ln>
              <a:solidFill>
                <a:schemeClr val="accent2">
                  <a:lumMod val="40000"/>
                  <a:lumOff val="60000"/>
                </a:schemeClr>
              </a:solidFill>
              <a:effectLst/>
            </a:endParaRPr>
          </a:p>
        </p:txBody>
      </p:sp>
      <p:sp>
        <p:nvSpPr>
          <p:cNvPr id="6" name="文本框 5"/>
          <p:cNvSpPr txBox="1"/>
          <p:nvPr/>
        </p:nvSpPr>
        <p:spPr>
          <a:xfrm>
            <a:off x="1152870" y="5543541"/>
            <a:ext cx="10161500" cy="978729"/>
          </a:xfrm>
          <a:prstGeom prst="rect">
            <a:avLst/>
          </a:prstGeom>
          <a:noFill/>
        </p:spPr>
        <p:txBody>
          <a:bodyPr wrap="square" rtlCol="0">
            <a:spAutoFit/>
          </a:bodyPr>
          <a:lstStyle>
            <a:defPPr/>
          </a:lstStyle>
          <a:p>
            <a:pPr>
              <a:lnSpc>
                <a:spcPct val="120000"/>
              </a:lnSpc>
            </a:pPr>
            <a:r>
              <a:rPr lang="en-US" altLang="zh-CN" sz="2400" smtClean="0">
                <a:solidFill>
                  <a:srgbClr val="FF0000"/>
                </a:solidFill>
                <a:latin typeface="黑体" pitchFamily="49" charset="-122"/>
                <a:ea typeface="黑体" pitchFamily="49" charset="-122"/>
              </a:rPr>
              <a:t>   </a:t>
            </a:r>
            <a:r>
              <a:rPr lang="zh-CN" altLang="zh-CN" sz="2400" smtClean="0">
                <a:solidFill>
                  <a:srgbClr val="FF0000"/>
                </a:solidFill>
                <a:latin typeface="黑体" pitchFamily="49" charset="-122"/>
                <a:ea typeface="黑体" pitchFamily="49" charset="-122"/>
              </a:rPr>
              <a:t>“训政”沦为蒋介石</a:t>
            </a:r>
            <a:r>
              <a:rPr lang="zh-CN" altLang="en-US" sz="2400" smtClean="0">
                <a:solidFill>
                  <a:srgbClr val="FF0000"/>
                </a:solidFill>
                <a:latin typeface="黑体" pitchFamily="49" charset="-122"/>
                <a:ea typeface="黑体" pitchFamily="49" charset="-122"/>
              </a:rPr>
              <a:t>和</a:t>
            </a:r>
            <a:r>
              <a:rPr lang="zh-CN" altLang="zh-CN" sz="2400" smtClean="0">
                <a:solidFill>
                  <a:srgbClr val="FF0000"/>
                </a:solidFill>
                <a:latin typeface="黑体" pitchFamily="49" charset="-122"/>
                <a:ea typeface="黑体" pitchFamily="49" charset="-122"/>
              </a:rPr>
              <a:t>国民党统治集团树立</a:t>
            </a:r>
            <a:r>
              <a:rPr lang="zh-CN" altLang="zh-CN" sz="2400">
                <a:solidFill>
                  <a:srgbClr val="FF0000"/>
                </a:solidFill>
                <a:latin typeface="黑体" pitchFamily="49" charset="-122"/>
                <a:ea typeface="黑体" pitchFamily="49" charset="-122"/>
              </a:rPr>
              <a:t>个人权威，建立独裁统治的工具，这一时期，官僚资本迅速膨胀。</a:t>
            </a:r>
            <a:endParaRPr lang="zh-CN" altLang="en-US" sz="2400">
              <a:solidFill>
                <a:srgbClr val="FF0000"/>
              </a:solidFill>
              <a:latin typeface="黑体" pitchFamily="49" charset="-122"/>
              <a:ea typeface="黑体" pitchFamily="49" charset="-122"/>
            </a:endParaRPr>
          </a:p>
        </p:txBody>
      </p:sp>
      <p:sp>
        <p:nvSpPr>
          <p:cNvPr id="16" name="矩形 15"/>
          <p:cNvSpPr/>
          <p:nvPr/>
        </p:nvSpPr>
        <p:spPr>
          <a:xfrm>
            <a:off x="8723888" y="2429952"/>
            <a:ext cx="2834538" cy="363155"/>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
        <p:nvSpPr>
          <p:cNvPr id="21" name="矩形 20"/>
          <p:cNvSpPr/>
          <p:nvPr/>
        </p:nvSpPr>
        <p:spPr>
          <a:xfrm>
            <a:off x="6453124" y="2828916"/>
            <a:ext cx="5105302" cy="363155"/>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
        <p:nvSpPr>
          <p:cNvPr id="22" name="矩形 21"/>
          <p:cNvSpPr/>
          <p:nvPr/>
        </p:nvSpPr>
        <p:spPr>
          <a:xfrm>
            <a:off x="6453124" y="3225719"/>
            <a:ext cx="5105302" cy="363155"/>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
        <p:nvSpPr>
          <p:cNvPr id="23" name="矩形 22"/>
          <p:cNvSpPr/>
          <p:nvPr/>
        </p:nvSpPr>
        <p:spPr>
          <a:xfrm>
            <a:off x="6453124" y="3621460"/>
            <a:ext cx="5105302" cy="334092"/>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
        <p:nvSpPr>
          <p:cNvPr id="24" name="矩形 23"/>
          <p:cNvSpPr/>
          <p:nvPr/>
        </p:nvSpPr>
        <p:spPr>
          <a:xfrm>
            <a:off x="6453124" y="3993051"/>
            <a:ext cx="5105302" cy="334092"/>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
        <p:nvSpPr>
          <p:cNvPr id="25" name="矩形 24"/>
          <p:cNvSpPr/>
          <p:nvPr/>
        </p:nvSpPr>
        <p:spPr>
          <a:xfrm>
            <a:off x="6402746" y="4358771"/>
            <a:ext cx="1816580" cy="334092"/>
          </a:xfrm>
          <a:prstGeom prst="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655"/>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3"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4"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5"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6"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7"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500"/>
                                        <p:tgtEl>
                                          <p:spTgt spid="2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grpId="8"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1"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42" presetClass="entr" presetSubtype="0" fill="hold" grpId="2"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anim calcmode="lin" valueType="num">
                                      <p:cBhvr>
                                        <p:cTn id="48" dur="1000" fill="hold"/>
                                        <p:tgtEl>
                                          <p:spTgt spid="6"/>
                                        </p:tgtEl>
                                        <p:attrNameLst>
                                          <p:attrName>ppt_x</p:attrName>
                                        </p:attrNameLst>
                                      </p:cBhvr>
                                      <p:tavLst>
                                        <p:tav tm="0">
                                          <p:val>
                                            <p:strVal val="#ppt_x"/>
                                          </p:val>
                                        </p:tav>
                                        <p:tav tm="100000">
                                          <p:val>
                                            <p:strVal val="#ppt_x"/>
                                          </p:val>
                                        </p:tav>
                                      </p:tavLst>
                                    </p:anim>
                                    <p:anim calcmode="lin" valueType="num">
                                      <p:cBhvr>
                                        <p:cTn id="4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6" grpId="2"/>
      <p:bldP spid="16" grpId="3"/>
      <p:bldP spid="21" grpId="4"/>
      <p:bldP spid="22" grpId="5"/>
      <p:bldP spid="23" grpId="6"/>
      <p:bldP spid="24" grpId="7"/>
      <p:bldP spid="25" grpId="8"/>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一、民国时期的政治制度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508197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383966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3</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国民政府的“训政”</a:t>
            </a:r>
            <a:endParaRPr lang="zh-CN" altLang="en-US" sz="2800">
              <a:solidFill>
                <a:schemeClr val="bg1"/>
              </a:solidFill>
              <a:latin typeface="黑体" pitchFamily="49" charset="-122"/>
              <a:ea typeface="黑体"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134" y="2091193"/>
            <a:ext cx="3974548" cy="3123746"/>
          </a:xfrm>
          <a:prstGeom prst="rect">
            <a:avLst/>
          </a:prstGeom>
          <a:ln>
            <a:noFill/>
          </a:ln>
          <a:effectLst>
            <a:outerShdw blurRad="190500" algn="tl" rotWithShape="0">
              <a:srgbClr val="000000">
                <a:alpha val="70000"/>
              </a:srgbClr>
            </a:outerShdw>
          </a:effectLst>
        </p:spPr>
      </p:pic>
      <p:sp>
        <p:nvSpPr>
          <p:cNvPr id="7" name="文本框 6"/>
          <p:cNvSpPr txBox="1"/>
          <p:nvPr/>
        </p:nvSpPr>
        <p:spPr>
          <a:xfrm>
            <a:off x="656134" y="5214939"/>
            <a:ext cx="4046109" cy="830997"/>
          </a:xfrm>
          <a:prstGeom prst="rect">
            <a:avLst/>
          </a:prstGeom>
          <a:noFill/>
        </p:spPr>
        <p:txBody>
          <a:bodyPr wrap="square" rtlCol="0">
            <a:spAutoFit/>
          </a:bodyPr>
          <a:lstStyle>
            <a:defPPr/>
          </a:lstStyle>
          <a:p>
            <a:pPr/>
            <a:r>
              <a:rPr lang="en-US" altLang="zh-CN" sz="2400" smtClean="0">
                <a:latin typeface="楷体" pitchFamily="49" charset="-122"/>
                <a:ea typeface="楷体" pitchFamily="49" charset="-122"/>
              </a:rPr>
              <a:t>1946</a:t>
            </a:r>
            <a:r>
              <a:rPr lang="zh-CN" altLang="en-US" sz="2400" smtClean="0">
                <a:latin typeface="楷体" pitchFamily="49" charset="-122"/>
                <a:ea typeface="楷体" pitchFamily="49" charset="-122"/>
              </a:rPr>
              <a:t>和</a:t>
            </a:r>
            <a:r>
              <a:rPr lang="en-US" altLang="zh-CN" sz="2400" smtClean="0">
                <a:latin typeface="楷体" pitchFamily="49" charset="-122"/>
                <a:ea typeface="楷体" pitchFamily="49" charset="-122"/>
              </a:rPr>
              <a:t>1948</a:t>
            </a:r>
            <a:r>
              <a:rPr lang="zh-CN" altLang="en-US" sz="2400" smtClean="0">
                <a:latin typeface="楷体" pitchFamily="49" charset="-122"/>
                <a:ea typeface="楷体" pitchFamily="49" charset="-122"/>
              </a:rPr>
              <a:t>年两次召开“国民大会”的南京国民大会堂</a:t>
            </a:r>
            <a:endParaRPr lang="zh-CN" altLang="en-US" sz="2400">
              <a:latin typeface="楷体" pitchFamily="49" charset="-122"/>
              <a:ea typeface="楷体" pitchFamily="49" charset="-122"/>
            </a:endParaRPr>
          </a:p>
        </p:txBody>
      </p:sp>
      <p:sp>
        <p:nvSpPr>
          <p:cNvPr id="8" name="文本框 7"/>
          <p:cNvSpPr txBox="1"/>
          <p:nvPr/>
        </p:nvSpPr>
        <p:spPr>
          <a:xfrm>
            <a:off x="4818132" y="2137829"/>
            <a:ext cx="6925229" cy="3453253"/>
          </a:xfrm>
          <a:prstGeom prst="rect">
            <a:avLst/>
          </a:prstGeom>
          <a:noFill/>
        </p:spPr>
        <p:txBody>
          <a:bodyPr wrap="square" rtlCol="0">
            <a:spAutoFit/>
          </a:bodyPr>
          <a:lstStyle>
            <a:defPPr/>
          </a:lstStyle>
          <a:p>
            <a:pPr indent="457200">
              <a:lnSpc>
                <a:spcPct val="130000"/>
              </a:lnSpc>
            </a:pPr>
            <a:r>
              <a:rPr lang="zh-CN" altLang="en-US" sz="2400" smtClean="0">
                <a:latin typeface="黑体" pitchFamily="49" charset="-122"/>
                <a:ea typeface="黑体" pitchFamily="49" charset="-122"/>
              </a:rPr>
              <a:t>   从</a:t>
            </a:r>
            <a:r>
              <a:rPr lang="en-US" altLang="zh-CN" sz="2400" smtClean="0">
                <a:latin typeface="黑体" pitchFamily="49" charset="-122"/>
                <a:ea typeface="黑体" pitchFamily="49" charset="-122"/>
              </a:rPr>
              <a:t>1928</a:t>
            </a:r>
            <a:r>
              <a:rPr lang="zh-CN" altLang="en-US" sz="2400" smtClean="0">
                <a:latin typeface="黑体" pitchFamily="49" charset="-122"/>
                <a:ea typeface="黑体" pitchFamily="49" charset="-122"/>
              </a:rPr>
              <a:t>年，国民政府形式上统一全国，开始“训政”，规定期限为六年。但南京国民政府统治初期，蒋介石地位不稳，受党内派系地方军阀挑战，随后又以“剿共”之名继续拖延。</a:t>
            </a:r>
            <a:endParaRPr lang="en-US" altLang="zh-CN" sz="2400" smtClean="0">
              <a:latin typeface="黑体" pitchFamily="49" charset="-122"/>
              <a:ea typeface="黑体" pitchFamily="49" charset="-122"/>
            </a:endParaRPr>
          </a:p>
          <a:p>
            <a:pPr indent="457200">
              <a:lnSpc>
                <a:spcPct val="130000"/>
              </a:lnSpc>
            </a:pPr>
            <a:r>
              <a:rPr lang="zh-CN" altLang="en-US" sz="2400" smtClean="0">
                <a:latin typeface="黑体" pitchFamily="49" charset="-122"/>
                <a:ea typeface="黑体" pitchFamily="49" charset="-122"/>
              </a:rPr>
              <a:t>抗战全面爆发后，“训政”借此继续维持。到</a:t>
            </a:r>
            <a:r>
              <a:rPr lang="en-US" altLang="zh-CN" sz="2400" smtClean="0">
                <a:latin typeface="黑体" pitchFamily="49" charset="-122"/>
                <a:ea typeface="黑体" pitchFamily="49" charset="-122"/>
              </a:rPr>
              <a:t>1948</a:t>
            </a:r>
            <a:r>
              <a:rPr lang="zh-CN" altLang="en-US" sz="2400" smtClean="0">
                <a:latin typeface="黑体" pitchFamily="49" charset="-122"/>
                <a:ea typeface="黑体" pitchFamily="49" charset="-122"/>
              </a:rPr>
              <a:t>年国民党节节败退，试图以“宪政”取代“训政”来扭转颓势，但最终依然无法逃脱覆灭的命运。</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559904" y="0"/>
            <a:ext cx="10515600" cy="822960"/>
          </a:xfrm>
        </p:spPr>
        <p:txBody>
          <a:bodyPr/>
          <a:lstStyle>
            <a:defPPr/>
          </a:lstStyle>
          <a:p>
            <a:pPr/>
            <a:r>
              <a:rPr lang="zh-CN" altLang="en-US" smtClean="0"/>
              <a:t>二、中国共产党在根据地和解放区的制度探索</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3844659"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1.</a:t>
            </a:r>
            <a:r>
              <a:rPr lang="zh-CN" altLang="en-US" sz="2800" smtClean="0">
                <a:solidFill>
                  <a:schemeClr val="bg1"/>
                </a:solidFill>
                <a:latin typeface="黑体" pitchFamily="49" charset="-122"/>
                <a:ea typeface="黑体" pitchFamily="49" charset="-122"/>
              </a:rPr>
              <a:t>土地革命时期</a:t>
            </a:r>
            <a:endParaRPr lang="zh-CN" altLang="en-US" sz="2800">
              <a:solidFill>
                <a:schemeClr val="bg1"/>
              </a:solidFill>
              <a:latin typeface="黑体" pitchFamily="49" charset="-122"/>
              <a:ea typeface="黑体"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rcRect l="9412" r="6642"/>
          <a:stretch>
            <a:fillRect/>
          </a:stretch>
        </p:blipFill>
        <p:spPr>
          <a:xfrm>
            <a:off x="328696" y="1889782"/>
            <a:ext cx="3869593" cy="2881001"/>
          </a:xfrm>
          <a:prstGeom prst="rect">
            <a:avLst/>
          </a:prstGeom>
        </p:spPr>
      </p:pic>
      <p:graphicFrame>
        <p:nvGraphicFramePr>
          <p:cNvPr id="7" name="Object 3"/>
          <p:cNvGraphicFramePr>
            <a:graphicFrameLocks noChangeAspect="1"/>
          </p:cNvGraphicFramePr>
          <p:nvPr/>
        </p:nvGraphicFramePr>
        <p:xfrm>
          <a:off x="4496259" y="1904577"/>
          <a:ext cx="4721003" cy="2851410"/>
        </p:xfrm>
        <a:graphic>
          <a:graphicData uri="http://schemas.openxmlformats.org/presentationml/2006/ole">
            <mc:AlternateContent>
              <mc:Choice xmlns:v="urn:schemas-microsoft-com:vml" Requires="v">
                <p:oleObj spid="_x0000_s1038" name="BMP 图象" r:id="rId4" progId="Paint.Picture">
                  <p:embed/>
                </p:oleObj>
              </mc:Choice>
              <mc:Fallback>
                <p:oleObj name="BMP 图象" r:id="rId4" progId="Paint.Picture">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4496259" y="1904577"/>
                        <a:ext cx="4721003" cy="2851410"/>
                      </a:xfrm>
                      <a:prstGeom prst="rect">
                        <a:avLst/>
                      </a:prstGeom>
                      <a:noFill/>
                      <a:ln>
                        <a:noFill/>
                      </a:ln>
                      <a:effectLst/>
                    </p:spPr>
                  </p:pic>
                </p:oleObj>
              </mc:Fallback>
            </mc:AlternateContent>
          </a:graphicData>
        </a:graphic>
      </p:graphicFrame>
      <p:pic>
        <p:nvPicPr>
          <p:cNvPr id="8" name="图片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15232" y="1953679"/>
            <a:ext cx="2333625" cy="35718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矩形 8"/>
          <p:cNvSpPr/>
          <p:nvPr/>
        </p:nvSpPr>
        <p:spPr>
          <a:xfrm>
            <a:off x="4496259" y="4694558"/>
            <a:ext cx="4450080" cy="830997"/>
          </a:xfrm>
          <a:prstGeom prst="rect">
            <a:avLst/>
          </a:prstGeom>
        </p:spPr>
        <p:txBody>
          <a:bodyPr wrap="square">
            <a:spAutoFit/>
          </a:bodyPr>
          <a:lstStyle>
            <a:defPPr/>
          </a:lstStyle>
          <a:p>
            <a:pPr algn="ctr"/>
            <a:r>
              <a:rPr lang="zh-CN" altLang="en-US" sz="2400">
                <a:latin typeface="楷体" pitchFamily="49" charset="-122"/>
                <a:ea typeface="楷体" pitchFamily="49" charset="-122"/>
              </a:rPr>
              <a:t>中华苏维埃共和国临时中央政府</a:t>
            </a:r>
            <a:endParaRPr lang="en-US" altLang="zh-CN" sz="2400">
              <a:latin typeface="楷体" pitchFamily="49" charset="-122"/>
              <a:ea typeface="楷体" pitchFamily="49" charset="-122"/>
            </a:endParaRPr>
          </a:p>
          <a:p>
            <a:pPr algn="ctr"/>
            <a:r>
              <a:rPr lang="zh-CN" altLang="en-US" sz="2400">
                <a:latin typeface="楷体" pitchFamily="49" charset="-122"/>
                <a:ea typeface="楷体" pitchFamily="49" charset="-122"/>
              </a:rPr>
              <a:t>第一次全国代表大会</a:t>
            </a:r>
          </a:p>
        </p:txBody>
      </p:sp>
      <p:sp>
        <p:nvSpPr>
          <p:cNvPr id="10" name="矩形 9"/>
          <p:cNvSpPr/>
          <p:nvPr/>
        </p:nvSpPr>
        <p:spPr>
          <a:xfrm>
            <a:off x="25480" y="4694557"/>
            <a:ext cx="4476024" cy="830997"/>
          </a:xfrm>
          <a:prstGeom prst="rect">
            <a:avLst/>
          </a:prstGeom>
        </p:spPr>
        <p:txBody>
          <a:bodyPr wrap="square">
            <a:spAutoFit/>
          </a:bodyPr>
          <a:lstStyle>
            <a:defPPr/>
          </a:lstStyle>
          <a:p>
            <a:pPr algn="ctr"/>
            <a:r>
              <a:rPr lang="zh-CN" altLang="en-US" sz="2400">
                <a:latin typeface="楷体" pitchFamily="49" charset="-122"/>
                <a:ea typeface="楷体" pitchFamily="49" charset="-122"/>
              </a:rPr>
              <a:t>中华苏维埃共和国临时中央政府</a:t>
            </a:r>
            <a:endParaRPr lang="en-US" altLang="zh-CN" sz="2400">
              <a:latin typeface="楷体" pitchFamily="49" charset="-122"/>
              <a:ea typeface="楷体" pitchFamily="49" charset="-122"/>
            </a:endParaRPr>
          </a:p>
          <a:p>
            <a:pPr algn="ctr"/>
            <a:r>
              <a:rPr lang="zh-CN" altLang="en-US" sz="2400" smtClean="0">
                <a:latin typeface="楷体" pitchFamily="49" charset="-122"/>
                <a:ea typeface="楷体" pitchFamily="49" charset="-122"/>
              </a:rPr>
              <a:t>旧址（江西</a:t>
            </a:r>
            <a:r>
              <a:rPr lang="zh-CN" altLang="en-US" sz="2400">
                <a:latin typeface="楷体" pitchFamily="49" charset="-122"/>
                <a:ea typeface="楷体" pitchFamily="49" charset="-122"/>
              </a:rPr>
              <a:t>瑞金）</a:t>
            </a:r>
          </a:p>
        </p:txBody>
      </p:sp>
      <p:sp>
        <p:nvSpPr>
          <p:cNvPr id="11" name="文本框 10"/>
          <p:cNvSpPr txBox="1"/>
          <p:nvPr/>
        </p:nvSpPr>
        <p:spPr>
          <a:xfrm>
            <a:off x="960597" y="5677544"/>
            <a:ext cx="10515600" cy="978729"/>
          </a:xfrm>
          <a:prstGeom prst="rect">
            <a:avLst/>
          </a:prstGeom>
          <a:noFill/>
        </p:spPr>
        <p:txBody>
          <a:bodyPr wrap="square" rtlCol="0">
            <a:spAutoFit/>
          </a:bodyPr>
          <a:lstStyle>
            <a:defPPr/>
          </a:lstStyle>
          <a:p>
            <a:pPr>
              <a:lnSpc>
                <a:spcPct val="120000"/>
              </a:lnSpc>
            </a:pPr>
            <a:r>
              <a:rPr lang="zh-CN" altLang="en-US" sz="2400" smtClean="0">
                <a:latin typeface="黑体" pitchFamily="49" charset="-122"/>
                <a:ea typeface="黑体" pitchFamily="49" charset="-122"/>
              </a:rPr>
              <a:t>    </a:t>
            </a:r>
            <a:r>
              <a:rPr lang="zh-CN" altLang="en-US" sz="2400" smtClean="0">
                <a:solidFill>
                  <a:srgbClr val="FF0000"/>
                </a:solidFill>
                <a:latin typeface="黑体" pitchFamily="49" charset="-122"/>
                <a:ea typeface="黑体" pitchFamily="49" charset="-122"/>
              </a:rPr>
              <a:t>土地革命时期，在革命根据地建立了中华苏维埃共和国临时中央政府，是创建人民革命政权、局部执政的尝试。</a:t>
            </a:r>
            <a:endParaRPr lang="zh-CN" altLang="en-US" sz="2400">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591713" y="0"/>
            <a:ext cx="10515600" cy="822960"/>
          </a:xfrm>
        </p:spPr>
        <p:txBody>
          <a:bodyPr/>
          <a:lstStyle>
            <a:defPPr/>
          </a:lstStyle>
          <a:p>
            <a:pPr/>
            <a:r>
              <a:rPr lang="zh-CN" altLang="en-US"/>
              <a:t>二、中国共产党在根据地和解放区的制度探索</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3844659"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2</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抗日战争时期</a:t>
            </a:r>
            <a:endParaRPr lang="zh-CN" altLang="en-US" sz="2800">
              <a:solidFill>
                <a:schemeClr val="bg1"/>
              </a:solidFill>
              <a:latin typeface="黑体" pitchFamily="49" charset="-122"/>
              <a:ea typeface="黑体" pitchFamily="49" charset="-122"/>
            </a:endParaRPr>
          </a:p>
        </p:txBody>
      </p:sp>
      <p:sp>
        <p:nvSpPr>
          <p:cNvPr id="8" name="文本框 7"/>
          <p:cNvSpPr txBox="1"/>
          <p:nvPr/>
        </p:nvSpPr>
        <p:spPr>
          <a:xfrm>
            <a:off x="6317713" y="2559818"/>
            <a:ext cx="5541400" cy="2677656"/>
          </a:xfrm>
          <a:prstGeom prst="rect">
            <a:avLst/>
          </a:prstGeom>
          <a:noFill/>
        </p:spPr>
        <p:txBody>
          <a:bodyPr wrap="square" rtlCol="0">
            <a:spAutoFit/>
          </a:bodyPr>
          <a:lstStyle>
            <a:defPPr/>
          </a:lstStyle>
          <a:p>
            <a:pPr marL="342900" indent="-342900">
              <a:buFont typeface="Wingdings" pitchFamily="2" charset="2"/>
              <a:buChar char="u"/>
            </a:pPr>
            <a:r>
              <a:rPr lang="zh-CN" altLang="en-US" sz="2400" smtClean="0">
                <a:latin typeface="黑体" pitchFamily="49" charset="-122"/>
                <a:ea typeface="黑体" pitchFamily="49" charset="-122"/>
              </a:rPr>
              <a:t>在抗日根据地，设立边区政府，作为民国地方政府。</a:t>
            </a:r>
            <a:endParaRPr lang="en-US" altLang="zh-CN" sz="2400" smtClean="0">
              <a:latin typeface="黑体" pitchFamily="49" charset="-122"/>
              <a:ea typeface="黑体" pitchFamily="49" charset="-122"/>
            </a:endParaRPr>
          </a:p>
          <a:p>
            <a:pPr marL="342900" indent="-342900">
              <a:buFont typeface="Wingdings" pitchFamily="2" charset="2"/>
              <a:buChar char="u"/>
            </a:pPr>
            <a:endParaRPr lang="en-US" altLang="zh-CN" sz="2400" smtClean="0">
              <a:latin typeface="黑体" pitchFamily="49" charset="-122"/>
              <a:ea typeface="黑体" pitchFamily="49" charset="-122"/>
            </a:endParaRPr>
          </a:p>
          <a:p>
            <a:pPr marL="342900" indent="-342900">
              <a:buFont typeface="Wingdings" pitchFamily="2" charset="2"/>
              <a:buChar char="u"/>
            </a:pPr>
            <a:r>
              <a:rPr lang="zh-CN" altLang="en-US" sz="2400" smtClean="0">
                <a:latin typeface="黑体" pitchFamily="49" charset="-122"/>
                <a:ea typeface="黑体" pitchFamily="49" charset="-122"/>
              </a:rPr>
              <a:t>设置参议会，推行抗日民主制度。</a:t>
            </a:r>
            <a:endParaRPr lang="en-US" altLang="zh-CN" sz="2400" smtClean="0">
              <a:latin typeface="黑体" pitchFamily="49" charset="-122"/>
              <a:ea typeface="黑体" pitchFamily="49" charset="-122"/>
            </a:endParaRPr>
          </a:p>
          <a:p>
            <a:pPr marL="342900" indent="-342900">
              <a:buFont typeface="Wingdings" pitchFamily="2" charset="2"/>
              <a:buChar char="u"/>
            </a:pPr>
            <a:endParaRPr lang="en-US" altLang="zh-CN" sz="2400" smtClean="0">
              <a:latin typeface="黑体" pitchFamily="49" charset="-122"/>
              <a:ea typeface="黑体" pitchFamily="49" charset="-122"/>
            </a:endParaRPr>
          </a:p>
          <a:p>
            <a:pPr marL="342900" indent="-342900">
              <a:buFont typeface="Wingdings" pitchFamily="2" charset="2"/>
              <a:buChar char="u"/>
            </a:pPr>
            <a:r>
              <a:rPr lang="zh-CN" altLang="en-US" sz="2400" smtClean="0">
                <a:latin typeface="黑体" pitchFamily="49" charset="-122"/>
                <a:ea typeface="黑体" pitchFamily="49" charset="-122"/>
              </a:rPr>
              <a:t>实行“三三制”原则，巩固和扩大抗日民族统一战线。</a:t>
            </a:r>
            <a:endParaRPr lang="zh-CN" altLang="en-US" sz="2400">
              <a:latin typeface="黑体" pitchFamily="49" charset="-122"/>
              <a:ea typeface="黑体" pitchFamily="49" charset="-122"/>
            </a:endParaRPr>
          </a:p>
        </p:txBody>
      </p:sp>
      <p:sp>
        <p:nvSpPr>
          <p:cNvPr id="3" name="矩形 2"/>
          <p:cNvSpPr/>
          <p:nvPr/>
        </p:nvSpPr>
        <p:spPr>
          <a:xfrm>
            <a:off x="248583" y="6242029"/>
            <a:ext cx="3238387" cy="369332"/>
          </a:xfrm>
          <a:prstGeom prst="rect">
            <a:avLst/>
          </a:prstGeom>
        </p:spPr>
        <p:txBody>
          <a:bodyPr wrap="none">
            <a:spAutoFit/>
          </a:bodyPr>
          <a:lstStyle>
            <a:defPPr/>
          </a:lstStyle>
          <a:p>
            <a:pPr/>
            <a:r>
              <a:rPr lang="zh-CN" altLang="en-US"/>
              <a:t> </a:t>
            </a:r>
            <a:r>
              <a:rPr lang="zh-CN" altLang="en-US">
                <a:latin typeface="楷体" pitchFamily="49" charset="-122"/>
                <a:ea typeface="楷体" pitchFamily="49" charset="-122"/>
              </a:rPr>
              <a:t>大反攻前夕</a:t>
            </a:r>
            <a:r>
              <a:rPr lang="zh-CN" altLang="en-US" smtClean="0">
                <a:latin typeface="楷体" pitchFamily="49" charset="-122"/>
                <a:ea typeface="楷体" pitchFamily="49" charset="-122"/>
              </a:rPr>
              <a:t>的19个</a:t>
            </a:r>
            <a:r>
              <a:rPr lang="zh-CN" altLang="en-US">
                <a:latin typeface="楷体" pitchFamily="49" charset="-122"/>
                <a:ea typeface="楷体" pitchFamily="49" charset="-122"/>
              </a:rPr>
              <a:t>抗日根据地</a:t>
            </a:r>
          </a:p>
        </p:txBody>
      </p:sp>
      <p:pic>
        <p:nvPicPr>
          <p:cNvPr id="9" name="图片 8"/>
          <p:cNvPicPr>
            <a:picLocks noChangeAspect="1"/>
          </p:cNvPicPr>
          <p:nvPr/>
        </p:nvPicPr>
        <p:blipFill>
          <a:blip r:embed="rId3"/>
          <a:stretch>
            <a:fillRect/>
          </a:stretch>
        </p:blipFill>
        <p:spPr>
          <a:xfrm>
            <a:off x="444237" y="1823122"/>
            <a:ext cx="2847081" cy="441890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1318" y="2763150"/>
            <a:ext cx="2828689" cy="2216468"/>
          </a:xfrm>
          <a:prstGeom prst="rect">
            <a:avLst/>
          </a:prstGeom>
        </p:spPr>
      </p:pic>
      <p:sp>
        <p:nvSpPr>
          <p:cNvPr id="11" name="文本框 10"/>
          <p:cNvSpPr txBox="1"/>
          <p:nvPr/>
        </p:nvSpPr>
        <p:spPr>
          <a:xfrm>
            <a:off x="3626452" y="4979648"/>
            <a:ext cx="3713259" cy="369332"/>
          </a:xfrm>
          <a:prstGeom prst="rect">
            <a:avLst/>
          </a:prstGeom>
          <a:noFill/>
        </p:spPr>
        <p:txBody>
          <a:bodyPr wrap="square" rtlCol="0">
            <a:spAutoFit/>
          </a:bodyPr>
          <a:lstStyle>
            <a:defPPr/>
          </a:lstStyle>
          <a:p>
            <a:pPr/>
            <a:r>
              <a:rPr lang="zh-CN" altLang="en-US" smtClean="0">
                <a:latin typeface="楷体" pitchFamily="49" charset="-122"/>
                <a:ea typeface="楷体" pitchFamily="49" charset="-122"/>
              </a:rPr>
              <a:t>陕甘宁边区参议会</a:t>
            </a:r>
            <a:endParaRPr lang="zh-CN" altLang="en-US">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583760" y="0"/>
            <a:ext cx="10515600" cy="822960"/>
          </a:xfrm>
        </p:spPr>
        <p:txBody>
          <a:bodyPr/>
          <a:lstStyle>
            <a:defPPr/>
          </a:lstStyle>
          <a:p>
            <a:pPr/>
            <a:r>
              <a:rPr lang="zh-CN" altLang="en-US"/>
              <a:t>二、中国共产党在根据地和解放区的制度探索</a:t>
            </a:r>
          </a:p>
        </p:txBody>
      </p:sp>
      <p:pic>
        <p:nvPicPr>
          <p:cNvPr id="4" name="图片 27" descr="3646_G_1473061389892.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15927" y="822959"/>
            <a:ext cx="1110722" cy="1226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526649" y="1104660"/>
            <a:ext cx="9636981"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想一想</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为什么抗日根据地与革命根据地采用了不同的政权模式？</a:t>
            </a:r>
            <a:endParaRPr lang="zh-CN" altLang="en-US" sz="2400">
              <a:latin typeface="黑体" pitchFamily="49" charset="-122"/>
              <a:ea typeface="黑体" pitchFamily="49" charset="-122"/>
            </a:endParaRPr>
          </a:p>
        </p:txBody>
      </p:sp>
      <p:graphicFrame>
        <p:nvGraphicFramePr>
          <p:cNvPr id="6" name="表格 5"/>
          <p:cNvGraphicFramePr>
            <a:graphicFrameLocks noGrp="1"/>
          </p:cNvGraphicFramePr>
          <p:nvPr/>
        </p:nvGraphicFramePr>
        <p:xfrm>
          <a:off x="1415329" y="1755692"/>
          <a:ext cx="9549518" cy="2103120"/>
        </p:xfrm>
        <a:graphic>
          <a:graphicData uri="http://schemas.openxmlformats.org/drawingml/2006/table">
            <a:tbl>
              <a:tblPr firstRow="1" bandRow="1">
                <a:tableStyleId>{85BE263C-DBD7-4A20-BB59-AAB30ACAA65A}</a:tableStyleId>
              </a:tblPr>
              <a:tblGrid>
                <a:gridCol w="4774759"/>
                <a:gridCol w="4774759"/>
              </a:tblGrid>
              <a:tr h="370840">
                <a:tc>
                  <a:txBody>
                    <a:bodyPr vert="horz" wrap="square"/>
                    <a:lstStyle>
                      <a:defPPr/>
                    </a:lstStyle>
                    <a:p>
                      <a:pPr/>
                      <a:r>
                        <a:rPr lang="zh-CN" altLang="en-US" sz="2400" smtClean="0">
                          <a:latin typeface="黑体" pitchFamily="49" charset="-122"/>
                          <a:ea typeface="黑体" pitchFamily="49" charset="-122"/>
                        </a:rPr>
                        <a:t>         革命根据地</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defPPr/>
                    </a:lstStyle>
                    <a:p>
                      <a:pPr/>
                      <a:r>
                        <a:rPr lang="zh-CN" altLang="en-US" sz="2400" smtClean="0">
                          <a:latin typeface="黑体" pitchFamily="49" charset="-122"/>
                          <a:ea typeface="黑体" pitchFamily="49" charset="-122"/>
                        </a:rPr>
                        <a:t>           抗日根据地</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vert="horz" wrap="square"/>
                    <a:lstStyle>
                      <a:defPPr/>
                    </a:lstStyle>
                    <a:p>
                      <a:pPr/>
                      <a:r>
                        <a:rPr lang="zh-CN" altLang="en-US" sz="2400" smtClean="0">
                          <a:latin typeface="黑体" pitchFamily="49" charset="-122"/>
                          <a:ea typeface="黑体" pitchFamily="49" charset="-122"/>
                        </a:rPr>
                        <a:t>中华苏维埃共和国临时中央政府</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defPPr/>
                    </a:lstStyle>
                    <a:p>
                      <a:pPr/>
                      <a:r>
                        <a:rPr lang="zh-CN" altLang="en-US" sz="2400" smtClean="0">
                          <a:latin typeface="黑体" pitchFamily="49" charset="-122"/>
                          <a:ea typeface="黑体" pitchFamily="49" charset="-122"/>
                        </a:rPr>
                        <a:t>边区政府（民国地方政府）</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vert="horz" wrap="square"/>
                    <a:lstStyle>
                      <a:defPPr/>
                    </a:lstStyle>
                    <a:p>
                      <a:pPr/>
                      <a:r>
                        <a:rPr lang="zh-CN" altLang="en-US" sz="2400" smtClean="0">
                          <a:latin typeface="黑体" pitchFamily="49" charset="-122"/>
                          <a:ea typeface="黑体" pitchFamily="49" charset="-122"/>
                        </a:rPr>
                        <a:t>苏维埃政权属于工人、农民、红军士兵及一切劳苦民众</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defPPr/>
                    </a:lstStyle>
                    <a:p>
                      <a:pPr/>
                      <a:r>
                        <a:rPr lang="zh-CN" altLang="en-US" sz="2400" smtClean="0">
                          <a:latin typeface="黑体" pitchFamily="49" charset="-122"/>
                          <a:ea typeface="黑体" pitchFamily="49" charset="-122"/>
                        </a:rPr>
                        <a:t>根据三三制原则，团结党外人士，组成各级参议会，边区政府委员由参议会选举产生</a:t>
                      </a:r>
                      <a:endParaRPr lang="zh-CN" altLang="en-US" sz="2400">
                        <a:latin typeface="黑体" pitchFamily="49" charset="-122"/>
                        <a:ea typeface="黑体"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7" name="文本框 6"/>
          <p:cNvSpPr txBox="1"/>
          <p:nvPr/>
        </p:nvSpPr>
        <p:spPr>
          <a:xfrm>
            <a:off x="971288" y="3928910"/>
            <a:ext cx="10327964" cy="2308324"/>
          </a:xfrm>
          <a:prstGeom prst="rect">
            <a:avLst/>
          </a:prstGeom>
          <a:noFill/>
        </p:spPr>
        <p:txBody>
          <a:bodyPr wrap="square" rtlCol="0">
            <a:spAutoFit/>
          </a:bodyPr>
          <a:lstStyle>
            <a:defPPr/>
          </a:lstStyle>
          <a:p>
            <a:pPr indent="457200"/>
            <a:r>
              <a:rPr lang="zh-CN" altLang="en-US" sz="2400" smtClean="0">
                <a:solidFill>
                  <a:srgbClr val="FF0000"/>
                </a:solidFill>
                <a:latin typeface="黑体" pitchFamily="49" charset="-122"/>
                <a:ea typeface="黑体" pitchFamily="49" charset="-122"/>
              </a:rPr>
              <a:t> 不同时期中国社会面临的主要矛盾不同，相应的中国共产党的革命任务也发生变化。</a:t>
            </a:r>
            <a:endParaRPr lang="en-US" altLang="zh-CN" sz="2400" smtClean="0">
              <a:solidFill>
                <a:srgbClr val="FF0000"/>
              </a:solidFill>
              <a:latin typeface="黑体" pitchFamily="49" charset="-122"/>
              <a:ea typeface="黑体" pitchFamily="49" charset="-122"/>
            </a:endParaRPr>
          </a:p>
          <a:p>
            <a:pPr indent="457200"/>
            <a:r>
              <a:rPr lang="zh-CN" altLang="en-US" sz="2400" smtClean="0">
                <a:solidFill>
                  <a:srgbClr val="FF0000"/>
                </a:solidFill>
                <a:latin typeface="黑体" pitchFamily="49" charset="-122"/>
                <a:ea typeface="黑体" pitchFamily="49" charset="-122"/>
              </a:rPr>
              <a:t> 土地革命时期主要是阶级矛盾，中国共产党通过土地革命和国民党独裁统治作斗争。</a:t>
            </a:r>
            <a:endParaRPr lang="en-US" altLang="zh-CN" sz="2400" smtClean="0">
              <a:solidFill>
                <a:srgbClr val="FF0000"/>
              </a:solidFill>
              <a:latin typeface="黑体" pitchFamily="49" charset="-122"/>
              <a:ea typeface="黑体" pitchFamily="49" charset="-122"/>
            </a:endParaRPr>
          </a:p>
          <a:p>
            <a:pPr indent="457200"/>
            <a:r>
              <a:rPr lang="zh-CN" altLang="en-US" sz="2400" smtClean="0">
                <a:solidFill>
                  <a:srgbClr val="FF0000"/>
                </a:solidFill>
                <a:latin typeface="黑体" pitchFamily="49" charset="-122"/>
                <a:ea typeface="黑体" pitchFamily="49" charset="-122"/>
              </a:rPr>
              <a:t> 抗战时期，和日本帝国主义的敌我矛盾上升为主要矛盾，为了团结最广大的抗日力量，壮大抗日民族统一战线，抗日根据地的政权建设做出了调整。</a:t>
            </a:r>
            <a:endParaRPr lang="zh-CN" altLang="en-US" sz="2400">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583762" y="0"/>
            <a:ext cx="10515600" cy="822960"/>
          </a:xfrm>
        </p:spPr>
        <p:txBody>
          <a:bodyPr/>
          <a:lstStyle>
            <a:defPPr/>
          </a:lstStyle>
          <a:p>
            <a:pPr/>
            <a:r>
              <a:rPr lang="zh-CN" altLang="en-US"/>
              <a:t>二、中国共产党在根据地和解放区的制度探索</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3844659"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3.</a:t>
            </a:r>
            <a:r>
              <a:rPr lang="zh-CN" altLang="en-US" sz="2800" smtClean="0">
                <a:solidFill>
                  <a:schemeClr val="bg1"/>
                </a:solidFill>
                <a:latin typeface="黑体" pitchFamily="49" charset="-122"/>
                <a:ea typeface="黑体" pitchFamily="49" charset="-122"/>
              </a:rPr>
              <a:t>解放战争时期</a:t>
            </a:r>
            <a:endParaRPr lang="zh-CN" altLang="en-US" sz="2800">
              <a:solidFill>
                <a:schemeClr val="bg1"/>
              </a:solidFill>
              <a:latin typeface="黑体" pitchFamily="49" charset="-122"/>
              <a:ea typeface="黑体" pitchFamily="49" charset="-122"/>
            </a:endParaRPr>
          </a:p>
        </p:txBody>
      </p:sp>
      <p:sp>
        <p:nvSpPr>
          <p:cNvPr id="7" name="文本框 6"/>
          <p:cNvSpPr txBox="1"/>
          <p:nvPr/>
        </p:nvSpPr>
        <p:spPr>
          <a:xfrm>
            <a:off x="6954709" y="2679912"/>
            <a:ext cx="4842345" cy="3194721"/>
          </a:xfrm>
          <a:prstGeom prst="rect">
            <a:avLst/>
          </a:prstGeom>
          <a:noFill/>
        </p:spPr>
        <p:txBody>
          <a:bodyPr wrap="square" rtlCol="0">
            <a:spAutoFit/>
          </a:bodyPr>
          <a:lstStyle>
            <a:defPPr/>
          </a:lstStyle>
          <a:p>
            <a:pPr indent="457200">
              <a:lnSpc>
                <a:spcPct val="120000"/>
              </a:lnSpc>
            </a:pPr>
            <a:r>
              <a:rPr lang="zh-CN" altLang="en-US" sz="2400" smtClean="0">
                <a:latin typeface="黑体" pitchFamily="49" charset="-122"/>
                <a:ea typeface="黑体" pitchFamily="49" charset="-122"/>
              </a:rPr>
              <a:t>中国共产党在解放区设置行政区，巩固新兴的人民政权，先后建立起六大行政区：</a:t>
            </a:r>
            <a:r>
              <a:rPr lang="zh-CN" altLang="en-US" sz="2400" smtClean="0">
                <a:solidFill>
                  <a:srgbClr val="FF0000"/>
                </a:solidFill>
                <a:latin typeface="黑体" pitchFamily="49" charset="-122"/>
                <a:ea typeface="黑体" pitchFamily="49" charset="-122"/>
              </a:rPr>
              <a:t>东北、华北、中南、西北、西南、华东军政委员会或人民政府，</a:t>
            </a:r>
            <a:r>
              <a:rPr lang="zh-CN" altLang="en-US" sz="2400" smtClean="0">
                <a:latin typeface="黑体" pitchFamily="49" charset="-122"/>
                <a:ea typeface="黑体" pitchFamily="49" charset="-122"/>
              </a:rPr>
              <a:t>各自管辖若干省级及以下行政单位，为新中国政权建设奠定坚实基础。</a:t>
            </a:r>
            <a:endParaRPr lang="zh-CN" altLang="en-US" sz="2400">
              <a:latin typeface="黑体" pitchFamily="49" charset="-122"/>
              <a:ea typeface="黑体"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859" y="2013505"/>
            <a:ext cx="5959028" cy="4218992"/>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583762" y="0"/>
            <a:ext cx="10515600" cy="822960"/>
          </a:xfrm>
        </p:spPr>
        <p:txBody>
          <a:bodyPr/>
          <a:lstStyle>
            <a:defPPr/>
          </a:lstStyle>
          <a:p>
            <a:pPr/>
            <a:r>
              <a:rPr lang="zh-CN" altLang="en-US"/>
              <a:t>二、中国共产党在根据地和解放区的制度探索</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3844659"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3.</a:t>
            </a:r>
            <a:r>
              <a:rPr lang="zh-CN" altLang="en-US" sz="2800" smtClean="0">
                <a:solidFill>
                  <a:schemeClr val="bg1"/>
                </a:solidFill>
                <a:latin typeface="黑体" pitchFamily="49" charset="-122"/>
                <a:ea typeface="黑体" pitchFamily="49" charset="-122"/>
              </a:rPr>
              <a:t>解放战争时期</a:t>
            </a:r>
            <a:endParaRPr lang="zh-CN" altLang="en-US" sz="2800">
              <a:solidFill>
                <a:schemeClr val="bg1"/>
              </a:solidFill>
              <a:latin typeface="黑体" pitchFamily="49" charset="-122"/>
              <a:ea typeface="黑体" pitchFamily="49" charset="-122"/>
            </a:endParaRPr>
          </a:p>
        </p:txBody>
      </p:sp>
      <p:sp>
        <p:nvSpPr>
          <p:cNvPr id="7" name="文本框 6"/>
          <p:cNvSpPr txBox="1"/>
          <p:nvPr/>
        </p:nvSpPr>
        <p:spPr>
          <a:xfrm>
            <a:off x="6466378" y="2250525"/>
            <a:ext cx="5211319" cy="3385157"/>
          </a:xfrm>
          <a:prstGeom prst="rect">
            <a:avLst/>
          </a:prstGeom>
          <a:noFill/>
        </p:spPr>
        <p:txBody>
          <a:bodyPr wrap="square" rtlCol="0">
            <a:spAutoFit/>
          </a:bodyPr>
          <a:lstStyle>
            <a:defPPr/>
          </a:lstStyle>
          <a:p>
            <a:pPr indent="457200">
              <a:lnSpc>
                <a:spcPct val="130000"/>
              </a:lnSpc>
            </a:pPr>
            <a:r>
              <a:rPr lang="zh-CN" altLang="en-US" sz="2400" smtClean="0">
                <a:latin typeface="黑体" pitchFamily="49" charset="-122"/>
                <a:ea typeface="黑体" pitchFamily="49" charset="-122"/>
              </a:rPr>
              <a:t>  新中国</a:t>
            </a:r>
            <a:r>
              <a:rPr lang="zh-CN" altLang="en-US" sz="2400">
                <a:latin typeface="黑体" pitchFamily="49" charset="-122"/>
                <a:ea typeface="黑体" pitchFamily="49" charset="-122"/>
              </a:rPr>
              <a:t>成立前夕，毛泽东发表</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论人民民主专政</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a:t>
            </a:r>
            <a:r>
              <a:rPr lang="zh-CN" altLang="en-US" sz="2400">
                <a:solidFill>
                  <a:srgbClr val="FF0000"/>
                </a:solidFill>
                <a:latin typeface="黑体" pitchFamily="49" charset="-122"/>
                <a:ea typeface="黑体" pitchFamily="49" charset="-122"/>
              </a:rPr>
              <a:t>指出资产阶级共和国的方案在中国已经破产，</a:t>
            </a:r>
            <a:r>
              <a:rPr lang="zh-CN" altLang="en-US" sz="2400">
                <a:latin typeface="黑体" pitchFamily="49" charset="-122"/>
                <a:ea typeface="黑体" pitchFamily="49" charset="-122"/>
              </a:rPr>
              <a:t>资产阶级共和国应让位给人民共和国，</a:t>
            </a:r>
            <a:r>
              <a:rPr lang="zh-CN" altLang="en-US" sz="2400">
                <a:solidFill>
                  <a:srgbClr val="FF0000"/>
                </a:solidFill>
                <a:latin typeface="黑体" pitchFamily="49" charset="-122"/>
                <a:ea typeface="黑体" pitchFamily="49" charset="-122"/>
              </a:rPr>
              <a:t>要“建立工人阶级领导的以工农联盟为基础的人民民主专政的国家”</a:t>
            </a:r>
            <a:r>
              <a:rPr lang="zh-CN" altLang="en-US" sz="2400">
                <a:latin typeface="黑体" pitchFamily="49" charset="-122"/>
                <a:ea typeface="黑体" pitchFamily="49" charset="-122"/>
              </a:rPr>
              <a:t>。这为建立人民共和国奠定了理论基础。</a:t>
            </a:r>
          </a:p>
        </p:txBody>
      </p:sp>
      <p:pic>
        <p:nvPicPr>
          <p:cNvPr id="3" name="图片 2"/>
          <p:cNvPicPr>
            <a:picLocks noChangeAspect="1"/>
          </p:cNvPicPr>
          <p:nvPr/>
        </p:nvPicPr>
        <p:blipFill>
          <a:blip r:embed="rId3"/>
          <a:stretch>
            <a:fillRect/>
          </a:stretch>
        </p:blipFill>
        <p:spPr>
          <a:xfrm>
            <a:off x="3561256" y="2110003"/>
            <a:ext cx="2601952" cy="3392115"/>
          </a:xfrm>
          <a:prstGeom prst="rect">
            <a:avLst/>
          </a:prstGeom>
        </p:spPr>
      </p:pic>
      <p:pic>
        <p:nvPicPr>
          <p:cNvPr id="8" name="图片 7"/>
          <p:cNvPicPr>
            <a:picLocks noChangeAspect="1"/>
          </p:cNvPicPr>
          <p:nvPr/>
        </p:nvPicPr>
        <p:blipFill>
          <a:blip r:embed="rId4"/>
          <a:stretch>
            <a:fillRect/>
          </a:stretch>
        </p:blipFill>
        <p:spPr>
          <a:xfrm>
            <a:off x="989995" y="2110004"/>
            <a:ext cx="2571927" cy="3392115"/>
          </a:xfrm>
          <a:prstGeom prst="rect">
            <a:avLst/>
          </a:prstGeom>
        </p:spPr>
      </p:pic>
      <p:sp>
        <p:nvSpPr>
          <p:cNvPr id="9" name="矩形 8"/>
          <p:cNvSpPr/>
          <p:nvPr/>
        </p:nvSpPr>
        <p:spPr>
          <a:xfrm>
            <a:off x="656134" y="5502120"/>
            <a:ext cx="5810244" cy="646331"/>
          </a:xfrm>
          <a:prstGeom prst="rect">
            <a:avLst/>
          </a:prstGeom>
        </p:spPr>
        <p:txBody>
          <a:bodyPr wrap="square">
            <a:spAutoFit/>
          </a:bodyPr>
          <a:lstStyle>
            <a:defPPr/>
          </a:lstStyle>
          <a:p>
            <a:pPr/>
            <a:r>
              <a:rPr lang="en-US" altLang="zh-CN" smtClean="0">
                <a:solidFill>
                  <a:srgbClr val="333333"/>
                </a:solidFill>
                <a:latin typeface="楷体" pitchFamily="49" charset="-122"/>
                <a:ea typeface="楷体" pitchFamily="49" charset="-122"/>
              </a:rPr>
              <a:t>   《</a:t>
            </a:r>
            <a:r>
              <a:rPr lang="zh-CN" altLang="en-US">
                <a:solidFill>
                  <a:srgbClr val="333333"/>
                </a:solidFill>
                <a:latin typeface="楷体" pitchFamily="49" charset="-122"/>
                <a:ea typeface="楷体" pitchFamily="49" charset="-122"/>
              </a:rPr>
              <a:t>论人民民主专政</a:t>
            </a:r>
            <a:r>
              <a:rPr lang="en-US" altLang="zh-CN">
                <a:solidFill>
                  <a:srgbClr val="333333"/>
                </a:solidFill>
                <a:latin typeface="楷体" pitchFamily="49" charset="-122"/>
                <a:ea typeface="楷体" pitchFamily="49" charset="-122"/>
              </a:rPr>
              <a:t>》</a:t>
            </a:r>
            <a:r>
              <a:rPr lang="zh-CN" altLang="en-US">
                <a:solidFill>
                  <a:srgbClr val="333333"/>
                </a:solidFill>
                <a:latin typeface="楷体" pitchFamily="49" charset="-122"/>
                <a:ea typeface="楷体" pitchFamily="49" charset="-122"/>
              </a:rPr>
              <a:t>是</a:t>
            </a:r>
            <a:r>
              <a:rPr lang="en-US" altLang="zh-CN">
                <a:solidFill>
                  <a:srgbClr val="333333"/>
                </a:solidFill>
                <a:latin typeface="楷体" pitchFamily="49" charset="-122"/>
                <a:ea typeface="楷体" pitchFamily="49" charset="-122"/>
              </a:rPr>
              <a:t>1949</a:t>
            </a:r>
            <a:r>
              <a:rPr lang="zh-CN" altLang="en-US">
                <a:solidFill>
                  <a:srgbClr val="333333"/>
                </a:solidFill>
                <a:latin typeface="楷体" pitchFamily="49" charset="-122"/>
                <a:ea typeface="楷体" pitchFamily="49" charset="-122"/>
              </a:rPr>
              <a:t>年</a:t>
            </a:r>
            <a:r>
              <a:rPr lang="en-US" altLang="zh-CN">
                <a:solidFill>
                  <a:srgbClr val="333333"/>
                </a:solidFill>
                <a:latin typeface="楷体" pitchFamily="49" charset="-122"/>
                <a:ea typeface="楷体" pitchFamily="49" charset="-122"/>
              </a:rPr>
              <a:t>6</a:t>
            </a:r>
            <a:r>
              <a:rPr lang="zh-CN" altLang="en-US">
                <a:solidFill>
                  <a:srgbClr val="333333"/>
                </a:solidFill>
                <a:latin typeface="楷体" pitchFamily="49" charset="-122"/>
                <a:ea typeface="楷体" pitchFamily="49" charset="-122"/>
              </a:rPr>
              <a:t>月</a:t>
            </a:r>
            <a:r>
              <a:rPr lang="en-US" altLang="zh-CN">
                <a:solidFill>
                  <a:srgbClr val="333333"/>
                </a:solidFill>
                <a:latin typeface="楷体" pitchFamily="49" charset="-122"/>
                <a:ea typeface="楷体" pitchFamily="49" charset="-122"/>
              </a:rPr>
              <a:t>30</a:t>
            </a:r>
            <a:r>
              <a:rPr lang="zh-CN" altLang="en-US">
                <a:solidFill>
                  <a:srgbClr val="333333"/>
                </a:solidFill>
                <a:latin typeface="楷体" pitchFamily="49" charset="-122"/>
                <a:ea typeface="楷体" pitchFamily="49" charset="-122"/>
              </a:rPr>
              <a:t>日，毛泽东为纪念中国共产党成立二十八周年而写的一篇论文</a:t>
            </a:r>
            <a:endParaRPr lang="zh-CN" altLang="en-US">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三、中华人民共和国的政治制度</a:t>
            </a:r>
            <a:endParaRPr lang="zh-CN" altLang="en-US"/>
          </a:p>
        </p:txBody>
      </p:sp>
      <p:graphicFrame>
        <p:nvGraphicFramePr>
          <p:cNvPr id="4" name="图示 3"/>
          <p:cNvGraphicFramePr/>
          <p:nvPr/>
        </p:nvGraphicFramePr>
        <p:xfrm>
          <a:off x="1857071" y="1204695"/>
          <a:ext cx="8128000" cy="5418667"/>
        </p:xfrm>
        <a:graphic>
          <a:graphicData uri="http://schemas.openxmlformats.org/drawingml/2006/diagram">
            <dgm:relIds xmlns:dgm="http://schemas.openxmlformats.org/drawingml/2006/diagram" r:dm="rId3" r:lo="rId4" r:qs="rId5" r:cs="rId6"/>
          </a:graphicData>
        </a:graphic>
      </p:graphicFrame>
      <p:pic>
        <p:nvPicPr>
          <p:cNvPr id="5" name="图片 4"/>
          <p:cNvPicPr>
            <a:picLocks noChangeAspect="1"/>
          </p:cNvPicPr>
          <p:nvPr/>
        </p:nvPicPr>
        <p:blipFill>
          <a:blip r:embed="rId7">
            <a:extLst>
              <a:ext uri="{28A0092B-C50C-407E-A947-70E740481C1C}">
                <a14:useLocalDpi xmlns:a14="http://schemas.microsoft.com/office/drawing/2010/main" val="0"/>
              </a:ext>
            </a:extLst>
          </a:blip>
          <a:stretch>
            <a:fillRect/>
          </a:stretch>
        </p:blipFill>
        <p:spPr bwMode="auto">
          <a:xfrm>
            <a:off x="662345" y="1204695"/>
            <a:ext cx="1532892" cy="166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三、中华人民共和国的政治制度</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458413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1</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人民代表大会制度</a:t>
            </a:r>
            <a:endParaRPr lang="zh-CN" altLang="en-US" sz="2800">
              <a:solidFill>
                <a:schemeClr val="bg1"/>
              </a:solidFill>
              <a:latin typeface="黑体" pitchFamily="49" charset="-122"/>
              <a:ea typeface="黑体" pitchFamily="49" charset="-122"/>
            </a:endParaRPr>
          </a:p>
        </p:txBody>
      </p:sp>
      <p:sp>
        <p:nvSpPr>
          <p:cNvPr id="6" name="文本框 5"/>
          <p:cNvSpPr txBox="1"/>
          <p:nvPr/>
        </p:nvSpPr>
        <p:spPr>
          <a:xfrm>
            <a:off x="838200" y="1944768"/>
            <a:ext cx="4559922"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）人民代表大会制度的建立</a:t>
            </a:r>
            <a:endParaRPr lang="zh-CN" altLang="en-US" sz="2400">
              <a:latin typeface="黑体" pitchFamily="49" charset="-122"/>
              <a:ea typeface="黑体" pitchFamily="49"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0927" y="1499102"/>
            <a:ext cx="3613205" cy="2312451"/>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20927" y="3970799"/>
            <a:ext cx="3613205" cy="2529244"/>
          </a:xfrm>
          <a:prstGeom prst="rect">
            <a:avLst/>
          </a:prstGeom>
          <a:ln>
            <a:noFill/>
          </a:ln>
          <a:effectLst>
            <a:outerShdw blurRad="190500" algn="tl" rotWithShape="0">
              <a:srgbClr val="000000">
                <a:alpha val="70000"/>
              </a:srgbClr>
            </a:outerShdw>
          </a:effectLst>
        </p:spPr>
      </p:pic>
      <p:sp>
        <p:nvSpPr>
          <p:cNvPr id="10" name="文本框 9"/>
          <p:cNvSpPr txBox="1"/>
          <p:nvPr/>
        </p:nvSpPr>
        <p:spPr>
          <a:xfrm>
            <a:off x="838200" y="2554386"/>
            <a:ext cx="5714228" cy="3194721"/>
          </a:xfrm>
          <a:prstGeom prst="rect">
            <a:avLst/>
          </a:prstGeom>
          <a:noFill/>
        </p:spPr>
        <p:txBody>
          <a:bodyPr wrap="square" rtlCol="0">
            <a:spAutoFit/>
          </a:bodyPr>
          <a:lstStyle>
            <a:defPPr/>
          </a:lstStyle>
          <a:p>
            <a:pPr indent="457200">
              <a:lnSpc>
                <a:spcPct val="120000"/>
              </a:lnSpc>
            </a:pPr>
            <a:r>
              <a:rPr lang="en-US" altLang="zh-CN" sz="2400" smtClean="0">
                <a:latin typeface="黑体" pitchFamily="49" charset="-122"/>
                <a:ea typeface="黑体" pitchFamily="49" charset="-122"/>
              </a:rPr>
              <a:t> 1949</a:t>
            </a:r>
            <a:r>
              <a:rPr lang="zh-CN" altLang="en-US" sz="2400" smtClean="0">
                <a:latin typeface="黑体" pitchFamily="49" charset="-122"/>
                <a:ea typeface="黑体" pitchFamily="49" charset="-122"/>
              </a:rPr>
              <a:t>年，政协第一届全体会议通过</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共同纲领</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，规定“人民行使国家政权的机关为各级人民代表大会和各级人民政府”</a:t>
            </a:r>
            <a:r>
              <a:rPr lang="zh-CN" altLang="en-US" sz="2400">
                <a:latin typeface="黑体" pitchFamily="49" charset="-122"/>
                <a:ea typeface="黑体" pitchFamily="49" charset="-122"/>
              </a:rPr>
              <a:t>。</a:t>
            </a:r>
            <a:endParaRPr lang="en-US" altLang="zh-CN" sz="2400" smtClean="0">
              <a:latin typeface="黑体" pitchFamily="49" charset="-122"/>
              <a:ea typeface="黑体" pitchFamily="49" charset="-122"/>
            </a:endParaRPr>
          </a:p>
          <a:p>
            <a:pPr indent="457200">
              <a:lnSpc>
                <a:spcPct val="120000"/>
              </a:lnSpc>
            </a:pPr>
            <a:r>
              <a:rPr lang="en-US" altLang="zh-CN" sz="2400" smtClean="0">
                <a:latin typeface="黑体" pitchFamily="49" charset="-122"/>
                <a:ea typeface="黑体" pitchFamily="49" charset="-122"/>
              </a:rPr>
              <a:t> 1954</a:t>
            </a:r>
            <a:r>
              <a:rPr lang="zh-CN" altLang="en-US" sz="2400" smtClean="0">
                <a:latin typeface="黑体" pitchFamily="49" charset="-122"/>
                <a:ea typeface="黑体" pitchFamily="49" charset="-122"/>
              </a:rPr>
              <a:t>年，第一届全国人大第一次会议通过了</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宪法</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，规定我国实行人民代表大会制度。</a:t>
            </a:r>
            <a:endParaRPr lang="zh-CN" altLang="en-US" sz="2400">
              <a:latin typeface="黑体" pitchFamily="49" charset="-122"/>
              <a:ea typeface="黑体"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a:t>三、中华人民共和国的政治制度</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458413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1</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人民代表大会制度</a:t>
            </a:r>
            <a:endParaRPr lang="zh-CN" altLang="en-US" sz="2800">
              <a:solidFill>
                <a:schemeClr val="bg1"/>
              </a:solidFill>
              <a:latin typeface="黑体" pitchFamily="49" charset="-122"/>
              <a:ea typeface="黑体" pitchFamily="49" charset="-122"/>
            </a:endParaRPr>
          </a:p>
        </p:txBody>
      </p:sp>
      <p:sp>
        <p:nvSpPr>
          <p:cNvPr id="6" name="文本框 5"/>
          <p:cNvSpPr txBox="1"/>
          <p:nvPr/>
        </p:nvSpPr>
        <p:spPr>
          <a:xfrm>
            <a:off x="687276" y="1784016"/>
            <a:ext cx="4559922"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a:t>
            </a:r>
            <a:r>
              <a:rPr lang="en-US" altLang="zh-CN" sz="2400">
                <a:latin typeface="黑体" pitchFamily="49" charset="-122"/>
                <a:ea typeface="黑体" pitchFamily="49" charset="-122"/>
              </a:rPr>
              <a:t>2</a:t>
            </a:r>
            <a:r>
              <a:rPr lang="zh-CN" altLang="en-US" sz="2400" smtClean="0">
                <a:latin typeface="黑体" pitchFamily="49" charset="-122"/>
                <a:ea typeface="黑体" pitchFamily="49" charset="-122"/>
              </a:rPr>
              <a:t>）人民代表大会制度的完善</a:t>
            </a:r>
            <a:endParaRPr lang="zh-CN" altLang="en-US" sz="2400">
              <a:latin typeface="黑体" pitchFamily="49" charset="-122"/>
              <a:ea typeface="黑体" pitchFamily="49" charset="-122"/>
            </a:endParaRPr>
          </a:p>
        </p:txBody>
      </p:sp>
      <p:sp>
        <p:nvSpPr>
          <p:cNvPr id="7" name="文本框 6"/>
          <p:cNvSpPr txBox="1"/>
          <p:nvPr/>
        </p:nvSpPr>
        <p:spPr>
          <a:xfrm>
            <a:off x="318889" y="2411940"/>
            <a:ext cx="6687174" cy="4081117"/>
          </a:xfrm>
          <a:prstGeom prst="rect">
            <a:avLst/>
          </a:prstGeom>
          <a:noFill/>
        </p:spPr>
        <p:txBody>
          <a:bodyPr wrap="square" rtlCol="0">
            <a:spAutoFit/>
          </a:bodyPr>
          <a:lstStyle>
            <a:defPPr/>
          </a:lstStyle>
          <a:p>
            <a:pPr>
              <a:lnSpc>
                <a:spcPct val="120000"/>
              </a:lnSpc>
            </a:pPr>
            <a:r>
              <a:rPr lang="en-US" altLang="zh-CN" sz="2400" smtClean="0">
                <a:latin typeface="黑体" pitchFamily="49" charset="-122"/>
                <a:ea typeface="黑体" pitchFamily="49" charset="-122"/>
              </a:rPr>
              <a:t>    1957</a:t>
            </a:r>
            <a:r>
              <a:rPr lang="zh-CN" altLang="en-US" sz="2400" smtClean="0">
                <a:latin typeface="黑体" pitchFamily="49" charset="-122"/>
                <a:ea typeface="黑体" pitchFamily="49" charset="-122"/>
              </a:rPr>
              <a:t>年后和“文革”时期，人民代表大会制度遭到破坏和削弱；</a:t>
            </a:r>
            <a:endParaRPr lang="en-US" altLang="zh-CN" sz="2400">
              <a:latin typeface="黑体" pitchFamily="49" charset="-122"/>
              <a:ea typeface="黑体" pitchFamily="49" charset="-122"/>
            </a:endParaRPr>
          </a:p>
          <a:p>
            <a:pPr>
              <a:lnSpc>
                <a:spcPct val="120000"/>
              </a:lnSpc>
            </a:pPr>
            <a:endParaRPr lang="en-US" altLang="zh-CN" sz="2400">
              <a:latin typeface="黑体" pitchFamily="49" charset="-122"/>
              <a:ea typeface="黑体" pitchFamily="49" charset="-122"/>
            </a:endParaRPr>
          </a:p>
          <a:p>
            <a:pPr>
              <a:lnSpc>
                <a:spcPct val="120000"/>
              </a:lnSpc>
            </a:pPr>
            <a:r>
              <a:rPr lang="en-US" altLang="zh-CN" sz="2400" smtClean="0">
                <a:latin typeface="黑体" pitchFamily="49" charset="-122"/>
                <a:ea typeface="黑体" pitchFamily="49" charset="-122"/>
              </a:rPr>
              <a:t>    1982</a:t>
            </a:r>
            <a:r>
              <a:rPr lang="zh-CN" altLang="en-US" sz="2400" smtClean="0">
                <a:latin typeface="黑体" pitchFamily="49" charset="-122"/>
                <a:ea typeface="黑体" pitchFamily="49" charset="-122"/>
              </a:rPr>
              <a:t>年通过新</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宪法</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，进一步完善了人民代表大会制度</a:t>
            </a:r>
            <a:endParaRPr lang="en-US" altLang="zh-CN" sz="2400" smtClean="0">
              <a:latin typeface="黑体" pitchFamily="49" charset="-122"/>
              <a:ea typeface="黑体" pitchFamily="49" charset="-122"/>
            </a:endParaRPr>
          </a:p>
          <a:p>
            <a:pPr>
              <a:lnSpc>
                <a:spcPct val="120000"/>
              </a:lnSpc>
            </a:pPr>
            <a:r>
              <a:rPr lang="zh-CN" altLang="en-US" sz="2400">
                <a:latin typeface="黑体" pitchFamily="49" charset="-122"/>
                <a:ea typeface="黑体" pitchFamily="49" charset="-122"/>
              </a:rPr>
              <a:t>   </a:t>
            </a:r>
            <a:r>
              <a:rPr lang="zh-CN" altLang="en-US" sz="2000">
                <a:latin typeface="黑体" pitchFamily="49" charset="-122"/>
                <a:ea typeface="黑体" pitchFamily="49" charset="-122"/>
              </a:rPr>
              <a:t> </a:t>
            </a:r>
            <a:r>
              <a:rPr lang="zh-CN" altLang="en-US" sz="2000" smtClean="0">
                <a:latin typeface="黑体" pitchFamily="49" charset="-122"/>
                <a:ea typeface="黑体" pitchFamily="49" charset="-122"/>
              </a:rPr>
              <a:t>◆</a:t>
            </a:r>
            <a:r>
              <a:rPr lang="zh-CN" altLang="en-US" sz="2400" smtClean="0">
                <a:latin typeface="黑体" pitchFamily="49" charset="-122"/>
                <a:ea typeface="黑体" pitchFamily="49" charset="-122"/>
              </a:rPr>
              <a:t>人大代表直选扩大到县一级，差额选举</a:t>
            </a:r>
            <a:endParaRPr lang="en-US" altLang="zh-CN" sz="2400" smtClean="0">
              <a:latin typeface="黑体" pitchFamily="49" charset="-122"/>
              <a:ea typeface="黑体" pitchFamily="49" charset="-122"/>
            </a:endParaRPr>
          </a:p>
          <a:p>
            <a:pPr>
              <a:lnSpc>
                <a:spcPct val="120000"/>
              </a:lnSpc>
            </a:pPr>
            <a:r>
              <a:rPr lang="zh-CN" altLang="en-US" sz="2000" smtClean="0">
                <a:latin typeface="黑体" pitchFamily="49" charset="-122"/>
                <a:ea typeface="黑体" pitchFamily="49" charset="-122"/>
              </a:rPr>
              <a:t>     ◆</a:t>
            </a:r>
            <a:r>
              <a:rPr lang="zh-CN" altLang="en-US" sz="2400">
                <a:latin typeface="黑体" pitchFamily="49" charset="-122"/>
                <a:ea typeface="黑体" pitchFamily="49" charset="-122"/>
              </a:rPr>
              <a:t>扩大</a:t>
            </a:r>
            <a:r>
              <a:rPr lang="zh-CN" altLang="en-US" sz="2400" smtClean="0">
                <a:latin typeface="黑体" pitchFamily="49" charset="-122"/>
                <a:ea typeface="黑体" pitchFamily="49" charset="-122"/>
              </a:rPr>
              <a:t>全国人大常委会职权，固定任期五年</a:t>
            </a:r>
            <a:endParaRPr lang="en-US" altLang="zh-CN" sz="2400" smtClean="0">
              <a:latin typeface="黑体" pitchFamily="49" charset="-122"/>
              <a:ea typeface="黑体" pitchFamily="49" charset="-122"/>
            </a:endParaRPr>
          </a:p>
          <a:p>
            <a:pPr>
              <a:lnSpc>
                <a:spcPct val="120000"/>
              </a:lnSpc>
            </a:pPr>
            <a:r>
              <a:rPr lang="zh-CN" altLang="en-US" sz="2000" smtClean="0">
                <a:latin typeface="黑体" pitchFamily="49" charset="-122"/>
                <a:ea typeface="黑体" pitchFamily="49" charset="-122"/>
              </a:rPr>
              <a:t>     ◆</a:t>
            </a:r>
            <a:r>
              <a:rPr lang="zh-CN" altLang="en-US" sz="2400">
                <a:latin typeface="黑体" pitchFamily="49" charset="-122"/>
                <a:ea typeface="黑体" pitchFamily="49" charset="-122"/>
              </a:rPr>
              <a:t>省级</a:t>
            </a:r>
            <a:r>
              <a:rPr lang="zh-CN" altLang="en-US" sz="2400" smtClean="0">
                <a:latin typeface="黑体" pitchFamily="49" charset="-122"/>
                <a:ea typeface="黑体" pitchFamily="49" charset="-122"/>
              </a:rPr>
              <a:t>地方人大及其常委会有权制定地方性法规</a:t>
            </a:r>
            <a:endParaRPr lang="zh-CN" altLang="en-US" sz="2400">
              <a:latin typeface="黑体" pitchFamily="49" charset="-122"/>
              <a:ea typeface="黑体" pitchFamily="49" charset="-122"/>
            </a:endParaRPr>
          </a:p>
        </p:txBody>
      </p:sp>
      <p:sp>
        <p:nvSpPr>
          <p:cNvPr id="9" name="文本框 8"/>
          <p:cNvSpPr txBox="1"/>
          <p:nvPr/>
        </p:nvSpPr>
        <p:spPr>
          <a:xfrm>
            <a:off x="7072324" y="4981955"/>
            <a:ext cx="5119676" cy="830997"/>
          </a:xfrm>
          <a:prstGeom prst="rect">
            <a:avLst/>
          </a:prstGeom>
          <a:noFill/>
        </p:spPr>
        <p:txBody>
          <a:bodyPr wrap="square" rtlCol="0">
            <a:spAutoFit/>
          </a:bodyPr>
          <a:lstStyle>
            <a:defPPr/>
          </a:lstStyle>
          <a:p>
            <a:pPr/>
            <a:r>
              <a:rPr lang="zh-CN" altLang="en-US" sz="2400" smtClean="0">
                <a:latin typeface="楷体" pitchFamily="49" charset="-122"/>
                <a:ea typeface="楷体" pitchFamily="49" charset="-122"/>
              </a:rPr>
              <a:t>五届全国人大五次会议以无记名投票方式通过宪法后，代表们热烈鼓掌</a:t>
            </a:r>
            <a:endParaRPr lang="zh-CN" altLang="en-US" sz="2400">
              <a:latin typeface="楷体" pitchFamily="49" charset="-122"/>
              <a:ea typeface="楷体" pitchFamily="49" charset="-122"/>
            </a:endParaRP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4846" y="2840128"/>
            <a:ext cx="4673077" cy="2141827"/>
          </a:xfrm>
          <a:prstGeom prst="rect">
            <a:avLst/>
          </a:prstGeom>
        </p:spPr>
      </p:pic>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a:t>三、中华人民共和国的政治制度</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19462"/>
            <a:ext cx="4584130"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4" y="1109845"/>
            <a:ext cx="4281626" cy="523220"/>
          </a:xfrm>
          <a:prstGeom prst="rect">
            <a:avLst/>
          </a:prstGeom>
          <a:noFill/>
        </p:spPr>
        <p:txBody>
          <a:bodyPr wrap="square" rtlCol="0">
            <a:spAutoFit/>
          </a:bodyPr>
          <a:lstStyle>
            <a:defPPr/>
          </a:lstStyle>
          <a:p>
            <a:pPr/>
            <a:r>
              <a:rPr lang="en-US" altLang="zh-CN" sz="2800">
                <a:solidFill>
                  <a:schemeClr val="bg1"/>
                </a:solidFill>
                <a:latin typeface="黑体" pitchFamily="49" charset="-122"/>
                <a:ea typeface="黑体" pitchFamily="49" charset="-122"/>
              </a:rPr>
              <a:t>1</a:t>
            </a:r>
            <a:r>
              <a:rPr lang="en-US" altLang="zh-CN" sz="2800" smtClean="0">
                <a:solidFill>
                  <a:schemeClr val="bg1"/>
                </a:solidFill>
                <a:latin typeface="黑体" pitchFamily="49" charset="-122"/>
                <a:ea typeface="黑体" pitchFamily="49" charset="-122"/>
              </a:rPr>
              <a:t>.</a:t>
            </a:r>
            <a:r>
              <a:rPr lang="zh-CN" altLang="en-US" sz="2800" smtClean="0">
                <a:solidFill>
                  <a:schemeClr val="bg1"/>
                </a:solidFill>
                <a:latin typeface="黑体" pitchFamily="49" charset="-122"/>
                <a:ea typeface="黑体" pitchFamily="49" charset="-122"/>
              </a:rPr>
              <a:t>人民代表大会制度</a:t>
            </a:r>
            <a:endParaRPr lang="zh-CN" altLang="en-US" sz="2800">
              <a:solidFill>
                <a:schemeClr val="bg1"/>
              </a:solidFill>
              <a:latin typeface="黑体" pitchFamily="49" charset="-122"/>
              <a:ea typeface="黑体" pitchFamily="49" charset="-122"/>
            </a:endParaRPr>
          </a:p>
        </p:txBody>
      </p:sp>
      <p:sp>
        <p:nvSpPr>
          <p:cNvPr id="6" name="文本框 5"/>
          <p:cNvSpPr txBox="1"/>
          <p:nvPr/>
        </p:nvSpPr>
        <p:spPr>
          <a:xfrm>
            <a:off x="687276" y="1784016"/>
            <a:ext cx="4559922"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a:t>
            </a:r>
            <a:r>
              <a:rPr lang="en-US" altLang="zh-CN" sz="2400">
                <a:latin typeface="黑体" pitchFamily="49" charset="-122"/>
                <a:ea typeface="黑体" pitchFamily="49" charset="-122"/>
              </a:rPr>
              <a:t>2</a:t>
            </a:r>
            <a:r>
              <a:rPr lang="zh-CN" altLang="en-US" sz="2400" smtClean="0">
                <a:latin typeface="黑体" pitchFamily="49" charset="-122"/>
                <a:ea typeface="黑体" pitchFamily="49" charset="-122"/>
              </a:rPr>
              <a:t>）人民代表大会制度的完善</a:t>
            </a:r>
            <a:endParaRPr lang="zh-CN" altLang="en-US" sz="2400">
              <a:latin typeface="黑体" pitchFamily="49" charset="-122"/>
              <a:ea typeface="黑体" pitchFamily="49" charset="-122"/>
            </a:endParaRPr>
          </a:p>
        </p:txBody>
      </p:sp>
      <p:sp>
        <p:nvSpPr>
          <p:cNvPr id="7" name="文本框 6"/>
          <p:cNvSpPr txBox="1"/>
          <p:nvPr/>
        </p:nvSpPr>
        <p:spPr>
          <a:xfrm>
            <a:off x="687276" y="2594121"/>
            <a:ext cx="6138941" cy="2751522"/>
          </a:xfrm>
          <a:prstGeom prst="rect">
            <a:avLst/>
          </a:prstGeom>
          <a:noFill/>
        </p:spPr>
        <p:txBody>
          <a:bodyPr wrap="square" rtlCol="0">
            <a:spAutoFit/>
          </a:bodyPr>
          <a:lstStyle>
            <a:defPPr/>
          </a:lstStyle>
          <a:p>
            <a:pPr>
              <a:lnSpc>
                <a:spcPct val="120000"/>
              </a:lnSpc>
            </a:pPr>
            <a:r>
              <a:rPr lang="en-US" altLang="zh-CN" sz="2400">
                <a:latin typeface="黑体" pitchFamily="49" charset="-122"/>
                <a:ea typeface="黑体" pitchFamily="49" charset="-122"/>
              </a:rPr>
              <a:t>    1982</a:t>
            </a:r>
            <a:r>
              <a:rPr lang="zh-CN" altLang="en-US" sz="2400">
                <a:latin typeface="黑体" pitchFamily="49" charset="-122"/>
                <a:ea typeface="黑体" pitchFamily="49" charset="-122"/>
              </a:rPr>
              <a:t>年宪法是社会主义民主和法治建设的重要成果，</a:t>
            </a:r>
            <a:r>
              <a:rPr lang="zh-CN" altLang="en-US" sz="2400">
                <a:solidFill>
                  <a:srgbClr val="FF0000"/>
                </a:solidFill>
                <a:latin typeface="黑体" pitchFamily="49" charset="-122"/>
                <a:ea typeface="黑体" pitchFamily="49" charset="-122"/>
              </a:rPr>
              <a:t>是一部具有民族特色和时代特色的社会主义宪法，集中反映了全国各族人民的共同意志和根本利益</a:t>
            </a:r>
            <a:r>
              <a:rPr lang="zh-CN" altLang="en-US" sz="2400">
                <a:latin typeface="黑体" pitchFamily="49" charset="-122"/>
                <a:ea typeface="黑体" pitchFamily="49" charset="-122"/>
              </a:rPr>
              <a:t>，为全面开创社会主义现代化建设新局面提供了坚实的法律基础，</a:t>
            </a:r>
            <a:r>
              <a:rPr lang="zh-CN" altLang="en-US" sz="2400">
                <a:solidFill>
                  <a:srgbClr val="FF0000"/>
                </a:solidFill>
                <a:latin typeface="黑体" pitchFamily="49" charset="-122"/>
                <a:ea typeface="黑体" pitchFamily="49" charset="-122"/>
              </a:rPr>
              <a:t>成为新时期治国安邦的总章程。</a:t>
            </a:r>
          </a:p>
        </p:txBody>
      </p:sp>
      <p:sp>
        <p:nvSpPr>
          <p:cNvPr id="9" name="文本框 8"/>
          <p:cNvSpPr txBox="1"/>
          <p:nvPr/>
        </p:nvSpPr>
        <p:spPr>
          <a:xfrm>
            <a:off x="7072324" y="4981955"/>
            <a:ext cx="5119676" cy="461665"/>
          </a:xfrm>
          <a:prstGeom prst="rect">
            <a:avLst/>
          </a:prstGeom>
          <a:noFill/>
        </p:spPr>
        <p:txBody>
          <a:bodyPr wrap="square" rtlCol="0">
            <a:spAutoFit/>
          </a:bodyPr>
          <a:lstStyle>
            <a:defPPr/>
          </a:lstStyle>
          <a:p>
            <a:pPr/>
            <a:r>
              <a:rPr lang="en-US" altLang="zh-CN" sz="2400" smtClean="0">
                <a:latin typeface="楷体" pitchFamily="49" charset="-122"/>
                <a:ea typeface="楷体" pitchFamily="49" charset="-122"/>
              </a:rPr>
              <a:t>1982</a:t>
            </a:r>
            <a:r>
              <a:rPr lang="zh-CN" altLang="en-US" sz="2400" smtClean="0">
                <a:latin typeface="楷体" pitchFamily="49" charset="-122"/>
                <a:ea typeface="楷体" pitchFamily="49" charset="-122"/>
              </a:rPr>
              <a:t>年宪法及修改委员会秘书处合影</a:t>
            </a:r>
            <a:endParaRPr lang="zh-CN" altLang="en-US" sz="2400">
              <a:latin typeface="楷体" pitchFamily="49" charset="-122"/>
              <a:ea typeface="楷体" pitchFamily="49" charset="-122"/>
            </a:endParaRPr>
          </a:p>
        </p:txBody>
      </p:sp>
      <p:grpSp>
        <p:nvGrpSpPr>
          <p:cNvPr id="12" name="组合 11"/>
          <p:cNvGrpSpPr/>
          <p:nvPr/>
        </p:nvGrpSpPr>
        <p:grpSpPr>
          <a:xfrm>
            <a:off x="7040804" y="2406305"/>
            <a:ext cx="4929345" cy="2558265"/>
            <a:chOff x="7040804" y="2406305"/>
            <a:chExt cx="4929345" cy="2558265"/>
          </a:xfrm>
        </p:grpSpPr>
        <p:pic>
          <p:nvPicPr>
            <p:cNvPr id="3" name="图片 2"/>
            <p:cNvPicPr>
              <a:picLocks noChangeAspect="1"/>
            </p:cNvPicPr>
            <p:nvPr/>
          </p:nvPicPr>
          <p:blipFill>
            <a:blip r:embed="rId3"/>
            <a:stretch>
              <a:fillRect/>
            </a:stretch>
          </p:blipFill>
          <p:spPr>
            <a:xfrm>
              <a:off x="7040804" y="2406305"/>
              <a:ext cx="1885388" cy="2558265"/>
            </a:xfrm>
            <a:prstGeom prst="rect">
              <a:avLst/>
            </a:prstGeom>
          </p:spPr>
        </p:pic>
        <p:pic>
          <p:nvPicPr>
            <p:cNvPr id="10" name="图片 9"/>
            <p:cNvPicPr>
              <a:picLocks noChangeAspect="1"/>
            </p:cNvPicPr>
            <p:nvPr/>
          </p:nvPicPr>
          <p:blipFill>
            <a:blip r:embed="rId4"/>
            <a:stretch>
              <a:fillRect/>
            </a:stretch>
          </p:blipFill>
          <p:spPr>
            <a:xfrm>
              <a:off x="8926192" y="2406305"/>
              <a:ext cx="3043957" cy="476190"/>
            </a:xfrm>
            <a:prstGeom prst="rect">
              <a:avLst/>
            </a:prstGeom>
          </p:spPr>
        </p:pic>
        <p:pic>
          <p:nvPicPr>
            <p:cNvPr id="8" name="图片 7"/>
            <p:cNvPicPr>
              <a:picLocks noChangeAspect="1"/>
            </p:cNvPicPr>
            <p:nvPr/>
          </p:nvPicPr>
          <p:blipFill>
            <a:blip r:embed="rId5"/>
            <a:stretch>
              <a:fillRect/>
            </a:stretch>
          </p:blipFill>
          <p:spPr>
            <a:xfrm>
              <a:off x="8926191" y="2882495"/>
              <a:ext cx="3043958" cy="2082075"/>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三、中华人民共和国的政治制度</a:t>
            </a:r>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38200" y="1021317"/>
            <a:ext cx="1141262" cy="123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995940" y="2258596"/>
            <a:ext cx="10357860" cy="3416320"/>
          </a:xfrm>
          <a:prstGeom prst="rect">
            <a:avLst/>
          </a:prstGeom>
          <a:noFill/>
        </p:spPr>
        <p:txBody>
          <a:bodyPr wrap="square" rtlCol="0">
            <a:spAutoFit/>
          </a:bodyPr>
          <a:lstStyle>
            <a:defPPr/>
          </a:lstStyle>
          <a:p>
            <a:pPr>
              <a:lnSpc>
                <a:spcPct val="150000"/>
              </a:lnSpc>
            </a:pPr>
            <a:r>
              <a:rPr lang="zh-CN" altLang="en-US" sz="2400" smtClean="0">
                <a:latin typeface="黑体" pitchFamily="49" charset="-122"/>
                <a:ea typeface="黑体" pitchFamily="49" charset="-122"/>
              </a:rPr>
              <a:t>    ①</a:t>
            </a:r>
            <a:r>
              <a:rPr lang="zh-CN" altLang="en-US" sz="2400">
                <a:latin typeface="黑体" pitchFamily="49" charset="-122"/>
                <a:ea typeface="黑体" pitchFamily="49" charset="-122"/>
              </a:rPr>
              <a:t>体现了人民民主的原则；</a:t>
            </a:r>
          </a:p>
          <a:p>
            <a:pPr>
              <a:lnSpc>
                <a:spcPct val="150000"/>
              </a:lnSpc>
            </a:pPr>
            <a:r>
              <a:rPr lang="zh-CN" altLang="en-US" sz="2400" smtClean="0">
                <a:latin typeface="黑体" pitchFamily="49" charset="-122"/>
                <a:ea typeface="黑体" pitchFamily="49" charset="-122"/>
              </a:rPr>
              <a:t>    ②</a:t>
            </a:r>
            <a:r>
              <a:rPr lang="zh-CN" altLang="en-US" sz="2400">
                <a:latin typeface="黑体" pitchFamily="49" charset="-122"/>
                <a:ea typeface="黑体" pitchFamily="49" charset="-122"/>
              </a:rPr>
              <a:t>全国人大和地方各级人大都通过民主选举产生，对人民负责，受人民监督；</a:t>
            </a:r>
          </a:p>
          <a:p>
            <a:pPr>
              <a:lnSpc>
                <a:spcPct val="150000"/>
              </a:lnSpc>
            </a:pPr>
            <a:r>
              <a:rPr lang="zh-CN" altLang="en-US" sz="2400" smtClean="0">
                <a:latin typeface="黑体" pitchFamily="49" charset="-122"/>
                <a:ea typeface="黑体" pitchFamily="49" charset="-122"/>
              </a:rPr>
              <a:t>    ③</a:t>
            </a:r>
            <a:r>
              <a:rPr lang="zh-CN" altLang="en-US" sz="2400">
                <a:latin typeface="黑体" pitchFamily="49" charset="-122"/>
                <a:ea typeface="黑体" pitchFamily="49" charset="-122"/>
              </a:rPr>
              <a:t>切实保证人民对国家的管理；</a:t>
            </a:r>
          </a:p>
          <a:p>
            <a:pPr>
              <a:lnSpc>
                <a:spcPct val="150000"/>
              </a:lnSpc>
            </a:pPr>
            <a:r>
              <a:rPr lang="zh-CN" altLang="en-US" sz="2400" smtClean="0">
                <a:latin typeface="黑体" pitchFamily="49" charset="-122"/>
                <a:ea typeface="黑体" pitchFamily="49" charset="-122"/>
              </a:rPr>
              <a:t>    ④</a:t>
            </a:r>
            <a:r>
              <a:rPr lang="zh-CN" altLang="en-US" sz="2400">
                <a:latin typeface="黑体" pitchFamily="49" charset="-122"/>
                <a:ea typeface="黑体" pitchFamily="49" charset="-122"/>
              </a:rPr>
              <a:t>实行民主集中制，国家制定法律和决定重大问题，都必须经过人大代表充分讨论和民主决定。</a:t>
            </a:r>
          </a:p>
        </p:txBody>
      </p:sp>
      <p:sp>
        <p:nvSpPr>
          <p:cNvPr id="6" name="文本框 5"/>
          <p:cNvSpPr txBox="1"/>
          <p:nvPr/>
        </p:nvSpPr>
        <p:spPr>
          <a:xfrm>
            <a:off x="1510747" y="1598574"/>
            <a:ext cx="8436334"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议一议</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为什么人民代表大会制度是我国的根本政治制度？</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0" name="直接箭头连接符 19"/>
          <p:cNvCxnSpPr/>
          <p:nvPr/>
        </p:nvCxnSpPr>
        <p:spPr>
          <a:xfrm flipH="1">
            <a:off x="850277" y="1749287"/>
            <a:ext cx="0" cy="4876595"/>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ctrTitle"/>
          </p:nvPr>
        </p:nvSpPr>
        <p:spPr/>
        <p:txBody>
          <a:bodyPr/>
          <a:lstStyle>
            <a:defPPr/>
          </a:lstStyle>
          <a:p>
            <a:pPr/>
            <a:r>
              <a:rPr lang="zh-CN" altLang="en-US" smtClean="0"/>
              <a:t>三、中华人民共和国的政治制度</a:t>
            </a:r>
            <a:endParaRPr lang="zh-CN" altLang="en-US"/>
          </a:p>
        </p:txBody>
      </p:sp>
      <p:pic>
        <p:nvPicPr>
          <p:cNvPr id="5"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29" y="919462"/>
            <a:ext cx="9593453"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p:nvPr/>
        </p:nvSpPr>
        <p:spPr>
          <a:xfrm>
            <a:off x="656133" y="1109845"/>
            <a:ext cx="9179629" cy="523220"/>
          </a:xfrm>
          <a:prstGeom prst="rect">
            <a:avLst/>
          </a:prstGeom>
          <a:noFill/>
        </p:spPr>
        <p:txBody>
          <a:bodyPr wrap="square" rtlCol="0">
            <a:spAutoFit/>
          </a:bodyPr>
          <a:lstStyle>
            <a:defPPr/>
          </a:lstStyle>
          <a:p>
            <a:pPr/>
            <a:r>
              <a:rPr lang="en-US" altLang="zh-CN" sz="2800" smtClean="0">
                <a:solidFill>
                  <a:schemeClr val="bg1"/>
                </a:solidFill>
                <a:latin typeface="黑体" pitchFamily="49" charset="-122"/>
                <a:ea typeface="黑体" pitchFamily="49" charset="-122"/>
              </a:rPr>
              <a:t>2.</a:t>
            </a:r>
            <a:r>
              <a:rPr lang="zh-CN" altLang="en-US" sz="2800" smtClean="0">
                <a:solidFill>
                  <a:schemeClr val="bg1"/>
                </a:solidFill>
                <a:latin typeface="黑体" pitchFamily="49" charset="-122"/>
                <a:ea typeface="黑体" pitchFamily="49" charset="-122"/>
              </a:rPr>
              <a:t>中国共产党领导的多党合作和政治协商制度</a:t>
            </a:r>
            <a:endParaRPr lang="zh-CN" altLang="en-US" sz="2800">
              <a:solidFill>
                <a:schemeClr val="bg1"/>
              </a:solidFill>
              <a:latin typeface="黑体" pitchFamily="49" charset="-122"/>
              <a:ea typeface="黑体" pitchFamily="49" charset="-122"/>
            </a:endParaRPr>
          </a:p>
        </p:txBody>
      </p:sp>
      <p:sp>
        <p:nvSpPr>
          <p:cNvPr id="9" name="文本框 8"/>
          <p:cNvSpPr txBox="1"/>
          <p:nvPr/>
        </p:nvSpPr>
        <p:spPr>
          <a:xfrm>
            <a:off x="-7801" y="2013505"/>
            <a:ext cx="1327868"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1949</a:t>
            </a:r>
            <a:endParaRPr lang="zh-CN" altLang="en-US" sz="2400">
              <a:latin typeface="黑体" pitchFamily="49" charset="-122"/>
              <a:ea typeface="黑体" pitchFamily="49" charset="-122"/>
            </a:endParaRPr>
          </a:p>
        </p:txBody>
      </p:sp>
      <p:sp>
        <p:nvSpPr>
          <p:cNvPr id="10" name="文本框 9"/>
          <p:cNvSpPr txBox="1"/>
          <p:nvPr/>
        </p:nvSpPr>
        <p:spPr>
          <a:xfrm>
            <a:off x="0" y="2917556"/>
            <a:ext cx="1105231"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1954</a:t>
            </a:r>
            <a:endParaRPr lang="zh-CN" altLang="en-US" sz="2400">
              <a:latin typeface="黑体" pitchFamily="49" charset="-122"/>
              <a:ea typeface="黑体" pitchFamily="49" charset="-122"/>
            </a:endParaRPr>
          </a:p>
        </p:txBody>
      </p:sp>
      <p:sp>
        <p:nvSpPr>
          <p:cNvPr id="11" name="文本框 10"/>
          <p:cNvSpPr txBox="1"/>
          <p:nvPr/>
        </p:nvSpPr>
        <p:spPr>
          <a:xfrm>
            <a:off x="-7801" y="3867623"/>
            <a:ext cx="954156"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1956</a:t>
            </a:r>
            <a:endParaRPr lang="zh-CN" altLang="en-US" sz="2400">
              <a:latin typeface="黑体" pitchFamily="49" charset="-122"/>
              <a:ea typeface="黑体" pitchFamily="49" charset="-122"/>
            </a:endParaRPr>
          </a:p>
        </p:txBody>
      </p:sp>
      <p:sp>
        <p:nvSpPr>
          <p:cNvPr id="12" name="文本框 11"/>
          <p:cNvSpPr txBox="1"/>
          <p:nvPr/>
        </p:nvSpPr>
        <p:spPr>
          <a:xfrm>
            <a:off x="0" y="5101891"/>
            <a:ext cx="1105231"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1982</a:t>
            </a:r>
            <a:endParaRPr lang="zh-CN" altLang="en-US" sz="2400">
              <a:latin typeface="黑体" pitchFamily="49" charset="-122"/>
              <a:ea typeface="黑体" pitchFamily="49" charset="-122"/>
            </a:endParaRPr>
          </a:p>
        </p:txBody>
      </p:sp>
      <p:sp>
        <p:nvSpPr>
          <p:cNvPr id="13" name="文本框 12"/>
          <p:cNvSpPr txBox="1"/>
          <p:nvPr/>
        </p:nvSpPr>
        <p:spPr>
          <a:xfrm>
            <a:off x="974291" y="2013504"/>
            <a:ext cx="14007485" cy="461665"/>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政协第一届会议召开标志着这一制度的确立</a:t>
            </a:r>
            <a:endParaRPr lang="zh-CN" altLang="en-US" sz="2400">
              <a:latin typeface="黑体" pitchFamily="49" charset="-122"/>
              <a:ea typeface="黑体" pitchFamily="49" charset="-122"/>
            </a:endParaRPr>
          </a:p>
        </p:txBody>
      </p:sp>
      <p:sp>
        <p:nvSpPr>
          <p:cNvPr id="14" name="文本框 13"/>
          <p:cNvSpPr txBox="1"/>
          <p:nvPr/>
        </p:nvSpPr>
        <p:spPr>
          <a:xfrm>
            <a:off x="838200" y="2918050"/>
            <a:ext cx="10786400"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中国人民政治协商会议章程</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通过，为长期坚持这一制度奠定了基础</a:t>
            </a:r>
            <a:endParaRPr lang="zh-CN" altLang="en-US" sz="2400">
              <a:latin typeface="黑体" pitchFamily="49" charset="-122"/>
              <a:ea typeface="黑体" pitchFamily="49" charset="-122"/>
            </a:endParaRPr>
          </a:p>
        </p:txBody>
      </p:sp>
      <p:sp>
        <p:nvSpPr>
          <p:cNvPr id="16" name="文本框 15"/>
          <p:cNvSpPr txBox="1"/>
          <p:nvPr/>
        </p:nvSpPr>
        <p:spPr>
          <a:xfrm>
            <a:off x="974291" y="3861416"/>
            <a:ext cx="11020508" cy="830997"/>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中国共产党提出“长期共存、互相监督”，进一步确立社会主义条件下多党合作的基本格局</a:t>
            </a:r>
            <a:endParaRPr lang="zh-CN" altLang="en-US" sz="2400">
              <a:latin typeface="黑体" pitchFamily="49" charset="-122"/>
              <a:ea typeface="黑体" pitchFamily="49" charset="-122"/>
            </a:endParaRPr>
          </a:p>
        </p:txBody>
      </p:sp>
      <p:sp>
        <p:nvSpPr>
          <p:cNvPr id="17" name="文本框 16"/>
          <p:cNvSpPr txBox="1"/>
          <p:nvPr/>
        </p:nvSpPr>
        <p:spPr>
          <a:xfrm>
            <a:off x="1021892" y="5101891"/>
            <a:ext cx="10713270" cy="1569660"/>
          </a:xfrm>
          <a:prstGeom prst="rect">
            <a:avLst/>
          </a:prstGeom>
          <a:noFill/>
        </p:spPr>
        <p:txBody>
          <a:bodyPr wrap="square" rtlCol="0">
            <a:spAutoFit/>
          </a:bodyPr>
          <a:lstStyle>
            <a:defPPr/>
          </a:lstStyle>
          <a:p>
            <a:pPr/>
            <a:r>
              <a:rPr lang="zh-CN" altLang="en-US" sz="2400" smtClean="0">
                <a:latin typeface="黑体" pitchFamily="49" charset="-122"/>
                <a:ea typeface="黑体" pitchFamily="49" charset="-122"/>
              </a:rPr>
              <a:t>中共“十二大”提出“长期共存、互相监督、肝胆相照、荣辱与共”，</a:t>
            </a:r>
            <a:r>
              <a:rPr lang="zh-CN" altLang="en-US" sz="2400">
                <a:latin typeface="黑体" pitchFamily="49" charset="-122"/>
                <a:ea typeface="黑体" pitchFamily="49" charset="-122"/>
              </a:rPr>
              <a:t>中国共产党领导的多党合作和政治协商</a:t>
            </a:r>
            <a:r>
              <a:rPr lang="zh-CN" altLang="en-US" sz="2400" smtClean="0">
                <a:latin typeface="黑体" pitchFamily="49" charset="-122"/>
                <a:ea typeface="黑体" pitchFamily="49" charset="-122"/>
              </a:rPr>
              <a:t>制度载入宪法，制度化，成为中国特色社会主义的重要组成部分</a:t>
            </a:r>
            <a:endParaRPr lang="zh-CN" altLang="en-US" sz="2400">
              <a:latin typeface="黑体" pitchFamily="49" charset="-122"/>
              <a:ea typeface="黑体" pitchFamily="49" charset="-122"/>
            </a:endParaRPr>
          </a:p>
          <a:p>
            <a:pPr/>
            <a:endParaRPr lang="zh-CN" altLang="en-US" sz="2400">
              <a:latin typeface="黑体" pitchFamily="49" charset="-122"/>
              <a:ea typeface="黑体" pitchFamily="49" charset="-122"/>
            </a:endParaRPr>
          </a:p>
        </p:txBody>
      </p:sp>
      <p:sp>
        <p:nvSpPr>
          <p:cNvPr id="3" name="椭圆 2"/>
          <p:cNvSpPr/>
          <p:nvPr/>
        </p:nvSpPr>
        <p:spPr>
          <a:xfrm>
            <a:off x="750584" y="2167442"/>
            <a:ext cx="199386" cy="196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defPPr/>
          </a:lstStyle>
          <a:p>
            <a:pPr algn="ctr"/>
            <a:endParaRPr lang="zh-CN" altLang="en-US"/>
          </a:p>
        </p:txBody>
      </p:sp>
      <p:sp>
        <p:nvSpPr>
          <p:cNvPr id="15" name="椭圆 14"/>
          <p:cNvSpPr/>
          <p:nvPr/>
        </p:nvSpPr>
        <p:spPr>
          <a:xfrm>
            <a:off x="738507" y="3073330"/>
            <a:ext cx="199386" cy="196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defPPr/>
          </a:lstStyle>
          <a:p>
            <a:pPr algn="ctr"/>
            <a:endParaRPr lang="zh-CN" altLang="en-US"/>
          </a:p>
        </p:txBody>
      </p:sp>
      <p:sp>
        <p:nvSpPr>
          <p:cNvPr id="18" name="椭圆 17"/>
          <p:cNvSpPr/>
          <p:nvPr/>
        </p:nvSpPr>
        <p:spPr>
          <a:xfrm>
            <a:off x="738507" y="4018696"/>
            <a:ext cx="199386" cy="196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defPPr/>
          </a:lstStyle>
          <a:p>
            <a:pPr algn="ctr"/>
            <a:endParaRPr lang="zh-CN" altLang="en-US"/>
          </a:p>
        </p:txBody>
      </p:sp>
      <p:sp>
        <p:nvSpPr>
          <p:cNvPr id="19" name="椭圆 18"/>
          <p:cNvSpPr/>
          <p:nvPr/>
        </p:nvSpPr>
        <p:spPr>
          <a:xfrm>
            <a:off x="746969" y="5234657"/>
            <a:ext cx="199386" cy="196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defPP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par>
                                <p:cTn id="17" presetID="42" presetClass="entr" presetSubtype="0" fill="hold" grpId="4"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par>
                                <p:cTn id="22" presetID="42" presetClass="entr" presetSubtype="0" fill="hold" grpId="8"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2" presetClass="entr" presetSubtype="0" fill="hold" grpId="1"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5"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2" presetClass="entr" presetSubtype="0" fill="hold" grpId="9"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42" presetClass="entr" presetSubtype="0" fill="hold" grpId="2"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par>
                                <p:cTn id="51" presetID="42" presetClass="entr" presetSubtype="0" fill="hold" grpId="6"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1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1000"/>
                                        <p:tgtEl>
                                          <p:spTgt spid="18"/>
                                        </p:tgtEl>
                                      </p:cBhvr>
                                    </p:animEffect>
                                    <p:anim calcmode="lin" valueType="num">
                                      <p:cBhvr>
                                        <p:cTn id="59" dur="1000" fill="hold"/>
                                        <p:tgtEl>
                                          <p:spTgt spid="18"/>
                                        </p:tgtEl>
                                        <p:attrNameLst>
                                          <p:attrName>ppt_x</p:attrName>
                                        </p:attrNameLst>
                                      </p:cBhvr>
                                      <p:tavLst>
                                        <p:tav tm="0">
                                          <p:val>
                                            <p:strVal val="#ppt_x"/>
                                          </p:val>
                                        </p:tav>
                                        <p:tav tm="100000">
                                          <p:val>
                                            <p:strVal val="#ppt_x"/>
                                          </p:val>
                                        </p:tav>
                                      </p:tavLst>
                                    </p:anim>
                                    <p:anim calcmode="lin" valueType="num">
                                      <p:cBhvr>
                                        <p:cTn id="6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42" presetClass="entr" presetSubtype="0" fill="hold" grpId="3"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1000"/>
                                        <p:tgtEl>
                                          <p:spTgt spid="12"/>
                                        </p:tgtEl>
                                      </p:cBhvr>
                                    </p:animEffect>
                                    <p:anim calcmode="lin" valueType="num">
                                      <p:cBhvr>
                                        <p:cTn id="66" dur="1000" fill="hold"/>
                                        <p:tgtEl>
                                          <p:spTgt spid="12"/>
                                        </p:tgtEl>
                                        <p:attrNameLst>
                                          <p:attrName>ppt_x</p:attrName>
                                        </p:attrNameLst>
                                      </p:cBhvr>
                                      <p:tavLst>
                                        <p:tav tm="0">
                                          <p:val>
                                            <p:strVal val="#ppt_x"/>
                                          </p:val>
                                        </p:tav>
                                        <p:tav tm="100000">
                                          <p:val>
                                            <p:strVal val="#ppt_x"/>
                                          </p:val>
                                        </p:tav>
                                      </p:tavLst>
                                    </p:anim>
                                    <p:anim calcmode="lin" valueType="num">
                                      <p:cBhvr>
                                        <p:cTn id="67" dur="1000" fill="hold"/>
                                        <p:tgtEl>
                                          <p:spTgt spid="12"/>
                                        </p:tgtEl>
                                        <p:attrNameLst>
                                          <p:attrName>ppt_y</p:attrName>
                                        </p:attrNameLst>
                                      </p:cBhvr>
                                      <p:tavLst>
                                        <p:tav tm="0">
                                          <p:val>
                                            <p:strVal val="#ppt_y+.1"/>
                                          </p:val>
                                        </p:tav>
                                        <p:tav tm="100000">
                                          <p:val>
                                            <p:strVal val="#ppt_y"/>
                                          </p:val>
                                        </p:tav>
                                      </p:tavLst>
                                    </p:anim>
                                  </p:childTnLst>
                                </p:cTn>
                              </p:par>
                              <p:par>
                                <p:cTn id="68" presetID="42" presetClass="entr" presetSubtype="0" fill="hold" grpId="7"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1000"/>
                                        <p:tgtEl>
                                          <p:spTgt spid="17"/>
                                        </p:tgtEl>
                                      </p:cBhvr>
                                    </p:animEffect>
                                    <p:anim calcmode="lin" valueType="num">
                                      <p:cBhvr>
                                        <p:cTn id="71" dur="1000" fill="hold"/>
                                        <p:tgtEl>
                                          <p:spTgt spid="17"/>
                                        </p:tgtEl>
                                        <p:attrNameLst>
                                          <p:attrName>ppt_x</p:attrName>
                                        </p:attrNameLst>
                                      </p:cBhvr>
                                      <p:tavLst>
                                        <p:tav tm="0">
                                          <p:val>
                                            <p:strVal val="#ppt_x"/>
                                          </p:val>
                                        </p:tav>
                                        <p:tav tm="100000">
                                          <p:val>
                                            <p:strVal val="#ppt_x"/>
                                          </p:val>
                                        </p:tav>
                                      </p:tavLst>
                                    </p:anim>
                                    <p:anim calcmode="lin" valueType="num">
                                      <p:cBhvr>
                                        <p:cTn id="72" dur="1000" fill="hold"/>
                                        <p:tgtEl>
                                          <p:spTgt spid="17"/>
                                        </p:tgtEl>
                                        <p:attrNameLst>
                                          <p:attrName>ppt_y</p:attrName>
                                        </p:attrNameLst>
                                      </p:cBhvr>
                                      <p:tavLst>
                                        <p:tav tm="0">
                                          <p:val>
                                            <p:strVal val="#ppt_y+.1"/>
                                          </p:val>
                                        </p:tav>
                                        <p:tav tm="100000">
                                          <p:val>
                                            <p:strVal val="#ppt_y"/>
                                          </p:val>
                                        </p:tav>
                                      </p:tavLst>
                                    </p:anim>
                                  </p:childTnLst>
                                </p:cTn>
                              </p:par>
                              <p:par>
                                <p:cTn id="73" presetID="42" presetClass="entr" presetSubtype="0" fill="hold" grpId="11"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P spid="12" grpId="3"/>
      <p:bldP spid="13" grpId="4"/>
      <p:bldP spid="14" grpId="5"/>
      <p:bldP spid="16" grpId="6"/>
      <p:bldP spid="17" grpId="7"/>
      <p:bldP spid="3" grpId="8"/>
      <p:bldP spid="15" grpId="9"/>
      <p:bldP spid="18" grpId="10"/>
      <p:bldP spid="19" grpId="11"/>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a:t>三、中华人民共和国的政治制度</a:t>
            </a:r>
          </a:p>
        </p:txBody>
      </p:sp>
      <p:sp>
        <p:nvSpPr>
          <p:cNvPr id="5" name="文本框 4"/>
          <p:cNvSpPr txBox="1"/>
          <p:nvPr/>
        </p:nvSpPr>
        <p:spPr>
          <a:xfrm>
            <a:off x="1063848" y="1798169"/>
            <a:ext cx="10064304" cy="4524315"/>
          </a:xfrm>
          <a:prstGeom prst="rect">
            <a:avLst/>
          </a:prstGeom>
          <a:noFill/>
        </p:spPr>
        <p:txBody>
          <a:bodyPr wrap="square" rtlCol="0">
            <a:spAutoFit/>
          </a:bodyPr>
          <a:lstStyle>
            <a:defPPr/>
          </a:lstStyle>
          <a:p>
            <a:pPr indent="457200">
              <a:lnSpc>
                <a:spcPct val="150000"/>
              </a:lnSpc>
            </a:pPr>
            <a:r>
              <a:rPr lang="zh-CN" altLang="en-US" sz="2400" smtClean="0">
                <a:latin typeface="黑体" pitchFamily="49" charset="-122"/>
                <a:ea typeface="黑体" pitchFamily="49" charset="-122"/>
              </a:rPr>
              <a:t> 总目标：推进国家治理体系和治理能力现代化</a:t>
            </a:r>
            <a:endParaRPr lang="en-US" altLang="zh-CN" sz="2400" smtClean="0">
              <a:latin typeface="黑体" pitchFamily="49" charset="-122"/>
              <a:ea typeface="黑体" pitchFamily="49" charset="-122"/>
            </a:endParaRPr>
          </a:p>
          <a:p>
            <a:pPr indent="457200">
              <a:lnSpc>
                <a:spcPct val="150000"/>
              </a:lnSpc>
            </a:pPr>
            <a:r>
              <a:rPr lang="zh-CN" altLang="en-US" sz="2400" smtClean="0">
                <a:latin typeface="黑体" pitchFamily="49" charset="-122"/>
                <a:ea typeface="黑体" pitchFamily="49" charset="-122"/>
                <a:cs typeface="黑体" panose="02010609060101010101" pitchFamily="49" charset="-122"/>
              </a:rPr>
              <a:t> 中共</a:t>
            </a:r>
            <a:r>
              <a:rPr lang="zh-CN" altLang="en-US" sz="2400">
                <a:latin typeface="黑体" pitchFamily="49" charset="-122"/>
                <a:ea typeface="黑体" pitchFamily="49" charset="-122"/>
                <a:cs typeface="黑体" panose="02010609060101010101" pitchFamily="49" charset="-122"/>
              </a:rPr>
              <a:t>十九届四中全会：突出强调了</a:t>
            </a:r>
            <a:r>
              <a:rPr lang="zh-CN" altLang="en-US" sz="2400">
                <a:solidFill>
                  <a:srgbClr val="FF0000"/>
                </a:solidFill>
                <a:latin typeface="黑体" pitchFamily="49" charset="-122"/>
                <a:ea typeface="黑体" pitchFamily="49" charset="-122"/>
                <a:cs typeface="黑体" panose="02010609060101010101" pitchFamily="49" charset="-122"/>
              </a:rPr>
              <a:t>中国共产党的领导</a:t>
            </a:r>
            <a:r>
              <a:rPr lang="zh-CN" altLang="en-US" sz="2400">
                <a:latin typeface="黑体" pitchFamily="49" charset="-122"/>
                <a:ea typeface="黑体" pitchFamily="49" charset="-122"/>
                <a:cs typeface="黑体" panose="02010609060101010101" pitchFamily="49" charset="-122"/>
              </a:rPr>
              <a:t>是中国特色社会主义最本质的特征，是中国特色社会主义制度最大优势。</a:t>
            </a:r>
            <a:endParaRPr lang="en-US" altLang="zh-CN" sz="2400">
              <a:latin typeface="黑体" pitchFamily="49" charset="-122"/>
              <a:ea typeface="黑体" pitchFamily="49" charset="-122"/>
              <a:cs typeface="黑体" panose="02010609060101010101" pitchFamily="49" charset="-122"/>
            </a:endParaRPr>
          </a:p>
          <a:p>
            <a:pPr indent="457200">
              <a:lnSpc>
                <a:spcPct val="150000"/>
              </a:lnSpc>
            </a:pPr>
            <a:r>
              <a:rPr lang="zh-CN" altLang="en-US" sz="2400" smtClean="0">
                <a:latin typeface="黑体" pitchFamily="49" charset="-122"/>
                <a:ea typeface="黑体" pitchFamily="49" charset="-122"/>
              </a:rPr>
              <a:t> 途径：“三个坚持”</a:t>
            </a:r>
            <a:endParaRPr lang="en-US" altLang="zh-CN" sz="2400">
              <a:latin typeface="黑体" pitchFamily="49" charset="-122"/>
              <a:ea typeface="黑体" pitchFamily="49" charset="-122"/>
            </a:endParaRPr>
          </a:p>
          <a:p>
            <a:pPr indent="457200">
              <a:lnSpc>
                <a:spcPct val="150000"/>
              </a:lnSpc>
            </a:pPr>
            <a:r>
              <a:rPr lang="zh-CN" altLang="en-US" sz="2400" smtClean="0">
                <a:latin typeface="黑体" pitchFamily="49" charset="-122"/>
                <a:ea typeface="黑体" pitchFamily="49" charset="-122"/>
              </a:rPr>
              <a:t> ①</a:t>
            </a:r>
            <a:r>
              <a:rPr lang="zh-CN" altLang="en-US" sz="2400">
                <a:latin typeface="黑体" pitchFamily="49" charset="-122"/>
                <a:ea typeface="黑体" pitchFamily="49" charset="-122"/>
              </a:rPr>
              <a:t>坚持把根本政治制度、基本政治制度同法律体系、基本经济制度等有机结合起来</a:t>
            </a:r>
          </a:p>
          <a:p>
            <a:pPr marL="457200">
              <a:lnSpc>
                <a:spcPct val="150000"/>
              </a:lnSpc>
            </a:pPr>
            <a:r>
              <a:rPr lang="zh-CN" altLang="en-US" sz="2400" smtClean="0">
                <a:latin typeface="黑体" pitchFamily="49" charset="-122"/>
                <a:ea typeface="黑体" pitchFamily="49" charset="-122"/>
              </a:rPr>
              <a:t> ②</a:t>
            </a:r>
            <a:r>
              <a:rPr lang="zh-CN" altLang="en-US" sz="2400">
                <a:latin typeface="黑体" pitchFamily="49" charset="-122"/>
                <a:ea typeface="黑体" pitchFamily="49" charset="-122"/>
              </a:rPr>
              <a:t>坚持把国家层面民主制度同基层民主制度有机结合起来</a:t>
            </a:r>
          </a:p>
          <a:p>
            <a:pPr marL="457200">
              <a:lnSpc>
                <a:spcPct val="150000"/>
              </a:lnSpc>
            </a:pPr>
            <a:r>
              <a:rPr lang="zh-CN" altLang="en-US" sz="2400" smtClean="0">
                <a:latin typeface="黑体" pitchFamily="49" charset="-122"/>
                <a:ea typeface="黑体" pitchFamily="49" charset="-122"/>
              </a:rPr>
              <a:t> ③</a:t>
            </a:r>
            <a:r>
              <a:rPr lang="zh-CN" altLang="en-US" sz="2400">
                <a:latin typeface="黑体" pitchFamily="49" charset="-122"/>
                <a:ea typeface="黑体" pitchFamily="49" charset="-122"/>
              </a:rPr>
              <a:t>坚持把党的领导、人民当家作主、依法治国有机结合起来</a:t>
            </a:r>
          </a:p>
        </p:txBody>
      </p:sp>
      <p:sp>
        <p:nvSpPr>
          <p:cNvPr id="6" name="文本框 5"/>
          <p:cNvSpPr txBox="1"/>
          <p:nvPr/>
        </p:nvSpPr>
        <p:spPr>
          <a:xfrm>
            <a:off x="1569355" y="1336504"/>
            <a:ext cx="10288988"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重点解析</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进入社会主义新时代，如何发展和完善我国政治制度。</a:t>
            </a:r>
            <a:endParaRPr lang="zh-CN" altLang="en-US" sz="2400">
              <a:latin typeface="黑体" pitchFamily="49" charset="-122"/>
              <a:ea typeface="黑体"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45733" y="692544"/>
            <a:ext cx="1141262" cy="123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a:t>三、中华人民共和国的政治制度</a:t>
            </a:r>
          </a:p>
        </p:txBody>
      </p:sp>
      <p:sp>
        <p:nvSpPr>
          <p:cNvPr id="5" name="文本框 4"/>
          <p:cNvSpPr txBox="1"/>
          <p:nvPr/>
        </p:nvSpPr>
        <p:spPr>
          <a:xfrm>
            <a:off x="1199484" y="2528872"/>
            <a:ext cx="10317845" cy="2308324"/>
          </a:xfrm>
          <a:prstGeom prst="rect">
            <a:avLst/>
          </a:prstGeom>
          <a:noFill/>
        </p:spPr>
        <p:txBody>
          <a:bodyPr wrap="square" rtlCol="0">
            <a:spAutoFit/>
          </a:bodyPr>
          <a:lstStyle>
            <a:defPPr/>
          </a:lstStyle>
          <a:p>
            <a:pPr indent="457200">
              <a:lnSpc>
                <a:spcPct val="150000"/>
              </a:lnSpc>
            </a:pPr>
            <a:r>
              <a:rPr lang="zh-CN" altLang="en-US" sz="2400" smtClean="0">
                <a:latin typeface="黑体" pitchFamily="49" charset="-122"/>
                <a:ea typeface="黑体" pitchFamily="49" charset="-122"/>
              </a:rPr>
              <a:t> 评价</a:t>
            </a:r>
            <a:r>
              <a:rPr lang="zh-CN" altLang="en-US" sz="2400">
                <a:latin typeface="黑体" pitchFamily="49" charset="-122"/>
                <a:ea typeface="黑体" pitchFamily="49" charset="-122"/>
              </a:rPr>
              <a:t>：中国特色社会主义制度和国家治理体系具有强大生命力和巨大优越性，为党和国家事业发展、人民幸福安康、社会和谐稳定和国家长治久安提供了有力制度保障，确保实现</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两个一百年</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奋斗目标，实现中华民族伟大复兴，使中国特色社会主义制度更加巩固、优越性充分展现。</a:t>
            </a:r>
          </a:p>
        </p:txBody>
      </p:sp>
      <p:sp>
        <p:nvSpPr>
          <p:cNvPr id="6" name="文本框 5"/>
          <p:cNvSpPr txBox="1"/>
          <p:nvPr/>
        </p:nvSpPr>
        <p:spPr>
          <a:xfrm>
            <a:off x="1661822" y="1665277"/>
            <a:ext cx="10288988" cy="461665"/>
          </a:xfrm>
          <a:prstGeom prst="rect">
            <a:avLst/>
          </a:prstGeom>
          <a:noFill/>
        </p:spPr>
        <p:txBody>
          <a:bodyPr wrap="square" rtlCol="0">
            <a:spAutoFit/>
          </a:bodyPr>
          <a:lstStyle>
            <a:defPPr/>
          </a:lstStyle>
          <a:p>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重点解析</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进入社会主义新时代，如何发展和完善我国政治制度。</a:t>
            </a:r>
            <a:endParaRPr lang="zh-CN" altLang="en-US" sz="2400">
              <a:latin typeface="黑体" pitchFamily="49" charset="-122"/>
              <a:ea typeface="黑体"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38200" y="1021317"/>
            <a:ext cx="1141262" cy="123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课堂小结</a:t>
            </a:r>
            <a:endParaRPr lang="zh-CN" altLang="en-US"/>
          </a:p>
        </p:txBody>
      </p:sp>
      <p:grpSp>
        <p:nvGrpSpPr>
          <p:cNvPr id="23" name="组合 22"/>
          <p:cNvGrpSpPr/>
          <p:nvPr/>
        </p:nvGrpSpPr>
        <p:grpSpPr>
          <a:xfrm>
            <a:off x="435437" y="1122158"/>
            <a:ext cx="11416756" cy="5224364"/>
            <a:chOff x="435437" y="1122158"/>
            <a:chExt cx="11416756" cy="5224364"/>
          </a:xfrm>
        </p:grpSpPr>
        <p:grpSp>
          <p:nvGrpSpPr>
            <p:cNvPr id="21" name="组合 20"/>
            <p:cNvGrpSpPr/>
            <p:nvPr/>
          </p:nvGrpSpPr>
          <p:grpSpPr>
            <a:xfrm>
              <a:off x="435437" y="1122158"/>
              <a:ext cx="11416756" cy="5224364"/>
              <a:chOff x="212800" y="788203"/>
              <a:chExt cx="11416756" cy="5224364"/>
            </a:xfrm>
          </p:grpSpPr>
          <p:grpSp>
            <p:nvGrpSpPr>
              <p:cNvPr id="5" name="组合 4"/>
              <p:cNvGrpSpPr/>
              <p:nvPr/>
            </p:nvGrpSpPr>
            <p:grpSpPr>
              <a:xfrm>
                <a:off x="212800" y="788203"/>
                <a:ext cx="11112825" cy="5186681"/>
                <a:chOff x="461" y="1769"/>
                <a:chExt cx="11846" cy="7538"/>
              </a:xfrm>
            </p:grpSpPr>
            <p:sp>
              <p:nvSpPr>
                <p:cNvPr id="6" name="文本框 5"/>
                <p:cNvSpPr txBox="1"/>
                <p:nvPr/>
              </p:nvSpPr>
              <p:spPr>
                <a:xfrm>
                  <a:off x="461" y="2626"/>
                  <a:ext cx="663" cy="6414"/>
                </a:xfrm>
                <a:prstGeom prst="rect">
                  <a:avLst/>
                </a:prstGeom>
                <a:noFill/>
              </p:spPr>
              <p:txBody>
                <a:bodyPr wrap="square" rtlCol="0" anchor="t">
                  <a:spAutoFit/>
                </a:bodyPr>
                <a:lstStyle>
                  <a:defPPr/>
                </a:lstStyle>
                <a:p>
                  <a:pPr algn="ctr">
                    <a:lnSpc>
                      <a:spcPct val="90000"/>
                    </a:lnSpc>
                  </a:pPr>
                  <a:r>
                    <a:rPr lang="zh-CN" altLang="en-US" sz="2400" spc="80" smtClean="0">
                      <a:solidFill>
                        <a:schemeClr val="tx1"/>
                      </a:solidFill>
                      <a:effectLst/>
                      <a:uFillTx/>
                      <a:latin typeface="黑体" pitchFamily="49" charset="-122"/>
                      <a:ea typeface="黑体" pitchFamily="49" charset="-122"/>
                      <a:cs typeface="Arial" pitchFamily="34" charset="0"/>
                      <a:sym typeface="+mn-ea"/>
                    </a:rPr>
                    <a:t>共和制在中国建立的曲折过程</a:t>
                  </a:r>
                  <a:endParaRPr lang="zh-CN" altLang="en-US" sz="2400" spc="80">
                    <a:solidFill>
                      <a:schemeClr val="tx1"/>
                    </a:solidFill>
                    <a:effectLst/>
                    <a:uFillTx/>
                    <a:latin typeface="黑体" pitchFamily="49" charset="-122"/>
                    <a:ea typeface="黑体" pitchFamily="49" charset="-122"/>
                    <a:cs typeface="Arial" panose="020b0604020202020204" pitchFamily="34" charset="0"/>
                    <a:sym typeface="+mn-ea"/>
                  </a:endParaRPr>
                </a:p>
              </p:txBody>
            </p:sp>
            <p:sp>
              <p:nvSpPr>
                <p:cNvPr id="7" name="文本框 6"/>
                <p:cNvSpPr txBox="1"/>
                <p:nvPr/>
              </p:nvSpPr>
              <p:spPr>
                <a:xfrm>
                  <a:off x="2194" y="2899"/>
                  <a:ext cx="432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民国时期的政治制度</a:t>
                  </a:r>
                </a:p>
              </p:txBody>
            </p:sp>
            <p:sp>
              <p:nvSpPr>
                <p:cNvPr id="8" name="文本框 7"/>
                <p:cNvSpPr txBox="1"/>
                <p:nvPr/>
              </p:nvSpPr>
              <p:spPr>
                <a:xfrm>
                  <a:off x="1751" y="5296"/>
                  <a:ext cx="528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中共在根据地的制度探索</a:t>
                  </a:r>
                </a:p>
              </p:txBody>
            </p:sp>
            <p:sp>
              <p:nvSpPr>
                <p:cNvPr id="9" name="文本框 8"/>
                <p:cNvSpPr txBox="1"/>
                <p:nvPr/>
              </p:nvSpPr>
              <p:spPr>
                <a:xfrm>
                  <a:off x="1955" y="8075"/>
                  <a:ext cx="4011"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中华人民共和国的政治制度</a:t>
                  </a:r>
                </a:p>
              </p:txBody>
            </p:sp>
            <p:sp>
              <p:nvSpPr>
                <p:cNvPr id="10" name="文本框 9"/>
                <p:cNvSpPr txBox="1"/>
                <p:nvPr/>
              </p:nvSpPr>
              <p:spPr>
                <a:xfrm>
                  <a:off x="6067" y="1769"/>
                  <a:ext cx="624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南京临时政府：初建民主共和制度</a:t>
                  </a:r>
                  <a:endParaRPr lang="en-US" altLang="zh-CN" sz="2400">
                    <a:solidFill>
                      <a:schemeClr val="tx1"/>
                    </a:solidFill>
                    <a:effectLst/>
                    <a:latin typeface="黑体" pitchFamily="49" charset="-122"/>
                    <a:ea typeface="黑体" pitchFamily="49" charset="-122"/>
                  </a:endParaRPr>
                </a:p>
              </p:txBody>
            </p:sp>
            <p:sp>
              <p:nvSpPr>
                <p:cNvPr id="11" name="文本框 10"/>
                <p:cNvSpPr txBox="1"/>
                <p:nvPr/>
              </p:nvSpPr>
              <p:spPr>
                <a:xfrm>
                  <a:off x="6109" y="3480"/>
                  <a:ext cx="576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南京国民民政府：一党专制</a:t>
                  </a:r>
                </a:p>
              </p:txBody>
            </p:sp>
            <p:sp>
              <p:nvSpPr>
                <p:cNvPr id="12" name="文本框 11"/>
                <p:cNvSpPr txBox="1"/>
                <p:nvPr/>
              </p:nvSpPr>
              <p:spPr>
                <a:xfrm>
                  <a:off x="5944" y="4484"/>
                  <a:ext cx="528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革命根据地：建立苏维埃政权</a:t>
                  </a:r>
                </a:p>
              </p:txBody>
            </p:sp>
            <p:sp>
              <p:nvSpPr>
                <p:cNvPr id="13" name="文本框 12"/>
                <p:cNvSpPr txBox="1"/>
                <p:nvPr/>
              </p:nvSpPr>
              <p:spPr>
                <a:xfrm>
                  <a:off x="5963" y="5287"/>
                  <a:ext cx="528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抗日根据地：建立边区政府</a:t>
                  </a:r>
                </a:p>
              </p:txBody>
            </p:sp>
            <p:sp>
              <p:nvSpPr>
                <p:cNvPr id="14" name="文本框 13"/>
                <p:cNvSpPr txBox="1"/>
                <p:nvPr/>
              </p:nvSpPr>
              <p:spPr>
                <a:xfrm>
                  <a:off x="5913" y="6207"/>
                  <a:ext cx="5280" cy="590"/>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解放区：建立人民民主政权</a:t>
                  </a:r>
                </a:p>
              </p:txBody>
            </p:sp>
            <p:sp>
              <p:nvSpPr>
                <p:cNvPr id="15" name="文本框 14"/>
                <p:cNvSpPr txBox="1"/>
                <p:nvPr/>
              </p:nvSpPr>
              <p:spPr>
                <a:xfrm>
                  <a:off x="6288" y="7640"/>
                  <a:ext cx="4320" cy="697"/>
                </a:xfrm>
                <a:prstGeom prst="rect">
                  <a:avLst/>
                </a:prstGeom>
                <a:noFill/>
                <a:ln>
                  <a:noFill/>
                </a:ln>
              </p:spPr>
              <p:txBody>
                <a:bodyPr wrap="square" lIns="0" tIns="0" rIns="0" bIns="0" rtlCol="0">
                  <a:spAutoFit/>
                </a:bodyPr>
                <a:lstStyle>
                  <a:defPPr/>
                </a:lstStyle>
                <a:p>
                  <a:pPr algn="just">
                    <a:lnSpc>
                      <a:spcPct val="130000"/>
                    </a:lnSpc>
                  </a:pPr>
                  <a:r>
                    <a:rPr lang="zh-CN" altLang="en-US" sz="2400">
                      <a:solidFill>
                        <a:schemeClr val="tx1"/>
                      </a:solidFill>
                      <a:effectLst/>
                      <a:latin typeface="黑体" pitchFamily="49" charset="-122"/>
                      <a:ea typeface="黑体" pitchFamily="49" charset="-122"/>
                    </a:rPr>
                    <a:t>人民代表大会制度</a:t>
                  </a:r>
                </a:p>
              </p:txBody>
            </p:sp>
            <p:sp>
              <p:nvSpPr>
                <p:cNvPr id="16" name="左大括号 15"/>
                <p:cNvSpPr/>
                <p:nvPr/>
              </p:nvSpPr>
              <p:spPr>
                <a:xfrm>
                  <a:off x="5551" y="1877"/>
                  <a:ext cx="262" cy="2347"/>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2400">
                    <a:latin typeface="黑体" pitchFamily="49" charset="-122"/>
                    <a:ea typeface="黑体" pitchFamily="49" charset="-122"/>
                  </a:endParaRPr>
                </a:p>
              </p:txBody>
            </p:sp>
            <p:sp>
              <p:nvSpPr>
                <p:cNvPr id="17" name="左大括号 16"/>
                <p:cNvSpPr/>
                <p:nvPr/>
              </p:nvSpPr>
              <p:spPr>
                <a:xfrm>
                  <a:off x="5482" y="4678"/>
                  <a:ext cx="308" cy="2001"/>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2400">
                    <a:latin typeface="黑体" pitchFamily="49" charset="-122"/>
                    <a:ea typeface="黑体" pitchFamily="49" charset="-122"/>
                  </a:endParaRPr>
                </a:p>
              </p:txBody>
            </p:sp>
            <p:sp>
              <p:nvSpPr>
                <p:cNvPr id="18" name="左大括号 17"/>
                <p:cNvSpPr/>
                <p:nvPr/>
              </p:nvSpPr>
              <p:spPr>
                <a:xfrm>
                  <a:off x="5920" y="7621"/>
                  <a:ext cx="308" cy="1686"/>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2400">
                    <a:latin typeface="黑体" pitchFamily="49" charset="-122"/>
                    <a:ea typeface="黑体" pitchFamily="49" charset="-122"/>
                  </a:endParaRPr>
                </a:p>
              </p:txBody>
            </p:sp>
            <p:sp>
              <p:nvSpPr>
                <p:cNvPr id="19" name="左大括号 18"/>
                <p:cNvSpPr/>
                <p:nvPr/>
              </p:nvSpPr>
              <p:spPr>
                <a:xfrm>
                  <a:off x="1324" y="3238"/>
                  <a:ext cx="470" cy="5486"/>
                </a:xfrm>
                <a:prstGeom prst="leftBrace">
                  <a:avLst>
                    <a:gd name="adj1" fmla="val 44805"/>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2400">
                    <a:latin typeface="黑体" pitchFamily="49" charset="-122"/>
                    <a:ea typeface="黑体" pitchFamily="49" charset="-122"/>
                  </a:endParaRPr>
                </a:p>
              </p:txBody>
            </p:sp>
          </p:grpSp>
          <p:sp>
            <p:nvSpPr>
              <p:cNvPr id="20" name="文本框 19"/>
              <p:cNvSpPr txBox="1"/>
              <p:nvPr/>
            </p:nvSpPr>
            <p:spPr>
              <a:xfrm>
                <a:off x="5680241" y="5533142"/>
                <a:ext cx="5949315" cy="479425"/>
              </a:xfrm>
              <a:prstGeom prst="rect">
                <a:avLst/>
              </a:prstGeom>
              <a:noFill/>
              <a:ln>
                <a:noFill/>
              </a:ln>
            </p:spPr>
            <p:txBody>
              <a:bodyPr wrap="square" lIns="0" tIns="0" rIns="0" bIns="0" rtlCol="0">
                <a:spAutoFit/>
              </a:bodyPr>
              <a:lstStyle>
                <a:defPPr/>
              </a:lstStyle>
              <a:p>
                <a:pPr algn="just">
                  <a:lnSpc>
                    <a:spcPct val="130000"/>
                  </a:lnSpc>
                </a:pPr>
                <a:r>
                  <a:rPr lang="zh-CN" altLang="en-US" sz="2400">
                    <a:solidFill>
                      <a:schemeClr val="tx1"/>
                    </a:solidFill>
                    <a:effectLst/>
                    <a:latin typeface="黑体" pitchFamily="49" charset="-122"/>
                    <a:ea typeface="黑体" pitchFamily="49" charset="-122"/>
                  </a:rPr>
                  <a:t>中国共产党领导的多党合作和政治协商制度</a:t>
                </a:r>
              </a:p>
            </p:txBody>
          </p:sp>
        </p:grpSp>
        <p:sp>
          <p:nvSpPr>
            <p:cNvPr id="22" name="文本框 21"/>
            <p:cNvSpPr txBox="1"/>
            <p:nvPr/>
          </p:nvSpPr>
          <p:spPr>
            <a:xfrm>
              <a:off x="5694469" y="1712272"/>
              <a:ext cx="3780155" cy="405765"/>
            </a:xfrm>
            <a:prstGeom prst="rect">
              <a:avLst/>
            </a:prstGeom>
            <a:noFill/>
            <a:ln>
              <a:noFill/>
            </a:ln>
          </p:spPr>
          <p:txBody>
            <a:bodyPr wrap="square" lIns="0" tIns="0" rIns="0" bIns="0" rtlCol="0">
              <a:spAutoFit/>
            </a:bodyPr>
            <a:lstStyle>
              <a:defPPr/>
            </a:lstStyle>
            <a:p>
              <a:pPr algn="just">
                <a:lnSpc>
                  <a:spcPct val="110000"/>
                </a:lnSpc>
              </a:pPr>
              <a:r>
                <a:rPr lang="zh-CN" altLang="en-US" sz="2400">
                  <a:solidFill>
                    <a:schemeClr val="tx1"/>
                  </a:solidFill>
                  <a:effectLst/>
                  <a:latin typeface="黑体" pitchFamily="49" charset="-122"/>
                  <a:ea typeface="黑体" pitchFamily="49" charset="-122"/>
                </a:rPr>
                <a:t>北洋政府：政党政治</a:t>
              </a:r>
            </a:p>
          </p:txBody>
        </p:sp>
      </p:gr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defPPr/>
          </a:lstStyle>
          <a:p>
            <a:pPr/>
            <a:r>
              <a:rPr lang="zh-CN" altLang="en-US" smtClean="0"/>
              <a:t>课堂小结</a:t>
            </a:r>
            <a:endParaRPr lang="zh-CN" altLang="en-US"/>
          </a:p>
        </p:txBody>
      </p:sp>
      <p:sp>
        <p:nvSpPr>
          <p:cNvPr id="3" name="内容占位符 2"/>
          <p:cNvSpPr>
            <a:spLocks noGrp="1"/>
          </p:cNvSpPr>
          <p:nvPr>
            <p:ph idx="1"/>
          </p:nvPr>
        </p:nvSpPr>
        <p:spPr>
          <a:xfrm>
            <a:off x="838200" y="1324539"/>
            <a:ext cx="10915436" cy="5033963"/>
          </a:xfrm>
        </p:spPr>
        <p:txBody>
          <a:bodyPr>
            <a:normAutofit lnSpcReduction="10000"/>
          </a:bodyPr>
          <a:lstStyle>
            <a:defPPr/>
          </a:lstStyle>
          <a:p>
            <a:pPr indent="457200">
              <a:lnSpc>
                <a:spcPct val="130000"/>
              </a:lnSpc>
            </a:pPr>
            <a:r>
              <a:rPr lang="zh-CN" altLang="en-US" sz="2400" smtClean="0">
                <a:solidFill>
                  <a:schemeClr val="tx1"/>
                </a:solidFill>
              </a:rPr>
              <a:t>  共和制在中国的建立过程曲折艰难</a:t>
            </a:r>
            <a:r>
              <a:rPr lang="zh-CN" altLang="en-US" sz="2400">
                <a:solidFill>
                  <a:schemeClr val="tx1"/>
                </a:solidFill>
              </a:rPr>
              <a:t>，受到国外帝国主义势力、国内封建势力、国民党</a:t>
            </a:r>
            <a:r>
              <a:rPr lang="zh-CN" altLang="en-US" sz="2400" smtClean="0">
                <a:solidFill>
                  <a:schemeClr val="tx1"/>
                </a:solidFill>
              </a:rPr>
              <a:t>反动派等的</a:t>
            </a:r>
            <a:r>
              <a:rPr lang="zh-CN" altLang="en-US" sz="2400">
                <a:solidFill>
                  <a:schemeClr val="tx1"/>
                </a:solidFill>
              </a:rPr>
              <a:t>阻挠。</a:t>
            </a:r>
          </a:p>
          <a:p>
            <a:pPr indent="457200">
              <a:lnSpc>
                <a:spcPct val="130000"/>
              </a:lnSpc>
            </a:pPr>
            <a:r>
              <a:rPr lang="zh-CN" altLang="en-US" sz="2400" smtClean="0">
                <a:solidFill>
                  <a:schemeClr val="tx1"/>
                </a:solidFill>
              </a:rPr>
              <a:t>  中国人经历了从追求</a:t>
            </a:r>
            <a:r>
              <a:rPr lang="zh-CN" altLang="en-US" sz="2400">
                <a:solidFill>
                  <a:schemeClr val="tx1"/>
                </a:solidFill>
              </a:rPr>
              <a:t>资产阶级民主政治到社会主义民主政治</a:t>
            </a:r>
            <a:r>
              <a:rPr lang="zh-CN" altLang="en-US" sz="2400" smtClean="0">
                <a:solidFill>
                  <a:schemeClr val="tx1"/>
                </a:solidFill>
              </a:rPr>
              <a:t>的过程，从</a:t>
            </a:r>
            <a:r>
              <a:rPr lang="zh-CN" altLang="en-US" sz="2400">
                <a:solidFill>
                  <a:schemeClr val="tx1"/>
                </a:solidFill>
              </a:rPr>
              <a:t>盲目照搬、学习借鉴西方国家政治制度到逐渐结合自身国情，建立</a:t>
            </a:r>
            <a:r>
              <a:rPr lang="zh-CN" altLang="en-US" sz="2400" smtClean="0">
                <a:solidFill>
                  <a:schemeClr val="tx1"/>
                </a:solidFill>
              </a:rPr>
              <a:t>起符合中国</a:t>
            </a:r>
            <a:r>
              <a:rPr lang="zh-CN" altLang="en-US" sz="2400">
                <a:solidFill>
                  <a:schemeClr val="tx1"/>
                </a:solidFill>
              </a:rPr>
              <a:t>国情的</a:t>
            </a:r>
            <a:r>
              <a:rPr lang="zh-CN" altLang="en-US" sz="2400" smtClean="0">
                <a:solidFill>
                  <a:schemeClr val="tx1"/>
                </a:solidFill>
              </a:rPr>
              <a:t>共和政体。</a:t>
            </a:r>
            <a:r>
              <a:rPr lang="zh-CN" altLang="en-US" sz="2400">
                <a:solidFill>
                  <a:schemeClr val="tx1"/>
                </a:solidFill>
              </a:rPr>
              <a:t>辛亥革命后</a:t>
            </a:r>
            <a:r>
              <a:rPr lang="zh-CN" altLang="en-US" sz="2400" smtClean="0">
                <a:solidFill>
                  <a:schemeClr val="tx1"/>
                </a:solidFill>
              </a:rPr>
              <a:t>模仿西方建立三权分立、责任内阁政体，实行西方政党政治，但</a:t>
            </a:r>
            <a:r>
              <a:rPr lang="zh-CN" altLang="en-US" sz="2400">
                <a:solidFill>
                  <a:schemeClr val="tx1"/>
                </a:solidFill>
              </a:rPr>
              <a:t>最终失败，后经中国共产党在</a:t>
            </a:r>
            <a:r>
              <a:rPr lang="zh-CN" altLang="en-US" sz="2400" smtClean="0">
                <a:solidFill>
                  <a:schemeClr val="tx1"/>
                </a:solidFill>
              </a:rPr>
              <a:t>根据地和解放区建立</a:t>
            </a:r>
            <a:r>
              <a:rPr lang="zh-CN" altLang="en-US" sz="2400">
                <a:solidFill>
                  <a:schemeClr val="tx1"/>
                </a:solidFill>
              </a:rPr>
              <a:t>政权的</a:t>
            </a:r>
            <a:r>
              <a:rPr lang="zh-CN" altLang="en-US" sz="2400" smtClean="0">
                <a:solidFill>
                  <a:schemeClr val="tx1"/>
                </a:solidFill>
              </a:rPr>
              <a:t>尝试和探索，</a:t>
            </a:r>
            <a:r>
              <a:rPr lang="zh-CN" altLang="en-US" sz="2400">
                <a:solidFill>
                  <a:schemeClr val="tx1"/>
                </a:solidFill>
              </a:rPr>
              <a:t>最终建立</a:t>
            </a:r>
            <a:r>
              <a:rPr lang="zh-CN" altLang="en-US" sz="2400" smtClean="0">
                <a:solidFill>
                  <a:schemeClr val="tx1"/>
                </a:solidFill>
              </a:rPr>
              <a:t>起人民当家作主的人民共和国。</a:t>
            </a:r>
            <a:endParaRPr lang="en-US" altLang="zh-CN" sz="2400" smtClean="0">
              <a:solidFill>
                <a:schemeClr val="tx1"/>
              </a:solidFill>
            </a:endParaRPr>
          </a:p>
          <a:p>
            <a:pPr indent="457200">
              <a:lnSpc>
                <a:spcPct val="130000"/>
              </a:lnSpc>
            </a:pPr>
            <a:r>
              <a:rPr lang="zh-CN" altLang="en-US" sz="2400" smtClean="0">
                <a:solidFill>
                  <a:schemeClr val="tx1"/>
                </a:solidFill>
              </a:rPr>
              <a:t>  新中国的</a:t>
            </a:r>
            <a:r>
              <a:rPr lang="zh-CN" altLang="en-US" sz="2400">
                <a:solidFill>
                  <a:schemeClr val="tx1"/>
                </a:solidFill>
              </a:rPr>
              <a:t>政治</a:t>
            </a:r>
            <a:r>
              <a:rPr lang="zh-CN" altLang="en-US" sz="2400" smtClean="0">
                <a:solidFill>
                  <a:schemeClr val="tx1"/>
                </a:solidFill>
              </a:rPr>
              <a:t>制度在无数前人探索实践的</a:t>
            </a:r>
            <a:r>
              <a:rPr lang="zh-CN" altLang="en-US" sz="2400">
                <a:solidFill>
                  <a:schemeClr val="tx1"/>
                </a:solidFill>
              </a:rPr>
              <a:t>基础上</a:t>
            </a:r>
            <a:r>
              <a:rPr lang="zh-CN" altLang="en-US" sz="2400" smtClean="0">
                <a:solidFill>
                  <a:schemeClr val="tx1"/>
                </a:solidFill>
              </a:rPr>
              <a:t>，建立起了有中国特色的社会主义政治制度，实行</a:t>
            </a:r>
            <a:r>
              <a:rPr lang="zh-CN" altLang="en-US" sz="2400">
                <a:solidFill>
                  <a:schemeClr val="tx1"/>
                </a:solidFill>
              </a:rPr>
              <a:t>“议行合一”的</a:t>
            </a:r>
            <a:r>
              <a:rPr lang="zh-CN" altLang="en-US" sz="2400" smtClean="0">
                <a:solidFill>
                  <a:schemeClr val="tx1"/>
                </a:solidFill>
              </a:rPr>
              <a:t>人民代表大会制度，中国共产党</a:t>
            </a:r>
            <a:r>
              <a:rPr lang="zh-CN" altLang="en-US" sz="2400">
                <a:solidFill>
                  <a:schemeClr val="tx1"/>
                </a:solidFill>
              </a:rPr>
              <a:t>领导下的</a:t>
            </a:r>
            <a:r>
              <a:rPr lang="zh-CN" altLang="en-US" sz="2400" smtClean="0">
                <a:solidFill>
                  <a:schemeClr val="tx1"/>
                </a:solidFill>
              </a:rPr>
              <a:t>多党合作和政治协商制度以及民族区域自治制度和基层群众自治制度。</a:t>
            </a:r>
            <a:endParaRPr lang="zh-CN" altLang="en-US" sz="2400">
              <a:solidFill>
                <a:schemeClr val="tx1"/>
              </a:solidFill>
            </a:endParaRPr>
          </a:p>
          <a:p>
            <a:pPr indent="457200"/>
            <a:endParaRPr lang="zh-CN" altLang="en-US" sz="2400">
              <a:solidFill>
                <a:schemeClr val="tx1"/>
              </a:solidFill>
            </a:endParaRPr>
          </a:p>
          <a:p>
            <a:pPr indent="457200"/>
            <a:endParaRPr lang="zh-CN" altLang="en-US" sz="2400">
              <a:solidFill>
                <a:schemeClr val="tx1"/>
              </a:solidFill>
            </a:endParaRPr>
          </a:p>
        </p:txBody>
      </p:sp>
      <p:pic>
        <p:nvPicPr>
          <p:cNvPr id="4" name="New picture"/>
          <p:cNvPicPr/>
          <p:nvPr/>
        </p:nvPicPr>
        <p:blipFill>
          <a:blip r:embed="rId2"/>
          <a:stretch>
            <a:fillRect/>
          </a:stretch>
        </p:blipFill>
        <p:spPr>
          <a:xfrm>
            <a:off x="10426700" y="108712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202</Paragraphs>
  <Slides>27</Slides>
  <Notes>1</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27</vt:i4>
      </vt:variant>
    </vt:vector>
  </HeadingPairs>
  <TitlesOfParts>
    <vt:vector baseType="lpstr" size="39">
      <vt:lpstr>Arial</vt:lpstr>
      <vt:lpstr>Times New Roman</vt:lpstr>
      <vt:lpstr>宋体</vt:lpstr>
      <vt:lpstr>Calibri</vt:lpstr>
      <vt:lpstr>黑体</vt:lpstr>
      <vt:lpstr>楷体</vt:lpstr>
      <vt:lpstr>等线 Light</vt:lpstr>
      <vt:lpstr>等线</vt:lpstr>
      <vt:lpstr>DFKai-SB</vt:lpstr>
      <vt:lpstr>华文新魏</vt:lpstr>
      <vt:lpstr>Wingdings</vt:lpstr>
      <vt:lpstr>Office 主题</vt:lpstr>
      <vt:lpstr>第1课  中国古代政治制度的形成与发展</vt:lpstr>
      <vt:lpstr>一、民国时期的政治制度</vt:lpstr>
      <vt:lpstr>一、民国时期的政治制度</vt:lpstr>
      <vt:lpstr>一、民国时期的政治制度</vt:lpstr>
      <vt:lpstr>一、民国时期的政治制度</vt:lpstr>
      <vt:lpstr>一、民国初年的政治制度</vt:lpstr>
      <vt:lpstr>一、民国时期的政治制度</vt:lpstr>
      <vt:lpstr>一、民国时期的政治制度</vt:lpstr>
      <vt:lpstr>一、民国时期的政治制度</vt:lpstr>
      <vt:lpstr>一、民国时期的政治制度</vt:lpstr>
      <vt:lpstr>一、民国时期的政治制度</vt:lpstr>
      <vt:lpstr>一、民国时期的政治制度</vt:lpstr>
      <vt:lpstr>二、中国共产党在根据地和解放区的制度探索</vt:lpstr>
      <vt:lpstr>二、中国共产党在根据地和解放区的制度探索</vt:lpstr>
      <vt:lpstr>二、中国共产党在根据地和解放区的制度探索</vt:lpstr>
      <vt:lpstr>二、中国共产党在根据地和解放区的制度探索</vt:lpstr>
      <vt:lpstr>二、中国共产党在根据地和解放区的制度探索</vt:lpstr>
      <vt:lpstr>三、中华人民共和国的政治制度</vt:lpstr>
      <vt:lpstr>三、中华人民共和国的政治制度</vt:lpstr>
      <vt:lpstr>三、中华人民共和国的政治制度</vt:lpstr>
      <vt:lpstr>三、中华人民共和国的政治制度</vt:lpstr>
      <vt:lpstr>三、中华人民共和国的政治制度</vt:lpstr>
      <vt:lpstr>三、中华人民共和国的政治制度</vt:lpstr>
      <vt:lpstr>三、中华人民共和国的政治制度</vt:lpstr>
      <vt:lpstr>三、中华人民共和国的政治制度</vt:lpstr>
      <vt:lpstr>课堂小结</vt:lpstr>
      <vt:lpstr>课堂小结</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2020-12-21T11:07:46.656</cp:lastPrinted>
  <dcterms:created xsi:type="dcterms:W3CDTF">2020-12-21T11:07:46Z</dcterms:created>
  <dcterms:modified xsi:type="dcterms:W3CDTF">2020-12-21T03:07:47Z</dcterms:modified>
</cp:coreProperties>
</file>