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 id="2147483765" r:id="rId2"/>
  </p:sldMasterIdLst>
  <p:notesMasterIdLst>
    <p:notesMasterId r:id="rId44"/>
  </p:notesMasterIdLst>
  <p:handoutMasterIdLst>
    <p:handoutMasterId r:id="rId45"/>
  </p:handoutMasterIdLst>
  <p:sldIdLst>
    <p:sldId id="626" r:id="rId3"/>
    <p:sldId id="627" r:id="rId4"/>
    <p:sldId id="628" r:id="rId5"/>
    <p:sldId id="629" r:id="rId6"/>
    <p:sldId id="632" r:id="rId7"/>
    <p:sldId id="631" r:id="rId8"/>
    <p:sldId id="515" r:id="rId9"/>
    <p:sldId id="363" r:id="rId10"/>
    <p:sldId id="575" r:id="rId11"/>
    <p:sldId id="634" r:id="rId12"/>
    <p:sldId id="883" r:id="rId13"/>
    <p:sldId id="571" r:id="rId14"/>
    <p:sldId id="635" r:id="rId15"/>
    <p:sldId id="637" r:id="rId16"/>
    <p:sldId id="636" r:id="rId17"/>
    <p:sldId id="638" r:id="rId18"/>
    <p:sldId id="610" r:id="rId19"/>
    <p:sldId id="639" r:id="rId20"/>
    <p:sldId id="640" r:id="rId21"/>
    <p:sldId id="600" r:id="rId22"/>
    <p:sldId id="605" r:id="rId23"/>
    <p:sldId id="641" r:id="rId24"/>
    <p:sldId id="642" r:id="rId25"/>
    <p:sldId id="644" r:id="rId26"/>
    <p:sldId id="881" r:id="rId27"/>
    <p:sldId id="643" r:id="rId28"/>
    <p:sldId id="645" r:id="rId29"/>
    <p:sldId id="646" r:id="rId30"/>
    <p:sldId id="871" r:id="rId31"/>
    <p:sldId id="873" r:id="rId32"/>
    <p:sldId id="874" r:id="rId33"/>
    <p:sldId id="875" r:id="rId34"/>
    <p:sldId id="876" r:id="rId35"/>
    <p:sldId id="877" r:id="rId36"/>
    <p:sldId id="878" r:id="rId37"/>
    <p:sldId id="535" r:id="rId38"/>
    <p:sldId id="879" r:id="rId39"/>
    <p:sldId id="880" r:id="rId40"/>
    <p:sldId id="450" r:id="rId41"/>
    <p:sldId id="882" r:id="rId42"/>
    <p:sldId id="355"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A50021"/>
    <a:srgbClr val="003300"/>
    <a:srgbClr val="663300"/>
    <a:srgbClr val="3333FF"/>
    <a:srgbClr val="660066"/>
    <a:srgbClr val="009E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69" d="100"/>
          <a:sy n="69" d="100"/>
        </p:scale>
        <p:origin x="123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9DC896-CD28-48B6-8389-6C3B1636DF6C}" type="doc">
      <dgm:prSet loTypeId="urn:microsoft.com/office/officeart/2008/layout/HorizontalMultiLevelHierarchy" loCatId="hierarchy" qsTypeId="urn:microsoft.com/office/officeart/2005/8/quickstyle/simple5" qsCatId="simple" csTypeId="urn:microsoft.com/office/officeart/2005/8/colors/colorful3" csCatId="colorful" phldr="1"/>
      <dgm:spPr/>
      <dgm:t>
        <a:bodyPr/>
        <a:lstStyle/>
        <a:p>
          <a:endParaRPr lang="zh-CN" altLang="en-US"/>
        </a:p>
      </dgm:t>
    </dgm:pt>
    <dgm:pt modelId="{63623703-5278-4359-9713-7EF030F788EE}">
      <dgm:prSet phldrT="[文本]" custT="1"/>
      <dgm:spPr>
        <a:solidFill>
          <a:srgbClr val="002060"/>
        </a:solidFill>
      </dgm:spPr>
      <dgm:t>
        <a:bodyPr vert="vert"/>
        <a:lstStyle/>
        <a:p>
          <a:r>
            <a:rPr lang="zh-CN" altLang="en-US" sz="2400" dirty="0">
              <a:latin typeface="微软雅黑" panose="020B0503020204020204" pitchFamily="34" charset="-122"/>
              <a:ea typeface="微软雅黑" panose="020B0503020204020204" pitchFamily="34" charset="-122"/>
            </a:rPr>
            <a:t>第八单元中华民族的抗日战争和人民解放战争（</a:t>
          </a:r>
          <a:r>
            <a:rPr lang="en-US" altLang="zh-CN" sz="2400" dirty="0">
              <a:latin typeface="微软雅黑" panose="020B0503020204020204" pitchFamily="34" charset="-122"/>
              <a:ea typeface="微软雅黑" panose="020B0503020204020204" pitchFamily="34" charset="-122"/>
            </a:rPr>
            <a:t>1931-1949</a:t>
          </a:r>
          <a:r>
            <a:rPr lang="zh-CN" altLang="en-US" sz="2400" dirty="0">
              <a:latin typeface="微软雅黑" panose="020B0503020204020204" pitchFamily="34" charset="-122"/>
              <a:ea typeface="微软雅黑" panose="020B0503020204020204" pitchFamily="34" charset="-122"/>
            </a:rPr>
            <a:t>）</a:t>
          </a:r>
        </a:p>
      </dgm:t>
    </dgm:pt>
    <dgm:pt modelId="{A820885E-11D6-4080-AC21-EA4E515F943F}" type="parTrans" cxnId="{06A748D5-7042-4FF0-8A9D-1E30787CD062}">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65D042F9-7792-4EF9-B1A1-7769CE21900A}" type="sibTrans" cxnId="{06A748D5-7042-4FF0-8A9D-1E30787CD062}">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172A6C47-4E49-4F83-B848-621DCB6A2CE3}">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九一八事变到华北危机</a:t>
          </a:r>
        </a:p>
      </dgm:t>
    </dgm:pt>
    <dgm:pt modelId="{CFE3846E-7A8C-4D7D-A8BC-68FBE58679D4}" type="parTrans" cxnId="{6A46A53F-06A7-4E9D-8D79-8E55620EB054}">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B9337B4B-0D44-4CA4-AF3C-2DFA2ACB6D80}" type="sibTrans" cxnId="{6A46A53F-06A7-4E9D-8D79-8E55620EB054}">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203D9A4F-8434-4882-B52E-FCE845A69848}">
      <dgm:prSet phldrT="[文本]" custT="1"/>
      <dgm:spPr>
        <a:solidFill>
          <a:srgbClr val="A50021"/>
        </a:solidFill>
      </dgm:spPr>
      <dgm:t>
        <a:bodyPr/>
        <a:lstStyle/>
        <a:p>
          <a:r>
            <a:rPr lang="zh-CN" altLang="en-US" sz="2400" dirty="0">
              <a:latin typeface="微软雅黑" panose="020B0503020204020204" pitchFamily="34" charset="-122"/>
              <a:ea typeface="微软雅黑" panose="020B0503020204020204" pitchFamily="34" charset="-122"/>
            </a:rPr>
            <a:t>全面抗战（</a:t>
          </a:r>
          <a:r>
            <a:rPr lang="en-US" altLang="zh-CN" sz="2400" dirty="0">
              <a:latin typeface="微软雅黑" panose="020B0503020204020204" pitchFamily="34" charset="-122"/>
              <a:ea typeface="微软雅黑" panose="020B0503020204020204" pitchFamily="34" charset="-122"/>
            </a:rPr>
            <a:t>1937-1945</a:t>
          </a:r>
          <a:r>
            <a:rPr lang="zh-CN" altLang="en-US" sz="2400" dirty="0">
              <a:latin typeface="微软雅黑" panose="020B0503020204020204" pitchFamily="34" charset="-122"/>
              <a:ea typeface="微软雅黑" panose="020B0503020204020204" pitchFamily="34" charset="-122"/>
            </a:rPr>
            <a:t>）</a:t>
          </a:r>
        </a:p>
      </dgm:t>
    </dgm:pt>
    <dgm:pt modelId="{7B89C7F7-71CE-461D-A8A6-A003FA5BEE3D}" type="parTrans" cxnId="{AB1E0530-C489-4E13-894D-43AF654595B0}">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30A29008-E411-4B5F-9061-84DE9A4DC418}" type="sibTrans" cxnId="{AB1E0530-C489-4E13-894D-43AF654595B0}">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C72A57F2-C9CD-4DC8-B1C2-EFB2296EC4DE}">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卢沟桥事变和全民族抗战形成</a:t>
          </a:r>
        </a:p>
      </dgm:t>
    </dgm:pt>
    <dgm:pt modelId="{A7D0EB7C-13CC-4C4E-B9D5-3F5F41375F98}" type="parTrans" cxnId="{1B737F34-AF86-4D29-B4A7-0684F8BCB429}">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479D34D4-0BED-460F-B631-29D0A6A621EA}" type="sibTrans" cxnId="{1B737F34-AF86-4D29-B4A7-0684F8BCB429}">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9BC51C30-9279-4C17-A31A-084C773BA804}">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抗日救亡运动</a:t>
          </a:r>
        </a:p>
      </dgm:t>
    </dgm:pt>
    <dgm:pt modelId="{AB445695-5642-49EE-BD16-74D226067FA1}" type="parTrans" cxnId="{FC104B81-D57D-4459-A241-3BC235CC8A24}">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BBBFB1C9-559B-4FDA-8C49-D6D5DF1AF5AA}" type="sibTrans" cxnId="{FC104B81-D57D-4459-A241-3BC235CC8A24}">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A23BC81C-569A-43D2-B7C3-2734C7DB1CC8}">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西安事变</a:t>
          </a:r>
        </a:p>
      </dgm:t>
    </dgm:pt>
    <dgm:pt modelId="{13F36CA7-F6CA-4924-ACE7-8CC2E136EA60}" type="parTrans" cxnId="{2C86789B-AB7E-4D6E-AD21-BC2519A207EE}">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FA4D0C7E-6CCF-44CB-A234-AD4F0924F78F}" type="sibTrans" cxnId="{2C86789B-AB7E-4D6E-AD21-BC2519A207EE}">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692A6FF6-911C-4614-8F0D-082B7541A6B1}">
      <dgm:prSet phldrT="[文本]" custT="1"/>
      <dgm:spPr>
        <a:solidFill>
          <a:srgbClr val="A50021"/>
        </a:solidFill>
      </dgm:spPr>
      <dgm:t>
        <a:bodyPr/>
        <a:lstStyle/>
        <a:p>
          <a:r>
            <a:rPr lang="zh-CN" altLang="en-US" sz="2400" dirty="0">
              <a:latin typeface="微软雅黑" panose="020B0503020204020204" pitchFamily="34" charset="-122"/>
              <a:ea typeface="微软雅黑" panose="020B0503020204020204" pitchFamily="34" charset="-122"/>
            </a:rPr>
            <a:t>局部抗战（</a:t>
          </a:r>
          <a:r>
            <a:rPr lang="en-US" altLang="zh-CN" sz="2400" dirty="0">
              <a:latin typeface="微软雅黑" panose="020B0503020204020204" pitchFamily="34" charset="-122"/>
              <a:ea typeface="微软雅黑" panose="020B0503020204020204" pitchFamily="34" charset="-122"/>
            </a:rPr>
            <a:t>1931-1936</a:t>
          </a:r>
          <a:r>
            <a:rPr lang="zh-CN" altLang="en-US" sz="2400" dirty="0">
              <a:latin typeface="微软雅黑" panose="020B0503020204020204" pitchFamily="34" charset="-122"/>
              <a:ea typeface="微软雅黑" panose="020B0503020204020204" pitchFamily="34" charset="-122"/>
            </a:rPr>
            <a:t>）</a:t>
          </a:r>
        </a:p>
      </dgm:t>
    </dgm:pt>
    <dgm:pt modelId="{75DF80B1-1717-41FC-9F6A-DC4A531870CB}" type="parTrans" cxnId="{2572D61D-B1CA-4480-BD00-08AF2BE62200}">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2B292824-2D49-4544-82F5-C47F767E2A21}" type="sibTrans" cxnId="{2572D61D-B1CA-4480-BD00-08AF2BE62200}">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40855975-75B3-4681-948F-5A919C6FC382}">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正面战场和敌后战场的抗日</a:t>
          </a:r>
        </a:p>
      </dgm:t>
    </dgm:pt>
    <dgm:pt modelId="{592A3933-D5DD-4BEB-B207-4136DA031C7C}" type="parTrans" cxnId="{AEE8AA9C-F58F-4330-98A1-622FB2320EEA}">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9DD9C232-D52C-46AA-94A4-F8C28DA622AD}" type="sibTrans" cxnId="{AEE8AA9C-F58F-4330-98A1-622FB2320EEA}">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61F81880-28BC-4DDE-9FCF-ABF89418A7CC}">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东方主战场和抗日战争胜利</a:t>
          </a:r>
        </a:p>
      </dgm:t>
    </dgm:pt>
    <dgm:pt modelId="{11BDC3FF-BBA1-4482-8EA6-8C9ABF6CFAD8}" type="parTrans" cxnId="{16E1C28F-014A-4828-A4C1-25F1D580CC9C}">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FB2CAEA4-76AB-4B56-9D21-516B93D7307A}" type="sibTrans" cxnId="{16E1C28F-014A-4828-A4C1-25F1D580CC9C}">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DFE096F4-C031-4BC5-B2E5-D8EDDE08674E}">
      <dgm:prSet phldrT="[文本]" custT="1"/>
      <dgm:spPr>
        <a:solidFill>
          <a:srgbClr val="A50021"/>
        </a:solidFill>
      </dgm:spPr>
      <dgm:t>
        <a:bodyPr/>
        <a:lstStyle/>
        <a:p>
          <a:r>
            <a:rPr lang="zh-CN" altLang="en-US" sz="2400" dirty="0">
              <a:latin typeface="微软雅黑" panose="020B0503020204020204" pitchFamily="34" charset="-122"/>
              <a:ea typeface="微软雅黑" panose="020B0503020204020204" pitchFamily="34" charset="-122"/>
            </a:rPr>
            <a:t>人民解放战争（</a:t>
          </a:r>
          <a:r>
            <a:rPr lang="en-US" altLang="zh-CN" sz="2400" dirty="0">
              <a:latin typeface="微软雅黑" panose="020B0503020204020204" pitchFamily="34" charset="-122"/>
              <a:ea typeface="微软雅黑" panose="020B0503020204020204" pitchFamily="34" charset="-122"/>
            </a:rPr>
            <a:t>1945-1949</a:t>
          </a:r>
          <a:r>
            <a:rPr lang="zh-CN" altLang="en-US" sz="2400" dirty="0">
              <a:latin typeface="微软雅黑" panose="020B0503020204020204" pitchFamily="34" charset="-122"/>
              <a:ea typeface="微软雅黑" panose="020B0503020204020204" pitchFamily="34" charset="-122"/>
            </a:rPr>
            <a:t>）</a:t>
          </a:r>
        </a:p>
      </dgm:t>
    </dgm:pt>
    <dgm:pt modelId="{6BBCF3D4-0783-46E5-B7A7-7B66B9E6F6C2}" type="parTrans" cxnId="{66691594-2F30-4595-B24B-3E7D375B6FC5}">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1C078BB3-2B58-4857-BA22-B160B0BAC4A5}" type="sibTrans" cxnId="{66691594-2F30-4595-B24B-3E7D375B6FC5}">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6F704EFE-F2B5-407A-96ED-E7E21DC457C2}">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国民党发动内战</a:t>
          </a:r>
        </a:p>
      </dgm:t>
    </dgm:pt>
    <dgm:pt modelId="{DBE4DAA2-C099-49DA-8284-E25CE720FB40}" type="parTrans" cxnId="{2D13105A-0989-4994-848E-7BD143BB2D0E}">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E52D83D8-8265-40C4-8107-D49ACD1AEB08}" type="sibTrans" cxnId="{2D13105A-0989-4994-848E-7BD143BB2D0E}">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339E5914-DCD3-4479-807D-6AFBB1DA4F1A}">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解放区后方巩固</a:t>
          </a:r>
        </a:p>
      </dgm:t>
    </dgm:pt>
    <dgm:pt modelId="{8D0F3130-A5DA-4F90-946E-8E4DCAFDCEDC}" type="parTrans" cxnId="{2834E3D0-A75E-4975-B639-7034A5A9A351}">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2E0B773D-EE64-4F8C-87AD-5F48B0C3E4A3}" type="sibTrans" cxnId="{2834E3D0-A75E-4975-B639-7034A5A9A351}">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1D61312D-110F-4A47-85EC-E3B5AC289096}">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战略反攻和战略决战</a:t>
          </a:r>
        </a:p>
      </dgm:t>
    </dgm:pt>
    <dgm:pt modelId="{BB24438E-393F-4146-A03F-DD83B96EC2CB}" type="parTrans" cxnId="{50EC3630-FC39-41F8-AFC7-26D7DFCF4B27}">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F4BF01B1-24DC-4B72-A394-D5BB09F7A11C}" type="sibTrans" cxnId="{50EC3630-FC39-41F8-AFC7-26D7DFCF4B27}">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4FCD1592-59B2-4FB0-B252-721433CA169A}">
      <dgm:prSet phldrT="[文本]" custT="1"/>
      <dgm:spPr>
        <a:solidFill>
          <a:srgbClr val="003300"/>
        </a:solidFill>
      </dgm:spPr>
      <dgm:t>
        <a:bodyPr/>
        <a:lstStyle/>
        <a:p>
          <a:r>
            <a:rPr lang="zh-CN" altLang="en-US" sz="2400" dirty="0">
              <a:latin typeface="微软雅黑" panose="020B0503020204020204" pitchFamily="34" charset="-122"/>
              <a:ea typeface="微软雅黑" panose="020B0503020204020204" pitchFamily="34" charset="-122"/>
            </a:rPr>
            <a:t>战争胜利和新的建国方案</a:t>
          </a:r>
        </a:p>
      </dgm:t>
    </dgm:pt>
    <dgm:pt modelId="{ECC89BA9-7229-429B-9DA8-E8D79BDA31CF}" type="parTrans" cxnId="{4ED2E56E-CBBE-41EA-922A-C5FECBADDE13}">
      <dgm:prSet custT="1"/>
      <dgm:spPr/>
      <dgm:t>
        <a:bodyPr/>
        <a:lstStyle/>
        <a:p>
          <a:endParaRPr lang="zh-CN" altLang="en-US" sz="2400">
            <a:latin typeface="微软雅黑" panose="020B0503020204020204" pitchFamily="34" charset="-122"/>
            <a:ea typeface="微软雅黑" panose="020B0503020204020204" pitchFamily="34" charset="-122"/>
          </a:endParaRPr>
        </a:p>
      </dgm:t>
    </dgm:pt>
    <dgm:pt modelId="{CD8D0CBB-F481-4488-BDEA-677A62DE261D}" type="sibTrans" cxnId="{4ED2E56E-CBBE-41EA-922A-C5FECBADDE13}">
      <dgm:prSet/>
      <dgm:spPr/>
      <dgm:t>
        <a:bodyPr/>
        <a:lstStyle/>
        <a:p>
          <a:endParaRPr lang="zh-CN" altLang="en-US" sz="2400">
            <a:latin typeface="微软雅黑" panose="020B0503020204020204" pitchFamily="34" charset="-122"/>
            <a:ea typeface="微软雅黑" panose="020B0503020204020204" pitchFamily="34" charset="-122"/>
          </a:endParaRPr>
        </a:p>
      </dgm:t>
    </dgm:pt>
    <dgm:pt modelId="{0157D4DC-33E4-4AAB-968E-90E5424F7D38}" type="pres">
      <dgm:prSet presAssocID="{559DC896-CD28-48B6-8389-6C3B1636DF6C}" presName="Name0" presStyleCnt="0">
        <dgm:presLayoutVars>
          <dgm:chPref val="1"/>
          <dgm:dir/>
          <dgm:animOne val="branch"/>
          <dgm:animLvl val="lvl"/>
          <dgm:resizeHandles val="exact"/>
        </dgm:presLayoutVars>
      </dgm:prSet>
      <dgm:spPr/>
    </dgm:pt>
    <dgm:pt modelId="{D78DA39C-DD7A-47AF-B4FC-00FB476A4D2A}" type="pres">
      <dgm:prSet presAssocID="{63623703-5278-4359-9713-7EF030F788EE}" presName="root1" presStyleCnt="0"/>
      <dgm:spPr/>
    </dgm:pt>
    <dgm:pt modelId="{E3DA1886-7AF7-41BD-9D73-97F5D6FACC39}" type="pres">
      <dgm:prSet presAssocID="{63623703-5278-4359-9713-7EF030F788EE}" presName="LevelOneTextNode" presStyleLbl="node0" presStyleIdx="0" presStyleCnt="1" custScaleX="370134" custScaleY="118200">
        <dgm:presLayoutVars>
          <dgm:chPref val="3"/>
        </dgm:presLayoutVars>
      </dgm:prSet>
      <dgm:spPr/>
    </dgm:pt>
    <dgm:pt modelId="{11FF7B38-4610-44EB-8AD5-B4ACE1ECDB47}" type="pres">
      <dgm:prSet presAssocID="{63623703-5278-4359-9713-7EF030F788EE}" presName="level2hierChild" presStyleCnt="0"/>
      <dgm:spPr/>
    </dgm:pt>
    <dgm:pt modelId="{9BB15719-5893-4F2A-A218-FB15713CA0C9}" type="pres">
      <dgm:prSet presAssocID="{75DF80B1-1717-41FC-9F6A-DC4A531870CB}" presName="conn2-1" presStyleLbl="parChTrans1D2" presStyleIdx="0" presStyleCnt="3"/>
      <dgm:spPr/>
    </dgm:pt>
    <dgm:pt modelId="{E5DF4837-C4B5-44BA-AF8C-A8AFE286B86A}" type="pres">
      <dgm:prSet presAssocID="{75DF80B1-1717-41FC-9F6A-DC4A531870CB}" presName="connTx" presStyleLbl="parChTrans1D2" presStyleIdx="0" presStyleCnt="3"/>
      <dgm:spPr/>
    </dgm:pt>
    <dgm:pt modelId="{F3057F0C-053D-47FB-9C28-E2B5788FE084}" type="pres">
      <dgm:prSet presAssocID="{692A6FF6-911C-4614-8F0D-082B7541A6B1}" presName="root2" presStyleCnt="0"/>
      <dgm:spPr/>
    </dgm:pt>
    <dgm:pt modelId="{6DB19474-BFC1-4218-9EF9-6076C52E9E2F}" type="pres">
      <dgm:prSet presAssocID="{692A6FF6-911C-4614-8F0D-082B7541A6B1}" presName="LevelTwoTextNode" presStyleLbl="node2" presStyleIdx="0" presStyleCnt="3" custScaleY="297438">
        <dgm:presLayoutVars>
          <dgm:chPref val="3"/>
        </dgm:presLayoutVars>
      </dgm:prSet>
      <dgm:spPr/>
    </dgm:pt>
    <dgm:pt modelId="{25119BD7-26EA-4818-BF03-ABE229AA0904}" type="pres">
      <dgm:prSet presAssocID="{692A6FF6-911C-4614-8F0D-082B7541A6B1}" presName="level3hierChild" presStyleCnt="0"/>
      <dgm:spPr/>
    </dgm:pt>
    <dgm:pt modelId="{3D3429E4-7CBC-4D06-9D95-0E380ED75F2C}" type="pres">
      <dgm:prSet presAssocID="{CFE3846E-7A8C-4D7D-A8BC-68FBE58679D4}" presName="conn2-1" presStyleLbl="parChTrans1D3" presStyleIdx="0" presStyleCnt="10"/>
      <dgm:spPr/>
    </dgm:pt>
    <dgm:pt modelId="{3AE3A128-0878-4260-8CDE-2113CBD37EE6}" type="pres">
      <dgm:prSet presAssocID="{CFE3846E-7A8C-4D7D-A8BC-68FBE58679D4}" presName="connTx" presStyleLbl="parChTrans1D3" presStyleIdx="0" presStyleCnt="10"/>
      <dgm:spPr/>
    </dgm:pt>
    <dgm:pt modelId="{C8A0B607-BFD2-4011-B05F-D9008919802F}" type="pres">
      <dgm:prSet presAssocID="{172A6C47-4E49-4F83-B848-621DCB6A2CE3}" presName="root2" presStyleCnt="0"/>
      <dgm:spPr/>
    </dgm:pt>
    <dgm:pt modelId="{66C4CD5C-6E15-4B89-A697-4D9468782A6B}" type="pres">
      <dgm:prSet presAssocID="{172A6C47-4E49-4F83-B848-621DCB6A2CE3}" presName="LevelTwoTextNode" presStyleLbl="node3" presStyleIdx="0" presStyleCnt="10" custScaleX="315110">
        <dgm:presLayoutVars>
          <dgm:chPref val="3"/>
        </dgm:presLayoutVars>
      </dgm:prSet>
      <dgm:spPr/>
    </dgm:pt>
    <dgm:pt modelId="{0F633E32-726D-4F5A-A6D1-246BCB65203E}" type="pres">
      <dgm:prSet presAssocID="{172A6C47-4E49-4F83-B848-621DCB6A2CE3}" presName="level3hierChild" presStyleCnt="0"/>
      <dgm:spPr/>
    </dgm:pt>
    <dgm:pt modelId="{659A6E35-DFF8-48A4-9D53-C7919AF9CA0D}" type="pres">
      <dgm:prSet presAssocID="{AB445695-5642-49EE-BD16-74D226067FA1}" presName="conn2-1" presStyleLbl="parChTrans1D3" presStyleIdx="1" presStyleCnt="10"/>
      <dgm:spPr/>
    </dgm:pt>
    <dgm:pt modelId="{DC8BBD0D-1C67-4C96-A761-DFCE562CB368}" type="pres">
      <dgm:prSet presAssocID="{AB445695-5642-49EE-BD16-74D226067FA1}" presName="connTx" presStyleLbl="parChTrans1D3" presStyleIdx="1" presStyleCnt="10"/>
      <dgm:spPr/>
    </dgm:pt>
    <dgm:pt modelId="{B95E25C3-4F92-4241-B5BF-9420ADC5EEEC}" type="pres">
      <dgm:prSet presAssocID="{9BC51C30-9279-4C17-A31A-084C773BA804}" presName="root2" presStyleCnt="0"/>
      <dgm:spPr/>
    </dgm:pt>
    <dgm:pt modelId="{0D564BBA-10CC-4CB1-9457-144DFEDBE288}" type="pres">
      <dgm:prSet presAssocID="{9BC51C30-9279-4C17-A31A-084C773BA804}" presName="LevelTwoTextNode" presStyleLbl="node3" presStyleIdx="1" presStyleCnt="10" custScaleX="315110">
        <dgm:presLayoutVars>
          <dgm:chPref val="3"/>
        </dgm:presLayoutVars>
      </dgm:prSet>
      <dgm:spPr/>
    </dgm:pt>
    <dgm:pt modelId="{165C30B0-20F4-4989-B7E6-71E384D36EE3}" type="pres">
      <dgm:prSet presAssocID="{9BC51C30-9279-4C17-A31A-084C773BA804}" presName="level3hierChild" presStyleCnt="0"/>
      <dgm:spPr/>
    </dgm:pt>
    <dgm:pt modelId="{454DB3CE-DDAA-4A3E-937F-C0B2293AAC06}" type="pres">
      <dgm:prSet presAssocID="{13F36CA7-F6CA-4924-ACE7-8CC2E136EA60}" presName="conn2-1" presStyleLbl="parChTrans1D3" presStyleIdx="2" presStyleCnt="10"/>
      <dgm:spPr/>
    </dgm:pt>
    <dgm:pt modelId="{A46D371C-B22D-44D1-99AE-9A60C9ACDF35}" type="pres">
      <dgm:prSet presAssocID="{13F36CA7-F6CA-4924-ACE7-8CC2E136EA60}" presName="connTx" presStyleLbl="parChTrans1D3" presStyleIdx="2" presStyleCnt="10"/>
      <dgm:spPr/>
    </dgm:pt>
    <dgm:pt modelId="{5D619D76-E545-43CB-9968-EB1028AB764B}" type="pres">
      <dgm:prSet presAssocID="{A23BC81C-569A-43D2-B7C3-2734C7DB1CC8}" presName="root2" presStyleCnt="0"/>
      <dgm:spPr/>
    </dgm:pt>
    <dgm:pt modelId="{B016D9BD-4DC5-4858-98C8-8013EB79A9EF}" type="pres">
      <dgm:prSet presAssocID="{A23BC81C-569A-43D2-B7C3-2734C7DB1CC8}" presName="LevelTwoTextNode" presStyleLbl="node3" presStyleIdx="2" presStyleCnt="10" custScaleX="315110">
        <dgm:presLayoutVars>
          <dgm:chPref val="3"/>
        </dgm:presLayoutVars>
      </dgm:prSet>
      <dgm:spPr/>
    </dgm:pt>
    <dgm:pt modelId="{DCA7091D-04A1-4A89-9B53-3FD83F047CC4}" type="pres">
      <dgm:prSet presAssocID="{A23BC81C-569A-43D2-B7C3-2734C7DB1CC8}" presName="level3hierChild" presStyleCnt="0"/>
      <dgm:spPr/>
    </dgm:pt>
    <dgm:pt modelId="{5E926973-6409-458B-B6A0-6CA9791F7FD2}" type="pres">
      <dgm:prSet presAssocID="{7B89C7F7-71CE-461D-A8A6-A003FA5BEE3D}" presName="conn2-1" presStyleLbl="parChTrans1D2" presStyleIdx="1" presStyleCnt="3"/>
      <dgm:spPr/>
    </dgm:pt>
    <dgm:pt modelId="{79A2B8E9-BD8F-4DF1-86A9-72AE08D561AB}" type="pres">
      <dgm:prSet presAssocID="{7B89C7F7-71CE-461D-A8A6-A003FA5BEE3D}" presName="connTx" presStyleLbl="parChTrans1D2" presStyleIdx="1" presStyleCnt="3"/>
      <dgm:spPr/>
    </dgm:pt>
    <dgm:pt modelId="{8E682AB6-91C1-4586-9357-0AEB6264CE2B}" type="pres">
      <dgm:prSet presAssocID="{203D9A4F-8434-4882-B52E-FCE845A69848}" presName="root2" presStyleCnt="0"/>
      <dgm:spPr/>
    </dgm:pt>
    <dgm:pt modelId="{BF6E9CB1-8F52-49B3-BA20-9A6BD32159D5}" type="pres">
      <dgm:prSet presAssocID="{203D9A4F-8434-4882-B52E-FCE845A69848}" presName="LevelTwoTextNode" presStyleLbl="node2" presStyleIdx="1" presStyleCnt="3" custScaleY="297438">
        <dgm:presLayoutVars>
          <dgm:chPref val="3"/>
        </dgm:presLayoutVars>
      </dgm:prSet>
      <dgm:spPr/>
    </dgm:pt>
    <dgm:pt modelId="{B2378C4F-DDAF-4E37-8C2A-140F3143441D}" type="pres">
      <dgm:prSet presAssocID="{203D9A4F-8434-4882-B52E-FCE845A69848}" presName="level3hierChild" presStyleCnt="0"/>
      <dgm:spPr/>
    </dgm:pt>
    <dgm:pt modelId="{818B7F44-9FD1-48BD-B9B7-514BB86D45EE}" type="pres">
      <dgm:prSet presAssocID="{A7D0EB7C-13CC-4C4E-B9D5-3F5F41375F98}" presName="conn2-1" presStyleLbl="parChTrans1D3" presStyleIdx="3" presStyleCnt="10"/>
      <dgm:spPr/>
    </dgm:pt>
    <dgm:pt modelId="{14256C58-87D9-4BDA-B451-4270E1E9D935}" type="pres">
      <dgm:prSet presAssocID="{A7D0EB7C-13CC-4C4E-B9D5-3F5F41375F98}" presName="connTx" presStyleLbl="parChTrans1D3" presStyleIdx="3" presStyleCnt="10"/>
      <dgm:spPr/>
    </dgm:pt>
    <dgm:pt modelId="{4999586E-9F18-4055-8544-08AB46B02D6D}" type="pres">
      <dgm:prSet presAssocID="{C72A57F2-C9CD-4DC8-B1C2-EFB2296EC4DE}" presName="root2" presStyleCnt="0"/>
      <dgm:spPr/>
    </dgm:pt>
    <dgm:pt modelId="{2E5ACA78-9E5C-41E3-A2A7-60B4F40E203E}" type="pres">
      <dgm:prSet presAssocID="{C72A57F2-C9CD-4DC8-B1C2-EFB2296EC4DE}" presName="LevelTwoTextNode" presStyleLbl="node3" presStyleIdx="3" presStyleCnt="10" custScaleX="315110">
        <dgm:presLayoutVars>
          <dgm:chPref val="3"/>
        </dgm:presLayoutVars>
      </dgm:prSet>
      <dgm:spPr/>
    </dgm:pt>
    <dgm:pt modelId="{645D6B20-C87B-4C28-81C5-54D0E018C17C}" type="pres">
      <dgm:prSet presAssocID="{C72A57F2-C9CD-4DC8-B1C2-EFB2296EC4DE}" presName="level3hierChild" presStyleCnt="0"/>
      <dgm:spPr/>
    </dgm:pt>
    <dgm:pt modelId="{128F5BEE-A78D-4BDF-8205-E0EB356B60F3}" type="pres">
      <dgm:prSet presAssocID="{592A3933-D5DD-4BEB-B207-4136DA031C7C}" presName="conn2-1" presStyleLbl="parChTrans1D3" presStyleIdx="4" presStyleCnt="10"/>
      <dgm:spPr/>
    </dgm:pt>
    <dgm:pt modelId="{7BBEAC9F-0055-4251-8C50-7E6BBAE90D68}" type="pres">
      <dgm:prSet presAssocID="{592A3933-D5DD-4BEB-B207-4136DA031C7C}" presName="connTx" presStyleLbl="parChTrans1D3" presStyleIdx="4" presStyleCnt="10"/>
      <dgm:spPr/>
    </dgm:pt>
    <dgm:pt modelId="{7A11A7EB-C165-4EA8-A827-97581001508C}" type="pres">
      <dgm:prSet presAssocID="{40855975-75B3-4681-948F-5A919C6FC382}" presName="root2" presStyleCnt="0"/>
      <dgm:spPr/>
    </dgm:pt>
    <dgm:pt modelId="{876B7F85-C08B-4942-AB6B-9AE198760122}" type="pres">
      <dgm:prSet presAssocID="{40855975-75B3-4681-948F-5A919C6FC382}" presName="LevelTwoTextNode" presStyleLbl="node3" presStyleIdx="4" presStyleCnt="10" custScaleX="315110">
        <dgm:presLayoutVars>
          <dgm:chPref val="3"/>
        </dgm:presLayoutVars>
      </dgm:prSet>
      <dgm:spPr/>
    </dgm:pt>
    <dgm:pt modelId="{7869B17B-EEB4-42FF-9379-C401C3E60067}" type="pres">
      <dgm:prSet presAssocID="{40855975-75B3-4681-948F-5A919C6FC382}" presName="level3hierChild" presStyleCnt="0"/>
      <dgm:spPr/>
    </dgm:pt>
    <dgm:pt modelId="{6A381C3B-81AF-4FFA-ABB8-6B89EEDE39E8}" type="pres">
      <dgm:prSet presAssocID="{11BDC3FF-BBA1-4482-8EA6-8C9ABF6CFAD8}" presName="conn2-1" presStyleLbl="parChTrans1D3" presStyleIdx="5" presStyleCnt="10"/>
      <dgm:spPr/>
    </dgm:pt>
    <dgm:pt modelId="{20F7B29C-50A3-4C44-BD0F-93E94C2C929C}" type="pres">
      <dgm:prSet presAssocID="{11BDC3FF-BBA1-4482-8EA6-8C9ABF6CFAD8}" presName="connTx" presStyleLbl="parChTrans1D3" presStyleIdx="5" presStyleCnt="10"/>
      <dgm:spPr/>
    </dgm:pt>
    <dgm:pt modelId="{26E51667-8DB6-4624-A88B-B2A0F33F39E7}" type="pres">
      <dgm:prSet presAssocID="{61F81880-28BC-4DDE-9FCF-ABF89418A7CC}" presName="root2" presStyleCnt="0"/>
      <dgm:spPr/>
    </dgm:pt>
    <dgm:pt modelId="{9CC430F8-EE10-4B1B-AC67-29F5FA24EEEA}" type="pres">
      <dgm:prSet presAssocID="{61F81880-28BC-4DDE-9FCF-ABF89418A7CC}" presName="LevelTwoTextNode" presStyleLbl="node3" presStyleIdx="5" presStyleCnt="10" custScaleX="315110">
        <dgm:presLayoutVars>
          <dgm:chPref val="3"/>
        </dgm:presLayoutVars>
      </dgm:prSet>
      <dgm:spPr/>
    </dgm:pt>
    <dgm:pt modelId="{69F724C6-622F-4BF8-929F-76A558F11614}" type="pres">
      <dgm:prSet presAssocID="{61F81880-28BC-4DDE-9FCF-ABF89418A7CC}" presName="level3hierChild" presStyleCnt="0"/>
      <dgm:spPr/>
    </dgm:pt>
    <dgm:pt modelId="{56DE8857-4169-47CC-8835-230D04988F83}" type="pres">
      <dgm:prSet presAssocID="{6BBCF3D4-0783-46E5-B7A7-7B66B9E6F6C2}" presName="conn2-1" presStyleLbl="parChTrans1D2" presStyleIdx="2" presStyleCnt="3"/>
      <dgm:spPr/>
    </dgm:pt>
    <dgm:pt modelId="{AE92E23B-D99B-4CF9-9F51-4D0321E3F0B3}" type="pres">
      <dgm:prSet presAssocID="{6BBCF3D4-0783-46E5-B7A7-7B66B9E6F6C2}" presName="connTx" presStyleLbl="parChTrans1D2" presStyleIdx="2" presStyleCnt="3"/>
      <dgm:spPr/>
    </dgm:pt>
    <dgm:pt modelId="{601B9FF4-F4B0-472E-A288-65ADE5C2536B}" type="pres">
      <dgm:prSet presAssocID="{DFE096F4-C031-4BC5-B2E5-D8EDDE08674E}" presName="root2" presStyleCnt="0"/>
      <dgm:spPr/>
    </dgm:pt>
    <dgm:pt modelId="{36DBCD69-AC6A-48DE-AC70-922C8EC4FCD5}" type="pres">
      <dgm:prSet presAssocID="{DFE096F4-C031-4BC5-B2E5-D8EDDE08674E}" presName="LevelTwoTextNode" presStyleLbl="node2" presStyleIdx="2" presStyleCnt="3" custScaleY="297438">
        <dgm:presLayoutVars>
          <dgm:chPref val="3"/>
        </dgm:presLayoutVars>
      </dgm:prSet>
      <dgm:spPr/>
    </dgm:pt>
    <dgm:pt modelId="{C6E0D7EA-6F50-4BED-9C3F-E34E07677D12}" type="pres">
      <dgm:prSet presAssocID="{DFE096F4-C031-4BC5-B2E5-D8EDDE08674E}" presName="level3hierChild" presStyleCnt="0"/>
      <dgm:spPr/>
    </dgm:pt>
    <dgm:pt modelId="{FFFB057D-AFFA-49E3-B146-3ADCF2CB18B1}" type="pres">
      <dgm:prSet presAssocID="{DBE4DAA2-C099-49DA-8284-E25CE720FB40}" presName="conn2-1" presStyleLbl="parChTrans1D3" presStyleIdx="6" presStyleCnt="10"/>
      <dgm:spPr/>
    </dgm:pt>
    <dgm:pt modelId="{1BB004FA-9749-4AC1-A4BF-FF1F6C007A50}" type="pres">
      <dgm:prSet presAssocID="{DBE4DAA2-C099-49DA-8284-E25CE720FB40}" presName="connTx" presStyleLbl="parChTrans1D3" presStyleIdx="6" presStyleCnt="10"/>
      <dgm:spPr/>
    </dgm:pt>
    <dgm:pt modelId="{46AC4F86-0C74-461F-8A04-CB697D739886}" type="pres">
      <dgm:prSet presAssocID="{6F704EFE-F2B5-407A-96ED-E7E21DC457C2}" presName="root2" presStyleCnt="0"/>
      <dgm:spPr/>
    </dgm:pt>
    <dgm:pt modelId="{03805425-5389-4B93-B988-1676C92988C4}" type="pres">
      <dgm:prSet presAssocID="{6F704EFE-F2B5-407A-96ED-E7E21DC457C2}" presName="LevelTwoTextNode" presStyleLbl="node3" presStyleIdx="6" presStyleCnt="10" custScaleX="315110">
        <dgm:presLayoutVars>
          <dgm:chPref val="3"/>
        </dgm:presLayoutVars>
      </dgm:prSet>
      <dgm:spPr/>
    </dgm:pt>
    <dgm:pt modelId="{DC847D1B-7E2C-42DC-AA4A-116FE3EC50E5}" type="pres">
      <dgm:prSet presAssocID="{6F704EFE-F2B5-407A-96ED-E7E21DC457C2}" presName="level3hierChild" presStyleCnt="0"/>
      <dgm:spPr/>
    </dgm:pt>
    <dgm:pt modelId="{739F6CDB-FDBE-420E-A200-9891999BFCE6}" type="pres">
      <dgm:prSet presAssocID="{8D0F3130-A5DA-4F90-946E-8E4DCAFDCEDC}" presName="conn2-1" presStyleLbl="parChTrans1D3" presStyleIdx="7" presStyleCnt="10"/>
      <dgm:spPr/>
    </dgm:pt>
    <dgm:pt modelId="{5B813645-434E-426E-BFFB-07CAD053067F}" type="pres">
      <dgm:prSet presAssocID="{8D0F3130-A5DA-4F90-946E-8E4DCAFDCEDC}" presName="connTx" presStyleLbl="parChTrans1D3" presStyleIdx="7" presStyleCnt="10"/>
      <dgm:spPr/>
    </dgm:pt>
    <dgm:pt modelId="{83ADCE6D-EB26-488D-9FE4-342F8797AA57}" type="pres">
      <dgm:prSet presAssocID="{339E5914-DCD3-4479-807D-6AFBB1DA4F1A}" presName="root2" presStyleCnt="0"/>
      <dgm:spPr/>
    </dgm:pt>
    <dgm:pt modelId="{63B1E848-FE38-48B6-BD1C-E900C6250A92}" type="pres">
      <dgm:prSet presAssocID="{339E5914-DCD3-4479-807D-6AFBB1DA4F1A}" presName="LevelTwoTextNode" presStyleLbl="node3" presStyleIdx="7" presStyleCnt="10" custScaleX="315110">
        <dgm:presLayoutVars>
          <dgm:chPref val="3"/>
        </dgm:presLayoutVars>
      </dgm:prSet>
      <dgm:spPr/>
    </dgm:pt>
    <dgm:pt modelId="{430040A8-B42B-4F20-8C01-CEE697686DCB}" type="pres">
      <dgm:prSet presAssocID="{339E5914-DCD3-4479-807D-6AFBB1DA4F1A}" presName="level3hierChild" presStyleCnt="0"/>
      <dgm:spPr/>
    </dgm:pt>
    <dgm:pt modelId="{77B5ED22-FFCE-4101-A525-6EA4CDC41DD3}" type="pres">
      <dgm:prSet presAssocID="{BB24438E-393F-4146-A03F-DD83B96EC2CB}" presName="conn2-1" presStyleLbl="parChTrans1D3" presStyleIdx="8" presStyleCnt="10"/>
      <dgm:spPr/>
    </dgm:pt>
    <dgm:pt modelId="{E995E337-9381-4AF7-851D-3DCB7FF1A970}" type="pres">
      <dgm:prSet presAssocID="{BB24438E-393F-4146-A03F-DD83B96EC2CB}" presName="connTx" presStyleLbl="parChTrans1D3" presStyleIdx="8" presStyleCnt="10"/>
      <dgm:spPr/>
    </dgm:pt>
    <dgm:pt modelId="{F51C38F4-BE48-4820-90BF-F0F58F03B670}" type="pres">
      <dgm:prSet presAssocID="{1D61312D-110F-4A47-85EC-E3B5AC289096}" presName="root2" presStyleCnt="0"/>
      <dgm:spPr/>
    </dgm:pt>
    <dgm:pt modelId="{CA1C7BE0-4408-41E8-BFE3-4A335BB47822}" type="pres">
      <dgm:prSet presAssocID="{1D61312D-110F-4A47-85EC-E3B5AC289096}" presName="LevelTwoTextNode" presStyleLbl="node3" presStyleIdx="8" presStyleCnt="10" custScaleX="315110">
        <dgm:presLayoutVars>
          <dgm:chPref val="3"/>
        </dgm:presLayoutVars>
      </dgm:prSet>
      <dgm:spPr/>
    </dgm:pt>
    <dgm:pt modelId="{A2524A6C-2915-4924-A00E-079E71A71903}" type="pres">
      <dgm:prSet presAssocID="{1D61312D-110F-4A47-85EC-E3B5AC289096}" presName="level3hierChild" presStyleCnt="0"/>
      <dgm:spPr/>
    </dgm:pt>
    <dgm:pt modelId="{19F6EAF9-D9F4-4614-81FC-0F7C28B8B175}" type="pres">
      <dgm:prSet presAssocID="{ECC89BA9-7229-429B-9DA8-E8D79BDA31CF}" presName="conn2-1" presStyleLbl="parChTrans1D3" presStyleIdx="9" presStyleCnt="10"/>
      <dgm:spPr/>
    </dgm:pt>
    <dgm:pt modelId="{2AE6AA10-5367-4AFA-8763-E08A51DD8A1B}" type="pres">
      <dgm:prSet presAssocID="{ECC89BA9-7229-429B-9DA8-E8D79BDA31CF}" presName="connTx" presStyleLbl="parChTrans1D3" presStyleIdx="9" presStyleCnt="10"/>
      <dgm:spPr/>
    </dgm:pt>
    <dgm:pt modelId="{B2825277-C929-427B-95FC-908814D318E4}" type="pres">
      <dgm:prSet presAssocID="{4FCD1592-59B2-4FB0-B252-721433CA169A}" presName="root2" presStyleCnt="0"/>
      <dgm:spPr/>
    </dgm:pt>
    <dgm:pt modelId="{F7BEF3F3-30A3-4487-A68F-E50B3CE620D6}" type="pres">
      <dgm:prSet presAssocID="{4FCD1592-59B2-4FB0-B252-721433CA169A}" presName="LevelTwoTextNode" presStyleLbl="node3" presStyleIdx="9" presStyleCnt="10" custScaleX="315110">
        <dgm:presLayoutVars>
          <dgm:chPref val="3"/>
        </dgm:presLayoutVars>
      </dgm:prSet>
      <dgm:spPr/>
    </dgm:pt>
    <dgm:pt modelId="{A8956B89-B9B5-4200-9F54-7967CAE41477}" type="pres">
      <dgm:prSet presAssocID="{4FCD1592-59B2-4FB0-B252-721433CA169A}" presName="level3hierChild" presStyleCnt="0"/>
      <dgm:spPr/>
    </dgm:pt>
  </dgm:ptLst>
  <dgm:cxnLst>
    <dgm:cxn modelId="{31DBB20C-C34B-4B71-9287-44CA399742A1}" type="presOf" srcId="{75DF80B1-1717-41FC-9F6A-DC4A531870CB}" destId="{9BB15719-5893-4F2A-A218-FB15713CA0C9}" srcOrd="0" destOrd="0" presId="urn:microsoft.com/office/officeart/2008/layout/HorizontalMultiLevelHierarchy"/>
    <dgm:cxn modelId="{EC063E16-7143-402D-A3F7-08205BBA0CFD}" type="presOf" srcId="{172A6C47-4E49-4F83-B848-621DCB6A2CE3}" destId="{66C4CD5C-6E15-4B89-A697-4D9468782A6B}" srcOrd="0" destOrd="0" presId="urn:microsoft.com/office/officeart/2008/layout/HorizontalMultiLevelHierarchy"/>
    <dgm:cxn modelId="{6403351A-674E-45C0-A1CC-E1FD08D51B5C}" type="presOf" srcId="{13F36CA7-F6CA-4924-ACE7-8CC2E136EA60}" destId="{A46D371C-B22D-44D1-99AE-9A60C9ACDF35}" srcOrd="1" destOrd="0" presId="urn:microsoft.com/office/officeart/2008/layout/HorizontalMultiLevelHierarchy"/>
    <dgm:cxn modelId="{2572D61D-B1CA-4480-BD00-08AF2BE62200}" srcId="{63623703-5278-4359-9713-7EF030F788EE}" destId="{692A6FF6-911C-4614-8F0D-082B7541A6B1}" srcOrd="0" destOrd="0" parTransId="{75DF80B1-1717-41FC-9F6A-DC4A531870CB}" sibTransId="{2B292824-2D49-4544-82F5-C47F767E2A21}"/>
    <dgm:cxn modelId="{AE90EC28-E7FE-4753-981C-AE58729F06A4}" type="presOf" srcId="{DBE4DAA2-C099-49DA-8284-E25CE720FB40}" destId="{FFFB057D-AFFA-49E3-B146-3ADCF2CB18B1}" srcOrd="0" destOrd="0" presId="urn:microsoft.com/office/officeart/2008/layout/HorizontalMultiLevelHierarchy"/>
    <dgm:cxn modelId="{2063582C-09FF-4581-9879-6F2212E6CCE7}" type="presOf" srcId="{A7D0EB7C-13CC-4C4E-B9D5-3F5F41375F98}" destId="{14256C58-87D9-4BDA-B451-4270E1E9D935}" srcOrd="1" destOrd="0" presId="urn:microsoft.com/office/officeart/2008/layout/HorizontalMultiLevelHierarchy"/>
    <dgm:cxn modelId="{AB1E0530-C489-4E13-894D-43AF654595B0}" srcId="{63623703-5278-4359-9713-7EF030F788EE}" destId="{203D9A4F-8434-4882-B52E-FCE845A69848}" srcOrd="1" destOrd="0" parTransId="{7B89C7F7-71CE-461D-A8A6-A003FA5BEE3D}" sibTransId="{30A29008-E411-4B5F-9061-84DE9A4DC418}"/>
    <dgm:cxn modelId="{50EC3630-FC39-41F8-AFC7-26D7DFCF4B27}" srcId="{DFE096F4-C031-4BC5-B2E5-D8EDDE08674E}" destId="{1D61312D-110F-4A47-85EC-E3B5AC289096}" srcOrd="2" destOrd="0" parTransId="{BB24438E-393F-4146-A03F-DD83B96EC2CB}" sibTransId="{F4BF01B1-24DC-4B72-A394-D5BB09F7A11C}"/>
    <dgm:cxn modelId="{8AFA6030-AA88-41FC-B222-E6F71962B0C2}" type="presOf" srcId="{6BBCF3D4-0783-46E5-B7A7-7B66B9E6F6C2}" destId="{56DE8857-4169-47CC-8835-230D04988F83}" srcOrd="0" destOrd="0" presId="urn:microsoft.com/office/officeart/2008/layout/HorizontalMultiLevelHierarchy"/>
    <dgm:cxn modelId="{EEB88230-659B-44BF-86AA-CC042547E1A1}" type="presOf" srcId="{1D61312D-110F-4A47-85EC-E3B5AC289096}" destId="{CA1C7BE0-4408-41E8-BFE3-4A335BB47822}" srcOrd="0" destOrd="0" presId="urn:microsoft.com/office/officeart/2008/layout/HorizontalMultiLevelHierarchy"/>
    <dgm:cxn modelId="{1B737F34-AF86-4D29-B4A7-0684F8BCB429}" srcId="{203D9A4F-8434-4882-B52E-FCE845A69848}" destId="{C72A57F2-C9CD-4DC8-B1C2-EFB2296EC4DE}" srcOrd="0" destOrd="0" parTransId="{A7D0EB7C-13CC-4C4E-B9D5-3F5F41375F98}" sibTransId="{479D34D4-0BED-460F-B631-29D0A6A621EA}"/>
    <dgm:cxn modelId="{E7B59F34-E7C5-4835-97F7-6E9CC7B2573F}" type="presOf" srcId="{559DC896-CD28-48B6-8389-6C3B1636DF6C}" destId="{0157D4DC-33E4-4AAB-968E-90E5424F7D38}" srcOrd="0" destOrd="0" presId="urn:microsoft.com/office/officeart/2008/layout/HorizontalMultiLevelHierarchy"/>
    <dgm:cxn modelId="{6A46A53F-06A7-4E9D-8D79-8E55620EB054}" srcId="{692A6FF6-911C-4614-8F0D-082B7541A6B1}" destId="{172A6C47-4E49-4F83-B848-621DCB6A2CE3}" srcOrd="0" destOrd="0" parTransId="{CFE3846E-7A8C-4D7D-A8BC-68FBE58679D4}" sibTransId="{B9337B4B-0D44-4CA4-AF3C-2DFA2ACB6D80}"/>
    <dgm:cxn modelId="{C059035B-AF24-434C-82F5-2C2E0A5D19C9}" type="presOf" srcId="{BB24438E-393F-4146-A03F-DD83B96EC2CB}" destId="{77B5ED22-FFCE-4101-A525-6EA4CDC41DD3}" srcOrd="0" destOrd="0" presId="urn:microsoft.com/office/officeart/2008/layout/HorizontalMultiLevelHierarchy"/>
    <dgm:cxn modelId="{0149235F-8AD2-403D-B419-214E6213FF74}" type="presOf" srcId="{692A6FF6-911C-4614-8F0D-082B7541A6B1}" destId="{6DB19474-BFC1-4218-9EF9-6076C52E9E2F}" srcOrd="0" destOrd="0" presId="urn:microsoft.com/office/officeart/2008/layout/HorizontalMultiLevelHierarchy"/>
    <dgm:cxn modelId="{20C71243-0B46-46F2-833E-1668E42F01AE}" type="presOf" srcId="{61F81880-28BC-4DDE-9FCF-ABF89418A7CC}" destId="{9CC430F8-EE10-4B1B-AC67-29F5FA24EEEA}" srcOrd="0" destOrd="0" presId="urn:microsoft.com/office/officeart/2008/layout/HorizontalMultiLevelHierarchy"/>
    <dgm:cxn modelId="{011C6F65-DB0B-4E0C-9FE2-C772507DF8BE}" type="presOf" srcId="{8D0F3130-A5DA-4F90-946E-8E4DCAFDCEDC}" destId="{739F6CDB-FDBE-420E-A200-9891999BFCE6}" srcOrd="0" destOrd="0" presId="urn:microsoft.com/office/officeart/2008/layout/HorizontalMultiLevelHierarchy"/>
    <dgm:cxn modelId="{8A857766-62EB-4AA4-80EB-B74BFA66390C}" type="presOf" srcId="{DBE4DAA2-C099-49DA-8284-E25CE720FB40}" destId="{1BB004FA-9749-4AC1-A4BF-FF1F6C007A50}" srcOrd="1" destOrd="0" presId="urn:microsoft.com/office/officeart/2008/layout/HorizontalMultiLevelHierarchy"/>
    <dgm:cxn modelId="{599F8346-C60F-4850-B3B3-73D30EC96F9E}" type="presOf" srcId="{11BDC3FF-BBA1-4482-8EA6-8C9ABF6CFAD8}" destId="{6A381C3B-81AF-4FFA-ABB8-6B89EEDE39E8}" srcOrd="0" destOrd="0" presId="urn:microsoft.com/office/officeart/2008/layout/HorizontalMultiLevelHierarchy"/>
    <dgm:cxn modelId="{8B25E867-CE43-466F-8910-A6FBAFA9DFFC}" type="presOf" srcId="{DFE096F4-C031-4BC5-B2E5-D8EDDE08674E}" destId="{36DBCD69-AC6A-48DE-AC70-922C8EC4FCD5}" srcOrd="0" destOrd="0" presId="urn:microsoft.com/office/officeart/2008/layout/HorizontalMultiLevelHierarchy"/>
    <dgm:cxn modelId="{A27B2A6B-70F2-4F89-BF26-FFB0D8ED0ECB}" type="presOf" srcId="{7B89C7F7-71CE-461D-A8A6-A003FA5BEE3D}" destId="{5E926973-6409-458B-B6A0-6CA9791F7FD2}" srcOrd="0" destOrd="0" presId="urn:microsoft.com/office/officeart/2008/layout/HorizontalMultiLevelHierarchy"/>
    <dgm:cxn modelId="{7FC78F6C-2467-4424-9C85-A33190947508}" type="presOf" srcId="{75DF80B1-1717-41FC-9F6A-DC4A531870CB}" destId="{E5DF4837-C4B5-44BA-AF8C-A8AFE286B86A}" srcOrd="1" destOrd="0" presId="urn:microsoft.com/office/officeart/2008/layout/HorizontalMultiLevelHierarchy"/>
    <dgm:cxn modelId="{4ED2E56E-CBBE-41EA-922A-C5FECBADDE13}" srcId="{DFE096F4-C031-4BC5-B2E5-D8EDDE08674E}" destId="{4FCD1592-59B2-4FB0-B252-721433CA169A}" srcOrd="3" destOrd="0" parTransId="{ECC89BA9-7229-429B-9DA8-E8D79BDA31CF}" sibTransId="{CD8D0CBB-F481-4488-BDEA-677A62DE261D}"/>
    <dgm:cxn modelId="{3133BC6F-1E91-47EC-8A0E-B29565FD90BD}" type="presOf" srcId="{A7D0EB7C-13CC-4C4E-B9D5-3F5F41375F98}" destId="{818B7F44-9FD1-48BD-B9B7-514BB86D45EE}" srcOrd="0" destOrd="0" presId="urn:microsoft.com/office/officeart/2008/layout/HorizontalMultiLevelHierarchy"/>
    <dgm:cxn modelId="{D0E97850-3832-4A4C-87B8-01C41866B52D}" type="presOf" srcId="{40855975-75B3-4681-948F-5A919C6FC382}" destId="{876B7F85-C08B-4942-AB6B-9AE198760122}" srcOrd="0" destOrd="0" presId="urn:microsoft.com/office/officeart/2008/layout/HorizontalMultiLevelHierarchy"/>
    <dgm:cxn modelId="{2DD51C51-1073-44BB-A3E2-287F7558D7DF}" type="presOf" srcId="{592A3933-D5DD-4BEB-B207-4136DA031C7C}" destId="{128F5BEE-A78D-4BDF-8205-E0EB356B60F3}" srcOrd="0" destOrd="0" presId="urn:microsoft.com/office/officeart/2008/layout/HorizontalMultiLevelHierarchy"/>
    <dgm:cxn modelId="{2D13105A-0989-4994-848E-7BD143BB2D0E}" srcId="{DFE096F4-C031-4BC5-B2E5-D8EDDE08674E}" destId="{6F704EFE-F2B5-407A-96ED-E7E21DC457C2}" srcOrd="0" destOrd="0" parTransId="{DBE4DAA2-C099-49DA-8284-E25CE720FB40}" sibTransId="{E52D83D8-8265-40C4-8107-D49ACD1AEB08}"/>
    <dgm:cxn modelId="{892E725A-064E-4F3F-ADB0-F2F564203AD6}" type="presOf" srcId="{ECC89BA9-7229-429B-9DA8-E8D79BDA31CF}" destId="{2AE6AA10-5367-4AFA-8763-E08A51DD8A1B}" srcOrd="1" destOrd="0" presId="urn:microsoft.com/office/officeart/2008/layout/HorizontalMultiLevelHierarchy"/>
    <dgm:cxn modelId="{FC104B81-D57D-4459-A241-3BC235CC8A24}" srcId="{692A6FF6-911C-4614-8F0D-082B7541A6B1}" destId="{9BC51C30-9279-4C17-A31A-084C773BA804}" srcOrd="1" destOrd="0" parTransId="{AB445695-5642-49EE-BD16-74D226067FA1}" sibTransId="{BBBFB1C9-559B-4FDA-8C49-D6D5DF1AF5AA}"/>
    <dgm:cxn modelId="{8EF02984-8E02-4EFD-8B20-340037FE68CD}" type="presOf" srcId="{AB445695-5642-49EE-BD16-74D226067FA1}" destId="{659A6E35-DFF8-48A4-9D53-C7919AF9CA0D}" srcOrd="0" destOrd="0" presId="urn:microsoft.com/office/officeart/2008/layout/HorizontalMultiLevelHierarchy"/>
    <dgm:cxn modelId="{22A9F18C-7DAC-44DD-B09B-A1B2C8B56061}" type="presOf" srcId="{8D0F3130-A5DA-4F90-946E-8E4DCAFDCEDC}" destId="{5B813645-434E-426E-BFFB-07CAD053067F}" srcOrd="1" destOrd="0" presId="urn:microsoft.com/office/officeart/2008/layout/HorizontalMultiLevelHierarchy"/>
    <dgm:cxn modelId="{A445088F-7EC4-4ED8-B96A-A4ED57E2822F}" type="presOf" srcId="{203D9A4F-8434-4882-B52E-FCE845A69848}" destId="{BF6E9CB1-8F52-49B3-BA20-9A6BD32159D5}" srcOrd="0" destOrd="0" presId="urn:microsoft.com/office/officeart/2008/layout/HorizontalMultiLevelHierarchy"/>
    <dgm:cxn modelId="{16E1C28F-014A-4828-A4C1-25F1D580CC9C}" srcId="{203D9A4F-8434-4882-B52E-FCE845A69848}" destId="{61F81880-28BC-4DDE-9FCF-ABF89418A7CC}" srcOrd="2" destOrd="0" parTransId="{11BDC3FF-BBA1-4482-8EA6-8C9ABF6CFAD8}" sibTransId="{FB2CAEA4-76AB-4B56-9D21-516B93D7307A}"/>
    <dgm:cxn modelId="{66691594-2F30-4595-B24B-3E7D375B6FC5}" srcId="{63623703-5278-4359-9713-7EF030F788EE}" destId="{DFE096F4-C031-4BC5-B2E5-D8EDDE08674E}" srcOrd="2" destOrd="0" parTransId="{6BBCF3D4-0783-46E5-B7A7-7B66B9E6F6C2}" sibTransId="{1C078BB3-2B58-4857-BA22-B160B0BAC4A5}"/>
    <dgm:cxn modelId="{772A6D95-40B9-4A62-8906-B1ADA2E49AFB}" type="presOf" srcId="{6F704EFE-F2B5-407A-96ED-E7E21DC457C2}" destId="{03805425-5389-4B93-B988-1676C92988C4}" srcOrd="0" destOrd="0" presId="urn:microsoft.com/office/officeart/2008/layout/HorizontalMultiLevelHierarchy"/>
    <dgm:cxn modelId="{2C86789B-AB7E-4D6E-AD21-BC2519A207EE}" srcId="{692A6FF6-911C-4614-8F0D-082B7541A6B1}" destId="{A23BC81C-569A-43D2-B7C3-2734C7DB1CC8}" srcOrd="2" destOrd="0" parTransId="{13F36CA7-F6CA-4924-ACE7-8CC2E136EA60}" sibTransId="{FA4D0C7E-6CCF-44CB-A234-AD4F0924F78F}"/>
    <dgm:cxn modelId="{AEE8AA9C-F58F-4330-98A1-622FB2320EEA}" srcId="{203D9A4F-8434-4882-B52E-FCE845A69848}" destId="{40855975-75B3-4681-948F-5A919C6FC382}" srcOrd="1" destOrd="0" parTransId="{592A3933-D5DD-4BEB-B207-4136DA031C7C}" sibTransId="{9DD9C232-D52C-46AA-94A4-F8C28DA622AD}"/>
    <dgm:cxn modelId="{FFB3FDA2-5FFD-4816-87FC-247920200F95}" type="presOf" srcId="{CFE3846E-7A8C-4D7D-A8BC-68FBE58679D4}" destId="{3D3429E4-7CBC-4D06-9D95-0E380ED75F2C}" srcOrd="0" destOrd="0" presId="urn:microsoft.com/office/officeart/2008/layout/HorizontalMultiLevelHierarchy"/>
    <dgm:cxn modelId="{2EA7F9AA-2FC8-45A8-92E6-FF8391B4B4A1}" type="presOf" srcId="{4FCD1592-59B2-4FB0-B252-721433CA169A}" destId="{F7BEF3F3-30A3-4487-A68F-E50B3CE620D6}" srcOrd="0" destOrd="0" presId="urn:microsoft.com/office/officeart/2008/layout/HorizontalMultiLevelHierarchy"/>
    <dgm:cxn modelId="{3E088CB4-445B-4333-AF2C-6637543EEEC6}" type="presOf" srcId="{AB445695-5642-49EE-BD16-74D226067FA1}" destId="{DC8BBD0D-1C67-4C96-A761-DFCE562CB368}" srcOrd="1" destOrd="0" presId="urn:microsoft.com/office/officeart/2008/layout/HorizontalMultiLevelHierarchy"/>
    <dgm:cxn modelId="{BB28AEB5-020F-4955-9D34-AE2E8C87B36D}" type="presOf" srcId="{13F36CA7-F6CA-4924-ACE7-8CC2E136EA60}" destId="{454DB3CE-DDAA-4A3E-937F-C0B2293AAC06}" srcOrd="0" destOrd="0" presId="urn:microsoft.com/office/officeart/2008/layout/HorizontalMultiLevelHierarchy"/>
    <dgm:cxn modelId="{BE36E2B7-EC2D-4FAE-86BE-A28E78BEBE0F}" type="presOf" srcId="{BB24438E-393F-4146-A03F-DD83B96EC2CB}" destId="{E995E337-9381-4AF7-851D-3DCB7FF1A970}" srcOrd="1" destOrd="0" presId="urn:microsoft.com/office/officeart/2008/layout/HorizontalMultiLevelHierarchy"/>
    <dgm:cxn modelId="{E912E8C2-875F-4057-9AE9-58DECD445474}" type="presOf" srcId="{9BC51C30-9279-4C17-A31A-084C773BA804}" destId="{0D564BBA-10CC-4CB1-9457-144DFEDBE288}" srcOrd="0" destOrd="0" presId="urn:microsoft.com/office/officeart/2008/layout/HorizontalMultiLevelHierarchy"/>
    <dgm:cxn modelId="{5F4AB3C7-BB68-459E-837D-17C98DEB5F4F}" type="presOf" srcId="{C72A57F2-C9CD-4DC8-B1C2-EFB2296EC4DE}" destId="{2E5ACA78-9E5C-41E3-A2A7-60B4F40E203E}" srcOrd="0" destOrd="0" presId="urn:microsoft.com/office/officeart/2008/layout/HorizontalMultiLevelHierarchy"/>
    <dgm:cxn modelId="{066DFAC9-8B97-41A9-BFFA-6D57E3B98862}" type="presOf" srcId="{ECC89BA9-7229-429B-9DA8-E8D79BDA31CF}" destId="{19F6EAF9-D9F4-4614-81FC-0F7C28B8B175}" srcOrd="0" destOrd="0" presId="urn:microsoft.com/office/officeart/2008/layout/HorizontalMultiLevelHierarchy"/>
    <dgm:cxn modelId="{88DD79CB-8F72-4744-BDEB-3D8849C56125}" type="presOf" srcId="{11BDC3FF-BBA1-4482-8EA6-8C9ABF6CFAD8}" destId="{20F7B29C-50A3-4C44-BD0F-93E94C2C929C}" srcOrd="1" destOrd="0" presId="urn:microsoft.com/office/officeart/2008/layout/HorizontalMultiLevelHierarchy"/>
    <dgm:cxn modelId="{2834E3D0-A75E-4975-B639-7034A5A9A351}" srcId="{DFE096F4-C031-4BC5-B2E5-D8EDDE08674E}" destId="{339E5914-DCD3-4479-807D-6AFBB1DA4F1A}" srcOrd="1" destOrd="0" parTransId="{8D0F3130-A5DA-4F90-946E-8E4DCAFDCEDC}" sibTransId="{2E0B773D-EE64-4F8C-87AD-5F48B0C3E4A3}"/>
    <dgm:cxn modelId="{0982F4D3-C071-4AD3-A648-5C13DEFC76A2}" type="presOf" srcId="{A23BC81C-569A-43D2-B7C3-2734C7DB1CC8}" destId="{B016D9BD-4DC5-4858-98C8-8013EB79A9EF}" srcOrd="0" destOrd="0" presId="urn:microsoft.com/office/officeart/2008/layout/HorizontalMultiLevelHierarchy"/>
    <dgm:cxn modelId="{06A748D5-7042-4FF0-8A9D-1E30787CD062}" srcId="{559DC896-CD28-48B6-8389-6C3B1636DF6C}" destId="{63623703-5278-4359-9713-7EF030F788EE}" srcOrd="0" destOrd="0" parTransId="{A820885E-11D6-4080-AC21-EA4E515F943F}" sibTransId="{65D042F9-7792-4EF9-B1A1-7769CE21900A}"/>
    <dgm:cxn modelId="{E8F0CED6-DE60-4A88-A031-11B6699B0590}" type="presOf" srcId="{CFE3846E-7A8C-4D7D-A8BC-68FBE58679D4}" destId="{3AE3A128-0878-4260-8CDE-2113CBD37EE6}" srcOrd="1" destOrd="0" presId="urn:microsoft.com/office/officeart/2008/layout/HorizontalMultiLevelHierarchy"/>
    <dgm:cxn modelId="{DF98DFE3-434D-49F4-8838-0CA497B5AB71}" type="presOf" srcId="{339E5914-DCD3-4479-807D-6AFBB1DA4F1A}" destId="{63B1E848-FE38-48B6-BD1C-E900C6250A92}" srcOrd="0" destOrd="0" presId="urn:microsoft.com/office/officeart/2008/layout/HorizontalMultiLevelHierarchy"/>
    <dgm:cxn modelId="{07260DEA-8747-48DB-8C6E-8D9105606558}" type="presOf" srcId="{63623703-5278-4359-9713-7EF030F788EE}" destId="{E3DA1886-7AF7-41BD-9D73-97F5D6FACC39}" srcOrd="0" destOrd="0" presId="urn:microsoft.com/office/officeart/2008/layout/HorizontalMultiLevelHierarchy"/>
    <dgm:cxn modelId="{7143A7F0-BF56-4EDA-9B16-540F8048FE85}" type="presOf" srcId="{592A3933-D5DD-4BEB-B207-4136DA031C7C}" destId="{7BBEAC9F-0055-4251-8C50-7E6BBAE90D68}" srcOrd="1" destOrd="0" presId="urn:microsoft.com/office/officeart/2008/layout/HorizontalMultiLevelHierarchy"/>
    <dgm:cxn modelId="{065344F8-0705-493F-A979-0A59137E6FD4}" type="presOf" srcId="{7B89C7F7-71CE-461D-A8A6-A003FA5BEE3D}" destId="{79A2B8E9-BD8F-4DF1-86A9-72AE08D561AB}" srcOrd="1" destOrd="0" presId="urn:microsoft.com/office/officeart/2008/layout/HorizontalMultiLevelHierarchy"/>
    <dgm:cxn modelId="{214BF6FF-FF6C-49C2-B96F-29A96FEE6436}" type="presOf" srcId="{6BBCF3D4-0783-46E5-B7A7-7B66B9E6F6C2}" destId="{AE92E23B-D99B-4CF9-9F51-4D0321E3F0B3}" srcOrd="1" destOrd="0" presId="urn:microsoft.com/office/officeart/2008/layout/HorizontalMultiLevelHierarchy"/>
    <dgm:cxn modelId="{6D8B9FA9-A45F-4A56-B2C4-DA18AAE1E98F}" type="presParOf" srcId="{0157D4DC-33E4-4AAB-968E-90E5424F7D38}" destId="{D78DA39C-DD7A-47AF-B4FC-00FB476A4D2A}" srcOrd="0" destOrd="0" presId="urn:microsoft.com/office/officeart/2008/layout/HorizontalMultiLevelHierarchy"/>
    <dgm:cxn modelId="{41C6E19E-041F-4BBC-BA8E-8F89510482D6}" type="presParOf" srcId="{D78DA39C-DD7A-47AF-B4FC-00FB476A4D2A}" destId="{E3DA1886-7AF7-41BD-9D73-97F5D6FACC39}" srcOrd="0" destOrd="0" presId="urn:microsoft.com/office/officeart/2008/layout/HorizontalMultiLevelHierarchy"/>
    <dgm:cxn modelId="{3AD4E637-A37E-4D7A-BEBB-8D457EF241DE}" type="presParOf" srcId="{D78DA39C-DD7A-47AF-B4FC-00FB476A4D2A}" destId="{11FF7B38-4610-44EB-8AD5-B4ACE1ECDB47}" srcOrd="1" destOrd="0" presId="urn:microsoft.com/office/officeart/2008/layout/HorizontalMultiLevelHierarchy"/>
    <dgm:cxn modelId="{7AA4FEF1-13D6-4099-83BB-4C613CF8CC31}" type="presParOf" srcId="{11FF7B38-4610-44EB-8AD5-B4ACE1ECDB47}" destId="{9BB15719-5893-4F2A-A218-FB15713CA0C9}" srcOrd="0" destOrd="0" presId="urn:microsoft.com/office/officeart/2008/layout/HorizontalMultiLevelHierarchy"/>
    <dgm:cxn modelId="{B711273E-852B-4B21-84D0-82895D26F7B0}" type="presParOf" srcId="{9BB15719-5893-4F2A-A218-FB15713CA0C9}" destId="{E5DF4837-C4B5-44BA-AF8C-A8AFE286B86A}" srcOrd="0" destOrd="0" presId="urn:microsoft.com/office/officeart/2008/layout/HorizontalMultiLevelHierarchy"/>
    <dgm:cxn modelId="{2B3E95A8-EDAA-4233-9F75-15B5B238F8DC}" type="presParOf" srcId="{11FF7B38-4610-44EB-8AD5-B4ACE1ECDB47}" destId="{F3057F0C-053D-47FB-9C28-E2B5788FE084}" srcOrd="1" destOrd="0" presId="urn:microsoft.com/office/officeart/2008/layout/HorizontalMultiLevelHierarchy"/>
    <dgm:cxn modelId="{050144A2-AE3C-4AE7-8E22-E369A0703D48}" type="presParOf" srcId="{F3057F0C-053D-47FB-9C28-E2B5788FE084}" destId="{6DB19474-BFC1-4218-9EF9-6076C52E9E2F}" srcOrd="0" destOrd="0" presId="urn:microsoft.com/office/officeart/2008/layout/HorizontalMultiLevelHierarchy"/>
    <dgm:cxn modelId="{CEB78E9A-BACF-4154-9348-29590A7546F5}" type="presParOf" srcId="{F3057F0C-053D-47FB-9C28-E2B5788FE084}" destId="{25119BD7-26EA-4818-BF03-ABE229AA0904}" srcOrd="1" destOrd="0" presId="urn:microsoft.com/office/officeart/2008/layout/HorizontalMultiLevelHierarchy"/>
    <dgm:cxn modelId="{3B82AAE4-8C27-4398-A30F-60A799CB255A}" type="presParOf" srcId="{25119BD7-26EA-4818-BF03-ABE229AA0904}" destId="{3D3429E4-7CBC-4D06-9D95-0E380ED75F2C}" srcOrd="0" destOrd="0" presId="urn:microsoft.com/office/officeart/2008/layout/HorizontalMultiLevelHierarchy"/>
    <dgm:cxn modelId="{C98FDFB7-48C8-48B4-94C4-303B58978F70}" type="presParOf" srcId="{3D3429E4-7CBC-4D06-9D95-0E380ED75F2C}" destId="{3AE3A128-0878-4260-8CDE-2113CBD37EE6}" srcOrd="0" destOrd="0" presId="urn:microsoft.com/office/officeart/2008/layout/HorizontalMultiLevelHierarchy"/>
    <dgm:cxn modelId="{11A8C367-4F98-47A5-9830-53588638FF01}" type="presParOf" srcId="{25119BD7-26EA-4818-BF03-ABE229AA0904}" destId="{C8A0B607-BFD2-4011-B05F-D9008919802F}" srcOrd="1" destOrd="0" presId="urn:microsoft.com/office/officeart/2008/layout/HorizontalMultiLevelHierarchy"/>
    <dgm:cxn modelId="{8BCBA5F4-9383-4E76-A84C-E71C3B6C2B9E}" type="presParOf" srcId="{C8A0B607-BFD2-4011-B05F-D9008919802F}" destId="{66C4CD5C-6E15-4B89-A697-4D9468782A6B}" srcOrd="0" destOrd="0" presId="urn:microsoft.com/office/officeart/2008/layout/HorizontalMultiLevelHierarchy"/>
    <dgm:cxn modelId="{B2DFAFD5-45D7-4AD2-B416-DEFCB91C0386}" type="presParOf" srcId="{C8A0B607-BFD2-4011-B05F-D9008919802F}" destId="{0F633E32-726D-4F5A-A6D1-246BCB65203E}" srcOrd="1" destOrd="0" presId="urn:microsoft.com/office/officeart/2008/layout/HorizontalMultiLevelHierarchy"/>
    <dgm:cxn modelId="{2C7EE093-2D69-4EFB-948D-592FB917B5D1}" type="presParOf" srcId="{25119BD7-26EA-4818-BF03-ABE229AA0904}" destId="{659A6E35-DFF8-48A4-9D53-C7919AF9CA0D}" srcOrd="2" destOrd="0" presId="urn:microsoft.com/office/officeart/2008/layout/HorizontalMultiLevelHierarchy"/>
    <dgm:cxn modelId="{035E90F4-744D-4A71-8953-C069710FD4F4}" type="presParOf" srcId="{659A6E35-DFF8-48A4-9D53-C7919AF9CA0D}" destId="{DC8BBD0D-1C67-4C96-A761-DFCE562CB368}" srcOrd="0" destOrd="0" presId="urn:microsoft.com/office/officeart/2008/layout/HorizontalMultiLevelHierarchy"/>
    <dgm:cxn modelId="{06E0B7E9-569D-4D25-AF73-38FDC93FBC3A}" type="presParOf" srcId="{25119BD7-26EA-4818-BF03-ABE229AA0904}" destId="{B95E25C3-4F92-4241-B5BF-9420ADC5EEEC}" srcOrd="3" destOrd="0" presId="urn:microsoft.com/office/officeart/2008/layout/HorizontalMultiLevelHierarchy"/>
    <dgm:cxn modelId="{9075E2B8-00C2-445D-AD65-C6410F776E50}" type="presParOf" srcId="{B95E25C3-4F92-4241-B5BF-9420ADC5EEEC}" destId="{0D564BBA-10CC-4CB1-9457-144DFEDBE288}" srcOrd="0" destOrd="0" presId="urn:microsoft.com/office/officeart/2008/layout/HorizontalMultiLevelHierarchy"/>
    <dgm:cxn modelId="{FB93BEE3-CB75-4377-BB6F-E8DF6B218382}" type="presParOf" srcId="{B95E25C3-4F92-4241-B5BF-9420ADC5EEEC}" destId="{165C30B0-20F4-4989-B7E6-71E384D36EE3}" srcOrd="1" destOrd="0" presId="urn:microsoft.com/office/officeart/2008/layout/HorizontalMultiLevelHierarchy"/>
    <dgm:cxn modelId="{EB379066-4414-4FD5-BEFA-6DC9DAA5F9DD}" type="presParOf" srcId="{25119BD7-26EA-4818-BF03-ABE229AA0904}" destId="{454DB3CE-DDAA-4A3E-937F-C0B2293AAC06}" srcOrd="4" destOrd="0" presId="urn:microsoft.com/office/officeart/2008/layout/HorizontalMultiLevelHierarchy"/>
    <dgm:cxn modelId="{EE8CBF48-C026-48F8-B92E-B241AECF60BC}" type="presParOf" srcId="{454DB3CE-DDAA-4A3E-937F-C0B2293AAC06}" destId="{A46D371C-B22D-44D1-99AE-9A60C9ACDF35}" srcOrd="0" destOrd="0" presId="urn:microsoft.com/office/officeart/2008/layout/HorizontalMultiLevelHierarchy"/>
    <dgm:cxn modelId="{1C73B41C-1C23-4AC1-8D98-32001A26B7B6}" type="presParOf" srcId="{25119BD7-26EA-4818-BF03-ABE229AA0904}" destId="{5D619D76-E545-43CB-9968-EB1028AB764B}" srcOrd="5" destOrd="0" presId="urn:microsoft.com/office/officeart/2008/layout/HorizontalMultiLevelHierarchy"/>
    <dgm:cxn modelId="{083E005E-66DA-4D28-AAF0-1A722098315F}" type="presParOf" srcId="{5D619D76-E545-43CB-9968-EB1028AB764B}" destId="{B016D9BD-4DC5-4858-98C8-8013EB79A9EF}" srcOrd="0" destOrd="0" presId="urn:microsoft.com/office/officeart/2008/layout/HorizontalMultiLevelHierarchy"/>
    <dgm:cxn modelId="{8D4A299B-8E09-4F86-AC4F-01D10A5BB5B9}" type="presParOf" srcId="{5D619D76-E545-43CB-9968-EB1028AB764B}" destId="{DCA7091D-04A1-4A89-9B53-3FD83F047CC4}" srcOrd="1" destOrd="0" presId="urn:microsoft.com/office/officeart/2008/layout/HorizontalMultiLevelHierarchy"/>
    <dgm:cxn modelId="{5D0CD261-5E18-4F7E-A8B5-9AC47F1E09A4}" type="presParOf" srcId="{11FF7B38-4610-44EB-8AD5-B4ACE1ECDB47}" destId="{5E926973-6409-458B-B6A0-6CA9791F7FD2}" srcOrd="2" destOrd="0" presId="urn:microsoft.com/office/officeart/2008/layout/HorizontalMultiLevelHierarchy"/>
    <dgm:cxn modelId="{AAD99544-2B16-4728-A012-2B4D575D1D2D}" type="presParOf" srcId="{5E926973-6409-458B-B6A0-6CA9791F7FD2}" destId="{79A2B8E9-BD8F-4DF1-86A9-72AE08D561AB}" srcOrd="0" destOrd="0" presId="urn:microsoft.com/office/officeart/2008/layout/HorizontalMultiLevelHierarchy"/>
    <dgm:cxn modelId="{B536F279-46AA-4400-A97F-8A98304087A4}" type="presParOf" srcId="{11FF7B38-4610-44EB-8AD5-B4ACE1ECDB47}" destId="{8E682AB6-91C1-4586-9357-0AEB6264CE2B}" srcOrd="3" destOrd="0" presId="urn:microsoft.com/office/officeart/2008/layout/HorizontalMultiLevelHierarchy"/>
    <dgm:cxn modelId="{40C43260-9019-4B34-9E21-685D95FCF252}" type="presParOf" srcId="{8E682AB6-91C1-4586-9357-0AEB6264CE2B}" destId="{BF6E9CB1-8F52-49B3-BA20-9A6BD32159D5}" srcOrd="0" destOrd="0" presId="urn:microsoft.com/office/officeart/2008/layout/HorizontalMultiLevelHierarchy"/>
    <dgm:cxn modelId="{E402411B-3C5F-4D97-861F-859D654A76B9}" type="presParOf" srcId="{8E682AB6-91C1-4586-9357-0AEB6264CE2B}" destId="{B2378C4F-DDAF-4E37-8C2A-140F3143441D}" srcOrd="1" destOrd="0" presId="urn:microsoft.com/office/officeart/2008/layout/HorizontalMultiLevelHierarchy"/>
    <dgm:cxn modelId="{749AC299-5830-4A2E-BE9D-A09C79A7640C}" type="presParOf" srcId="{B2378C4F-DDAF-4E37-8C2A-140F3143441D}" destId="{818B7F44-9FD1-48BD-B9B7-514BB86D45EE}" srcOrd="0" destOrd="0" presId="urn:microsoft.com/office/officeart/2008/layout/HorizontalMultiLevelHierarchy"/>
    <dgm:cxn modelId="{69CB979E-2A7E-4FB2-87D9-20FF4DA6E897}" type="presParOf" srcId="{818B7F44-9FD1-48BD-B9B7-514BB86D45EE}" destId="{14256C58-87D9-4BDA-B451-4270E1E9D935}" srcOrd="0" destOrd="0" presId="urn:microsoft.com/office/officeart/2008/layout/HorizontalMultiLevelHierarchy"/>
    <dgm:cxn modelId="{28E58F8C-D06F-4098-BE04-FF71F0DAEFBA}" type="presParOf" srcId="{B2378C4F-DDAF-4E37-8C2A-140F3143441D}" destId="{4999586E-9F18-4055-8544-08AB46B02D6D}" srcOrd="1" destOrd="0" presId="urn:microsoft.com/office/officeart/2008/layout/HorizontalMultiLevelHierarchy"/>
    <dgm:cxn modelId="{591E1585-4747-4D0E-BF7A-D3AE89991418}" type="presParOf" srcId="{4999586E-9F18-4055-8544-08AB46B02D6D}" destId="{2E5ACA78-9E5C-41E3-A2A7-60B4F40E203E}" srcOrd="0" destOrd="0" presId="urn:microsoft.com/office/officeart/2008/layout/HorizontalMultiLevelHierarchy"/>
    <dgm:cxn modelId="{58845079-9057-44C2-AE93-21FDBA3A726F}" type="presParOf" srcId="{4999586E-9F18-4055-8544-08AB46B02D6D}" destId="{645D6B20-C87B-4C28-81C5-54D0E018C17C}" srcOrd="1" destOrd="0" presId="urn:microsoft.com/office/officeart/2008/layout/HorizontalMultiLevelHierarchy"/>
    <dgm:cxn modelId="{C4CE3D85-04AE-48EE-8A5F-C14571C8AA2B}" type="presParOf" srcId="{B2378C4F-DDAF-4E37-8C2A-140F3143441D}" destId="{128F5BEE-A78D-4BDF-8205-E0EB356B60F3}" srcOrd="2" destOrd="0" presId="urn:microsoft.com/office/officeart/2008/layout/HorizontalMultiLevelHierarchy"/>
    <dgm:cxn modelId="{0B3B76F9-1B1F-4DC1-95E9-4266BCDAFCEF}" type="presParOf" srcId="{128F5BEE-A78D-4BDF-8205-E0EB356B60F3}" destId="{7BBEAC9F-0055-4251-8C50-7E6BBAE90D68}" srcOrd="0" destOrd="0" presId="urn:microsoft.com/office/officeart/2008/layout/HorizontalMultiLevelHierarchy"/>
    <dgm:cxn modelId="{ED5D9148-CDDF-43E9-B2DA-305269E4C42C}" type="presParOf" srcId="{B2378C4F-DDAF-4E37-8C2A-140F3143441D}" destId="{7A11A7EB-C165-4EA8-A827-97581001508C}" srcOrd="3" destOrd="0" presId="urn:microsoft.com/office/officeart/2008/layout/HorizontalMultiLevelHierarchy"/>
    <dgm:cxn modelId="{6E7E4251-4475-4120-830B-D4E1A10C46C8}" type="presParOf" srcId="{7A11A7EB-C165-4EA8-A827-97581001508C}" destId="{876B7F85-C08B-4942-AB6B-9AE198760122}" srcOrd="0" destOrd="0" presId="urn:microsoft.com/office/officeart/2008/layout/HorizontalMultiLevelHierarchy"/>
    <dgm:cxn modelId="{E22CCB83-04A2-4B85-A48E-024E3509DD29}" type="presParOf" srcId="{7A11A7EB-C165-4EA8-A827-97581001508C}" destId="{7869B17B-EEB4-42FF-9379-C401C3E60067}" srcOrd="1" destOrd="0" presId="urn:microsoft.com/office/officeart/2008/layout/HorizontalMultiLevelHierarchy"/>
    <dgm:cxn modelId="{4FA4570F-0468-47EC-B6D3-1C97C9608EBA}" type="presParOf" srcId="{B2378C4F-DDAF-4E37-8C2A-140F3143441D}" destId="{6A381C3B-81AF-4FFA-ABB8-6B89EEDE39E8}" srcOrd="4" destOrd="0" presId="urn:microsoft.com/office/officeart/2008/layout/HorizontalMultiLevelHierarchy"/>
    <dgm:cxn modelId="{7468B161-F273-4895-AAC5-1496B3969207}" type="presParOf" srcId="{6A381C3B-81AF-4FFA-ABB8-6B89EEDE39E8}" destId="{20F7B29C-50A3-4C44-BD0F-93E94C2C929C}" srcOrd="0" destOrd="0" presId="urn:microsoft.com/office/officeart/2008/layout/HorizontalMultiLevelHierarchy"/>
    <dgm:cxn modelId="{B6CB711F-6512-4C70-9DCC-61C6057CF35D}" type="presParOf" srcId="{B2378C4F-DDAF-4E37-8C2A-140F3143441D}" destId="{26E51667-8DB6-4624-A88B-B2A0F33F39E7}" srcOrd="5" destOrd="0" presId="urn:microsoft.com/office/officeart/2008/layout/HorizontalMultiLevelHierarchy"/>
    <dgm:cxn modelId="{3C94A4CF-0781-403A-9E50-3C01BEE563C2}" type="presParOf" srcId="{26E51667-8DB6-4624-A88B-B2A0F33F39E7}" destId="{9CC430F8-EE10-4B1B-AC67-29F5FA24EEEA}" srcOrd="0" destOrd="0" presId="urn:microsoft.com/office/officeart/2008/layout/HorizontalMultiLevelHierarchy"/>
    <dgm:cxn modelId="{37198C85-7717-4599-989E-E5CF7F1B465F}" type="presParOf" srcId="{26E51667-8DB6-4624-A88B-B2A0F33F39E7}" destId="{69F724C6-622F-4BF8-929F-76A558F11614}" srcOrd="1" destOrd="0" presId="urn:microsoft.com/office/officeart/2008/layout/HorizontalMultiLevelHierarchy"/>
    <dgm:cxn modelId="{01F1C7A0-06D6-43AF-9746-7E0F43A4E0E3}" type="presParOf" srcId="{11FF7B38-4610-44EB-8AD5-B4ACE1ECDB47}" destId="{56DE8857-4169-47CC-8835-230D04988F83}" srcOrd="4" destOrd="0" presId="urn:microsoft.com/office/officeart/2008/layout/HorizontalMultiLevelHierarchy"/>
    <dgm:cxn modelId="{5D652765-CC2C-40A7-AF22-DADF9E16E698}" type="presParOf" srcId="{56DE8857-4169-47CC-8835-230D04988F83}" destId="{AE92E23B-D99B-4CF9-9F51-4D0321E3F0B3}" srcOrd="0" destOrd="0" presId="urn:microsoft.com/office/officeart/2008/layout/HorizontalMultiLevelHierarchy"/>
    <dgm:cxn modelId="{4E3ABD43-300A-4852-A354-9BC16DB90AFB}" type="presParOf" srcId="{11FF7B38-4610-44EB-8AD5-B4ACE1ECDB47}" destId="{601B9FF4-F4B0-472E-A288-65ADE5C2536B}" srcOrd="5" destOrd="0" presId="urn:microsoft.com/office/officeart/2008/layout/HorizontalMultiLevelHierarchy"/>
    <dgm:cxn modelId="{5AEBEDBC-01C1-431E-8213-55B4668D81D4}" type="presParOf" srcId="{601B9FF4-F4B0-472E-A288-65ADE5C2536B}" destId="{36DBCD69-AC6A-48DE-AC70-922C8EC4FCD5}" srcOrd="0" destOrd="0" presId="urn:microsoft.com/office/officeart/2008/layout/HorizontalMultiLevelHierarchy"/>
    <dgm:cxn modelId="{AC931D09-62C8-41B0-992C-91CCF106928F}" type="presParOf" srcId="{601B9FF4-F4B0-472E-A288-65ADE5C2536B}" destId="{C6E0D7EA-6F50-4BED-9C3F-E34E07677D12}" srcOrd="1" destOrd="0" presId="urn:microsoft.com/office/officeart/2008/layout/HorizontalMultiLevelHierarchy"/>
    <dgm:cxn modelId="{0C22BCD2-3819-42F9-B44F-FD055D54384C}" type="presParOf" srcId="{C6E0D7EA-6F50-4BED-9C3F-E34E07677D12}" destId="{FFFB057D-AFFA-49E3-B146-3ADCF2CB18B1}" srcOrd="0" destOrd="0" presId="urn:microsoft.com/office/officeart/2008/layout/HorizontalMultiLevelHierarchy"/>
    <dgm:cxn modelId="{7793F70B-FA0A-402B-BFE1-77DD28570392}" type="presParOf" srcId="{FFFB057D-AFFA-49E3-B146-3ADCF2CB18B1}" destId="{1BB004FA-9749-4AC1-A4BF-FF1F6C007A50}" srcOrd="0" destOrd="0" presId="urn:microsoft.com/office/officeart/2008/layout/HorizontalMultiLevelHierarchy"/>
    <dgm:cxn modelId="{818340EA-E107-4A28-8A06-976FE57F3FF1}" type="presParOf" srcId="{C6E0D7EA-6F50-4BED-9C3F-E34E07677D12}" destId="{46AC4F86-0C74-461F-8A04-CB697D739886}" srcOrd="1" destOrd="0" presId="urn:microsoft.com/office/officeart/2008/layout/HorizontalMultiLevelHierarchy"/>
    <dgm:cxn modelId="{42A617E5-D0A3-446E-A5D1-D2CC15336E4D}" type="presParOf" srcId="{46AC4F86-0C74-461F-8A04-CB697D739886}" destId="{03805425-5389-4B93-B988-1676C92988C4}" srcOrd="0" destOrd="0" presId="urn:microsoft.com/office/officeart/2008/layout/HorizontalMultiLevelHierarchy"/>
    <dgm:cxn modelId="{38F45322-3749-4BC3-9140-43DD53241419}" type="presParOf" srcId="{46AC4F86-0C74-461F-8A04-CB697D739886}" destId="{DC847D1B-7E2C-42DC-AA4A-116FE3EC50E5}" srcOrd="1" destOrd="0" presId="urn:microsoft.com/office/officeart/2008/layout/HorizontalMultiLevelHierarchy"/>
    <dgm:cxn modelId="{B0787CA1-715A-4730-BD13-52BAD8723C41}" type="presParOf" srcId="{C6E0D7EA-6F50-4BED-9C3F-E34E07677D12}" destId="{739F6CDB-FDBE-420E-A200-9891999BFCE6}" srcOrd="2" destOrd="0" presId="urn:microsoft.com/office/officeart/2008/layout/HorizontalMultiLevelHierarchy"/>
    <dgm:cxn modelId="{5892DDDC-C744-4BE1-BFE7-64F0ABF51A98}" type="presParOf" srcId="{739F6CDB-FDBE-420E-A200-9891999BFCE6}" destId="{5B813645-434E-426E-BFFB-07CAD053067F}" srcOrd="0" destOrd="0" presId="urn:microsoft.com/office/officeart/2008/layout/HorizontalMultiLevelHierarchy"/>
    <dgm:cxn modelId="{61130534-B1E2-4DC8-80D3-95B398D993EF}" type="presParOf" srcId="{C6E0D7EA-6F50-4BED-9C3F-E34E07677D12}" destId="{83ADCE6D-EB26-488D-9FE4-342F8797AA57}" srcOrd="3" destOrd="0" presId="urn:microsoft.com/office/officeart/2008/layout/HorizontalMultiLevelHierarchy"/>
    <dgm:cxn modelId="{37E4C6A5-4F6A-4275-B9F5-A58CE77C3BFF}" type="presParOf" srcId="{83ADCE6D-EB26-488D-9FE4-342F8797AA57}" destId="{63B1E848-FE38-48B6-BD1C-E900C6250A92}" srcOrd="0" destOrd="0" presId="urn:microsoft.com/office/officeart/2008/layout/HorizontalMultiLevelHierarchy"/>
    <dgm:cxn modelId="{BBF5F4EC-95A8-4EFE-9B8F-12753A1C79CD}" type="presParOf" srcId="{83ADCE6D-EB26-488D-9FE4-342F8797AA57}" destId="{430040A8-B42B-4F20-8C01-CEE697686DCB}" srcOrd="1" destOrd="0" presId="urn:microsoft.com/office/officeart/2008/layout/HorizontalMultiLevelHierarchy"/>
    <dgm:cxn modelId="{B56B315E-9CEE-439A-9E54-D029A066F769}" type="presParOf" srcId="{C6E0D7EA-6F50-4BED-9C3F-E34E07677D12}" destId="{77B5ED22-FFCE-4101-A525-6EA4CDC41DD3}" srcOrd="4" destOrd="0" presId="urn:microsoft.com/office/officeart/2008/layout/HorizontalMultiLevelHierarchy"/>
    <dgm:cxn modelId="{61D2C75A-A5C0-48E0-8D46-5A03330DF4A8}" type="presParOf" srcId="{77B5ED22-FFCE-4101-A525-6EA4CDC41DD3}" destId="{E995E337-9381-4AF7-851D-3DCB7FF1A970}" srcOrd="0" destOrd="0" presId="urn:microsoft.com/office/officeart/2008/layout/HorizontalMultiLevelHierarchy"/>
    <dgm:cxn modelId="{AD3253D8-203C-4357-AB11-883C14CCB81C}" type="presParOf" srcId="{C6E0D7EA-6F50-4BED-9C3F-E34E07677D12}" destId="{F51C38F4-BE48-4820-90BF-F0F58F03B670}" srcOrd="5" destOrd="0" presId="urn:microsoft.com/office/officeart/2008/layout/HorizontalMultiLevelHierarchy"/>
    <dgm:cxn modelId="{3C8D2A4A-6938-422C-9D2C-8584C702095B}" type="presParOf" srcId="{F51C38F4-BE48-4820-90BF-F0F58F03B670}" destId="{CA1C7BE0-4408-41E8-BFE3-4A335BB47822}" srcOrd="0" destOrd="0" presId="urn:microsoft.com/office/officeart/2008/layout/HorizontalMultiLevelHierarchy"/>
    <dgm:cxn modelId="{AA6841B0-F6C6-4234-BD35-34D8340BC926}" type="presParOf" srcId="{F51C38F4-BE48-4820-90BF-F0F58F03B670}" destId="{A2524A6C-2915-4924-A00E-079E71A71903}" srcOrd="1" destOrd="0" presId="urn:microsoft.com/office/officeart/2008/layout/HorizontalMultiLevelHierarchy"/>
    <dgm:cxn modelId="{D7622817-F40A-4CCD-894D-63A35315E146}" type="presParOf" srcId="{C6E0D7EA-6F50-4BED-9C3F-E34E07677D12}" destId="{19F6EAF9-D9F4-4614-81FC-0F7C28B8B175}" srcOrd="6" destOrd="0" presId="urn:microsoft.com/office/officeart/2008/layout/HorizontalMultiLevelHierarchy"/>
    <dgm:cxn modelId="{E2DBF96B-F7DE-43E6-96A1-025D6C000C6D}" type="presParOf" srcId="{19F6EAF9-D9F4-4614-81FC-0F7C28B8B175}" destId="{2AE6AA10-5367-4AFA-8763-E08A51DD8A1B}" srcOrd="0" destOrd="0" presId="urn:microsoft.com/office/officeart/2008/layout/HorizontalMultiLevelHierarchy"/>
    <dgm:cxn modelId="{9FC3DAF1-784B-4A9B-AB5C-69E5F529EB5E}" type="presParOf" srcId="{C6E0D7EA-6F50-4BED-9C3F-E34E07677D12}" destId="{B2825277-C929-427B-95FC-908814D318E4}" srcOrd="7" destOrd="0" presId="urn:microsoft.com/office/officeart/2008/layout/HorizontalMultiLevelHierarchy"/>
    <dgm:cxn modelId="{68395036-E3D2-4425-BDC7-54A3282FAF19}" type="presParOf" srcId="{B2825277-C929-427B-95FC-908814D318E4}" destId="{F7BEF3F3-30A3-4487-A68F-E50B3CE620D6}" srcOrd="0" destOrd="0" presId="urn:microsoft.com/office/officeart/2008/layout/HorizontalMultiLevelHierarchy"/>
    <dgm:cxn modelId="{3241D5F1-E523-4FA1-A210-790013E63EBF}" type="presParOf" srcId="{B2825277-C929-427B-95FC-908814D318E4}" destId="{A8956B89-B9B5-4200-9F54-7967CAE41477}"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5B305B-210B-4457-A23D-D25867E70CFA}" type="doc">
      <dgm:prSet loTypeId="urn:microsoft.com/office/officeart/2008/layout/HorizontalMultiLevelHierarchy" loCatId="hierarchy" qsTypeId="urn:microsoft.com/office/officeart/2005/8/quickstyle/simple5" qsCatId="simple" csTypeId="urn:microsoft.com/office/officeart/2005/8/colors/colorful4" csCatId="colorful" phldr="1"/>
      <dgm:spPr/>
      <dgm:t>
        <a:bodyPr/>
        <a:lstStyle/>
        <a:p>
          <a:endParaRPr lang="zh-CN" altLang="en-US"/>
        </a:p>
      </dgm:t>
    </dgm:pt>
    <dgm:pt modelId="{38D1D8D2-E75F-448F-A0DF-C97E10B6F983}">
      <dgm:prSet phldrT="[文本]" custT="1"/>
      <dgm:spPr>
        <a:solidFill>
          <a:srgbClr val="002060"/>
        </a:solidFill>
      </dgm:spPr>
      <dgm:t>
        <a:bodyPr vert="vert"/>
        <a:lstStyle/>
        <a:p>
          <a:r>
            <a:rPr lang="zh-CN" altLang="en-US" sz="2800" dirty="0">
              <a:latin typeface="微软雅黑" panose="020B0503020204020204" pitchFamily="34" charset="-122"/>
              <a:ea typeface="微软雅黑" panose="020B0503020204020204" pitchFamily="34" charset="-122"/>
            </a:rPr>
            <a:t>单元学习要求</a:t>
          </a:r>
        </a:p>
      </dgm:t>
    </dgm:pt>
    <dgm:pt modelId="{DA0EDA4F-BB49-412B-B9BF-972ADEEBAB25}" type="parTrans" cxnId="{769E81B2-6ADC-4249-BBBA-782570A00238}">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2F0283FB-CDA4-4EE9-ABDC-2D94AEFD9DBD}" type="sibTrans" cxnId="{769E81B2-6ADC-4249-BBBA-782570A00238}">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79B73FDB-105D-4C25-9707-6064427AD839}">
      <dgm:prSet phldrT="[文本]" custT="1"/>
      <dgm:spPr>
        <a:solidFill>
          <a:srgbClr val="A50021"/>
        </a:solidFill>
      </dgm:spPr>
      <dgm:t>
        <a:bodyPr/>
        <a:lstStyle/>
        <a:p>
          <a:r>
            <a:rPr lang="zh-CN" altLang="en-US" sz="2800" dirty="0">
              <a:latin typeface="微软雅黑" panose="020B0503020204020204" pitchFamily="34" charset="-122"/>
              <a:ea typeface="微软雅黑" panose="020B0503020204020204" pitchFamily="34" charset="-122"/>
            </a:rPr>
            <a:t>了解</a:t>
          </a:r>
        </a:p>
      </dgm:t>
    </dgm:pt>
    <dgm:pt modelId="{2D244B8A-26F3-436F-98D0-BD355BE7BAB7}" type="parTrans" cxnId="{F09992C2-8791-45D2-B01B-4F514DECCC4B}">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513031B8-057F-4F84-968A-681CD6989A10}" type="sibTrans" cxnId="{F09992C2-8791-45D2-B01B-4F514DECCC4B}">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2AC81DB9-1A0F-47C4-A3B7-700C03F3BF71}">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侵华日军罪行</a:t>
          </a:r>
        </a:p>
      </dgm:t>
    </dgm:pt>
    <dgm:pt modelId="{A431B7A2-4DB9-43DF-BB95-8E8F5EA6AC1A}" type="parTrans" cxnId="{A3C8A7F7-C08C-4D9B-91A8-EB7BFB6B4127}">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E9279A6A-9196-4476-A7F3-F538846E84A7}" type="sibTrans" cxnId="{A3C8A7F7-C08C-4D9B-91A8-EB7BFB6B4127}">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C86F8E71-8F95-4CF4-B307-4559C7800C2E}">
      <dgm:prSet phldrT="[文本]" custT="1"/>
      <dgm:spPr>
        <a:solidFill>
          <a:srgbClr val="A50021"/>
        </a:solidFill>
      </dgm:spPr>
      <dgm:t>
        <a:bodyPr/>
        <a:lstStyle/>
        <a:p>
          <a:r>
            <a:rPr lang="zh-CN" altLang="en-US" sz="2800" dirty="0">
              <a:latin typeface="微软雅黑" panose="020B0503020204020204" pitchFamily="34" charset="-122"/>
              <a:ea typeface="微软雅黑" panose="020B0503020204020204" pitchFamily="34" charset="-122"/>
            </a:rPr>
            <a:t>认识</a:t>
          </a:r>
        </a:p>
      </dgm:t>
    </dgm:pt>
    <dgm:pt modelId="{0CD717E3-6374-40E0-8A89-FF9F45285CDE}" type="parTrans" cxnId="{AF95576F-654A-477E-AFBA-C21C007442A5}">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DF02351C-BA2F-489C-BD0F-817A4A905F07}" type="sibTrans" cxnId="{AF95576F-654A-477E-AFBA-C21C007442A5}">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AEAD444C-99C7-4551-AE72-9C208905433C}">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中国共产党是全民族团结抗战的中流砥柱</a:t>
          </a:r>
        </a:p>
      </dgm:t>
    </dgm:pt>
    <dgm:pt modelId="{D32D6778-2FD1-4CC5-8C4A-A708956AAA07}" type="parTrans" cxnId="{D2B7B12C-64FC-4793-8212-8D0C544E7CA0}">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CBC171A9-740C-4674-BE91-7E23E8C87AB3}" type="sibTrans" cxnId="{D2B7B12C-64FC-4793-8212-8D0C544E7CA0}">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3133CCB8-4F32-4CBA-899A-B0B3EDE562A9}">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中国是世界反法西斯东方主战场</a:t>
          </a:r>
        </a:p>
      </dgm:t>
    </dgm:pt>
    <dgm:pt modelId="{8C3EE324-7B69-49AB-8328-00855BE0E32D}" type="parTrans" cxnId="{F9EABBC5-36D2-428B-9000-415C46C9C8E5}">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F7AA66DC-F906-4A65-84D0-AD67D52B1101}" type="sibTrans" cxnId="{F9EABBC5-36D2-428B-9000-415C46C9C8E5}">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5B426514-10C4-4607-B36A-6CF4A64FCA68}">
      <dgm:prSet phldrT="[文本]" custT="1"/>
      <dgm:spPr>
        <a:solidFill>
          <a:srgbClr val="A50021"/>
        </a:solidFill>
      </dgm:spPr>
      <dgm:t>
        <a:bodyPr/>
        <a:lstStyle/>
        <a:p>
          <a:r>
            <a:rPr lang="zh-CN" altLang="en-US" sz="2800" dirty="0">
              <a:latin typeface="微软雅黑" panose="020B0503020204020204" pitchFamily="34" charset="-122"/>
              <a:ea typeface="微软雅黑" panose="020B0503020204020204" pitchFamily="34" charset="-122"/>
            </a:rPr>
            <a:t>理解</a:t>
          </a:r>
        </a:p>
      </dgm:t>
    </dgm:pt>
    <dgm:pt modelId="{77C46E6F-AA3A-40AC-BBA2-20D1A292A141}" type="parTrans" cxnId="{ED1EBD9C-E95A-45D5-85D3-07EC9A143D92}">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A2777CC1-F927-47D8-A12D-0638A0742C2A}" type="sibTrans" cxnId="{ED1EBD9C-E95A-45D5-85D3-07EC9A143D92}">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8B5F3F58-6746-473A-91E2-735E5433D069}">
      <dgm:prSet phldrT="[文本]" custT="1"/>
      <dgm:spPr>
        <a:solidFill>
          <a:srgbClr val="003300"/>
        </a:solidFill>
      </dgm:spPr>
      <dgm:t>
        <a:bodyPr/>
        <a:lstStyle/>
        <a:p>
          <a:pPr algn="l"/>
          <a:r>
            <a:rPr lang="en-US" altLang="zh-CN" sz="2800" dirty="0">
              <a:latin typeface="微软雅黑" panose="020B0503020204020204" pitchFamily="34" charset="-122"/>
              <a:ea typeface="微软雅黑" panose="020B0503020204020204" pitchFamily="34" charset="-122"/>
            </a:rPr>
            <a:t>14</a:t>
          </a:r>
          <a:r>
            <a:rPr lang="zh-CN" altLang="en-US" sz="2800" dirty="0">
              <a:latin typeface="微软雅黑" panose="020B0503020204020204" pitchFamily="34" charset="-122"/>
              <a:ea typeface="微软雅黑" panose="020B0503020204020204" pitchFamily="34" charset="-122"/>
            </a:rPr>
            <a:t>年抗战在中华民族复兴中的历史意义</a:t>
          </a:r>
        </a:p>
      </dgm:t>
    </dgm:pt>
    <dgm:pt modelId="{5A564ED0-01F2-4C24-AD1A-BF6C6180B51A}" type="parTrans" cxnId="{D730C2DD-5189-45C0-8C21-E5BA4C1A9B69}">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24A0DF1C-B2E4-4DDC-AF45-09B3DC2457B2}" type="sibTrans" cxnId="{D730C2DD-5189-45C0-8C21-E5BA4C1A9B69}">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60D7AF4F-B29C-4989-8EAE-8F040ACCAE63}">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正面战场和敌后战场的抗战</a:t>
          </a:r>
        </a:p>
      </dgm:t>
    </dgm:pt>
    <dgm:pt modelId="{061AACFE-4A97-467C-A602-2435FE043BA4}" type="parTrans" cxnId="{3B26A6EA-648A-46BA-B3A3-E6601729AC5C}">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DDA52C31-06B6-4892-9AF5-ADD8B114148D}" type="sibTrans" cxnId="{3B26A6EA-648A-46BA-B3A3-E6601729AC5C}">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5F126338-A868-47B6-BA66-EA6CEC714484}">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全面内战爆发和人民解放战争进程</a:t>
          </a:r>
        </a:p>
      </dgm:t>
    </dgm:pt>
    <dgm:pt modelId="{02A85C8D-2595-472B-BBE6-8A35DA51D67D}" type="parTrans" cxnId="{C61FB443-FC7A-4DE5-9A32-BC534E5859FF}">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670884DE-5796-4C73-B250-2F76E50825DB}" type="sibTrans" cxnId="{C61FB443-FC7A-4DE5-9A32-BC534E5859FF}">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A6169326-08ED-4412-B83F-C0A3853C560B}">
      <dgm:prSet phldrT="[文本]" custT="1"/>
      <dgm:spPr>
        <a:solidFill>
          <a:srgbClr val="A50021"/>
        </a:solidFill>
      </dgm:spPr>
      <dgm:t>
        <a:bodyPr/>
        <a:lstStyle/>
        <a:p>
          <a:r>
            <a:rPr lang="zh-CN" altLang="en-US" sz="2800" dirty="0">
              <a:latin typeface="微软雅黑" panose="020B0503020204020204" pitchFamily="34" charset="-122"/>
              <a:ea typeface="微软雅黑" panose="020B0503020204020204" pitchFamily="34" charset="-122"/>
            </a:rPr>
            <a:t>分析</a:t>
          </a:r>
        </a:p>
      </dgm:t>
    </dgm:pt>
    <dgm:pt modelId="{49CDC1AC-7A04-4253-86C9-231096E3B50D}" type="parTrans" cxnId="{665612F3-0B9A-436A-8324-223C62A23FE4}">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9B1AF3F4-9B85-447B-BE76-053A70A6D19A}" type="sibTrans" cxnId="{665612F3-0B9A-436A-8324-223C62A23FE4}">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D36D94FB-18DE-4836-9152-CAC9825EBD37}">
      <dgm:prSet phldrT="[文本]" custT="1"/>
      <dgm:spPr>
        <a:solidFill>
          <a:srgbClr val="003300"/>
        </a:solidFill>
      </dgm:spPr>
      <dgm:t>
        <a:bodyPr/>
        <a:lstStyle/>
        <a:p>
          <a:pPr algn="l"/>
          <a:r>
            <a:rPr lang="zh-CN" altLang="en-US" sz="2800" dirty="0">
              <a:latin typeface="微软雅黑" panose="020B0503020204020204" pitchFamily="34" charset="-122"/>
              <a:ea typeface="微软雅黑" panose="020B0503020204020204" pitchFamily="34" charset="-122"/>
            </a:rPr>
            <a:t>解放战争国共成败原因</a:t>
          </a:r>
        </a:p>
      </dgm:t>
    </dgm:pt>
    <dgm:pt modelId="{EF03C4F2-891C-40CE-9AB1-931A4C92BCA6}" type="parTrans" cxnId="{077794EA-1E72-4595-A6DE-C130C2930842}">
      <dgm:prSet custT="1"/>
      <dgm:spPr/>
      <dgm:t>
        <a:bodyPr/>
        <a:lstStyle/>
        <a:p>
          <a:endParaRPr lang="zh-CN" altLang="en-US" sz="2800">
            <a:latin typeface="微软雅黑" panose="020B0503020204020204" pitchFamily="34" charset="-122"/>
            <a:ea typeface="微软雅黑" panose="020B0503020204020204" pitchFamily="34" charset="-122"/>
          </a:endParaRPr>
        </a:p>
      </dgm:t>
    </dgm:pt>
    <dgm:pt modelId="{E4E46CA0-F3DD-4FCD-AFFB-37E0DA23D869}" type="sibTrans" cxnId="{077794EA-1E72-4595-A6DE-C130C2930842}">
      <dgm:prSet/>
      <dgm:spPr/>
      <dgm:t>
        <a:bodyPr/>
        <a:lstStyle/>
        <a:p>
          <a:endParaRPr lang="zh-CN" altLang="en-US" sz="2800">
            <a:latin typeface="微软雅黑" panose="020B0503020204020204" pitchFamily="34" charset="-122"/>
            <a:ea typeface="微软雅黑" panose="020B0503020204020204" pitchFamily="34" charset="-122"/>
          </a:endParaRPr>
        </a:p>
      </dgm:t>
    </dgm:pt>
    <dgm:pt modelId="{A4AF7AAC-91C1-45A7-BCFE-B19C1A22B0DA}" type="pres">
      <dgm:prSet presAssocID="{B85B305B-210B-4457-A23D-D25867E70CFA}" presName="Name0" presStyleCnt="0">
        <dgm:presLayoutVars>
          <dgm:chPref val="1"/>
          <dgm:dir/>
          <dgm:animOne val="branch"/>
          <dgm:animLvl val="lvl"/>
          <dgm:resizeHandles val="exact"/>
        </dgm:presLayoutVars>
      </dgm:prSet>
      <dgm:spPr/>
    </dgm:pt>
    <dgm:pt modelId="{92442927-C437-4B77-997E-F7E0A2179463}" type="pres">
      <dgm:prSet presAssocID="{38D1D8D2-E75F-448F-A0DF-C97E10B6F983}" presName="root1" presStyleCnt="0"/>
      <dgm:spPr/>
    </dgm:pt>
    <dgm:pt modelId="{3D731294-33C6-4CCF-A9B6-609D12AC2723}" type="pres">
      <dgm:prSet presAssocID="{38D1D8D2-E75F-448F-A0DF-C97E10B6F983}" presName="LevelOneTextNode" presStyleLbl="node0" presStyleIdx="0" presStyleCnt="1" custScaleX="120118" custScaleY="148754">
        <dgm:presLayoutVars>
          <dgm:chPref val="3"/>
        </dgm:presLayoutVars>
      </dgm:prSet>
      <dgm:spPr/>
    </dgm:pt>
    <dgm:pt modelId="{867D08F5-FF47-4C4E-819D-3C238397425C}" type="pres">
      <dgm:prSet presAssocID="{38D1D8D2-E75F-448F-A0DF-C97E10B6F983}" presName="level2hierChild" presStyleCnt="0"/>
      <dgm:spPr/>
    </dgm:pt>
    <dgm:pt modelId="{7E575A33-C272-4BBE-89D1-6774B3510CF1}" type="pres">
      <dgm:prSet presAssocID="{2D244B8A-26F3-436F-98D0-BD355BE7BAB7}" presName="conn2-1" presStyleLbl="parChTrans1D2" presStyleIdx="0" presStyleCnt="4"/>
      <dgm:spPr/>
    </dgm:pt>
    <dgm:pt modelId="{CD68BAB2-2741-4573-9C5F-5FF09B50EB79}" type="pres">
      <dgm:prSet presAssocID="{2D244B8A-26F3-436F-98D0-BD355BE7BAB7}" presName="connTx" presStyleLbl="parChTrans1D2" presStyleIdx="0" presStyleCnt="4"/>
      <dgm:spPr/>
    </dgm:pt>
    <dgm:pt modelId="{9AD39FE2-E0F2-463B-9546-9AD60CECA762}" type="pres">
      <dgm:prSet presAssocID="{79B73FDB-105D-4C25-9707-6064427AD839}" presName="root2" presStyleCnt="0"/>
      <dgm:spPr/>
    </dgm:pt>
    <dgm:pt modelId="{8509EB66-AC2B-445F-8104-0F3834E2F85B}" type="pres">
      <dgm:prSet presAssocID="{79B73FDB-105D-4C25-9707-6064427AD839}" presName="LevelTwoTextNode" presStyleLbl="node2" presStyleIdx="0" presStyleCnt="4">
        <dgm:presLayoutVars>
          <dgm:chPref val="3"/>
        </dgm:presLayoutVars>
      </dgm:prSet>
      <dgm:spPr/>
    </dgm:pt>
    <dgm:pt modelId="{6520A033-D69F-48D5-A3D4-BEE23D0DB1FD}" type="pres">
      <dgm:prSet presAssocID="{79B73FDB-105D-4C25-9707-6064427AD839}" presName="level3hierChild" presStyleCnt="0"/>
      <dgm:spPr/>
    </dgm:pt>
    <dgm:pt modelId="{B5C518B9-8F2A-4B79-8459-B407143668AA}" type="pres">
      <dgm:prSet presAssocID="{A431B7A2-4DB9-43DF-BB95-8E8F5EA6AC1A}" presName="conn2-1" presStyleLbl="parChTrans1D3" presStyleIdx="0" presStyleCnt="7"/>
      <dgm:spPr/>
    </dgm:pt>
    <dgm:pt modelId="{C4A115A9-C04B-45DA-85EA-70242BE4CBBA}" type="pres">
      <dgm:prSet presAssocID="{A431B7A2-4DB9-43DF-BB95-8E8F5EA6AC1A}" presName="connTx" presStyleLbl="parChTrans1D3" presStyleIdx="0" presStyleCnt="7"/>
      <dgm:spPr/>
    </dgm:pt>
    <dgm:pt modelId="{0BDBB701-294C-4D8B-82A3-93585E336C5F}" type="pres">
      <dgm:prSet presAssocID="{2AC81DB9-1A0F-47C4-A3B7-700C03F3BF71}" presName="root2" presStyleCnt="0"/>
      <dgm:spPr/>
    </dgm:pt>
    <dgm:pt modelId="{5D63DD65-0090-47E7-8F5C-982C135B958E}" type="pres">
      <dgm:prSet presAssocID="{2AC81DB9-1A0F-47C4-A3B7-700C03F3BF71}" presName="LevelTwoTextNode" presStyleLbl="node3" presStyleIdx="0" presStyleCnt="7" custScaleX="464088" custScaleY="168888">
        <dgm:presLayoutVars>
          <dgm:chPref val="3"/>
        </dgm:presLayoutVars>
      </dgm:prSet>
      <dgm:spPr/>
    </dgm:pt>
    <dgm:pt modelId="{B1E7EB02-CFB7-4716-AB64-6E7DB5F0F1A8}" type="pres">
      <dgm:prSet presAssocID="{2AC81DB9-1A0F-47C4-A3B7-700C03F3BF71}" presName="level3hierChild" presStyleCnt="0"/>
      <dgm:spPr/>
    </dgm:pt>
    <dgm:pt modelId="{F2E31560-B3C8-44FA-9F5D-E2DD6303B61F}" type="pres">
      <dgm:prSet presAssocID="{061AACFE-4A97-467C-A602-2435FE043BA4}" presName="conn2-1" presStyleLbl="parChTrans1D3" presStyleIdx="1" presStyleCnt="7"/>
      <dgm:spPr/>
    </dgm:pt>
    <dgm:pt modelId="{EE9F82B1-0BFB-49AA-9CED-505D75485925}" type="pres">
      <dgm:prSet presAssocID="{061AACFE-4A97-467C-A602-2435FE043BA4}" presName="connTx" presStyleLbl="parChTrans1D3" presStyleIdx="1" presStyleCnt="7"/>
      <dgm:spPr/>
    </dgm:pt>
    <dgm:pt modelId="{4FFBEDE9-7077-4E7E-B911-E03E9AB817D1}" type="pres">
      <dgm:prSet presAssocID="{60D7AF4F-B29C-4989-8EAE-8F040ACCAE63}" presName="root2" presStyleCnt="0"/>
      <dgm:spPr/>
    </dgm:pt>
    <dgm:pt modelId="{72A8C710-1816-49AC-8541-A4C1E96E1E54}" type="pres">
      <dgm:prSet presAssocID="{60D7AF4F-B29C-4989-8EAE-8F040ACCAE63}" presName="LevelTwoTextNode" presStyleLbl="node3" presStyleIdx="1" presStyleCnt="7" custScaleX="464088" custScaleY="168888">
        <dgm:presLayoutVars>
          <dgm:chPref val="3"/>
        </dgm:presLayoutVars>
      </dgm:prSet>
      <dgm:spPr/>
    </dgm:pt>
    <dgm:pt modelId="{6F254A0C-E175-44AC-80E6-036984D548EF}" type="pres">
      <dgm:prSet presAssocID="{60D7AF4F-B29C-4989-8EAE-8F040ACCAE63}" presName="level3hierChild" presStyleCnt="0"/>
      <dgm:spPr/>
    </dgm:pt>
    <dgm:pt modelId="{DF77A36C-CBEA-4959-869F-78D79BFE305B}" type="pres">
      <dgm:prSet presAssocID="{02A85C8D-2595-472B-BBE6-8A35DA51D67D}" presName="conn2-1" presStyleLbl="parChTrans1D3" presStyleIdx="2" presStyleCnt="7"/>
      <dgm:spPr/>
    </dgm:pt>
    <dgm:pt modelId="{AB73FE76-523F-4D6A-9131-C99794E3D3B6}" type="pres">
      <dgm:prSet presAssocID="{02A85C8D-2595-472B-BBE6-8A35DA51D67D}" presName="connTx" presStyleLbl="parChTrans1D3" presStyleIdx="2" presStyleCnt="7"/>
      <dgm:spPr/>
    </dgm:pt>
    <dgm:pt modelId="{99CF8411-AB7B-4C32-8CC2-02C973DFC8FD}" type="pres">
      <dgm:prSet presAssocID="{5F126338-A868-47B6-BA66-EA6CEC714484}" presName="root2" presStyleCnt="0"/>
      <dgm:spPr/>
    </dgm:pt>
    <dgm:pt modelId="{341FC1B8-8859-4773-802C-4482D8E252A6}" type="pres">
      <dgm:prSet presAssocID="{5F126338-A868-47B6-BA66-EA6CEC714484}" presName="LevelTwoTextNode" presStyleLbl="node3" presStyleIdx="2" presStyleCnt="7" custScaleX="464088" custScaleY="168888">
        <dgm:presLayoutVars>
          <dgm:chPref val="3"/>
        </dgm:presLayoutVars>
      </dgm:prSet>
      <dgm:spPr/>
    </dgm:pt>
    <dgm:pt modelId="{117DACDF-220D-4DE1-A220-6C01DFA92525}" type="pres">
      <dgm:prSet presAssocID="{5F126338-A868-47B6-BA66-EA6CEC714484}" presName="level3hierChild" presStyleCnt="0"/>
      <dgm:spPr/>
    </dgm:pt>
    <dgm:pt modelId="{D5F050EB-676A-4604-9BAC-F93657E9A759}" type="pres">
      <dgm:prSet presAssocID="{0CD717E3-6374-40E0-8A89-FF9F45285CDE}" presName="conn2-1" presStyleLbl="parChTrans1D2" presStyleIdx="1" presStyleCnt="4"/>
      <dgm:spPr/>
    </dgm:pt>
    <dgm:pt modelId="{9AA6E638-D0F9-445C-AF0B-C6DC40E0C824}" type="pres">
      <dgm:prSet presAssocID="{0CD717E3-6374-40E0-8A89-FF9F45285CDE}" presName="connTx" presStyleLbl="parChTrans1D2" presStyleIdx="1" presStyleCnt="4"/>
      <dgm:spPr/>
    </dgm:pt>
    <dgm:pt modelId="{76597995-44FB-41DD-B15B-8A5130C410BF}" type="pres">
      <dgm:prSet presAssocID="{C86F8E71-8F95-4CF4-B307-4559C7800C2E}" presName="root2" presStyleCnt="0"/>
      <dgm:spPr/>
    </dgm:pt>
    <dgm:pt modelId="{2E85C88D-47F7-453A-8B9E-901CAD9EAA3B}" type="pres">
      <dgm:prSet presAssocID="{C86F8E71-8F95-4CF4-B307-4559C7800C2E}" presName="LevelTwoTextNode" presStyleLbl="node2" presStyleIdx="1" presStyleCnt="4">
        <dgm:presLayoutVars>
          <dgm:chPref val="3"/>
        </dgm:presLayoutVars>
      </dgm:prSet>
      <dgm:spPr/>
    </dgm:pt>
    <dgm:pt modelId="{21A1DF34-6B03-4C9E-9B0D-943F383687E2}" type="pres">
      <dgm:prSet presAssocID="{C86F8E71-8F95-4CF4-B307-4559C7800C2E}" presName="level3hierChild" presStyleCnt="0"/>
      <dgm:spPr/>
    </dgm:pt>
    <dgm:pt modelId="{082D6C75-8AA8-40EF-82D1-40C59AD4F4DE}" type="pres">
      <dgm:prSet presAssocID="{D32D6778-2FD1-4CC5-8C4A-A708956AAA07}" presName="conn2-1" presStyleLbl="parChTrans1D3" presStyleIdx="3" presStyleCnt="7"/>
      <dgm:spPr/>
    </dgm:pt>
    <dgm:pt modelId="{F13CB799-D04D-4BF0-A618-D67619A6A129}" type="pres">
      <dgm:prSet presAssocID="{D32D6778-2FD1-4CC5-8C4A-A708956AAA07}" presName="connTx" presStyleLbl="parChTrans1D3" presStyleIdx="3" presStyleCnt="7"/>
      <dgm:spPr/>
    </dgm:pt>
    <dgm:pt modelId="{04B9E46C-2BCF-488F-A53A-B40BA03BDC36}" type="pres">
      <dgm:prSet presAssocID="{AEAD444C-99C7-4551-AE72-9C208905433C}" presName="root2" presStyleCnt="0"/>
      <dgm:spPr/>
    </dgm:pt>
    <dgm:pt modelId="{D4F6F537-EEEE-46F6-974B-A44A660B9208}" type="pres">
      <dgm:prSet presAssocID="{AEAD444C-99C7-4551-AE72-9C208905433C}" presName="LevelTwoTextNode" presStyleLbl="node3" presStyleIdx="3" presStyleCnt="7" custScaleX="464088" custScaleY="168888">
        <dgm:presLayoutVars>
          <dgm:chPref val="3"/>
        </dgm:presLayoutVars>
      </dgm:prSet>
      <dgm:spPr/>
    </dgm:pt>
    <dgm:pt modelId="{64D87770-651E-4B76-B25C-2E3EC045BEE5}" type="pres">
      <dgm:prSet presAssocID="{AEAD444C-99C7-4551-AE72-9C208905433C}" presName="level3hierChild" presStyleCnt="0"/>
      <dgm:spPr/>
    </dgm:pt>
    <dgm:pt modelId="{50DD4D4E-147A-4F3C-91CB-33D9E6F41AD3}" type="pres">
      <dgm:prSet presAssocID="{8C3EE324-7B69-49AB-8328-00855BE0E32D}" presName="conn2-1" presStyleLbl="parChTrans1D3" presStyleIdx="4" presStyleCnt="7"/>
      <dgm:spPr/>
    </dgm:pt>
    <dgm:pt modelId="{9FDC50F4-F2C3-4536-9656-EC13CE3F29C7}" type="pres">
      <dgm:prSet presAssocID="{8C3EE324-7B69-49AB-8328-00855BE0E32D}" presName="connTx" presStyleLbl="parChTrans1D3" presStyleIdx="4" presStyleCnt="7"/>
      <dgm:spPr/>
    </dgm:pt>
    <dgm:pt modelId="{101AF4D7-40A5-43E7-81E8-8B83EEF7D7CA}" type="pres">
      <dgm:prSet presAssocID="{3133CCB8-4F32-4CBA-899A-B0B3EDE562A9}" presName="root2" presStyleCnt="0"/>
      <dgm:spPr/>
    </dgm:pt>
    <dgm:pt modelId="{EF277E40-4EC1-4420-B124-1C9958FA0F9C}" type="pres">
      <dgm:prSet presAssocID="{3133CCB8-4F32-4CBA-899A-B0B3EDE562A9}" presName="LevelTwoTextNode" presStyleLbl="node3" presStyleIdx="4" presStyleCnt="7" custScaleX="464088" custScaleY="168888">
        <dgm:presLayoutVars>
          <dgm:chPref val="3"/>
        </dgm:presLayoutVars>
      </dgm:prSet>
      <dgm:spPr/>
    </dgm:pt>
    <dgm:pt modelId="{92D095DD-C04F-4471-83F3-1FA0C009A33F}" type="pres">
      <dgm:prSet presAssocID="{3133CCB8-4F32-4CBA-899A-B0B3EDE562A9}" presName="level3hierChild" presStyleCnt="0"/>
      <dgm:spPr/>
    </dgm:pt>
    <dgm:pt modelId="{AA017701-07AA-4A3E-8948-64B3FA510AAE}" type="pres">
      <dgm:prSet presAssocID="{77C46E6F-AA3A-40AC-BBA2-20D1A292A141}" presName="conn2-1" presStyleLbl="parChTrans1D2" presStyleIdx="2" presStyleCnt="4"/>
      <dgm:spPr/>
    </dgm:pt>
    <dgm:pt modelId="{F4880959-28E3-4EDB-A3CD-F6473FEFB1AD}" type="pres">
      <dgm:prSet presAssocID="{77C46E6F-AA3A-40AC-BBA2-20D1A292A141}" presName="connTx" presStyleLbl="parChTrans1D2" presStyleIdx="2" presStyleCnt="4"/>
      <dgm:spPr/>
    </dgm:pt>
    <dgm:pt modelId="{08415A84-0887-45E7-9125-7301C5D80808}" type="pres">
      <dgm:prSet presAssocID="{5B426514-10C4-4607-B36A-6CF4A64FCA68}" presName="root2" presStyleCnt="0"/>
      <dgm:spPr/>
    </dgm:pt>
    <dgm:pt modelId="{048EACCD-64B2-4AD6-9790-34EFB0ADC120}" type="pres">
      <dgm:prSet presAssocID="{5B426514-10C4-4607-B36A-6CF4A64FCA68}" presName="LevelTwoTextNode" presStyleLbl="node2" presStyleIdx="2" presStyleCnt="4">
        <dgm:presLayoutVars>
          <dgm:chPref val="3"/>
        </dgm:presLayoutVars>
      </dgm:prSet>
      <dgm:spPr/>
    </dgm:pt>
    <dgm:pt modelId="{701A6C76-1519-492F-90D9-618630925F5F}" type="pres">
      <dgm:prSet presAssocID="{5B426514-10C4-4607-B36A-6CF4A64FCA68}" presName="level3hierChild" presStyleCnt="0"/>
      <dgm:spPr/>
    </dgm:pt>
    <dgm:pt modelId="{C9A88BF2-19CA-4747-AF5E-0F6384D8074A}" type="pres">
      <dgm:prSet presAssocID="{5A564ED0-01F2-4C24-AD1A-BF6C6180B51A}" presName="conn2-1" presStyleLbl="parChTrans1D3" presStyleIdx="5" presStyleCnt="7"/>
      <dgm:spPr/>
    </dgm:pt>
    <dgm:pt modelId="{5D5FCA82-EFD4-4F79-8673-B333061F91EF}" type="pres">
      <dgm:prSet presAssocID="{5A564ED0-01F2-4C24-AD1A-BF6C6180B51A}" presName="connTx" presStyleLbl="parChTrans1D3" presStyleIdx="5" presStyleCnt="7"/>
      <dgm:spPr/>
    </dgm:pt>
    <dgm:pt modelId="{BEA6400A-0CD5-4ADE-A1B0-04FD8FFB0EBF}" type="pres">
      <dgm:prSet presAssocID="{8B5F3F58-6746-473A-91E2-735E5433D069}" presName="root2" presStyleCnt="0"/>
      <dgm:spPr/>
    </dgm:pt>
    <dgm:pt modelId="{102796F7-A66A-4E73-ABEF-968E4F2F2A85}" type="pres">
      <dgm:prSet presAssocID="{8B5F3F58-6746-473A-91E2-735E5433D069}" presName="LevelTwoTextNode" presStyleLbl="node3" presStyleIdx="5" presStyleCnt="7" custScaleX="464088" custScaleY="168888">
        <dgm:presLayoutVars>
          <dgm:chPref val="3"/>
        </dgm:presLayoutVars>
      </dgm:prSet>
      <dgm:spPr/>
    </dgm:pt>
    <dgm:pt modelId="{FE2BA355-FAA9-4916-8115-EF6A424A008F}" type="pres">
      <dgm:prSet presAssocID="{8B5F3F58-6746-473A-91E2-735E5433D069}" presName="level3hierChild" presStyleCnt="0"/>
      <dgm:spPr/>
    </dgm:pt>
    <dgm:pt modelId="{7DC049B6-1366-4093-9DFC-B69E5CB5EB8E}" type="pres">
      <dgm:prSet presAssocID="{49CDC1AC-7A04-4253-86C9-231096E3B50D}" presName="conn2-1" presStyleLbl="parChTrans1D2" presStyleIdx="3" presStyleCnt="4"/>
      <dgm:spPr/>
    </dgm:pt>
    <dgm:pt modelId="{6E0AFD40-D3D0-42FC-BD7F-1074862E7D1B}" type="pres">
      <dgm:prSet presAssocID="{49CDC1AC-7A04-4253-86C9-231096E3B50D}" presName="connTx" presStyleLbl="parChTrans1D2" presStyleIdx="3" presStyleCnt="4"/>
      <dgm:spPr/>
    </dgm:pt>
    <dgm:pt modelId="{01D44C58-FCC7-4AAE-B4AF-AF99FF479215}" type="pres">
      <dgm:prSet presAssocID="{A6169326-08ED-4412-B83F-C0A3853C560B}" presName="root2" presStyleCnt="0"/>
      <dgm:spPr/>
    </dgm:pt>
    <dgm:pt modelId="{56F70F19-0BA7-4AF9-8203-1B42F83568CA}" type="pres">
      <dgm:prSet presAssocID="{A6169326-08ED-4412-B83F-C0A3853C560B}" presName="LevelTwoTextNode" presStyleLbl="node2" presStyleIdx="3" presStyleCnt="4">
        <dgm:presLayoutVars>
          <dgm:chPref val="3"/>
        </dgm:presLayoutVars>
      </dgm:prSet>
      <dgm:spPr/>
    </dgm:pt>
    <dgm:pt modelId="{8A2EE944-6368-413E-AEE3-F913C6DB4A1F}" type="pres">
      <dgm:prSet presAssocID="{A6169326-08ED-4412-B83F-C0A3853C560B}" presName="level3hierChild" presStyleCnt="0"/>
      <dgm:spPr/>
    </dgm:pt>
    <dgm:pt modelId="{9064CCA2-8658-424C-8AAB-34C3FA257274}" type="pres">
      <dgm:prSet presAssocID="{EF03C4F2-891C-40CE-9AB1-931A4C92BCA6}" presName="conn2-1" presStyleLbl="parChTrans1D3" presStyleIdx="6" presStyleCnt="7"/>
      <dgm:spPr/>
    </dgm:pt>
    <dgm:pt modelId="{E038B1B5-88F8-4465-BB7F-FAE7273C4F14}" type="pres">
      <dgm:prSet presAssocID="{EF03C4F2-891C-40CE-9AB1-931A4C92BCA6}" presName="connTx" presStyleLbl="parChTrans1D3" presStyleIdx="6" presStyleCnt="7"/>
      <dgm:spPr/>
    </dgm:pt>
    <dgm:pt modelId="{DCFDE422-E1B1-4988-B3D1-367250F865AD}" type="pres">
      <dgm:prSet presAssocID="{D36D94FB-18DE-4836-9152-CAC9825EBD37}" presName="root2" presStyleCnt="0"/>
      <dgm:spPr/>
    </dgm:pt>
    <dgm:pt modelId="{94A8D916-F4A1-4E4B-88A3-AADBDBB4E7BA}" type="pres">
      <dgm:prSet presAssocID="{D36D94FB-18DE-4836-9152-CAC9825EBD37}" presName="LevelTwoTextNode" presStyleLbl="node3" presStyleIdx="6" presStyleCnt="7" custScaleX="464088" custScaleY="168888">
        <dgm:presLayoutVars>
          <dgm:chPref val="3"/>
        </dgm:presLayoutVars>
      </dgm:prSet>
      <dgm:spPr/>
    </dgm:pt>
    <dgm:pt modelId="{17659FA9-1C5F-49E9-8769-8F423B829A2E}" type="pres">
      <dgm:prSet presAssocID="{D36D94FB-18DE-4836-9152-CAC9825EBD37}" presName="level3hierChild" presStyleCnt="0"/>
      <dgm:spPr/>
    </dgm:pt>
  </dgm:ptLst>
  <dgm:cxnLst>
    <dgm:cxn modelId="{4A2A6706-7E38-4D11-9A8F-4E11F59472AA}" type="presOf" srcId="{0CD717E3-6374-40E0-8A89-FF9F45285CDE}" destId="{D5F050EB-676A-4604-9BAC-F93657E9A759}" srcOrd="0" destOrd="0" presId="urn:microsoft.com/office/officeart/2008/layout/HorizontalMultiLevelHierarchy"/>
    <dgm:cxn modelId="{01A9CF09-C703-4EF0-BACA-CD3628A856BA}" type="presOf" srcId="{A431B7A2-4DB9-43DF-BB95-8E8F5EA6AC1A}" destId="{B5C518B9-8F2A-4B79-8459-B407143668AA}" srcOrd="0" destOrd="0" presId="urn:microsoft.com/office/officeart/2008/layout/HorizontalMultiLevelHierarchy"/>
    <dgm:cxn modelId="{05154514-2900-4E25-9943-BE076C18FCBF}" type="presOf" srcId="{5B426514-10C4-4607-B36A-6CF4A64FCA68}" destId="{048EACCD-64B2-4AD6-9790-34EFB0ADC120}" srcOrd="0" destOrd="0" presId="urn:microsoft.com/office/officeart/2008/layout/HorizontalMultiLevelHierarchy"/>
    <dgm:cxn modelId="{5240F11A-7F9B-4682-869A-B87BCBDBB504}" type="presOf" srcId="{5A564ED0-01F2-4C24-AD1A-BF6C6180B51A}" destId="{C9A88BF2-19CA-4747-AF5E-0F6384D8074A}" srcOrd="0" destOrd="0" presId="urn:microsoft.com/office/officeart/2008/layout/HorizontalMultiLevelHierarchy"/>
    <dgm:cxn modelId="{0DFDBA25-437F-4285-B1A4-396BD95FF061}" type="presOf" srcId="{061AACFE-4A97-467C-A602-2435FE043BA4}" destId="{EE9F82B1-0BFB-49AA-9CED-505D75485925}" srcOrd="1" destOrd="0" presId="urn:microsoft.com/office/officeart/2008/layout/HorizontalMultiLevelHierarchy"/>
    <dgm:cxn modelId="{2A006A2B-82F9-42C2-A119-49CE81F3B972}" type="presOf" srcId="{A6169326-08ED-4412-B83F-C0A3853C560B}" destId="{56F70F19-0BA7-4AF9-8203-1B42F83568CA}" srcOrd="0" destOrd="0" presId="urn:microsoft.com/office/officeart/2008/layout/HorizontalMultiLevelHierarchy"/>
    <dgm:cxn modelId="{AD74BA2B-B4F7-4081-98FC-6EBABD280731}" type="presOf" srcId="{D36D94FB-18DE-4836-9152-CAC9825EBD37}" destId="{94A8D916-F4A1-4E4B-88A3-AADBDBB4E7BA}" srcOrd="0" destOrd="0" presId="urn:microsoft.com/office/officeart/2008/layout/HorizontalMultiLevelHierarchy"/>
    <dgm:cxn modelId="{D2B7B12C-64FC-4793-8212-8D0C544E7CA0}" srcId="{C86F8E71-8F95-4CF4-B307-4559C7800C2E}" destId="{AEAD444C-99C7-4551-AE72-9C208905433C}" srcOrd="0" destOrd="0" parTransId="{D32D6778-2FD1-4CC5-8C4A-A708956AAA07}" sibTransId="{CBC171A9-740C-4674-BE91-7E23E8C87AB3}"/>
    <dgm:cxn modelId="{DE421135-831B-42B4-BBF5-7ECA08B275A3}" type="presOf" srcId="{A431B7A2-4DB9-43DF-BB95-8E8F5EA6AC1A}" destId="{C4A115A9-C04B-45DA-85EA-70242BE4CBBA}" srcOrd="1" destOrd="0" presId="urn:microsoft.com/office/officeart/2008/layout/HorizontalMultiLevelHierarchy"/>
    <dgm:cxn modelId="{FA3FAA36-A989-42D2-A31F-57B5D031D5A8}" type="presOf" srcId="{2D244B8A-26F3-436F-98D0-BD355BE7BAB7}" destId="{7E575A33-C272-4BBE-89D1-6774B3510CF1}" srcOrd="0" destOrd="0" presId="urn:microsoft.com/office/officeart/2008/layout/HorizontalMultiLevelHierarchy"/>
    <dgm:cxn modelId="{3BE54F38-E422-47E7-B7DF-A8DC9B744404}" type="presOf" srcId="{EF03C4F2-891C-40CE-9AB1-931A4C92BCA6}" destId="{E038B1B5-88F8-4465-BB7F-FAE7273C4F14}" srcOrd="1" destOrd="0" presId="urn:microsoft.com/office/officeart/2008/layout/HorizontalMultiLevelHierarchy"/>
    <dgm:cxn modelId="{38D47D3B-0AEC-4845-A042-3DF9EEB01E53}" type="presOf" srcId="{D32D6778-2FD1-4CC5-8C4A-A708956AAA07}" destId="{F13CB799-D04D-4BF0-A618-D67619A6A129}" srcOrd="1" destOrd="0" presId="urn:microsoft.com/office/officeart/2008/layout/HorizontalMultiLevelHierarchy"/>
    <dgm:cxn modelId="{E31A553D-F73F-4571-83C3-C90FF938EEAF}" type="presOf" srcId="{49CDC1AC-7A04-4253-86C9-231096E3B50D}" destId="{6E0AFD40-D3D0-42FC-BD7F-1074862E7D1B}" srcOrd="1" destOrd="0" presId="urn:microsoft.com/office/officeart/2008/layout/HorizontalMultiLevelHierarchy"/>
    <dgm:cxn modelId="{98240E40-582F-4103-ACB4-A2AC3A70AB2D}" type="presOf" srcId="{B85B305B-210B-4457-A23D-D25867E70CFA}" destId="{A4AF7AAC-91C1-45A7-BCFE-B19C1A22B0DA}" srcOrd="0" destOrd="0" presId="urn:microsoft.com/office/officeart/2008/layout/HorizontalMultiLevelHierarchy"/>
    <dgm:cxn modelId="{C61FB443-FC7A-4DE5-9A32-BC534E5859FF}" srcId="{79B73FDB-105D-4C25-9707-6064427AD839}" destId="{5F126338-A868-47B6-BA66-EA6CEC714484}" srcOrd="2" destOrd="0" parTransId="{02A85C8D-2595-472B-BBE6-8A35DA51D67D}" sibTransId="{670884DE-5796-4C73-B250-2F76E50825DB}"/>
    <dgm:cxn modelId="{6625B96C-13D4-4A5D-B0EB-EB94520340CC}" type="presOf" srcId="{77C46E6F-AA3A-40AC-BBA2-20D1A292A141}" destId="{F4880959-28E3-4EDB-A3CD-F6473FEFB1AD}" srcOrd="1" destOrd="0" presId="urn:microsoft.com/office/officeart/2008/layout/HorizontalMultiLevelHierarchy"/>
    <dgm:cxn modelId="{AF95576F-654A-477E-AFBA-C21C007442A5}" srcId="{38D1D8D2-E75F-448F-A0DF-C97E10B6F983}" destId="{C86F8E71-8F95-4CF4-B307-4559C7800C2E}" srcOrd="1" destOrd="0" parTransId="{0CD717E3-6374-40E0-8A89-FF9F45285CDE}" sibTransId="{DF02351C-BA2F-489C-BD0F-817A4A905F07}"/>
    <dgm:cxn modelId="{A98CF370-09B0-4060-A2BB-12C1DFBEA940}" type="presOf" srcId="{061AACFE-4A97-467C-A602-2435FE043BA4}" destId="{F2E31560-B3C8-44FA-9F5D-E2DD6303B61F}" srcOrd="0" destOrd="0" presId="urn:microsoft.com/office/officeart/2008/layout/HorizontalMultiLevelHierarchy"/>
    <dgm:cxn modelId="{8F162674-11BF-4181-B9F1-7D42E07735DE}" type="presOf" srcId="{8C3EE324-7B69-49AB-8328-00855BE0E32D}" destId="{9FDC50F4-F2C3-4536-9656-EC13CE3F29C7}" srcOrd="1" destOrd="0" presId="urn:microsoft.com/office/officeart/2008/layout/HorizontalMultiLevelHierarchy"/>
    <dgm:cxn modelId="{5C2D6E5A-48A3-4B0C-AECA-03481B89053E}" type="presOf" srcId="{0CD717E3-6374-40E0-8A89-FF9F45285CDE}" destId="{9AA6E638-D0F9-445C-AF0B-C6DC40E0C824}" srcOrd="1" destOrd="0" presId="urn:microsoft.com/office/officeart/2008/layout/HorizontalMultiLevelHierarchy"/>
    <dgm:cxn modelId="{433D0089-38EC-43B4-B0E5-88845ECC4F4C}" type="presOf" srcId="{D32D6778-2FD1-4CC5-8C4A-A708956AAA07}" destId="{082D6C75-8AA8-40EF-82D1-40C59AD4F4DE}" srcOrd="0" destOrd="0" presId="urn:microsoft.com/office/officeart/2008/layout/HorizontalMultiLevelHierarchy"/>
    <dgm:cxn modelId="{58A9FD8D-A2A7-4732-A756-442E3731B142}" type="presOf" srcId="{38D1D8D2-E75F-448F-A0DF-C97E10B6F983}" destId="{3D731294-33C6-4CCF-A9B6-609D12AC2723}" srcOrd="0" destOrd="0" presId="urn:microsoft.com/office/officeart/2008/layout/HorizontalMultiLevelHierarchy"/>
    <dgm:cxn modelId="{A4213F90-9208-4AF5-8092-C31132D6F843}" type="presOf" srcId="{3133CCB8-4F32-4CBA-899A-B0B3EDE562A9}" destId="{EF277E40-4EC1-4420-B124-1C9958FA0F9C}" srcOrd="0" destOrd="0" presId="urn:microsoft.com/office/officeart/2008/layout/HorizontalMultiLevelHierarchy"/>
    <dgm:cxn modelId="{C885A895-D669-420D-8A76-FC9B22FBCF5E}" type="presOf" srcId="{02A85C8D-2595-472B-BBE6-8A35DA51D67D}" destId="{DF77A36C-CBEA-4959-869F-78D79BFE305B}" srcOrd="0" destOrd="0" presId="urn:microsoft.com/office/officeart/2008/layout/HorizontalMultiLevelHierarchy"/>
    <dgm:cxn modelId="{ED1EBD9C-E95A-45D5-85D3-07EC9A143D92}" srcId="{38D1D8D2-E75F-448F-A0DF-C97E10B6F983}" destId="{5B426514-10C4-4607-B36A-6CF4A64FCA68}" srcOrd="2" destOrd="0" parTransId="{77C46E6F-AA3A-40AC-BBA2-20D1A292A141}" sibTransId="{A2777CC1-F927-47D8-A12D-0638A0742C2A}"/>
    <dgm:cxn modelId="{8ACE87A8-D66F-438D-BCEC-DE9251FE5C15}" type="presOf" srcId="{79B73FDB-105D-4C25-9707-6064427AD839}" destId="{8509EB66-AC2B-445F-8104-0F3834E2F85B}" srcOrd="0" destOrd="0" presId="urn:microsoft.com/office/officeart/2008/layout/HorizontalMultiLevelHierarchy"/>
    <dgm:cxn modelId="{DBA802A9-C65A-4B9E-8242-76A3EA3D3618}" type="presOf" srcId="{AEAD444C-99C7-4551-AE72-9C208905433C}" destId="{D4F6F537-EEEE-46F6-974B-A44A660B9208}" srcOrd="0" destOrd="0" presId="urn:microsoft.com/office/officeart/2008/layout/HorizontalMultiLevelHierarchy"/>
    <dgm:cxn modelId="{5BEC94AE-43F5-449A-88F7-AD5992F5718C}" type="presOf" srcId="{5F126338-A868-47B6-BA66-EA6CEC714484}" destId="{341FC1B8-8859-4773-802C-4482D8E252A6}" srcOrd="0" destOrd="0" presId="urn:microsoft.com/office/officeart/2008/layout/HorizontalMultiLevelHierarchy"/>
    <dgm:cxn modelId="{A4F35FB0-4559-4293-A876-9AF40F226EEA}" type="presOf" srcId="{8C3EE324-7B69-49AB-8328-00855BE0E32D}" destId="{50DD4D4E-147A-4F3C-91CB-33D9E6F41AD3}" srcOrd="0" destOrd="0" presId="urn:microsoft.com/office/officeart/2008/layout/HorizontalMultiLevelHierarchy"/>
    <dgm:cxn modelId="{769E81B2-6ADC-4249-BBBA-782570A00238}" srcId="{B85B305B-210B-4457-A23D-D25867E70CFA}" destId="{38D1D8D2-E75F-448F-A0DF-C97E10B6F983}" srcOrd="0" destOrd="0" parTransId="{DA0EDA4F-BB49-412B-B9BF-972ADEEBAB25}" sibTransId="{2F0283FB-CDA4-4EE9-ABDC-2D94AEFD9DBD}"/>
    <dgm:cxn modelId="{BEDD20BD-7EBB-411F-B4F0-F96CFDE3AD93}" type="presOf" srcId="{60D7AF4F-B29C-4989-8EAE-8F040ACCAE63}" destId="{72A8C710-1816-49AC-8541-A4C1E96E1E54}" srcOrd="0" destOrd="0" presId="urn:microsoft.com/office/officeart/2008/layout/HorizontalMultiLevelHierarchy"/>
    <dgm:cxn modelId="{F09992C2-8791-45D2-B01B-4F514DECCC4B}" srcId="{38D1D8D2-E75F-448F-A0DF-C97E10B6F983}" destId="{79B73FDB-105D-4C25-9707-6064427AD839}" srcOrd="0" destOrd="0" parTransId="{2D244B8A-26F3-436F-98D0-BD355BE7BAB7}" sibTransId="{513031B8-057F-4F84-968A-681CD6989A10}"/>
    <dgm:cxn modelId="{0D384FC5-9CCB-4000-AC38-70D0A843FDAC}" type="presOf" srcId="{77C46E6F-AA3A-40AC-BBA2-20D1A292A141}" destId="{AA017701-07AA-4A3E-8948-64B3FA510AAE}" srcOrd="0" destOrd="0" presId="urn:microsoft.com/office/officeart/2008/layout/HorizontalMultiLevelHierarchy"/>
    <dgm:cxn modelId="{F9EABBC5-36D2-428B-9000-415C46C9C8E5}" srcId="{C86F8E71-8F95-4CF4-B307-4559C7800C2E}" destId="{3133CCB8-4F32-4CBA-899A-B0B3EDE562A9}" srcOrd="1" destOrd="0" parTransId="{8C3EE324-7B69-49AB-8328-00855BE0E32D}" sibTransId="{F7AA66DC-F906-4A65-84D0-AD67D52B1101}"/>
    <dgm:cxn modelId="{009932D0-8650-4821-91E9-BE8B31F7F769}" type="presOf" srcId="{2D244B8A-26F3-436F-98D0-BD355BE7BAB7}" destId="{CD68BAB2-2741-4573-9C5F-5FF09B50EB79}" srcOrd="1" destOrd="0" presId="urn:microsoft.com/office/officeart/2008/layout/HorizontalMultiLevelHierarchy"/>
    <dgm:cxn modelId="{AA53CCD4-1FD4-4C38-80DA-EC2997858F7E}" type="presOf" srcId="{EF03C4F2-891C-40CE-9AB1-931A4C92BCA6}" destId="{9064CCA2-8658-424C-8AAB-34C3FA257274}" srcOrd="0" destOrd="0" presId="urn:microsoft.com/office/officeart/2008/layout/HorizontalMultiLevelHierarchy"/>
    <dgm:cxn modelId="{0C683DD7-5BD2-4795-A8C9-9047343309B2}" type="presOf" srcId="{8B5F3F58-6746-473A-91E2-735E5433D069}" destId="{102796F7-A66A-4E73-ABEF-968E4F2F2A85}" srcOrd="0" destOrd="0" presId="urn:microsoft.com/office/officeart/2008/layout/HorizontalMultiLevelHierarchy"/>
    <dgm:cxn modelId="{DDE264D7-DE92-42B1-BC60-DC9C06878143}" type="presOf" srcId="{2AC81DB9-1A0F-47C4-A3B7-700C03F3BF71}" destId="{5D63DD65-0090-47E7-8F5C-982C135B958E}" srcOrd="0" destOrd="0" presId="urn:microsoft.com/office/officeart/2008/layout/HorizontalMultiLevelHierarchy"/>
    <dgm:cxn modelId="{9E9D68DA-43FE-438D-9F2D-2ACBA01E9928}" type="presOf" srcId="{02A85C8D-2595-472B-BBE6-8A35DA51D67D}" destId="{AB73FE76-523F-4D6A-9131-C99794E3D3B6}" srcOrd="1" destOrd="0" presId="urn:microsoft.com/office/officeart/2008/layout/HorizontalMultiLevelHierarchy"/>
    <dgm:cxn modelId="{D730C2DD-5189-45C0-8C21-E5BA4C1A9B69}" srcId="{5B426514-10C4-4607-B36A-6CF4A64FCA68}" destId="{8B5F3F58-6746-473A-91E2-735E5433D069}" srcOrd="0" destOrd="0" parTransId="{5A564ED0-01F2-4C24-AD1A-BF6C6180B51A}" sibTransId="{24A0DF1C-B2E4-4DDC-AF45-09B3DC2457B2}"/>
    <dgm:cxn modelId="{61221AE1-3C99-4237-AA1C-4F096BF56F14}" type="presOf" srcId="{C86F8E71-8F95-4CF4-B307-4559C7800C2E}" destId="{2E85C88D-47F7-453A-8B9E-901CAD9EAA3B}" srcOrd="0" destOrd="0" presId="urn:microsoft.com/office/officeart/2008/layout/HorizontalMultiLevelHierarchy"/>
    <dgm:cxn modelId="{077794EA-1E72-4595-A6DE-C130C2930842}" srcId="{A6169326-08ED-4412-B83F-C0A3853C560B}" destId="{D36D94FB-18DE-4836-9152-CAC9825EBD37}" srcOrd="0" destOrd="0" parTransId="{EF03C4F2-891C-40CE-9AB1-931A4C92BCA6}" sibTransId="{E4E46CA0-F3DD-4FCD-AFFB-37E0DA23D869}"/>
    <dgm:cxn modelId="{3B26A6EA-648A-46BA-B3A3-E6601729AC5C}" srcId="{79B73FDB-105D-4C25-9707-6064427AD839}" destId="{60D7AF4F-B29C-4989-8EAE-8F040ACCAE63}" srcOrd="1" destOrd="0" parTransId="{061AACFE-4A97-467C-A602-2435FE043BA4}" sibTransId="{DDA52C31-06B6-4892-9AF5-ADD8B114148D}"/>
    <dgm:cxn modelId="{4FED58F1-2C7B-4343-9E2B-F877EF8611CA}" type="presOf" srcId="{5A564ED0-01F2-4C24-AD1A-BF6C6180B51A}" destId="{5D5FCA82-EFD4-4F79-8673-B333061F91EF}" srcOrd="1" destOrd="0" presId="urn:microsoft.com/office/officeart/2008/layout/HorizontalMultiLevelHierarchy"/>
    <dgm:cxn modelId="{665612F3-0B9A-436A-8324-223C62A23FE4}" srcId="{38D1D8D2-E75F-448F-A0DF-C97E10B6F983}" destId="{A6169326-08ED-4412-B83F-C0A3853C560B}" srcOrd="3" destOrd="0" parTransId="{49CDC1AC-7A04-4253-86C9-231096E3B50D}" sibTransId="{9B1AF3F4-9B85-447B-BE76-053A70A6D19A}"/>
    <dgm:cxn modelId="{A3C8A7F7-C08C-4D9B-91A8-EB7BFB6B4127}" srcId="{79B73FDB-105D-4C25-9707-6064427AD839}" destId="{2AC81DB9-1A0F-47C4-A3B7-700C03F3BF71}" srcOrd="0" destOrd="0" parTransId="{A431B7A2-4DB9-43DF-BB95-8E8F5EA6AC1A}" sibTransId="{E9279A6A-9196-4476-A7F3-F538846E84A7}"/>
    <dgm:cxn modelId="{9B83F8FC-6B8F-4DFC-9A29-0129CF01A6BE}" type="presOf" srcId="{49CDC1AC-7A04-4253-86C9-231096E3B50D}" destId="{7DC049B6-1366-4093-9DFC-B69E5CB5EB8E}" srcOrd="0" destOrd="0" presId="urn:microsoft.com/office/officeart/2008/layout/HorizontalMultiLevelHierarchy"/>
    <dgm:cxn modelId="{A2E1A6FD-3F76-44BA-877E-4B59FD535B8E}" type="presParOf" srcId="{A4AF7AAC-91C1-45A7-BCFE-B19C1A22B0DA}" destId="{92442927-C437-4B77-997E-F7E0A2179463}" srcOrd="0" destOrd="0" presId="urn:microsoft.com/office/officeart/2008/layout/HorizontalMultiLevelHierarchy"/>
    <dgm:cxn modelId="{04371FE1-EE54-4EDE-8D84-D48D004EB588}" type="presParOf" srcId="{92442927-C437-4B77-997E-F7E0A2179463}" destId="{3D731294-33C6-4CCF-A9B6-609D12AC2723}" srcOrd="0" destOrd="0" presId="urn:microsoft.com/office/officeart/2008/layout/HorizontalMultiLevelHierarchy"/>
    <dgm:cxn modelId="{193563BA-D408-472C-88D7-9E65BCB42A0B}" type="presParOf" srcId="{92442927-C437-4B77-997E-F7E0A2179463}" destId="{867D08F5-FF47-4C4E-819D-3C238397425C}" srcOrd="1" destOrd="0" presId="urn:microsoft.com/office/officeart/2008/layout/HorizontalMultiLevelHierarchy"/>
    <dgm:cxn modelId="{0D274EF6-980F-41E2-8970-840FD5874EC1}" type="presParOf" srcId="{867D08F5-FF47-4C4E-819D-3C238397425C}" destId="{7E575A33-C272-4BBE-89D1-6774B3510CF1}" srcOrd="0" destOrd="0" presId="urn:microsoft.com/office/officeart/2008/layout/HorizontalMultiLevelHierarchy"/>
    <dgm:cxn modelId="{8FB12F74-CD07-497D-A573-08B8E787A99C}" type="presParOf" srcId="{7E575A33-C272-4BBE-89D1-6774B3510CF1}" destId="{CD68BAB2-2741-4573-9C5F-5FF09B50EB79}" srcOrd="0" destOrd="0" presId="urn:microsoft.com/office/officeart/2008/layout/HorizontalMultiLevelHierarchy"/>
    <dgm:cxn modelId="{6E359655-D511-4602-9EAA-EB36E4025AB4}" type="presParOf" srcId="{867D08F5-FF47-4C4E-819D-3C238397425C}" destId="{9AD39FE2-E0F2-463B-9546-9AD60CECA762}" srcOrd="1" destOrd="0" presId="urn:microsoft.com/office/officeart/2008/layout/HorizontalMultiLevelHierarchy"/>
    <dgm:cxn modelId="{35CB0358-407B-4CB9-B3F0-0E89DE2FA5A3}" type="presParOf" srcId="{9AD39FE2-E0F2-463B-9546-9AD60CECA762}" destId="{8509EB66-AC2B-445F-8104-0F3834E2F85B}" srcOrd="0" destOrd="0" presId="urn:microsoft.com/office/officeart/2008/layout/HorizontalMultiLevelHierarchy"/>
    <dgm:cxn modelId="{DEF886F8-F52D-4177-924C-7A273BEC8ED9}" type="presParOf" srcId="{9AD39FE2-E0F2-463B-9546-9AD60CECA762}" destId="{6520A033-D69F-48D5-A3D4-BEE23D0DB1FD}" srcOrd="1" destOrd="0" presId="urn:microsoft.com/office/officeart/2008/layout/HorizontalMultiLevelHierarchy"/>
    <dgm:cxn modelId="{ABB01753-EC0F-4D89-8ED3-CB9E7D2E3B10}" type="presParOf" srcId="{6520A033-D69F-48D5-A3D4-BEE23D0DB1FD}" destId="{B5C518B9-8F2A-4B79-8459-B407143668AA}" srcOrd="0" destOrd="0" presId="urn:microsoft.com/office/officeart/2008/layout/HorizontalMultiLevelHierarchy"/>
    <dgm:cxn modelId="{B41051E4-5812-4FCD-97E7-FC9193232537}" type="presParOf" srcId="{B5C518B9-8F2A-4B79-8459-B407143668AA}" destId="{C4A115A9-C04B-45DA-85EA-70242BE4CBBA}" srcOrd="0" destOrd="0" presId="urn:microsoft.com/office/officeart/2008/layout/HorizontalMultiLevelHierarchy"/>
    <dgm:cxn modelId="{AC5A32BE-EA7D-4EFF-B0DC-644EA2E8C3E6}" type="presParOf" srcId="{6520A033-D69F-48D5-A3D4-BEE23D0DB1FD}" destId="{0BDBB701-294C-4D8B-82A3-93585E336C5F}" srcOrd="1" destOrd="0" presId="urn:microsoft.com/office/officeart/2008/layout/HorizontalMultiLevelHierarchy"/>
    <dgm:cxn modelId="{F4699D7C-2202-4BDB-8AA1-5B9D5DDAFA09}" type="presParOf" srcId="{0BDBB701-294C-4D8B-82A3-93585E336C5F}" destId="{5D63DD65-0090-47E7-8F5C-982C135B958E}" srcOrd="0" destOrd="0" presId="urn:microsoft.com/office/officeart/2008/layout/HorizontalMultiLevelHierarchy"/>
    <dgm:cxn modelId="{53CA4A12-0B2B-4DFD-BDC4-121CE6B13E04}" type="presParOf" srcId="{0BDBB701-294C-4D8B-82A3-93585E336C5F}" destId="{B1E7EB02-CFB7-4716-AB64-6E7DB5F0F1A8}" srcOrd="1" destOrd="0" presId="urn:microsoft.com/office/officeart/2008/layout/HorizontalMultiLevelHierarchy"/>
    <dgm:cxn modelId="{2EDCAFCC-01FA-4C25-A30F-B65BFD3C458A}" type="presParOf" srcId="{6520A033-D69F-48D5-A3D4-BEE23D0DB1FD}" destId="{F2E31560-B3C8-44FA-9F5D-E2DD6303B61F}" srcOrd="2" destOrd="0" presId="urn:microsoft.com/office/officeart/2008/layout/HorizontalMultiLevelHierarchy"/>
    <dgm:cxn modelId="{159CABA9-CDD4-402E-A00F-F1EE5BEF18D0}" type="presParOf" srcId="{F2E31560-B3C8-44FA-9F5D-E2DD6303B61F}" destId="{EE9F82B1-0BFB-49AA-9CED-505D75485925}" srcOrd="0" destOrd="0" presId="urn:microsoft.com/office/officeart/2008/layout/HorizontalMultiLevelHierarchy"/>
    <dgm:cxn modelId="{DA41C82F-6F2E-4CDD-A273-B340099889B2}" type="presParOf" srcId="{6520A033-D69F-48D5-A3D4-BEE23D0DB1FD}" destId="{4FFBEDE9-7077-4E7E-B911-E03E9AB817D1}" srcOrd="3" destOrd="0" presId="urn:microsoft.com/office/officeart/2008/layout/HorizontalMultiLevelHierarchy"/>
    <dgm:cxn modelId="{7AB9FB80-05DF-472F-A749-F6A142E0F307}" type="presParOf" srcId="{4FFBEDE9-7077-4E7E-B911-E03E9AB817D1}" destId="{72A8C710-1816-49AC-8541-A4C1E96E1E54}" srcOrd="0" destOrd="0" presId="urn:microsoft.com/office/officeart/2008/layout/HorizontalMultiLevelHierarchy"/>
    <dgm:cxn modelId="{E62A3821-EDF8-480E-9119-C3D93F027B5F}" type="presParOf" srcId="{4FFBEDE9-7077-4E7E-B911-E03E9AB817D1}" destId="{6F254A0C-E175-44AC-80E6-036984D548EF}" srcOrd="1" destOrd="0" presId="urn:microsoft.com/office/officeart/2008/layout/HorizontalMultiLevelHierarchy"/>
    <dgm:cxn modelId="{2DC6E304-4F74-4682-B545-D081ABC5785A}" type="presParOf" srcId="{6520A033-D69F-48D5-A3D4-BEE23D0DB1FD}" destId="{DF77A36C-CBEA-4959-869F-78D79BFE305B}" srcOrd="4" destOrd="0" presId="urn:microsoft.com/office/officeart/2008/layout/HorizontalMultiLevelHierarchy"/>
    <dgm:cxn modelId="{0E80904A-B88B-417E-852D-9BB99CCCF588}" type="presParOf" srcId="{DF77A36C-CBEA-4959-869F-78D79BFE305B}" destId="{AB73FE76-523F-4D6A-9131-C99794E3D3B6}" srcOrd="0" destOrd="0" presId="urn:microsoft.com/office/officeart/2008/layout/HorizontalMultiLevelHierarchy"/>
    <dgm:cxn modelId="{06E3967B-2CF5-468D-B522-3A4313FFA730}" type="presParOf" srcId="{6520A033-D69F-48D5-A3D4-BEE23D0DB1FD}" destId="{99CF8411-AB7B-4C32-8CC2-02C973DFC8FD}" srcOrd="5" destOrd="0" presId="urn:microsoft.com/office/officeart/2008/layout/HorizontalMultiLevelHierarchy"/>
    <dgm:cxn modelId="{332EB98F-0A39-4B3B-BBC6-07CB69983B70}" type="presParOf" srcId="{99CF8411-AB7B-4C32-8CC2-02C973DFC8FD}" destId="{341FC1B8-8859-4773-802C-4482D8E252A6}" srcOrd="0" destOrd="0" presId="urn:microsoft.com/office/officeart/2008/layout/HorizontalMultiLevelHierarchy"/>
    <dgm:cxn modelId="{98245DA5-59FD-4D04-B2A4-A60F38952479}" type="presParOf" srcId="{99CF8411-AB7B-4C32-8CC2-02C973DFC8FD}" destId="{117DACDF-220D-4DE1-A220-6C01DFA92525}" srcOrd="1" destOrd="0" presId="urn:microsoft.com/office/officeart/2008/layout/HorizontalMultiLevelHierarchy"/>
    <dgm:cxn modelId="{D3F3A909-5A9C-47FA-A731-592D3E301BB8}" type="presParOf" srcId="{867D08F5-FF47-4C4E-819D-3C238397425C}" destId="{D5F050EB-676A-4604-9BAC-F93657E9A759}" srcOrd="2" destOrd="0" presId="urn:microsoft.com/office/officeart/2008/layout/HorizontalMultiLevelHierarchy"/>
    <dgm:cxn modelId="{942252F3-1175-492D-AA96-C654DB3D3A05}" type="presParOf" srcId="{D5F050EB-676A-4604-9BAC-F93657E9A759}" destId="{9AA6E638-D0F9-445C-AF0B-C6DC40E0C824}" srcOrd="0" destOrd="0" presId="urn:microsoft.com/office/officeart/2008/layout/HorizontalMultiLevelHierarchy"/>
    <dgm:cxn modelId="{EAF3B2F4-5373-4E60-B56C-9B417DB6CC21}" type="presParOf" srcId="{867D08F5-FF47-4C4E-819D-3C238397425C}" destId="{76597995-44FB-41DD-B15B-8A5130C410BF}" srcOrd="3" destOrd="0" presId="urn:microsoft.com/office/officeart/2008/layout/HorizontalMultiLevelHierarchy"/>
    <dgm:cxn modelId="{BAAA3943-6FAC-46B2-9B1B-A75C5B40ACAA}" type="presParOf" srcId="{76597995-44FB-41DD-B15B-8A5130C410BF}" destId="{2E85C88D-47F7-453A-8B9E-901CAD9EAA3B}" srcOrd="0" destOrd="0" presId="urn:microsoft.com/office/officeart/2008/layout/HorizontalMultiLevelHierarchy"/>
    <dgm:cxn modelId="{76CFCB4D-D294-47FD-BD2F-E8F28946CF0E}" type="presParOf" srcId="{76597995-44FB-41DD-B15B-8A5130C410BF}" destId="{21A1DF34-6B03-4C9E-9B0D-943F383687E2}" srcOrd="1" destOrd="0" presId="urn:microsoft.com/office/officeart/2008/layout/HorizontalMultiLevelHierarchy"/>
    <dgm:cxn modelId="{BA7F8ADC-92C7-4FAD-8D0B-DD97444FF86E}" type="presParOf" srcId="{21A1DF34-6B03-4C9E-9B0D-943F383687E2}" destId="{082D6C75-8AA8-40EF-82D1-40C59AD4F4DE}" srcOrd="0" destOrd="0" presId="urn:microsoft.com/office/officeart/2008/layout/HorizontalMultiLevelHierarchy"/>
    <dgm:cxn modelId="{AB2568F8-D377-4E59-BF08-9AC7840F2ED8}" type="presParOf" srcId="{082D6C75-8AA8-40EF-82D1-40C59AD4F4DE}" destId="{F13CB799-D04D-4BF0-A618-D67619A6A129}" srcOrd="0" destOrd="0" presId="urn:microsoft.com/office/officeart/2008/layout/HorizontalMultiLevelHierarchy"/>
    <dgm:cxn modelId="{1665F86F-4616-4634-8095-4A72568CF3CE}" type="presParOf" srcId="{21A1DF34-6B03-4C9E-9B0D-943F383687E2}" destId="{04B9E46C-2BCF-488F-A53A-B40BA03BDC36}" srcOrd="1" destOrd="0" presId="urn:microsoft.com/office/officeart/2008/layout/HorizontalMultiLevelHierarchy"/>
    <dgm:cxn modelId="{F28E9CD7-5BA8-4A20-83D2-7DA506350F19}" type="presParOf" srcId="{04B9E46C-2BCF-488F-A53A-B40BA03BDC36}" destId="{D4F6F537-EEEE-46F6-974B-A44A660B9208}" srcOrd="0" destOrd="0" presId="urn:microsoft.com/office/officeart/2008/layout/HorizontalMultiLevelHierarchy"/>
    <dgm:cxn modelId="{4C896630-6285-4047-B230-DD4E97413499}" type="presParOf" srcId="{04B9E46C-2BCF-488F-A53A-B40BA03BDC36}" destId="{64D87770-651E-4B76-B25C-2E3EC045BEE5}" srcOrd="1" destOrd="0" presId="urn:microsoft.com/office/officeart/2008/layout/HorizontalMultiLevelHierarchy"/>
    <dgm:cxn modelId="{4CC2CEC1-5BD9-4FC2-B961-1A6AD7C7368F}" type="presParOf" srcId="{21A1DF34-6B03-4C9E-9B0D-943F383687E2}" destId="{50DD4D4E-147A-4F3C-91CB-33D9E6F41AD3}" srcOrd="2" destOrd="0" presId="urn:microsoft.com/office/officeart/2008/layout/HorizontalMultiLevelHierarchy"/>
    <dgm:cxn modelId="{6E351C96-65CD-464D-8D14-6891DEB51CE4}" type="presParOf" srcId="{50DD4D4E-147A-4F3C-91CB-33D9E6F41AD3}" destId="{9FDC50F4-F2C3-4536-9656-EC13CE3F29C7}" srcOrd="0" destOrd="0" presId="urn:microsoft.com/office/officeart/2008/layout/HorizontalMultiLevelHierarchy"/>
    <dgm:cxn modelId="{E907A8E4-0D68-4376-88AD-070293F38FB3}" type="presParOf" srcId="{21A1DF34-6B03-4C9E-9B0D-943F383687E2}" destId="{101AF4D7-40A5-43E7-81E8-8B83EEF7D7CA}" srcOrd="3" destOrd="0" presId="urn:microsoft.com/office/officeart/2008/layout/HorizontalMultiLevelHierarchy"/>
    <dgm:cxn modelId="{F8B74AA4-9E3D-4C01-879C-943D5BFA8C0C}" type="presParOf" srcId="{101AF4D7-40A5-43E7-81E8-8B83EEF7D7CA}" destId="{EF277E40-4EC1-4420-B124-1C9958FA0F9C}" srcOrd="0" destOrd="0" presId="urn:microsoft.com/office/officeart/2008/layout/HorizontalMultiLevelHierarchy"/>
    <dgm:cxn modelId="{129AFE8A-856E-4D32-AC43-A48F84BF81C2}" type="presParOf" srcId="{101AF4D7-40A5-43E7-81E8-8B83EEF7D7CA}" destId="{92D095DD-C04F-4471-83F3-1FA0C009A33F}" srcOrd="1" destOrd="0" presId="urn:microsoft.com/office/officeart/2008/layout/HorizontalMultiLevelHierarchy"/>
    <dgm:cxn modelId="{3C98D395-3FFD-419E-B7F1-84F9569E99EB}" type="presParOf" srcId="{867D08F5-FF47-4C4E-819D-3C238397425C}" destId="{AA017701-07AA-4A3E-8948-64B3FA510AAE}" srcOrd="4" destOrd="0" presId="urn:microsoft.com/office/officeart/2008/layout/HorizontalMultiLevelHierarchy"/>
    <dgm:cxn modelId="{62D08024-EE8D-43EE-93F2-03FA29403AFF}" type="presParOf" srcId="{AA017701-07AA-4A3E-8948-64B3FA510AAE}" destId="{F4880959-28E3-4EDB-A3CD-F6473FEFB1AD}" srcOrd="0" destOrd="0" presId="urn:microsoft.com/office/officeart/2008/layout/HorizontalMultiLevelHierarchy"/>
    <dgm:cxn modelId="{4958BB97-145E-4EC0-915C-EFBABE87D987}" type="presParOf" srcId="{867D08F5-FF47-4C4E-819D-3C238397425C}" destId="{08415A84-0887-45E7-9125-7301C5D80808}" srcOrd="5" destOrd="0" presId="urn:microsoft.com/office/officeart/2008/layout/HorizontalMultiLevelHierarchy"/>
    <dgm:cxn modelId="{9283A8FC-3852-47DA-AAEC-B16406B69E19}" type="presParOf" srcId="{08415A84-0887-45E7-9125-7301C5D80808}" destId="{048EACCD-64B2-4AD6-9790-34EFB0ADC120}" srcOrd="0" destOrd="0" presId="urn:microsoft.com/office/officeart/2008/layout/HorizontalMultiLevelHierarchy"/>
    <dgm:cxn modelId="{A3E17185-C90E-47F6-BD07-56AD8C87D77B}" type="presParOf" srcId="{08415A84-0887-45E7-9125-7301C5D80808}" destId="{701A6C76-1519-492F-90D9-618630925F5F}" srcOrd="1" destOrd="0" presId="urn:microsoft.com/office/officeart/2008/layout/HorizontalMultiLevelHierarchy"/>
    <dgm:cxn modelId="{49180606-1044-485B-8247-2445BFA35FC9}" type="presParOf" srcId="{701A6C76-1519-492F-90D9-618630925F5F}" destId="{C9A88BF2-19CA-4747-AF5E-0F6384D8074A}" srcOrd="0" destOrd="0" presId="urn:microsoft.com/office/officeart/2008/layout/HorizontalMultiLevelHierarchy"/>
    <dgm:cxn modelId="{085BB990-019A-4D48-BA05-37E469251255}" type="presParOf" srcId="{C9A88BF2-19CA-4747-AF5E-0F6384D8074A}" destId="{5D5FCA82-EFD4-4F79-8673-B333061F91EF}" srcOrd="0" destOrd="0" presId="urn:microsoft.com/office/officeart/2008/layout/HorizontalMultiLevelHierarchy"/>
    <dgm:cxn modelId="{520CEEFB-2571-4DC3-B559-D11476065170}" type="presParOf" srcId="{701A6C76-1519-492F-90D9-618630925F5F}" destId="{BEA6400A-0CD5-4ADE-A1B0-04FD8FFB0EBF}" srcOrd="1" destOrd="0" presId="urn:microsoft.com/office/officeart/2008/layout/HorizontalMultiLevelHierarchy"/>
    <dgm:cxn modelId="{460EC390-8A54-49FC-B53A-3D92C694A2CC}" type="presParOf" srcId="{BEA6400A-0CD5-4ADE-A1B0-04FD8FFB0EBF}" destId="{102796F7-A66A-4E73-ABEF-968E4F2F2A85}" srcOrd="0" destOrd="0" presId="urn:microsoft.com/office/officeart/2008/layout/HorizontalMultiLevelHierarchy"/>
    <dgm:cxn modelId="{83E7E586-80A3-4A35-80EE-BA791BB860D7}" type="presParOf" srcId="{BEA6400A-0CD5-4ADE-A1B0-04FD8FFB0EBF}" destId="{FE2BA355-FAA9-4916-8115-EF6A424A008F}" srcOrd="1" destOrd="0" presId="urn:microsoft.com/office/officeart/2008/layout/HorizontalMultiLevelHierarchy"/>
    <dgm:cxn modelId="{3178D11A-461A-4F45-B3CB-479FA701B9D5}" type="presParOf" srcId="{867D08F5-FF47-4C4E-819D-3C238397425C}" destId="{7DC049B6-1366-4093-9DFC-B69E5CB5EB8E}" srcOrd="6" destOrd="0" presId="urn:microsoft.com/office/officeart/2008/layout/HorizontalMultiLevelHierarchy"/>
    <dgm:cxn modelId="{E387BCF1-16D1-41FB-981B-99BB6687E0ED}" type="presParOf" srcId="{7DC049B6-1366-4093-9DFC-B69E5CB5EB8E}" destId="{6E0AFD40-D3D0-42FC-BD7F-1074862E7D1B}" srcOrd="0" destOrd="0" presId="urn:microsoft.com/office/officeart/2008/layout/HorizontalMultiLevelHierarchy"/>
    <dgm:cxn modelId="{075FF6D2-BF42-4BD9-92A1-B07CB016D766}" type="presParOf" srcId="{867D08F5-FF47-4C4E-819D-3C238397425C}" destId="{01D44C58-FCC7-4AAE-B4AF-AF99FF479215}" srcOrd="7" destOrd="0" presId="urn:microsoft.com/office/officeart/2008/layout/HorizontalMultiLevelHierarchy"/>
    <dgm:cxn modelId="{28FEC155-BEA7-40D2-B925-6ACCCABDC5AC}" type="presParOf" srcId="{01D44C58-FCC7-4AAE-B4AF-AF99FF479215}" destId="{56F70F19-0BA7-4AF9-8203-1B42F83568CA}" srcOrd="0" destOrd="0" presId="urn:microsoft.com/office/officeart/2008/layout/HorizontalMultiLevelHierarchy"/>
    <dgm:cxn modelId="{1C2237D0-E104-44D4-BFEE-9627AB03C644}" type="presParOf" srcId="{01D44C58-FCC7-4AAE-B4AF-AF99FF479215}" destId="{8A2EE944-6368-413E-AEE3-F913C6DB4A1F}" srcOrd="1" destOrd="0" presId="urn:microsoft.com/office/officeart/2008/layout/HorizontalMultiLevelHierarchy"/>
    <dgm:cxn modelId="{1660B3DD-33BB-4B88-AFC2-7AB9EB3FC7A4}" type="presParOf" srcId="{8A2EE944-6368-413E-AEE3-F913C6DB4A1F}" destId="{9064CCA2-8658-424C-8AAB-34C3FA257274}" srcOrd="0" destOrd="0" presId="urn:microsoft.com/office/officeart/2008/layout/HorizontalMultiLevelHierarchy"/>
    <dgm:cxn modelId="{F39F0033-D2DC-43B1-8FF2-8C2AC0ECFEF2}" type="presParOf" srcId="{9064CCA2-8658-424C-8AAB-34C3FA257274}" destId="{E038B1B5-88F8-4465-BB7F-FAE7273C4F14}" srcOrd="0" destOrd="0" presId="urn:microsoft.com/office/officeart/2008/layout/HorizontalMultiLevelHierarchy"/>
    <dgm:cxn modelId="{14EF9EBF-477F-408F-92A5-E7586A5E519D}" type="presParOf" srcId="{8A2EE944-6368-413E-AEE3-F913C6DB4A1F}" destId="{DCFDE422-E1B1-4988-B3D1-367250F865AD}" srcOrd="1" destOrd="0" presId="urn:microsoft.com/office/officeart/2008/layout/HorizontalMultiLevelHierarchy"/>
    <dgm:cxn modelId="{F2C43563-8DDA-4483-859E-590E728310B8}" type="presParOf" srcId="{DCFDE422-E1B1-4988-B3D1-367250F865AD}" destId="{94A8D916-F4A1-4E4B-88A3-AADBDBB4E7BA}" srcOrd="0" destOrd="0" presId="urn:microsoft.com/office/officeart/2008/layout/HorizontalMultiLevelHierarchy"/>
    <dgm:cxn modelId="{4C0615F3-3752-4464-AEB1-86325B4118BE}" type="presParOf" srcId="{DCFDE422-E1B1-4988-B3D1-367250F865AD}" destId="{17659FA9-1C5F-49E9-8769-8F423B829A2E}"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6EAF9-D9F4-4614-81FC-0F7C28B8B175}">
      <dsp:nvSpPr>
        <dsp:cNvPr id="0" name=""/>
        <dsp:cNvSpPr/>
      </dsp:nvSpPr>
      <dsp:spPr>
        <a:xfrm>
          <a:off x="3814176" y="4794374"/>
          <a:ext cx="318093" cy="909186"/>
        </a:xfrm>
        <a:custGeom>
          <a:avLst/>
          <a:gdLst/>
          <a:ahLst/>
          <a:cxnLst/>
          <a:rect l="0" t="0" r="0" b="0"/>
          <a:pathLst>
            <a:path>
              <a:moveTo>
                <a:pt x="0" y="0"/>
              </a:moveTo>
              <a:lnTo>
                <a:pt x="159046" y="0"/>
              </a:lnTo>
              <a:lnTo>
                <a:pt x="159046" y="909186"/>
              </a:lnTo>
              <a:lnTo>
                <a:pt x="318093" y="909186"/>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49142" y="5224886"/>
        <a:ext cx="48161" cy="48161"/>
      </dsp:txXfrm>
    </dsp:sp>
    <dsp:sp modelId="{77B5ED22-FFCE-4101-A525-6EA4CDC41DD3}">
      <dsp:nvSpPr>
        <dsp:cNvPr id="0" name=""/>
        <dsp:cNvSpPr/>
      </dsp:nvSpPr>
      <dsp:spPr>
        <a:xfrm>
          <a:off x="3814176" y="4794374"/>
          <a:ext cx="318093" cy="303062"/>
        </a:xfrm>
        <a:custGeom>
          <a:avLst/>
          <a:gdLst/>
          <a:ahLst/>
          <a:cxnLst/>
          <a:rect l="0" t="0" r="0" b="0"/>
          <a:pathLst>
            <a:path>
              <a:moveTo>
                <a:pt x="0" y="0"/>
              </a:moveTo>
              <a:lnTo>
                <a:pt x="159046" y="0"/>
              </a:lnTo>
              <a:lnTo>
                <a:pt x="159046" y="303062"/>
              </a:lnTo>
              <a:lnTo>
                <a:pt x="318093" y="303062"/>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62239" y="4934921"/>
        <a:ext cx="21967" cy="21967"/>
      </dsp:txXfrm>
    </dsp:sp>
    <dsp:sp modelId="{739F6CDB-FDBE-420E-A200-9891999BFCE6}">
      <dsp:nvSpPr>
        <dsp:cNvPr id="0" name=""/>
        <dsp:cNvSpPr/>
      </dsp:nvSpPr>
      <dsp:spPr>
        <a:xfrm>
          <a:off x="3814176" y="4491312"/>
          <a:ext cx="318093" cy="303062"/>
        </a:xfrm>
        <a:custGeom>
          <a:avLst/>
          <a:gdLst/>
          <a:ahLst/>
          <a:cxnLst/>
          <a:rect l="0" t="0" r="0" b="0"/>
          <a:pathLst>
            <a:path>
              <a:moveTo>
                <a:pt x="0" y="303062"/>
              </a:moveTo>
              <a:lnTo>
                <a:pt x="159046" y="303062"/>
              </a:lnTo>
              <a:lnTo>
                <a:pt x="159046" y="0"/>
              </a:lnTo>
              <a:lnTo>
                <a:pt x="318093"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62239" y="4631859"/>
        <a:ext cx="21967" cy="21967"/>
      </dsp:txXfrm>
    </dsp:sp>
    <dsp:sp modelId="{FFFB057D-AFFA-49E3-B146-3ADCF2CB18B1}">
      <dsp:nvSpPr>
        <dsp:cNvPr id="0" name=""/>
        <dsp:cNvSpPr/>
      </dsp:nvSpPr>
      <dsp:spPr>
        <a:xfrm>
          <a:off x="3814176" y="3885188"/>
          <a:ext cx="318093" cy="909186"/>
        </a:xfrm>
        <a:custGeom>
          <a:avLst/>
          <a:gdLst/>
          <a:ahLst/>
          <a:cxnLst/>
          <a:rect l="0" t="0" r="0" b="0"/>
          <a:pathLst>
            <a:path>
              <a:moveTo>
                <a:pt x="0" y="909186"/>
              </a:moveTo>
              <a:lnTo>
                <a:pt x="159046" y="909186"/>
              </a:lnTo>
              <a:lnTo>
                <a:pt x="159046" y="0"/>
              </a:lnTo>
              <a:lnTo>
                <a:pt x="318093"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49142" y="4315700"/>
        <a:ext cx="48161" cy="48161"/>
      </dsp:txXfrm>
    </dsp:sp>
    <dsp:sp modelId="{56DE8857-4169-47CC-8835-230D04988F83}">
      <dsp:nvSpPr>
        <dsp:cNvPr id="0" name=""/>
        <dsp:cNvSpPr/>
      </dsp:nvSpPr>
      <dsp:spPr>
        <a:xfrm>
          <a:off x="1905613" y="2824471"/>
          <a:ext cx="318093" cy="1969903"/>
        </a:xfrm>
        <a:custGeom>
          <a:avLst/>
          <a:gdLst/>
          <a:ahLst/>
          <a:cxnLst/>
          <a:rect l="0" t="0" r="0" b="0"/>
          <a:pathLst>
            <a:path>
              <a:moveTo>
                <a:pt x="0" y="0"/>
              </a:moveTo>
              <a:lnTo>
                <a:pt x="159046" y="0"/>
              </a:lnTo>
              <a:lnTo>
                <a:pt x="159046" y="1969903"/>
              </a:lnTo>
              <a:lnTo>
                <a:pt x="318093" y="1969903"/>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2014774" y="3759537"/>
        <a:ext cx="99771" cy="99771"/>
      </dsp:txXfrm>
    </dsp:sp>
    <dsp:sp modelId="{6A381C3B-81AF-4FFA-ABB8-6B89EEDE39E8}">
      <dsp:nvSpPr>
        <dsp:cNvPr id="0" name=""/>
        <dsp:cNvSpPr/>
      </dsp:nvSpPr>
      <dsp:spPr>
        <a:xfrm>
          <a:off x="3814176" y="2672940"/>
          <a:ext cx="318093" cy="606124"/>
        </a:xfrm>
        <a:custGeom>
          <a:avLst/>
          <a:gdLst/>
          <a:ahLst/>
          <a:cxnLst/>
          <a:rect l="0" t="0" r="0" b="0"/>
          <a:pathLst>
            <a:path>
              <a:moveTo>
                <a:pt x="0" y="0"/>
              </a:moveTo>
              <a:lnTo>
                <a:pt x="159046" y="0"/>
              </a:lnTo>
              <a:lnTo>
                <a:pt x="159046" y="606124"/>
              </a:lnTo>
              <a:lnTo>
                <a:pt x="318093" y="60612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56110" y="2958889"/>
        <a:ext cx="34226" cy="34226"/>
      </dsp:txXfrm>
    </dsp:sp>
    <dsp:sp modelId="{128F5BEE-A78D-4BDF-8205-E0EB356B60F3}">
      <dsp:nvSpPr>
        <dsp:cNvPr id="0" name=""/>
        <dsp:cNvSpPr/>
      </dsp:nvSpPr>
      <dsp:spPr>
        <a:xfrm>
          <a:off x="3814176" y="2627220"/>
          <a:ext cx="318093" cy="91440"/>
        </a:xfrm>
        <a:custGeom>
          <a:avLst/>
          <a:gdLst/>
          <a:ahLst/>
          <a:cxnLst/>
          <a:rect l="0" t="0" r="0" b="0"/>
          <a:pathLst>
            <a:path>
              <a:moveTo>
                <a:pt x="0" y="45720"/>
              </a:moveTo>
              <a:lnTo>
                <a:pt x="318093" y="4572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65271" y="2664988"/>
        <a:ext cx="15904" cy="15904"/>
      </dsp:txXfrm>
    </dsp:sp>
    <dsp:sp modelId="{818B7F44-9FD1-48BD-B9B7-514BB86D45EE}">
      <dsp:nvSpPr>
        <dsp:cNvPr id="0" name=""/>
        <dsp:cNvSpPr/>
      </dsp:nvSpPr>
      <dsp:spPr>
        <a:xfrm>
          <a:off x="3814176" y="2066816"/>
          <a:ext cx="318093" cy="606124"/>
        </a:xfrm>
        <a:custGeom>
          <a:avLst/>
          <a:gdLst/>
          <a:ahLst/>
          <a:cxnLst/>
          <a:rect l="0" t="0" r="0" b="0"/>
          <a:pathLst>
            <a:path>
              <a:moveTo>
                <a:pt x="0" y="606124"/>
              </a:moveTo>
              <a:lnTo>
                <a:pt x="159046" y="606124"/>
              </a:lnTo>
              <a:lnTo>
                <a:pt x="159046" y="0"/>
              </a:lnTo>
              <a:lnTo>
                <a:pt x="318093"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56110" y="2352765"/>
        <a:ext cx="34226" cy="34226"/>
      </dsp:txXfrm>
    </dsp:sp>
    <dsp:sp modelId="{5E926973-6409-458B-B6A0-6CA9791F7FD2}">
      <dsp:nvSpPr>
        <dsp:cNvPr id="0" name=""/>
        <dsp:cNvSpPr/>
      </dsp:nvSpPr>
      <dsp:spPr>
        <a:xfrm>
          <a:off x="1905613" y="2672940"/>
          <a:ext cx="318093" cy="151531"/>
        </a:xfrm>
        <a:custGeom>
          <a:avLst/>
          <a:gdLst/>
          <a:ahLst/>
          <a:cxnLst/>
          <a:rect l="0" t="0" r="0" b="0"/>
          <a:pathLst>
            <a:path>
              <a:moveTo>
                <a:pt x="0" y="151531"/>
              </a:moveTo>
              <a:lnTo>
                <a:pt x="159046" y="151531"/>
              </a:lnTo>
              <a:lnTo>
                <a:pt x="159046" y="0"/>
              </a:lnTo>
              <a:lnTo>
                <a:pt x="318093"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2055851" y="2739897"/>
        <a:ext cx="17617" cy="17617"/>
      </dsp:txXfrm>
    </dsp:sp>
    <dsp:sp modelId="{454DB3CE-DDAA-4A3E-937F-C0B2293AAC06}">
      <dsp:nvSpPr>
        <dsp:cNvPr id="0" name=""/>
        <dsp:cNvSpPr/>
      </dsp:nvSpPr>
      <dsp:spPr>
        <a:xfrm>
          <a:off x="3814176" y="854568"/>
          <a:ext cx="318093" cy="606124"/>
        </a:xfrm>
        <a:custGeom>
          <a:avLst/>
          <a:gdLst/>
          <a:ahLst/>
          <a:cxnLst/>
          <a:rect l="0" t="0" r="0" b="0"/>
          <a:pathLst>
            <a:path>
              <a:moveTo>
                <a:pt x="0" y="0"/>
              </a:moveTo>
              <a:lnTo>
                <a:pt x="159046" y="0"/>
              </a:lnTo>
              <a:lnTo>
                <a:pt x="159046" y="606124"/>
              </a:lnTo>
              <a:lnTo>
                <a:pt x="318093" y="60612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56110" y="1140517"/>
        <a:ext cx="34226" cy="34226"/>
      </dsp:txXfrm>
    </dsp:sp>
    <dsp:sp modelId="{659A6E35-DFF8-48A4-9D53-C7919AF9CA0D}">
      <dsp:nvSpPr>
        <dsp:cNvPr id="0" name=""/>
        <dsp:cNvSpPr/>
      </dsp:nvSpPr>
      <dsp:spPr>
        <a:xfrm>
          <a:off x="3814176" y="808848"/>
          <a:ext cx="318093" cy="91440"/>
        </a:xfrm>
        <a:custGeom>
          <a:avLst/>
          <a:gdLst/>
          <a:ahLst/>
          <a:cxnLst/>
          <a:rect l="0" t="0" r="0" b="0"/>
          <a:pathLst>
            <a:path>
              <a:moveTo>
                <a:pt x="0" y="45720"/>
              </a:moveTo>
              <a:lnTo>
                <a:pt x="318093" y="4572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65271" y="846616"/>
        <a:ext cx="15904" cy="15904"/>
      </dsp:txXfrm>
    </dsp:sp>
    <dsp:sp modelId="{3D3429E4-7CBC-4D06-9D95-0E380ED75F2C}">
      <dsp:nvSpPr>
        <dsp:cNvPr id="0" name=""/>
        <dsp:cNvSpPr/>
      </dsp:nvSpPr>
      <dsp:spPr>
        <a:xfrm>
          <a:off x="3814176" y="248444"/>
          <a:ext cx="318093" cy="606124"/>
        </a:xfrm>
        <a:custGeom>
          <a:avLst/>
          <a:gdLst/>
          <a:ahLst/>
          <a:cxnLst/>
          <a:rect l="0" t="0" r="0" b="0"/>
          <a:pathLst>
            <a:path>
              <a:moveTo>
                <a:pt x="0" y="606124"/>
              </a:moveTo>
              <a:lnTo>
                <a:pt x="159046" y="606124"/>
              </a:lnTo>
              <a:lnTo>
                <a:pt x="159046" y="0"/>
              </a:lnTo>
              <a:lnTo>
                <a:pt x="318093"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3956110" y="534393"/>
        <a:ext cx="34226" cy="34226"/>
      </dsp:txXfrm>
    </dsp:sp>
    <dsp:sp modelId="{9BB15719-5893-4F2A-A218-FB15713CA0C9}">
      <dsp:nvSpPr>
        <dsp:cNvPr id="0" name=""/>
        <dsp:cNvSpPr/>
      </dsp:nvSpPr>
      <dsp:spPr>
        <a:xfrm>
          <a:off x="1905613" y="854568"/>
          <a:ext cx="318093" cy="1969903"/>
        </a:xfrm>
        <a:custGeom>
          <a:avLst/>
          <a:gdLst/>
          <a:ahLst/>
          <a:cxnLst/>
          <a:rect l="0" t="0" r="0" b="0"/>
          <a:pathLst>
            <a:path>
              <a:moveTo>
                <a:pt x="0" y="1969903"/>
              </a:moveTo>
              <a:lnTo>
                <a:pt x="159046" y="1969903"/>
              </a:lnTo>
              <a:lnTo>
                <a:pt x="159046" y="0"/>
              </a:lnTo>
              <a:lnTo>
                <a:pt x="318093" y="0"/>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zh-CN" altLang="en-US" sz="2400" kern="1200">
            <a:latin typeface="微软雅黑" panose="020B0503020204020204" pitchFamily="34" charset="-122"/>
            <a:ea typeface="微软雅黑" panose="020B0503020204020204" pitchFamily="34" charset="-122"/>
          </a:endParaRPr>
        </a:p>
      </dsp:txBody>
      <dsp:txXfrm>
        <a:off x="2014774" y="1789634"/>
        <a:ext cx="99771" cy="99771"/>
      </dsp:txXfrm>
    </dsp:sp>
    <dsp:sp modelId="{E3DA1886-7AF7-41BD-9D73-97F5D6FACC39}">
      <dsp:nvSpPr>
        <dsp:cNvPr id="0" name=""/>
        <dsp:cNvSpPr/>
      </dsp:nvSpPr>
      <dsp:spPr>
        <a:xfrm rot="16200000">
          <a:off x="-500067" y="1927083"/>
          <a:ext cx="3016583" cy="1794776"/>
        </a:xfrm>
        <a:prstGeom prst="rect">
          <a:avLst/>
        </a:prstGeom>
        <a:solidFill>
          <a:srgbClr val="00206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vert"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第八单元中华民族的抗日战争和人民解放战争（</a:t>
          </a:r>
          <a:r>
            <a:rPr lang="en-US" altLang="zh-CN" sz="2400" kern="1200" dirty="0">
              <a:latin typeface="微软雅黑" panose="020B0503020204020204" pitchFamily="34" charset="-122"/>
              <a:ea typeface="微软雅黑" panose="020B0503020204020204" pitchFamily="34" charset="-122"/>
            </a:rPr>
            <a:t>1931-1949</a:t>
          </a:r>
          <a:r>
            <a:rPr lang="zh-CN" altLang="en-US" sz="2400" kern="1200" dirty="0">
              <a:latin typeface="微软雅黑" panose="020B0503020204020204" pitchFamily="34" charset="-122"/>
              <a:ea typeface="微软雅黑" panose="020B0503020204020204" pitchFamily="34" charset="-122"/>
            </a:rPr>
            <a:t>）</a:t>
          </a:r>
        </a:p>
      </dsp:txBody>
      <dsp:txXfrm>
        <a:off x="-500067" y="1927083"/>
        <a:ext cx="3016583" cy="1794776"/>
      </dsp:txXfrm>
    </dsp:sp>
    <dsp:sp modelId="{6DB19474-BFC1-4218-9EF9-6076C52E9E2F}">
      <dsp:nvSpPr>
        <dsp:cNvPr id="0" name=""/>
        <dsp:cNvSpPr/>
      </dsp:nvSpPr>
      <dsp:spPr>
        <a:xfrm>
          <a:off x="2223707" y="133431"/>
          <a:ext cx="1590469" cy="1442274"/>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局部抗战（</a:t>
          </a:r>
          <a:r>
            <a:rPr lang="en-US" altLang="zh-CN" sz="2400" kern="1200" dirty="0">
              <a:latin typeface="微软雅黑" panose="020B0503020204020204" pitchFamily="34" charset="-122"/>
              <a:ea typeface="微软雅黑" panose="020B0503020204020204" pitchFamily="34" charset="-122"/>
            </a:rPr>
            <a:t>1931-1936</a:t>
          </a:r>
          <a:r>
            <a:rPr lang="zh-CN" altLang="en-US" sz="2400" kern="1200" dirty="0">
              <a:latin typeface="微软雅黑" panose="020B0503020204020204" pitchFamily="34" charset="-122"/>
              <a:ea typeface="微软雅黑" panose="020B0503020204020204" pitchFamily="34" charset="-122"/>
            </a:rPr>
            <a:t>）</a:t>
          </a:r>
        </a:p>
      </dsp:txBody>
      <dsp:txXfrm>
        <a:off x="2223707" y="133431"/>
        <a:ext cx="1590469" cy="1442274"/>
      </dsp:txXfrm>
    </dsp:sp>
    <dsp:sp modelId="{66C4CD5C-6E15-4B89-A697-4D9468782A6B}">
      <dsp:nvSpPr>
        <dsp:cNvPr id="0" name=""/>
        <dsp:cNvSpPr/>
      </dsp:nvSpPr>
      <dsp:spPr>
        <a:xfrm>
          <a:off x="4132270" y="5994"/>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九一八事变到华北危机</a:t>
          </a:r>
        </a:p>
      </dsp:txBody>
      <dsp:txXfrm>
        <a:off x="4132270" y="5994"/>
        <a:ext cx="5011728" cy="484899"/>
      </dsp:txXfrm>
    </dsp:sp>
    <dsp:sp modelId="{0D564BBA-10CC-4CB1-9457-144DFEDBE288}">
      <dsp:nvSpPr>
        <dsp:cNvPr id="0" name=""/>
        <dsp:cNvSpPr/>
      </dsp:nvSpPr>
      <dsp:spPr>
        <a:xfrm>
          <a:off x="4132270" y="612118"/>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抗日救亡运动</a:t>
          </a:r>
        </a:p>
      </dsp:txBody>
      <dsp:txXfrm>
        <a:off x="4132270" y="612118"/>
        <a:ext cx="5011728" cy="484899"/>
      </dsp:txXfrm>
    </dsp:sp>
    <dsp:sp modelId="{B016D9BD-4DC5-4858-98C8-8013EB79A9EF}">
      <dsp:nvSpPr>
        <dsp:cNvPr id="0" name=""/>
        <dsp:cNvSpPr/>
      </dsp:nvSpPr>
      <dsp:spPr>
        <a:xfrm>
          <a:off x="4132270" y="1218242"/>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西安事变</a:t>
          </a:r>
        </a:p>
      </dsp:txBody>
      <dsp:txXfrm>
        <a:off x="4132270" y="1218242"/>
        <a:ext cx="5011728" cy="484899"/>
      </dsp:txXfrm>
    </dsp:sp>
    <dsp:sp modelId="{BF6E9CB1-8F52-49B3-BA20-9A6BD32159D5}">
      <dsp:nvSpPr>
        <dsp:cNvPr id="0" name=""/>
        <dsp:cNvSpPr/>
      </dsp:nvSpPr>
      <dsp:spPr>
        <a:xfrm>
          <a:off x="2223707" y="1951803"/>
          <a:ext cx="1590469" cy="1442274"/>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全面抗战（</a:t>
          </a:r>
          <a:r>
            <a:rPr lang="en-US" altLang="zh-CN" sz="2400" kern="1200" dirty="0">
              <a:latin typeface="微软雅黑" panose="020B0503020204020204" pitchFamily="34" charset="-122"/>
              <a:ea typeface="微软雅黑" panose="020B0503020204020204" pitchFamily="34" charset="-122"/>
            </a:rPr>
            <a:t>1937-1945</a:t>
          </a:r>
          <a:r>
            <a:rPr lang="zh-CN" altLang="en-US" sz="2400" kern="1200" dirty="0">
              <a:latin typeface="微软雅黑" panose="020B0503020204020204" pitchFamily="34" charset="-122"/>
              <a:ea typeface="微软雅黑" panose="020B0503020204020204" pitchFamily="34" charset="-122"/>
            </a:rPr>
            <a:t>）</a:t>
          </a:r>
        </a:p>
      </dsp:txBody>
      <dsp:txXfrm>
        <a:off x="2223707" y="1951803"/>
        <a:ext cx="1590469" cy="1442274"/>
      </dsp:txXfrm>
    </dsp:sp>
    <dsp:sp modelId="{2E5ACA78-9E5C-41E3-A2A7-60B4F40E203E}">
      <dsp:nvSpPr>
        <dsp:cNvPr id="0" name=""/>
        <dsp:cNvSpPr/>
      </dsp:nvSpPr>
      <dsp:spPr>
        <a:xfrm>
          <a:off x="4132270" y="1824366"/>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卢沟桥事变和全民族抗战形成</a:t>
          </a:r>
        </a:p>
      </dsp:txBody>
      <dsp:txXfrm>
        <a:off x="4132270" y="1824366"/>
        <a:ext cx="5011728" cy="484899"/>
      </dsp:txXfrm>
    </dsp:sp>
    <dsp:sp modelId="{876B7F85-C08B-4942-AB6B-9AE198760122}">
      <dsp:nvSpPr>
        <dsp:cNvPr id="0" name=""/>
        <dsp:cNvSpPr/>
      </dsp:nvSpPr>
      <dsp:spPr>
        <a:xfrm>
          <a:off x="4132270" y="2430490"/>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正面战场和敌后战场的抗日</a:t>
          </a:r>
        </a:p>
      </dsp:txBody>
      <dsp:txXfrm>
        <a:off x="4132270" y="2430490"/>
        <a:ext cx="5011728" cy="484899"/>
      </dsp:txXfrm>
    </dsp:sp>
    <dsp:sp modelId="{9CC430F8-EE10-4B1B-AC67-29F5FA24EEEA}">
      <dsp:nvSpPr>
        <dsp:cNvPr id="0" name=""/>
        <dsp:cNvSpPr/>
      </dsp:nvSpPr>
      <dsp:spPr>
        <a:xfrm>
          <a:off x="4132270" y="3036614"/>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东方主战场和抗日战争胜利</a:t>
          </a:r>
        </a:p>
      </dsp:txBody>
      <dsp:txXfrm>
        <a:off x="4132270" y="3036614"/>
        <a:ext cx="5011728" cy="484899"/>
      </dsp:txXfrm>
    </dsp:sp>
    <dsp:sp modelId="{36DBCD69-AC6A-48DE-AC70-922C8EC4FCD5}">
      <dsp:nvSpPr>
        <dsp:cNvPr id="0" name=""/>
        <dsp:cNvSpPr/>
      </dsp:nvSpPr>
      <dsp:spPr>
        <a:xfrm>
          <a:off x="2223707" y="4073237"/>
          <a:ext cx="1590469" cy="1442274"/>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人民解放战争（</a:t>
          </a:r>
          <a:r>
            <a:rPr lang="en-US" altLang="zh-CN" sz="2400" kern="1200" dirty="0">
              <a:latin typeface="微软雅黑" panose="020B0503020204020204" pitchFamily="34" charset="-122"/>
              <a:ea typeface="微软雅黑" panose="020B0503020204020204" pitchFamily="34" charset="-122"/>
            </a:rPr>
            <a:t>1945-1949</a:t>
          </a:r>
          <a:r>
            <a:rPr lang="zh-CN" altLang="en-US" sz="2400" kern="1200" dirty="0">
              <a:latin typeface="微软雅黑" panose="020B0503020204020204" pitchFamily="34" charset="-122"/>
              <a:ea typeface="微软雅黑" panose="020B0503020204020204" pitchFamily="34" charset="-122"/>
            </a:rPr>
            <a:t>）</a:t>
          </a:r>
        </a:p>
      </dsp:txBody>
      <dsp:txXfrm>
        <a:off x="2223707" y="4073237"/>
        <a:ext cx="1590469" cy="1442274"/>
      </dsp:txXfrm>
    </dsp:sp>
    <dsp:sp modelId="{03805425-5389-4B93-B988-1676C92988C4}">
      <dsp:nvSpPr>
        <dsp:cNvPr id="0" name=""/>
        <dsp:cNvSpPr/>
      </dsp:nvSpPr>
      <dsp:spPr>
        <a:xfrm>
          <a:off x="4132270" y="3642738"/>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国民党发动内战</a:t>
          </a:r>
        </a:p>
      </dsp:txBody>
      <dsp:txXfrm>
        <a:off x="4132270" y="3642738"/>
        <a:ext cx="5011728" cy="484899"/>
      </dsp:txXfrm>
    </dsp:sp>
    <dsp:sp modelId="{63B1E848-FE38-48B6-BD1C-E900C6250A92}">
      <dsp:nvSpPr>
        <dsp:cNvPr id="0" name=""/>
        <dsp:cNvSpPr/>
      </dsp:nvSpPr>
      <dsp:spPr>
        <a:xfrm>
          <a:off x="4132270" y="4248862"/>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解放区后方巩固</a:t>
          </a:r>
        </a:p>
      </dsp:txBody>
      <dsp:txXfrm>
        <a:off x="4132270" y="4248862"/>
        <a:ext cx="5011728" cy="484899"/>
      </dsp:txXfrm>
    </dsp:sp>
    <dsp:sp modelId="{CA1C7BE0-4408-41E8-BFE3-4A335BB47822}">
      <dsp:nvSpPr>
        <dsp:cNvPr id="0" name=""/>
        <dsp:cNvSpPr/>
      </dsp:nvSpPr>
      <dsp:spPr>
        <a:xfrm>
          <a:off x="4132270" y="4854986"/>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战略反攻和战略决战</a:t>
          </a:r>
        </a:p>
      </dsp:txBody>
      <dsp:txXfrm>
        <a:off x="4132270" y="4854986"/>
        <a:ext cx="5011728" cy="484899"/>
      </dsp:txXfrm>
    </dsp:sp>
    <dsp:sp modelId="{F7BEF3F3-30A3-4487-A68F-E50B3CE620D6}">
      <dsp:nvSpPr>
        <dsp:cNvPr id="0" name=""/>
        <dsp:cNvSpPr/>
      </dsp:nvSpPr>
      <dsp:spPr>
        <a:xfrm>
          <a:off x="4132270" y="5461111"/>
          <a:ext cx="5011728" cy="484899"/>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zh-CN" altLang="en-US" sz="2400" kern="1200" dirty="0">
              <a:latin typeface="微软雅黑" panose="020B0503020204020204" pitchFamily="34" charset="-122"/>
              <a:ea typeface="微软雅黑" panose="020B0503020204020204" pitchFamily="34" charset="-122"/>
            </a:rPr>
            <a:t>战争胜利和新的建国方案</a:t>
          </a:r>
        </a:p>
      </dsp:txBody>
      <dsp:txXfrm>
        <a:off x="4132270" y="5461111"/>
        <a:ext cx="5011728" cy="4848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64CCA2-8658-424C-8AAB-34C3FA257274}">
      <dsp:nvSpPr>
        <dsp:cNvPr id="0" name=""/>
        <dsp:cNvSpPr/>
      </dsp:nvSpPr>
      <dsp:spPr>
        <a:xfrm>
          <a:off x="2196333" y="5468171"/>
          <a:ext cx="279665" cy="91440"/>
        </a:xfrm>
        <a:custGeom>
          <a:avLst/>
          <a:gdLst/>
          <a:ahLst/>
          <a:cxnLst/>
          <a:rect l="0" t="0" r="0" b="0"/>
          <a:pathLst>
            <a:path>
              <a:moveTo>
                <a:pt x="0" y="45720"/>
              </a:moveTo>
              <a:lnTo>
                <a:pt x="279665" y="4572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29174" y="5506899"/>
        <a:ext cx="13983" cy="13983"/>
      </dsp:txXfrm>
    </dsp:sp>
    <dsp:sp modelId="{7DC049B6-1366-4093-9DFC-B69E5CB5EB8E}">
      <dsp:nvSpPr>
        <dsp:cNvPr id="0" name=""/>
        <dsp:cNvSpPr/>
      </dsp:nvSpPr>
      <dsp:spPr>
        <a:xfrm>
          <a:off x="518340" y="3447436"/>
          <a:ext cx="279665" cy="2066454"/>
        </a:xfrm>
        <a:custGeom>
          <a:avLst/>
          <a:gdLst/>
          <a:ahLst/>
          <a:cxnLst/>
          <a:rect l="0" t="0" r="0" b="0"/>
          <a:pathLst>
            <a:path>
              <a:moveTo>
                <a:pt x="0" y="0"/>
              </a:moveTo>
              <a:lnTo>
                <a:pt x="139832" y="0"/>
              </a:lnTo>
              <a:lnTo>
                <a:pt x="139832" y="2066454"/>
              </a:lnTo>
              <a:lnTo>
                <a:pt x="279665" y="206645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606041" y="4428531"/>
        <a:ext cx="104264" cy="104264"/>
      </dsp:txXfrm>
    </dsp:sp>
    <dsp:sp modelId="{C9A88BF2-19CA-4747-AF5E-0F6384D8074A}">
      <dsp:nvSpPr>
        <dsp:cNvPr id="0" name=""/>
        <dsp:cNvSpPr/>
      </dsp:nvSpPr>
      <dsp:spPr>
        <a:xfrm>
          <a:off x="2196333" y="4641589"/>
          <a:ext cx="279665" cy="91440"/>
        </a:xfrm>
        <a:custGeom>
          <a:avLst/>
          <a:gdLst/>
          <a:ahLst/>
          <a:cxnLst/>
          <a:rect l="0" t="0" r="0" b="0"/>
          <a:pathLst>
            <a:path>
              <a:moveTo>
                <a:pt x="0" y="45720"/>
              </a:moveTo>
              <a:lnTo>
                <a:pt x="279665" y="4572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29174" y="4680317"/>
        <a:ext cx="13983" cy="13983"/>
      </dsp:txXfrm>
    </dsp:sp>
    <dsp:sp modelId="{AA017701-07AA-4A3E-8948-64B3FA510AAE}">
      <dsp:nvSpPr>
        <dsp:cNvPr id="0" name=""/>
        <dsp:cNvSpPr/>
      </dsp:nvSpPr>
      <dsp:spPr>
        <a:xfrm>
          <a:off x="518340" y="3447436"/>
          <a:ext cx="279665" cy="1239872"/>
        </a:xfrm>
        <a:custGeom>
          <a:avLst/>
          <a:gdLst/>
          <a:ahLst/>
          <a:cxnLst/>
          <a:rect l="0" t="0" r="0" b="0"/>
          <a:pathLst>
            <a:path>
              <a:moveTo>
                <a:pt x="0" y="0"/>
              </a:moveTo>
              <a:lnTo>
                <a:pt x="139832" y="0"/>
              </a:lnTo>
              <a:lnTo>
                <a:pt x="139832" y="1239872"/>
              </a:lnTo>
              <a:lnTo>
                <a:pt x="279665" y="1239872"/>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626398" y="4035597"/>
        <a:ext cx="63551" cy="63551"/>
      </dsp:txXfrm>
    </dsp:sp>
    <dsp:sp modelId="{50DD4D4E-147A-4F3C-91CB-33D9E6F41AD3}">
      <dsp:nvSpPr>
        <dsp:cNvPr id="0" name=""/>
        <dsp:cNvSpPr/>
      </dsp:nvSpPr>
      <dsp:spPr>
        <a:xfrm>
          <a:off x="2196333" y="3447436"/>
          <a:ext cx="279665" cy="413290"/>
        </a:xfrm>
        <a:custGeom>
          <a:avLst/>
          <a:gdLst/>
          <a:ahLst/>
          <a:cxnLst/>
          <a:rect l="0" t="0" r="0" b="0"/>
          <a:pathLst>
            <a:path>
              <a:moveTo>
                <a:pt x="0" y="0"/>
              </a:moveTo>
              <a:lnTo>
                <a:pt x="139832" y="0"/>
              </a:lnTo>
              <a:lnTo>
                <a:pt x="139832" y="413290"/>
              </a:lnTo>
              <a:lnTo>
                <a:pt x="279665" y="41329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23690" y="3641606"/>
        <a:ext cx="24951" cy="24951"/>
      </dsp:txXfrm>
    </dsp:sp>
    <dsp:sp modelId="{082D6C75-8AA8-40EF-82D1-40C59AD4F4DE}">
      <dsp:nvSpPr>
        <dsp:cNvPr id="0" name=""/>
        <dsp:cNvSpPr/>
      </dsp:nvSpPr>
      <dsp:spPr>
        <a:xfrm>
          <a:off x="2196333" y="3034145"/>
          <a:ext cx="279665" cy="413290"/>
        </a:xfrm>
        <a:custGeom>
          <a:avLst/>
          <a:gdLst/>
          <a:ahLst/>
          <a:cxnLst/>
          <a:rect l="0" t="0" r="0" b="0"/>
          <a:pathLst>
            <a:path>
              <a:moveTo>
                <a:pt x="0" y="413290"/>
              </a:moveTo>
              <a:lnTo>
                <a:pt x="139832" y="413290"/>
              </a:lnTo>
              <a:lnTo>
                <a:pt x="139832" y="0"/>
              </a:lnTo>
              <a:lnTo>
                <a:pt x="279665"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23690" y="3228315"/>
        <a:ext cx="24951" cy="24951"/>
      </dsp:txXfrm>
    </dsp:sp>
    <dsp:sp modelId="{D5F050EB-676A-4604-9BAC-F93657E9A759}">
      <dsp:nvSpPr>
        <dsp:cNvPr id="0" name=""/>
        <dsp:cNvSpPr/>
      </dsp:nvSpPr>
      <dsp:spPr>
        <a:xfrm>
          <a:off x="518340" y="3401716"/>
          <a:ext cx="279665" cy="91440"/>
        </a:xfrm>
        <a:custGeom>
          <a:avLst/>
          <a:gdLst/>
          <a:ahLst/>
          <a:cxnLst/>
          <a:rect l="0" t="0" r="0" b="0"/>
          <a:pathLst>
            <a:path>
              <a:moveTo>
                <a:pt x="0" y="45720"/>
              </a:moveTo>
              <a:lnTo>
                <a:pt x="279665" y="4572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651182" y="3440444"/>
        <a:ext cx="13983" cy="13983"/>
      </dsp:txXfrm>
    </dsp:sp>
    <dsp:sp modelId="{DF77A36C-CBEA-4959-869F-78D79BFE305B}">
      <dsp:nvSpPr>
        <dsp:cNvPr id="0" name=""/>
        <dsp:cNvSpPr/>
      </dsp:nvSpPr>
      <dsp:spPr>
        <a:xfrm>
          <a:off x="2196333" y="1380981"/>
          <a:ext cx="279665" cy="826581"/>
        </a:xfrm>
        <a:custGeom>
          <a:avLst/>
          <a:gdLst/>
          <a:ahLst/>
          <a:cxnLst/>
          <a:rect l="0" t="0" r="0" b="0"/>
          <a:pathLst>
            <a:path>
              <a:moveTo>
                <a:pt x="0" y="0"/>
              </a:moveTo>
              <a:lnTo>
                <a:pt x="139832" y="0"/>
              </a:lnTo>
              <a:lnTo>
                <a:pt x="139832" y="826581"/>
              </a:lnTo>
              <a:lnTo>
                <a:pt x="279665" y="826581"/>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14350" y="1772457"/>
        <a:ext cx="43630" cy="43630"/>
      </dsp:txXfrm>
    </dsp:sp>
    <dsp:sp modelId="{F2E31560-B3C8-44FA-9F5D-E2DD6303B61F}">
      <dsp:nvSpPr>
        <dsp:cNvPr id="0" name=""/>
        <dsp:cNvSpPr/>
      </dsp:nvSpPr>
      <dsp:spPr>
        <a:xfrm>
          <a:off x="2196333" y="1335261"/>
          <a:ext cx="279665" cy="91440"/>
        </a:xfrm>
        <a:custGeom>
          <a:avLst/>
          <a:gdLst/>
          <a:ahLst/>
          <a:cxnLst/>
          <a:rect l="0" t="0" r="0" b="0"/>
          <a:pathLst>
            <a:path>
              <a:moveTo>
                <a:pt x="0" y="45720"/>
              </a:moveTo>
              <a:lnTo>
                <a:pt x="279665" y="4572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29174" y="1373990"/>
        <a:ext cx="13983" cy="13983"/>
      </dsp:txXfrm>
    </dsp:sp>
    <dsp:sp modelId="{B5C518B9-8F2A-4B79-8459-B407143668AA}">
      <dsp:nvSpPr>
        <dsp:cNvPr id="0" name=""/>
        <dsp:cNvSpPr/>
      </dsp:nvSpPr>
      <dsp:spPr>
        <a:xfrm>
          <a:off x="2196333" y="554399"/>
          <a:ext cx="279665" cy="826581"/>
        </a:xfrm>
        <a:custGeom>
          <a:avLst/>
          <a:gdLst/>
          <a:ahLst/>
          <a:cxnLst/>
          <a:rect l="0" t="0" r="0" b="0"/>
          <a:pathLst>
            <a:path>
              <a:moveTo>
                <a:pt x="0" y="826581"/>
              </a:moveTo>
              <a:lnTo>
                <a:pt x="139832" y="826581"/>
              </a:lnTo>
              <a:lnTo>
                <a:pt x="139832" y="0"/>
              </a:lnTo>
              <a:lnTo>
                <a:pt x="279665" y="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2314350" y="945875"/>
        <a:ext cx="43630" cy="43630"/>
      </dsp:txXfrm>
    </dsp:sp>
    <dsp:sp modelId="{7E575A33-C272-4BBE-89D1-6774B3510CF1}">
      <dsp:nvSpPr>
        <dsp:cNvPr id="0" name=""/>
        <dsp:cNvSpPr/>
      </dsp:nvSpPr>
      <dsp:spPr>
        <a:xfrm>
          <a:off x="518340" y="1380981"/>
          <a:ext cx="279665" cy="2066454"/>
        </a:xfrm>
        <a:custGeom>
          <a:avLst/>
          <a:gdLst/>
          <a:ahLst/>
          <a:cxnLst/>
          <a:rect l="0" t="0" r="0" b="0"/>
          <a:pathLst>
            <a:path>
              <a:moveTo>
                <a:pt x="0" y="2066454"/>
              </a:moveTo>
              <a:lnTo>
                <a:pt x="139832" y="2066454"/>
              </a:lnTo>
              <a:lnTo>
                <a:pt x="139832" y="0"/>
              </a:lnTo>
              <a:lnTo>
                <a:pt x="279665" y="0"/>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244600">
            <a:lnSpc>
              <a:spcPct val="90000"/>
            </a:lnSpc>
            <a:spcBef>
              <a:spcPct val="0"/>
            </a:spcBef>
            <a:spcAft>
              <a:spcPct val="35000"/>
            </a:spcAft>
            <a:buNone/>
          </a:pPr>
          <a:endParaRPr lang="zh-CN" altLang="en-US" sz="2800" kern="1200">
            <a:latin typeface="微软雅黑" panose="020B0503020204020204" pitchFamily="34" charset="-122"/>
            <a:ea typeface="微软雅黑" panose="020B0503020204020204" pitchFamily="34" charset="-122"/>
          </a:endParaRPr>
        </a:p>
      </dsp:txBody>
      <dsp:txXfrm>
        <a:off x="606041" y="2362076"/>
        <a:ext cx="104264" cy="104264"/>
      </dsp:txXfrm>
    </dsp:sp>
    <dsp:sp modelId="{3D731294-33C6-4CCF-A9B6-609D12AC2723}">
      <dsp:nvSpPr>
        <dsp:cNvPr id="0" name=""/>
        <dsp:cNvSpPr/>
      </dsp:nvSpPr>
      <dsp:spPr>
        <a:xfrm rot="16200000">
          <a:off x="-1406562" y="3191393"/>
          <a:ext cx="3337720" cy="512086"/>
        </a:xfrm>
        <a:prstGeom prst="rect">
          <a:avLst/>
        </a:prstGeom>
        <a:solidFill>
          <a:srgbClr val="00206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vert"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单元学习要求</a:t>
          </a:r>
        </a:p>
      </dsp:txBody>
      <dsp:txXfrm>
        <a:off x="-1406562" y="3191393"/>
        <a:ext cx="3337720" cy="512086"/>
      </dsp:txXfrm>
    </dsp:sp>
    <dsp:sp modelId="{8509EB66-AC2B-445F-8104-0F3834E2F85B}">
      <dsp:nvSpPr>
        <dsp:cNvPr id="0" name=""/>
        <dsp:cNvSpPr/>
      </dsp:nvSpPr>
      <dsp:spPr>
        <a:xfrm>
          <a:off x="798006" y="1167822"/>
          <a:ext cx="1398327" cy="426319"/>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了解</a:t>
          </a:r>
        </a:p>
      </dsp:txBody>
      <dsp:txXfrm>
        <a:off x="798006" y="1167822"/>
        <a:ext cx="1398327" cy="426319"/>
      </dsp:txXfrm>
    </dsp:sp>
    <dsp:sp modelId="{5D63DD65-0090-47E7-8F5C-982C135B958E}">
      <dsp:nvSpPr>
        <dsp:cNvPr id="0" name=""/>
        <dsp:cNvSpPr/>
      </dsp:nvSpPr>
      <dsp:spPr>
        <a:xfrm>
          <a:off x="2475998" y="194398"/>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侵华日军罪行</a:t>
          </a:r>
        </a:p>
      </dsp:txBody>
      <dsp:txXfrm>
        <a:off x="2475998" y="194398"/>
        <a:ext cx="6489468" cy="720002"/>
      </dsp:txXfrm>
    </dsp:sp>
    <dsp:sp modelId="{72A8C710-1816-49AC-8541-A4C1E96E1E54}">
      <dsp:nvSpPr>
        <dsp:cNvPr id="0" name=""/>
        <dsp:cNvSpPr/>
      </dsp:nvSpPr>
      <dsp:spPr>
        <a:xfrm>
          <a:off x="2475998" y="1020980"/>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正面战场和敌后战场的抗战</a:t>
          </a:r>
        </a:p>
      </dsp:txBody>
      <dsp:txXfrm>
        <a:off x="2475998" y="1020980"/>
        <a:ext cx="6489468" cy="720002"/>
      </dsp:txXfrm>
    </dsp:sp>
    <dsp:sp modelId="{341FC1B8-8859-4773-802C-4482D8E252A6}">
      <dsp:nvSpPr>
        <dsp:cNvPr id="0" name=""/>
        <dsp:cNvSpPr/>
      </dsp:nvSpPr>
      <dsp:spPr>
        <a:xfrm>
          <a:off x="2475998" y="1847562"/>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全面内战爆发和人民解放战争进程</a:t>
          </a:r>
        </a:p>
      </dsp:txBody>
      <dsp:txXfrm>
        <a:off x="2475998" y="1847562"/>
        <a:ext cx="6489468" cy="720002"/>
      </dsp:txXfrm>
    </dsp:sp>
    <dsp:sp modelId="{2E85C88D-47F7-453A-8B9E-901CAD9EAA3B}">
      <dsp:nvSpPr>
        <dsp:cNvPr id="0" name=""/>
        <dsp:cNvSpPr/>
      </dsp:nvSpPr>
      <dsp:spPr>
        <a:xfrm>
          <a:off x="798006" y="3234276"/>
          <a:ext cx="1398327" cy="426319"/>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认识</a:t>
          </a:r>
        </a:p>
      </dsp:txBody>
      <dsp:txXfrm>
        <a:off x="798006" y="3234276"/>
        <a:ext cx="1398327" cy="426319"/>
      </dsp:txXfrm>
    </dsp:sp>
    <dsp:sp modelId="{D4F6F537-EEEE-46F6-974B-A44A660B9208}">
      <dsp:nvSpPr>
        <dsp:cNvPr id="0" name=""/>
        <dsp:cNvSpPr/>
      </dsp:nvSpPr>
      <dsp:spPr>
        <a:xfrm>
          <a:off x="2475998" y="2674144"/>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中国共产党是全民族团结抗战的中流砥柱</a:t>
          </a:r>
        </a:p>
      </dsp:txBody>
      <dsp:txXfrm>
        <a:off x="2475998" y="2674144"/>
        <a:ext cx="6489468" cy="720002"/>
      </dsp:txXfrm>
    </dsp:sp>
    <dsp:sp modelId="{EF277E40-4EC1-4420-B124-1C9958FA0F9C}">
      <dsp:nvSpPr>
        <dsp:cNvPr id="0" name=""/>
        <dsp:cNvSpPr/>
      </dsp:nvSpPr>
      <dsp:spPr>
        <a:xfrm>
          <a:off x="2475998" y="3500726"/>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中国是世界反法西斯东方主战场</a:t>
          </a:r>
        </a:p>
      </dsp:txBody>
      <dsp:txXfrm>
        <a:off x="2475998" y="3500726"/>
        <a:ext cx="6489468" cy="720002"/>
      </dsp:txXfrm>
    </dsp:sp>
    <dsp:sp modelId="{048EACCD-64B2-4AD6-9790-34EFB0ADC120}">
      <dsp:nvSpPr>
        <dsp:cNvPr id="0" name=""/>
        <dsp:cNvSpPr/>
      </dsp:nvSpPr>
      <dsp:spPr>
        <a:xfrm>
          <a:off x="798006" y="4474149"/>
          <a:ext cx="1398327" cy="426319"/>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理解</a:t>
          </a:r>
        </a:p>
      </dsp:txBody>
      <dsp:txXfrm>
        <a:off x="798006" y="4474149"/>
        <a:ext cx="1398327" cy="426319"/>
      </dsp:txXfrm>
    </dsp:sp>
    <dsp:sp modelId="{102796F7-A66A-4E73-ABEF-968E4F2F2A85}">
      <dsp:nvSpPr>
        <dsp:cNvPr id="0" name=""/>
        <dsp:cNvSpPr/>
      </dsp:nvSpPr>
      <dsp:spPr>
        <a:xfrm>
          <a:off x="2475998" y="4327308"/>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en-US" altLang="zh-CN" sz="2800" kern="1200" dirty="0">
              <a:latin typeface="微软雅黑" panose="020B0503020204020204" pitchFamily="34" charset="-122"/>
              <a:ea typeface="微软雅黑" panose="020B0503020204020204" pitchFamily="34" charset="-122"/>
            </a:rPr>
            <a:t>14</a:t>
          </a:r>
          <a:r>
            <a:rPr lang="zh-CN" altLang="en-US" sz="2800" kern="1200" dirty="0">
              <a:latin typeface="微软雅黑" panose="020B0503020204020204" pitchFamily="34" charset="-122"/>
              <a:ea typeface="微软雅黑" panose="020B0503020204020204" pitchFamily="34" charset="-122"/>
            </a:rPr>
            <a:t>年抗战在中华民族复兴中的历史意义</a:t>
          </a:r>
        </a:p>
      </dsp:txBody>
      <dsp:txXfrm>
        <a:off x="2475998" y="4327308"/>
        <a:ext cx="6489468" cy="720002"/>
      </dsp:txXfrm>
    </dsp:sp>
    <dsp:sp modelId="{56F70F19-0BA7-4AF9-8203-1B42F83568CA}">
      <dsp:nvSpPr>
        <dsp:cNvPr id="0" name=""/>
        <dsp:cNvSpPr/>
      </dsp:nvSpPr>
      <dsp:spPr>
        <a:xfrm>
          <a:off x="798006" y="5300731"/>
          <a:ext cx="1398327" cy="426319"/>
        </a:xfrm>
        <a:prstGeom prst="rect">
          <a:avLst/>
        </a:prstGeom>
        <a:solidFill>
          <a:srgbClr val="A50021"/>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分析</a:t>
          </a:r>
        </a:p>
      </dsp:txBody>
      <dsp:txXfrm>
        <a:off x="798006" y="5300731"/>
        <a:ext cx="1398327" cy="426319"/>
      </dsp:txXfrm>
    </dsp:sp>
    <dsp:sp modelId="{94A8D916-F4A1-4E4B-88A3-AADBDBB4E7BA}">
      <dsp:nvSpPr>
        <dsp:cNvPr id="0" name=""/>
        <dsp:cNvSpPr/>
      </dsp:nvSpPr>
      <dsp:spPr>
        <a:xfrm>
          <a:off x="2475998" y="5153890"/>
          <a:ext cx="6489468" cy="720002"/>
        </a:xfrm>
        <a:prstGeom prst="rect">
          <a:avLst/>
        </a:prstGeom>
        <a:solidFill>
          <a:srgbClr val="0033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l" defTabSz="1244600">
            <a:lnSpc>
              <a:spcPct val="90000"/>
            </a:lnSpc>
            <a:spcBef>
              <a:spcPct val="0"/>
            </a:spcBef>
            <a:spcAft>
              <a:spcPct val="35000"/>
            </a:spcAft>
            <a:buNone/>
          </a:pPr>
          <a:r>
            <a:rPr lang="zh-CN" altLang="en-US" sz="2800" kern="1200" dirty="0">
              <a:latin typeface="微软雅黑" panose="020B0503020204020204" pitchFamily="34" charset="-122"/>
              <a:ea typeface="微软雅黑" panose="020B0503020204020204" pitchFamily="34" charset="-122"/>
            </a:rPr>
            <a:t>解放战争国共成败原因</a:t>
          </a:r>
        </a:p>
      </dsp:txBody>
      <dsp:txXfrm>
        <a:off x="2475998" y="5153890"/>
        <a:ext cx="6489468" cy="720002"/>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9AAE90-EEDE-4DAE-991A-371BBA833B51}" type="datetimeFigureOut">
              <a:rPr lang="zh-CN" altLang="en-US" smtClean="0"/>
              <a:t>2019/12/9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1A2203-B960-48CB-8BA0-73693915BC65}" type="slidenum">
              <a:rPr lang="zh-CN" altLang="en-US" smtClean="0"/>
              <a:t>‹#›</a:t>
            </a:fld>
            <a:endParaRPr lang="zh-CN" altLang="en-US"/>
          </a:p>
        </p:txBody>
      </p:sp>
    </p:spTree>
    <p:extLst>
      <p:ext uri="{BB962C8B-B14F-4D97-AF65-F5344CB8AC3E}">
        <p14:creationId xmlns:p14="http://schemas.microsoft.com/office/powerpoint/2010/main" val="136623005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E503D5-5DB9-4117-AE16-0F83F49EB42C}" type="datetimeFigureOut">
              <a:rPr lang="zh-CN" altLang="en-US" smtClean="0"/>
              <a:t>2019/12/9</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38C6E-7B08-43BB-AD80-112EE95DFEF0}" type="slidenum">
              <a:rPr lang="zh-CN" altLang="en-US" smtClean="0"/>
              <a:t>‹#›</a:t>
            </a:fld>
            <a:endParaRPr lang="zh-CN" altLang="en-US"/>
          </a:p>
        </p:txBody>
      </p:sp>
    </p:spTree>
    <p:extLst>
      <p:ext uri="{BB962C8B-B14F-4D97-AF65-F5344CB8AC3E}">
        <p14:creationId xmlns:p14="http://schemas.microsoft.com/office/powerpoint/2010/main" val="222769112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页脚占位符 3"/>
          <p:cNvSpPr>
            <a:spLocks noGrp="1"/>
          </p:cNvSpPr>
          <p:nvPr>
            <p:ph type="ftr" sz="quarter" idx="10"/>
          </p:nvPr>
        </p:nvSpPr>
        <p:spPr/>
        <p:txBody>
          <a:bodyPr/>
          <a:lstStyle/>
          <a:p>
            <a:endParaRPr lang="zh-CN" altLang="en-US"/>
          </a:p>
        </p:txBody>
      </p:sp>
      <p:sp>
        <p:nvSpPr>
          <p:cNvPr id="5" name="灯片编号占位符 4"/>
          <p:cNvSpPr>
            <a:spLocks noGrp="1"/>
          </p:cNvSpPr>
          <p:nvPr>
            <p:ph type="sldNum" sz="quarter" idx="11"/>
          </p:nvPr>
        </p:nvSpPr>
        <p:spPr/>
        <p:txBody>
          <a:bodyPr/>
          <a:lstStyle/>
          <a:p>
            <a:fld id="{56C38C6E-7B08-43BB-AD80-112EE95DFEF0}" type="slidenum">
              <a:rPr lang="zh-CN" altLang="en-US" smtClean="0"/>
              <a:t>1</a:t>
            </a:fld>
            <a:endParaRPr lang="zh-CN" altLang="en-US"/>
          </a:p>
        </p:txBody>
      </p:sp>
    </p:spTree>
    <p:extLst>
      <p:ext uri="{BB962C8B-B14F-4D97-AF65-F5344CB8AC3E}">
        <p14:creationId xmlns:p14="http://schemas.microsoft.com/office/powerpoint/2010/main" val="1093246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3.pn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pPr>
            <a:fld id="{36CB7A09-88C9-4530-B2A1-5F5477475F28}" type="datetime1">
              <a:rPr lang="zh-CN" altLang="en-US" smtClean="0"/>
              <a:t>2019/12/9</a:t>
            </a:fld>
            <a:endParaRPr lang="zh-CN" altLang="en-US" dirty="0"/>
          </a:p>
        </p:txBody>
      </p:sp>
      <p:sp>
        <p:nvSpPr>
          <p:cNvPr id="5" name="Footer Placeholder 4"/>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3547400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pPr>
            <a:fld id="{29766947-BCBC-4483-AEC2-C1797F04EEF4}" type="datetime1">
              <a:rPr lang="zh-CN" altLang="en-US" smtClean="0"/>
              <a:t>2019/12/9</a:t>
            </a:fld>
            <a:endParaRPr lang="zh-CN" altLang="en-US" dirty="0"/>
          </a:p>
        </p:txBody>
      </p:sp>
      <p:sp>
        <p:nvSpPr>
          <p:cNvPr id="5" name="Footer Placeholder 4"/>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756553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pPr fontAlgn="base">
              <a:spcBef>
                <a:spcPct val="0"/>
              </a:spcBef>
              <a:spcAft>
                <a:spcPct val="0"/>
              </a:spcAft>
            </a:pPr>
            <a:fld id="{0BAD3036-ACE3-49DC-928C-D2C526F401A2}" type="datetime1">
              <a:rPr lang="zh-CN" altLang="en-US" smtClean="0"/>
              <a:t>2019/12/9</a:t>
            </a:fld>
            <a:endParaRPr lang="zh-CN" altLang="en-US" dirty="0"/>
          </a:p>
        </p:txBody>
      </p:sp>
      <p:sp>
        <p:nvSpPr>
          <p:cNvPr id="5" name="Footer Placeholder 4"/>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25519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pPr fontAlgn="base">
              <a:spcBef>
                <a:spcPct val="0"/>
              </a:spcBef>
              <a:spcAft>
                <a:spcPct val="0"/>
              </a:spcAft>
            </a:pPr>
            <a:fld id="{1EDFEFCF-A0FD-4B4E-B83F-A6FA8B31415B}" type="datetime1">
              <a:rPr lang="zh-CN" altLang="en-US" smtClean="0"/>
              <a:t>2019/12/9</a:t>
            </a:fld>
            <a:endParaRPr lang="zh-CN" altLang="en-US" dirty="0"/>
          </a:p>
        </p:txBody>
      </p:sp>
      <p:sp>
        <p:nvSpPr>
          <p:cNvPr id="6" name="Footer Placeholder 5"/>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341463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pPr fontAlgn="base">
              <a:spcBef>
                <a:spcPct val="0"/>
              </a:spcBef>
              <a:spcAft>
                <a:spcPct val="0"/>
              </a:spcAft>
            </a:pPr>
            <a:fld id="{1A829CD9-B7BC-4F0A-8E3B-EAD4F7F6CA06}" type="datetime1">
              <a:rPr lang="zh-CN" altLang="en-US" smtClean="0"/>
              <a:t>2019/12/9</a:t>
            </a:fld>
            <a:endParaRPr lang="zh-CN" altLang="en-US" dirty="0"/>
          </a:p>
        </p:txBody>
      </p:sp>
      <p:sp>
        <p:nvSpPr>
          <p:cNvPr id="8" name="Footer Placeholder 7"/>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928299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pPr fontAlgn="base">
              <a:spcBef>
                <a:spcPct val="0"/>
              </a:spcBef>
              <a:spcAft>
                <a:spcPct val="0"/>
              </a:spcAft>
            </a:pPr>
            <a:fld id="{704AFB18-EDA9-4910-9625-6DB756E67290}" type="datetime1">
              <a:rPr lang="zh-CN" altLang="en-US" smtClean="0"/>
              <a:t>2019/12/9</a:t>
            </a:fld>
            <a:endParaRPr lang="zh-CN" altLang="en-US" dirty="0"/>
          </a:p>
        </p:txBody>
      </p:sp>
      <p:sp>
        <p:nvSpPr>
          <p:cNvPr id="4" name="Footer Placeholder 3"/>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3880050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fontAlgn="base">
              <a:spcBef>
                <a:spcPct val="0"/>
              </a:spcBef>
              <a:spcAft>
                <a:spcPct val="0"/>
              </a:spcAft>
            </a:pPr>
            <a:fld id="{AE674F77-3568-42C9-804F-73A942A3F1EB}" type="datetime1">
              <a:rPr lang="zh-CN" altLang="en-US" smtClean="0"/>
              <a:t>2019/12/9</a:t>
            </a:fld>
            <a:endParaRPr lang="zh-CN" altLang="en-US" dirty="0"/>
          </a:p>
        </p:txBody>
      </p:sp>
      <p:sp>
        <p:nvSpPr>
          <p:cNvPr id="3" name="Footer Placeholder 2"/>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2741944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pPr fontAlgn="base">
              <a:spcBef>
                <a:spcPct val="0"/>
              </a:spcBef>
              <a:spcAft>
                <a:spcPct val="0"/>
              </a:spcAft>
            </a:pPr>
            <a:fld id="{8B95E375-575F-48A7-864B-25F0D69E39EF}" type="datetime1">
              <a:rPr lang="zh-CN" altLang="en-US" smtClean="0"/>
              <a:t>2019/12/9</a:t>
            </a:fld>
            <a:endParaRPr lang="zh-CN" altLang="en-US" dirty="0"/>
          </a:p>
        </p:txBody>
      </p:sp>
      <p:sp>
        <p:nvSpPr>
          <p:cNvPr id="6" name="Footer Placeholder 5"/>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322119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pPr fontAlgn="base">
              <a:spcBef>
                <a:spcPct val="0"/>
              </a:spcBef>
              <a:spcAft>
                <a:spcPct val="0"/>
              </a:spcAft>
            </a:pPr>
            <a:fld id="{9B27FD80-3736-4CFB-8553-4DE6750E1153}" type="datetime1">
              <a:rPr lang="zh-CN" altLang="en-US" smtClean="0"/>
              <a:t>2019/12/9</a:t>
            </a:fld>
            <a:endParaRPr lang="zh-CN" altLang="en-US" dirty="0"/>
          </a:p>
        </p:txBody>
      </p:sp>
      <p:sp>
        <p:nvSpPr>
          <p:cNvPr id="6" name="Footer Placeholder 5"/>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357240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pPr>
            <a:fld id="{06644E2D-881D-4AFF-A3EC-E1757906B7BF}" type="datetime1">
              <a:rPr lang="zh-CN" altLang="en-US" smtClean="0"/>
              <a:t>2019/12/9</a:t>
            </a:fld>
            <a:endParaRPr lang="zh-CN" altLang="en-US" dirty="0"/>
          </a:p>
        </p:txBody>
      </p:sp>
      <p:sp>
        <p:nvSpPr>
          <p:cNvPr id="5" name="Footer Placeholder 4"/>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2599474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pPr fontAlgn="base">
              <a:spcBef>
                <a:spcPct val="0"/>
              </a:spcBef>
              <a:spcAft>
                <a:spcPct val="0"/>
              </a:spcAft>
            </a:pPr>
            <a:fld id="{241CF8C3-6D27-4B7C-B853-A67E5BB500B7}" type="datetime1">
              <a:rPr lang="zh-CN" altLang="en-US" smtClean="0"/>
              <a:t>2019/12/9</a:t>
            </a:fld>
            <a:endParaRPr lang="zh-CN" altLang="en-US" dirty="0"/>
          </a:p>
        </p:txBody>
      </p:sp>
      <p:sp>
        <p:nvSpPr>
          <p:cNvPr id="5" name="Footer Placeholder 4"/>
          <p:cNvSpPr>
            <a:spLocks noGrp="1"/>
          </p:cNvSpPr>
          <p:nvPr>
            <p:ph type="ftr" sz="quarter" idx="11"/>
          </p:nvPr>
        </p:nvSpPr>
        <p:spPr/>
        <p:txBody>
          <a:body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1051196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标题页2">
    <p:spTree>
      <p:nvGrpSpPr>
        <p:cNvPr id="1" name=""/>
        <p:cNvGrpSpPr/>
        <p:nvPr/>
      </p:nvGrpSpPr>
      <p:grpSpPr>
        <a:xfrm>
          <a:off x="0" y="0"/>
          <a:ext cx="0" cy="0"/>
          <a:chOff x="0" y="0"/>
          <a:chExt cx="0" cy="0"/>
        </a:xfrm>
      </p:grpSpPr>
      <p:pic>
        <p:nvPicPr>
          <p:cNvPr id="4" name="Picture 4" descr="C:\Users\jinring\Desktop\大峪中学PPT模板文件图片\PNG图片\大峪中学PPT1-07.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2"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altLang="zh-CN" dirty="0"/>
          </a:p>
        </p:txBody>
      </p:sp>
      <p:sp>
        <p:nvSpPr>
          <p:cNvPr id="5" name="日期占位符 2"/>
          <p:cNvSpPr>
            <a:spLocks noGrp="1"/>
          </p:cNvSpPr>
          <p:nvPr>
            <p:ph type="dt" sz="half" idx="10"/>
          </p:nvPr>
        </p:nvSpPr>
        <p:spPr/>
        <p:txBody>
          <a:bodyPr/>
          <a:lstStyle>
            <a:lvl1pPr>
              <a:defRPr/>
            </a:lvl1pPr>
          </a:lstStyle>
          <a:p>
            <a:fld id="{ADF231BA-C47A-4C3E-94D9-4C2ECFD5FCD6}" type="datetime1">
              <a:rPr lang="zh-CN" altLang="en-US" smtClean="0"/>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4DD21FEE-6663-49F4-933A-98EB4A006457}" type="slidenum">
              <a:rPr lang="zh-CN" altLang="en-US"/>
              <a:t>‹#›</a:t>
            </a:fld>
            <a:endParaRPr lang="zh-CN" altLang="en-US"/>
          </a:p>
        </p:txBody>
      </p:sp>
    </p:spTree>
    <p:extLst>
      <p:ext uri="{BB962C8B-B14F-4D97-AF65-F5344CB8AC3E}">
        <p14:creationId xmlns:p14="http://schemas.microsoft.com/office/powerpoint/2010/main" val="2194194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页">
    <p:spTree>
      <p:nvGrpSpPr>
        <p:cNvPr id="1" name=""/>
        <p:cNvGrpSpPr/>
        <p:nvPr/>
      </p:nvGrpSpPr>
      <p:grpSpPr>
        <a:xfrm>
          <a:off x="0" y="0"/>
          <a:ext cx="0" cy="0"/>
          <a:chOff x="0" y="0"/>
          <a:chExt cx="0" cy="0"/>
        </a:xfrm>
      </p:grpSpPr>
      <p:pic>
        <p:nvPicPr>
          <p:cNvPr id="4" name="Picture 4" descr="C:\Users\jinring\Desktop\大峪中学PPT模板文件图片\PNG图片\大峪中学PPT1-04.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6188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感谢页2">
    <p:spTree>
      <p:nvGrpSpPr>
        <p:cNvPr id="1" name=""/>
        <p:cNvGrpSpPr/>
        <p:nvPr/>
      </p:nvGrpSpPr>
      <p:grpSpPr>
        <a:xfrm>
          <a:off x="0" y="0"/>
          <a:ext cx="0" cy="0"/>
          <a:chOff x="0" y="0"/>
          <a:chExt cx="0" cy="0"/>
        </a:xfrm>
      </p:grpSpPr>
      <p:pic>
        <p:nvPicPr>
          <p:cNvPr id="3" name="Picture 3" descr="C:\Users\jinring\Desktop\大峪中学PPT模板文件图片\PNG图片\大峪中学PPT1-2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jinring\Desktop\大峪中学PPT模板文件图片\PNG图片\大峪中学PPT4-02.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857626" y="2503488"/>
            <a:ext cx="1350963"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图片占位符 10"/>
          <p:cNvSpPr>
            <a:spLocks noGrp="1"/>
          </p:cNvSpPr>
          <p:nvPr>
            <p:ph type="pic" sz="quarter" idx="10"/>
          </p:nvPr>
        </p:nvSpPr>
        <p:spPr>
          <a:xfrm>
            <a:off x="0" y="785815"/>
            <a:ext cx="9144000" cy="6072187"/>
          </a:xfrm>
        </p:spPr>
        <p:txBody>
          <a:bodyPr/>
          <a:lstStyle/>
          <a:p>
            <a:pPr lvl="0"/>
            <a:endParaRPr lang="zh-CN" altLang="en-US" noProof="0"/>
          </a:p>
        </p:txBody>
      </p:sp>
    </p:spTree>
    <p:extLst>
      <p:ext uri="{BB962C8B-B14F-4D97-AF65-F5344CB8AC3E}">
        <p14:creationId xmlns:p14="http://schemas.microsoft.com/office/powerpoint/2010/main" val="2529494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品牌页">
    <p:spTree>
      <p:nvGrpSpPr>
        <p:cNvPr id="1" name=""/>
        <p:cNvGrpSpPr/>
        <p:nvPr/>
      </p:nvGrpSpPr>
      <p:grpSpPr>
        <a:xfrm>
          <a:off x="0" y="0"/>
          <a:ext cx="0" cy="0"/>
          <a:chOff x="0" y="0"/>
          <a:chExt cx="0" cy="0"/>
        </a:xfrm>
      </p:grpSpPr>
      <p:pic>
        <p:nvPicPr>
          <p:cNvPr id="4" name="Picture 6" descr="C:\Users\jinring\Desktop\大峪中学PPT模板文件图片\PNG图片\大峪中学PPT1-2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图片占位符 10"/>
          <p:cNvSpPr>
            <a:spLocks noGrp="1"/>
          </p:cNvSpPr>
          <p:nvPr>
            <p:ph type="pic" sz="quarter" idx="16"/>
          </p:nvPr>
        </p:nvSpPr>
        <p:spPr>
          <a:xfrm>
            <a:off x="0" y="785794"/>
            <a:ext cx="9144000" cy="6072206"/>
          </a:xfrm>
        </p:spPr>
      </p:sp>
      <p:sp>
        <p:nvSpPr>
          <p:cNvPr id="8" name="标题 1"/>
          <p:cNvSpPr>
            <a:spLocks noGrp="1"/>
          </p:cNvSpPr>
          <p:nvPr>
            <p:ph type="ctrTitle"/>
          </p:nvPr>
        </p:nvSpPr>
        <p:spPr>
          <a:xfrm>
            <a:off x="901824" y="2060848"/>
            <a:ext cx="7270576" cy="1008112"/>
          </a:xfrm>
        </p:spPr>
        <p:txBody>
          <a:bodyPr>
            <a:normAutofit/>
          </a:bodyPr>
          <a:lstStyle>
            <a:lvl1pPr algn="ctr">
              <a:defRPr sz="3600" b="1">
                <a:solidFill>
                  <a:schemeClr val="bg1"/>
                </a:solidFill>
                <a:latin typeface="微软雅黑" panose="020B0503020204020204" pitchFamily="34" charset="-122"/>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5831357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插入页">
    <p:spTree>
      <p:nvGrpSpPr>
        <p:cNvPr id="1" name=""/>
        <p:cNvGrpSpPr/>
        <p:nvPr/>
      </p:nvGrpSpPr>
      <p:grpSpPr>
        <a:xfrm>
          <a:off x="0" y="0"/>
          <a:ext cx="0" cy="0"/>
          <a:chOff x="0" y="0"/>
          <a:chExt cx="0" cy="0"/>
        </a:xfrm>
      </p:grpSpPr>
      <p:pic>
        <p:nvPicPr>
          <p:cNvPr id="10" name="图片 6" descr="大峪中学PPT1-12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1" name="图片占位符 10"/>
          <p:cNvSpPr>
            <a:spLocks noGrp="1"/>
          </p:cNvSpPr>
          <p:nvPr>
            <p:ph type="pic" sz="quarter" idx="17"/>
          </p:nvPr>
        </p:nvSpPr>
        <p:spPr>
          <a:xfrm>
            <a:off x="5929323" y="4286256"/>
            <a:ext cx="2500330" cy="1785950"/>
          </a:xfrm>
        </p:spPr>
      </p:sp>
      <p:sp>
        <p:nvSpPr>
          <p:cNvPr id="12" name="图片占位符 10"/>
          <p:cNvSpPr>
            <a:spLocks noGrp="1"/>
          </p:cNvSpPr>
          <p:nvPr>
            <p:ph type="pic" sz="quarter" idx="18"/>
          </p:nvPr>
        </p:nvSpPr>
        <p:spPr>
          <a:xfrm>
            <a:off x="3286116" y="4286256"/>
            <a:ext cx="2500330" cy="1785950"/>
          </a:xfrm>
        </p:spPr>
      </p:sp>
      <p:sp>
        <p:nvSpPr>
          <p:cNvPr id="15" name="文本占位符 14"/>
          <p:cNvSpPr>
            <a:spLocks noGrp="1"/>
          </p:cNvSpPr>
          <p:nvPr>
            <p:ph type="body" sz="quarter" idx="19"/>
          </p:nvPr>
        </p:nvSpPr>
        <p:spPr>
          <a:xfrm>
            <a:off x="4214811" y="214290"/>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3" name="日期占位符 2"/>
          <p:cNvSpPr>
            <a:spLocks noGrp="1"/>
          </p:cNvSpPr>
          <p:nvPr>
            <p:ph type="dt" sz="half" idx="21"/>
          </p:nvPr>
        </p:nvSpPr>
        <p:spPr/>
        <p:txBody>
          <a:bodyPr/>
          <a:lstStyle>
            <a:lvl1pPr>
              <a:defRPr/>
            </a:lvl1pPr>
          </a:lstStyle>
          <a:p>
            <a:fld id="{D186ED49-0225-40A0-9C61-3952FDE0589D}" type="datetime1">
              <a:rPr lang="zh-CN" altLang="en-US" smtClean="0"/>
              <a:t>2019/12/9</a:t>
            </a:fld>
            <a:endParaRPr lang="zh-CN" altLang="en-US"/>
          </a:p>
        </p:txBody>
      </p:sp>
      <p:sp>
        <p:nvSpPr>
          <p:cNvPr id="14"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9DBC38E7-434B-4453-97DC-F299F74B75B2}" type="slidenum">
              <a:rPr lang="zh-CN" altLang="en-US"/>
              <a:t>‹#›</a:t>
            </a:fld>
            <a:endParaRPr lang="zh-CN" altLang="en-US"/>
          </a:p>
        </p:txBody>
      </p:sp>
    </p:spTree>
    <p:extLst>
      <p:ext uri="{BB962C8B-B14F-4D97-AF65-F5344CB8AC3E}">
        <p14:creationId xmlns:p14="http://schemas.microsoft.com/office/powerpoint/2010/main" val="16316057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插入页2">
    <p:spTree>
      <p:nvGrpSpPr>
        <p:cNvPr id="1" name=""/>
        <p:cNvGrpSpPr/>
        <p:nvPr/>
      </p:nvGrpSpPr>
      <p:grpSpPr>
        <a:xfrm>
          <a:off x="0" y="0"/>
          <a:ext cx="0" cy="0"/>
          <a:chOff x="0" y="0"/>
          <a:chExt cx="0" cy="0"/>
        </a:xfrm>
      </p:grpSpPr>
      <p:pic>
        <p:nvPicPr>
          <p:cNvPr id="10" name="图片 6" descr="大峪中学PPT1-12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占位符 14"/>
          <p:cNvSpPr>
            <a:spLocks noGrp="1"/>
          </p:cNvSpPr>
          <p:nvPr>
            <p:ph type="body" sz="quarter" idx="20"/>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8" name="标题 1"/>
          <p:cNvSpPr>
            <a:spLocks noGrp="1"/>
          </p:cNvSpPr>
          <p:nvPr>
            <p:ph type="ctrTitle"/>
          </p:nvPr>
        </p:nvSpPr>
        <p:spPr>
          <a:xfrm>
            <a:off x="905898" y="1142984"/>
            <a:ext cx="6666498"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1"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24" name="文本占位符 14"/>
          <p:cNvSpPr>
            <a:spLocks noGrp="1"/>
          </p:cNvSpPr>
          <p:nvPr>
            <p:ph type="body" sz="quarter" idx="22"/>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2" name="日期占位符 2"/>
          <p:cNvSpPr>
            <a:spLocks noGrp="1"/>
          </p:cNvSpPr>
          <p:nvPr>
            <p:ph type="dt" sz="half" idx="23"/>
          </p:nvPr>
        </p:nvSpPr>
        <p:spPr/>
        <p:txBody>
          <a:bodyPr/>
          <a:lstStyle>
            <a:lvl1pPr>
              <a:defRPr/>
            </a:lvl1pPr>
          </a:lstStyle>
          <a:p>
            <a:fld id="{BBEE6354-C2CA-4A6E-8E63-FA822FAEFEBA}" type="datetime1">
              <a:rPr lang="zh-CN" altLang="en-US" smtClean="0"/>
              <a:t>2019/12/9</a:t>
            </a:fld>
            <a:endParaRPr lang="zh-CN" altLang="en-US"/>
          </a:p>
        </p:txBody>
      </p:sp>
      <p:sp>
        <p:nvSpPr>
          <p:cNvPr id="14" name="页脚占位符 3"/>
          <p:cNvSpPr>
            <a:spLocks noGrp="1"/>
          </p:cNvSpPr>
          <p:nvPr>
            <p:ph type="ftr" sz="quarter" idx="24"/>
          </p:nvPr>
        </p:nvSpPr>
        <p:spPr/>
        <p:txBody>
          <a:bodyPr/>
          <a:lstStyle>
            <a:lvl1pPr>
              <a:defRPr/>
            </a:lvl1pPr>
          </a:lstStyle>
          <a:p>
            <a:pPr>
              <a:defRPr/>
            </a:pPr>
            <a:endParaRPr lang="zh-CN" altLang="en-US">
              <a:solidFill>
                <a:prstClr val="black">
                  <a:tint val="75000"/>
                </a:prstClr>
              </a:solidFill>
            </a:endParaRPr>
          </a:p>
        </p:txBody>
      </p:sp>
      <p:sp>
        <p:nvSpPr>
          <p:cNvPr id="15" name="灯片编号占位符 4"/>
          <p:cNvSpPr>
            <a:spLocks noGrp="1"/>
          </p:cNvSpPr>
          <p:nvPr>
            <p:ph type="sldNum" sz="quarter" idx="25"/>
          </p:nvPr>
        </p:nvSpPr>
        <p:spPr/>
        <p:txBody>
          <a:bodyPr/>
          <a:lstStyle>
            <a:lvl1pPr>
              <a:defRPr/>
            </a:lvl1pPr>
          </a:lstStyle>
          <a:p>
            <a:fld id="{76BDEE73-807B-4544-9B19-5AA66A2FA758}" type="slidenum">
              <a:rPr lang="zh-CN" altLang="en-US"/>
              <a:t>‹#›</a:t>
            </a:fld>
            <a:endParaRPr lang="zh-CN" altLang="en-US"/>
          </a:p>
        </p:txBody>
      </p:sp>
    </p:spTree>
    <p:extLst>
      <p:ext uri="{BB962C8B-B14F-4D97-AF65-F5344CB8AC3E}">
        <p14:creationId xmlns:p14="http://schemas.microsoft.com/office/powerpoint/2010/main" val="25764198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插入页3">
    <p:spTree>
      <p:nvGrpSpPr>
        <p:cNvPr id="1" name=""/>
        <p:cNvGrpSpPr/>
        <p:nvPr/>
      </p:nvGrpSpPr>
      <p:grpSpPr>
        <a:xfrm>
          <a:off x="0" y="0"/>
          <a:ext cx="0" cy="0"/>
          <a:chOff x="0" y="0"/>
          <a:chExt cx="0" cy="0"/>
        </a:xfrm>
      </p:grpSpPr>
      <p:pic>
        <p:nvPicPr>
          <p:cNvPr id="9" name="图片 6" descr="大峪中学PPT1-1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 y="0"/>
            <a:ext cx="9180513"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5" name="文本占位符 14"/>
          <p:cNvSpPr>
            <a:spLocks noGrp="1"/>
          </p:cNvSpPr>
          <p:nvPr>
            <p:ph type="body" sz="quarter" idx="20"/>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21" name="文本占位符 14"/>
          <p:cNvSpPr>
            <a:spLocks noGrp="1"/>
          </p:cNvSpPr>
          <p:nvPr>
            <p:ph type="body" sz="quarter" idx="23"/>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4"/>
          </p:nvPr>
        </p:nvSpPr>
        <p:spPr/>
        <p:txBody>
          <a:bodyPr/>
          <a:lstStyle>
            <a:lvl1pPr>
              <a:defRPr/>
            </a:lvl1pPr>
          </a:lstStyle>
          <a:p>
            <a:fld id="{F50E1F12-A449-486E-B5B6-C8EBD18CB6DC}" type="datetime1">
              <a:rPr lang="zh-CN" altLang="en-US" smtClean="0"/>
              <a:t>2019/12/9</a:t>
            </a:fld>
            <a:endParaRPr lang="zh-CN" altLang="en-US"/>
          </a:p>
        </p:txBody>
      </p:sp>
      <p:sp>
        <p:nvSpPr>
          <p:cNvPr id="14" name="页脚占位符 3"/>
          <p:cNvSpPr>
            <a:spLocks noGrp="1"/>
          </p:cNvSpPr>
          <p:nvPr>
            <p:ph type="ftr" sz="quarter" idx="25"/>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6"/>
          </p:nvPr>
        </p:nvSpPr>
        <p:spPr/>
        <p:txBody>
          <a:bodyPr/>
          <a:lstStyle>
            <a:lvl1pPr>
              <a:defRPr/>
            </a:lvl1pPr>
          </a:lstStyle>
          <a:p>
            <a:fld id="{6D20972B-F77C-4614-BFA9-0F4761B7A0DC}" type="slidenum">
              <a:rPr lang="zh-CN" altLang="en-US"/>
              <a:t>‹#›</a:t>
            </a:fld>
            <a:endParaRPr lang="zh-CN" altLang="en-US"/>
          </a:p>
        </p:txBody>
      </p:sp>
    </p:spTree>
    <p:extLst>
      <p:ext uri="{BB962C8B-B14F-4D97-AF65-F5344CB8AC3E}">
        <p14:creationId xmlns:p14="http://schemas.microsoft.com/office/powerpoint/2010/main" val="1628029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插入页4">
    <p:spTree>
      <p:nvGrpSpPr>
        <p:cNvPr id="1" name=""/>
        <p:cNvGrpSpPr/>
        <p:nvPr/>
      </p:nvGrpSpPr>
      <p:grpSpPr>
        <a:xfrm>
          <a:off x="0" y="0"/>
          <a:ext cx="0" cy="0"/>
          <a:chOff x="0" y="0"/>
          <a:chExt cx="0" cy="0"/>
        </a:xfrm>
      </p:grpSpPr>
      <p:pic>
        <p:nvPicPr>
          <p:cNvPr id="9" name="图片 6" descr="大峪中学PPT1-13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2645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C6C78225-8253-4897-B4D0-B3DF72AD8954}"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0A8B7190-F992-4E8E-A583-F8F21851CC40}" type="slidenum">
              <a:rPr lang="zh-CN" altLang="en-US"/>
              <a:t>‹#›</a:t>
            </a:fld>
            <a:endParaRPr lang="zh-CN" altLang="en-US"/>
          </a:p>
        </p:txBody>
      </p:sp>
    </p:spTree>
    <p:extLst>
      <p:ext uri="{BB962C8B-B14F-4D97-AF65-F5344CB8AC3E}">
        <p14:creationId xmlns:p14="http://schemas.microsoft.com/office/powerpoint/2010/main" val="4408044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插入页5">
    <p:spTree>
      <p:nvGrpSpPr>
        <p:cNvPr id="1" name=""/>
        <p:cNvGrpSpPr/>
        <p:nvPr/>
      </p:nvGrpSpPr>
      <p:grpSpPr>
        <a:xfrm>
          <a:off x="0" y="0"/>
          <a:ext cx="0" cy="0"/>
          <a:chOff x="0" y="0"/>
          <a:chExt cx="0" cy="0"/>
        </a:xfrm>
      </p:grpSpPr>
      <p:pic>
        <p:nvPicPr>
          <p:cNvPr id="9" name="图片 6" descr="大峪中学PPT1-13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25054C9E-372C-439C-B83C-F20FE86416C8}"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8BC243B8-D706-4269-9B07-CBEF94DC2FB1}" type="slidenum">
              <a:rPr lang="zh-CN" altLang="en-US"/>
              <a:t>‹#›</a:t>
            </a:fld>
            <a:endParaRPr lang="zh-CN" altLang="en-US"/>
          </a:p>
        </p:txBody>
      </p:sp>
    </p:spTree>
    <p:extLst>
      <p:ext uri="{BB962C8B-B14F-4D97-AF65-F5344CB8AC3E}">
        <p14:creationId xmlns:p14="http://schemas.microsoft.com/office/powerpoint/2010/main" val="2243753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插入页6">
    <p:spTree>
      <p:nvGrpSpPr>
        <p:cNvPr id="1" name=""/>
        <p:cNvGrpSpPr/>
        <p:nvPr/>
      </p:nvGrpSpPr>
      <p:grpSpPr>
        <a:xfrm>
          <a:off x="0" y="0"/>
          <a:ext cx="0" cy="0"/>
          <a:chOff x="0" y="0"/>
          <a:chExt cx="0" cy="0"/>
        </a:xfrm>
      </p:grpSpPr>
      <p:pic>
        <p:nvPicPr>
          <p:cNvPr id="10" name="图片 6" descr="大峪中学PPT1-1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A9630DFC-879D-4F90-B13F-747B9A9979FA}"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6C198196-81AB-4CF2-A05D-5A4F5AA920F5}" type="slidenum">
              <a:rPr lang="zh-CN" altLang="en-US"/>
              <a:t>‹#›</a:t>
            </a:fld>
            <a:endParaRPr lang="zh-CN" altLang="en-US"/>
          </a:p>
        </p:txBody>
      </p:sp>
    </p:spTree>
    <p:extLst>
      <p:ext uri="{BB962C8B-B14F-4D97-AF65-F5344CB8AC3E}">
        <p14:creationId xmlns:p14="http://schemas.microsoft.com/office/powerpoint/2010/main" val="4688853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插入页7">
    <p:spTree>
      <p:nvGrpSpPr>
        <p:cNvPr id="1" name=""/>
        <p:cNvGrpSpPr/>
        <p:nvPr/>
      </p:nvGrpSpPr>
      <p:grpSpPr>
        <a:xfrm>
          <a:off x="0" y="0"/>
          <a:ext cx="0" cy="0"/>
          <a:chOff x="0" y="0"/>
          <a:chExt cx="0" cy="0"/>
        </a:xfrm>
      </p:grpSpPr>
      <p:pic>
        <p:nvPicPr>
          <p:cNvPr id="10" name="图片 6" descr="大峪中学PPT1-14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9D7F1E5-3208-4212-BFF1-9F3AFA8FF518}"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0FC5B142-8461-4714-A86B-B96975868021}" type="slidenum">
              <a:rPr lang="zh-CN" altLang="en-US"/>
              <a:t>‹#›</a:t>
            </a:fld>
            <a:endParaRPr lang="zh-CN" altLang="en-US"/>
          </a:p>
        </p:txBody>
      </p:sp>
    </p:spTree>
    <p:extLst>
      <p:ext uri="{BB962C8B-B14F-4D97-AF65-F5344CB8AC3E}">
        <p14:creationId xmlns:p14="http://schemas.microsoft.com/office/powerpoint/2010/main" val="306541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插入页8">
    <p:spTree>
      <p:nvGrpSpPr>
        <p:cNvPr id="1" name=""/>
        <p:cNvGrpSpPr/>
        <p:nvPr/>
      </p:nvGrpSpPr>
      <p:grpSpPr>
        <a:xfrm>
          <a:off x="0" y="0"/>
          <a:ext cx="0" cy="0"/>
          <a:chOff x="0" y="0"/>
          <a:chExt cx="0" cy="0"/>
        </a:xfrm>
      </p:grpSpPr>
      <p:pic>
        <p:nvPicPr>
          <p:cNvPr id="10" name="图片 6" descr="大峪中学PPT1-14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8"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3AAF487-C6DC-481C-9618-3A1218118255}"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F29C771E-2676-49D4-A1A7-02E2EAF9012D}" type="slidenum">
              <a:rPr lang="zh-CN" altLang="en-US"/>
              <a:t>‹#›</a:t>
            </a:fld>
            <a:endParaRPr lang="zh-CN" altLang="en-US"/>
          </a:p>
        </p:txBody>
      </p:sp>
    </p:spTree>
    <p:extLst>
      <p:ext uri="{BB962C8B-B14F-4D97-AF65-F5344CB8AC3E}">
        <p14:creationId xmlns:p14="http://schemas.microsoft.com/office/powerpoint/2010/main" val="4948604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插入页9">
    <p:spTree>
      <p:nvGrpSpPr>
        <p:cNvPr id="1" name=""/>
        <p:cNvGrpSpPr/>
        <p:nvPr/>
      </p:nvGrpSpPr>
      <p:grpSpPr>
        <a:xfrm>
          <a:off x="0" y="0"/>
          <a:ext cx="0" cy="0"/>
          <a:chOff x="0" y="0"/>
          <a:chExt cx="0" cy="0"/>
        </a:xfrm>
      </p:grpSpPr>
      <p:pic>
        <p:nvPicPr>
          <p:cNvPr id="10" name="图片 6" descr="大峪中学PPT1-14.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688BDD5B-12BC-4428-B113-7E50A4E51041}"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9F296CBF-79C2-45EE-85AA-7BB8C3258AC1}" type="slidenum">
              <a:rPr lang="zh-CN" altLang="en-US"/>
              <a:t>‹#›</a:t>
            </a:fld>
            <a:endParaRPr lang="zh-CN" altLang="en-US"/>
          </a:p>
        </p:txBody>
      </p:sp>
    </p:spTree>
    <p:extLst>
      <p:ext uri="{BB962C8B-B14F-4D97-AF65-F5344CB8AC3E}">
        <p14:creationId xmlns:p14="http://schemas.microsoft.com/office/powerpoint/2010/main" val="38410327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插入页10">
    <p:spTree>
      <p:nvGrpSpPr>
        <p:cNvPr id="1" name=""/>
        <p:cNvGrpSpPr/>
        <p:nvPr/>
      </p:nvGrpSpPr>
      <p:grpSpPr>
        <a:xfrm>
          <a:off x="0" y="0"/>
          <a:ext cx="0" cy="0"/>
          <a:chOff x="0" y="0"/>
          <a:chExt cx="0" cy="0"/>
        </a:xfrm>
      </p:grpSpPr>
      <p:pic>
        <p:nvPicPr>
          <p:cNvPr id="10" name="图片 6" descr="大峪中学PPT1-15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9BD3A792-AD30-4494-AD5E-27FB8EAB24BE}"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76AE55A3-229F-42C8-A4F1-17D0F6D024E9}" type="slidenum">
              <a:rPr lang="zh-CN" altLang="en-US"/>
              <a:t>‹#›</a:t>
            </a:fld>
            <a:endParaRPr lang="zh-CN" altLang="en-US"/>
          </a:p>
        </p:txBody>
      </p:sp>
    </p:spTree>
    <p:extLst>
      <p:ext uri="{BB962C8B-B14F-4D97-AF65-F5344CB8AC3E}">
        <p14:creationId xmlns:p14="http://schemas.microsoft.com/office/powerpoint/2010/main" val="30214503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插入页11">
    <p:spTree>
      <p:nvGrpSpPr>
        <p:cNvPr id="1" name=""/>
        <p:cNvGrpSpPr/>
        <p:nvPr/>
      </p:nvGrpSpPr>
      <p:grpSpPr>
        <a:xfrm>
          <a:off x="0" y="0"/>
          <a:ext cx="0" cy="0"/>
          <a:chOff x="0" y="0"/>
          <a:chExt cx="0" cy="0"/>
        </a:xfrm>
      </p:grpSpPr>
      <p:pic>
        <p:nvPicPr>
          <p:cNvPr id="10" name="图片 6" descr="大峪中学PPT1-15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9C2CFAEC-F92A-4CF8-A49D-F78D1535E8ED}"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897E4ADA-EEC6-49E5-AD37-738C0E9609C8}" type="slidenum">
              <a:rPr lang="zh-CN" altLang="en-US"/>
              <a:t>‹#›</a:t>
            </a:fld>
            <a:endParaRPr lang="zh-CN" altLang="en-US"/>
          </a:p>
        </p:txBody>
      </p:sp>
    </p:spTree>
    <p:extLst>
      <p:ext uri="{BB962C8B-B14F-4D97-AF65-F5344CB8AC3E}">
        <p14:creationId xmlns:p14="http://schemas.microsoft.com/office/powerpoint/2010/main" val="1801537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插入页12">
    <p:spTree>
      <p:nvGrpSpPr>
        <p:cNvPr id="1" name=""/>
        <p:cNvGrpSpPr/>
        <p:nvPr/>
      </p:nvGrpSpPr>
      <p:grpSpPr>
        <a:xfrm>
          <a:off x="0" y="0"/>
          <a:ext cx="0" cy="0"/>
          <a:chOff x="0" y="0"/>
          <a:chExt cx="0" cy="0"/>
        </a:xfrm>
      </p:grpSpPr>
      <p:pic>
        <p:nvPicPr>
          <p:cNvPr id="9" name="图片 6" descr="大峪中学PPT1-15.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2" name="图片占位符 10"/>
          <p:cNvSpPr>
            <a:spLocks noGrp="1"/>
          </p:cNvSpPr>
          <p:nvPr>
            <p:ph type="pic" sz="quarter" idx="16"/>
          </p:nvPr>
        </p:nvSpPr>
        <p:spPr>
          <a:xfrm>
            <a:off x="642911" y="4286256"/>
            <a:ext cx="2500330" cy="1785950"/>
          </a:xfrm>
        </p:spPr>
      </p:sp>
      <p:sp>
        <p:nvSpPr>
          <p:cNvPr id="13" name="图片占位符 10"/>
          <p:cNvSpPr>
            <a:spLocks noGrp="1"/>
          </p:cNvSpPr>
          <p:nvPr>
            <p:ph type="pic" sz="quarter" idx="17"/>
          </p:nvPr>
        </p:nvSpPr>
        <p:spPr>
          <a:xfrm>
            <a:off x="5929323" y="4286256"/>
            <a:ext cx="2500330" cy="1785950"/>
          </a:xfrm>
        </p:spPr>
      </p:sp>
      <p:sp>
        <p:nvSpPr>
          <p:cNvPr id="14" name="图片占位符 10"/>
          <p:cNvSpPr>
            <a:spLocks noGrp="1"/>
          </p:cNvSpPr>
          <p:nvPr>
            <p:ph type="pic" sz="quarter" idx="18"/>
          </p:nvPr>
        </p:nvSpPr>
        <p:spPr>
          <a:xfrm>
            <a:off x="3286116" y="4286256"/>
            <a:ext cx="2500330" cy="1785950"/>
          </a:xfrm>
        </p:spPr>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6245BACD-48E3-47F0-94C9-33388AC24C5A}"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AEC732CA-BA3A-41C7-8E2A-B618D9007892}" type="slidenum">
              <a:rPr lang="zh-CN" altLang="en-US"/>
              <a:t>‹#›</a:t>
            </a:fld>
            <a:endParaRPr lang="zh-CN" altLang="en-US"/>
          </a:p>
        </p:txBody>
      </p:sp>
    </p:spTree>
    <p:extLst>
      <p:ext uri="{BB962C8B-B14F-4D97-AF65-F5344CB8AC3E}">
        <p14:creationId xmlns:p14="http://schemas.microsoft.com/office/powerpoint/2010/main" val="12877387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插入页13">
    <p:spTree>
      <p:nvGrpSpPr>
        <p:cNvPr id="1" name=""/>
        <p:cNvGrpSpPr/>
        <p:nvPr/>
      </p:nvGrpSpPr>
      <p:grpSpPr>
        <a:xfrm>
          <a:off x="0" y="0"/>
          <a:ext cx="0" cy="0"/>
          <a:chOff x="0" y="0"/>
          <a:chExt cx="0" cy="0"/>
        </a:xfrm>
      </p:grpSpPr>
      <p:pic>
        <p:nvPicPr>
          <p:cNvPr id="9" name="图片 6" descr="大峪中学PPT1-16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7"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20"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5003D490-4365-4679-9189-3CE8050FCBDD}" type="datetime1">
              <a:rPr lang="zh-CN" altLang="en-US" smtClean="0"/>
              <a:t>2019/12/9</a:t>
            </a:fld>
            <a:endParaRPr lang="zh-CN" altLang="en-US"/>
          </a:p>
        </p:txBody>
      </p:sp>
      <p:sp>
        <p:nvSpPr>
          <p:cNvPr id="14"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5" name="灯片编号占位符 4"/>
          <p:cNvSpPr>
            <a:spLocks noGrp="1"/>
          </p:cNvSpPr>
          <p:nvPr>
            <p:ph type="sldNum" sz="quarter" idx="23"/>
          </p:nvPr>
        </p:nvSpPr>
        <p:spPr/>
        <p:txBody>
          <a:bodyPr/>
          <a:lstStyle>
            <a:lvl1pPr>
              <a:defRPr/>
            </a:lvl1pPr>
          </a:lstStyle>
          <a:p>
            <a:fld id="{342E36AE-8BA0-4BE1-9DB0-A52BFB9F4123}" type="slidenum">
              <a:rPr lang="zh-CN" altLang="en-US"/>
              <a:t>‹#›</a:t>
            </a:fld>
            <a:endParaRPr lang="zh-CN" altLang="en-US"/>
          </a:p>
        </p:txBody>
      </p:sp>
    </p:spTree>
    <p:extLst>
      <p:ext uri="{BB962C8B-B14F-4D97-AF65-F5344CB8AC3E}">
        <p14:creationId xmlns:p14="http://schemas.microsoft.com/office/powerpoint/2010/main" val="84355457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插入页14">
    <p:spTree>
      <p:nvGrpSpPr>
        <p:cNvPr id="1" name=""/>
        <p:cNvGrpSpPr/>
        <p:nvPr/>
      </p:nvGrpSpPr>
      <p:grpSpPr>
        <a:xfrm>
          <a:off x="0" y="0"/>
          <a:ext cx="0" cy="0"/>
          <a:chOff x="0" y="0"/>
          <a:chExt cx="0" cy="0"/>
        </a:xfrm>
      </p:grpSpPr>
      <p:pic>
        <p:nvPicPr>
          <p:cNvPr id="9" name="图片 6" descr="大峪中学PPT1-16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DE510BEE-A3B2-4621-904A-8F1F0C7202C7}"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561CB780-B0C8-4CD8-82EF-BFE25C0F98A5}" type="slidenum">
              <a:rPr lang="zh-CN" altLang="en-US"/>
              <a:t>‹#›</a:t>
            </a:fld>
            <a:endParaRPr lang="zh-CN" altLang="en-US"/>
          </a:p>
        </p:txBody>
      </p:sp>
    </p:spTree>
    <p:extLst>
      <p:ext uri="{BB962C8B-B14F-4D97-AF65-F5344CB8AC3E}">
        <p14:creationId xmlns:p14="http://schemas.microsoft.com/office/powerpoint/2010/main" val="19153141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插入页15">
    <p:spTree>
      <p:nvGrpSpPr>
        <p:cNvPr id="1" name=""/>
        <p:cNvGrpSpPr/>
        <p:nvPr/>
      </p:nvGrpSpPr>
      <p:grpSpPr>
        <a:xfrm>
          <a:off x="0" y="0"/>
          <a:ext cx="0" cy="0"/>
          <a:chOff x="0" y="0"/>
          <a:chExt cx="0" cy="0"/>
        </a:xfrm>
      </p:grpSpPr>
      <p:pic>
        <p:nvPicPr>
          <p:cNvPr id="9" name="图片 6" descr="大峪中学PPT1-16.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3BFF78CB-61AA-4F39-A42A-72DECA51C043}"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8BA33D8B-C12B-4637-B358-6D1EF8276965}" type="slidenum">
              <a:rPr lang="zh-CN" altLang="en-US"/>
              <a:t>‹#›</a:t>
            </a:fld>
            <a:endParaRPr lang="zh-CN" altLang="en-US"/>
          </a:p>
        </p:txBody>
      </p:sp>
    </p:spTree>
    <p:extLst>
      <p:ext uri="{BB962C8B-B14F-4D97-AF65-F5344CB8AC3E}">
        <p14:creationId xmlns:p14="http://schemas.microsoft.com/office/powerpoint/2010/main" val="17194845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插入页16">
    <p:spTree>
      <p:nvGrpSpPr>
        <p:cNvPr id="1" name=""/>
        <p:cNvGrpSpPr/>
        <p:nvPr/>
      </p:nvGrpSpPr>
      <p:grpSpPr>
        <a:xfrm>
          <a:off x="0" y="0"/>
          <a:ext cx="0" cy="0"/>
          <a:chOff x="0" y="0"/>
          <a:chExt cx="0" cy="0"/>
        </a:xfrm>
      </p:grpSpPr>
      <p:pic>
        <p:nvPicPr>
          <p:cNvPr id="9" name="图片 6" descr="大峪中学PPT1-17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36053851-4380-4556-87B1-3F97323F9D69}"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14989623-EDC7-4C0D-A2BA-69097F431AEC}" type="slidenum">
              <a:rPr lang="zh-CN" altLang="en-US"/>
              <a:t>‹#›</a:t>
            </a:fld>
            <a:endParaRPr lang="zh-CN" altLang="en-US"/>
          </a:p>
        </p:txBody>
      </p:sp>
    </p:spTree>
    <p:extLst>
      <p:ext uri="{BB962C8B-B14F-4D97-AF65-F5344CB8AC3E}">
        <p14:creationId xmlns:p14="http://schemas.microsoft.com/office/powerpoint/2010/main" val="18457030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插入页17">
    <p:spTree>
      <p:nvGrpSpPr>
        <p:cNvPr id="1" name=""/>
        <p:cNvGrpSpPr/>
        <p:nvPr/>
      </p:nvGrpSpPr>
      <p:grpSpPr>
        <a:xfrm>
          <a:off x="0" y="0"/>
          <a:ext cx="0" cy="0"/>
          <a:chOff x="0" y="0"/>
          <a:chExt cx="0" cy="0"/>
        </a:xfrm>
      </p:grpSpPr>
      <p:pic>
        <p:nvPicPr>
          <p:cNvPr id="9" name="图片 6" descr="大峪中学PPT1-17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80F321E9-091C-4F0C-99F8-7D57A8CA9550}"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624AD6F-7D6D-4CED-9F81-87F3C9B9342D}" type="slidenum">
              <a:rPr lang="zh-CN" altLang="en-US"/>
              <a:t>‹#›</a:t>
            </a:fld>
            <a:endParaRPr lang="zh-CN" altLang="en-US"/>
          </a:p>
        </p:txBody>
      </p:sp>
    </p:spTree>
    <p:extLst>
      <p:ext uri="{BB962C8B-B14F-4D97-AF65-F5344CB8AC3E}">
        <p14:creationId xmlns:p14="http://schemas.microsoft.com/office/powerpoint/2010/main" val="406011122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插入页18">
    <p:spTree>
      <p:nvGrpSpPr>
        <p:cNvPr id="1" name=""/>
        <p:cNvGrpSpPr/>
        <p:nvPr/>
      </p:nvGrpSpPr>
      <p:grpSpPr>
        <a:xfrm>
          <a:off x="0" y="0"/>
          <a:ext cx="0" cy="0"/>
          <a:chOff x="0" y="0"/>
          <a:chExt cx="0" cy="0"/>
        </a:xfrm>
      </p:grpSpPr>
      <p:pic>
        <p:nvPicPr>
          <p:cNvPr id="10" name="图片 6" descr="大峪中学PPT1-17.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8F2EF4F6-92B0-46A9-91BB-97EDDE39CFF9}"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6445453D-0B08-4306-AEBB-242EA3626100}" type="slidenum">
              <a:rPr lang="zh-CN" altLang="en-US"/>
              <a:t>‹#›</a:t>
            </a:fld>
            <a:endParaRPr lang="zh-CN" altLang="en-US"/>
          </a:p>
        </p:txBody>
      </p:sp>
    </p:spTree>
    <p:extLst>
      <p:ext uri="{BB962C8B-B14F-4D97-AF65-F5344CB8AC3E}">
        <p14:creationId xmlns:p14="http://schemas.microsoft.com/office/powerpoint/2010/main" val="20289565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插入页19">
    <p:spTree>
      <p:nvGrpSpPr>
        <p:cNvPr id="1" name=""/>
        <p:cNvGrpSpPr/>
        <p:nvPr/>
      </p:nvGrpSpPr>
      <p:grpSpPr>
        <a:xfrm>
          <a:off x="0" y="0"/>
          <a:ext cx="0" cy="0"/>
          <a:chOff x="0" y="0"/>
          <a:chExt cx="0" cy="0"/>
        </a:xfrm>
      </p:grpSpPr>
      <p:pic>
        <p:nvPicPr>
          <p:cNvPr id="10" name="图片 6" descr="大峪中学PPT1-18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84225D18-9C40-4CF5-84ED-1D7C51E45F45}"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B7A4C88-95C2-4990-A9BC-EADF2C404C6B}" type="slidenum">
              <a:rPr lang="zh-CN" altLang="en-US"/>
              <a:t>‹#›</a:t>
            </a:fld>
            <a:endParaRPr lang="zh-CN" altLang="en-US"/>
          </a:p>
        </p:txBody>
      </p:sp>
    </p:spTree>
    <p:extLst>
      <p:ext uri="{BB962C8B-B14F-4D97-AF65-F5344CB8AC3E}">
        <p14:creationId xmlns:p14="http://schemas.microsoft.com/office/powerpoint/2010/main" val="6980167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插入页20">
    <p:spTree>
      <p:nvGrpSpPr>
        <p:cNvPr id="1" name=""/>
        <p:cNvGrpSpPr/>
        <p:nvPr/>
      </p:nvGrpSpPr>
      <p:grpSpPr>
        <a:xfrm>
          <a:off x="0" y="0"/>
          <a:ext cx="0" cy="0"/>
          <a:chOff x="0" y="0"/>
          <a:chExt cx="0" cy="0"/>
        </a:xfrm>
      </p:grpSpPr>
      <p:pic>
        <p:nvPicPr>
          <p:cNvPr id="10" name="图片 6" descr="大峪中学PPT1-18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BF74A35C-0F4A-4EDD-99A6-1F858D22B93E}"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C550BA77-7103-4570-8D1A-F87FB9087092}" type="slidenum">
              <a:rPr lang="zh-CN" altLang="en-US"/>
              <a:t>‹#›</a:t>
            </a:fld>
            <a:endParaRPr lang="zh-CN" altLang="en-US"/>
          </a:p>
        </p:txBody>
      </p:sp>
    </p:spTree>
    <p:extLst>
      <p:ext uri="{BB962C8B-B14F-4D97-AF65-F5344CB8AC3E}">
        <p14:creationId xmlns:p14="http://schemas.microsoft.com/office/powerpoint/2010/main" val="24714789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插入页21">
    <p:spTree>
      <p:nvGrpSpPr>
        <p:cNvPr id="1" name=""/>
        <p:cNvGrpSpPr/>
        <p:nvPr/>
      </p:nvGrpSpPr>
      <p:grpSpPr>
        <a:xfrm>
          <a:off x="0" y="0"/>
          <a:ext cx="0" cy="0"/>
          <a:chOff x="0" y="0"/>
          <a:chExt cx="0" cy="0"/>
        </a:xfrm>
      </p:grpSpPr>
      <p:pic>
        <p:nvPicPr>
          <p:cNvPr id="10" name="图片 6" descr="大峪中学PPT1-18.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DC9FD41-E1BD-4E0F-B55E-5CBC94A91DF8}"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5A8A9C23-396A-4685-8B50-E9B9B7EA276A}" type="slidenum">
              <a:rPr lang="zh-CN" altLang="en-US"/>
              <a:t>‹#›</a:t>
            </a:fld>
            <a:endParaRPr lang="zh-CN" altLang="en-US"/>
          </a:p>
        </p:txBody>
      </p:sp>
    </p:spTree>
    <p:extLst>
      <p:ext uri="{BB962C8B-B14F-4D97-AF65-F5344CB8AC3E}">
        <p14:creationId xmlns:p14="http://schemas.microsoft.com/office/powerpoint/2010/main" val="26408811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插入页22">
    <p:spTree>
      <p:nvGrpSpPr>
        <p:cNvPr id="1" name=""/>
        <p:cNvGrpSpPr/>
        <p:nvPr/>
      </p:nvGrpSpPr>
      <p:grpSpPr>
        <a:xfrm>
          <a:off x="0" y="0"/>
          <a:ext cx="0" cy="0"/>
          <a:chOff x="0" y="0"/>
          <a:chExt cx="0" cy="0"/>
        </a:xfrm>
      </p:grpSpPr>
      <p:pic>
        <p:nvPicPr>
          <p:cNvPr id="10" name="图片 6" descr="大峪中学PPT1-19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C2052819-F993-4CF3-AEED-74AA0CF17AF3}"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E6A200E-CCE8-4C11-B6B6-B31200DF3162}" type="slidenum">
              <a:rPr lang="zh-CN" altLang="en-US"/>
              <a:t>‹#›</a:t>
            </a:fld>
            <a:endParaRPr lang="zh-CN" altLang="en-US"/>
          </a:p>
        </p:txBody>
      </p:sp>
    </p:spTree>
    <p:extLst>
      <p:ext uri="{BB962C8B-B14F-4D97-AF65-F5344CB8AC3E}">
        <p14:creationId xmlns:p14="http://schemas.microsoft.com/office/powerpoint/2010/main" val="18347107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插入页23">
    <p:spTree>
      <p:nvGrpSpPr>
        <p:cNvPr id="1" name=""/>
        <p:cNvGrpSpPr/>
        <p:nvPr/>
      </p:nvGrpSpPr>
      <p:grpSpPr>
        <a:xfrm>
          <a:off x="0" y="0"/>
          <a:ext cx="0" cy="0"/>
          <a:chOff x="0" y="0"/>
          <a:chExt cx="0" cy="0"/>
        </a:xfrm>
      </p:grpSpPr>
      <p:pic>
        <p:nvPicPr>
          <p:cNvPr id="10" name="图片 6" descr="大峪中学PPT1-19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D235D320-89BD-4A88-B9D4-E3A06B4F2243}"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D8A59D0-B909-48F8-9CAA-3F1F85598D4B}" type="slidenum">
              <a:rPr lang="zh-CN" altLang="en-US"/>
              <a:t>‹#›</a:t>
            </a:fld>
            <a:endParaRPr lang="zh-CN" altLang="en-US"/>
          </a:p>
        </p:txBody>
      </p:sp>
    </p:spTree>
    <p:extLst>
      <p:ext uri="{BB962C8B-B14F-4D97-AF65-F5344CB8AC3E}">
        <p14:creationId xmlns:p14="http://schemas.microsoft.com/office/powerpoint/2010/main" val="22982365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插入页24">
    <p:spTree>
      <p:nvGrpSpPr>
        <p:cNvPr id="1" name=""/>
        <p:cNvGrpSpPr/>
        <p:nvPr/>
      </p:nvGrpSpPr>
      <p:grpSpPr>
        <a:xfrm>
          <a:off x="0" y="0"/>
          <a:ext cx="0" cy="0"/>
          <a:chOff x="0" y="0"/>
          <a:chExt cx="0" cy="0"/>
        </a:xfrm>
      </p:grpSpPr>
      <p:pic>
        <p:nvPicPr>
          <p:cNvPr id="10" name="图片 6" descr="大峪中学PPT1-19.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256E48FE-455C-48D1-A064-4BA163734EBD}"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5D72704-B0D4-4091-9D26-881042D9FF38}" type="slidenum">
              <a:rPr lang="zh-CN" altLang="en-US"/>
              <a:t>‹#›</a:t>
            </a:fld>
            <a:endParaRPr lang="zh-CN" altLang="en-US"/>
          </a:p>
        </p:txBody>
      </p:sp>
    </p:spTree>
    <p:extLst>
      <p:ext uri="{BB962C8B-B14F-4D97-AF65-F5344CB8AC3E}">
        <p14:creationId xmlns:p14="http://schemas.microsoft.com/office/powerpoint/2010/main" val="3642321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插入页25">
    <p:spTree>
      <p:nvGrpSpPr>
        <p:cNvPr id="1" name=""/>
        <p:cNvGrpSpPr/>
        <p:nvPr/>
      </p:nvGrpSpPr>
      <p:grpSpPr>
        <a:xfrm>
          <a:off x="0" y="0"/>
          <a:ext cx="0" cy="0"/>
          <a:chOff x="0" y="0"/>
          <a:chExt cx="0" cy="0"/>
        </a:xfrm>
      </p:grpSpPr>
      <p:pic>
        <p:nvPicPr>
          <p:cNvPr id="10" name="图片 6" descr="大峪中学PPT1-20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7B0AC404-060A-4B7E-8769-1301D8D5880E}"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BB362A4-B0A4-4E2A-832C-B060C4B41408}" type="slidenum">
              <a:rPr lang="zh-CN" altLang="en-US"/>
              <a:t>‹#›</a:t>
            </a:fld>
            <a:endParaRPr lang="zh-CN" altLang="en-US"/>
          </a:p>
        </p:txBody>
      </p:sp>
    </p:spTree>
    <p:extLst>
      <p:ext uri="{BB962C8B-B14F-4D97-AF65-F5344CB8AC3E}">
        <p14:creationId xmlns:p14="http://schemas.microsoft.com/office/powerpoint/2010/main" val="22207597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9_品牌页">
    <p:spTree>
      <p:nvGrpSpPr>
        <p:cNvPr id="1" name=""/>
        <p:cNvGrpSpPr/>
        <p:nvPr/>
      </p:nvGrpSpPr>
      <p:grpSpPr>
        <a:xfrm>
          <a:off x="0" y="0"/>
          <a:ext cx="0" cy="0"/>
          <a:chOff x="0" y="0"/>
          <a:chExt cx="0" cy="0"/>
        </a:xfrm>
      </p:grpSpPr>
      <p:pic>
        <p:nvPicPr>
          <p:cNvPr id="10" name="图片 6" descr="大峪中学PPT1-20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1CCEA50-C068-483A-BC30-0DF67EA5B997}"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186FCB4A-F6E4-419E-8A45-E7FBB966F3F0}" type="slidenum">
              <a:rPr lang="zh-CN" altLang="en-US"/>
              <a:t>‹#›</a:t>
            </a:fld>
            <a:endParaRPr lang="zh-CN" altLang="en-US"/>
          </a:p>
        </p:txBody>
      </p:sp>
    </p:spTree>
    <p:extLst>
      <p:ext uri="{BB962C8B-B14F-4D97-AF65-F5344CB8AC3E}">
        <p14:creationId xmlns:p14="http://schemas.microsoft.com/office/powerpoint/2010/main" val="17685506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0_品牌页">
    <p:spTree>
      <p:nvGrpSpPr>
        <p:cNvPr id="1" name=""/>
        <p:cNvGrpSpPr/>
        <p:nvPr/>
      </p:nvGrpSpPr>
      <p:grpSpPr>
        <a:xfrm>
          <a:off x="0" y="0"/>
          <a:ext cx="0" cy="0"/>
          <a:chOff x="0" y="0"/>
          <a:chExt cx="0" cy="0"/>
        </a:xfrm>
      </p:grpSpPr>
      <p:pic>
        <p:nvPicPr>
          <p:cNvPr id="10" name="图片 6" descr="大峪中学PPT1-20.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0D9E4F94-D3CB-4F6D-A081-ED9C7558706B}"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CE7B5E6-6E38-40E9-9884-A8C895FBBA96}" type="slidenum">
              <a:rPr lang="zh-CN" altLang="en-US"/>
              <a:t>‹#›</a:t>
            </a:fld>
            <a:endParaRPr lang="zh-CN" altLang="en-US"/>
          </a:p>
        </p:txBody>
      </p:sp>
    </p:spTree>
    <p:extLst>
      <p:ext uri="{BB962C8B-B14F-4D97-AF65-F5344CB8AC3E}">
        <p14:creationId xmlns:p14="http://schemas.microsoft.com/office/powerpoint/2010/main" val="18054940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插入页26">
    <p:spTree>
      <p:nvGrpSpPr>
        <p:cNvPr id="1" name=""/>
        <p:cNvGrpSpPr/>
        <p:nvPr/>
      </p:nvGrpSpPr>
      <p:grpSpPr>
        <a:xfrm>
          <a:off x="0" y="0"/>
          <a:ext cx="0" cy="0"/>
          <a:chOff x="0" y="0"/>
          <a:chExt cx="0" cy="0"/>
        </a:xfrm>
      </p:grpSpPr>
      <p:pic>
        <p:nvPicPr>
          <p:cNvPr id="10" name="图片 6" descr="大峪中学PPT1-21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4D06B389-6397-4FB2-B0D1-E921963405BB}"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8FB13E1B-F814-4EE2-9821-F040C6A254E8}" type="slidenum">
              <a:rPr lang="zh-CN" altLang="en-US"/>
              <a:t>‹#›</a:t>
            </a:fld>
            <a:endParaRPr lang="zh-CN" altLang="en-US"/>
          </a:p>
        </p:txBody>
      </p:sp>
    </p:spTree>
    <p:extLst>
      <p:ext uri="{BB962C8B-B14F-4D97-AF65-F5344CB8AC3E}">
        <p14:creationId xmlns:p14="http://schemas.microsoft.com/office/powerpoint/2010/main" val="1206367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插入页27">
    <p:spTree>
      <p:nvGrpSpPr>
        <p:cNvPr id="1" name=""/>
        <p:cNvGrpSpPr/>
        <p:nvPr/>
      </p:nvGrpSpPr>
      <p:grpSpPr>
        <a:xfrm>
          <a:off x="0" y="0"/>
          <a:ext cx="0" cy="0"/>
          <a:chOff x="0" y="0"/>
          <a:chExt cx="0" cy="0"/>
        </a:xfrm>
      </p:grpSpPr>
      <p:pic>
        <p:nvPicPr>
          <p:cNvPr id="10" name="图片 6" descr="大峪中学PPT1-21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F92705CC-5BAA-4784-B0C1-C5D65D81A6AA}"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AFB6BE97-CC14-4FDB-8779-D8931AA11F9E}" type="slidenum">
              <a:rPr lang="zh-CN" altLang="en-US"/>
              <a:t>‹#›</a:t>
            </a:fld>
            <a:endParaRPr lang="zh-CN" altLang="en-US"/>
          </a:p>
        </p:txBody>
      </p:sp>
    </p:spTree>
    <p:extLst>
      <p:ext uri="{BB962C8B-B14F-4D97-AF65-F5344CB8AC3E}">
        <p14:creationId xmlns:p14="http://schemas.microsoft.com/office/powerpoint/2010/main" val="180985885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插入页28">
    <p:spTree>
      <p:nvGrpSpPr>
        <p:cNvPr id="1" name=""/>
        <p:cNvGrpSpPr/>
        <p:nvPr/>
      </p:nvGrpSpPr>
      <p:grpSpPr>
        <a:xfrm>
          <a:off x="0" y="0"/>
          <a:ext cx="0" cy="0"/>
          <a:chOff x="0" y="0"/>
          <a:chExt cx="0" cy="0"/>
        </a:xfrm>
      </p:grpSpPr>
      <p:pic>
        <p:nvPicPr>
          <p:cNvPr id="10" name="图片 6" descr="大峪中学PPT1-2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9"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A23BE6F0-1B69-4F5B-B5AC-CBCD50C95421}"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6717528C-BAEC-44FA-A94A-58C699ECFAE1}" type="slidenum">
              <a:rPr lang="zh-CN" altLang="en-US"/>
              <a:t>‹#›</a:t>
            </a:fld>
            <a:endParaRPr lang="zh-CN" altLang="en-US"/>
          </a:p>
        </p:txBody>
      </p:sp>
    </p:spTree>
    <p:extLst>
      <p:ext uri="{BB962C8B-B14F-4D97-AF65-F5344CB8AC3E}">
        <p14:creationId xmlns:p14="http://schemas.microsoft.com/office/powerpoint/2010/main" val="25259074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插入页29">
    <p:spTree>
      <p:nvGrpSpPr>
        <p:cNvPr id="1" name=""/>
        <p:cNvGrpSpPr/>
        <p:nvPr/>
      </p:nvGrpSpPr>
      <p:grpSpPr>
        <a:xfrm>
          <a:off x="0" y="0"/>
          <a:ext cx="0" cy="0"/>
          <a:chOff x="0" y="0"/>
          <a:chExt cx="0" cy="0"/>
        </a:xfrm>
      </p:grpSpPr>
      <p:pic>
        <p:nvPicPr>
          <p:cNvPr id="9" name="图片 6" descr="大峪中学PPT1-22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8C7921B7-3D9B-4AB5-A7E3-5FC01C86874E}"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47EB8F65-F0DB-41D7-A94E-79F75EFFE37E}" type="slidenum">
              <a:rPr lang="zh-CN" altLang="en-US"/>
              <a:t>‹#›</a:t>
            </a:fld>
            <a:endParaRPr lang="zh-CN" altLang="en-US"/>
          </a:p>
        </p:txBody>
      </p:sp>
    </p:spTree>
    <p:extLst>
      <p:ext uri="{BB962C8B-B14F-4D97-AF65-F5344CB8AC3E}">
        <p14:creationId xmlns:p14="http://schemas.microsoft.com/office/powerpoint/2010/main" val="10109112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插入页30">
    <p:spTree>
      <p:nvGrpSpPr>
        <p:cNvPr id="1" name=""/>
        <p:cNvGrpSpPr/>
        <p:nvPr/>
      </p:nvGrpSpPr>
      <p:grpSpPr>
        <a:xfrm>
          <a:off x="0" y="0"/>
          <a:ext cx="0" cy="0"/>
          <a:chOff x="0" y="0"/>
          <a:chExt cx="0" cy="0"/>
        </a:xfrm>
      </p:grpSpPr>
      <p:pic>
        <p:nvPicPr>
          <p:cNvPr id="9" name="图片 6" descr="大峪中学PPT1-22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11111"/>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7270576"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1" y="4286256"/>
            <a:ext cx="2500330" cy="1785950"/>
          </a:xfrm>
        </p:spPr>
      </p:sp>
      <p:sp>
        <p:nvSpPr>
          <p:cNvPr id="12" name="图片占位符 10"/>
          <p:cNvSpPr>
            <a:spLocks noGrp="1"/>
          </p:cNvSpPr>
          <p:nvPr>
            <p:ph type="pic" sz="quarter" idx="17"/>
          </p:nvPr>
        </p:nvSpPr>
        <p:spPr>
          <a:xfrm>
            <a:off x="5929323"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B9432678-E2C2-4132-9510-A5C5E0095A9F}" type="datetime1">
              <a:rPr lang="zh-CN" altLang="en-US" smtClean="0"/>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032A416-B3B7-48E0-8B53-F931567A6451}" type="slidenum">
              <a:rPr lang="zh-CN" altLang="en-US"/>
              <a:t>‹#›</a:t>
            </a:fld>
            <a:endParaRPr lang="zh-CN" altLang="en-US"/>
          </a:p>
        </p:txBody>
      </p:sp>
    </p:spTree>
    <p:extLst>
      <p:ext uri="{BB962C8B-B14F-4D97-AF65-F5344CB8AC3E}">
        <p14:creationId xmlns:p14="http://schemas.microsoft.com/office/powerpoint/2010/main" val="21862354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插入页31">
    <p:spTree>
      <p:nvGrpSpPr>
        <p:cNvPr id="1" name=""/>
        <p:cNvGrpSpPr/>
        <p:nvPr/>
      </p:nvGrpSpPr>
      <p:grpSpPr>
        <a:xfrm>
          <a:off x="0" y="0"/>
          <a:ext cx="0" cy="0"/>
          <a:chOff x="0" y="0"/>
          <a:chExt cx="0" cy="0"/>
        </a:xfrm>
      </p:grpSpPr>
      <p:pic>
        <p:nvPicPr>
          <p:cNvPr id="9" name="图片 6" descr="大峪中学PPT1-2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2" y="0"/>
            <a:ext cx="9180513"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5" name="图片占位符 10"/>
          <p:cNvSpPr>
            <a:spLocks noGrp="1"/>
          </p:cNvSpPr>
          <p:nvPr>
            <p:ph type="pic" sz="quarter" idx="16"/>
          </p:nvPr>
        </p:nvSpPr>
        <p:spPr>
          <a:xfrm>
            <a:off x="642911" y="4286256"/>
            <a:ext cx="2500330" cy="1785950"/>
          </a:xfrm>
        </p:spPr>
      </p:sp>
      <p:sp>
        <p:nvSpPr>
          <p:cNvPr id="16" name="图片占位符 10"/>
          <p:cNvSpPr>
            <a:spLocks noGrp="1"/>
          </p:cNvSpPr>
          <p:nvPr>
            <p:ph type="pic" sz="quarter" idx="17"/>
          </p:nvPr>
        </p:nvSpPr>
        <p:spPr>
          <a:xfrm>
            <a:off x="5929323" y="4286256"/>
            <a:ext cx="2500330" cy="1785950"/>
          </a:xfrm>
        </p:spPr>
      </p:sp>
      <p:sp>
        <p:nvSpPr>
          <p:cNvPr id="17" name="图片占位符 10"/>
          <p:cNvSpPr>
            <a:spLocks noGrp="1"/>
          </p:cNvSpPr>
          <p:nvPr>
            <p:ph type="pic" sz="quarter" idx="18"/>
          </p:nvPr>
        </p:nvSpPr>
        <p:spPr>
          <a:xfrm>
            <a:off x="3286116" y="4286256"/>
            <a:ext cx="2500330" cy="1785950"/>
          </a:xfrm>
        </p:spPr>
      </p:sp>
      <p:sp>
        <p:nvSpPr>
          <p:cNvPr id="18" name="文本占位符 14"/>
          <p:cNvSpPr>
            <a:spLocks noGrp="1"/>
          </p:cNvSpPr>
          <p:nvPr>
            <p:ph type="body" sz="quarter" idx="19"/>
          </p:nvPr>
        </p:nvSpPr>
        <p:spPr>
          <a:xfrm>
            <a:off x="4214811" y="214292"/>
            <a:ext cx="4714880" cy="285750"/>
          </a:xfrm>
        </p:spPr>
        <p:txBody>
          <a:bodyPr/>
          <a:lstStyle>
            <a:lvl1pPr algn="r">
              <a:buNone/>
              <a:defRPr sz="1200">
                <a:solidFill>
                  <a:schemeClr val="bg1"/>
                </a:solidFill>
              </a:defRPr>
            </a:lvl1pPr>
          </a:lstStyle>
          <a:p>
            <a:pPr lvl="0"/>
            <a:endParaRPr lang="zh-CN" altLang="en-US" dirty="0"/>
          </a:p>
        </p:txBody>
      </p:sp>
      <p:sp>
        <p:nvSpPr>
          <p:cNvPr id="20"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67AD7134-43B5-42A8-A3D7-9719D942E122}" type="datetime1">
              <a:rPr lang="zh-CN" altLang="en-US" smtClean="0"/>
              <a:t>2019/12/9</a:t>
            </a:fld>
            <a:endParaRPr lang="zh-CN" altLang="en-US"/>
          </a:p>
        </p:txBody>
      </p:sp>
      <p:sp>
        <p:nvSpPr>
          <p:cNvPr id="11"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2" name="灯片编号占位符 4"/>
          <p:cNvSpPr>
            <a:spLocks noGrp="1"/>
          </p:cNvSpPr>
          <p:nvPr>
            <p:ph type="sldNum" sz="quarter" idx="23"/>
          </p:nvPr>
        </p:nvSpPr>
        <p:spPr/>
        <p:txBody>
          <a:bodyPr/>
          <a:lstStyle>
            <a:lvl1pPr>
              <a:defRPr/>
            </a:lvl1pPr>
          </a:lstStyle>
          <a:p>
            <a:fld id="{9570BD3E-BE88-4D4F-A541-6015E7A1024F}" type="slidenum">
              <a:rPr lang="zh-CN" altLang="en-US"/>
              <a:t>‹#›</a:t>
            </a:fld>
            <a:endParaRPr lang="zh-CN" altLang="en-US"/>
          </a:p>
        </p:txBody>
      </p:sp>
    </p:spTree>
    <p:extLst>
      <p:ext uri="{BB962C8B-B14F-4D97-AF65-F5344CB8AC3E}">
        <p14:creationId xmlns:p14="http://schemas.microsoft.com/office/powerpoint/2010/main" val="2787990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标题页3">
    <p:spTree>
      <p:nvGrpSpPr>
        <p:cNvPr id="1" name=""/>
        <p:cNvGrpSpPr/>
        <p:nvPr/>
      </p:nvGrpSpPr>
      <p:grpSpPr>
        <a:xfrm>
          <a:off x="0" y="0"/>
          <a:ext cx="0" cy="0"/>
          <a:chOff x="0" y="0"/>
          <a:chExt cx="0" cy="0"/>
        </a:xfrm>
      </p:grpSpPr>
      <p:pic>
        <p:nvPicPr>
          <p:cNvPr id="4" name="Picture 2" descr="C:\Users\jinring\Desktop\大峪中学PPT模板文件图片\PNG图片\大峪中学PPT1-2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07ED48B2-CB97-468C-9F52-1428128F0403}" type="datetime1">
              <a:rPr lang="zh-CN" altLang="en-US" smtClean="0"/>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2CA0103C-0E0C-4359-9C28-3CB79CFA7CFF}" type="slidenum">
              <a:rPr lang="zh-CN" altLang="en-US"/>
              <a:t>‹#›</a:t>
            </a:fld>
            <a:endParaRPr lang="zh-CN" altLang="en-US"/>
          </a:p>
        </p:txBody>
      </p:sp>
    </p:spTree>
    <p:extLst>
      <p:ext uri="{BB962C8B-B14F-4D97-AF65-F5344CB8AC3E}">
        <p14:creationId xmlns:p14="http://schemas.microsoft.com/office/powerpoint/2010/main" val="124808558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9_品牌页">
    <p:spTree>
      <p:nvGrpSpPr>
        <p:cNvPr id="1" name=""/>
        <p:cNvGrpSpPr/>
        <p:nvPr/>
      </p:nvGrpSpPr>
      <p:grpSpPr>
        <a:xfrm>
          <a:off x="0" y="0"/>
          <a:ext cx="0" cy="0"/>
          <a:chOff x="0" y="0"/>
          <a:chExt cx="0" cy="0"/>
        </a:xfrm>
      </p:grpSpPr>
      <p:pic>
        <p:nvPicPr>
          <p:cNvPr id="7"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1214415" y="4286256"/>
            <a:ext cx="6768752" cy="492086"/>
          </a:xfrm>
        </p:spPr>
        <p:txBody>
          <a:bodyPr>
            <a:normAutofit/>
          </a:bodyPr>
          <a:lstStyle>
            <a:lvl1pPr algn="ctr">
              <a:defRPr sz="2400" b="1">
                <a:solidFill>
                  <a:srgbClr val="3E3A39"/>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12" name="图片占位符 10"/>
          <p:cNvSpPr>
            <a:spLocks noGrp="1"/>
          </p:cNvSpPr>
          <p:nvPr>
            <p:ph type="pic" sz="quarter" idx="16"/>
          </p:nvPr>
        </p:nvSpPr>
        <p:spPr>
          <a:xfrm>
            <a:off x="0" y="857232"/>
            <a:ext cx="4500562" cy="3286148"/>
          </a:xfrm>
        </p:spPr>
      </p:sp>
      <p:sp>
        <p:nvSpPr>
          <p:cNvPr id="13" name="图片占位符 10"/>
          <p:cNvSpPr>
            <a:spLocks noGrp="1"/>
          </p:cNvSpPr>
          <p:nvPr>
            <p:ph type="pic" sz="quarter" idx="17"/>
          </p:nvPr>
        </p:nvSpPr>
        <p:spPr>
          <a:xfrm>
            <a:off x="4643439" y="857232"/>
            <a:ext cx="4500562" cy="3286148"/>
          </a:xfrm>
        </p:spPr>
      </p:sp>
      <p:sp>
        <p:nvSpPr>
          <p:cNvPr id="14" name="文本占位符 14"/>
          <p:cNvSpPr>
            <a:spLocks noGrp="1"/>
          </p:cNvSpPr>
          <p:nvPr>
            <p:ph type="body" sz="quarter" idx="19"/>
          </p:nvPr>
        </p:nvSpPr>
        <p:spPr>
          <a:xfrm>
            <a:off x="1214415" y="4857760"/>
            <a:ext cx="6786610" cy="1857388"/>
          </a:xfrm>
        </p:spPr>
        <p:txBody>
          <a:bodyPr/>
          <a:lstStyle>
            <a:lvl1pPr algn="ctr">
              <a:buNone/>
              <a:defRPr sz="1400">
                <a:solidFill>
                  <a:srgbClr val="3E3A39"/>
                </a:solidFill>
              </a:defRPr>
            </a:lvl1pPr>
          </a:lstStyle>
          <a:p>
            <a:pPr lvl="0"/>
            <a:endParaRPr lang="zh-CN" altLang="en-US" dirty="0"/>
          </a:p>
        </p:txBody>
      </p:sp>
    </p:spTree>
    <p:extLst>
      <p:ext uri="{BB962C8B-B14F-4D97-AF65-F5344CB8AC3E}">
        <p14:creationId xmlns:p14="http://schemas.microsoft.com/office/powerpoint/2010/main" val="21036329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标题页4">
    <p:spTree>
      <p:nvGrpSpPr>
        <p:cNvPr id="1" name=""/>
        <p:cNvGrpSpPr/>
        <p:nvPr/>
      </p:nvGrpSpPr>
      <p:grpSpPr>
        <a:xfrm>
          <a:off x="0" y="0"/>
          <a:ext cx="0" cy="0"/>
          <a:chOff x="0" y="0"/>
          <a:chExt cx="0" cy="0"/>
        </a:xfrm>
      </p:grpSpPr>
      <p:pic>
        <p:nvPicPr>
          <p:cNvPr id="4" name="Picture 2" descr="C:\Users\jinring\Desktop\大峪中学PPT模板文件图片\PNG图片\大峪中学PPT1-10.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C686041A-9330-4322-8FB4-1C9119FA5405}" type="datetime1">
              <a:rPr lang="zh-CN" altLang="en-US" smtClean="0"/>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37904BD7-A310-4756-82AA-19FE44680A75}" type="slidenum">
              <a:rPr lang="zh-CN" altLang="en-US"/>
              <a:t>‹#›</a:t>
            </a:fld>
            <a:endParaRPr lang="zh-CN" altLang="en-US"/>
          </a:p>
        </p:txBody>
      </p:sp>
    </p:spTree>
    <p:extLst>
      <p:ext uri="{BB962C8B-B14F-4D97-AF65-F5344CB8AC3E}">
        <p14:creationId xmlns:p14="http://schemas.microsoft.com/office/powerpoint/2010/main" val="145224145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1_品牌页">
    <p:spTree>
      <p:nvGrpSpPr>
        <p:cNvPr id="1" name=""/>
        <p:cNvGrpSpPr/>
        <p:nvPr/>
      </p:nvGrpSpPr>
      <p:grpSpPr>
        <a:xfrm>
          <a:off x="0" y="0"/>
          <a:ext cx="0" cy="0"/>
          <a:chOff x="0" y="0"/>
          <a:chExt cx="0" cy="0"/>
        </a:xfrm>
      </p:grpSpPr>
      <p:pic>
        <p:nvPicPr>
          <p:cNvPr id="6"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图片占位符 23"/>
          <p:cNvSpPr>
            <a:spLocks noGrp="1"/>
          </p:cNvSpPr>
          <p:nvPr>
            <p:ph type="pic" sz="quarter" idx="14"/>
          </p:nvPr>
        </p:nvSpPr>
        <p:spPr>
          <a:xfrm>
            <a:off x="0" y="785794"/>
            <a:ext cx="9144000" cy="6143669"/>
          </a:xfrm>
        </p:spPr>
        <p:txBody>
          <a:bodyPr/>
          <a:lstStyle/>
          <a:p>
            <a:pPr lvl="0"/>
            <a:endParaRPr lang="zh-CN" altLang="en-US" noProof="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9" name="标题 1"/>
          <p:cNvSpPr>
            <a:spLocks noGrp="1"/>
          </p:cNvSpPr>
          <p:nvPr>
            <p:ph type="ctrTitle"/>
          </p:nvPr>
        </p:nvSpPr>
        <p:spPr>
          <a:xfrm>
            <a:off x="428597" y="5572140"/>
            <a:ext cx="3357586" cy="500066"/>
          </a:xfrm>
        </p:spPr>
        <p:txBody>
          <a:bodyPr>
            <a:normAutofit/>
          </a:bodyPr>
          <a:lstStyle>
            <a:lvl1pPr algn="l">
              <a:defRPr sz="24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9" name="文本占位符 18"/>
          <p:cNvSpPr>
            <a:spLocks noGrp="1"/>
          </p:cNvSpPr>
          <p:nvPr>
            <p:ph type="body" sz="quarter" idx="13"/>
          </p:nvPr>
        </p:nvSpPr>
        <p:spPr>
          <a:xfrm>
            <a:off x="4000497" y="5643580"/>
            <a:ext cx="4643470" cy="1045577"/>
          </a:xfrm>
        </p:spPr>
        <p:txBody>
          <a:bodyPr/>
          <a:lstStyle>
            <a:lvl1pPr>
              <a:buNone/>
              <a:defRPr sz="1400">
                <a:solidFill>
                  <a:schemeClr val="bg1"/>
                </a:solidFill>
              </a:defRPr>
            </a:lvl1pPr>
          </a:lstStyle>
          <a:p>
            <a:pPr lvl="0"/>
            <a:r>
              <a:rPr lang="zh-CN" altLang="en-US"/>
              <a:t>单击此处编辑母版文本样式</a:t>
            </a:r>
          </a:p>
        </p:txBody>
      </p:sp>
    </p:spTree>
    <p:extLst>
      <p:ext uri="{BB962C8B-B14F-4D97-AF65-F5344CB8AC3E}">
        <p14:creationId xmlns:p14="http://schemas.microsoft.com/office/powerpoint/2010/main" val="32630004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标题页5">
    <p:spTree>
      <p:nvGrpSpPr>
        <p:cNvPr id="1" name=""/>
        <p:cNvGrpSpPr/>
        <p:nvPr/>
      </p:nvGrpSpPr>
      <p:grpSpPr>
        <a:xfrm>
          <a:off x="0" y="0"/>
          <a:ext cx="0" cy="0"/>
          <a:chOff x="0" y="0"/>
          <a:chExt cx="0" cy="0"/>
        </a:xfrm>
      </p:grpSpPr>
      <p:pic>
        <p:nvPicPr>
          <p:cNvPr id="4" name="Picture 2" descr="C:\Users\jinring\Desktop\大峪中学PPT模板文件图片\PNG图片\大峪中学PPT1-09.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4417378E-8889-4051-87F5-3105213D1B60}" type="datetime1">
              <a:rPr lang="zh-CN" altLang="en-US" smtClean="0"/>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446B6233-B303-49C2-8959-E48AD71EB545}" type="slidenum">
              <a:rPr lang="zh-CN" altLang="en-US"/>
              <a:t>‹#›</a:t>
            </a:fld>
            <a:endParaRPr lang="zh-CN" altLang="en-US"/>
          </a:p>
        </p:txBody>
      </p:sp>
    </p:spTree>
    <p:extLst>
      <p:ext uri="{BB962C8B-B14F-4D97-AF65-F5344CB8AC3E}">
        <p14:creationId xmlns:p14="http://schemas.microsoft.com/office/powerpoint/2010/main" val="17315509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43_品牌页">
    <p:spTree>
      <p:nvGrpSpPr>
        <p:cNvPr id="1" name=""/>
        <p:cNvGrpSpPr/>
        <p:nvPr/>
      </p:nvGrpSpPr>
      <p:grpSpPr>
        <a:xfrm>
          <a:off x="0" y="0"/>
          <a:ext cx="0" cy="0"/>
          <a:chOff x="0" y="0"/>
          <a:chExt cx="0" cy="0"/>
        </a:xfrm>
      </p:grpSpPr>
      <p:pic>
        <p:nvPicPr>
          <p:cNvPr id="5"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1000108"/>
            <a:ext cx="7270576" cy="1008112"/>
          </a:xfrm>
        </p:spPr>
        <p:txBody>
          <a:bodyPr>
            <a:normAutofit/>
          </a:bodyPr>
          <a:lstStyle>
            <a:lvl1pPr algn="ctr">
              <a:defRPr sz="2400" b="1">
                <a:solidFill>
                  <a:srgbClr val="00446E"/>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endParaRPr lang="en-US" altLang="zh-CN" dirty="0"/>
          </a:p>
        </p:txBody>
      </p:sp>
      <p:sp>
        <p:nvSpPr>
          <p:cNvPr id="11" name="文本占位符 14"/>
          <p:cNvSpPr>
            <a:spLocks noGrp="1"/>
          </p:cNvSpPr>
          <p:nvPr>
            <p:ph type="body" sz="quarter" idx="19"/>
          </p:nvPr>
        </p:nvSpPr>
        <p:spPr>
          <a:xfrm>
            <a:off x="1142976" y="2071678"/>
            <a:ext cx="6786610" cy="4286280"/>
          </a:xfrm>
        </p:spPr>
        <p:txBody>
          <a:bodyPr/>
          <a:lstStyle>
            <a:lvl1pPr algn="ctr">
              <a:buNone/>
              <a:defRPr sz="1400">
                <a:solidFill>
                  <a:srgbClr val="3E3A39"/>
                </a:solidFill>
              </a:defRPr>
            </a:lvl1pPr>
          </a:lstStyle>
          <a:p>
            <a:pPr lvl="0"/>
            <a:endParaRPr lang="zh-CN" altLang="en-US" dirty="0"/>
          </a:p>
        </p:txBody>
      </p:sp>
      <p:sp>
        <p:nvSpPr>
          <p:cNvPr id="6" name="日期占位符 2"/>
          <p:cNvSpPr>
            <a:spLocks noGrp="1"/>
          </p:cNvSpPr>
          <p:nvPr>
            <p:ph type="dt" sz="half" idx="20"/>
          </p:nvPr>
        </p:nvSpPr>
        <p:spPr/>
        <p:txBody>
          <a:bodyPr/>
          <a:lstStyle>
            <a:lvl1pPr>
              <a:defRPr/>
            </a:lvl1pPr>
          </a:lstStyle>
          <a:p>
            <a:fld id="{A873A7D5-D2CF-467B-9574-9220BC405759}" type="datetime1">
              <a:rPr lang="zh-CN" altLang="en-US" smtClean="0"/>
              <a:t>2019/12/9</a:t>
            </a:fld>
            <a:endParaRPr lang="zh-CN" altLang="en-US"/>
          </a:p>
        </p:txBody>
      </p:sp>
      <p:sp>
        <p:nvSpPr>
          <p:cNvPr id="7" name="页脚占位符 3"/>
          <p:cNvSpPr>
            <a:spLocks noGrp="1"/>
          </p:cNvSpPr>
          <p:nvPr>
            <p:ph type="ftr" sz="quarter" idx="21"/>
          </p:nvPr>
        </p:nvSpPr>
        <p:spPr/>
        <p:txBody>
          <a:bodyPr/>
          <a:lstStyle>
            <a:lvl1pPr>
              <a:defRPr/>
            </a:lvl1pPr>
          </a:lstStyle>
          <a:p>
            <a:pPr>
              <a:defRPr/>
            </a:pPr>
            <a:endParaRPr lang="zh-CN" altLang="en-US">
              <a:solidFill>
                <a:prstClr val="black">
                  <a:tint val="75000"/>
                </a:prstClr>
              </a:solidFill>
            </a:endParaRPr>
          </a:p>
        </p:txBody>
      </p:sp>
      <p:sp>
        <p:nvSpPr>
          <p:cNvPr id="10" name="灯片编号占位符 4"/>
          <p:cNvSpPr>
            <a:spLocks noGrp="1"/>
          </p:cNvSpPr>
          <p:nvPr>
            <p:ph type="sldNum" sz="quarter" idx="22"/>
          </p:nvPr>
        </p:nvSpPr>
        <p:spPr/>
        <p:txBody>
          <a:bodyPr/>
          <a:lstStyle>
            <a:lvl1pPr>
              <a:defRPr/>
            </a:lvl1pPr>
          </a:lstStyle>
          <a:p>
            <a:fld id="{6E44FBFB-DDCC-4D2C-B5BF-883B7F526A97}" type="slidenum">
              <a:rPr lang="zh-CN" altLang="en-US"/>
              <a:t>‹#›</a:t>
            </a:fld>
            <a:endParaRPr lang="zh-CN" altLang="en-US"/>
          </a:p>
        </p:txBody>
      </p:sp>
    </p:spTree>
    <p:extLst>
      <p:ext uri="{BB962C8B-B14F-4D97-AF65-F5344CB8AC3E}">
        <p14:creationId xmlns:p14="http://schemas.microsoft.com/office/powerpoint/2010/main" val="14447174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感谢页1">
    <p:spTree>
      <p:nvGrpSpPr>
        <p:cNvPr id="1" name=""/>
        <p:cNvGrpSpPr/>
        <p:nvPr/>
      </p:nvGrpSpPr>
      <p:grpSpPr>
        <a:xfrm>
          <a:off x="0" y="0"/>
          <a:ext cx="0" cy="0"/>
          <a:chOff x="0" y="0"/>
          <a:chExt cx="0" cy="0"/>
        </a:xfrm>
      </p:grpSpPr>
      <p:pic>
        <p:nvPicPr>
          <p:cNvPr id="2" name="Picture 6" descr="C:\Users\jinring\Desktop\大峪中学PPT1-08.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2"/>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jinring\Desktop\大峪中学PPT模板文件图片\PNG图片\大峪中学PPT4-02.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857626" y="2503488"/>
            <a:ext cx="1350963"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日期占位符 2"/>
          <p:cNvSpPr>
            <a:spLocks noGrp="1"/>
          </p:cNvSpPr>
          <p:nvPr>
            <p:ph type="dt" sz="half" idx="10"/>
          </p:nvPr>
        </p:nvSpPr>
        <p:spPr/>
        <p:txBody>
          <a:bodyPr/>
          <a:lstStyle>
            <a:lvl1pPr>
              <a:defRPr/>
            </a:lvl1pPr>
          </a:lstStyle>
          <a:p>
            <a:fld id="{0B57D693-7FEF-4F05-9812-0DFF4527016B}" type="datetime1">
              <a:rPr lang="zh-CN" altLang="en-US" smtClean="0"/>
              <a:t>2019/12/9</a:t>
            </a:fld>
            <a:endParaRPr lang="zh-CN" altLang="en-US"/>
          </a:p>
        </p:txBody>
      </p:sp>
      <p:sp>
        <p:nvSpPr>
          <p:cNvPr id="5"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4"/>
          <p:cNvSpPr>
            <a:spLocks noGrp="1"/>
          </p:cNvSpPr>
          <p:nvPr>
            <p:ph type="sldNum" sz="quarter" idx="12"/>
          </p:nvPr>
        </p:nvSpPr>
        <p:spPr/>
        <p:txBody>
          <a:bodyPr/>
          <a:lstStyle>
            <a:lvl1pPr>
              <a:defRPr/>
            </a:lvl1pPr>
          </a:lstStyle>
          <a:p>
            <a:fld id="{33835BBD-5D9F-44FC-A144-43C3CFB0FAE7}" type="slidenum">
              <a:rPr lang="zh-CN" altLang="en-US"/>
              <a:t>‹#›</a:t>
            </a:fld>
            <a:endParaRPr lang="zh-CN" altLang="en-US"/>
          </a:p>
        </p:txBody>
      </p:sp>
    </p:spTree>
    <p:extLst>
      <p:ext uri="{BB962C8B-B14F-4D97-AF65-F5344CB8AC3E}">
        <p14:creationId xmlns:p14="http://schemas.microsoft.com/office/powerpoint/2010/main" val="124712945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1_目录页">
    <p:spTree>
      <p:nvGrpSpPr>
        <p:cNvPr id="1" name=""/>
        <p:cNvGrpSpPr/>
        <p:nvPr/>
      </p:nvGrpSpPr>
      <p:grpSpPr>
        <a:xfrm>
          <a:off x="0" y="0"/>
          <a:ext cx="0" cy="0"/>
          <a:chOff x="0" y="0"/>
          <a:chExt cx="0" cy="0"/>
        </a:xfrm>
      </p:grpSpPr>
      <p:pic>
        <p:nvPicPr>
          <p:cNvPr id="4" name="Picture 4" descr="C:\Users\jinring\Desktop\大峪中学PPT模板文件图片\PNG图片\大峪中学PPT1-04.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825304" y="1340768"/>
            <a:ext cx="1389242" cy="1008112"/>
          </a:xfrm>
        </p:spPr>
        <p:txBody>
          <a:bodyPr>
            <a:normAutofit/>
          </a:bodyPr>
          <a:lstStyle>
            <a:lvl1pPr algn="l">
              <a:defRPr sz="36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0" name="副标题 2"/>
          <p:cNvSpPr>
            <a:spLocks noGrp="1"/>
          </p:cNvSpPr>
          <p:nvPr>
            <p:ph type="subTitle" idx="1"/>
          </p:nvPr>
        </p:nvSpPr>
        <p:spPr>
          <a:xfrm>
            <a:off x="897312" y="2357430"/>
            <a:ext cx="6175018" cy="3429024"/>
          </a:xfrm>
        </p:spPr>
        <p:txBody>
          <a:bodyPr>
            <a:normAutofit/>
          </a:bodyPr>
          <a:lstStyle>
            <a:lvl1pPr marL="0" indent="0" algn="l">
              <a:buNone/>
              <a:defRPr sz="21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D74D67A6-D5A1-4EF5-B586-B673A3E4C06D}"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EE6600A5-09C1-4457-A6F3-BA52EC8EAC08}" type="slidenum">
              <a:rPr lang="zh-CN" altLang="en-US"/>
              <a:t>‹#›</a:t>
            </a:fld>
            <a:endParaRPr lang="zh-CN" altLang="en-US"/>
          </a:p>
        </p:txBody>
      </p:sp>
    </p:spTree>
    <p:extLst>
      <p:ext uri="{BB962C8B-B14F-4D97-AF65-F5344CB8AC3E}">
        <p14:creationId xmlns:p14="http://schemas.microsoft.com/office/powerpoint/2010/main" val="154457817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品牌标志展示页">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00375" y="1714500"/>
            <a:ext cx="2889250"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12772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品牌页">
    <p:spTree>
      <p:nvGrpSpPr>
        <p:cNvPr id="1" name=""/>
        <p:cNvGrpSpPr/>
        <p:nvPr/>
      </p:nvGrpSpPr>
      <p:grpSpPr>
        <a:xfrm>
          <a:off x="0" y="0"/>
          <a:ext cx="0" cy="0"/>
          <a:chOff x="0" y="0"/>
          <a:chExt cx="0" cy="0"/>
        </a:xfrm>
      </p:grpSpPr>
      <p:pic>
        <p:nvPicPr>
          <p:cNvPr id="4" name="Picture 6" descr="C:\Users\jinring\Desktop\大峪中学PPT模板文件图片\PNG图片\大峪中学PPT1-2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图片占位符 10"/>
          <p:cNvSpPr>
            <a:spLocks noGrp="1"/>
          </p:cNvSpPr>
          <p:nvPr>
            <p:ph type="pic" sz="quarter" idx="16"/>
          </p:nvPr>
        </p:nvSpPr>
        <p:spPr>
          <a:xfrm>
            <a:off x="0" y="785794"/>
            <a:ext cx="9144000" cy="6072206"/>
          </a:xfrm>
        </p:spPr>
      </p:sp>
      <p:sp>
        <p:nvSpPr>
          <p:cNvPr id="8" name="标题 1"/>
          <p:cNvSpPr>
            <a:spLocks noGrp="1"/>
          </p:cNvSpPr>
          <p:nvPr>
            <p:ph type="ctrTitle"/>
          </p:nvPr>
        </p:nvSpPr>
        <p:spPr>
          <a:xfrm>
            <a:off x="901824" y="2060848"/>
            <a:ext cx="7270576" cy="1008112"/>
          </a:xfrm>
        </p:spPr>
        <p:txBody>
          <a:bodyPr>
            <a:normAutofit/>
          </a:bodyPr>
          <a:lstStyle>
            <a:lvl1pPr algn="ctr">
              <a:defRPr sz="3600" b="1">
                <a:solidFill>
                  <a:schemeClr val="bg1"/>
                </a:solidFill>
                <a:latin typeface="微软雅黑" panose="020B0503020204020204" pitchFamily="34" charset="-122"/>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22665696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标题页1">
    <p:spTree>
      <p:nvGrpSpPr>
        <p:cNvPr id="1" name=""/>
        <p:cNvGrpSpPr/>
        <p:nvPr/>
      </p:nvGrpSpPr>
      <p:grpSpPr>
        <a:xfrm>
          <a:off x="0" y="0"/>
          <a:ext cx="0" cy="0"/>
          <a:chOff x="0" y="0"/>
          <a:chExt cx="0" cy="0"/>
        </a:xfrm>
      </p:grpSpPr>
      <p:pic>
        <p:nvPicPr>
          <p:cNvPr id="3" name="Picture 2" descr="C:\Users\jinring\Desktop\大峪中学PPT模板文件图片\PNG图片\大峪中学PPT1-1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71600" y="2276872"/>
            <a:ext cx="7270576" cy="1008112"/>
          </a:xfrm>
        </p:spPr>
        <p:txBody>
          <a:bodyPr>
            <a:normAutofit/>
          </a:bodyPr>
          <a:lstStyle>
            <a:lvl1pPr algn="ctr">
              <a:defRPr sz="3600" b="1">
                <a:solidFill>
                  <a:srgbClr val="3E3A39"/>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4" name="日期占位符 2"/>
          <p:cNvSpPr>
            <a:spLocks noGrp="1"/>
          </p:cNvSpPr>
          <p:nvPr>
            <p:ph type="dt" sz="half" idx="10"/>
          </p:nvPr>
        </p:nvSpPr>
        <p:spPr/>
        <p:txBody>
          <a:bodyPr/>
          <a:lstStyle>
            <a:lvl1pPr>
              <a:defRPr/>
            </a:lvl1pPr>
          </a:lstStyle>
          <a:p>
            <a:fld id="{AA48E06E-C398-46EE-96FF-09A04B7AD745}" type="datetimeFigureOut">
              <a:rPr lang="zh-CN" altLang="en-US"/>
              <a:t>2019/12/9</a:t>
            </a:fld>
            <a:endParaRPr lang="zh-CN" altLang="en-US"/>
          </a:p>
        </p:txBody>
      </p:sp>
      <p:sp>
        <p:nvSpPr>
          <p:cNvPr id="5"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4"/>
          <p:cNvSpPr>
            <a:spLocks noGrp="1"/>
          </p:cNvSpPr>
          <p:nvPr>
            <p:ph type="sldNum" sz="quarter" idx="12"/>
          </p:nvPr>
        </p:nvSpPr>
        <p:spPr/>
        <p:txBody>
          <a:bodyPr/>
          <a:lstStyle>
            <a:lvl1pPr>
              <a:defRPr/>
            </a:lvl1pPr>
          </a:lstStyle>
          <a:p>
            <a:fld id="{4450EDF7-6EEF-4AC4-B328-A66C4C623104}" type="slidenum">
              <a:rPr lang="zh-CN" altLang="en-US"/>
              <a:t>‹#›</a:t>
            </a:fld>
            <a:endParaRPr lang="zh-CN" altLang="en-US"/>
          </a:p>
        </p:txBody>
      </p:sp>
    </p:spTree>
    <p:extLst>
      <p:ext uri="{BB962C8B-B14F-4D97-AF65-F5344CB8AC3E}">
        <p14:creationId xmlns:p14="http://schemas.microsoft.com/office/powerpoint/2010/main" val="296387690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pic>
        <p:nvPicPr>
          <p:cNvPr id="4" name="Picture 4" descr="C:\Users\jinring\Desktop\大峪中学PPT模板文件图片\PNG图片\大峪中学PPT1-04.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825304" y="1340768"/>
            <a:ext cx="1389242" cy="1008112"/>
          </a:xfrm>
        </p:spPr>
        <p:txBody>
          <a:bodyPr>
            <a:normAutofit/>
          </a:bodyPr>
          <a:lstStyle>
            <a:lvl1pPr algn="l">
              <a:defRPr sz="36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0" name="副标题 2"/>
          <p:cNvSpPr>
            <a:spLocks noGrp="1"/>
          </p:cNvSpPr>
          <p:nvPr>
            <p:ph type="subTitle" idx="1"/>
          </p:nvPr>
        </p:nvSpPr>
        <p:spPr>
          <a:xfrm>
            <a:off x="897312" y="2357430"/>
            <a:ext cx="6175018" cy="3429024"/>
          </a:xfrm>
        </p:spPr>
        <p:txBody>
          <a:bodyPr>
            <a:normAutofit/>
          </a:bodyPr>
          <a:lstStyle>
            <a:lvl1pPr marL="0" indent="0" algn="l">
              <a:buNone/>
              <a:defRPr sz="21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D74D67A6-D5A1-4EF5-B586-B673A3E4C06D}"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EE6600A5-09C1-4457-A6F3-BA52EC8EAC08}" type="slidenum">
              <a:rPr lang="zh-CN" altLang="en-US"/>
              <a:t>‹#›</a:t>
            </a:fld>
            <a:endParaRPr lang="zh-CN" altLang="en-US"/>
          </a:p>
        </p:txBody>
      </p:sp>
    </p:spTree>
    <p:extLst>
      <p:ext uri="{BB962C8B-B14F-4D97-AF65-F5344CB8AC3E}">
        <p14:creationId xmlns:p14="http://schemas.microsoft.com/office/powerpoint/2010/main" val="259373524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标题页2">
    <p:spTree>
      <p:nvGrpSpPr>
        <p:cNvPr id="1" name=""/>
        <p:cNvGrpSpPr/>
        <p:nvPr/>
      </p:nvGrpSpPr>
      <p:grpSpPr>
        <a:xfrm>
          <a:off x="0" y="0"/>
          <a:ext cx="0" cy="0"/>
          <a:chOff x="0" y="0"/>
          <a:chExt cx="0" cy="0"/>
        </a:xfrm>
      </p:grpSpPr>
      <p:pic>
        <p:nvPicPr>
          <p:cNvPr id="4" name="Picture 4" descr="C:\Users\jinring\Desktop\大峪中学PPT模板文件图片\PNG图片\大峪中学PPT1-07.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2"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altLang="zh-CN" dirty="0"/>
          </a:p>
        </p:txBody>
      </p:sp>
      <p:sp>
        <p:nvSpPr>
          <p:cNvPr id="5" name="日期占位符 2"/>
          <p:cNvSpPr>
            <a:spLocks noGrp="1"/>
          </p:cNvSpPr>
          <p:nvPr>
            <p:ph type="dt" sz="half" idx="10"/>
          </p:nvPr>
        </p:nvSpPr>
        <p:spPr/>
        <p:txBody>
          <a:bodyPr/>
          <a:lstStyle>
            <a:lvl1pPr>
              <a:defRPr/>
            </a:lvl1pPr>
          </a:lstStyle>
          <a:p>
            <a:fld id="{9B74BA34-9553-43DB-A07B-487B1AA26B34}"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4DD21FEE-6663-49F4-933A-98EB4A006457}" type="slidenum">
              <a:rPr lang="zh-CN" altLang="en-US"/>
              <a:t>‹#›</a:t>
            </a:fld>
            <a:endParaRPr lang="zh-CN" altLang="en-US"/>
          </a:p>
        </p:txBody>
      </p:sp>
    </p:spTree>
    <p:extLst>
      <p:ext uri="{BB962C8B-B14F-4D97-AF65-F5344CB8AC3E}">
        <p14:creationId xmlns:p14="http://schemas.microsoft.com/office/powerpoint/2010/main" val="131523836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插入页">
    <p:spTree>
      <p:nvGrpSpPr>
        <p:cNvPr id="1" name=""/>
        <p:cNvGrpSpPr/>
        <p:nvPr/>
      </p:nvGrpSpPr>
      <p:grpSpPr>
        <a:xfrm>
          <a:off x="0" y="0"/>
          <a:ext cx="0" cy="0"/>
          <a:chOff x="0" y="0"/>
          <a:chExt cx="0" cy="0"/>
        </a:xfrm>
      </p:grpSpPr>
      <p:pic>
        <p:nvPicPr>
          <p:cNvPr id="10" name="图片 6" descr="大峪中学PPT1-12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1" name="图片占位符 10"/>
          <p:cNvSpPr>
            <a:spLocks noGrp="1"/>
          </p:cNvSpPr>
          <p:nvPr>
            <p:ph type="pic" sz="quarter" idx="17"/>
          </p:nvPr>
        </p:nvSpPr>
        <p:spPr>
          <a:xfrm>
            <a:off x="5929322" y="4286256"/>
            <a:ext cx="2500330" cy="1785950"/>
          </a:xfrm>
        </p:spPr>
      </p:sp>
      <p:sp>
        <p:nvSpPr>
          <p:cNvPr id="12" name="图片占位符 10"/>
          <p:cNvSpPr>
            <a:spLocks noGrp="1"/>
          </p:cNvSpPr>
          <p:nvPr>
            <p:ph type="pic" sz="quarter" idx="18"/>
          </p:nvPr>
        </p:nvSpPr>
        <p:spPr>
          <a:xfrm>
            <a:off x="3286116" y="4286256"/>
            <a:ext cx="2500330" cy="1785950"/>
          </a:xfrm>
        </p:spPr>
      </p:sp>
      <p:sp>
        <p:nvSpPr>
          <p:cNvPr id="15" name="文本占位符 14"/>
          <p:cNvSpPr>
            <a:spLocks noGrp="1"/>
          </p:cNvSpPr>
          <p:nvPr>
            <p:ph type="body" sz="quarter" idx="19"/>
          </p:nvPr>
        </p:nvSpPr>
        <p:spPr>
          <a:xfrm>
            <a:off x="4214810" y="214290"/>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3" name="日期占位符 2"/>
          <p:cNvSpPr>
            <a:spLocks noGrp="1"/>
          </p:cNvSpPr>
          <p:nvPr>
            <p:ph type="dt" sz="half" idx="21"/>
          </p:nvPr>
        </p:nvSpPr>
        <p:spPr/>
        <p:txBody>
          <a:bodyPr/>
          <a:lstStyle>
            <a:lvl1pPr>
              <a:defRPr/>
            </a:lvl1pPr>
          </a:lstStyle>
          <a:p>
            <a:fld id="{ACFA49ED-2593-49CF-A3E4-94254EF78914}" type="datetimeFigureOut">
              <a:rPr lang="zh-CN" altLang="en-US"/>
              <a:t>2019/12/9</a:t>
            </a:fld>
            <a:endParaRPr lang="zh-CN" altLang="en-US"/>
          </a:p>
        </p:txBody>
      </p:sp>
      <p:sp>
        <p:nvSpPr>
          <p:cNvPr id="14"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9DBC38E7-434B-4453-97DC-F299F74B75B2}" type="slidenum">
              <a:rPr lang="zh-CN" altLang="en-US"/>
              <a:t>‹#›</a:t>
            </a:fld>
            <a:endParaRPr lang="zh-CN" altLang="en-US"/>
          </a:p>
        </p:txBody>
      </p:sp>
    </p:spTree>
    <p:extLst>
      <p:ext uri="{BB962C8B-B14F-4D97-AF65-F5344CB8AC3E}">
        <p14:creationId xmlns:p14="http://schemas.microsoft.com/office/powerpoint/2010/main" val="235284136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插入页2">
    <p:spTree>
      <p:nvGrpSpPr>
        <p:cNvPr id="1" name=""/>
        <p:cNvGrpSpPr/>
        <p:nvPr/>
      </p:nvGrpSpPr>
      <p:grpSpPr>
        <a:xfrm>
          <a:off x="0" y="0"/>
          <a:ext cx="0" cy="0"/>
          <a:chOff x="0" y="0"/>
          <a:chExt cx="0" cy="0"/>
        </a:xfrm>
      </p:grpSpPr>
      <p:pic>
        <p:nvPicPr>
          <p:cNvPr id="10" name="图片 6" descr="大峪中学PPT1-12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占位符 14"/>
          <p:cNvSpPr>
            <a:spLocks noGrp="1"/>
          </p:cNvSpPr>
          <p:nvPr>
            <p:ph type="body" sz="quarter" idx="20"/>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8" name="标题 1"/>
          <p:cNvSpPr>
            <a:spLocks noGrp="1"/>
          </p:cNvSpPr>
          <p:nvPr>
            <p:ph type="ctrTitle"/>
          </p:nvPr>
        </p:nvSpPr>
        <p:spPr>
          <a:xfrm>
            <a:off x="905898" y="1142984"/>
            <a:ext cx="6666498"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1"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24" name="文本占位符 14"/>
          <p:cNvSpPr>
            <a:spLocks noGrp="1"/>
          </p:cNvSpPr>
          <p:nvPr>
            <p:ph type="body" sz="quarter" idx="22"/>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2" name="日期占位符 2"/>
          <p:cNvSpPr>
            <a:spLocks noGrp="1"/>
          </p:cNvSpPr>
          <p:nvPr>
            <p:ph type="dt" sz="half" idx="23"/>
          </p:nvPr>
        </p:nvSpPr>
        <p:spPr/>
        <p:txBody>
          <a:bodyPr/>
          <a:lstStyle>
            <a:lvl1pPr>
              <a:defRPr/>
            </a:lvl1pPr>
          </a:lstStyle>
          <a:p>
            <a:fld id="{32588AB9-059E-4147-9319-FC9298672967}" type="datetimeFigureOut">
              <a:rPr lang="zh-CN" altLang="en-US"/>
              <a:t>2019/12/9</a:t>
            </a:fld>
            <a:endParaRPr lang="zh-CN" altLang="en-US"/>
          </a:p>
        </p:txBody>
      </p:sp>
      <p:sp>
        <p:nvSpPr>
          <p:cNvPr id="14" name="页脚占位符 3"/>
          <p:cNvSpPr>
            <a:spLocks noGrp="1"/>
          </p:cNvSpPr>
          <p:nvPr>
            <p:ph type="ftr" sz="quarter" idx="24"/>
          </p:nvPr>
        </p:nvSpPr>
        <p:spPr/>
        <p:txBody>
          <a:bodyPr/>
          <a:lstStyle>
            <a:lvl1pPr>
              <a:defRPr/>
            </a:lvl1pPr>
          </a:lstStyle>
          <a:p>
            <a:pPr>
              <a:defRPr/>
            </a:pPr>
            <a:endParaRPr lang="zh-CN" altLang="en-US">
              <a:solidFill>
                <a:prstClr val="black">
                  <a:tint val="75000"/>
                </a:prstClr>
              </a:solidFill>
            </a:endParaRPr>
          </a:p>
        </p:txBody>
      </p:sp>
      <p:sp>
        <p:nvSpPr>
          <p:cNvPr id="15" name="灯片编号占位符 4"/>
          <p:cNvSpPr>
            <a:spLocks noGrp="1"/>
          </p:cNvSpPr>
          <p:nvPr>
            <p:ph type="sldNum" sz="quarter" idx="25"/>
          </p:nvPr>
        </p:nvSpPr>
        <p:spPr/>
        <p:txBody>
          <a:bodyPr/>
          <a:lstStyle>
            <a:lvl1pPr>
              <a:defRPr/>
            </a:lvl1pPr>
          </a:lstStyle>
          <a:p>
            <a:fld id="{76BDEE73-807B-4544-9B19-5AA66A2FA758}" type="slidenum">
              <a:rPr lang="zh-CN" altLang="en-US"/>
              <a:t>‹#›</a:t>
            </a:fld>
            <a:endParaRPr lang="zh-CN" altLang="en-US"/>
          </a:p>
        </p:txBody>
      </p:sp>
    </p:spTree>
    <p:extLst>
      <p:ext uri="{BB962C8B-B14F-4D97-AF65-F5344CB8AC3E}">
        <p14:creationId xmlns:p14="http://schemas.microsoft.com/office/powerpoint/2010/main" val="139983845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插入页3">
    <p:spTree>
      <p:nvGrpSpPr>
        <p:cNvPr id="1" name=""/>
        <p:cNvGrpSpPr/>
        <p:nvPr/>
      </p:nvGrpSpPr>
      <p:grpSpPr>
        <a:xfrm>
          <a:off x="0" y="0"/>
          <a:ext cx="0" cy="0"/>
          <a:chOff x="0" y="0"/>
          <a:chExt cx="0" cy="0"/>
        </a:xfrm>
      </p:grpSpPr>
      <p:pic>
        <p:nvPicPr>
          <p:cNvPr id="9" name="图片 6" descr="大峪中学PPT1-1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80513"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5" name="文本占位符 14"/>
          <p:cNvSpPr>
            <a:spLocks noGrp="1"/>
          </p:cNvSpPr>
          <p:nvPr>
            <p:ph type="body" sz="quarter" idx="20"/>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21" name="文本占位符 14"/>
          <p:cNvSpPr>
            <a:spLocks noGrp="1"/>
          </p:cNvSpPr>
          <p:nvPr>
            <p:ph type="body" sz="quarter" idx="23"/>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4"/>
          </p:nvPr>
        </p:nvSpPr>
        <p:spPr/>
        <p:txBody>
          <a:bodyPr/>
          <a:lstStyle>
            <a:lvl1pPr>
              <a:defRPr/>
            </a:lvl1pPr>
          </a:lstStyle>
          <a:p>
            <a:fld id="{2784C40A-6207-43C5-9842-53B19A13DC55}" type="datetimeFigureOut">
              <a:rPr lang="zh-CN" altLang="en-US"/>
              <a:t>2019/12/9</a:t>
            </a:fld>
            <a:endParaRPr lang="zh-CN" altLang="en-US"/>
          </a:p>
        </p:txBody>
      </p:sp>
      <p:sp>
        <p:nvSpPr>
          <p:cNvPr id="14" name="页脚占位符 3"/>
          <p:cNvSpPr>
            <a:spLocks noGrp="1"/>
          </p:cNvSpPr>
          <p:nvPr>
            <p:ph type="ftr" sz="quarter" idx="25"/>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6"/>
          </p:nvPr>
        </p:nvSpPr>
        <p:spPr/>
        <p:txBody>
          <a:bodyPr/>
          <a:lstStyle>
            <a:lvl1pPr>
              <a:defRPr/>
            </a:lvl1pPr>
          </a:lstStyle>
          <a:p>
            <a:fld id="{6D20972B-F77C-4614-BFA9-0F4761B7A0DC}" type="slidenum">
              <a:rPr lang="zh-CN" altLang="en-US"/>
              <a:t>‹#›</a:t>
            </a:fld>
            <a:endParaRPr lang="zh-CN" altLang="en-US"/>
          </a:p>
        </p:txBody>
      </p:sp>
    </p:spTree>
    <p:extLst>
      <p:ext uri="{BB962C8B-B14F-4D97-AF65-F5344CB8AC3E}">
        <p14:creationId xmlns:p14="http://schemas.microsoft.com/office/powerpoint/2010/main" val="97235170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插入页4">
    <p:spTree>
      <p:nvGrpSpPr>
        <p:cNvPr id="1" name=""/>
        <p:cNvGrpSpPr/>
        <p:nvPr/>
      </p:nvGrpSpPr>
      <p:grpSpPr>
        <a:xfrm>
          <a:off x="0" y="0"/>
          <a:ext cx="0" cy="0"/>
          <a:chOff x="0" y="0"/>
          <a:chExt cx="0" cy="0"/>
        </a:xfrm>
      </p:grpSpPr>
      <p:pic>
        <p:nvPicPr>
          <p:cNvPr id="9" name="图片 6" descr="大峪中学PPT1-13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2645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81D71D04-CF9B-4796-822C-270689A582AD}"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0A8B7190-F992-4E8E-A583-F8F21851CC40}" type="slidenum">
              <a:rPr lang="zh-CN" altLang="en-US"/>
              <a:t>‹#›</a:t>
            </a:fld>
            <a:endParaRPr lang="zh-CN" altLang="en-US"/>
          </a:p>
        </p:txBody>
      </p:sp>
    </p:spTree>
    <p:extLst>
      <p:ext uri="{BB962C8B-B14F-4D97-AF65-F5344CB8AC3E}">
        <p14:creationId xmlns:p14="http://schemas.microsoft.com/office/powerpoint/2010/main" val="249038254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插入页5">
    <p:spTree>
      <p:nvGrpSpPr>
        <p:cNvPr id="1" name=""/>
        <p:cNvGrpSpPr/>
        <p:nvPr/>
      </p:nvGrpSpPr>
      <p:grpSpPr>
        <a:xfrm>
          <a:off x="0" y="0"/>
          <a:ext cx="0" cy="0"/>
          <a:chOff x="0" y="0"/>
          <a:chExt cx="0" cy="0"/>
        </a:xfrm>
      </p:grpSpPr>
      <p:pic>
        <p:nvPicPr>
          <p:cNvPr id="9" name="图片 6" descr="大峪中学PPT1-13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ECDCEA1C-BFBB-4D82-8B4F-1B3BDAEA3F76}"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8BC243B8-D706-4269-9B07-CBEF94DC2FB1}" type="slidenum">
              <a:rPr lang="zh-CN" altLang="en-US"/>
              <a:t>‹#›</a:t>
            </a:fld>
            <a:endParaRPr lang="zh-CN" altLang="en-US"/>
          </a:p>
        </p:txBody>
      </p:sp>
    </p:spTree>
    <p:extLst>
      <p:ext uri="{BB962C8B-B14F-4D97-AF65-F5344CB8AC3E}">
        <p14:creationId xmlns:p14="http://schemas.microsoft.com/office/powerpoint/2010/main" val="122509087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插入页6">
    <p:spTree>
      <p:nvGrpSpPr>
        <p:cNvPr id="1" name=""/>
        <p:cNvGrpSpPr/>
        <p:nvPr/>
      </p:nvGrpSpPr>
      <p:grpSpPr>
        <a:xfrm>
          <a:off x="0" y="0"/>
          <a:ext cx="0" cy="0"/>
          <a:chOff x="0" y="0"/>
          <a:chExt cx="0" cy="0"/>
        </a:xfrm>
      </p:grpSpPr>
      <p:pic>
        <p:nvPicPr>
          <p:cNvPr id="10" name="图片 6" descr="大峪中学PPT1-1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047C95F-35C1-466C-8274-6F60496A1BD5}"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6C198196-81AB-4CF2-A05D-5A4F5AA920F5}" type="slidenum">
              <a:rPr lang="zh-CN" altLang="en-US"/>
              <a:t>‹#›</a:t>
            </a:fld>
            <a:endParaRPr lang="zh-CN" altLang="en-US"/>
          </a:p>
        </p:txBody>
      </p:sp>
    </p:spTree>
    <p:extLst>
      <p:ext uri="{BB962C8B-B14F-4D97-AF65-F5344CB8AC3E}">
        <p14:creationId xmlns:p14="http://schemas.microsoft.com/office/powerpoint/2010/main" val="334855234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插入页7">
    <p:spTree>
      <p:nvGrpSpPr>
        <p:cNvPr id="1" name=""/>
        <p:cNvGrpSpPr/>
        <p:nvPr/>
      </p:nvGrpSpPr>
      <p:grpSpPr>
        <a:xfrm>
          <a:off x="0" y="0"/>
          <a:ext cx="0" cy="0"/>
          <a:chOff x="0" y="0"/>
          <a:chExt cx="0" cy="0"/>
        </a:xfrm>
      </p:grpSpPr>
      <p:pic>
        <p:nvPicPr>
          <p:cNvPr id="10" name="图片 6" descr="大峪中学PPT1-14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391AD54-3B3A-4D3F-9F78-09E46F9E0DCF}"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0FC5B142-8461-4714-A86B-B96975868021}" type="slidenum">
              <a:rPr lang="zh-CN" altLang="en-US"/>
              <a:t>‹#›</a:t>
            </a:fld>
            <a:endParaRPr lang="zh-CN" altLang="en-US"/>
          </a:p>
        </p:txBody>
      </p:sp>
    </p:spTree>
    <p:extLst>
      <p:ext uri="{BB962C8B-B14F-4D97-AF65-F5344CB8AC3E}">
        <p14:creationId xmlns:p14="http://schemas.microsoft.com/office/powerpoint/2010/main" val="204410720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插入页8">
    <p:spTree>
      <p:nvGrpSpPr>
        <p:cNvPr id="1" name=""/>
        <p:cNvGrpSpPr/>
        <p:nvPr/>
      </p:nvGrpSpPr>
      <p:grpSpPr>
        <a:xfrm>
          <a:off x="0" y="0"/>
          <a:ext cx="0" cy="0"/>
          <a:chOff x="0" y="0"/>
          <a:chExt cx="0" cy="0"/>
        </a:xfrm>
      </p:grpSpPr>
      <p:pic>
        <p:nvPicPr>
          <p:cNvPr id="10" name="图片 6" descr="大峪中学PPT1-14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8"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CC28B67F-71FD-471A-A497-166C7DCD8A45}"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F29C771E-2676-49D4-A1A7-02E2EAF9012D}" type="slidenum">
              <a:rPr lang="zh-CN" altLang="en-US"/>
              <a:t>‹#›</a:t>
            </a:fld>
            <a:endParaRPr lang="zh-CN" altLang="en-US"/>
          </a:p>
        </p:txBody>
      </p:sp>
    </p:spTree>
    <p:extLst>
      <p:ext uri="{BB962C8B-B14F-4D97-AF65-F5344CB8AC3E}">
        <p14:creationId xmlns:p14="http://schemas.microsoft.com/office/powerpoint/2010/main" val="350062535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插入页9">
    <p:spTree>
      <p:nvGrpSpPr>
        <p:cNvPr id="1" name=""/>
        <p:cNvGrpSpPr/>
        <p:nvPr/>
      </p:nvGrpSpPr>
      <p:grpSpPr>
        <a:xfrm>
          <a:off x="0" y="0"/>
          <a:ext cx="0" cy="0"/>
          <a:chOff x="0" y="0"/>
          <a:chExt cx="0" cy="0"/>
        </a:xfrm>
      </p:grpSpPr>
      <p:pic>
        <p:nvPicPr>
          <p:cNvPr id="10" name="图片 6" descr="大峪中学PPT1-14.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54D2585-57DC-4C4F-90FE-227E6BDB28F4}"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9F296CBF-79C2-45EE-85AA-7BB8C3258AC1}" type="slidenum">
              <a:rPr lang="zh-CN" altLang="en-US"/>
              <a:t>‹#›</a:t>
            </a:fld>
            <a:endParaRPr lang="zh-CN" altLang="en-US"/>
          </a:p>
        </p:txBody>
      </p:sp>
    </p:spTree>
    <p:extLst>
      <p:ext uri="{BB962C8B-B14F-4D97-AF65-F5344CB8AC3E}">
        <p14:creationId xmlns:p14="http://schemas.microsoft.com/office/powerpoint/2010/main" val="418358414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插入页10">
    <p:spTree>
      <p:nvGrpSpPr>
        <p:cNvPr id="1" name=""/>
        <p:cNvGrpSpPr/>
        <p:nvPr/>
      </p:nvGrpSpPr>
      <p:grpSpPr>
        <a:xfrm>
          <a:off x="0" y="0"/>
          <a:ext cx="0" cy="0"/>
          <a:chOff x="0" y="0"/>
          <a:chExt cx="0" cy="0"/>
        </a:xfrm>
      </p:grpSpPr>
      <p:pic>
        <p:nvPicPr>
          <p:cNvPr id="10" name="图片 6" descr="大峪中学PPT1-15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2689E75-649E-4B46-A4BD-C4C2518463D4}"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76AE55A3-229F-42C8-A4F1-17D0F6D024E9}" type="slidenum">
              <a:rPr lang="zh-CN" altLang="en-US"/>
              <a:t>‹#›</a:t>
            </a:fld>
            <a:endParaRPr lang="zh-CN" altLang="en-US"/>
          </a:p>
        </p:txBody>
      </p:sp>
    </p:spTree>
    <p:extLst>
      <p:ext uri="{BB962C8B-B14F-4D97-AF65-F5344CB8AC3E}">
        <p14:creationId xmlns:p14="http://schemas.microsoft.com/office/powerpoint/2010/main" val="41517233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插入页11">
    <p:spTree>
      <p:nvGrpSpPr>
        <p:cNvPr id="1" name=""/>
        <p:cNvGrpSpPr/>
        <p:nvPr/>
      </p:nvGrpSpPr>
      <p:grpSpPr>
        <a:xfrm>
          <a:off x="0" y="0"/>
          <a:ext cx="0" cy="0"/>
          <a:chOff x="0" y="0"/>
          <a:chExt cx="0" cy="0"/>
        </a:xfrm>
      </p:grpSpPr>
      <p:pic>
        <p:nvPicPr>
          <p:cNvPr id="10" name="图片 6" descr="大峪中学PPT1-15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E0CA920A-0F2D-4C8A-BDD8-6663FA4F8F10}"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897E4ADA-EEC6-49E5-AD37-738C0E9609C8}" type="slidenum">
              <a:rPr lang="zh-CN" altLang="en-US"/>
              <a:t>‹#›</a:t>
            </a:fld>
            <a:endParaRPr lang="zh-CN" altLang="en-US"/>
          </a:p>
        </p:txBody>
      </p:sp>
    </p:spTree>
    <p:extLst>
      <p:ext uri="{BB962C8B-B14F-4D97-AF65-F5344CB8AC3E}">
        <p14:creationId xmlns:p14="http://schemas.microsoft.com/office/powerpoint/2010/main" val="14050251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插入页12">
    <p:spTree>
      <p:nvGrpSpPr>
        <p:cNvPr id="1" name=""/>
        <p:cNvGrpSpPr/>
        <p:nvPr/>
      </p:nvGrpSpPr>
      <p:grpSpPr>
        <a:xfrm>
          <a:off x="0" y="0"/>
          <a:ext cx="0" cy="0"/>
          <a:chOff x="0" y="0"/>
          <a:chExt cx="0" cy="0"/>
        </a:xfrm>
      </p:grpSpPr>
      <p:pic>
        <p:nvPicPr>
          <p:cNvPr id="9" name="图片 6" descr="大峪中学PPT1-15.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2" name="图片占位符 10"/>
          <p:cNvSpPr>
            <a:spLocks noGrp="1"/>
          </p:cNvSpPr>
          <p:nvPr>
            <p:ph type="pic" sz="quarter" idx="16"/>
          </p:nvPr>
        </p:nvSpPr>
        <p:spPr>
          <a:xfrm>
            <a:off x="642910" y="4286256"/>
            <a:ext cx="2500330" cy="1785950"/>
          </a:xfrm>
        </p:spPr>
      </p:sp>
      <p:sp>
        <p:nvSpPr>
          <p:cNvPr id="13" name="图片占位符 10"/>
          <p:cNvSpPr>
            <a:spLocks noGrp="1"/>
          </p:cNvSpPr>
          <p:nvPr>
            <p:ph type="pic" sz="quarter" idx="17"/>
          </p:nvPr>
        </p:nvSpPr>
        <p:spPr>
          <a:xfrm>
            <a:off x="5929322" y="4286256"/>
            <a:ext cx="2500330" cy="1785950"/>
          </a:xfrm>
        </p:spPr>
      </p:sp>
      <p:sp>
        <p:nvSpPr>
          <p:cNvPr id="14" name="图片占位符 10"/>
          <p:cNvSpPr>
            <a:spLocks noGrp="1"/>
          </p:cNvSpPr>
          <p:nvPr>
            <p:ph type="pic" sz="quarter" idx="18"/>
          </p:nvPr>
        </p:nvSpPr>
        <p:spPr>
          <a:xfrm>
            <a:off x="3286116" y="4286256"/>
            <a:ext cx="2500330" cy="1785950"/>
          </a:xfrm>
        </p:spPr>
      </p:sp>
      <p:sp>
        <p:nvSpPr>
          <p:cNvPr id="17"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A3426040-00B9-4D7F-8CD9-D38A71C64B8E}"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6" name="灯片编号占位符 4"/>
          <p:cNvSpPr>
            <a:spLocks noGrp="1"/>
          </p:cNvSpPr>
          <p:nvPr>
            <p:ph type="sldNum" sz="quarter" idx="23"/>
          </p:nvPr>
        </p:nvSpPr>
        <p:spPr/>
        <p:txBody>
          <a:bodyPr/>
          <a:lstStyle>
            <a:lvl1pPr>
              <a:defRPr/>
            </a:lvl1pPr>
          </a:lstStyle>
          <a:p>
            <a:fld id="{AEC732CA-BA3A-41C7-8E2A-B618D9007892}" type="slidenum">
              <a:rPr lang="zh-CN" altLang="en-US"/>
              <a:t>‹#›</a:t>
            </a:fld>
            <a:endParaRPr lang="zh-CN" altLang="en-US"/>
          </a:p>
        </p:txBody>
      </p:sp>
    </p:spTree>
    <p:extLst>
      <p:ext uri="{BB962C8B-B14F-4D97-AF65-F5344CB8AC3E}">
        <p14:creationId xmlns:p14="http://schemas.microsoft.com/office/powerpoint/2010/main" val="347357132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插入页13">
    <p:spTree>
      <p:nvGrpSpPr>
        <p:cNvPr id="1" name=""/>
        <p:cNvGrpSpPr/>
        <p:nvPr/>
      </p:nvGrpSpPr>
      <p:grpSpPr>
        <a:xfrm>
          <a:off x="0" y="0"/>
          <a:ext cx="0" cy="0"/>
          <a:chOff x="0" y="0"/>
          <a:chExt cx="0" cy="0"/>
        </a:xfrm>
      </p:grpSpPr>
      <p:pic>
        <p:nvPicPr>
          <p:cNvPr id="9" name="图片 6" descr="大峪中学PPT1-16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7"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20"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1F0DB215-CAA9-4A39-BB8B-A130B69861D9}" type="datetimeFigureOut">
              <a:rPr lang="zh-CN" altLang="en-US"/>
              <a:t>2019/12/9</a:t>
            </a:fld>
            <a:endParaRPr lang="zh-CN" altLang="en-US"/>
          </a:p>
        </p:txBody>
      </p:sp>
      <p:sp>
        <p:nvSpPr>
          <p:cNvPr id="14"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5" name="灯片编号占位符 4"/>
          <p:cNvSpPr>
            <a:spLocks noGrp="1"/>
          </p:cNvSpPr>
          <p:nvPr>
            <p:ph type="sldNum" sz="quarter" idx="23"/>
          </p:nvPr>
        </p:nvSpPr>
        <p:spPr/>
        <p:txBody>
          <a:bodyPr/>
          <a:lstStyle>
            <a:lvl1pPr>
              <a:defRPr/>
            </a:lvl1pPr>
          </a:lstStyle>
          <a:p>
            <a:fld id="{342E36AE-8BA0-4BE1-9DB0-A52BFB9F4123}" type="slidenum">
              <a:rPr lang="zh-CN" altLang="en-US"/>
              <a:t>‹#›</a:t>
            </a:fld>
            <a:endParaRPr lang="zh-CN" altLang="en-US"/>
          </a:p>
        </p:txBody>
      </p:sp>
    </p:spTree>
    <p:extLst>
      <p:ext uri="{BB962C8B-B14F-4D97-AF65-F5344CB8AC3E}">
        <p14:creationId xmlns:p14="http://schemas.microsoft.com/office/powerpoint/2010/main" val="405152729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插入页14">
    <p:spTree>
      <p:nvGrpSpPr>
        <p:cNvPr id="1" name=""/>
        <p:cNvGrpSpPr/>
        <p:nvPr/>
      </p:nvGrpSpPr>
      <p:grpSpPr>
        <a:xfrm>
          <a:off x="0" y="0"/>
          <a:ext cx="0" cy="0"/>
          <a:chOff x="0" y="0"/>
          <a:chExt cx="0" cy="0"/>
        </a:xfrm>
      </p:grpSpPr>
      <p:pic>
        <p:nvPicPr>
          <p:cNvPr id="9" name="图片 6" descr="大峪中学PPT1-16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7AB42BD7-8AD1-45DF-84BA-9163337E0C61}"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561CB780-B0C8-4CD8-82EF-BFE25C0F98A5}" type="slidenum">
              <a:rPr lang="zh-CN" altLang="en-US"/>
              <a:t>‹#›</a:t>
            </a:fld>
            <a:endParaRPr lang="zh-CN" altLang="en-US"/>
          </a:p>
        </p:txBody>
      </p:sp>
    </p:spTree>
    <p:extLst>
      <p:ext uri="{BB962C8B-B14F-4D97-AF65-F5344CB8AC3E}">
        <p14:creationId xmlns:p14="http://schemas.microsoft.com/office/powerpoint/2010/main" val="145277857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插入页15">
    <p:spTree>
      <p:nvGrpSpPr>
        <p:cNvPr id="1" name=""/>
        <p:cNvGrpSpPr/>
        <p:nvPr/>
      </p:nvGrpSpPr>
      <p:grpSpPr>
        <a:xfrm>
          <a:off x="0" y="0"/>
          <a:ext cx="0" cy="0"/>
          <a:chOff x="0" y="0"/>
          <a:chExt cx="0" cy="0"/>
        </a:xfrm>
      </p:grpSpPr>
      <p:pic>
        <p:nvPicPr>
          <p:cNvPr id="9" name="图片 6" descr="大峪中学PPT1-16.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E916FDE6-AD55-4851-A5CC-90658B73AC6F}"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8BA33D8B-C12B-4637-B358-6D1EF8276965}" type="slidenum">
              <a:rPr lang="zh-CN" altLang="en-US"/>
              <a:t>‹#›</a:t>
            </a:fld>
            <a:endParaRPr lang="zh-CN" altLang="en-US"/>
          </a:p>
        </p:txBody>
      </p:sp>
    </p:spTree>
    <p:extLst>
      <p:ext uri="{BB962C8B-B14F-4D97-AF65-F5344CB8AC3E}">
        <p14:creationId xmlns:p14="http://schemas.microsoft.com/office/powerpoint/2010/main" val="254774447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插入页16">
    <p:spTree>
      <p:nvGrpSpPr>
        <p:cNvPr id="1" name=""/>
        <p:cNvGrpSpPr/>
        <p:nvPr/>
      </p:nvGrpSpPr>
      <p:grpSpPr>
        <a:xfrm>
          <a:off x="0" y="0"/>
          <a:ext cx="0" cy="0"/>
          <a:chOff x="0" y="0"/>
          <a:chExt cx="0" cy="0"/>
        </a:xfrm>
      </p:grpSpPr>
      <p:pic>
        <p:nvPicPr>
          <p:cNvPr id="9" name="图片 6" descr="大峪中学PPT1-17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8B83E59A-0786-4935-A4E1-2DF91E9CEDB7}"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14989623-EDC7-4C0D-A2BA-69097F431AEC}" type="slidenum">
              <a:rPr lang="zh-CN" altLang="en-US"/>
              <a:t>‹#›</a:t>
            </a:fld>
            <a:endParaRPr lang="zh-CN" altLang="en-US"/>
          </a:p>
        </p:txBody>
      </p:sp>
    </p:spTree>
    <p:extLst>
      <p:ext uri="{BB962C8B-B14F-4D97-AF65-F5344CB8AC3E}">
        <p14:creationId xmlns:p14="http://schemas.microsoft.com/office/powerpoint/2010/main" val="204419095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插入页17">
    <p:spTree>
      <p:nvGrpSpPr>
        <p:cNvPr id="1" name=""/>
        <p:cNvGrpSpPr/>
        <p:nvPr/>
      </p:nvGrpSpPr>
      <p:grpSpPr>
        <a:xfrm>
          <a:off x="0" y="0"/>
          <a:ext cx="0" cy="0"/>
          <a:chOff x="0" y="0"/>
          <a:chExt cx="0" cy="0"/>
        </a:xfrm>
      </p:grpSpPr>
      <p:pic>
        <p:nvPicPr>
          <p:cNvPr id="9" name="图片 6" descr="大峪中学PPT1-17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4294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8B0E4AA0-2F1B-4194-99F4-AB42EF886196}"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624AD6F-7D6D-4CED-9F81-87F3C9B9342D}" type="slidenum">
              <a:rPr lang="zh-CN" altLang="en-US"/>
              <a:t>‹#›</a:t>
            </a:fld>
            <a:endParaRPr lang="zh-CN" altLang="en-US"/>
          </a:p>
        </p:txBody>
      </p:sp>
    </p:spTree>
    <p:extLst>
      <p:ext uri="{BB962C8B-B14F-4D97-AF65-F5344CB8AC3E}">
        <p14:creationId xmlns:p14="http://schemas.microsoft.com/office/powerpoint/2010/main" val="85535509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插入页18">
    <p:spTree>
      <p:nvGrpSpPr>
        <p:cNvPr id="1" name=""/>
        <p:cNvGrpSpPr/>
        <p:nvPr/>
      </p:nvGrpSpPr>
      <p:grpSpPr>
        <a:xfrm>
          <a:off x="0" y="0"/>
          <a:ext cx="0" cy="0"/>
          <a:chOff x="0" y="0"/>
          <a:chExt cx="0" cy="0"/>
        </a:xfrm>
      </p:grpSpPr>
      <p:pic>
        <p:nvPicPr>
          <p:cNvPr id="10" name="图片 6" descr="大峪中学PPT1-17.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588034"/>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A5DAE95-FCEC-4CC1-B037-50662F93ADE9}"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6445453D-0B08-4306-AEBB-242EA3626100}" type="slidenum">
              <a:rPr lang="zh-CN" altLang="en-US"/>
              <a:t>‹#›</a:t>
            </a:fld>
            <a:endParaRPr lang="zh-CN" altLang="en-US"/>
          </a:p>
        </p:txBody>
      </p:sp>
    </p:spTree>
    <p:extLst>
      <p:ext uri="{BB962C8B-B14F-4D97-AF65-F5344CB8AC3E}">
        <p14:creationId xmlns:p14="http://schemas.microsoft.com/office/powerpoint/2010/main" val="406544987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插入页19">
    <p:spTree>
      <p:nvGrpSpPr>
        <p:cNvPr id="1" name=""/>
        <p:cNvGrpSpPr/>
        <p:nvPr/>
      </p:nvGrpSpPr>
      <p:grpSpPr>
        <a:xfrm>
          <a:off x="0" y="0"/>
          <a:ext cx="0" cy="0"/>
          <a:chOff x="0" y="0"/>
          <a:chExt cx="0" cy="0"/>
        </a:xfrm>
      </p:grpSpPr>
      <p:pic>
        <p:nvPicPr>
          <p:cNvPr id="10" name="图片 6" descr="大峪中学PPT1-18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A78FAE82-B503-4EDA-92CE-3765EBAD4CD3}"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B7A4C88-95C2-4990-A9BC-EADF2C404C6B}" type="slidenum">
              <a:rPr lang="zh-CN" altLang="en-US"/>
              <a:t>‹#›</a:t>
            </a:fld>
            <a:endParaRPr lang="zh-CN" altLang="en-US"/>
          </a:p>
        </p:txBody>
      </p:sp>
    </p:spTree>
    <p:extLst>
      <p:ext uri="{BB962C8B-B14F-4D97-AF65-F5344CB8AC3E}">
        <p14:creationId xmlns:p14="http://schemas.microsoft.com/office/powerpoint/2010/main" val="114815906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插入页20">
    <p:spTree>
      <p:nvGrpSpPr>
        <p:cNvPr id="1" name=""/>
        <p:cNvGrpSpPr/>
        <p:nvPr/>
      </p:nvGrpSpPr>
      <p:grpSpPr>
        <a:xfrm>
          <a:off x="0" y="0"/>
          <a:ext cx="0" cy="0"/>
          <a:chOff x="0" y="0"/>
          <a:chExt cx="0" cy="0"/>
        </a:xfrm>
      </p:grpSpPr>
      <p:pic>
        <p:nvPicPr>
          <p:cNvPr id="10" name="图片 6" descr="大峪中学PPT1-18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4107281A-B98F-4739-BBD1-89F49782E3DC}"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C550BA77-7103-4570-8D1A-F87FB9087092}" type="slidenum">
              <a:rPr lang="zh-CN" altLang="en-US"/>
              <a:t>‹#›</a:t>
            </a:fld>
            <a:endParaRPr lang="zh-CN" altLang="en-US"/>
          </a:p>
        </p:txBody>
      </p:sp>
    </p:spTree>
    <p:extLst>
      <p:ext uri="{BB962C8B-B14F-4D97-AF65-F5344CB8AC3E}">
        <p14:creationId xmlns:p14="http://schemas.microsoft.com/office/powerpoint/2010/main" val="333115722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插入页21">
    <p:spTree>
      <p:nvGrpSpPr>
        <p:cNvPr id="1" name=""/>
        <p:cNvGrpSpPr/>
        <p:nvPr/>
      </p:nvGrpSpPr>
      <p:grpSpPr>
        <a:xfrm>
          <a:off x="0" y="0"/>
          <a:ext cx="0" cy="0"/>
          <a:chOff x="0" y="0"/>
          <a:chExt cx="0" cy="0"/>
        </a:xfrm>
      </p:grpSpPr>
      <p:pic>
        <p:nvPicPr>
          <p:cNvPr id="10" name="图片 6" descr="大峪中学PPT1-18.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B1BC7344-A244-40FA-A72D-C2B833C24D3F}"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5A8A9C23-396A-4685-8B50-E9B9B7EA276A}" type="slidenum">
              <a:rPr lang="zh-CN" altLang="en-US"/>
              <a:t>‹#›</a:t>
            </a:fld>
            <a:endParaRPr lang="zh-CN" altLang="en-US"/>
          </a:p>
        </p:txBody>
      </p:sp>
    </p:spTree>
    <p:extLst>
      <p:ext uri="{BB962C8B-B14F-4D97-AF65-F5344CB8AC3E}">
        <p14:creationId xmlns:p14="http://schemas.microsoft.com/office/powerpoint/2010/main" val="35024449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插入页22">
    <p:spTree>
      <p:nvGrpSpPr>
        <p:cNvPr id="1" name=""/>
        <p:cNvGrpSpPr/>
        <p:nvPr/>
      </p:nvGrpSpPr>
      <p:grpSpPr>
        <a:xfrm>
          <a:off x="0" y="0"/>
          <a:ext cx="0" cy="0"/>
          <a:chOff x="0" y="0"/>
          <a:chExt cx="0" cy="0"/>
        </a:xfrm>
      </p:grpSpPr>
      <p:pic>
        <p:nvPicPr>
          <p:cNvPr id="10" name="图片 6" descr="大峪中学PPT1-19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9309B44-EFF2-4CA3-B94C-D8F1980ED675}"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E6A200E-CCE8-4C11-B6B6-B31200DF3162}" type="slidenum">
              <a:rPr lang="zh-CN" altLang="en-US"/>
              <a:t>‹#›</a:t>
            </a:fld>
            <a:endParaRPr lang="zh-CN" altLang="en-US"/>
          </a:p>
        </p:txBody>
      </p:sp>
    </p:spTree>
    <p:extLst>
      <p:ext uri="{BB962C8B-B14F-4D97-AF65-F5344CB8AC3E}">
        <p14:creationId xmlns:p14="http://schemas.microsoft.com/office/powerpoint/2010/main" val="357167579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插入页23">
    <p:spTree>
      <p:nvGrpSpPr>
        <p:cNvPr id="1" name=""/>
        <p:cNvGrpSpPr/>
        <p:nvPr/>
      </p:nvGrpSpPr>
      <p:grpSpPr>
        <a:xfrm>
          <a:off x="0" y="0"/>
          <a:ext cx="0" cy="0"/>
          <a:chOff x="0" y="0"/>
          <a:chExt cx="0" cy="0"/>
        </a:xfrm>
      </p:grpSpPr>
      <p:pic>
        <p:nvPicPr>
          <p:cNvPr id="10" name="图片 6" descr="大峪中学PPT1-19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972AE60-F8E8-4CE8-B943-F9CC5A4E0448}"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D8A59D0-B909-48F8-9CAA-3F1F85598D4B}" type="slidenum">
              <a:rPr lang="zh-CN" altLang="en-US"/>
              <a:t>‹#›</a:t>
            </a:fld>
            <a:endParaRPr lang="zh-CN" altLang="en-US"/>
          </a:p>
        </p:txBody>
      </p:sp>
    </p:spTree>
    <p:extLst>
      <p:ext uri="{BB962C8B-B14F-4D97-AF65-F5344CB8AC3E}">
        <p14:creationId xmlns:p14="http://schemas.microsoft.com/office/powerpoint/2010/main" val="28098670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插入页24">
    <p:spTree>
      <p:nvGrpSpPr>
        <p:cNvPr id="1" name=""/>
        <p:cNvGrpSpPr/>
        <p:nvPr/>
      </p:nvGrpSpPr>
      <p:grpSpPr>
        <a:xfrm>
          <a:off x="0" y="0"/>
          <a:ext cx="0" cy="0"/>
          <a:chOff x="0" y="0"/>
          <a:chExt cx="0" cy="0"/>
        </a:xfrm>
      </p:grpSpPr>
      <p:pic>
        <p:nvPicPr>
          <p:cNvPr id="10" name="图片 6" descr="大峪中学PPT1-19.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18AB1D3E-2C8B-47CF-A542-D7EE87859113}"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5D72704-B0D4-4091-9D26-881042D9FF38}" type="slidenum">
              <a:rPr lang="zh-CN" altLang="en-US"/>
              <a:t>‹#›</a:t>
            </a:fld>
            <a:endParaRPr lang="zh-CN" altLang="en-US"/>
          </a:p>
        </p:txBody>
      </p:sp>
    </p:spTree>
    <p:extLst>
      <p:ext uri="{BB962C8B-B14F-4D97-AF65-F5344CB8AC3E}">
        <p14:creationId xmlns:p14="http://schemas.microsoft.com/office/powerpoint/2010/main" val="388691470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插入页25">
    <p:spTree>
      <p:nvGrpSpPr>
        <p:cNvPr id="1" name=""/>
        <p:cNvGrpSpPr/>
        <p:nvPr/>
      </p:nvGrpSpPr>
      <p:grpSpPr>
        <a:xfrm>
          <a:off x="0" y="0"/>
          <a:ext cx="0" cy="0"/>
          <a:chOff x="0" y="0"/>
          <a:chExt cx="0" cy="0"/>
        </a:xfrm>
      </p:grpSpPr>
      <p:pic>
        <p:nvPicPr>
          <p:cNvPr id="10" name="图片 6" descr="大峪中学PPT1-20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3F4063BE-7C50-424C-9E66-C11D325B72D7}"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BB362A4-B0A4-4E2A-832C-B060C4B41408}" type="slidenum">
              <a:rPr lang="zh-CN" altLang="en-US"/>
              <a:t>‹#›</a:t>
            </a:fld>
            <a:endParaRPr lang="zh-CN" altLang="en-US"/>
          </a:p>
        </p:txBody>
      </p:sp>
    </p:spTree>
    <p:extLst>
      <p:ext uri="{BB962C8B-B14F-4D97-AF65-F5344CB8AC3E}">
        <p14:creationId xmlns:p14="http://schemas.microsoft.com/office/powerpoint/2010/main" val="190336403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29_品牌页">
    <p:spTree>
      <p:nvGrpSpPr>
        <p:cNvPr id="1" name=""/>
        <p:cNvGrpSpPr/>
        <p:nvPr/>
      </p:nvGrpSpPr>
      <p:grpSpPr>
        <a:xfrm>
          <a:off x="0" y="0"/>
          <a:ext cx="0" cy="0"/>
          <a:chOff x="0" y="0"/>
          <a:chExt cx="0" cy="0"/>
        </a:xfrm>
      </p:grpSpPr>
      <p:pic>
        <p:nvPicPr>
          <p:cNvPr id="10" name="图片 6" descr="大峪中学PPT1-20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37E8946A-395C-403D-901F-17E0C09BAD88}"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186FCB4A-F6E4-419E-8A45-E7FBB966F3F0}" type="slidenum">
              <a:rPr lang="zh-CN" altLang="en-US"/>
              <a:t>‹#›</a:t>
            </a:fld>
            <a:endParaRPr lang="zh-CN" altLang="en-US"/>
          </a:p>
        </p:txBody>
      </p:sp>
    </p:spTree>
    <p:extLst>
      <p:ext uri="{BB962C8B-B14F-4D97-AF65-F5344CB8AC3E}">
        <p14:creationId xmlns:p14="http://schemas.microsoft.com/office/powerpoint/2010/main" val="241120266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30_品牌页">
    <p:spTree>
      <p:nvGrpSpPr>
        <p:cNvPr id="1" name=""/>
        <p:cNvGrpSpPr/>
        <p:nvPr/>
      </p:nvGrpSpPr>
      <p:grpSpPr>
        <a:xfrm>
          <a:off x="0" y="0"/>
          <a:ext cx="0" cy="0"/>
          <a:chOff x="0" y="0"/>
          <a:chExt cx="0" cy="0"/>
        </a:xfrm>
      </p:grpSpPr>
      <p:pic>
        <p:nvPicPr>
          <p:cNvPr id="10" name="图片 6" descr="大峪中学PPT1-20.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57BF08E2-AAE1-45B5-A9B0-99CC3BDCE81B}"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DCE7B5E6-6E38-40E9-9884-A8C895FBBA96}" type="slidenum">
              <a:rPr lang="zh-CN" altLang="en-US"/>
              <a:t>‹#›</a:t>
            </a:fld>
            <a:endParaRPr lang="zh-CN" altLang="en-US"/>
          </a:p>
        </p:txBody>
      </p:sp>
    </p:spTree>
    <p:extLst>
      <p:ext uri="{BB962C8B-B14F-4D97-AF65-F5344CB8AC3E}">
        <p14:creationId xmlns:p14="http://schemas.microsoft.com/office/powerpoint/2010/main" val="104839656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插入页26">
    <p:spTree>
      <p:nvGrpSpPr>
        <p:cNvPr id="1" name=""/>
        <p:cNvGrpSpPr/>
        <p:nvPr/>
      </p:nvGrpSpPr>
      <p:grpSpPr>
        <a:xfrm>
          <a:off x="0" y="0"/>
          <a:ext cx="0" cy="0"/>
          <a:chOff x="0" y="0"/>
          <a:chExt cx="0" cy="0"/>
        </a:xfrm>
      </p:grpSpPr>
      <p:pic>
        <p:nvPicPr>
          <p:cNvPr id="10" name="图片 6" descr="大峪中学PPT1-21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3B23BDB4-1892-434E-AAC4-8F31CC543F7E}"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8FB13E1B-F814-4EE2-9821-F040C6A254E8}" type="slidenum">
              <a:rPr lang="zh-CN" altLang="en-US"/>
              <a:t>‹#›</a:t>
            </a:fld>
            <a:endParaRPr lang="zh-CN" altLang="en-US"/>
          </a:p>
        </p:txBody>
      </p:sp>
    </p:spTree>
    <p:extLst>
      <p:ext uri="{BB962C8B-B14F-4D97-AF65-F5344CB8AC3E}">
        <p14:creationId xmlns:p14="http://schemas.microsoft.com/office/powerpoint/2010/main" val="97567794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插入页27">
    <p:spTree>
      <p:nvGrpSpPr>
        <p:cNvPr id="1" name=""/>
        <p:cNvGrpSpPr/>
        <p:nvPr/>
      </p:nvGrpSpPr>
      <p:grpSpPr>
        <a:xfrm>
          <a:off x="0" y="0"/>
          <a:ext cx="0" cy="0"/>
          <a:chOff x="0" y="0"/>
          <a:chExt cx="0" cy="0"/>
        </a:xfrm>
      </p:grpSpPr>
      <p:pic>
        <p:nvPicPr>
          <p:cNvPr id="10" name="图片 6" descr="大峪中学PPT1-21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E53939FA-BCEA-4593-B0C3-4BE135905DF7}"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AFB6BE97-CC14-4FDB-8779-D8931AA11F9E}" type="slidenum">
              <a:rPr lang="zh-CN" altLang="en-US"/>
              <a:t>‹#›</a:t>
            </a:fld>
            <a:endParaRPr lang="zh-CN" altLang="en-US"/>
          </a:p>
        </p:txBody>
      </p:sp>
    </p:spTree>
    <p:extLst>
      <p:ext uri="{BB962C8B-B14F-4D97-AF65-F5344CB8AC3E}">
        <p14:creationId xmlns:p14="http://schemas.microsoft.com/office/powerpoint/2010/main" val="223856417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插入页28">
    <p:spTree>
      <p:nvGrpSpPr>
        <p:cNvPr id="1" name=""/>
        <p:cNvGrpSpPr/>
        <p:nvPr/>
      </p:nvGrpSpPr>
      <p:grpSpPr>
        <a:xfrm>
          <a:off x="0" y="0"/>
          <a:ext cx="0" cy="0"/>
          <a:chOff x="0" y="0"/>
          <a:chExt cx="0" cy="0"/>
        </a:xfrm>
      </p:grpSpPr>
      <p:pic>
        <p:nvPicPr>
          <p:cNvPr id="10" name="图片 6" descr="大峪中学PPT1-2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9"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1" name="日期占位符 2"/>
          <p:cNvSpPr>
            <a:spLocks noGrp="1"/>
          </p:cNvSpPr>
          <p:nvPr>
            <p:ph type="dt" sz="half" idx="21"/>
          </p:nvPr>
        </p:nvSpPr>
        <p:spPr/>
        <p:txBody>
          <a:bodyPr/>
          <a:lstStyle>
            <a:lvl1pPr>
              <a:defRPr/>
            </a:lvl1pPr>
          </a:lstStyle>
          <a:p>
            <a:fld id="{CC0DE6AE-D0F5-4587-993E-2212D38E1E02}"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6717528C-BAEC-44FA-A94A-58C699ECFAE1}" type="slidenum">
              <a:rPr lang="zh-CN" altLang="en-US"/>
              <a:t>‹#›</a:t>
            </a:fld>
            <a:endParaRPr lang="zh-CN" altLang="en-US"/>
          </a:p>
        </p:txBody>
      </p:sp>
    </p:spTree>
    <p:extLst>
      <p:ext uri="{BB962C8B-B14F-4D97-AF65-F5344CB8AC3E}">
        <p14:creationId xmlns:p14="http://schemas.microsoft.com/office/powerpoint/2010/main" val="421396199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插入页29">
    <p:spTree>
      <p:nvGrpSpPr>
        <p:cNvPr id="1" name=""/>
        <p:cNvGrpSpPr/>
        <p:nvPr/>
      </p:nvGrpSpPr>
      <p:grpSpPr>
        <a:xfrm>
          <a:off x="0" y="0"/>
          <a:ext cx="0" cy="0"/>
          <a:chOff x="0" y="0"/>
          <a:chExt cx="0" cy="0"/>
        </a:xfrm>
      </p:grpSpPr>
      <p:pic>
        <p:nvPicPr>
          <p:cNvPr id="9" name="图片 6" descr="大峪中学PPT1-22 (2).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95804EBB-ECEA-4AF0-BA76-F76FF2D9D81F}"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47EB8F65-F0DB-41D7-A94E-79F75EFFE37E}" type="slidenum">
              <a:rPr lang="zh-CN" altLang="en-US"/>
              <a:t>‹#›</a:t>
            </a:fld>
            <a:endParaRPr lang="zh-CN" altLang="en-US"/>
          </a:p>
        </p:txBody>
      </p:sp>
    </p:spTree>
    <p:extLst>
      <p:ext uri="{BB962C8B-B14F-4D97-AF65-F5344CB8AC3E}">
        <p14:creationId xmlns:p14="http://schemas.microsoft.com/office/powerpoint/2010/main" val="266043622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插入页30">
    <p:spTree>
      <p:nvGrpSpPr>
        <p:cNvPr id="1" name=""/>
        <p:cNvGrpSpPr/>
        <p:nvPr/>
      </p:nvGrpSpPr>
      <p:grpSpPr>
        <a:xfrm>
          <a:off x="0" y="0"/>
          <a:ext cx="0" cy="0"/>
          <a:chOff x="0" y="0"/>
          <a:chExt cx="0" cy="0"/>
        </a:xfrm>
      </p:grpSpPr>
      <p:pic>
        <p:nvPicPr>
          <p:cNvPr id="9" name="图片 6" descr="大峪中学PPT1-22 (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11113"/>
            <a:ext cx="9180513" cy="694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7270576"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1" name="图片占位符 10"/>
          <p:cNvSpPr>
            <a:spLocks noGrp="1"/>
          </p:cNvSpPr>
          <p:nvPr>
            <p:ph type="pic" sz="quarter" idx="16"/>
          </p:nvPr>
        </p:nvSpPr>
        <p:spPr>
          <a:xfrm>
            <a:off x="642910" y="4286256"/>
            <a:ext cx="2500330" cy="1785950"/>
          </a:xfrm>
        </p:spPr>
      </p:sp>
      <p:sp>
        <p:nvSpPr>
          <p:cNvPr id="12" name="图片占位符 10"/>
          <p:cNvSpPr>
            <a:spLocks noGrp="1"/>
          </p:cNvSpPr>
          <p:nvPr>
            <p:ph type="pic" sz="quarter" idx="17"/>
          </p:nvPr>
        </p:nvSpPr>
        <p:spPr>
          <a:xfrm>
            <a:off x="5929322" y="4286256"/>
            <a:ext cx="2500330" cy="1785950"/>
          </a:xfrm>
        </p:spPr>
      </p:sp>
      <p:sp>
        <p:nvSpPr>
          <p:cNvPr id="13" name="图片占位符 10"/>
          <p:cNvSpPr>
            <a:spLocks noGrp="1"/>
          </p:cNvSpPr>
          <p:nvPr>
            <p:ph type="pic" sz="quarter" idx="18"/>
          </p:nvPr>
        </p:nvSpPr>
        <p:spPr>
          <a:xfrm>
            <a:off x="3286116" y="4286256"/>
            <a:ext cx="2500330" cy="1785950"/>
          </a:xfrm>
        </p:spPr>
      </p:sp>
      <p:sp>
        <p:nvSpPr>
          <p:cNvPr id="14"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16"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96E6E1CF-E8F1-45A3-8D77-D2212E9DA7CF}" type="datetimeFigureOut">
              <a:rPr lang="zh-CN" altLang="en-US"/>
              <a:t>2019/12/9</a:t>
            </a:fld>
            <a:endParaRPr lang="zh-CN" altLang="en-US"/>
          </a:p>
        </p:txBody>
      </p:sp>
      <p:sp>
        <p:nvSpPr>
          <p:cNvPr id="15"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7" name="灯片编号占位符 4"/>
          <p:cNvSpPr>
            <a:spLocks noGrp="1"/>
          </p:cNvSpPr>
          <p:nvPr>
            <p:ph type="sldNum" sz="quarter" idx="23"/>
          </p:nvPr>
        </p:nvSpPr>
        <p:spPr/>
        <p:txBody>
          <a:bodyPr/>
          <a:lstStyle>
            <a:lvl1pPr>
              <a:defRPr/>
            </a:lvl1pPr>
          </a:lstStyle>
          <a:p>
            <a:fld id="{3032A416-B3B7-48E0-8B53-F931567A6451}" type="slidenum">
              <a:rPr lang="zh-CN" altLang="en-US"/>
              <a:t>‹#›</a:t>
            </a:fld>
            <a:endParaRPr lang="zh-CN" altLang="en-US"/>
          </a:p>
        </p:txBody>
      </p:sp>
    </p:spTree>
    <p:extLst>
      <p:ext uri="{BB962C8B-B14F-4D97-AF65-F5344CB8AC3E}">
        <p14:creationId xmlns:p14="http://schemas.microsoft.com/office/powerpoint/2010/main" val="5346278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插入页31">
    <p:spTree>
      <p:nvGrpSpPr>
        <p:cNvPr id="1" name=""/>
        <p:cNvGrpSpPr/>
        <p:nvPr/>
      </p:nvGrpSpPr>
      <p:grpSpPr>
        <a:xfrm>
          <a:off x="0" y="0"/>
          <a:ext cx="0" cy="0"/>
          <a:chOff x="0" y="0"/>
          <a:chExt cx="0" cy="0"/>
        </a:xfrm>
      </p:grpSpPr>
      <p:pic>
        <p:nvPicPr>
          <p:cNvPr id="9" name="图片 6" descr="大峪中学PPT1-23.pn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513" y="0"/>
            <a:ext cx="9180513" cy="694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标题 1"/>
          <p:cNvSpPr>
            <a:spLocks noGrp="1"/>
          </p:cNvSpPr>
          <p:nvPr>
            <p:ph type="ctrTitle"/>
          </p:nvPr>
        </p:nvSpPr>
        <p:spPr>
          <a:xfrm>
            <a:off x="896742" y="1142984"/>
            <a:ext cx="6675654" cy="659472"/>
          </a:xfrm>
        </p:spPr>
        <p:txBody>
          <a:bodyPr>
            <a:normAutofit/>
          </a:bodyPr>
          <a:lstStyle>
            <a:lvl1pPr algn="l">
              <a:defRPr sz="30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5" name="图片占位符 10"/>
          <p:cNvSpPr>
            <a:spLocks noGrp="1"/>
          </p:cNvSpPr>
          <p:nvPr>
            <p:ph type="pic" sz="quarter" idx="16"/>
          </p:nvPr>
        </p:nvSpPr>
        <p:spPr>
          <a:xfrm>
            <a:off x="642910" y="4286256"/>
            <a:ext cx="2500330" cy="1785950"/>
          </a:xfrm>
        </p:spPr>
      </p:sp>
      <p:sp>
        <p:nvSpPr>
          <p:cNvPr id="16" name="图片占位符 10"/>
          <p:cNvSpPr>
            <a:spLocks noGrp="1"/>
          </p:cNvSpPr>
          <p:nvPr>
            <p:ph type="pic" sz="quarter" idx="17"/>
          </p:nvPr>
        </p:nvSpPr>
        <p:spPr>
          <a:xfrm>
            <a:off x="5929322" y="4286256"/>
            <a:ext cx="2500330" cy="1785950"/>
          </a:xfrm>
        </p:spPr>
      </p:sp>
      <p:sp>
        <p:nvSpPr>
          <p:cNvPr id="17" name="图片占位符 10"/>
          <p:cNvSpPr>
            <a:spLocks noGrp="1"/>
          </p:cNvSpPr>
          <p:nvPr>
            <p:ph type="pic" sz="quarter" idx="18"/>
          </p:nvPr>
        </p:nvSpPr>
        <p:spPr>
          <a:xfrm>
            <a:off x="3286116" y="4286256"/>
            <a:ext cx="2500330" cy="1785950"/>
          </a:xfrm>
        </p:spPr>
      </p:sp>
      <p:sp>
        <p:nvSpPr>
          <p:cNvPr id="18" name="文本占位符 14"/>
          <p:cNvSpPr>
            <a:spLocks noGrp="1"/>
          </p:cNvSpPr>
          <p:nvPr>
            <p:ph type="body" sz="quarter" idx="19"/>
          </p:nvPr>
        </p:nvSpPr>
        <p:spPr>
          <a:xfrm>
            <a:off x="4214810" y="214292"/>
            <a:ext cx="4714880" cy="285750"/>
          </a:xfrm>
        </p:spPr>
        <p:txBody>
          <a:bodyPr/>
          <a:lstStyle>
            <a:lvl1pPr algn="r">
              <a:buNone/>
              <a:defRPr sz="1200">
                <a:solidFill>
                  <a:schemeClr val="bg1"/>
                </a:solidFill>
              </a:defRPr>
            </a:lvl1pPr>
          </a:lstStyle>
          <a:p>
            <a:pPr lvl="0"/>
            <a:endParaRPr lang="zh-CN" altLang="en-US" dirty="0"/>
          </a:p>
        </p:txBody>
      </p:sp>
      <p:sp>
        <p:nvSpPr>
          <p:cNvPr id="20" name="文本占位符 14"/>
          <p:cNvSpPr>
            <a:spLocks noGrp="1"/>
          </p:cNvSpPr>
          <p:nvPr>
            <p:ph type="body" sz="quarter" idx="20"/>
          </p:nvPr>
        </p:nvSpPr>
        <p:spPr>
          <a:xfrm>
            <a:off x="1285852" y="1857364"/>
            <a:ext cx="6286544" cy="1928826"/>
          </a:xfrm>
        </p:spPr>
        <p:txBody>
          <a:bodyPr/>
          <a:lstStyle>
            <a:lvl1pPr algn="l">
              <a:buNone/>
              <a:defRPr sz="1400">
                <a:solidFill>
                  <a:schemeClr val="bg1"/>
                </a:solidFill>
              </a:defRPr>
            </a:lvl1pPr>
          </a:lstStyle>
          <a:p>
            <a:pPr lvl="0"/>
            <a:endParaRPr lang="zh-CN" altLang="en-US" dirty="0"/>
          </a:p>
        </p:txBody>
      </p:sp>
      <p:sp>
        <p:nvSpPr>
          <p:cNvPr id="10" name="日期占位符 2"/>
          <p:cNvSpPr>
            <a:spLocks noGrp="1"/>
          </p:cNvSpPr>
          <p:nvPr>
            <p:ph type="dt" sz="half" idx="21"/>
          </p:nvPr>
        </p:nvSpPr>
        <p:spPr/>
        <p:txBody>
          <a:bodyPr/>
          <a:lstStyle>
            <a:lvl1pPr>
              <a:defRPr/>
            </a:lvl1pPr>
          </a:lstStyle>
          <a:p>
            <a:fld id="{CB49DE3E-FC0E-4A26-A709-ADB21EB7321C}" type="datetimeFigureOut">
              <a:rPr lang="zh-CN" altLang="en-US"/>
              <a:t>2019/12/9</a:t>
            </a:fld>
            <a:endParaRPr lang="zh-CN" altLang="en-US"/>
          </a:p>
        </p:txBody>
      </p:sp>
      <p:sp>
        <p:nvSpPr>
          <p:cNvPr id="11" name="页脚占位符 3"/>
          <p:cNvSpPr>
            <a:spLocks noGrp="1"/>
          </p:cNvSpPr>
          <p:nvPr>
            <p:ph type="ftr" sz="quarter" idx="22"/>
          </p:nvPr>
        </p:nvSpPr>
        <p:spPr/>
        <p:txBody>
          <a:bodyPr/>
          <a:lstStyle>
            <a:lvl1pPr>
              <a:defRPr/>
            </a:lvl1pPr>
          </a:lstStyle>
          <a:p>
            <a:pPr>
              <a:defRPr/>
            </a:pPr>
            <a:endParaRPr lang="zh-CN" altLang="en-US">
              <a:solidFill>
                <a:prstClr val="black">
                  <a:tint val="75000"/>
                </a:prstClr>
              </a:solidFill>
            </a:endParaRPr>
          </a:p>
        </p:txBody>
      </p:sp>
      <p:sp>
        <p:nvSpPr>
          <p:cNvPr id="12" name="灯片编号占位符 4"/>
          <p:cNvSpPr>
            <a:spLocks noGrp="1"/>
          </p:cNvSpPr>
          <p:nvPr>
            <p:ph type="sldNum" sz="quarter" idx="23"/>
          </p:nvPr>
        </p:nvSpPr>
        <p:spPr/>
        <p:txBody>
          <a:bodyPr/>
          <a:lstStyle>
            <a:lvl1pPr>
              <a:defRPr/>
            </a:lvl1pPr>
          </a:lstStyle>
          <a:p>
            <a:fld id="{9570BD3E-BE88-4D4F-A541-6015E7A1024F}" type="slidenum">
              <a:rPr lang="zh-CN" altLang="en-US"/>
              <a:t>‹#›</a:t>
            </a:fld>
            <a:endParaRPr lang="zh-CN" altLang="en-US"/>
          </a:p>
        </p:txBody>
      </p:sp>
    </p:spTree>
    <p:extLst>
      <p:ext uri="{BB962C8B-B14F-4D97-AF65-F5344CB8AC3E}">
        <p14:creationId xmlns:p14="http://schemas.microsoft.com/office/powerpoint/2010/main" val="412658512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标题页3">
    <p:spTree>
      <p:nvGrpSpPr>
        <p:cNvPr id="1" name=""/>
        <p:cNvGrpSpPr/>
        <p:nvPr/>
      </p:nvGrpSpPr>
      <p:grpSpPr>
        <a:xfrm>
          <a:off x="0" y="0"/>
          <a:ext cx="0" cy="0"/>
          <a:chOff x="0" y="0"/>
          <a:chExt cx="0" cy="0"/>
        </a:xfrm>
      </p:grpSpPr>
      <p:pic>
        <p:nvPicPr>
          <p:cNvPr id="4" name="Picture 2" descr="C:\Users\jinring\Desktop\大峪中学PPT模板文件图片\PNG图片\大峪中学PPT1-21.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19D694C6-076A-41B9-A5A3-44D800213680}"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2CA0103C-0E0C-4359-9C28-3CB79CFA7CFF}" type="slidenum">
              <a:rPr lang="zh-CN" altLang="en-US"/>
              <a:t>‹#›</a:t>
            </a:fld>
            <a:endParaRPr lang="zh-CN" altLang="en-US"/>
          </a:p>
        </p:txBody>
      </p:sp>
    </p:spTree>
    <p:extLst>
      <p:ext uri="{BB962C8B-B14F-4D97-AF65-F5344CB8AC3E}">
        <p14:creationId xmlns:p14="http://schemas.microsoft.com/office/powerpoint/2010/main" val="318531332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39_品牌页">
    <p:spTree>
      <p:nvGrpSpPr>
        <p:cNvPr id="1" name=""/>
        <p:cNvGrpSpPr/>
        <p:nvPr/>
      </p:nvGrpSpPr>
      <p:grpSpPr>
        <a:xfrm>
          <a:off x="0" y="0"/>
          <a:ext cx="0" cy="0"/>
          <a:chOff x="0" y="0"/>
          <a:chExt cx="0" cy="0"/>
        </a:xfrm>
      </p:grpSpPr>
      <p:pic>
        <p:nvPicPr>
          <p:cNvPr id="7"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1214414" y="4286256"/>
            <a:ext cx="6768752" cy="492086"/>
          </a:xfrm>
        </p:spPr>
        <p:txBody>
          <a:bodyPr>
            <a:normAutofit/>
          </a:bodyPr>
          <a:lstStyle>
            <a:lvl1pPr algn="ctr">
              <a:defRPr sz="2400" b="1">
                <a:solidFill>
                  <a:srgbClr val="3E3A39"/>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12" name="图片占位符 10"/>
          <p:cNvSpPr>
            <a:spLocks noGrp="1"/>
          </p:cNvSpPr>
          <p:nvPr>
            <p:ph type="pic" sz="quarter" idx="16"/>
          </p:nvPr>
        </p:nvSpPr>
        <p:spPr>
          <a:xfrm>
            <a:off x="0" y="857232"/>
            <a:ext cx="4500562" cy="3286148"/>
          </a:xfrm>
        </p:spPr>
      </p:sp>
      <p:sp>
        <p:nvSpPr>
          <p:cNvPr id="13" name="图片占位符 10"/>
          <p:cNvSpPr>
            <a:spLocks noGrp="1"/>
          </p:cNvSpPr>
          <p:nvPr>
            <p:ph type="pic" sz="quarter" idx="17"/>
          </p:nvPr>
        </p:nvSpPr>
        <p:spPr>
          <a:xfrm>
            <a:off x="4643438" y="857232"/>
            <a:ext cx="4500562" cy="3286148"/>
          </a:xfrm>
        </p:spPr>
      </p:sp>
      <p:sp>
        <p:nvSpPr>
          <p:cNvPr id="14" name="文本占位符 14"/>
          <p:cNvSpPr>
            <a:spLocks noGrp="1"/>
          </p:cNvSpPr>
          <p:nvPr>
            <p:ph type="body" sz="quarter" idx="19"/>
          </p:nvPr>
        </p:nvSpPr>
        <p:spPr>
          <a:xfrm>
            <a:off x="1214414" y="4857760"/>
            <a:ext cx="6786610" cy="1857388"/>
          </a:xfrm>
        </p:spPr>
        <p:txBody>
          <a:bodyPr/>
          <a:lstStyle>
            <a:lvl1pPr algn="ctr">
              <a:buNone/>
              <a:defRPr sz="1400">
                <a:solidFill>
                  <a:srgbClr val="3E3A39"/>
                </a:solidFill>
              </a:defRPr>
            </a:lvl1pPr>
          </a:lstStyle>
          <a:p>
            <a:pPr lvl="0"/>
            <a:endParaRPr lang="zh-CN" altLang="en-US" dirty="0"/>
          </a:p>
        </p:txBody>
      </p:sp>
    </p:spTree>
    <p:extLst>
      <p:ext uri="{BB962C8B-B14F-4D97-AF65-F5344CB8AC3E}">
        <p14:creationId xmlns:p14="http://schemas.microsoft.com/office/powerpoint/2010/main" val="268688042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标题页4">
    <p:spTree>
      <p:nvGrpSpPr>
        <p:cNvPr id="1" name=""/>
        <p:cNvGrpSpPr/>
        <p:nvPr/>
      </p:nvGrpSpPr>
      <p:grpSpPr>
        <a:xfrm>
          <a:off x="0" y="0"/>
          <a:ext cx="0" cy="0"/>
          <a:chOff x="0" y="0"/>
          <a:chExt cx="0" cy="0"/>
        </a:xfrm>
      </p:grpSpPr>
      <p:pic>
        <p:nvPicPr>
          <p:cNvPr id="4" name="Picture 2" descr="C:\Users\jinring\Desktop\大峪中学PPT模板文件图片\PNG图片\大峪中学PPT1-10.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AA1A5ED7-99D6-45D7-BFA0-4A102007B739}"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37904BD7-A310-4756-82AA-19FE44680A75}" type="slidenum">
              <a:rPr lang="zh-CN" altLang="en-US"/>
              <a:t>‹#›</a:t>
            </a:fld>
            <a:endParaRPr lang="zh-CN" altLang="en-US"/>
          </a:p>
        </p:txBody>
      </p:sp>
    </p:spTree>
    <p:extLst>
      <p:ext uri="{BB962C8B-B14F-4D97-AF65-F5344CB8AC3E}">
        <p14:creationId xmlns:p14="http://schemas.microsoft.com/office/powerpoint/2010/main" val="388730870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41_品牌页">
    <p:spTree>
      <p:nvGrpSpPr>
        <p:cNvPr id="1" name=""/>
        <p:cNvGrpSpPr/>
        <p:nvPr/>
      </p:nvGrpSpPr>
      <p:grpSpPr>
        <a:xfrm>
          <a:off x="0" y="0"/>
          <a:ext cx="0" cy="0"/>
          <a:chOff x="0" y="0"/>
          <a:chExt cx="0" cy="0"/>
        </a:xfrm>
      </p:grpSpPr>
      <p:pic>
        <p:nvPicPr>
          <p:cNvPr id="6"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图片占位符 23"/>
          <p:cNvSpPr>
            <a:spLocks noGrp="1"/>
          </p:cNvSpPr>
          <p:nvPr>
            <p:ph type="pic" sz="quarter" idx="14"/>
          </p:nvPr>
        </p:nvSpPr>
        <p:spPr>
          <a:xfrm>
            <a:off x="0" y="785794"/>
            <a:ext cx="9144000" cy="6143669"/>
          </a:xfrm>
        </p:spPr>
        <p:txBody>
          <a:bodyPr/>
          <a:lstStyle/>
          <a:p>
            <a:pPr lvl="0"/>
            <a:endParaRPr lang="zh-CN" altLang="en-US" noProof="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9" name="标题 1"/>
          <p:cNvSpPr>
            <a:spLocks noGrp="1"/>
          </p:cNvSpPr>
          <p:nvPr>
            <p:ph type="ctrTitle"/>
          </p:nvPr>
        </p:nvSpPr>
        <p:spPr>
          <a:xfrm>
            <a:off x="428596" y="5572140"/>
            <a:ext cx="3357586" cy="500066"/>
          </a:xfrm>
        </p:spPr>
        <p:txBody>
          <a:bodyPr>
            <a:normAutofit/>
          </a:bodyPr>
          <a:lstStyle>
            <a:lvl1pPr algn="l">
              <a:defRPr sz="2400" b="1">
                <a:solidFill>
                  <a:schemeClr val="bg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19" name="文本占位符 18"/>
          <p:cNvSpPr>
            <a:spLocks noGrp="1"/>
          </p:cNvSpPr>
          <p:nvPr>
            <p:ph type="body" sz="quarter" idx="13"/>
          </p:nvPr>
        </p:nvSpPr>
        <p:spPr>
          <a:xfrm>
            <a:off x="4000496" y="5643578"/>
            <a:ext cx="4643470" cy="1045577"/>
          </a:xfrm>
        </p:spPr>
        <p:txBody>
          <a:bodyPr/>
          <a:lstStyle>
            <a:lvl1pPr>
              <a:buNone/>
              <a:defRPr sz="1400">
                <a:solidFill>
                  <a:schemeClr val="bg1"/>
                </a:solidFill>
              </a:defRPr>
            </a:lvl1pPr>
          </a:lstStyle>
          <a:p>
            <a:pPr lvl="0"/>
            <a:r>
              <a:rPr lang="zh-CN" altLang="en-US"/>
              <a:t>单击此处编辑母版文本样式</a:t>
            </a:r>
          </a:p>
        </p:txBody>
      </p:sp>
    </p:spTree>
    <p:extLst>
      <p:ext uri="{BB962C8B-B14F-4D97-AF65-F5344CB8AC3E}">
        <p14:creationId xmlns:p14="http://schemas.microsoft.com/office/powerpoint/2010/main" val="44712782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标题页5">
    <p:spTree>
      <p:nvGrpSpPr>
        <p:cNvPr id="1" name=""/>
        <p:cNvGrpSpPr/>
        <p:nvPr/>
      </p:nvGrpSpPr>
      <p:grpSpPr>
        <a:xfrm>
          <a:off x="0" y="0"/>
          <a:ext cx="0" cy="0"/>
          <a:chOff x="0" y="0"/>
          <a:chExt cx="0" cy="0"/>
        </a:xfrm>
      </p:grpSpPr>
      <p:pic>
        <p:nvPicPr>
          <p:cNvPr id="4" name="Picture 2" descr="C:\Users\jinring\Desktop\大峪中学PPT模板文件图片\PNG图片\大峪中学PPT1-09.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2564904"/>
            <a:ext cx="7270576" cy="1008112"/>
          </a:xfrm>
        </p:spPr>
        <p:txBody>
          <a:bodyPr>
            <a:normAutofit/>
          </a:bodyPr>
          <a:lstStyle>
            <a:lvl1pPr algn="ctr">
              <a:defRPr sz="3600" b="1">
                <a:solidFill>
                  <a:srgbClr val="007791"/>
                </a:solidFill>
                <a:latin typeface="微软雅黑" panose="020B0503020204020204" pitchFamily="34" charset="-122"/>
                <a:ea typeface="微软雅黑" panose="020B0503020204020204" pitchFamily="34" charset="-122"/>
              </a:defRPr>
            </a:lvl1pPr>
          </a:lstStyle>
          <a:p>
            <a:r>
              <a:rPr lang="zh-CN" altLang="en-US"/>
              <a:t>单击此处编辑母版标题样式</a:t>
            </a:r>
            <a:endParaRPr lang="zh-CN" altLang="en-US" dirty="0"/>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ltLang="zh-CN" dirty="0"/>
          </a:p>
        </p:txBody>
      </p:sp>
      <p:sp>
        <p:nvSpPr>
          <p:cNvPr id="5" name="日期占位符 2"/>
          <p:cNvSpPr>
            <a:spLocks noGrp="1"/>
          </p:cNvSpPr>
          <p:nvPr>
            <p:ph type="dt" sz="half" idx="10"/>
          </p:nvPr>
        </p:nvSpPr>
        <p:spPr/>
        <p:txBody>
          <a:bodyPr/>
          <a:lstStyle>
            <a:lvl1pPr>
              <a:defRPr/>
            </a:lvl1pPr>
          </a:lstStyle>
          <a:p>
            <a:fld id="{5D153A91-291B-4C8F-8B81-26A8FA0BB25B}" type="datetimeFigureOut">
              <a:rPr lang="zh-CN" altLang="en-US"/>
              <a:t>2019/12/9</a:t>
            </a:fld>
            <a:endParaRPr lang="zh-CN" altLang="en-US"/>
          </a:p>
        </p:txBody>
      </p:sp>
      <p:sp>
        <p:nvSpPr>
          <p:cNvPr id="6"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7" name="灯片编号占位符 4"/>
          <p:cNvSpPr>
            <a:spLocks noGrp="1"/>
          </p:cNvSpPr>
          <p:nvPr>
            <p:ph type="sldNum" sz="quarter" idx="12"/>
          </p:nvPr>
        </p:nvSpPr>
        <p:spPr/>
        <p:txBody>
          <a:bodyPr/>
          <a:lstStyle>
            <a:lvl1pPr>
              <a:defRPr/>
            </a:lvl1pPr>
          </a:lstStyle>
          <a:p>
            <a:fld id="{446B6233-B303-49C2-8959-E48AD71EB545}" type="slidenum">
              <a:rPr lang="zh-CN" altLang="en-US"/>
              <a:t>‹#›</a:t>
            </a:fld>
            <a:endParaRPr lang="zh-CN" altLang="en-US"/>
          </a:p>
        </p:txBody>
      </p:sp>
    </p:spTree>
    <p:extLst>
      <p:ext uri="{BB962C8B-B14F-4D97-AF65-F5344CB8AC3E}">
        <p14:creationId xmlns:p14="http://schemas.microsoft.com/office/powerpoint/2010/main" val="338822876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43_品牌页">
    <p:spTree>
      <p:nvGrpSpPr>
        <p:cNvPr id="1" name=""/>
        <p:cNvGrpSpPr/>
        <p:nvPr/>
      </p:nvGrpSpPr>
      <p:grpSpPr>
        <a:xfrm>
          <a:off x="0" y="0"/>
          <a:ext cx="0" cy="0"/>
          <a:chOff x="0" y="0"/>
          <a:chExt cx="0" cy="0"/>
        </a:xfrm>
      </p:grpSpPr>
      <p:pic>
        <p:nvPicPr>
          <p:cNvPr id="5" name="Picture 2" descr="C:\Users\jinring\Desktop\大峪中学PPT模板文件图片\PNG图片\大峪中学PPT1-0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标题 1"/>
          <p:cNvSpPr>
            <a:spLocks noGrp="1"/>
          </p:cNvSpPr>
          <p:nvPr>
            <p:ph type="ctrTitle"/>
          </p:nvPr>
        </p:nvSpPr>
        <p:spPr>
          <a:xfrm>
            <a:off x="901824" y="1000108"/>
            <a:ext cx="7270576" cy="1008112"/>
          </a:xfrm>
        </p:spPr>
        <p:txBody>
          <a:bodyPr>
            <a:normAutofit/>
          </a:bodyPr>
          <a:lstStyle>
            <a:lvl1pPr algn="ctr">
              <a:defRPr sz="2400" b="1">
                <a:solidFill>
                  <a:srgbClr val="00446E"/>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p>
        </p:txBody>
      </p:sp>
      <p:sp>
        <p:nvSpPr>
          <p:cNvPr id="8" name="副标题 2"/>
          <p:cNvSpPr>
            <a:spLocks noGrp="1"/>
          </p:cNvSpPr>
          <p:nvPr>
            <p:ph type="subTitle" idx="1"/>
          </p:nvPr>
        </p:nvSpPr>
        <p:spPr>
          <a:xfrm>
            <a:off x="3707904" y="260648"/>
            <a:ext cx="5184576" cy="360040"/>
          </a:xfrm>
        </p:spPr>
        <p:txBody>
          <a:bodyPr>
            <a:normAutofit/>
          </a:bodyPr>
          <a:lstStyle>
            <a:lvl1pPr marL="0" indent="0" algn="r">
              <a:buNone/>
              <a:defRPr sz="1200">
                <a:solidFill>
                  <a:schemeClr val="bg1"/>
                </a:solidFill>
                <a:latin typeface="微软雅黑" panose="020B0503020204020204" pitchFamily="34" charset="-122"/>
                <a:ea typeface="微软雅黑" panose="020B0503020204020204" pitchFamily="34" charset="-12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a:t>单击此处编辑母版副标题样式</a:t>
            </a:r>
            <a:endParaRPr lang="en-US" altLang="zh-CN" dirty="0"/>
          </a:p>
        </p:txBody>
      </p:sp>
      <p:sp>
        <p:nvSpPr>
          <p:cNvPr id="11" name="文本占位符 14"/>
          <p:cNvSpPr>
            <a:spLocks noGrp="1"/>
          </p:cNvSpPr>
          <p:nvPr>
            <p:ph type="body" sz="quarter" idx="19"/>
          </p:nvPr>
        </p:nvSpPr>
        <p:spPr>
          <a:xfrm>
            <a:off x="1142976" y="2071678"/>
            <a:ext cx="6786610" cy="4286280"/>
          </a:xfrm>
        </p:spPr>
        <p:txBody>
          <a:bodyPr/>
          <a:lstStyle>
            <a:lvl1pPr algn="ctr">
              <a:buNone/>
              <a:defRPr sz="1400">
                <a:solidFill>
                  <a:srgbClr val="3E3A39"/>
                </a:solidFill>
              </a:defRPr>
            </a:lvl1pPr>
          </a:lstStyle>
          <a:p>
            <a:pPr lvl="0"/>
            <a:endParaRPr lang="zh-CN" altLang="en-US" dirty="0"/>
          </a:p>
        </p:txBody>
      </p:sp>
      <p:sp>
        <p:nvSpPr>
          <p:cNvPr id="6" name="日期占位符 2"/>
          <p:cNvSpPr>
            <a:spLocks noGrp="1"/>
          </p:cNvSpPr>
          <p:nvPr>
            <p:ph type="dt" sz="half" idx="20"/>
          </p:nvPr>
        </p:nvSpPr>
        <p:spPr/>
        <p:txBody>
          <a:bodyPr/>
          <a:lstStyle>
            <a:lvl1pPr>
              <a:defRPr/>
            </a:lvl1pPr>
          </a:lstStyle>
          <a:p>
            <a:fld id="{50D9EF8C-F729-46DB-8BA9-BD1CD3562E6B}" type="datetimeFigureOut">
              <a:rPr lang="zh-CN" altLang="en-US"/>
              <a:t>2019/12/9</a:t>
            </a:fld>
            <a:endParaRPr lang="zh-CN" altLang="en-US"/>
          </a:p>
        </p:txBody>
      </p:sp>
      <p:sp>
        <p:nvSpPr>
          <p:cNvPr id="7" name="页脚占位符 3"/>
          <p:cNvSpPr>
            <a:spLocks noGrp="1"/>
          </p:cNvSpPr>
          <p:nvPr>
            <p:ph type="ftr" sz="quarter" idx="21"/>
          </p:nvPr>
        </p:nvSpPr>
        <p:spPr/>
        <p:txBody>
          <a:bodyPr/>
          <a:lstStyle>
            <a:lvl1pPr>
              <a:defRPr/>
            </a:lvl1pPr>
          </a:lstStyle>
          <a:p>
            <a:pPr>
              <a:defRPr/>
            </a:pPr>
            <a:endParaRPr lang="zh-CN" altLang="en-US">
              <a:solidFill>
                <a:prstClr val="black">
                  <a:tint val="75000"/>
                </a:prstClr>
              </a:solidFill>
            </a:endParaRPr>
          </a:p>
        </p:txBody>
      </p:sp>
      <p:sp>
        <p:nvSpPr>
          <p:cNvPr id="10" name="灯片编号占位符 4"/>
          <p:cNvSpPr>
            <a:spLocks noGrp="1"/>
          </p:cNvSpPr>
          <p:nvPr>
            <p:ph type="sldNum" sz="quarter" idx="22"/>
          </p:nvPr>
        </p:nvSpPr>
        <p:spPr/>
        <p:txBody>
          <a:bodyPr/>
          <a:lstStyle>
            <a:lvl1pPr>
              <a:defRPr/>
            </a:lvl1pPr>
          </a:lstStyle>
          <a:p>
            <a:fld id="{6E44FBFB-DDCC-4D2C-B5BF-883B7F526A97}" type="slidenum">
              <a:rPr lang="zh-CN" altLang="en-US"/>
              <a:t>‹#›</a:t>
            </a:fld>
            <a:endParaRPr lang="zh-CN" altLang="en-US"/>
          </a:p>
        </p:txBody>
      </p:sp>
    </p:spTree>
    <p:extLst>
      <p:ext uri="{BB962C8B-B14F-4D97-AF65-F5344CB8AC3E}">
        <p14:creationId xmlns:p14="http://schemas.microsoft.com/office/powerpoint/2010/main" val="2890214000"/>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感谢页1">
    <p:spTree>
      <p:nvGrpSpPr>
        <p:cNvPr id="1" name=""/>
        <p:cNvGrpSpPr/>
        <p:nvPr/>
      </p:nvGrpSpPr>
      <p:grpSpPr>
        <a:xfrm>
          <a:off x="0" y="0"/>
          <a:ext cx="0" cy="0"/>
          <a:chOff x="0" y="0"/>
          <a:chExt cx="0" cy="0"/>
        </a:xfrm>
      </p:grpSpPr>
      <p:pic>
        <p:nvPicPr>
          <p:cNvPr id="2" name="Picture 6" descr="C:\Users\jinring\Desktop\大峪中学PPT1-08.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jinring\Desktop\大峪中学PPT模板文件图片\PNG图片\大峪中学PPT4-02.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857625" y="2503488"/>
            <a:ext cx="1350963"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日期占位符 2"/>
          <p:cNvSpPr>
            <a:spLocks noGrp="1"/>
          </p:cNvSpPr>
          <p:nvPr>
            <p:ph type="dt" sz="half" idx="10"/>
          </p:nvPr>
        </p:nvSpPr>
        <p:spPr/>
        <p:txBody>
          <a:bodyPr/>
          <a:lstStyle>
            <a:lvl1pPr>
              <a:defRPr/>
            </a:lvl1pPr>
          </a:lstStyle>
          <a:p>
            <a:fld id="{EA619087-1322-4590-B1F8-7987DAA6FACE}" type="datetimeFigureOut">
              <a:rPr lang="zh-CN" altLang="en-US"/>
              <a:t>2019/12/9</a:t>
            </a:fld>
            <a:endParaRPr lang="zh-CN" altLang="en-US"/>
          </a:p>
        </p:txBody>
      </p:sp>
      <p:sp>
        <p:nvSpPr>
          <p:cNvPr id="5" name="页脚占位符 3"/>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6" name="灯片编号占位符 4"/>
          <p:cNvSpPr>
            <a:spLocks noGrp="1"/>
          </p:cNvSpPr>
          <p:nvPr>
            <p:ph type="sldNum" sz="quarter" idx="12"/>
          </p:nvPr>
        </p:nvSpPr>
        <p:spPr/>
        <p:txBody>
          <a:bodyPr/>
          <a:lstStyle>
            <a:lvl1pPr>
              <a:defRPr/>
            </a:lvl1pPr>
          </a:lstStyle>
          <a:p>
            <a:fld id="{33835BBD-5D9F-44FC-A144-43C3CFB0FAE7}" type="slidenum">
              <a:rPr lang="zh-CN" altLang="en-US"/>
              <a:t>‹#›</a:t>
            </a:fld>
            <a:endParaRPr lang="zh-CN" altLang="en-US"/>
          </a:p>
        </p:txBody>
      </p:sp>
    </p:spTree>
    <p:extLst>
      <p:ext uri="{BB962C8B-B14F-4D97-AF65-F5344CB8AC3E}">
        <p14:creationId xmlns:p14="http://schemas.microsoft.com/office/powerpoint/2010/main" val="119699500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感谢页2">
    <p:spTree>
      <p:nvGrpSpPr>
        <p:cNvPr id="1" name=""/>
        <p:cNvGrpSpPr/>
        <p:nvPr/>
      </p:nvGrpSpPr>
      <p:grpSpPr>
        <a:xfrm>
          <a:off x="0" y="0"/>
          <a:ext cx="0" cy="0"/>
          <a:chOff x="0" y="0"/>
          <a:chExt cx="0" cy="0"/>
        </a:xfrm>
      </p:grpSpPr>
      <p:pic>
        <p:nvPicPr>
          <p:cNvPr id="3" name="Picture 3" descr="C:\Users\jinring\Desktop\大峪中学PPT模板文件图片\PNG图片\大峪中学PPT1-2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jinring\Desktop\大峪中学PPT模板文件图片\PNG图片\大峪中学PPT4-02.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857625" y="2503488"/>
            <a:ext cx="1350963"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图片占位符 10"/>
          <p:cNvSpPr>
            <a:spLocks noGrp="1"/>
          </p:cNvSpPr>
          <p:nvPr>
            <p:ph type="pic" sz="quarter" idx="10"/>
          </p:nvPr>
        </p:nvSpPr>
        <p:spPr>
          <a:xfrm>
            <a:off x="0" y="785813"/>
            <a:ext cx="9144000" cy="6072187"/>
          </a:xfrm>
        </p:spPr>
        <p:txBody>
          <a:bodyPr/>
          <a:lstStyle/>
          <a:p>
            <a:pPr lvl="0"/>
            <a:endParaRPr lang="zh-CN" altLang="en-US" noProof="0"/>
          </a:p>
        </p:txBody>
      </p:sp>
    </p:spTree>
    <p:extLst>
      <p:ext uri="{BB962C8B-B14F-4D97-AF65-F5344CB8AC3E}">
        <p14:creationId xmlns:p14="http://schemas.microsoft.com/office/powerpoint/2010/main" val="126669920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2019/12/9</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10595363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18" Type="http://schemas.openxmlformats.org/officeDocument/2006/relationships/slideLayout" Target="../slideLayouts/slideLayout74.xml"/><Relationship Id="rId26" Type="http://schemas.openxmlformats.org/officeDocument/2006/relationships/slideLayout" Target="../slideLayouts/slideLayout82.xml"/><Relationship Id="rId39" Type="http://schemas.openxmlformats.org/officeDocument/2006/relationships/slideLayout" Target="../slideLayouts/slideLayout95.xml"/><Relationship Id="rId3" Type="http://schemas.openxmlformats.org/officeDocument/2006/relationships/slideLayout" Target="../slideLayouts/slideLayout59.xml"/><Relationship Id="rId21" Type="http://schemas.openxmlformats.org/officeDocument/2006/relationships/slideLayout" Target="../slideLayouts/slideLayout77.xml"/><Relationship Id="rId34" Type="http://schemas.openxmlformats.org/officeDocument/2006/relationships/slideLayout" Target="../slideLayouts/slideLayout90.xml"/><Relationship Id="rId42" Type="http://schemas.openxmlformats.org/officeDocument/2006/relationships/slideLayout" Target="../slideLayouts/slideLayout98.xml"/><Relationship Id="rId47" Type="http://schemas.openxmlformats.org/officeDocument/2006/relationships/slideLayout" Target="../slideLayouts/slideLayout103.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slideLayout" Target="../slideLayouts/slideLayout73.xml"/><Relationship Id="rId25" Type="http://schemas.openxmlformats.org/officeDocument/2006/relationships/slideLayout" Target="../slideLayouts/slideLayout81.xml"/><Relationship Id="rId33" Type="http://schemas.openxmlformats.org/officeDocument/2006/relationships/slideLayout" Target="../slideLayouts/slideLayout89.xml"/><Relationship Id="rId38" Type="http://schemas.openxmlformats.org/officeDocument/2006/relationships/slideLayout" Target="../slideLayouts/slideLayout94.xml"/><Relationship Id="rId46" Type="http://schemas.openxmlformats.org/officeDocument/2006/relationships/slideLayout" Target="../slideLayouts/slideLayout102.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20" Type="http://schemas.openxmlformats.org/officeDocument/2006/relationships/slideLayout" Target="../slideLayouts/slideLayout76.xml"/><Relationship Id="rId29" Type="http://schemas.openxmlformats.org/officeDocument/2006/relationships/slideLayout" Target="../slideLayouts/slideLayout85.xml"/><Relationship Id="rId41" Type="http://schemas.openxmlformats.org/officeDocument/2006/relationships/slideLayout" Target="../slideLayouts/slideLayout97.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24" Type="http://schemas.openxmlformats.org/officeDocument/2006/relationships/slideLayout" Target="../slideLayouts/slideLayout80.xml"/><Relationship Id="rId32" Type="http://schemas.openxmlformats.org/officeDocument/2006/relationships/slideLayout" Target="../slideLayouts/slideLayout88.xml"/><Relationship Id="rId37" Type="http://schemas.openxmlformats.org/officeDocument/2006/relationships/slideLayout" Target="../slideLayouts/slideLayout93.xml"/><Relationship Id="rId40" Type="http://schemas.openxmlformats.org/officeDocument/2006/relationships/slideLayout" Target="../slideLayouts/slideLayout96.xml"/><Relationship Id="rId45" Type="http://schemas.openxmlformats.org/officeDocument/2006/relationships/slideLayout" Target="../slideLayouts/slideLayout101.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23" Type="http://schemas.openxmlformats.org/officeDocument/2006/relationships/slideLayout" Target="../slideLayouts/slideLayout79.xml"/><Relationship Id="rId28" Type="http://schemas.openxmlformats.org/officeDocument/2006/relationships/slideLayout" Target="../slideLayouts/slideLayout84.xml"/><Relationship Id="rId36" Type="http://schemas.openxmlformats.org/officeDocument/2006/relationships/slideLayout" Target="../slideLayouts/slideLayout92.xml"/><Relationship Id="rId10" Type="http://schemas.openxmlformats.org/officeDocument/2006/relationships/slideLayout" Target="../slideLayouts/slideLayout66.xml"/><Relationship Id="rId19" Type="http://schemas.openxmlformats.org/officeDocument/2006/relationships/slideLayout" Target="../slideLayouts/slideLayout75.xml"/><Relationship Id="rId31" Type="http://schemas.openxmlformats.org/officeDocument/2006/relationships/slideLayout" Target="../slideLayouts/slideLayout87.xml"/><Relationship Id="rId44" Type="http://schemas.openxmlformats.org/officeDocument/2006/relationships/slideLayout" Target="../slideLayouts/slideLayout100.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 Id="rId22" Type="http://schemas.openxmlformats.org/officeDocument/2006/relationships/slideLayout" Target="../slideLayouts/slideLayout78.xml"/><Relationship Id="rId27" Type="http://schemas.openxmlformats.org/officeDocument/2006/relationships/slideLayout" Target="../slideLayouts/slideLayout83.xml"/><Relationship Id="rId30" Type="http://schemas.openxmlformats.org/officeDocument/2006/relationships/slideLayout" Target="../slideLayouts/slideLayout86.xml"/><Relationship Id="rId35" Type="http://schemas.openxmlformats.org/officeDocument/2006/relationships/slideLayout" Target="../slideLayouts/slideLayout91.xml"/><Relationship Id="rId43" Type="http://schemas.openxmlformats.org/officeDocument/2006/relationships/slideLayout" Target="../slideLayouts/slideLayout99.xml"/><Relationship Id="rId48"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spcBef>
                <a:spcPct val="0"/>
              </a:spcBef>
              <a:spcAft>
                <a:spcPct val="0"/>
              </a:spcAft>
            </a:pPr>
            <a:fld id="{4D9C9748-B7CD-4ACB-9144-AFC41F930C92}" type="datetime1">
              <a:rPr lang="zh-CN" altLang="en-US" smtClean="0"/>
              <a:t>2019/12/9</a:t>
            </a:fld>
            <a:endParaRPr lang="zh-CN" alt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zh-CN" altLang="en-US"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2259665092"/>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2" r:id="rId12"/>
    <p:sldLayoutId id="2147483763" r:id="rId13"/>
    <p:sldLayoutId id="2147483764" r:id="rId14"/>
    <p:sldLayoutId id="2147483662"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 id="2147483684" r:id="rId34"/>
    <p:sldLayoutId id="2147483685" r:id="rId35"/>
    <p:sldLayoutId id="2147483686" r:id="rId36"/>
    <p:sldLayoutId id="2147483687" r:id="rId37"/>
    <p:sldLayoutId id="2147483688" r:id="rId38"/>
    <p:sldLayoutId id="2147483689" r:id="rId39"/>
    <p:sldLayoutId id="2147483690" r:id="rId40"/>
    <p:sldLayoutId id="2147483691" r:id="rId41"/>
    <p:sldLayoutId id="2147483692" r:id="rId42"/>
    <p:sldLayoutId id="2147483693" r:id="rId43"/>
    <p:sldLayoutId id="2147483694" r:id="rId44"/>
    <p:sldLayoutId id="2147483695" r:id="rId45"/>
    <p:sldLayoutId id="2147483696" r:id="rId46"/>
    <p:sldLayoutId id="2147483697" r:id="rId47"/>
    <p:sldLayoutId id="2147483698" r:id="rId48"/>
    <p:sldLayoutId id="2147483699" r:id="rId49"/>
    <p:sldLayoutId id="2147483700" r:id="rId50"/>
    <p:sldLayoutId id="2147483701" r:id="rId51"/>
    <p:sldLayoutId id="2147483702" r:id="rId52"/>
    <p:sldLayoutId id="2147483703" r:id="rId53"/>
    <p:sldLayoutId id="2147483704" r:id="rId54"/>
    <p:sldLayoutId id="2147483705" r:id="rId55"/>
    <p:sldLayoutId id="2147483813" r:id="rId5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lstStyle>
            <a:lvl1pPr>
              <a:defRPr sz="1200">
                <a:solidFill>
                  <a:srgbClr val="898989"/>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fld id="{63B9471D-B81F-4057-AC6C-18B0A353865D}" type="datetimeFigureOut">
              <a:rPr lang="zh-CN" altLang="en-US" smtClean="0"/>
              <a:t>2019/12/9</a:t>
            </a:fld>
            <a:endParaRPr lang="zh-CN" altLang="en-US" dirty="0"/>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微软雅黑" panose="020B0503020204020204" pitchFamily="34" charset="-122"/>
              </a:defRPr>
            </a:lvl1pPr>
          </a:lstStyle>
          <a:p>
            <a:pPr>
              <a:defRPr/>
            </a:pPr>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lstStyle>
            <a:lvl1pPr algn="r">
              <a:defRPr sz="1200">
                <a:solidFill>
                  <a:srgbClr val="898989"/>
                </a:solidFill>
                <a:latin typeface="微软雅黑" panose="020B0503020204020204" pitchFamily="34" charset="-122"/>
                <a:ea typeface="微软雅黑" panose="020B0503020204020204" pitchFamily="34" charset="-122"/>
              </a:defRPr>
            </a:lvl1pPr>
          </a:lstStyle>
          <a:p>
            <a:pPr fontAlgn="base">
              <a:spcBef>
                <a:spcPct val="0"/>
              </a:spcBef>
              <a:spcAft>
                <a:spcPct val="0"/>
              </a:spcAft>
            </a:pPr>
            <a:fld id="{DB5C9CBE-4D4E-4F2B-BF7B-9FEFFA6662D6}" type="slidenum">
              <a:rPr lang="zh-CN" altLang="en-US" smtClean="0"/>
              <a:t>‹#›</a:t>
            </a:fld>
            <a:endParaRPr lang="zh-CN" altLang="en-US" dirty="0"/>
          </a:p>
        </p:txBody>
      </p:sp>
    </p:spTree>
    <p:extLst>
      <p:ext uri="{BB962C8B-B14F-4D97-AF65-F5344CB8AC3E}">
        <p14:creationId xmlns:p14="http://schemas.microsoft.com/office/powerpoint/2010/main" val="529091265"/>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 id="2147483782" r:id="rId17"/>
    <p:sldLayoutId id="2147483783" r:id="rId18"/>
    <p:sldLayoutId id="2147483784" r:id="rId19"/>
    <p:sldLayoutId id="2147483785" r:id="rId20"/>
    <p:sldLayoutId id="2147483786" r:id="rId21"/>
    <p:sldLayoutId id="2147483787" r:id="rId22"/>
    <p:sldLayoutId id="2147483788" r:id="rId23"/>
    <p:sldLayoutId id="2147483789" r:id="rId24"/>
    <p:sldLayoutId id="2147483790" r:id="rId25"/>
    <p:sldLayoutId id="2147483791" r:id="rId26"/>
    <p:sldLayoutId id="2147483792" r:id="rId27"/>
    <p:sldLayoutId id="2147483793" r:id="rId28"/>
    <p:sldLayoutId id="2147483794" r:id="rId29"/>
    <p:sldLayoutId id="2147483795" r:id="rId30"/>
    <p:sldLayoutId id="2147483796" r:id="rId31"/>
    <p:sldLayoutId id="2147483797" r:id="rId32"/>
    <p:sldLayoutId id="2147483798" r:id="rId33"/>
    <p:sldLayoutId id="2147483799" r:id="rId34"/>
    <p:sldLayoutId id="2147483800" r:id="rId35"/>
    <p:sldLayoutId id="2147483801" r:id="rId36"/>
    <p:sldLayoutId id="2147483802" r:id="rId37"/>
    <p:sldLayoutId id="2147483803" r:id="rId38"/>
    <p:sldLayoutId id="2147483804" r:id="rId39"/>
    <p:sldLayoutId id="2147483805" r:id="rId40"/>
    <p:sldLayoutId id="2147483806" r:id="rId41"/>
    <p:sldLayoutId id="2147483807" r:id="rId42"/>
    <p:sldLayoutId id="2147483808" r:id="rId43"/>
    <p:sldLayoutId id="2147483809" r:id="rId44"/>
    <p:sldLayoutId id="2147483810" r:id="rId45"/>
    <p:sldLayoutId id="2147483811" r:id="rId46"/>
    <p:sldLayoutId id="2147483812" r:id="rId47"/>
  </p:sldLayoutIdLst>
  <p:txStyles>
    <p:titleStyle>
      <a:lvl1pPr algn="ctr" rtl="0" eaLnBrk="0" fontAlgn="base" hangingPunct="0">
        <a:spcBef>
          <a:spcPct val="0"/>
        </a:spcBef>
        <a:spcAft>
          <a:spcPct val="0"/>
        </a:spcAft>
        <a:defRPr sz="4400" kern="1200">
          <a:solidFill>
            <a:schemeClr val="tx1"/>
          </a:solidFill>
          <a:latin typeface="微软雅黑" panose="020B0503020204020204" pitchFamily="34" charset="-122"/>
          <a:ea typeface="微软雅黑" panose="020B0503020204020204" pitchFamily="34" charset="-122"/>
          <a:cs typeface="+mj-cs"/>
        </a:defRPr>
      </a:lvl1pPr>
      <a:lvl2pPr algn="ctr" rtl="0" eaLnBrk="0" fontAlgn="base" hangingPunct="0">
        <a:spcBef>
          <a:spcPct val="0"/>
        </a:spcBef>
        <a:spcAft>
          <a:spcPct val="0"/>
        </a:spcAft>
        <a:defRPr sz="4400">
          <a:solidFill>
            <a:schemeClr val="tx1"/>
          </a:solidFill>
          <a:latin typeface="宋体" panose="02010600030101010101" pitchFamily="2" charset="-122"/>
          <a:ea typeface="宋体" panose="02010600030101010101" pitchFamily="2" charset="-122"/>
        </a:defRPr>
      </a:lvl2pPr>
      <a:lvl3pPr algn="ctr" rtl="0" eaLnBrk="0" fontAlgn="base" hangingPunct="0">
        <a:spcBef>
          <a:spcPct val="0"/>
        </a:spcBef>
        <a:spcAft>
          <a:spcPct val="0"/>
        </a:spcAft>
        <a:defRPr sz="4400">
          <a:solidFill>
            <a:schemeClr val="tx1"/>
          </a:solidFill>
          <a:latin typeface="宋体" panose="02010600030101010101" pitchFamily="2" charset="-122"/>
          <a:ea typeface="宋体" panose="02010600030101010101" pitchFamily="2" charset="-122"/>
        </a:defRPr>
      </a:lvl3pPr>
      <a:lvl4pPr algn="ctr" rtl="0" eaLnBrk="0" fontAlgn="base" hangingPunct="0">
        <a:spcBef>
          <a:spcPct val="0"/>
        </a:spcBef>
        <a:spcAft>
          <a:spcPct val="0"/>
        </a:spcAft>
        <a:defRPr sz="4400">
          <a:solidFill>
            <a:schemeClr val="tx1"/>
          </a:solidFill>
          <a:latin typeface="宋体" panose="02010600030101010101" pitchFamily="2" charset="-122"/>
          <a:ea typeface="宋体" panose="02010600030101010101" pitchFamily="2" charset="-122"/>
        </a:defRPr>
      </a:lvl4pPr>
      <a:lvl5pPr algn="ctr" rtl="0" eaLnBrk="0" fontAlgn="base" hangingPunct="0">
        <a:spcBef>
          <a:spcPct val="0"/>
        </a:spcBef>
        <a:spcAft>
          <a:spcPct val="0"/>
        </a:spcAft>
        <a:defRPr sz="4400">
          <a:solidFill>
            <a:schemeClr val="tx1"/>
          </a:solidFill>
          <a:latin typeface="宋体" panose="02010600030101010101" pitchFamily="2" charset="-122"/>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微软雅黑" panose="020B0503020204020204" pitchFamily="34" charset="-122"/>
          <a:ea typeface="微软雅黑" panose="020B0503020204020204" pitchFamily="34" charset="-122"/>
        </a:defRPr>
      </a:lvl6pPr>
      <a:lvl7pPr marL="914400" algn="ctr" rtl="0" eaLnBrk="1" fontAlgn="base" hangingPunct="1">
        <a:spcBef>
          <a:spcPct val="0"/>
        </a:spcBef>
        <a:spcAft>
          <a:spcPct val="0"/>
        </a:spcAft>
        <a:defRPr sz="4400">
          <a:solidFill>
            <a:schemeClr val="tx1"/>
          </a:solidFill>
          <a:latin typeface="微软雅黑" panose="020B0503020204020204" pitchFamily="34" charset="-122"/>
          <a:ea typeface="微软雅黑" panose="020B0503020204020204" pitchFamily="34" charset="-122"/>
        </a:defRPr>
      </a:lvl7pPr>
      <a:lvl8pPr marL="1371600" algn="ctr" rtl="0" eaLnBrk="1" fontAlgn="base" hangingPunct="1">
        <a:spcBef>
          <a:spcPct val="0"/>
        </a:spcBef>
        <a:spcAft>
          <a:spcPct val="0"/>
        </a:spcAft>
        <a:defRPr sz="4400">
          <a:solidFill>
            <a:schemeClr val="tx1"/>
          </a:solidFill>
          <a:latin typeface="微软雅黑" panose="020B0503020204020204" pitchFamily="34" charset="-122"/>
          <a:ea typeface="微软雅黑" panose="020B0503020204020204" pitchFamily="34" charset="-122"/>
        </a:defRPr>
      </a:lvl8pPr>
      <a:lvl9pPr marL="1828800" algn="ctr" rtl="0" eaLnBrk="1" fontAlgn="base" hangingPunct="1">
        <a:spcBef>
          <a:spcPct val="0"/>
        </a:spcBef>
        <a:spcAft>
          <a:spcPct val="0"/>
        </a:spcAft>
        <a:defRPr sz="4400">
          <a:solidFill>
            <a:schemeClr val="tx1"/>
          </a:solidFill>
          <a:latin typeface="微软雅黑" panose="020B0503020204020204" pitchFamily="34" charset="-122"/>
          <a:ea typeface="微软雅黑" panose="020B0503020204020204" pitchFamily="34"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pitchFamily="34" charset="-122"/>
          <a:ea typeface="微软雅黑" panose="020B0503020204020204" pitchFamily="3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slide" Target="slide37.xml"/><Relationship Id="rId3" Type="http://schemas.openxmlformats.org/officeDocument/2006/relationships/slide" Target="slide17.xml"/><Relationship Id="rId7" Type="http://schemas.openxmlformats.org/officeDocument/2006/relationships/slide" Target="slide35.xml"/><Relationship Id="rId2" Type="http://schemas.openxmlformats.org/officeDocument/2006/relationships/slide" Target="slide9.xml"/><Relationship Id="rId1" Type="http://schemas.openxmlformats.org/officeDocument/2006/relationships/slideLayout" Target="../slideLayouts/slideLayout13.xml"/><Relationship Id="rId6" Type="http://schemas.openxmlformats.org/officeDocument/2006/relationships/slide" Target="slide33.xml"/><Relationship Id="rId5" Type="http://schemas.openxmlformats.org/officeDocument/2006/relationships/slide" Target="slide26.xml"/><Relationship Id="rId4" Type="http://schemas.openxmlformats.org/officeDocument/2006/relationships/slide" Target="slide22.xml"/></Relationships>
</file>

<file path=ppt/slides/_rels/slide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slide" Target="slide8.xml"/><Relationship Id="rId1" Type="http://schemas.openxmlformats.org/officeDocument/2006/relationships/slideLayout" Target="../slideLayouts/slideLayout13.xml"/><Relationship Id="rId6" Type="http://schemas.openxmlformats.org/officeDocument/2006/relationships/image" Target="../media/image88.png"/><Relationship Id="rId5" Type="http://schemas.openxmlformats.org/officeDocument/2006/relationships/image" Target="../media/image87.jpg"/><Relationship Id="rId4" Type="http://schemas.openxmlformats.org/officeDocument/2006/relationships/image" Target="../media/image86.png"/></Relationships>
</file>

<file path=ppt/slides/_rels/slide1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60.xml"/></Relationships>
</file>

<file path=ppt/slides/_rels/slide1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89.jpeg"/><Relationship Id="rId1" Type="http://schemas.openxmlformats.org/officeDocument/2006/relationships/slideLayout" Target="../slideLayouts/slideLayout60.xml"/></Relationships>
</file>

<file path=ppt/slides/_rels/slide1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90.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jp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1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16.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17.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slide" Target="slide8.xml"/><Relationship Id="rId1" Type="http://schemas.openxmlformats.org/officeDocument/2006/relationships/slideLayout" Target="../slideLayouts/slideLayout13.xml"/><Relationship Id="rId4" Type="http://schemas.openxmlformats.org/officeDocument/2006/relationships/image" Target="../media/image98.png"/></Relationships>
</file>

<file path=ppt/slides/_rels/slide18.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9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97.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21.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56.xml"/><Relationship Id="rId5" Type="http://schemas.openxmlformats.org/officeDocument/2006/relationships/slide" Target="slide8.xml"/><Relationship Id="rId4" Type="http://schemas.openxmlformats.org/officeDocument/2006/relationships/image" Target="../media/image104.png"/></Relationships>
</file>

<file path=ppt/slides/_rels/slide2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23.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24.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9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image" Target="../media/image111.jpeg"/><Relationship Id="rId1" Type="http://schemas.openxmlformats.org/officeDocument/2006/relationships/slideLayout" Target="../slideLayouts/slideLayout13.xml"/><Relationship Id="rId4" Type="http://schemas.openxmlformats.org/officeDocument/2006/relationships/slide" Target="slide8.xml"/></Relationships>
</file>

<file path=ppt/slides/_rels/slide28.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1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image" Target="../media/image113.jpe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0.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3.jpe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1.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3.jpe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2.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56.xml"/></Relationships>
</file>

<file path=ppt/slides/_rels/slide3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17.png"/><Relationship Id="rId1" Type="http://schemas.openxmlformats.org/officeDocument/2006/relationships/slideLayout" Target="../slideLayouts/slideLayout56.xml"/></Relationships>
</file>

<file path=ppt/slides/_rels/slide34.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5.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image" Target="../media/image120.pn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6.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56.xml"/><Relationship Id="rId4" Type="http://schemas.openxmlformats.org/officeDocument/2006/relationships/slide" Target="slide8.xml"/></Relationships>
</file>

<file path=ppt/slides/_rels/slide37.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56.xml"/></Relationships>
</file>

<file path=ppt/slides/_rels/slide38.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5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310AD6D-2909-4173-B4EB-579AC76F64E1}"/>
              </a:ext>
            </a:extLst>
          </p:cNvPr>
          <p:cNvSpPr>
            <a:spLocks noGrp="1"/>
          </p:cNvSpPr>
          <p:nvPr>
            <p:ph type="ctrTitle"/>
          </p:nvPr>
        </p:nvSpPr>
        <p:spPr>
          <a:xfrm>
            <a:off x="143933" y="2717000"/>
            <a:ext cx="8940800" cy="1424000"/>
          </a:xfrm>
        </p:spPr>
        <p:txBody>
          <a:bodyPr>
            <a:normAutofit/>
          </a:bodyPr>
          <a:lstStyle/>
          <a:p>
            <a:r>
              <a:rPr lang="zh-CN" altLang="en-US" dirty="0"/>
              <a:t>第八单元 中华民族的抗日战争和人民解放战争</a:t>
            </a:r>
          </a:p>
        </p:txBody>
      </p:sp>
    </p:spTree>
    <p:extLst>
      <p:ext uri="{BB962C8B-B14F-4D97-AF65-F5344CB8AC3E}">
        <p14:creationId xmlns:p14="http://schemas.microsoft.com/office/powerpoint/2010/main" val="1073312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4309" y="60867"/>
            <a:ext cx="3297698" cy="584775"/>
          </a:xfrm>
          <a:prstGeom prst="rect">
            <a:avLst/>
          </a:prstGeom>
          <a:solidFill>
            <a:srgbClr val="002060"/>
          </a:solidFill>
        </p:spPr>
        <p:txBody>
          <a:bodyPr wrap="none">
            <a:spAutoFit/>
          </a:bodyPr>
          <a:lstStyle/>
          <a:p>
            <a:r>
              <a:rPr lang="en-US" altLang="zh-CN" sz="3200" dirty="0">
                <a:solidFill>
                  <a:srgbClr val="FFFF00"/>
                </a:solidFill>
                <a:latin typeface="微软雅黑" panose="020B0503020204020204" pitchFamily="34" charset="-122"/>
                <a:ea typeface="微软雅黑" panose="020B0503020204020204" pitchFamily="34" charset="-122"/>
              </a:rPr>
              <a:t>1</a:t>
            </a:r>
            <a:r>
              <a:rPr lang="zh-CN" altLang="en-US" sz="3200" dirty="0">
                <a:solidFill>
                  <a:srgbClr val="FFFF00"/>
                </a:solidFill>
                <a:latin typeface="微软雅黑" panose="020B0503020204020204" pitchFamily="34" charset="-122"/>
                <a:ea typeface="微软雅黑" panose="020B0503020204020204" pitchFamily="34" charset="-122"/>
              </a:rPr>
              <a:t>、单元知识结构</a:t>
            </a:r>
          </a:p>
        </p:txBody>
      </p:sp>
      <p:graphicFrame>
        <p:nvGraphicFramePr>
          <p:cNvPr id="2" name="图示 1">
            <a:extLst>
              <a:ext uri="{FF2B5EF4-FFF2-40B4-BE49-F238E27FC236}">
                <a16:creationId xmlns:a16="http://schemas.microsoft.com/office/drawing/2014/main" id="{B466A165-0A4D-48E3-ADB9-ED31DAB7E8E0}"/>
              </a:ext>
            </a:extLst>
          </p:cNvPr>
          <p:cNvGraphicFramePr/>
          <p:nvPr>
            <p:extLst>
              <p:ext uri="{D42A27DB-BD31-4B8C-83A1-F6EECF244321}">
                <p14:modId xmlns:p14="http://schemas.microsoft.com/office/powerpoint/2010/main" val="341294170"/>
              </p:ext>
            </p:extLst>
          </p:nvPr>
        </p:nvGraphicFramePr>
        <p:xfrm>
          <a:off x="-110836" y="845127"/>
          <a:ext cx="9254835" cy="5952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529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E3DA1886-7AF7-41BD-9D73-97F5D6FACC3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9BB15719-5893-4F2A-A218-FB15713CA0C9}"/>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6DB19474-BFC1-4218-9EF9-6076C52E9E2F}"/>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graphicEl>
                                              <a:dgm id="{3D3429E4-7CBC-4D06-9D95-0E380ED75F2C}"/>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66C4CD5C-6E15-4B89-A697-4D9468782A6B}"/>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659A6E35-DFF8-48A4-9D53-C7919AF9CA0D}"/>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0D564BBA-10CC-4CB1-9457-144DFEDBE288}"/>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
                                            <p:graphicEl>
                                              <a:dgm id="{454DB3CE-DDAA-4A3E-937F-C0B2293AAC06}"/>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
                                            <p:graphicEl>
                                              <a:dgm id="{B016D9BD-4DC5-4858-98C8-8013EB79A9EF}"/>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E926973-6409-458B-B6A0-6CA9791F7FD2}"/>
                                            </p:graphic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
                                            <p:graphicEl>
                                              <a:dgm id="{BF6E9CB1-8F52-49B3-BA20-9A6BD32159D5}"/>
                                            </p:graphic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graphicEl>
                                              <a:dgm id="{818B7F44-9FD1-48BD-B9B7-514BB86D45EE}"/>
                                            </p:graphic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
                                            <p:graphicEl>
                                              <a:dgm id="{2E5ACA78-9E5C-41E3-A2A7-60B4F40E203E}"/>
                                            </p:graphic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
                                            <p:graphicEl>
                                              <a:dgm id="{128F5BEE-A78D-4BDF-8205-E0EB356B60F3}"/>
                                            </p:graphicEl>
                                          </p:spTgt>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
                                            <p:graphicEl>
                                              <a:dgm id="{876B7F85-C08B-4942-AB6B-9AE198760122}"/>
                                            </p:graphic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
                                            <p:graphicEl>
                                              <a:dgm id="{6A381C3B-81AF-4FFA-ABB8-6B89EEDE39E8}"/>
                                            </p:graphicEl>
                                          </p:spTgt>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
                                            <p:graphicEl>
                                              <a:dgm id="{9CC430F8-EE10-4B1B-AC67-29F5FA24EEEA}"/>
                                            </p:graphic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
                                            <p:graphicEl>
                                              <a:dgm id="{56DE8857-4169-47CC-8835-230D04988F83}"/>
                                            </p:graphicEl>
                                          </p:spTgt>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
                                            <p:graphicEl>
                                              <a:dgm id="{36DBCD69-AC6A-48DE-AC70-922C8EC4FCD5}"/>
                                            </p:graphic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2">
                                            <p:graphicEl>
                                              <a:dgm id="{FFFB057D-AFFA-49E3-B146-3ADCF2CB18B1}"/>
                                            </p:graphicEl>
                                          </p:spTgt>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
                                            <p:graphicEl>
                                              <a:dgm id="{03805425-5389-4B93-B988-1676C92988C4}"/>
                                            </p:graphic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
                                            <p:graphicEl>
                                              <a:dgm id="{739F6CDB-FDBE-420E-A200-9891999BFCE6}"/>
                                            </p:graphicEl>
                                          </p:spTgt>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
                                            <p:graphicEl>
                                              <a:dgm id="{63B1E848-FE38-48B6-BD1C-E900C6250A92}"/>
                                            </p:graphic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
                                            <p:graphicEl>
                                              <a:dgm id="{77B5ED22-FFCE-4101-A525-6EA4CDC41DD3}"/>
                                            </p:graphicEl>
                                          </p:spTgt>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
                                            <p:graphicEl>
                                              <a:dgm id="{CA1C7BE0-4408-41E8-BFE3-4A335BB47822}"/>
                                            </p:graphicEl>
                                          </p:spTgt>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2">
                                            <p:graphicEl>
                                              <a:dgm id="{19F6EAF9-D9F4-4614-81FC-0F7C28B8B175}"/>
                                            </p:graphicEl>
                                          </p:spTgt>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
                                            <p:graphicEl>
                                              <a:dgm id="{F7BEF3F3-30A3-4487-A68F-E50B3CE620D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示 7">
            <a:extLst>
              <a:ext uri="{FF2B5EF4-FFF2-40B4-BE49-F238E27FC236}">
                <a16:creationId xmlns:a16="http://schemas.microsoft.com/office/drawing/2014/main" id="{F67F999D-DFE4-4073-BF3F-141FC7654911}"/>
              </a:ext>
            </a:extLst>
          </p:cNvPr>
          <p:cNvGraphicFramePr/>
          <p:nvPr>
            <p:extLst>
              <p:ext uri="{D42A27DB-BD31-4B8C-83A1-F6EECF244321}">
                <p14:modId xmlns:p14="http://schemas.microsoft.com/office/powerpoint/2010/main" val="3497272571"/>
              </p:ext>
            </p:extLst>
          </p:nvPr>
        </p:nvGraphicFramePr>
        <p:xfrm>
          <a:off x="0" y="789709"/>
          <a:ext cx="8971722" cy="6068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矩形 2"/>
          <p:cNvSpPr/>
          <p:nvPr/>
        </p:nvSpPr>
        <p:spPr>
          <a:xfrm>
            <a:off x="268910" y="94735"/>
            <a:ext cx="3297698" cy="584775"/>
          </a:xfrm>
          <a:prstGeom prst="rect">
            <a:avLst/>
          </a:prstGeom>
          <a:solidFill>
            <a:srgbClr val="002060"/>
          </a:solidFill>
        </p:spPr>
        <p:txBody>
          <a:bodyPr wrap="none">
            <a:spAutoFit/>
          </a:bodyPr>
          <a:lstStyle/>
          <a:p>
            <a:r>
              <a:rPr lang="en-US" altLang="zh-CN" sz="3200" dirty="0">
                <a:solidFill>
                  <a:srgbClr val="FFFF00"/>
                </a:solidFill>
                <a:latin typeface="微软雅黑" panose="020B0503020204020204" pitchFamily="34" charset="-122"/>
                <a:ea typeface="微软雅黑" panose="020B0503020204020204" pitchFamily="34" charset="-122"/>
              </a:rPr>
              <a:t>2</a:t>
            </a:r>
            <a:r>
              <a:rPr lang="zh-CN" altLang="en-US" sz="3200" dirty="0">
                <a:solidFill>
                  <a:srgbClr val="FFFF00"/>
                </a:solidFill>
                <a:latin typeface="微软雅黑" panose="020B0503020204020204" pitchFamily="34" charset="-122"/>
                <a:ea typeface="微软雅黑" panose="020B0503020204020204" pitchFamily="34" charset="-122"/>
              </a:rPr>
              <a:t>、单元学习要求</a:t>
            </a:r>
          </a:p>
        </p:txBody>
      </p:sp>
    </p:spTree>
    <p:extLst>
      <p:ext uri="{BB962C8B-B14F-4D97-AF65-F5344CB8AC3E}">
        <p14:creationId xmlns:p14="http://schemas.microsoft.com/office/powerpoint/2010/main" val="285094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graphicEl>
                                              <a:dgm id="{3D731294-33C6-4CCF-A9B6-609D12AC2723}"/>
                                            </p:graphicEl>
                                          </p:spTgt>
                                        </p:tgtEl>
                                        <p:attrNameLst>
                                          <p:attrName>style.visibility</p:attrName>
                                        </p:attrNameLst>
                                      </p:cBhvr>
                                      <p:to>
                                        <p:strVal val="visible"/>
                                      </p:to>
                                    </p:set>
                                    <p:animEffect transition="in" filter="wipe(left)">
                                      <p:cBhvr>
                                        <p:cTn id="7" dur="500"/>
                                        <p:tgtEl>
                                          <p:spTgt spid="8">
                                            <p:graphicEl>
                                              <a:dgm id="{3D731294-33C6-4CCF-A9B6-609D12AC272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graphicEl>
                                              <a:dgm id="{7E575A33-C272-4BBE-89D1-6774B3510CF1}"/>
                                            </p:graphicEl>
                                          </p:spTgt>
                                        </p:tgtEl>
                                        <p:attrNameLst>
                                          <p:attrName>style.visibility</p:attrName>
                                        </p:attrNameLst>
                                      </p:cBhvr>
                                      <p:to>
                                        <p:strVal val="visible"/>
                                      </p:to>
                                    </p:set>
                                    <p:animEffect transition="in" filter="wipe(left)">
                                      <p:cBhvr>
                                        <p:cTn id="12" dur="500"/>
                                        <p:tgtEl>
                                          <p:spTgt spid="8">
                                            <p:graphicEl>
                                              <a:dgm id="{7E575A33-C272-4BBE-89D1-6774B3510CF1}"/>
                                            </p:graphic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8">
                                            <p:graphicEl>
                                              <a:dgm id="{8509EB66-AC2B-445F-8104-0F3834E2F85B}"/>
                                            </p:graphicEl>
                                          </p:spTgt>
                                        </p:tgtEl>
                                        <p:attrNameLst>
                                          <p:attrName>style.visibility</p:attrName>
                                        </p:attrNameLst>
                                      </p:cBhvr>
                                      <p:to>
                                        <p:strVal val="visible"/>
                                      </p:to>
                                    </p:set>
                                    <p:animEffect transition="in" filter="wipe(left)">
                                      <p:cBhvr>
                                        <p:cTn id="15" dur="500"/>
                                        <p:tgtEl>
                                          <p:spTgt spid="8">
                                            <p:graphicEl>
                                              <a:dgm id="{8509EB66-AC2B-445F-8104-0F3834E2F85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8">
                                            <p:graphicEl>
                                              <a:dgm id="{B5C518B9-8F2A-4B79-8459-B407143668AA}"/>
                                            </p:graphicEl>
                                          </p:spTgt>
                                        </p:tgtEl>
                                        <p:attrNameLst>
                                          <p:attrName>style.visibility</p:attrName>
                                        </p:attrNameLst>
                                      </p:cBhvr>
                                      <p:to>
                                        <p:strVal val="visible"/>
                                      </p:to>
                                    </p:set>
                                    <p:animEffect transition="in" filter="wipe(left)">
                                      <p:cBhvr>
                                        <p:cTn id="20" dur="500"/>
                                        <p:tgtEl>
                                          <p:spTgt spid="8">
                                            <p:graphicEl>
                                              <a:dgm id="{B5C518B9-8F2A-4B79-8459-B407143668AA}"/>
                                            </p:graphic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graphicEl>
                                              <a:dgm id="{5D63DD65-0090-47E7-8F5C-982C135B958E}"/>
                                            </p:graphicEl>
                                          </p:spTgt>
                                        </p:tgtEl>
                                        <p:attrNameLst>
                                          <p:attrName>style.visibility</p:attrName>
                                        </p:attrNameLst>
                                      </p:cBhvr>
                                      <p:to>
                                        <p:strVal val="visible"/>
                                      </p:to>
                                    </p:set>
                                    <p:animEffect transition="in" filter="wipe(left)">
                                      <p:cBhvr>
                                        <p:cTn id="23" dur="500"/>
                                        <p:tgtEl>
                                          <p:spTgt spid="8">
                                            <p:graphicEl>
                                              <a:dgm id="{5D63DD65-0090-47E7-8F5C-982C135B958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8">
                                            <p:graphicEl>
                                              <a:dgm id="{F2E31560-B3C8-44FA-9F5D-E2DD6303B61F}"/>
                                            </p:graphicEl>
                                          </p:spTgt>
                                        </p:tgtEl>
                                        <p:attrNameLst>
                                          <p:attrName>style.visibility</p:attrName>
                                        </p:attrNameLst>
                                      </p:cBhvr>
                                      <p:to>
                                        <p:strVal val="visible"/>
                                      </p:to>
                                    </p:set>
                                    <p:animEffect transition="in" filter="wipe(left)">
                                      <p:cBhvr>
                                        <p:cTn id="28" dur="500"/>
                                        <p:tgtEl>
                                          <p:spTgt spid="8">
                                            <p:graphicEl>
                                              <a:dgm id="{F2E31560-B3C8-44FA-9F5D-E2DD6303B61F}"/>
                                            </p:graphicEl>
                                          </p:spTgt>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8">
                                            <p:graphicEl>
                                              <a:dgm id="{72A8C710-1816-49AC-8541-A4C1E96E1E54}"/>
                                            </p:graphicEl>
                                          </p:spTgt>
                                        </p:tgtEl>
                                        <p:attrNameLst>
                                          <p:attrName>style.visibility</p:attrName>
                                        </p:attrNameLst>
                                      </p:cBhvr>
                                      <p:to>
                                        <p:strVal val="visible"/>
                                      </p:to>
                                    </p:set>
                                    <p:animEffect transition="in" filter="wipe(left)">
                                      <p:cBhvr>
                                        <p:cTn id="31" dur="500"/>
                                        <p:tgtEl>
                                          <p:spTgt spid="8">
                                            <p:graphicEl>
                                              <a:dgm id="{72A8C710-1816-49AC-8541-A4C1E96E1E5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8">
                                            <p:graphicEl>
                                              <a:dgm id="{DF77A36C-CBEA-4959-869F-78D79BFE305B}"/>
                                            </p:graphicEl>
                                          </p:spTgt>
                                        </p:tgtEl>
                                        <p:attrNameLst>
                                          <p:attrName>style.visibility</p:attrName>
                                        </p:attrNameLst>
                                      </p:cBhvr>
                                      <p:to>
                                        <p:strVal val="visible"/>
                                      </p:to>
                                    </p:set>
                                    <p:animEffect transition="in" filter="wipe(left)">
                                      <p:cBhvr>
                                        <p:cTn id="36" dur="500"/>
                                        <p:tgtEl>
                                          <p:spTgt spid="8">
                                            <p:graphicEl>
                                              <a:dgm id="{DF77A36C-CBEA-4959-869F-78D79BFE305B}"/>
                                            </p:graphicEl>
                                          </p:spTgt>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8">
                                            <p:graphicEl>
                                              <a:dgm id="{341FC1B8-8859-4773-802C-4482D8E252A6}"/>
                                            </p:graphicEl>
                                          </p:spTgt>
                                        </p:tgtEl>
                                        <p:attrNameLst>
                                          <p:attrName>style.visibility</p:attrName>
                                        </p:attrNameLst>
                                      </p:cBhvr>
                                      <p:to>
                                        <p:strVal val="visible"/>
                                      </p:to>
                                    </p:set>
                                    <p:animEffect transition="in" filter="wipe(left)">
                                      <p:cBhvr>
                                        <p:cTn id="39" dur="500"/>
                                        <p:tgtEl>
                                          <p:spTgt spid="8">
                                            <p:graphicEl>
                                              <a:dgm id="{341FC1B8-8859-4773-802C-4482D8E252A6}"/>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8">
                                            <p:graphicEl>
                                              <a:dgm id="{D5F050EB-676A-4604-9BAC-F93657E9A759}"/>
                                            </p:graphicEl>
                                          </p:spTgt>
                                        </p:tgtEl>
                                        <p:attrNameLst>
                                          <p:attrName>style.visibility</p:attrName>
                                        </p:attrNameLst>
                                      </p:cBhvr>
                                      <p:to>
                                        <p:strVal val="visible"/>
                                      </p:to>
                                    </p:set>
                                    <p:animEffect transition="in" filter="wipe(left)">
                                      <p:cBhvr>
                                        <p:cTn id="44" dur="500"/>
                                        <p:tgtEl>
                                          <p:spTgt spid="8">
                                            <p:graphicEl>
                                              <a:dgm id="{D5F050EB-676A-4604-9BAC-F93657E9A759}"/>
                                            </p:graphicEl>
                                          </p:spTgt>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8">
                                            <p:graphicEl>
                                              <a:dgm id="{2E85C88D-47F7-453A-8B9E-901CAD9EAA3B}"/>
                                            </p:graphicEl>
                                          </p:spTgt>
                                        </p:tgtEl>
                                        <p:attrNameLst>
                                          <p:attrName>style.visibility</p:attrName>
                                        </p:attrNameLst>
                                      </p:cBhvr>
                                      <p:to>
                                        <p:strVal val="visible"/>
                                      </p:to>
                                    </p:set>
                                    <p:animEffect transition="in" filter="wipe(left)">
                                      <p:cBhvr>
                                        <p:cTn id="47" dur="500"/>
                                        <p:tgtEl>
                                          <p:spTgt spid="8">
                                            <p:graphicEl>
                                              <a:dgm id="{2E85C88D-47F7-453A-8B9E-901CAD9EAA3B}"/>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8">
                                            <p:graphicEl>
                                              <a:dgm id="{082D6C75-8AA8-40EF-82D1-40C59AD4F4DE}"/>
                                            </p:graphicEl>
                                          </p:spTgt>
                                        </p:tgtEl>
                                        <p:attrNameLst>
                                          <p:attrName>style.visibility</p:attrName>
                                        </p:attrNameLst>
                                      </p:cBhvr>
                                      <p:to>
                                        <p:strVal val="visible"/>
                                      </p:to>
                                    </p:set>
                                    <p:animEffect transition="in" filter="wipe(left)">
                                      <p:cBhvr>
                                        <p:cTn id="52" dur="500"/>
                                        <p:tgtEl>
                                          <p:spTgt spid="8">
                                            <p:graphicEl>
                                              <a:dgm id="{082D6C75-8AA8-40EF-82D1-40C59AD4F4DE}"/>
                                            </p:graphicEl>
                                          </p:spTgt>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8">
                                            <p:graphicEl>
                                              <a:dgm id="{D4F6F537-EEEE-46F6-974B-A44A660B9208}"/>
                                            </p:graphicEl>
                                          </p:spTgt>
                                        </p:tgtEl>
                                        <p:attrNameLst>
                                          <p:attrName>style.visibility</p:attrName>
                                        </p:attrNameLst>
                                      </p:cBhvr>
                                      <p:to>
                                        <p:strVal val="visible"/>
                                      </p:to>
                                    </p:set>
                                    <p:animEffect transition="in" filter="wipe(left)">
                                      <p:cBhvr>
                                        <p:cTn id="55" dur="500"/>
                                        <p:tgtEl>
                                          <p:spTgt spid="8">
                                            <p:graphicEl>
                                              <a:dgm id="{D4F6F537-EEEE-46F6-974B-A44A660B9208}"/>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grpId="0" nodeType="clickEffect">
                                  <p:stCondLst>
                                    <p:cond delay="0"/>
                                  </p:stCondLst>
                                  <p:childTnLst>
                                    <p:set>
                                      <p:cBhvr>
                                        <p:cTn id="59" dur="1" fill="hold">
                                          <p:stCondLst>
                                            <p:cond delay="0"/>
                                          </p:stCondLst>
                                        </p:cTn>
                                        <p:tgtEl>
                                          <p:spTgt spid="8">
                                            <p:graphicEl>
                                              <a:dgm id="{50DD4D4E-147A-4F3C-91CB-33D9E6F41AD3}"/>
                                            </p:graphicEl>
                                          </p:spTgt>
                                        </p:tgtEl>
                                        <p:attrNameLst>
                                          <p:attrName>style.visibility</p:attrName>
                                        </p:attrNameLst>
                                      </p:cBhvr>
                                      <p:to>
                                        <p:strVal val="visible"/>
                                      </p:to>
                                    </p:set>
                                    <p:animEffect transition="in" filter="wipe(left)">
                                      <p:cBhvr>
                                        <p:cTn id="60" dur="500"/>
                                        <p:tgtEl>
                                          <p:spTgt spid="8">
                                            <p:graphicEl>
                                              <a:dgm id="{50DD4D4E-147A-4F3C-91CB-33D9E6F41AD3}"/>
                                            </p:graphicEl>
                                          </p:spTgt>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8">
                                            <p:graphicEl>
                                              <a:dgm id="{EF277E40-4EC1-4420-B124-1C9958FA0F9C}"/>
                                            </p:graphicEl>
                                          </p:spTgt>
                                        </p:tgtEl>
                                        <p:attrNameLst>
                                          <p:attrName>style.visibility</p:attrName>
                                        </p:attrNameLst>
                                      </p:cBhvr>
                                      <p:to>
                                        <p:strVal val="visible"/>
                                      </p:to>
                                    </p:set>
                                    <p:animEffect transition="in" filter="wipe(left)">
                                      <p:cBhvr>
                                        <p:cTn id="63" dur="500"/>
                                        <p:tgtEl>
                                          <p:spTgt spid="8">
                                            <p:graphicEl>
                                              <a:dgm id="{EF277E40-4EC1-4420-B124-1C9958FA0F9C}"/>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grpId="0" nodeType="clickEffect">
                                  <p:stCondLst>
                                    <p:cond delay="0"/>
                                  </p:stCondLst>
                                  <p:childTnLst>
                                    <p:set>
                                      <p:cBhvr>
                                        <p:cTn id="67" dur="1" fill="hold">
                                          <p:stCondLst>
                                            <p:cond delay="0"/>
                                          </p:stCondLst>
                                        </p:cTn>
                                        <p:tgtEl>
                                          <p:spTgt spid="8">
                                            <p:graphicEl>
                                              <a:dgm id="{AA017701-07AA-4A3E-8948-64B3FA510AAE}"/>
                                            </p:graphicEl>
                                          </p:spTgt>
                                        </p:tgtEl>
                                        <p:attrNameLst>
                                          <p:attrName>style.visibility</p:attrName>
                                        </p:attrNameLst>
                                      </p:cBhvr>
                                      <p:to>
                                        <p:strVal val="visible"/>
                                      </p:to>
                                    </p:set>
                                    <p:animEffect transition="in" filter="wipe(left)">
                                      <p:cBhvr>
                                        <p:cTn id="68" dur="500"/>
                                        <p:tgtEl>
                                          <p:spTgt spid="8">
                                            <p:graphicEl>
                                              <a:dgm id="{AA017701-07AA-4A3E-8948-64B3FA510AAE}"/>
                                            </p:graphicEl>
                                          </p:spTgt>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8">
                                            <p:graphicEl>
                                              <a:dgm id="{048EACCD-64B2-4AD6-9790-34EFB0ADC120}"/>
                                            </p:graphicEl>
                                          </p:spTgt>
                                        </p:tgtEl>
                                        <p:attrNameLst>
                                          <p:attrName>style.visibility</p:attrName>
                                        </p:attrNameLst>
                                      </p:cBhvr>
                                      <p:to>
                                        <p:strVal val="visible"/>
                                      </p:to>
                                    </p:set>
                                    <p:animEffect transition="in" filter="wipe(left)">
                                      <p:cBhvr>
                                        <p:cTn id="71" dur="500"/>
                                        <p:tgtEl>
                                          <p:spTgt spid="8">
                                            <p:graphicEl>
                                              <a:dgm id="{048EACCD-64B2-4AD6-9790-34EFB0ADC120}"/>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8">
                                            <p:graphicEl>
                                              <a:dgm id="{C9A88BF2-19CA-4747-AF5E-0F6384D8074A}"/>
                                            </p:graphicEl>
                                          </p:spTgt>
                                        </p:tgtEl>
                                        <p:attrNameLst>
                                          <p:attrName>style.visibility</p:attrName>
                                        </p:attrNameLst>
                                      </p:cBhvr>
                                      <p:to>
                                        <p:strVal val="visible"/>
                                      </p:to>
                                    </p:set>
                                    <p:animEffect transition="in" filter="wipe(left)">
                                      <p:cBhvr>
                                        <p:cTn id="76" dur="500"/>
                                        <p:tgtEl>
                                          <p:spTgt spid="8">
                                            <p:graphicEl>
                                              <a:dgm id="{C9A88BF2-19CA-4747-AF5E-0F6384D8074A}"/>
                                            </p:graphicEl>
                                          </p:spTgt>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8">
                                            <p:graphicEl>
                                              <a:dgm id="{102796F7-A66A-4E73-ABEF-968E4F2F2A85}"/>
                                            </p:graphicEl>
                                          </p:spTgt>
                                        </p:tgtEl>
                                        <p:attrNameLst>
                                          <p:attrName>style.visibility</p:attrName>
                                        </p:attrNameLst>
                                      </p:cBhvr>
                                      <p:to>
                                        <p:strVal val="visible"/>
                                      </p:to>
                                    </p:set>
                                    <p:animEffect transition="in" filter="wipe(left)">
                                      <p:cBhvr>
                                        <p:cTn id="79" dur="500"/>
                                        <p:tgtEl>
                                          <p:spTgt spid="8">
                                            <p:graphicEl>
                                              <a:dgm id="{102796F7-A66A-4E73-ABEF-968E4F2F2A85}"/>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8">
                                            <p:graphicEl>
                                              <a:dgm id="{7DC049B6-1366-4093-9DFC-B69E5CB5EB8E}"/>
                                            </p:graphicEl>
                                          </p:spTgt>
                                        </p:tgtEl>
                                        <p:attrNameLst>
                                          <p:attrName>style.visibility</p:attrName>
                                        </p:attrNameLst>
                                      </p:cBhvr>
                                      <p:to>
                                        <p:strVal val="visible"/>
                                      </p:to>
                                    </p:set>
                                    <p:animEffect transition="in" filter="wipe(left)">
                                      <p:cBhvr>
                                        <p:cTn id="84" dur="500"/>
                                        <p:tgtEl>
                                          <p:spTgt spid="8">
                                            <p:graphicEl>
                                              <a:dgm id="{7DC049B6-1366-4093-9DFC-B69E5CB5EB8E}"/>
                                            </p:graphicEl>
                                          </p:spTgt>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8">
                                            <p:graphicEl>
                                              <a:dgm id="{56F70F19-0BA7-4AF9-8203-1B42F83568CA}"/>
                                            </p:graphicEl>
                                          </p:spTgt>
                                        </p:tgtEl>
                                        <p:attrNameLst>
                                          <p:attrName>style.visibility</p:attrName>
                                        </p:attrNameLst>
                                      </p:cBhvr>
                                      <p:to>
                                        <p:strVal val="visible"/>
                                      </p:to>
                                    </p:set>
                                    <p:animEffect transition="in" filter="wipe(left)">
                                      <p:cBhvr>
                                        <p:cTn id="87" dur="500"/>
                                        <p:tgtEl>
                                          <p:spTgt spid="8">
                                            <p:graphicEl>
                                              <a:dgm id="{56F70F19-0BA7-4AF9-8203-1B42F83568CA}"/>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8">
                                            <p:graphicEl>
                                              <a:dgm id="{9064CCA2-8658-424C-8AAB-34C3FA257274}"/>
                                            </p:graphicEl>
                                          </p:spTgt>
                                        </p:tgtEl>
                                        <p:attrNameLst>
                                          <p:attrName>style.visibility</p:attrName>
                                        </p:attrNameLst>
                                      </p:cBhvr>
                                      <p:to>
                                        <p:strVal val="visible"/>
                                      </p:to>
                                    </p:set>
                                    <p:animEffect transition="in" filter="wipe(left)">
                                      <p:cBhvr>
                                        <p:cTn id="92" dur="500"/>
                                        <p:tgtEl>
                                          <p:spTgt spid="8">
                                            <p:graphicEl>
                                              <a:dgm id="{9064CCA2-8658-424C-8AAB-34C3FA257274}"/>
                                            </p:graphicEl>
                                          </p:spTgt>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8">
                                            <p:graphicEl>
                                              <a:dgm id="{94A8D916-F4A1-4E4B-88A3-AADBDBB4E7BA}"/>
                                            </p:graphicEl>
                                          </p:spTgt>
                                        </p:tgtEl>
                                        <p:attrNameLst>
                                          <p:attrName>style.visibility</p:attrName>
                                        </p:attrNameLst>
                                      </p:cBhvr>
                                      <p:to>
                                        <p:strVal val="visible"/>
                                      </p:to>
                                    </p:set>
                                    <p:animEffect transition="in" filter="wipe(left)">
                                      <p:cBhvr>
                                        <p:cTn id="95" dur="500"/>
                                        <p:tgtEl>
                                          <p:spTgt spid="8">
                                            <p:graphicEl>
                                              <a:dgm id="{94A8D916-F4A1-4E4B-88A3-AADBDBB4E7B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C0BEE0B3-8C93-4E0F-AD82-B433710F2E9A}"/>
              </a:ext>
            </a:extLst>
          </p:cNvPr>
          <p:cNvSpPr>
            <a:spLocks noGrp="1"/>
          </p:cNvSpPr>
          <p:nvPr>
            <p:ph type="ctrTitle"/>
          </p:nvPr>
        </p:nvSpPr>
        <p:spPr>
          <a:xfrm>
            <a:off x="902845" y="2819401"/>
            <a:ext cx="7707755" cy="1109134"/>
          </a:xfrm>
        </p:spPr>
        <p:txBody>
          <a:bodyPr>
            <a:normAutofit/>
          </a:bodyPr>
          <a:lstStyle/>
          <a:p>
            <a:r>
              <a:rPr lang="zh-CN" altLang="en-US" sz="4000" dirty="0"/>
              <a:t>导入新课</a:t>
            </a:r>
          </a:p>
        </p:txBody>
      </p:sp>
    </p:spTree>
    <p:extLst>
      <p:ext uri="{BB962C8B-B14F-4D97-AF65-F5344CB8AC3E}">
        <p14:creationId xmlns:p14="http://schemas.microsoft.com/office/powerpoint/2010/main" val="3652070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8B3E9304-CA89-46E4-9099-967527BDFBFB}"/>
              </a:ext>
            </a:extLst>
          </p:cNvPr>
          <p:cNvSpPr/>
          <p:nvPr/>
        </p:nvSpPr>
        <p:spPr>
          <a:xfrm>
            <a:off x="4117698" y="889248"/>
            <a:ext cx="4990806" cy="5940088"/>
          </a:xfrm>
          <a:prstGeom prst="rect">
            <a:avLst/>
          </a:prstGeom>
          <a:solidFill>
            <a:srgbClr val="F79646">
              <a:lumMod val="40000"/>
              <a:lumOff val="60000"/>
            </a:srgb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      1945</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年</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8</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月</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28</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日，毛泽东率领中国共产党代表团从延安飞抵重庆。</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　　西安</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秦风日报、工商日报联合版</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社评：“好像在阴暗的天空中忽然放出来一道光明，</a:t>
            </a:r>
            <a:r>
              <a:rPr kumimoji="0" lang="zh-CN" altLang="en-US" sz="2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rPr>
              <a:t>不禁使人手舞足蹈</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，为国家的前途祝福！自日本投降后，这真是最令世人兴奋的消息！”</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　　</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大公报</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：“谁也能说出昨天九龙坡飞机场迎接毛泽东是一种新的体验，没有口号，没有鲜花，没有仪仗队，几百个爱好民主自由的人士却都知道这是维系中国目前及未来历史和人民幸福的</a:t>
            </a:r>
            <a:r>
              <a:rPr kumimoji="0" lang="zh-CN" altLang="en-US" sz="2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rPr>
              <a:t>一个喜讯</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　　成都</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华西晚报</a:t>
            </a:r>
            <a:r>
              <a:rPr kumimoji="0" lang="en-US" altLang="zh-CN"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：“毛泽东到了重庆，并且开始了国共两党领袖的直接谈判。对于中国人民，这是一个比之日本突然宣布无条件投降更使人</a:t>
            </a:r>
            <a:r>
              <a:rPr kumimoji="0" lang="zh-CN" altLang="en-US" sz="2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rPr>
              <a:t>欣喜的消息</a:t>
            </a:r>
            <a:r>
              <a:rPr kumimoji="0" lang="zh-CN" altLang="en-US" sz="20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”。“毛泽东重庆之行，将可能成为中国近代史上划时代的大事件”。　　</a:t>
            </a:r>
          </a:p>
        </p:txBody>
      </p:sp>
      <p:pic>
        <p:nvPicPr>
          <p:cNvPr id="3" name="图片 2">
            <a:extLst>
              <a:ext uri="{FF2B5EF4-FFF2-40B4-BE49-F238E27FC236}">
                <a16:creationId xmlns:a16="http://schemas.microsoft.com/office/drawing/2014/main" id="{680381F6-2FB9-42CB-92DE-C1E35CA632B4}"/>
              </a:ext>
            </a:extLst>
          </p:cNvPr>
          <p:cNvPicPr>
            <a:picLocks noChangeAspect="1"/>
          </p:cNvPicPr>
          <p:nvPr/>
        </p:nvPicPr>
        <p:blipFill rotWithShape="1">
          <a:blip r:embed="rId2"/>
          <a:srcRect l="12318" t="14462" r="17039" b="5518"/>
          <a:stretch/>
        </p:blipFill>
        <p:spPr>
          <a:xfrm>
            <a:off x="0" y="889248"/>
            <a:ext cx="4117698" cy="59400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4661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C0BEE0B3-8C93-4E0F-AD82-B433710F2E9A}"/>
              </a:ext>
            </a:extLst>
          </p:cNvPr>
          <p:cNvSpPr>
            <a:spLocks noGrp="1"/>
          </p:cNvSpPr>
          <p:nvPr>
            <p:ph type="ctrTitle"/>
          </p:nvPr>
        </p:nvSpPr>
        <p:spPr>
          <a:xfrm>
            <a:off x="101600" y="2235201"/>
            <a:ext cx="8619067" cy="1253066"/>
          </a:xfrm>
        </p:spPr>
        <p:txBody>
          <a:bodyPr>
            <a:normAutofit/>
          </a:bodyPr>
          <a:lstStyle/>
          <a:p>
            <a:r>
              <a:rPr lang="zh-CN" altLang="en-US" sz="3200" dirty="0"/>
              <a:t>第</a:t>
            </a:r>
            <a:r>
              <a:rPr lang="en-US" altLang="zh-CN" sz="3200" dirty="0"/>
              <a:t>25</a:t>
            </a:r>
            <a:r>
              <a:rPr lang="zh-CN" altLang="en-US" sz="3200" dirty="0"/>
              <a:t>课 人民解放战争</a:t>
            </a:r>
          </a:p>
        </p:txBody>
      </p:sp>
      <p:sp>
        <p:nvSpPr>
          <p:cNvPr id="6" name="标题 3">
            <a:extLst>
              <a:ext uri="{FF2B5EF4-FFF2-40B4-BE49-F238E27FC236}">
                <a16:creationId xmlns:a16="http://schemas.microsoft.com/office/drawing/2014/main" id="{C0BEE0B3-8C93-4E0F-AD82-B433710F2E9A}"/>
              </a:ext>
            </a:extLst>
          </p:cNvPr>
          <p:cNvSpPr txBox="1">
            <a:spLocks/>
          </p:cNvSpPr>
          <p:nvPr/>
        </p:nvSpPr>
        <p:spPr>
          <a:xfrm>
            <a:off x="237067" y="3327402"/>
            <a:ext cx="8619067" cy="125306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600" b="1" kern="1200">
                <a:solidFill>
                  <a:srgbClr val="007791"/>
                </a:solidFill>
                <a:latin typeface="微软雅黑" panose="020B0503020204020204" pitchFamily="34" charset="-122"/>
                <a:ea typeface="微软雅黑" panose="020B0503020204020204" pitchFamily="34" charset="-122"/>
                <a:cs typeface="+mj-cs"/>
              </a:defRPr>
            </a:lvl1pPr>
          </a:lstStyle>
          <a:p>
            <a:r>
              <a:rPr lang="en-US" altLang="zh-CN" sz="2800" dirty="0">
                <a:latin typeface="楷体" panose="02010609060101010101" pitchFamily="49" charset="-122"/>
                <a:ea typeface="楷体" panose="02010609060101010101" pitchFamily="49" charset="-122"/>
              </a:rPr>
              <a:t>——</a:t>
            </a:r>
            <a:r>
              <a:rPr lang="zh-CN" altLang="en-US" sz="2800" dirty="0">
                <a:latin typeface="楷体" panose="02010609060101010101" pitchFamily="49" charset="-122"/>
                <a:ea typeface="楷体" panose="02010609060101010101" pitchFamily="49" charset="-122"/>
              </a:rPr>
              <a:t>争取和平民主的斗争、全面内战爆发、国民党政权统治危机、新民主主义革命的胜利</a:t>
            </a:r>
          </a:p>
        </p:txBody>
      </p:sp>
    </p:spTree>
    <p:extLst>
      <p:ext uri="{BB962C8B-B14F-4D97-AF65-F5344CB8AC3E}">
        <p14:creationId xmlns:p14="http://schemas.microsoft.com/office/powerpoint/2010/main" val="36020850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161306B6-5847-4196-9EE2-CD11523FFA64}"/>
              </a:ext>
            </a:extLst>
          </p:cNvPr>
          <p:cNvSpPr>
            <a:spLocks noGrp="1"/>
          </p:cNvSpPr>
          <p:nvPr>
            <p:ph type="ctrTitle" idx="4294967295"/>
          </p:nvPr>
        </p:nvSpPr>
        <p:spPr>
          <a:xfrm>
            <a:off x="244797" y="84298"/>
            <a:ext cx="2219003" cy="542235"/>
          </a:xfrm>
          <a:solidFill>
            <a:srgbClr val="002060"/>
          </a:solidFill>
        </p:spPr>
        <p:txBody>
          <a:bodyPr>
            <a:normAutofit/>
          </a:bodyPr>
          <a:lstStyle/>
          <a:p>
            <a:pPr algn="ctr"/>
            <a:r>
              <a:rPr lang="zh-CN" altLang="en-US" sz="3200" b="0" dirty="0">
                <a:solidFill>
                  <a:srgbClr val="FFFF00"/>
                </a:solidFill>
                <a:latin typeface="微软雅黑" panose="020B0503020204020204" pitchFamily="34" charset="-122"/>
                <a:ea typeface="微软雅黑" panose="020B0503020204020204" pitchFamily="34" charset="-122"/>
              </a:rPr>
              <a:t>本课时间轴</a:t>
            </a:r>
          </a:p>
        </p:txBody>
      </p:sp>
      <p:cxnSp>
        <p:nvCxnSpPr>
          <p:cNvPr id="5" name="直接箭头连接符 4"/>
          <p:cNvCxnSpPr/>
          <p:nvPr/>
        </p:nvCxnSpPr>
        <p:spPr>
          <a:xfrm>
            <a:off x="-25400" y="1992766"/>
            <a:ext cx="9144000" cy="0"/>
          </a:xfrm>
          <a:prstGeom prst="straightConnector1">
            <a:avLst/>
          </a:prstGeom>
          <a:ln w="5715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3" name="椭圆 2">
            <a:extLst>
              <a:ext uri="{FF2B5EF4-FFF2-40B4-BE49-F238E27FC236}">
                <a16:creationId xmlns:a16="http://schemas.microsoft.com/office/drawing/2014/main" id="{F379EA24-EC19-4023-9949-B2043B4EFEBB}"/>
              </a:ext>
            </a:extLst>
          </p:cNvPr>
          <p:cNvSpPr/>
          <p:nvPr/>
        </p:nvSpPr>
        <p:spPr>
          <a:xfrm>
            <a:off x="308700" y="1865773"/>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a:extLst>
              <a:ext uri="{FF2B5EF4-FFF2-40B4-BE49-F238E27FC236}">
                <a16:creationId xmlns:a16="http://schemas.microsoft.com/office/drawing/2014/main" id="{B4DCE5DC-B2FB-4A58-80E8-AD16458CE8E7}"/>
              </a:ext>
            </a:extLst>
          </p:cNvPr>
          <p:cNvSpPr/>
          <p:nvPr/>
        </p:nvSpPr>
        <p:spPr>
          <a:xfrm>
            <a:off x="851342" y="1876595"/>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a:extLst>
              <a:ext uri="{FF2B5EF4-FFF2-40B4-BE49-F238E27FC236}">
                <a16:creationId xmlns:a16="http://schemas.microsoft.com/office/drawing/2014/main" id="{2DDEF386-1A33-492F-A05F-7F9C9365FF66}"/>
              </a:ext>
            </a:extLst>
          </p:cNvPr>
          <p:cNvSpPr/>
          <p:nvPr/>
        </p:nvSpPr>
        <p:spPr>
          <a:xfrm>
            <a:off x="2156627" y="1838882"/>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a:extLst>
              <a:ext uri="{FF2B5EF4-FFF2-40B4-BE49-F238E27FC236}">
                <a16:creationId xmlns:a16="http://schemas.microsoft.com/office/drawing/2014/main" id="{8EE386B4-2AE4-4927-874F-86EAFDDB891B}"/>
              </a:ext>
            </a:extLst>
          </p:cNvPr>
          <p:cNvSpPr/>
          <p:nvPr/>
        </p:nvSpPr>
        <p:spPr>
          <a:xfrm>
            <a:off x="2791889" y="1865773"/>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a:extLst>
              <a:ext uri="{FF2B5EF4-FFF2-40B4-BE49-F238E27FC236}">
                <a16:creationId xmlns:a16="http://schemas.microsoft.com/office/drawing/2014/main" id="{D057EB58-EE44-4495-9DB1-6D3F643C2B69}"/>
              </a:ext>
            </a:extLst>
          </p:cNvPr>
          <p:cNvSpPr/>
          <p:nvPr/>
        </p:nvSpPr>
        <p:spPr>
          <a:xfrm>
            <a:off x="3474247" y="1912234"/>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a:extLst>
              <a:ext uri="{FF2B5EF4-FFF2-40B4-BE49-F238E27FC236}">
                <a16:creationId xmlns:a16="http://schemas.microsoft.com/office/drawing/2014/main" id="{805E9609-2234-4270-B3CB-DF4EE7914A6B}"/>
              </a:ext>
            </a:extLst>
          </p:cNvPr>
          <p:cNvSpPr txBox="1"/>
          <p:nvPr/>
        </p:nvSpPr>
        <p:spPr>
          <a:xfrm>
            <a:off x="174397" y="2254254"/>
            <a:ext cx="492443" cy="3578497"/>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1945</a:t>
            </a:r>
            <a:r>
              <a:rPr lang="zh-CN" altLang="en-US" sz="2000" dirty="0">
                <a:solidFill>
                  <a:schemeClr val="bg1"/>
                </a:solidFill>
                <a:latin typeface="微软雅黑" panose="020B0503020204020204" pitchFamily="34" charset="-122"/>
                <a:ea typeface="微软雅黑" panose="020B0503020204020204" pitchFamily="34" charset="-122"/>
              </a:rPr>
              <a:t>年重庆谈判和双十协定</a:t>
            </a:r>
          </a:p>
        </p:txBody>
      </p:sp>
      <p:sp>
        <p:nvSpPr>
          <p:cNvPr id="18" name="椭圆 17">
            <a:extLst>
              <a:ext uri="{FF2B5EF4-FFF2-40B4-BE49-F238E27FC236}">
                <a16:creationId xmlns:a16="http://schemas.microsoft.com/office/drawing/2014/main" id="{B4DCE5DC-B2FB-4A58-80E8-AD16458CE8E7}"/>
              </a:ext>
            </a:extLst>
          </p:cNvPr>
          <p:cNvSpPr/>
          <p:nvPr/>
        </p:nvSpPr>
        <p:spPr>
          <a:xfrm>
            <a:off x="1468339" y="1838882"/>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a:extLst>
              <a:ext uri="{FF2B5EF4-FFF2-40B4-BE49-F238E27FC236}">
                <a16:creationId xmlns:a16="http://schemas.microsoft.com/office/drawing/2014/main" id="{D057EB58-EE44-4495-9DB1-6D3F643C2B69}"/>
              </a:ext>
            </a:extLst>
          </p:cNvPr>
          <p:cNvSpPr/>
          <p:nvPr/>
        </p:nvSpPr>
        <p:spPr>
          <a:xfrm>
            <a:off x="4007077" y="1899371"/>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a16="http://schemas.microsoft.com/office/drawing/2014/main" id="{D057EB58-EE44-4495-9DB1-6D3F643C2B69}"/>
              </a:ext>
            </a:extLst>
          </p:cNvPr>
          <p:cNvSpPr/>
          <p:nvPr/>
        </p:nvSpPr>
        <p:spPr>
          <a:xfrm>
            <a:off x="3466336" y="1912234"/>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a:extLst>
              <a:ext uri="{FF2B5EF4-FFF2-40B4-BE49-F238E27FC236}">
                <a16:creationId xmlns:a16="http://schemas.microsoft.com/office/drawing/2014/main" id="{D057EB58-EE44-4495-9DB1-6D3F643C2B69}"/>
              </a:ext>
            </a:extLst>
          </p:cNvPr>
          <p:cNvSpPr/>
          <p:nvPr/>
        </p:nvSpPr>
        <p:spPr>
          <a:xfrm>
            <a:off x="4669615" y="1875012"/>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id="{D057EB58-EE44-4495-9DB1-6D3F643C2B69}"/>
              </a:ext>
            </a:extLst>
          </p:cNvPr>
          <p:cNvSpPr/>
          <p:nvPr/>
        </p:nvSpPr>
        <p:spPr>
          <a:xfrm>
            <a:off x="5302592" y="1865773"/>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a16="http://schemas.microsoft.com/office/drawing/2014/main" id="{D057EB58-EE44-4495-9DB1-6D3F643C2B69}"/>
              </a:ext>
            </a:extLst>
          </p:cNvPr>
          <p:cNvSpPr/>
          <p:nvPr/>
        </p:nvSpPr>
        <p:spPr>
          <a:xfrm>
            <a:off x="5966520" y="1899371"/>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a:extLst>
              <a:ext uri="{FF2B5EF4-FFF2-40B4-BE49-F238E27FC236}">
                <a16:creationId xmlns:a16="http://schemas.microsoft.com/office/drawing/2014/main" id="{D057EB58-EE44-4495-9DB1-6D3F643C2B69}"/>
              </a:ext>
            </a:extLst>
          </p:cNvPr>
          <p:cNvSpPr/>
          <p:nvPr/>
        </p:nvSpPr>
        <p:spPr>
          <a:xfrm>
            <a:off x="6533485" y="1899371"/>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a:extLst>
              <a:ext uri="{FF2B5EF4-FFF2-40B4-BE49-F238E27FC236}">
                <a16:creationId xmlns:a16="http://schemas.microsoft.com/office/drawing/2014/main" id="{D057EB58-EE44-4495-9DB1-6D3F643C2B69}"/>
              </a:ext>
            </a:extLst>
          </p:cNvPr>
          <p:cNvSpPr/>
          <p:nvPr/>
        </p:nvSpPr>
        <p:spPr>
          <a:xfrm>
            <a:off x="7232606" y="1890038"/>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a:extLst>
              <a:ext uri="{FF2B5EF4-FFF2-40B4-BE49-F238E27FC236}">
                <a16:creationId xmlns:a16="http://schemas.microsoft.com/office/drawing/2014/main" id="{25F4460C-CC71-491F-8918-C47E7C75ED1F}"/>
              </a:ext>
            </a:extLst>
          </p:cNvPr>
          <p:cNvSpPr txBox="1"/>
          <p:nvPr/>
        </p:nvSpPr>
        <p:spPr>
          <a:xfrm>
            <a:off x="759395" y="2254254"/>
            <a:ext cx="584172" cy="3578497"/>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1946</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1</a:t>
            </a:r>
            <a:r>
              <a:rPr lang="zh-CN" altLang="en-US" sz="2000" dirty="0">
                <a:solidFill>
                  <a:schemeClr val="bg1"/>
                </a:solidFill>
                <a:latin typeface="微软雅黑" panose="020B0503020204020204" pitchFamily="34" charset="-122"/>
                <a:ea typeface="微软雅黑" panose="020B0503020204020204" pitchFamily="34" charset="-122"/>
              </a:rPr>
              <a:t>月政协会议</a:t>
            </a:r>
          </a:p>
        </p:txBody>
      </p:sp>
      <p:sp>
        <p:nvSpPr>
          <p:cNvPr id="22" name="文本框 21">
            <a:extLst>
              <a:ext uri="{FF2B5EF4-FFF2-40B4-BE49-F238E27FC236}">
                <a16:creationId xmlns:a16="http://schemas.microsoft.com/office/drawing/2014/main" id="{9801DC30-EF1E-40C9-B560-5D8A2EE9DFD4}"/>
              </a:ext>
            </a:extLst>
          </p:cNvPr>
          <p:cNvSpPr txBox="1"/>
          <p:nvPr/>
        </p:nvSpPr>
        <p:spPr>
          <a:xfrm>
            <a:off x="1421322" y="2254254"/>
            <a:ext cx="492443" cy="3578497"/>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1946</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6</a:t>
            </a:r>
            <a:r>
              <a:rPr lang="zh-CN" altLang="en-US" sz="2000" dirty="0">
                <a:solidFill>
                  <a:schemeClr val="bg1"/>
                </a:solidFill>
                <a:latin typeface="微软雅黑" panose="020B0503020204020204" pitchFamily="34" charset="-122"/>
                <a:ea typeface="微软雅黑" panose="020B0503020204020204" pitchFamily="34" charset="-122"/>
              </a:rPr>
              <a:t>月全面内战爆发</a:t>
            </a:r>
          </a:p>
        </p:txBody>
      </p:sp>
      <p:sp>
        <p:nvSpPr>
          <p:cNvPr id="24" name="文本框 23">
            <a:extLst>
              <a:ext uri="{FF2B5EF4-FFF2-40B4-BE49-F238E27FC236}">
                <a16:creationId xmlns:a16="http://schemas.microsoft.com/office/drawing/2014/main" id="{190B8650-DFE7-4D22-8E07-173774DE0A7F}"/>
              </a:ext>
            </a:extLst>
          </p:cNvPr>
          <p:cNvSpPr txBox="1"/>
          <p:nvPr/>
        </p:nvSpPr>
        <p:spPr>
          <a:xfrm>
            <a:off x="2037398" y="2254254"/>
            <a:ext cx="492443" cy="3578497"/>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1947</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a:t>
            </a:r>
            <a:r>
              <a:rPr lang="zh-CN" altLang="en-US" sz="2000" dirty="0">
                <a:solidFill>
                  <a:schemeClr val="bg1"/>
                </a:solidFill>
                <a:latin typeface="微软雅黑" panose="020B0503020204020204" pitchFamily="34" charset="-122"/>
                <a:ea typeface="微软雅黑" panose="020B0503020204020204" pitchFamily="34" charset="-122"/>
              </a:rPr>
              <a:t>中国土地法大纲</a:t>
            </a:r>
            <a:r>
              <a:rPr lang="en-US" altLang="zh-CN" sz="2000" dirty="0">
                <a:solidFill>
                  <a:schemeClr val="bg1"/>
                </a:solidFill>
                <a:latin typeface="微软雅黑" panose="020B0503020204020204" pitchFamily="34" charset="-122"/>
                <a:ea typeface="微软雅黑" panose="020B0503020204020204" pitchFamily="34" charset="-122"/>
              </a:rPr>
              <a:t>》</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6" name="文本框 25">
            <a:extLst>
              <a:ext uri="{FF2B5EF4-FFF2-40B4-BE49-F238E27FC236}">
                <a16:creationId xmlns:a16="http://schemas.microsoft.com/office/drawing/2014/main" id="{E4B508CF-AA0C-4942-9C8C-C2A2795DBCC3}"/>
              </a:ext>
            </a:extLst>
          </p:cNvPr>
          <p:cNvSpPr txBox="1"/>
          <p:nvPr/>
        </p:nvSpPr>
        <p:spPr>
          <a:xfrm>
            <a:off x="2672660" y="2234271"/>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1947</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6</a:t>
            </a:r>
            <a:r>
              <a:rPr lang="zh-CN" altLang="en-US" sz="2000" dirty="0">
                <a:solidFill>
                  <a:schemeClr val="bg1"/>
                </a:solidFill>
                <a:latin typeface="微软雅黑" panose="020B0503020204020204" pitchFamily="34" charset="-122"/>
                <a:ea typeface="微软雅黑" panose="020B0503020204020204" pitchFamily="34" charset="-122"/>
              </a:rPr>
              <a:t>月刘邓挺进大别山</a:t>
            </a:r>
          </a:p>
        </p:txBody>
      </p:sp>
      <p:sp>
        <p:nvSpPr>
          <p:cNvPr id="28" name="文本框 27">
            <a:extLst>
              <a:ext uri="{FF2B5EF4-FFF2-40B4-BE49-F238E27FC236}">
                <a16:creationId xmlns:a16="http://schemas.microsoft.com/office/drawing/2014/main" id="{98FFCEFB-015D-43CD-8E45-73BD7A923080}"/>
              </a:ext>
            </a:extLst>
          </p:cNvPr>
          <p:cNvSpPr txBox="1"/>
          <p:nvPr/>
        </p:nvSpPr>
        <p:spPr>
          <a:xfrm>
            <a:off x="3295267" y="2267869"/>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1948</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9-11</a:t>
            </a:r>
            <a:r>
              <a:rPr lang="zh-CN" altLang="en-US" sz="2000" dirty="0">
                <a:solidFill>
                  <a:schemeClr val="bg1"/>
                </a:solidFill>
                <a:latin typeface="微软雅黑" panose="020B0503020204020204" pitchFamily="34" charset="-122"/>
                <a:ea typeface="微软雅黑" panose="020B0503020204020204" pitchFamily="34" charset="-122"/>
              </a:rPr>
              <a:t>月辽沈战役</a:t>
            </a:r>
          </a:p>
        </p:txBody>
      </p:sp>
      <p:sp>
        <p:nvSpPr>
          <p:cNvPr id="29" name="文本框 28">
            <a:extLst>
              <a:ext uri="{FF2B5EF4-FFF2-40B4-BE49-F238E27FC236}">
                <a16:creationId xmlns:a16="http://schemas.microsoft.com/office/drawing/2014/main" id="{39771B14-8148-46C0-939A-4B11C1DFF17E}"/>
              </a:ext>
            </a:extLst>
          </p:cNvPr>
          <p:cNvSpPr txBox="1"/>
          <p:nvPr/>
        </p:nvSpPr>
        <p:spPr>
          <a:xfrm>
            <a:off x="3941352" y="2267869"/>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48</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11</a:t>
            </a:r>
            <a:r>
              <a:rPr lang="zh-CN" altLang="en-US" sz="2000" dirty="0">
                <a:solidFill>
                  <a:schemeClr val="bg1"/>
                </a:solidFill>
                <a:latin typeface="微软雅黑" panose="020B0503020204020204" pitchFamily="34" charset="-122"/>
                <a:ea typeface="微软雅黑" panose="020B0503020204020204" pitchFamily="34" charset="-122"/>
              </a:rPr>
              <a:t>月</a:t>
            </a:r>
            <a:r>
              <a:rPr lang="en-US" altLang="zh-CN" sz="2000" dirty="0">
                <a:solidFill>
                  <a:schemeClr val="bg1"/>
                </a:solidFill>
                <a:latin typeface="微软雅黑" panose="020B0503020204020204" pitchFamily="34" charset="-122"/>
                <a:ea typeface="微软雅黑" panose="020B0503020204020204" pitchFamily="34" charset="-122"/>
              </a:rPr>
              <a:t>-49</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1</a:t>
            </a:r>
            <a:r>
              <a:rPr lang="zh-CN" altLang="en-US" sz="2000" dirty="0">
                <a:solidFill>
                  <a:schemeClr val="bg1"/>
                </a:solidFill>
                <a:latin typeface="微软雅黑" panose="020B0503020204020204" pitchFamily="34" charset="-122"/>
                <a:ea typeface="微软雅黑" panose="020B0503020204020204" pitchFamily="34" charset="-122"/>
              </a:rPr>
              <a:t>淮海平津战役</a:t>
            </a:r>
          </a:p>
        </p:txBody>
      </p:sp>
      <p:sp>
        <p:nvSpPr>
          <p:cNvPr id="31" name="文本框 30">
            <a:extLst>
              <a:ext uri="{FF2B5EF4-FFF2-40B4-BE49-F238E27FC236}">
                <a16:creationId xmlns:a16="http://schemas.microsoft.com/office/drawing/2014/main" id="{722BF082-5010-4D20-9771-AF1F5E6B99B9}"/>
              </a:ext>
            </a:extLst>
          </p:cNvPr>
          <p:cNvSpPr txBox="1"/>
          <p:nvPr/>
        </p:nvSpPr>
        <p:spPr>
          <a:xfrm>
            <a:off x="4567990" y="2287852"/>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1949</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3</a:t>
            </a:r>
            <a:r>
              <a:rPr lang="zh-CN" altLang="en-US" sz="2000" dirty="0">
                <a:solidFill>
                  <a:schemeClr val="bg1"/>
                </a:solidFill>
                <a:latin typeface="微软雅黑" panose="020B0503020204020204" pitchFamily="34" charset="-122"/>
                <a:ea typeface="微软雅黑" panose="020B0503020204020204" pitchFamily="34" charset="-122"/>
              </a:rPr>
              <a:t>月七届二中全会</a:t>
            </a:r>
          </a:p>
        </p:txBody>
      </p:sp>
      <p:sp>
        <p:nvSpPr>
          <p:cNvPr id="33" name="文本框 32">
            <a:extLst>
              <a:ext uri="{FF2B5EF4-FFF2-40B4-BE49-F238E27FC236}">
                <a16:creationId xmlns:a16="http://schemas.microsoft.com/office/drawing/2014/main" id="{9302FE90-CFCD-43B6-84B1-8C91284E921A}"/>
              </a:ext>
            </a:extLst>
          </p:cNvPr>
          <p:cNvSpPr txBox="1"/>
          <p:nvPr/>
        </p:nvSpPr>
        <p:spPr>
          <a:xfrm>
            <a:off x="5227468" y="2287852"/>
            <a:ext cx="51116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1949</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4</a:t>
            </a:r>
            <a:r>
              <a:rPr lang="zh-CN" altLang="en-US" sz="2000" dirty="0">
                <a:solidFill>
                  <a:schemeClr val="bg1"/>
                </a:solidFill>
                <a:latin typeface="微软雅黑" panose="020B0503020204020204" pitchFamily="34" charset="-122"/>
                <a:ea typeface="微软雅黑" panose="020B0503020204020204" pitchFamily="34" charset="-122"/>
              </a:rPr>
              <a:t>月</a:t>
            </a:r>
            <a:r>
              <a:rPr lang="en-US" altLang="zh-CN" sz="2000" dirty="0">
                <a:solidFill>
                  <a:schemeClr val="bg1"/>
                </a:solidFill>
                <a:latin typeface="微软雅黑" panose="020B0503020204020204" pitchFamily="34" charset="-122"/>
                <a:ea typeface="微软雅黑" panose="020B0503020204020204" pitchFamily="34" charset="-122"/>
              </a:rPr>
              <a:t>21</a:t>
            </a:r>
            <a:r>
              <a:rPr lang="zh-CN" altLang="en-US" sz="2000" dirty="0">
                <a:solidFill>
                  <a:schemeClr val="bg1"/>
                </a:solidFill>
                <a:latin typeface="微软雅黑" panose="020B0503020204020204" pitchFamily="34" charset="-122"/>
                <a:ea typeface="微软雅黑" panose="020B0503020204020204" pitchFamily="34" charset="-122"/>
              </a:rPr>
              <a:t>日渡江战役</a:t>
            </a:r>
          </a:p>
        </p:txBody>
      </p:sp>
      <p:sp>
        <p:nvSpPr>
          <p:cNvPr id="35" name="文本框 34">
            <a:extLst>
              <a:ext uri="{FF2B5EF4-FFF2-40B4-BE49-F238E27FC236}">
                <a16:creationId xmlns:a16="http://schemas.microsoft.com/office/drawing/2014/main" id="{C46FA24B-AA14-4B7B-8CDE-07FEB8434175}"/>
              </a:ext>
            </a:extLst>
          </p:cNvPr>
          <p:cNvSpPr txBox="1"/>
          <p:nvPr/>
        </p:nvSpPr>
        <p:spPr>
          <a:xfrm>
            <a:off x="5863923" y="2313948"/>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1949</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4</a:t>
            </a:r>
            <a:r>
              <a:rPr lang="zh-CN" altLang="en-US" sz="2000" dirty="0">
                <a:solidFill>
                  <a:schemeClr val="bg1"/>
                </a:solidFill>
                <a:latin typeface="微软雅黑" panose="020B0503020204020204" pitchFamily="34" charset="-122"/>
                <a:ea typeface="微软雅黑" panose="020B0503020204020204" pitchFamily="34" charset="-122"/>
              </a:rPr>
              <a:t>月</a:t>
            </a:r>
            <a:r>
              <a:rPr lang="en-US" altLang="zh-CN" sz="2000" dirty="0">
                <a:solidFill>
                  <a:schemeClr val="bg1"/>
                </a:solidFill>
                <a:latin typeface="微软雅黑" panose="020B0503020204020204" pitchFamily="34" charset="-122"/>
                <a:ea typeface="微软雅黑" panose="020B0503020204020204" pitchFamily="34" charset="-122"/>
              </a:rPr>
              <a:t>23</a:t>
            </a:r>
            <a:r>
              <a:rPr lang="zh-CN" altLang="en-US" sz="2000" dirty="0">
                <a:solidFill>
                  <a:schemeClr val="bg1"/>
                </a:solidFill>
                <a:latin typeface="微软雅黑" panose="020B0503020204020204" pitchFamily="34" charset="-122"/>
                <a:ea typeface="微软雅黑" panose="020B0503020204020204" pitchFamily="34" charset="-122"/>
              </a:rPr>
              <a:t>日南京解放</a:t>
            </a:r>
          </a:p>
        </p:txBody>
      </p:sp>
      <p:sp>
        <p:nvSpPr>
          <p:cNvPr id="37" name="文本框 36">
            <a:extLst>
              <a:ext uri="{FF2B5EF4-FFF2-40B4-BE49-F238E27FC236}">
                <a16:creationId xmlns:a16="http://schemas.microsoft.com/office/drawing/2014/main" id="{DAEB968D-6F47-4C2D-9838-7317E110768D}"/>
              </a:ext>
            </a:extLst>
          </p:cNvPr>
          <p:cNvSpPr txBox="1"/>
          <p:nvPr/>
        </p:nvSpPr>
        <p:spPr>
          <a:xfrm>
            <a:off x="6496156" y="2313948"/>
            <a:ext cx="492443" cy="3598482"/>
          </a:xfrm>
          <a:prstGeom prst="rect">
            <a:avLst/>
          </a:prstGeom>
          <a:solidFill>
            <a:schemeClr val="tx1">
              <a:lumMod val="95000"/>
              <a:lumOff val="5000"/>
            </a:schemeClr>
          </a:solidFill>
        </p:spPr>
        <p:txBody>
          <a:bodyPr vert="eaVert" wrap="square" rtlCol="0">
            <a:noAutofit/>
          </a:bodyPr>
          <a:lstStyle/>
          <a:p>
            <a:pPr algn="dist"/>
            <a:r>
              <a:rPr lang="en-US" altLang="zh-CN" sz="2000" dirty="0">
                <a:solidFill>
                  <a:schemeClr val="bg1"/>
                </a:solidFill>
                <a:latin typeface="微软雅黑" panose="020B0503020204020204" pitchFamily="34" charset="-122"/>
                <a:ea typeface="微软雅黑" panose="020B0503020204020204" pitchFamily="34" charset="-122"/>
              </a:rPr>
              <a:t>1949</a:t>
            </a:r>
            <a:r>
              <a:rPr lang="zh-CN" altLang="en-US" sz="2000" dirty="0">
                <a:solidFill>
                  <a:schemeClr val="bg1"/>
                </a:solidFill>
                <a:latin typeface="微软雅黑" panose="020B0503020204020204" pitchFamily="34" charset="-122"/>
                <a:ea typeface="微软雅黑" panose="020B0503020204020204" pitchFamily="34" charset="-122"/>
              </a:rPr>
              <a:t>年</a:t>
            </a:r>
            <a:r>
              <a:rPr lang="en-US" altLang="zh-CN" sz="2000" dirty="0">
                <a:solidFill>
                  <a:schemeClr val="bg1"/>
                </a:solidFill>
                <a:latin typeface="微软雅黑" panose="020B0503020204020204" pitchFamily="34" charset="-122"/>
                <a:ea typeface="微软雅黑" panose="020B0503020204020204" pitchFamily="34" charset="-122"/>
              </a:rPr>
              <a:t>9</a:t>
            </a:r>
            <a:r>
              <a:rPr lang="zh-CN" altLang="en-US" sz="2000" dirty="0">
                <a:solidFill>
                  <a:schemeClr val="bg1"/>
                </a:solidFill>
                <a:latin typeface="微软雅黑" panose="020B0503020204020204" pitchFamily="34" charset="-122"/>
                <a:ea typeface="微软雅黑" panose="020B0503020204020204" pitchFamily="34" charset="-122"/>
              </a:rPr>
              <a:t>月一届政协会议召开</a:t>
            </a:r>
          </a:p>
        </p:txBody>
      </p:sp>
      <p:sp>
        <p:nvSpPr>
          <p:cNvPr id="41" name="椭圆 40">
            <a:extLst>
              <a:ext uri="{FF2B5EF4-FFF2-40B4-BE49-F238E27FC236}">
                <a16:creationId xmlns:a16="http://schemas.microsoft.com/office/drawing/2014/main" id="{EA18B529-C206-49AE-A173-0A0D99048296}"/>
              </a:ext>
            </a:extLst>
          </p:cNvPr>
          <p:cNvSpPr/>
          <p:nvPr/>
        </p:nvSpPr>
        <p:spPr>
          <a:xfrm>
            <a:off x="7814058" y="1890038"/>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a:extLst>
              <a:ext uri="{FF2B5EF4-FFF2-40B4-BE49-F238E27FC236}">
                <a16:creationId xmlns:a16="http://schemas.microsoft.com/office/drawing/2014/main" id="{A1442D30-DB9E-4470-99DA-64109520BA08}"/>
              </a:ext>
            </a:extLst>
          </p:cNvPr>
          <p:cNvSpPr/>
          <p:nvPr/>
        </p:nvSpPr>
        <p:spPr>
          <a:xfrm>
            <a:off x="8383414" y="1911927"/>
            <a:ext cx="253986" cy="25398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32568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2" grpId="0" animBg="1"/>
      <p:bldP spid="24" grpId="0" animBg="1"/>
      <p:bldP spid="26" grpId="0" animBg="1"/>
      <p:bldP spid="28" grpId="0" animBg="1"/>
      <p:bldP spid="29" grpId="0" animBg="1"/>
      <p:bldP spid="31" grpId="0" animBg="1"/>
      <p:bldP spid="33" grpId="0" animBg="1"/>
      <p:bldP spid="35"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1">
            <a:extLst>
              <a:ext uri="{FF2B5EF4-FFF2-40B4-BE49-F238E27FC236}">
                <a16:creationId xmlns:a16="http://schemas.microsoft.com/office/drawing/2014/main" id="{3937DB29-BFC5-4C32-8428-FB70C1B1C14F}"/>
              </a:ext>
            </a:extLst>
          </p:cNvPr>
          <p:cNvSpPr>
            <a:spLocks noGrp="1"/>
          </p:cNvSpPr>
          <p:nvPr>
            <p:ph type="ctrTitle" idx="4294967295"/>
          </p:nvPr>
        </p:nvSpPr>
        <p:spPr>
          <a:xfrm>
            <a:off x="344557" y="106019"/>
            <a:ext cx="1865244" cy="579782"/>
          </a:xfrm>
          <a:solidFill>
            <a:srgbClr val="002060"/>
          </a:solidFill>
        </p:spPr>
        <p:txBody>
          <a:bodyPr>
            <a:normAutofit/>
          </a:bodyPr>
          <a:lstStyle/>
          <a:p>
            <a:pPr algn="ctr"/>
            <a:r>
              <a:rPr lang="zh-CN" altLang="en-US" sz="3200" b="0" dirty="0">
                <a:solidFill>
                  <a:srgbClr val="FFFF00"/>
                </a:solidFill>
                <a:latin typeface="微软雅黑" panose="020B0503020204020204" pitchFamily="34" charset="-122"/>
                <a:ea typeface="微软雅黑" panose="020B0503020204020204" pitchFamily="34" charset="-122"/>
              </a:rPr>
              <a:t>本课提纲</a:t>
            </a:r>
          </a:p>
        </p:txBody>
      </p:sp>
      <p:sp>
        <p:nvSpPr>
          <p:cNvPr id="2" name="矩形 1"/>
          <p:cNvSpPr/>
          <p:nvPr/>
        </p:nvSpPr>
        <p:spPr>
          <a:xfrm>
            <a:off x="0" y="829634"/>
            <a:ext cx="9301018" cy="5786199"/>
          </a:xfrm>
          <a:prstGeom prst="rect">
            <a:avLst/>
          </a:prstGeom>
        </p:spPr>
        <p:txBody>
          <a:bodyPr wrap="square">
            <a:spAutoFit/>
          </a:bodyPr>
          <a:lstStyle/>
          <a:p>
            <a:pPr fontAlgn="base">
              <a:spcBef>
                <a:spcPct val="0"/>
              </a:spcBef>
              <a:spcAft>
                <a:spcPts val="1200"/>
              </a:spcAft>
              <a:defRPr/>
            </a:pPr>
            <a:r>
              <a:rPr lang="zh-CN" altLang="en-US" sz="2800" dirty="0">
                <a:solidFill>
                  <a:srgbClr val="FFFF00"/>
                </a:solidFill>
                <a:latin typeface="微软雅黑" panose="020B0503020204020204" pitchFamily="34" charset="-122"/>
                <a:ea typeface="微软雅黑" panose="020B0503020204020204" pitchFamily="34" charset="-122"/>
              </a:rPr>
              <a:t>第</a:t>
            </a:r>
            <a:r>
              <a:rPr lang="en-US" altLang="zh-CN" sz="2800" dirty="0">
                <a:solidFill>
                  <a:srgbClr val="FFFF00"/>
                </a:solidFill>
                <a:latin typeface="微软雅黑" panose="020B0503020204020204" pitchFamily="34" charset="-122"/>
                <a:ea typeface="微软雅黑" panose="020B0503020204020204" pitchFamily="34" charset="-122"/>
              </a:rPr>
              <a:t>25</a:t>
            </a:r>
            <a:r>
              <a:rPr lang="zh-CN" altLang="en-US" sz="2800" dirty="0">
                <a:solidFill>
                  <a:srgbClr val="FFFF00"/>
                </a:solidFill>
                <a:latin typeface="微软雅黑" panose="020B0503020204020204" pitchFamily="34" charset="-122"/>
                <a:ea typeface="微软雅黑" panose="020B0503020204020204" pitchFamily="34" charset="-122"/>
              </a:rPr>
              <a:t>课 人民解放战争</a:t>
            </a:r>
            <a:endParaRPr lang="en-US" altLang="zh-CN" sz="2800" dirty="0">
              <a:solidFill>
                <a:srgbClr val="FFFF00"/>
              </a:solidFill>
              <a:latin typeface="微软雅黑" panose="020B0503020204020204" pitchFamily="34" charset="-122"/>
              <a:ea typeface="微软雅黑" panose="020B0503020204020204" pitchFamily="34" charset="-122"/>
            </a:endParaRPr>
          </a:p>
          <a:p>
            <a:pPr fontAlgn="base">
              <a:spcBef>
                <a:spcPct val="0"/>
              </a:spcBef>
              <a:spcAft>
                <a:spcPts val="1200"/>
              </a:spcAft>
              <a:defRPr/>
            </a:pPr>
            <a:r>
              <a:rPr lang="zh-CN" altLang="en-US" sz="2800" dirty="0">
                <a:solidFill>
                  <a:schemeClr val="bg1"/>
                </a:solidFill>
                <a:latin typeface="微软雅黑" panose="020B0503020204020204" pitchFamily="34" charset="-122"/>
                <a:ea typeface="微软雅黑" panose="020B0503020204020204" pitchFamily="34" charset="-122"/>
              </a:rPr>
              <a:t>一、</a:t>
            </a:r>
            <a:r>
              <a:rPr lang="en-US" altLang="zh-CN" sz="2800" dirty="0">
                <a:solidFill>
                  <a:schemeClr val="bg1"/>
                </a:solidFill>
                <a:latin typeface="微软雅黑" panose="020B0503020204020204" pitchFamily="34" charset="-122"/>
                <a:ea typeface="微软雅黑" panose="020B0503020204020204" pitchFamily="34" charset="-122"/>
              </a:rPr>
              <a:t> </a:t>
            </a:r>
            <a:r>
              <a:rPr lang="zh-CN" altLang="en-US" sz="2800" dirty="0">
                <a:solidFill>
                  <a:schemeClr val="bg1"/>
                </a:solidFill>
                <a:latin typeface="微软雅黑" panose="020B0503020204020204" pitchFamily="34" charset="-122"/>
                <a:ea typeface="微软雅黑" panose="020B0503020204020204" pitchFamily="34" charset="-122"/>
              </a:rPr>
              <a:t>争取和平民主的斗争</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重庆谈判和政协会议</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2"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endParaRPr>
          </a:p>
          <a:p>
            <a:pPr fontAlgn="base">
              <a:spcBef>
                <a:spcPct val="0"/>
              </a:spcBef>
              <a:spcAft>
                <a:spcPts val="1200"/>
              </a:spcAft>
              <a:defRPr/>
            </a:pPr>
            <a:r>
              <a:rPr lang="zh-CN" altLang="en-US" sz="2800" dirty="0">
                <a:solidFill>
                  <a:schemeClr val="bg1"/>
                </a:solidFill>
                <a:latin typeface="微软雅黑" panose="020B0503020204020204" pitchFamily="34" charset="-122"/>
                <a:ea typeface="微软雅黑" panose="020B0503020204020204" pitchFamily="34" charset="-122"/>
              </a:rPr>
              <a:t>二、全面内战的爆发</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粉碎全面进攻和重点进攻</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3"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三、新民主主义革命的胜利</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rPr>
              <a:t>      1</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、国民党政权的统治危机和解放区的土地改革</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4"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rPr>
              <a:t>      2</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、战略反攻和战略决战</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5"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rPr>
              <a:t>      3</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、七届二中全会和北平和平谈判</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6"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rPr>
              <a:t>      4</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、渡江战役</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7"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rPr>
              <a:t>      5</a:t>
            </a:r>
            <a:r>
              <a:rPr lang="zh-CN" altLang="en-US" sz="2800" dirty="0">
                <a:solidFill>
                  <a:schemeClr val="bg1"/>
                </a:solidFill>
                <a:latin typeface="微软雅黑" panose="020B0503020204020204" pitchFamily="34" charset="-122"/>
                <a:ea typeface="微软雅黑" panose="020B0503020204020204" pitchFamily="34" charset="-122"/>
                <a:sym typeface="Wingdings" pitchFamily="2" charset="2"/>
              </a:rPr>
              <a:t>、新民主主义革命胜利的原因和意义</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rId8" action="ppaction://hlinksldjump">
                  <a:extLst>
                    <a:ext uri="{A12FA001-AC4F-418D-AE19-62706E023703}">
                      <ahyp:hlinkClr xmlns:ahyp="http://schemas.microsoft.com/office/drawing/2018/hyperlinkcolor" val="tx"/>
                    </a:ext>
                  </a:extLst>
                </a:hlinkClick>
              </a:rPr>
              <a:t></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a:p>
            <a:pPr fontAlgn="base">
              <a:spcBef>
                <a:spcPct val="0"/>
              </a:spcBef>
              <a:spcAft>
                <a:spcPts val="1200"/>
              </a:spcAft>
              <a:defRPr/>
            </a:pPr>
            <a:r>
              <a:rPr lang="zh-CN" altLang="en-US" sz="2800" dirty="0">
                <a:solidFill>
                  <a:schemeClr val="bg1"/>
                </a:solidFill>
                <a:latin typeface="微软雅黑" panose="020B0503020204020204" pitchFamily="34" charset="-122"/>
                <a:ea typeface="微软雅黑" panose="020B0503020204020204" pitchFamily="34" charset="-122"/>
              </a:rPr>
              <a:t>                     小结</a:t>
            </a:r>
            <a:r>
              <a:rPr lang="zh-CN" altLang="en-US" sz="2800" dirty="0">
                <a:solidFill>
                  <a:srgbClr val="FFFF00"/>
                </a:solidFill>
                <a:latin typeface="微软雅黑" panose="020B0503020204020204" pitchFamily="34" charset="-122"/>
                <a:ea typeface="微软雅黑" panose="020B0503020204020204" pitchFamily="34" charset="-122"/>
                <a:sym typeface="Wingdings" pitchFamily="2" charset="2"/>
                <a:hlinkClick r:id="" action="ppaction://noaction">
                  <a:extLst>
                    <a:ext uri="{A12FA001-AC4F-418D-AE19-62706E023703}">
                      <ahyp:hlinkClr xmlns:ahyp="http://schemas.microsoft.com/office/drawing/2018/hyperlinkcolor" val="tx"/>
                    </a:ext>
                  </a:extLst>
                </a:hlinkClick>
              </a:rPr>
              <a:t></a:t>
            </a:r>
            <a:endParaRPr lang="en-US" altLang="zh-CN" sz="2800" dirty="0">
              <a:solidFill>
                <a:srgbClr val="FFFF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5120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bwMode="auto">
          <a:xfrm>
            <a:off x="154109" y="96324"/>
            <a:ext cx="6669163" cy="563835"/>
          </a:xfrm>
          <a:prstGeom prst="rect">
            <a:avLst/>
          </a:prstGeom>
          <a:solidFill>
            <a:srgbClr val="000066"/>
          </a:solidFill>
          <a:ln w="9525">
            <a:noFill/>
            <a:miter lim="800000"/>
            <a:headEnd/>
            <a:tailEnd/>
          </a:ln>
          <a:scene3d>
            <a:camera prst="orthographicFront"/>
            <a:lightRig rig="threePt" dir="t"/>
          </a:scene3d>
          <a:sp3d>
            <a:bevelT w="139700" prst="cross"/>
          </a:sp3d>
        </p:spPr>
        <p:txBody>
          <a:bodyPr vert="horz" wrap="square" lIns="91440" tIns="45720" rIns="91440" bIns="45720" numCol="1" rtlCol="0" anchor="t" anchorCtr="0" compatLnSpc="1">
            <a:prstTxWarp prst="textNoShape">
              <a:avLst/>
            </a:prstTxWarp>
            <a:noAutofit/>
          </a:bodyPr>
          <a:lstStyle/>
          <a:p>
            <a:pPr fontAlgn="base">
              <a:spcBef>
                <a:spcPct val="0"/>
              </a:spcBef>
              <a:spcAft>
                <a:spcPct val="0"/>
              </a:spcAft>
              <a:defRPr/>
            </a:pPr>
            <a:r>
              <a:rPr lang="zh-CN" altLang="en-US" sz="2800" dirty="0">
                <a:solidFill>
                  <a:srgbClr val="FFFFFF"/>
                </a:solidFill>
                <a:latin typeface="微软雅黑" panose="020B0503020204020204" pitchFamily="34" charset="-122"/>
                <a:ea typeface="微软雅黑" panose="020B0503020204020204" pitchFamily="34" charset="-122"/>
              </a:rPr>
              <a:t>一、</a:t>
            </a:r>
            <a:r>
              <a:rPr lang="en-US" altLang="zh-CN" sz="2800" dirty="0">
                <a:solidFill>
                  <a:srgbClr val="FFFFFF"/>
                </a:solidFill>
                <a:latin typeface="微软雅黑" panose="020B0503020204020204" pitchFamily="34" charset="-122"/>
                <a:ea typeface="微软雅黑" panose="020B0503020204020204" pitchFamily="34" charset="-122"/>
              </a:rPr>
              <a:t>1945.8-1946.6</a:t>
            </a:r>
            <a:r>
              <a:rPr lang="zh-CN" altLang="en-US" sz="2800" dirty="0">
                <a:solidFill>
                  <a:srgbClr val="FFFFFF"/>
                </a:solidFill>
                <a:latin typeface="微软雅黑" panose="020B0503020204020204" pitchFamily="34" charset="-122"/>
                <a:ea typeface="微软雅黑" panose="020B0503020204020204" pitchFamily="34" charset="-122"/>
              </a:rPr>
              <a:t>争取和平民主的斗争</a:t>
            </a:r>
            <a:endParaRPr lang="en-US" altLang="zh-CN" sz="2800" dirty="0">
              <a:solidFill>
                <a:srgbClr val="FFFFFF"/>
              </a:solidFill>
              <a:latin typeface="微软雅黑" panose="020B0503020204020204" pitchFamily="34" charset="-122"/>
              <a:ea typeface="微软雅黑" panose="020B0503020204020204" pitchFamily="34" charset="-122"/>
            </a:endParaRPr>
          </a:p>
        </p:txBody>
      </p:sp>
      <p:sp>
        <p:nvSpPr>
          <p:cNvPr id="14" name="箭头: 左 1">
            <a:hlinkClick r:id="rId2" action="ppaction://hlinksldjump"/>
            <a:extLst>
              <a:ext uri="{FF2B5EF4-FFF2-40B4-BE49-F238E27FC236}">
                <a16:creationId xmlns:a16="http://schemas.microsoft.com/office/drawing/2014/main" id="{E8289943-76FC-46C9-B156-D5E97A025791}"/>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192476" y="118225"/>
            <a:ext cx="1917513" cy="523220"/>
          </a:xfrm>
          <a:prstGeom prst="rect">
            <a:avLst/>
          </a:prstGeom>
          <a:solidFill>
            <a:srgbClr val="0000FF"/>
          </a:solidFill>
        </p:spPr>
        <p:txBody>
          <a:bodyPr wrap="none">
            <a:spAutoFit/>
          </a:bodyPr>
          <a:lstStyle/>
          <a:p>
            <a:r>
              <a:rPr lang="en-US" altLang="zh-CN" sz="2800" dirty="0">
                <a:solidFill>
                  <a:srgbClr val="FFFFFF"/>
                </a:solidFill>
                <a:latin typeface="微软雅黑" panose="020B0503020204020204" pitchFamily="34" charset="-122"/>
                <a:ea typeface="微软雅黑" panose="020B0503020204020204" pitchFamily="34" charset="-122"/>
              </a:rPr>
              <a:t>1.</a:t>
            </a:r>
            <a:r>
              <a:rPr lang="zh-CN" altLang="en-US" sz="2800" dirty="0">
                <a:solidFill>
                  <a:srgbClr val="FFFFFF"/>
                </a:solidFill>
                <a:latin typeface="微软雅黑" panose="020B0503020204020204" pitchFamily="34" charset="-122"/>
                <a:ea typeface="微软雅黑" panose="020B0503020204020204" pitchFamily="34" charset="-122"/>
              </a:rPr>
              <a:t>战后形势</a:t>
            </a:r>
            <a:endParaRPr lang="zh-CN" altLang="en-US" dirty="0"/>
          </a:p>
        </p:txBody>
      </p:sp>
      <p:pic>
        <p:nvPicPr>
          <p:cNvPr id="6" name="图片 5">
            <a:extLst>
              <a:ext uri="{FF2B5EF4-FFF2-40B4-BE49-F238E27FC236}">
                <a16:creationId xmlns:a16="http://schemas.microsoft.com/office/drawing/2014/main" id="{47659863-73FE-4A14-8D49-43BE16598A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2613" y="2723457"/>
            <a:ext cx="2051720" cy="1450630"/>
          </a:xfrm>
          <a:prstGeom prst="rect">
            <a:avLst/>
          </a:prstGeom>
        </p:spPr>
      </p:pic>
      <p:pic>
        <p:nvPicPr>
          <p:cNvPr id="7" name="图片 6">
            <a:extLst>
              <a:ext uri="{FF2B5EF4-FFF2-40B4-BE49-F238E27FC236}">
                <a16:creationId xmlns:a16="http://schemas.microsoft.com/office/drawing/2014/main" id="{C1DC7143-A17C-4A16-8C2E-E47791C89FDB}"/>
              </a:ext>
            </a:extLst>
          </p:cNvPr>
          <p:cNvPicPr>
            <a:picLocks noChangeAspect="1"/>
          </p:cNvPicPr>
          <p:nvPr/>
        </p:nvPicPr>
        <p:blipFill>
          <a:blip r:embed="rId4"/>
          <a:stretch>
            <a:fillRect/>
          </a:stretch>
        </p:blipFill>
        <p:spPr>
          <a:xfrm>
            <a:off x="4458416" y="2737394"/>
            <a:ext cx="2228504" cy="1450630"/>
          </a:xfrm>
          <a:prstGeom prst="rect">
            <a:avLst/>
          </a:prstGeom>
        </p:spPr>
      </p:pic>
      <p:sp>
        <p:nvSpPr>
          <p:cNvPr id="8" name="箭头: 虚尾 7">
            <a:extLst>
              <a:ext uri="{FF2B5EF4-FFF2-40B4-BE49-F238E27FC236}">
                <a16:creationId xmlns:a16="http://schemas.microsoft.com/office/drawing/2014/main" id="{72BC6A24-D679-4FEF-81F7-9B258A51FC58}"/>
              </a:ext>
            </a:extLst>
          </p:cNvPr>
          <p:cNvSpPr/>
          <p:nvPr/>
        </p:nvSpPr>
        <p:spPr>
          <a:xfrm>
            <a:off x="154109" y="2844859"/>
            <a:ext cx="2228504" cy="1202953"/>
          </a:xfrm>
          <a:prstGeom prst="stripedRightArrow">
            <a:avLst/>
          </a:prstGeom>
          <a:solidFill>
            <a:schemeClr val="bg1"/>
          </a:solid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anose="020B0503020204020204" pitchFamily="34" charset="-122"/>
                <a:ea typeface="微软雅黑" panose="020B0503020204020204" pitchFamily="34" charset="-122"/>
              </a:rPr>
              <a:t>大地主大资产阶级</a:t>
            </a:r>
          </a:p>
        </p:txBody>
      </p:sp>
      <p:sp>
        <p:nvSpPr>
          <p:cNvPr id="9" name="箭头: 虚尾 8">
            <a:extLst>
              <a:ext uri="{FF2B5EF4-FFF2-40B4-BE49-F238E27FC236}">
                <a16:creationId xmlns:a16="http://schemas.microsoft.com/office/drawing/2014/main" id="{CB0E39C1-2382-4D74-8EDF-FCF78AB1F2FB}"/>
              </a:ext>
            </a:extLst>
          </p:cNvPr>
          <p:cNvSpPr/>
          <p:nvPr/>
        </p:nvSpPr>
        <p:spPr>
          <a:xfrm flipH="1">
            <a:off x="6653384" y="2861231"/>
            <a:ext cx="2262040" cy="1202953"/>
          </a:xfrm>
          <a:prstGeom prst="stripedRightArrow">
            <a:avLst/>
          </a:prstGeom>
          <a:solidFill>
            <a:schemeClr val="bg1"/>
          </a:solid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微软雅黑" panose="020B0503020204020204" pitchFamily="34" charset="-122"/>
                <a:ea typeface="微软雅黑" panose="020B0503020204020204" pitchFamily="34" charset="-122"/>
              </a:rPr>
              <a:t>中国人民</a:t>
            </a:r>
          </a:p>
        </p:txBody>
      </p:sp>
      <p:grpSp>
        <p:nvGrpSpPr>
          <p:cNvPr id="10" name="组合 9">
            <a:extLst>
              <a:ext uri="{FF2B5EF4-FFF2-40B4-BE49-F238E27FC236}">
                <a16:creationId xmlns:a16="http://schemas.microsoft.com/office/drawing/2014/main" id="{BE212FD9-1283-4A9F-A281-11A9F0975286}"/>
              </a:ext>
            </a:extLst>
          </p:cNvPr>
          <p:cNvGrpSpPr/>
          <p:nvPr/>
        </p:nvGrpSpPr>
        <p:grpSpPr>
          <a:xfrm>
            <a:off x="999537" y="875656"/>
            <a:ext cx="3037594" cy="1842928"/>
            <a:chOff x="971600" y="980728"/>
            <a:chExt cx="3037594" cy="1842928"/>
          </a:xfrm>
        </p:grpSpPr>
        <p:sp>
          <p:nvSpPr>
            <p:cNvPr id="11" name="闪电形 10">
              <a:extLst>
                <a:ext uri="{FF2B5EF4-FFF2-40B4-BE49-F238E27FC236}">
                  <a16:creationId xmlns:a16="http://schemas.microsoft.com/office/drawing/2014/main" id="{7EE261B4-902C-425F-8E75-B942DC2D7761}"/>
                </a:ext>
              </a:extLst>
            </p:cNvPr>
            <p:cNvSpPr/>
            <p:nvPr/>
          </p:nvSpPr>
          <p:spPr>
            <a:xfrm rot="10800000">
              <a:off x="971600" y="980728"/>
              <a:ext cx="3037594" cy="1842928"/>
            </a:xfrm>
            <a:prstGeom prst="lightningBolt">
              <a:avLst/>
            </a:prstGeom>
            <a:solidFill>
              <a:schemeClr val="tx1"/>
            </a:soli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sp>
          <p:nvSpPr>
            <p:cNvPr id="12" name="文本框 11">
              <a:extLst>
                <a:ext uri="{FF2B5EF4-FFF2-40B4-BE49-F238E27FC236}">
                  <a16:creationId xmlns:a16="http://schemas.microsoft.com/office/drawing/2014/main" id="{6EB28897-E488-4BD2-8827-B77292F6DD07}"/>
                </a:ext>
              </a:extLst>
            </p:cNvPr>
            <p:cNvSpPr txBox="1"/>
            <p:nvPr/>
          </p:nvSpPr>
          <p:spPr bwMode="auto">
            <a:xfrm rot="19133097">
              <a:off x="2216420" y="1389559"/>
              <a:ext cx="547951" cy="1363842"/>
            </a:xfrm>
            <a:prstGeom prst="rect">
              <a:avLst/>
            </a:prstGeom>
            <a:noFill/>
            <a:ln w="9525">
              <a:noFill/>
              <a:miter lim="800000"/>
            </a:ln>
            <a:effectLst>
              <a:outerShdw blurRad="76200" dir="13500000" sy="23000" kx="1200000" algn="br" rotWithShape="0">
                <a:prstClr val="black">
                  <a:alpha val="20000"/>
                </a:prstClr>
              </a:outerShdw>
            </a:effectLst>
          </p:spPr>
          <p:txBody>
            <a:bodyPr vert="eaVert" wrap="none" lIns="91440" tIns="45720" rIns="91440" bIns="45720" numCol="1" rtlCol="0" anchor="t" anchorCtr="0" compatLnSpc="1">
              <a:normAutofit lnSpcReduction="10000"/>
            </a:bodyPr>
            <a:lstStyle/>
            <a:p>
              <a:pPr marL="0" marR="0" indent="0" algn="just"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独裁内战</a:t>
              </a:r>
            </a:p>
          </p:txBody>
        </p:sp>
      </p:grpSp>
      <p:grpSp>
        <p:nvGrpSpPr>
          <p:cNvPr id="13" name="组合 12">
            <a:extLst>
              <a:ext uri="{FF2B5EF4-FFF2-40B4-BE49-F238E27FC236}">
                <a16:creationId xmlns:a16="http://schemas.microsoft.com/office/drawing/2014/main" id="{3290424F-E8EA-4E5E-BB6B-3B47F6BB5807}"/>
              </a:ext>
            </a:extLst>
          </p:cNvPr>
          <p:cNvGrpSpPr/>
          <p:nvPr/>
        </p:nvGrpSpPr>
        <p:grpSpPr>
          <a:xfrm>
            <a:off x="4621285" y="850006"/>
            <a:ext cx="3037594" cy="1842928"/>
            <a:chOff x="4593348" y="955078"/>
            <a:chExt cx="3037594" cy="1842928"/>
          </a:xfrm>
        </p:grpSpPr>
        <p:sp>
          <p:nvSpPr>
            <p:cNvPr id="15" name="闪电形 14">
              <a:extLst>
                <a:ext uri="{FF2B5EF4-FFF2-40B4-BE49-F238E27FC236}">
                  <a16:creationId xmlns:a16="http://schemas.microsoft.com/office/drawing/2014/main" id="{C057B70B-EE7A-4FF1-A17B-54DFB7B68695}"/>
                </a:ext>
              </a:extLst>
            </p:cNvPr>
            <p:cNvSpPr/>
            <p:nvPr/>
          </p:nvSpPr>
          <p:spPr>
            <a:xfrm rot="10800000" flipH="1">
              <a:off x="4593348" y="955078"/>
              <a:ext cx="3037594" cy="1842928"/>
            </a:xfrm>
            <a:prstGeom prst="lightningBolt">
              <a:avLst/>
            </a:prstGeom>
            <a:solidFill>
              <a:schemeClr val="bg1"/>
            </a:solidFill>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sp>
          <p:nvSpPr>
            <p:cNvPr id="16" name="文本框 15">
              <a:extLst>
                <a:ext uri="{FF2B5EF4-FFF2-40B4-BE49-F238E27FC236}">
                  <a16:creationId xmlns:a16="http://schemas.microsoft.com/office/drawing/2014/main" id="{56800EA8-8CAB-4B6C-BA76-AD4408D71E56}"/>
                </a:ext>
              </a:extLst>
            </p:cNvPr>
            <p:cNvSpPr txBox="1"/>
            <p:nvPr/>
          </p:nvSpPr>
          <p:spPr bwMode="auto">
            <a:xfrm rot="2601862">
              <a:off x="5790852" y="1343119"/>
              <a:ext cx="547951" cy="1363842"/>
            </a:xfrm>
            <a:prstGeom prst="rect">
              <a:avLst/>
            </a:prstGeom>
            <a:noFill/>
            <a:ln w="9525">
              <a:noFill/>
              <a:miter lim="800000"/>
            </a:ln>
            <a:effectLst>
              <a:outerShdw blurRad="76200" dir="13500000" sy="23000" kx="1200000" algn="br" rotWithShape="0">
                <a:prstClr val="black">
                  <a:alpha val="20000"/>
                </a:prstClr>
              </a:outerShdw>
            </a:effectLst>
          </p:spPr>
          <p:txBody>
            <a:bodyPr vert="eaVert" wrap="none" lIns="91440" tIns="45720" rIns="91440" bIns="45720" numCol="1" rtlCol="0" anchor="t" anchorCtr="0" compatLnSpc="1">
              <a:normAutofit lnSpcReduction="10000"/>
            </a:bodyPr>
            <a:lstStyle/>
            <a:p>
              <a:pPr marL="0" marR="0" indent="0" algn="just"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和平民主</a:t>
              </a:r>
            </a:p>
          </p:txBody>
        </p:sp>
      </p:grpSp>
      <p:sp>
        <p:nvSpPr>
          <p:cNvPr id="17" name="文本框 16">
            <a:extLst>
              <a:ext uri="{FF2B5EF4-FFF2-40B4-BE49-F238E27FC236}">
                <a16:creationId xmlns:a16="http://schemas.microsoft.com/office/drawing/2014/main" id="{2D18F2A2-CEF3-444A-8894-6FDDAAA31219}"/>
              </a:ext>
            </a:extLst>
          </p:cNvPr>
          <p:cNvSpPr txBox="1"/>
          <p:nvPr/>
        </p:nvSpPr>
        <p:spPr bwMode="auto">
          <a:xfrm>
            <a:off x="4142737" y="2887509"/>
            <a:ext cx="914400" cy="914400"/>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18" name="组合 17">
            <a:extLst>
              <a:ext uri="{FF2B5EF4-FFF2-40B4-BE49-F238E27FC236}">
                <a16:creationId xmlns:a16="http://schemas.microsoft.com/office/drawing/2014/main" id="{0AD46E1E-D55D-4C81-845C-F5C1B92E8300}"/>
              </a:ext>
            </a:extLst>
          </p:cNvPr>
          <p:cNvGrpSpPr/>
          <p:nvPr/>
        </p:nvGrpSpPr>
        <p:grpSpPr>
          <a:xfrm>
            <a:off x="2762697" y="4196261"/>
            <a:ext cx="1261176" cy="2232248"/>
            <a:chOff x="2734760" y="4301333"/>
            <a:chExt cx="1261176" cy="2232248"/>
          </a:xfrm>
        </p:grpSpPr>
        <p:sp>
          <p:nvSpPr>
            <p:cNvPr id="19" name="标注: 上箭头 18">
              <a:extLst>
                <a:ext uri="{FF2B5EF4-FFF2-40B4-BE49-F238E27FC236}">
                  <a16:creationId xmlns:a16="http://schemas.microsoft.com/office/drawing/2014/main" id="{F1AB7E4C-713A-45A8-B163-A92D62F3A150}"/>
                </a:ext>
              </a:extLst>
            </p:cNvPr>
            <p:cNvSpPr/>
            <p:nvPr/>
          </p:nvSpPr>
          <p:spPr>
            <a:xfrm>
              <a:off x="2734760" y="4301333"/>
              <a:ext cx="1261176" cy="2232248"/>
            </a:xfrm>
            <a:prstGeom prst="upArrowCallout">
              <a:avLst/>
            </a:prstGeom>
            <a:blipFill>
              <a:blip r:embed="rId5"/>
              <a:srcRect/>
              <a:stretch>
                <a:fillRect l="-82748" r="-8274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文本框 19">
              <a:extLst>
                <a:ext uri="{FF2B5EF4-FFF2-40B4-BE49-F238E27FC236}">
                  <a16:creationId xmlns:a16="http://schemas.microsoft.com/office/drawing/2014/main" id="{28D77C69-513A-4AA0-A82F-20FCA572434A}"/>
                </a:ext>
              </a:extLst>
            </p:cNvPr>
            <p:cNvSpPr txBox="1"/>
            <p:nvPr/>
          </p:nvSpPr>
          <p:spPr bwMode="auto">
            <a:xfrm>
              <a:off x="2771800" y="5589240"/>
              <a:ext cx="1148738" cy="864096"/>
            </a:xfrm>
            <a:prstGeom prst="rect">
              <a:avLst/>
            </a:prstGeom>
            <a:solidFill>
              <a:schemeClr val="bg1"/>
            </a:solidFill>
            <a:ln w="9525">
              <a:noFill/>
              <a:miter lim="800000"/>
            </a:ln>
          </p:spPr>
          <p:txBody>
            <a:bodyPr vert="horz" wrap="square" lIns="91440" tIns="45720" rIns="91440" bIns="45720" numCol="1" rtlCol="0" anchor="t" anchorCtr="0" compatLnSpc="1">
              <a:normAutofit/>
            </a:bodyPr>
            <a:lstStyle/>
            <a:p>
              <a:pPr marL="0" marR="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rgbClr val="000066"/>
                  </a:solidFill>
                  <a:effectLst/>
                  <a:uLnTx/>
                  <a:uFillTx/>
                  <a:latin typeface="微软雅黑" panose="020B0503020204020204" pitchFamily="34" charset="-122"/>
                  <a:ea typeface="微软雅黑" panose="020B0503020204020204" pitchFamily="34" charset="-122"/>
                  <a:cs typeface="+mn-cs"/>
                </a:rPr>
                <a:t>推行全球扩张</a:t>
              </a:r>
            </a:p>
          </p:txBody>
        </p:sp>
      </p:grpSp>
      <p:grpSp>
        <p:nvGrpSpPr>
          <p:cNvPr id="21" name="组合 20">
            <a:extLst>
              <a:ext uri="{FF2B5EF4-FFF2-40B4-BE49-F238E27FC236}">
                <a16:creationId xmlns:a16="http://schemas.microsoft.com/office/drawing/2014/main" id="{858C18F7-4D3B-48B8-B37D-FB2AA07C84CC}"/>
              </a:ext>
            </a:extLst>
          </p:cNvPr>
          <p:cNvGrpSpPr/>
          <p:nvPr/>
        </p:nvGrpSpPr>
        <p:grpSpPr>
          <a:xfrm>
            <a:off x="4967860" y="4188024"/>
            <a:ext cx="1261176" cy="2232248"/>
            <a:chOff x="4939923" y="4293096"/>
            <a:chExt cx="1261176" cy="2232248"/>
          </a:xfrm>
        </p:grpSpPr>
        <p:sp>
          <p:nvSpPr>
            <p:cNvPr id="22" name="标注: 上箭头 21">
              <a:extLst>
                <a:ext uri="{FF2B5EF4-FFF2-40B4-BE49-F238E27FC236}">
                  <a16:creationId xmlns:a16="http://schemas.microsoft.com/office/drawing/2014/main" id="{D7A8D48D-5F2B-41CE-8392-60BA9B62DE80}"/>
                </a:ext>
              </a:extLst>
            </p:cNvPr>
            <p:cNvSpPr/>
            <p:nvPr/>
          </p:nvSpPr>
          <p:spPr>
            <a:xfrm>
              <a:off x="4939923" y="4293096"/>
              <a:ext cx="1261176" cy="2232248"/>
            </a:xfrm>
            <a:prstGeom prst="upArrowCallout">
              <a:avLst/>
            </a:prstGeom>
            <a:blipFill>
              <a:blip r:embed="rId6"/>
              <a:srcRect/>
              <a:stretch>
                <a:fillRect l="-12044" r="-241952"/>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id="{B1DFE208-141A-435F-81EC-57ED247CFF30}"/>
                </a:ext>
              </a:extLst>
            </p:cNvPr>
            <p:cNvSpPr txBox="1"/>
            <p:nvPr/>
          </p:nvSpPr>
          <p:spPr bwMode="auto">
            <a:xfrm>
              <a:off x="5004048" y="5589240"/>
              <a:ext cx="1148738" cy="864096"/>
            </a:xfrm>
            <a:prstGeom prst="rect">
              <a:avLst/>
            </a:prstGeom>
            <a:solidFill>
              <a:schemeClr val="bg1"/>
            </a:solidFill>
            <a:ln w="9525">
              <a:noFill/>
              <a:miter lim="800000"/>
            </a:ln>
          </p:spPr>
          <p:txBody>
            <a:bodyPr vert="horz" wrap="square" lIns="91440" tIns="45720" rIns="91440" bIns="45720" numCol="1" rtlCol="0" anchor="t" anchorCtr="0" compatLnSpc="1">
              <a:normAutofit/>
            </a:bodyPr>
            <a:lstStyle/>
            <a:p>
              <a:pPr marL="0" marR="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rgbClr val="000066"/>
                  </a:solidFill>
                  <a:effectLst/>
                  <a:uLnTx/>
                  <a:uFillTx/>
                  <a:latin typeface="微软雅黑" panose="020B0503020204020204" pitchFamily="34" charset="-122"/>
                  <a:ea typeface="微软雅黑" panose="020B0503020204020204" pitchFamily="34" charset="-122"/>
                  <a:cs typeface="+mn-cs"/>
                </a:rPr>
                <a:t>唯一与美抗衡</a:t>
              </a:r>
            </a:p>
          </p:txBody>
        </p:sp>
      </p:grpSp>
    </p:spTree>
    <p:extLst>
      <p:ext uri="{BB962C8B-B14F-4D97-AF65-F5344CB8AC3E}">
        <p14:creationId xmlns:p14="http://schemas.microsoft.com/office/powerpoint/2010/main" val="3319512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childTnLst>
                          </p:cTn>
                        </p:par>
                        <p:par>
                          <p:cTn id="17" fill="hold">
                            <p:stCondLst>
                              <p:cond delay="500"/>
                            </p:stCondLst>
                            <p:childTnLst>
                              <p:par>
                                <p:cTn id="18" presetID="22" presetClass="entr" presetSubtype="2"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right)">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down)">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down)">
                                      <p:cBhvr>
                                        <p:cTn id="4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7E7F8396-F1DE-4D0C-AB5A-50AC45891D0E}"/>
              </a:ext>
            </a:extLst>
          </p:cNvPr>
          <p:cNvSpPr txBox="1"/>
          <p:nvPr/>
        </p:nvSpPr>
        <p:spPr>
          <a:xfrm>
            <a:off x="789708" y="3983505"/>
            <a:ext cx="5430981" cy="769441"/>
          </a:xfrm>
          <a:prstGeom prst="rect">
            <a:avLst/>
          </a:prstGeom>
          <a:noFill/>
        </p:spPr>
        <p:txBody>
          <a:bodyPr wrap="square" rtlCol="0">
            <a:spAutoFit/>
          </a:bodyPr>
          <a:lstStyle/>
          <a:p>
            <a:r>
              <a:rPr lang="zh-CN" altLang="en-US" sz="4400" dirty="0">
                <a:solidFill>
                  <a:srgbClr val="FFFF00"/>
                </a:solidFill>
                <a:latin typeface="微软雅黑" panose="020B0503020204020204" pitchFamily="34" charset="-122"/>
                <a:ea typeface="微软雅黑" panose="020B0503020204020204" pitchFamily="34" charset="-122"/>
              </a:rPr>
              <a:t>有没有第三种道路？</a:t>
            </a:r>
          </a:p>
        </p:txBody>
      </p:sp>
      <p:sp>
        <p:nvSpPr>
          <p:cNvPr id="3" name="文本框 2">
            <a:extLst>
              <a:ext uri="{FF2B5EF4-FFF2-40B4-BE49-F238E27FC236}">
                <a16:creationId xmlns:a16="http://schemas.microsoft.com/office/drawing/2014/main" id="{26456DCF-4A2D-4B94-950E-01DF245127D3}"/>
              </a:ext>
            </a:extLst>
          </p:cNvPr>
          <p:cNvSpPr txBox="1"/>
          <p:nvPr/>
        </p:nvSpPr>
        <p:spPr>
          <a:xfrm>
            <a:off x="110836" y="1212595"/>
            <a:ext cx="8922328" cy="1938992"/>
          </a:xfrm>
          <a:prstGeom prst="rect">
            <a:avLst/>
          </a:prstGeom>
          <a:noFill/>
        </p:spPr>
        <p:txBody>
          <a:bodyPr wrap="square" rtlCol="0">
            <a:spAutoFit/>
          </a:bodyPr>
          <a:lstStyle/>
          <a:p>
            <a:r>
              <a:rPr lang="zh-CN" altLang="en-US" sz="4000" dirty="0">
                <a:solidFill>
                  <a:schemeClr val="bg1"/>
                </a:solidFill>
                <a:latin typeface="微软雅黑" panose="020B0503020204020204" pitchFamily="34" charset="-122"/>
                <a:ea typeface="微软雅黑" panose="020B0503020204020204" pitchFamily="34" charset="-122"/>
              </a:rPr>
              <a:t>       抗战后中国社会主要矛盾由抵抗日本侵略的民族矛盾变为中国人民同美帝国主义支持下的蒋介石的阶级矛盾。</a:t>
            </a:r>
          </a:p>
        </p:txBody>
      </p:sp>
      <p:sp>
        <p:nvSpPr>
          <p:cNvPr id="4" name="箭头: 左 1">
            <a:hlinkClick r:id="rId2" action="ppaction://hlinksldjump"/>
            <a:extLst>
              <a:ext uri="{FF2B5EF4-FFF2-40B4-BE49-F238E27FC236}">
                <a16:creationId xmlns:a16="http://schemas.microsoft.com/office/drawing/2014/main" id="{7846AA28-92FC-44B4-AF95-65595C6E0B0A}"/>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9063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0B97EBE-9D4D-42F4-87C8-3FFE1BA0F132}"/>
              </a:ext>
            </a:extLst>
          </p:cNvPr>
          <p:cNvSpPr/>
          <p:nvPr/>
        </p:nvSpPr>
        <p:spPr>
          <a:xfrm>
            <a:off x="138546" y="829823"/>
            <a:ext cx="8756072" cy="3416320"/>
          </a:xfrm>
          <a:prstGeom prst="rect">
            <a:avLst/>
          </a:prstGeom>
          <a:solidFill>
            <a:schemeClr val="accent6">
              <a:lumMod val="40000"/>
              <a:lumOff val="60000"/>
            </a:schemeClr>
          </a:solidFill>
        </p:spPr>
        <p:txBody>
          <a:bodyPr wrap="square">
            <a:spAutoFit/>
          </a:bodyPr>
          <a:lstStyle/>
          <a:p>
            <a:r>
              <a:rPr lang="zh-CN" altLang="en-US" sz="2400" dirty="0">
                <a:latin typeface="微软雅黑" panose="020B0503020204020204" pitchFamily="34" charset="-122"/>
                <a:ea typeface="微软雅黑" panose="020B0503020204020204" pitchFamily="34" charset="-122"/>
              </a:rPr>
              <a:t>〠学思之窗</a:t>
            </a:r>
            <a:br>
              <a:rPr lang="zh-CN" altLang="en-US" sz="2400" dirty="0">
                <a:latin typeface="微软雅黑" panose="020B0503020204020204" pitchFamily="34" charset="-122"/>
                <a:ea typeface="微软雅黑" panose="020B0503020204020204" pitchFamily="34" charset="-122"/>
              </a:rPr>
            </a:br>
            <a:r>
              <a:rPr lang="zh-CN" altLang="en-US" sz="2400" dirty="0">
                <a:latin typeface="微软雅黑" panose="020B0503020204020204" pitchFamily="34" charset="-122"/>
                <a:ea typeface="微软雅黑" panose="020B0503020204020204" pitchFamily="34" charset="-122"/>
              </a:rPr>
              <a:t>       自由自主的人民才能创造自由自主的国家。中国人民已经觉悟，保障中国前途的唯一途径，是消灭国外国内一切束缚他们自由自主的势力，亦唯有顺着中国人民自己的愿望，中国方可由衰败转为兴盛，软弱变为强有力。二十世纪的政治真理，只有自由的人民，才能创造自由自主的国家</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只有人民有力量，国家才有力量。</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非先实行民主决无从实现统一。</a:t>
            </a:r>
            <a:br>
              <a:rPr lang="zh-CN" altLang="en-US" sz="2400" dirty="0">
                <a:latin typeface="微软雅黑" panose="020B0503020204020204" pitchFamily="34" charset="-122"/>
                <a:ea typeface="微软雅黑" panose="020B0503020204020204" pitchFamily="34" charset="-122"/>
              </a:rPr>
            </a:b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中国民主促进会对于时局的宣言</a:t>
            </a:r>
            <a:r>
              <a:rPr lang="en-US" altLang="zh-CN" sz="2400" dirty="0">
                <a:latin typeface="微软雅黑" panose="020B0503020204020204" pitchFamily="34" charset="-122"/>
                <a:ea typeface="微软雅黑" panose="020B0503020204020204" pitchFamily="34" charset="-122"/>
              </a:rPr>
              <a:t>》(1946</a:t>
            </a:r>
            <a:r>
              <a:rPr lang="zh-CN" altLang="en-US" sz="2400" dirty="0">
                <a:latin typeface="微软雅黑" panose="020B0503020204020204" pitchFamily="34" charset="-122"/>
                <a:ea typeface="微软雅黑" panose="020B0503020204020204" pitchFamily="34" charset="-122"/>
              </a:rPr>
              <a:t>年</a:t>
            </a:r>
            <a:r>
              <a:rPr lang="en-US" altLang="zh-CN" sz="2400" dirty="0">
                <a:latin typeface="微软雅黑" panose="020B0503020204020204" pitchFamily="34" charset="-122"/>
                <a:ea typeface="微软雅黑" panose="020B0503020204020204" pitchFamily="34" charset="-122"/>
              </a:rPr>
              <a:t>1</a:t>
            </a:r>
            <a:r>
              <a:rPr lang="zh-CN" altLang="en-US" sz="2400" dirty="0">
                <a:latin typeface="微软雅黑" panose="020B0503020204020204" pitchFamily="34" charset="-122"/>
                <a:ea typeface="微软雅黑" panose="020B0503020204020204" pitchFamily="34" charset="-122"/>
              </a:rPr>
              <a:t>月</a:t>
            </a:r>
            <a:r>
              <a:rPr lang="en-US" altLang="zh-CN" sz="2400" dirty="0">
                <a:latin typeface="微软雅黑" panose="020B0503020204020204" pitchFamily="34" charset="-122"/>
                <a:ea typeface="微软雅黑" panose="020B0503020204020204" pitchFamily="34" charset="-122"/>
              </a:rPr>
              <a:t>4</a:t>
            </a:r>
            <a:r>
              <a:rPr lang="zh-CN" altLang="en-US" sz="2400" dirty="0">
                <a:latin typeface="微软雅黑" panose="020B0503020204020204" pitchFamily="34" charset="-122"/>
                <a:ea typeface="微软雅黑" panose="020B0503020204020204" pitchFamily="34" charset="-122"/>
              </a:rPr>
              <a:t>日</a:t>
            </a:r>
            <a:r>
              <a:rPr lang="en-US" altLang="zh-CN" sz="2400" dirty="0">
                <a:latin typeface="微软雅黑" panose="020B0503020204020204" pitchFamily="34" charset="-122"/>
                <a:ea typeface="微软雅黑" panose="020B0503020204020204" pitchFamily="34" charset="-122"/>
              </a:rPr>
              <a:t>)</a:t>
            </a:r>
            <a:br>
              <a:rPr lang="en-US" altLang="zh-CN" sz="2400" dirty="0">
                <a:latin typeface="微软雅黑" panose="020B0503020204020204" pitchFamily="34" charset="-122"/>
                <a:ea typeface="微软雅黑" panose="020B0503020204020204" pitchFamily="34" charset="-122"/>
              </a:rPr>
            </a:br>
            <a:r>
              <a:rPr lang="en-US" altLang="zh-CN" sz="2400" dirty="0">
                <a:latin typeface="微软雅黑" panose="020B0503020204020204" pitchFamily="34" charset="-122"/>
                <a:ea typeface="微软雅黑" panose="020B0503020204020204" pitchFamily="34" charset="-122"/>
              </a:rPr>
              <a:t>       </a:t>
            </a:r>
            <a:r>
              <a:rPr lang="zh-CN" altLang="en-US" sz="2400" dirty="0">
                <a:latin typeface="微软雅黑" panose="020B0503020204020204" pitchFamily="34" charset="-122"/>
                <a:ea typeface="微软雅黑" panose="020B0503020204020204" pitchFamily="34" charset="-122"/>
              </a:rPr>
              <a:t>阅读这段材料，思考民主党派的建国主张。</a:t>
            </a:r>
          </a:p>
        </p:txBody>
      </p:sp>
      <p:sp>
        <p:nvSpPr>
          <p:cNvPr id="5" name="文本框 4">
            <a:extLst>
              <a:ext uri="{FF2B5EF4-FFF2-40B4-BE49-F238E27FC236}">
                <a16:creationId xmlns:a16="http://schemas.microsoft.com/office/drawing/2014/main" id="{CBE2CB48-F84A-4D06-B8A3-C44523113EAD}"/>
              </a:ext>
            </a:extLst>
          </p:cNvPr>
          <p:cNvSpPr txBox="1"/>
          <p:nvPr/>
        </p:nvSpPr>
        <p:spPr>
          <a:xfrm>
            <a:off x="72736" y="4462520"/>
            <a:ext cx="8887691" cy="1938992"/>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从民主自由的理念出发，希望建立“自由自主的国家”；体现了国民向往民主和平的心声和努力，也揭示了中共主张的“民主联合政府”的主张是民心所向；“自由自主的国家”主张与中共和平民主团结基础上建立新民主主义国家是相呼应的；针对的是国民党一党专制，坚持独裁内战的方针。</a:t>
            </a:r>
          </a:p>
        </p:txBody>
      </p:sp>
      <p:sp>
        <p:nvSpPr>
          <p:cNvPr id="7" name="箭头: 左 1">
            <a:hlinkClick r:id="rId2" action="ppaction://hlinksldjump"/>
            <a:extLst>
              <a:ext uri="{FF2B5EF4-FFF2-40B4-BE49-F238E27FC236}">
                <a16:creationId xmlns:a16="http://schemas.microsoft.com/office/drawing/2014/main" id="{4C5E4B66-685D-4932-B538-6D47275362F0}"/>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0040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0CF8AF5F-AC21-48C2-A4F8-E2563E5A97A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9512" y="4822847"/>
            <a:ext cx="1828800" cy="1828800"/>
          </a:xfrm>
          <a:prstGeom prst="rect">
            <a:avLst/>
          </a:prstGeom>
        </p:spPr>
      </p:pic>
      <p:sp>
        <p:nvSpPr>
          <p:cNvPr id="5" name="思想气泡: 云 4">
            <a:extLst>
              <a:ext uri="{FF2B5EF4-FFF2-40B4-BE49-F238E27FC236}">
                <a16:creationId xmlns:a16="http://schemas.microsoft.com/office/drawing/2014/main" id="{0B2BE09D-0C04-4BE0-BA79-E8C0C6B48C24}"/>
              </a:ext>
            </a:extLst>
          </p:cNvPr>
          <p:cNvSpPr/>
          <p:nvPr/>
        </p:nvSpPr>
        <p:spPr>
          <a:xfrm>
            <a:off x="1481902" y="836712"/>
            <a:ext cx="4680520" cy="2160240"/>
          </a:xfrm>
          <a:prstGeom prst="cloudCallout">
            <a:avLst>
              <a:gd name="adj1" fmla="val -52152"/>
              <a:gd name="adj2" fmla="val 154854"/>
            </a:avLst>
          </a:prstGeom>
          <a:solidFill>
            <a:srgbClr val="4C575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蒋介石会满足人们的愿望吗？</a:t>
            </a:r>
          </a:p>
        </p:txBody>
      </p:sp>
      <p:sp>
        <p:nvSpPr>
          <p:cNvPr id="6" name="矩形 5">
            <a:extLst>
              <a:ext uri="{FF2B5EF4-FFF2-40B4-BE49-F238E27FC236}">
                <a16:creationId xmlns:a16="http://schemas.microsoft.com/office/drawing/2014/main" id="{28ACFCE6-AC89-427B-93FE-74855D113768}"/>
              </a:ext>
            </a:extLst>
          </p:cNvPr>
          <p:cNvSpPr/>
          <p:nvPr/>
        </p:nvSpPr>
        <p:spPr>
          <a:xfrm>
            <a:off x="3187793" y="3112217"/>
            <a:ext cx="5776695" cy="3539430"/>
          </a:xfrm>
          <a:prstGeom prst="rect">
            <a:avLst/>
          </a:prstGeom>
          <a:solidFill>
            <a:schemeClr val="accent6">
              <a:lumMod val="60000"/>
              <a:lumOff val="4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“今日的中心，在于消灭共产党！日本是我们国外的敌人，中共是我们国内的敌人！只有消灭中共，才能达成我们的任务。”</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——1945</a:t>
            </a:r>
            <a:r>
              <a:rPr kumimoji="0" lang="zh-CN" altLang="en-US"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a:t>
            </a:r>
            <a:r>
              <a:rPr kumimoji="0" lang="en-US" altLang="zh-CN"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5</a:t>
            </a:r>
            <a:r>
              <a:rPr kumimoji="0" lang="zh-CN" altLang="en-US" sz="32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月国民党“六大”蒋介石的讲话</a:t>
            </a:r>
          </a:p>
        </p:txBody>
      </p:sp>
      <p:sp>
        <p:nvSpPr>
          <p:cNvPr id="7" name="箭头: 左 1">
            <a:hlinkClick r:id="rId3" action="ppaction://hlinksldjump"/>
            <a:extLst>
              <a:ext uri="{FF2B5EF4-FFF2-40B4-BE49-F238E27FC236}">
                <a16:creationId xmlns:a16="http://schemas.microsoft.com/office/drawing/2014/main" id="{79A4CF04-1293-43B7-B88B-7327A74D15ED}"/>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6422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57C0F7C4-038C-4075-83C8-629E977486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007" y="867385"/>
            <a:ext cx="4184913" cy="5990615"/>
          </a:xfrm>
          <a:prstGeom prst="rect">
            <a:avLst/>
          </a:prstGeom>
        </p:spPr>
      </p:pic>
      <p:sp>
        <p:nvSpPr>
          <p:cNvPr id="3" name="文本框 2">
            <a:extLst>
              <a:ext uri="{FF2B5EF4-FFF2-40B4-BE49-F238E27FC236}">
                <a16:creationId xmlns:a16="http://schemas.microsoft.com/office/drawing/2014/main" id="{4EA311FE-F53A-4B61-A590-AE62CA317DA4}"/>
              </a:ext>
            </a:extLst>
          </p:cNvPr>
          <p:cNvSpPr txBox="1"/>
          <p:nvPr/>
        </p:nvSpPr>
        <p:spPr bwMode="auto">
          <a:xfrm>
            <a:off x="4355976" y="928331"/>
            <a:ext cx="4644010" cy="5868722"/>
          </a:xfrm>
          <a:prstGeom prst="rect">
            <a:avLst/>
          </a:prstGeom>
          <a:noFill/>
          <a:ln w="9525">
            <a:solidFill>
              <a:srgbClr val="FFFF00"/>
            </a:solid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50000"/>
              </a:lnSpc>
              <a:spcBef>
                <a:spcPct val="20000"/>
              </a:spcBef>
              <a:spcAft>
                <a:spcPct val="0"/>
              </a:spcAft>
              <a:buClrTx/>
              <a:buSzTx/>
              <a:buFont typeface="Arial" panose="020B0604020202020204" pitchFamily="34" charset="0"/>
              <a:buNone/>
            </a:pP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蒋介石马上发动内战有困难：</a:t>
            </a:r>
            <a:endPar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indent="0" algn="l" defTabSz="914400" rtl="0" eaLnBrk="1" fontAlgn="base" latinLnBrk="0" hangingPunct="1">
              <a:lnSpc>
                <a:spcPct val="150000"/>
              </a:lnSpc>
              <a:spcBef>
                <a:spcPct val="20000"/>
              </a:spcBef>
              <a:spcAft>
                <a:spcPct val="0"/>
              </a:spcAft>
              <a:buClrTx/>
              <a:buSzTx/>
              <a:buFont typeface="Arial" panose="020B0604020202020204" pitchFamily="34" charset="0"/>
              <a:buNone/>
            </a:pPr>
            <a:r>
              <a:rPr lang="en-US" altLang="zh-CN" sz="2800" dirty="0">
                <a:solidFill>
                  <a:schemeClr val="bg1"/>
                </a:solidFill>
                <a:latin typeface="微软雅黑" panose="020B0503020204020204" pitchFamily="34" charset="-122"/>
                <a:ea typeface="微软雅黑" panose="020B0503020204020204" pitchFamily="34" charset="-122"/>
              </a:rPr>
              <a:t>1</a:t>
            </a:r>
            <a:r>
              <a:rPr lang="zh-CN" altLang="en-US" sz="2800" dirty="0">
                <a:solidFill>
                  <a:schemeClr val="bg1"/>
                </a:solidFill>
                <a:latin typeface="微软雅黑" panose="020B0503020204020204" pitchFamily="34" charset="-122"/>
                <a:ea typeface="微软雅黑" panose="020B0503020204020204" pitchFamily="34" charset="-122"/>
              </a:rPr>
              <a:t>、国民党军队远离战场，没有做好战争准备。</a:t>
            </a:r>
            <a:endParaRPr lang="en-US" altLang="zh-CN" sz="2800" dirty="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50000"/>
              </a:lnSpc>
              <a:spcBef>
                <a:spcPct val="20000"/>
              </a:spcBef>
              <a:spcAft>
                <a:spcPct val="0"/>
              </a:spcAft>
              <a:buClrTx/>
              <a:buSzTx/>
              <a:buFont typeface="Arial" panose="020B0604020202020204" pitchFamily="34" charset="0"/>
              <a:buNone/>
            </a:pP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、战后国内和平民主呼声很高，不能轻易发动战争。</a:t>
            </a:r>
          </a:p>
        </p:txBody>
      </p:sp>
      <p:sp>
        <p:nvSpPr>
          <p:cNvPr id="4" name="箭头: 左 1">
            <a:hlinkClick r:id="rId3" action="ppaction://hlinksldjump"/>
            <a:extLst>
              <a:ext uri="{FF2B5EF4-FFF2-40B4-BE49-F238E27FC236}">
                <a16:creationId xmlns:a16="http://schemas.microsoft.com/office/drawing/2014/main" id="{2B8A6F56-C763-4B87-88D2-E8AD4939102E}"/>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7485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CCFF7747-1D25-4C88-86F2-694B590FBF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30" y="886691"/>
            <a:ext cx="2787465" cy="3643745"/>
          </a:xfrm>
          <a:prstGeom prst="rect">
            <a:avLst/>
          </a:prstGeom>
        </p:spPr>
      </p:pic>
      <p:sp>
        <p:nvSpPr>
          <p:cNvPr id="3" name="矩形 2">
            <a:extLst>
              <a:ext uri="{FF2B5EF4-FFF2-40B4-BE49-F238E27FC236}">
                <a16:creationId xmlns:a16="http://schemas.microsoft.com/office/drawing/2014/main" id="{6816F4E1-2168-4B47-BE79-E3B2ABF7973D}"/>
              </a:ext>
            </a:extLst>
          </p:cNvPr>
          <p:cNvSpPr/>
          <p:nvPr/>
        </p:nvSpPr>
        <p:spPr>
          <a:xfrm>
            <a:off x="2886095" y="889616"/>
            <a:ext cx="3456384" cy="1077218"/>
          </a:xfrm>
          <a:prstGeom prst="rect">
            <a:avLst/>
          </a:prstGeom>
          <a:solidFill>
            <a:schemeClr val="tx1"/>
          </a:solidFill>
          <a:ln>
            <a:solidFill>
              <a:srgbClr val="FFFF00"/>
            </a:solidFill>
          </a:ln>
        </p:spPr>
        <p:txBody>
          <a:bodyPr wrap="square" lIns="91440" tIns="45720" rIns="91440" bIns="45720">
            <a:spAutoFit/>
          </a:bodyPr>
          <a:lstStyle/>
          <a:p>
            <a:pPr algn="ctr"/>
            <a:r>
              <a:rPr lang="zh-CN" altLang="en-US" sz="3200" b="1" cap="none" spc="0" dirty="0">
                <a:ln w="10160">
                  <a:solidFill>
                    <a:schemeClr val="accent5"/>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争取时间准备内战</a:t>
            </a:r>
            <a:endParaRPr lang="en-US" altLang="zh-CN" sz="3200" b="1" cap="none" spc="0" dirty="0">
              <a:ln w="10160">
                <a:solidFill>
                  <a:schemeClr val="accent5"/>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a:p>
            <a:pPr algn="ctr"/>
            <a:r>
              <a:rPr lang="zh-CN" altLang="en-US" sz="3200" b="1" cap="none" spc="0" dirty="0">
                <a:ln w="10160">
                  <a:solidFill>
                    <a:schemeClr val="accent5"/>
                  </a:solidFill>
                  <a:prstDash val="solid"/>
                </a:ln>
                <a:solidFill>
                  <a:srgbClr val="FFFF00"/>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强加罪名给共产党</a:t>
            </a:r>
          </a:p>
        </p:txBody>
      </p:sp>
      <p:pic>
        <p:nvPicPr>
          <p:cNvPr id="4" name="图片 3">
            <a:extLst>
              <a:ext uri="{FF2B5EF4-FFF2-40B4-BE49-F238E27FC236}">
                <a16:creationId xmlns:a16="http://schemas.microsoft.com/office/drawing/2014/main" id="{AD1AFEBC-E018-437D-BE74-280DB05DE58F}"/>
              </a:ext>
            </a:extLst>
          </p:cNvPr>
          <p:cNvPicPr>
            <a:picLocks noChangeAspect="1"/>
          </p:cNvPicPr>
          <p:nvPr/>
        </p:nvPicPr>
        <p:blipFill>
          <a:blip r:embed="rId3"/>
          <a:stretch>
            <a:fillRect/>
          </a:stretch>
        </p:blipFill>
        <p:spPr>
          <a:xfrm flipH="1">
            <a:off x="6202448" y="3214255"/>
            <a:ext cx="2842922" cy="3643745"/>
          </a:xfrm>
          <a:prstGeom prst="rect">
            <a:avLst/>
          </a:prstGeom>
        </p:spPr>
      </p:pic>
      <p:sp>
        <p:nvSpPr>
          <p:cNvPr id="5" name="矩形 4">
            <a:extLst>
              <a:ext uri="{FF2B5EF4-FFF2-40B4-BE49-F238E27FC236}">
                <a16:creationId xmlns:a16="http://schemas.microsoft.com/office/drawing/2014/main" id="{DEA62FAB-C49D-4FCD-BD67-3BD921376C82}"/>
              </a:ext>
            </a:extLst>
          </p:cNvPr>
          <p:cNvSpPr/>
          <p:nvPr/>
        </p:nvSpPr>
        <p:spPr>
          <a:xfrm>
            <a:off x="1482436" y="5777857"/>
            <a:ext cx="4720012" cy="1077218"/>
          </a:xfrm>
          <a:prstGeom prst="rect">
            <a:avLst/>
          </a:prstGeom>
          <a:solidFill>
            <a:schemeClr val="bg1"/>
          </a:solidFill>
          <a:ln>
            <a:solidFill>
              <a:srgbClr val="FFFF00"/>
            </a:solidFill>
          </a:ln>
        </p:spPr>
        <p:txBody>
          <a:bodyPr wrap="square" lIns="91440" tIns="45720" rIns="91440" bIns="45720">
            <a:spAutoFit/>
          </a:bodyPr>
          <a:lstStyle/>
          <a:p>
            <a:pPr algn="ctr"/>
            <a:r>
              <a:rPr lang="zh-CN" altLang="en-US" sz="3200" b="1" cap="none" spc="0" dirty="0">
                <a:ln w="10160">
                  <a:solidFill>
                    <a:schemeClr val="accent5"/>
                  </a:solidFill>
                  <a:prstDash val="solid"/>
                </a:ln>
                <a:solidFill>
                  <a:srgbClr val="0000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如果蒋真和平就争取和平</a:t>
            </a:r>
            <a:endParaRPr lang="en-US" altLang="zh-CN" sz="3200" b="1" cap="none" spc="0" dirty="0">
              <a:ln w="10160">
                <a:solidFill>
                  <a:schemeClr val="accent5"/>
                </a:solidFill>
                <a:prstDash val="solid"/>
              </a:ln>
              <a:solidFill>
                <a:srgbClr val="0000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endParaRPr>
          </a:p>
          <a:p>
            <a:pPr algn="ctr"/>
            <a:r>
              <a:rPr lang="zh-CN" altLang="en-US" sz="3200" b="1" cap="none" spc="0" dirty="0">
                <a:ln w="10160">
                  <a:solidFill>
                    <a:schemeClr val="accent5"/>
                  </a:solidFill>
                  <a:prstDash val="solid"/>
                </a:ln>
                <a:solidFill>
                  <a:srgbClr val="0000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如果蒋假和平就揭穿阴谋</a:t>
            </a:r>
          </a:p>
        </p:txBody>
      </p:sp>
      <p:sp>
        <p:nvSpPr>
          <p:cNvPr id="6" name="箭头: 左 1">
            <a:hlinkClick r:id="rId4" action="ppaction://hlinksldjump"/>
            <a:extLst>
              <a:ext uri="{FF2B5EF4-FFF2-40B4-BE49-F238E27FC236}">
                <a16:creationId xmlns:a16="http://schemas.microsoft.com/office/drawing/2014/main" id="{D9EF6429-9B74-4607-B9E9-F8ECBFA174E6}"/>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38910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C7660ADB-0BAD-4BFF-AD6C-2DDDC23F6B26}"/>
              </a:ext>
            </a:extLst>
          </p:cNvPr>
          <p:cNvSpPr/>
          <p:nvPr/>
        </p:nvSpPr>
        <p:spPr>
          <a:xfrm>
            <a:off x="7192476" y="118225"/>
            <a:ext cx="1917513" cy="523220"/>
          </a:xfrm>
          <a:prstGeom prst="rect">
            <a:avLst/>
          </a:prstGeom>
          <a:solidFill>
            <a:srgbClr val="0000FF"/>
          </a:solidFill>
        </p:spPr>
        <p:txBody>
          <a:bodyPr wrap="none">
            <a:spAutoFit/>
          </a:bodyPr>
          <a:lstStyle/>
          <a:p>
            <a:r>
              <a:rPr lang="en-US" altLang="zh-CN" sz="2800" dirty="0">
                <a:solidFill>
                  <a:srgbClr val="FFFFFF"/>
                </a:solidFill>
                <a:latin typeface="微软雅黑" panose="020B0503020204020204" pitchFamily="34" charset="-122"/>
                <a:ea typeface="微软雅黑" panose="020B0503020204020204" pitchFamily="34" charset="-122"/>
              </a:rPr>
              <a:t>2.</a:t>
            </a:r>
            <a:r>
              <a:rPr lang="zh-CN" altLang="en-US" sz="2800" dirty="0">
                <a:solidFill>
                  <a:srgbClr val="FFFFFF"/>
                </a:solidFill>
                <a:latin typeface="微软雅黑" panose="020B0503020204020204" pitchFamily="34" charset="-122"/>
                <a:ea typeface="微软雅黑" panose="020B0503020204020204" pitchFamily="34" charset="-122"/>
              </a:rPr>
              <a:t>重庆谈判</a:t>
            </a:r>
            <a:endParaRPr lang="zh-CN" altLang="en-US" dirty="0"/>
          </a:p>
        </p:txBody>
      </p:sp>
      <p:grpSp>
        <p:nvGrpSpPr>
          <p:cNvPr id="5" name="组合 4">
            <a:extLst>
              <a:ext uri="{FF2B5EF4-FFF2-40B4-BE49-F238E27FC236}">
                <a16:creationId xmlns:a16="http://schemas.microsoft.com/office/drawing/2014/main" id="{25B1586D-3441-4BCD-95A5-47B310655F8F}"/>
              </a:ext>
            </a:extLst>
          </p:cNvPr>
          <p:cNvGrpSpPr/>
          <p:nvPr/>
        </p:nvGrpSpPr>
        <p:grpSpPr>
          <a:xfrm>
            <a:off x="88227" y="965828"/>
            <a:ext cx="4483773" cy="3360612"/>
            <a:chOff x="232243" y="1118228"/>
            <a:chExt cx="4483773" cy="3360612"/>
          </a:xfrm>
        </p:grpSpPr>
        <p:pic>
          <p:nvPicPr>
            <p:cNvPr id="6" name="图片 5">
              <a:extLst>
                <a:ext uri="{FF2B5EF4-FFF2-40B4-BE49-F238E27FC236}">
                  <a16:creationId xmlns:a16="http://schemas.microsoft.com/office/drawing/2014/main" id="{02E70336-7DFD-4059-B2D4-02EB8405ECBA}"/>
                </a:ext>
              </a:extLst>
            </p:cNvPr>
            <p:cNvPicPr>
              <a:picLocks noChangeAspect="1"/>
            </p:cNvPicPr>
            <p:nvPr/>
          </p:nvPicPr>
          <p:blipFill rotWithShape="1">
            <a:blip r:embed="rId2">
              <a:extLst>
                <a:ext uri="{28A0092B-C50C-407E-A947-70E740481C1C}">
                  <a14:useLocalDpi xmlns:a14="http://schemas.microsoft.com/office/drawing/2010/main" val="0"/>
                </a:ext>
              </a:extLst>
            </a:blip>
            <a:srcRect t="17256" r="22024" b="4321"/>
            <a:stretch/>
          </p:blipFill>
          <p:spPr>
            <a:xfrm>
              <a:off x="232243" y="1118228"/>
              <a:ext cx="4483773" cy="299128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Rectangle 12">
              <a:extLst>
                <a:ext uri="{FF2B5EF4-FFF2-40B4-BE49-F238E27FC236}">
                  <a16:creationId xmlns:a16="http://schemas.microsoft.com/office/drawing/2014/main" id="{7D5C6B21-64F2-4CDF-B638-51F3028A1F27}"/>
                </a:ext>
              </a:extLst>
            </p:cNvPr>
            <p:cNvSpPr>
              <a:spLocks noChangeArrowheads="1"/>
            </p:cNvSpPr>
            <p:nvPr/>
          </p:nvSpPr>
          <p:spPr bwMode="auto">
            <a:xfrm>
              <a:off x="520274" y="4109508"/>
              <a:ext cx="3907710" cy="369332"/>
            </a:xfrm>
            <a:prstGeom prst="rect">
              <a:avLst/>
            </a:prstGeom>
            <a:solidFill>
              <a:srgbClr val="0000FF"/>
            </a:solidFill>
            <a:ln>
              <a:noFill/>
            </a:ln>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defTabSz="914400" eaLnBrk="1" fontAlgn="base" hangingPunct="1">
                <a:spcBef>
                  <a:spcPct val="0"/>
                </a:spcBef>
                <a:spcAft>
                  <a:spcPct val="0"/>
                </a:spcAft>
                <a:buFontTx/>
                <a:buNone/>
              </a:pPr>
              <a:r>
                <a:rPr lang="en-US" altLang="zh-CN" sz="1800" dirty="0">
                  <a:solidFill>
                    <a:prstClr val="white"/>
                  </a:solidFill>
                  <a:latin typeface="微软雅黑" panose="020B0503020204020204" pitchFamily="34" charset="-122"/>
                  <a:ea typeface="微软雅黑" panose="020B0503020204020204" pitchFamily="34" charset="-122"/>
                </a:rPr>
                <a:t>1945</a:t>
              </a:r>
              <a:r>
                <a:rPr lang="zh-CN" altLang="en-US" sz="1800" dirty="0">
                  <a:solidFill>
                    <a:prstClr val="white"/>
                  </a:solidFill>
                  <a:latin typeface="微软雅黑" panose="020B0503020204020204" pitchFamily="34" charset="-122"/>
                  <a:ea typeface="微软雅黑" panose="020B0503020204020204" pitchFamily="34" charset="-122"/>
                </a:rPr>
                <a:t>年</a:t>
              </a:r>
              <a:r>
                <a:rPr lang="en-US" altLang="zh-CN" sz="1800" dirty="0">
                  <a:solidFill>
                    <a:prstClr val="white"/>
                  </a:solidFill>
                  <a:latin typeface="微软雅黑" panose="020B0503020204020204" pitchFamily="34" charset="-122"/>
                  <a:ea typeface="微软雅黑" panose="020B0503020204020204" pitchFamily="34" charset="-122"/>
                </a:rPr>
                <a:t>8</a:t>
              </a:r>
              <a:r>
                <a:rPr lang="zh-CN" altLang="en-US" sz="1800" dirty="0">
                  <a:solidFill>
                    <a:prstClr val="white"/>
                  </a:solidFill>
                  <a:latin typeface="微软雅黑" panose="020B0503020204020204" pitchFamily="34" charset="-122"/>
                  <a:ea typeface="微软雅黑" panose="020B0503020204020204" pitchFamily="34" charset="-122"/>
                </a:rPr>
                <a:t>月</a:t>
              </a:r>
              <a:r>
                <a:rPr lang="en-US" altLang="zh-CN" sz="1800" dirty="0">
                  <a:solidFill>
                    <a:prstClr val="white"/>
                  </a:solidFill>
                  <a:latin typeface="微软雅黑" panose="020B0503020204020204" pitchFamily="34" charset="-122"/>
                  <a:ea typeface="微软雅黑" panose="020B0503020204020204" pitchFamily="34" charset="-122"/>
                </a:rPr>
                <a:t>28</a:t>
              </a:r>
              <a:r>
                <a:rPr lang="zh-CN" altLang="en-US" sz="1800" dirty="0">
                  <a:solidFill>
                    <a:prstClr val="white"/>
                  </a:solidFill>
                  <a:latin typeface="微软雅黑" panose="020B0503020204020204" pitchFamily="34" charset="-122"/>
                  <a:ea typeface="微软雅黑" panose="020B0503020204020204" pitchFamily="34" charset="-122"/>
                </a:rPr>
                <a:t>日毛泽东等赴重庆谈判</a:t>
              </a:r>
            </a:p>
          </p:txBody>
        </p:sp>
      </p:grpSp>
      <p:grpSp>
        <p:nvGrpSpPr>
          <p:cNvPr id="8" name="组合 7">
            <a:extLst>
              <a:ext uri="{FF2B5EF4-FFF2-40B4-BE49-F238E27FC236}">
                <a16:creationId xmlns:a16="http://schemas.microsoft.com/office/drawing/2014/main" id="{8141771D-AFBC-4E39-A9AF-06B3C3714404}"/>
              </a:ext>
            </a:extLst>
          </p:cNvPr>
          <p:cNvGrpSpPr/>
          <p:nvPr/>
        </p:nvGrpSpPr>
        <p:grpSpPr>
          <a:xfrm>
            <a:off x="4488869" y="965828"/>
            <a:ext cx="4537990" cy="3360612"/>
            <a:chOff x="4672164" y="1136536"/>
            <a:chExt cx="4007873" cy="2972972"/>
          </a:xfrm>
        </p:grpSpPr>
        <p:pic>
          <p:nvPicPr>
            <p:cNvPr id="9" name="图片 8">
              <a:extLst>
                <a:ext uri="{FF2B5EF4-FFF2-40B4-BE49-F238E27FC236}">
                  <a16:creationId xmlns:a16="http://schemas.microsoft.com/office/drawing/2014/main" id="{E74C9A93-5918-49E8-A09F-6347066D1EDA}"/>
                </a:ext>
              </a:extLst>
            </p:cNvPr>
            <p:cNvPicPr>
              <a:picLocks noChangeAspect="1"/>
            </p:cNvPicPr>
            <p:nvPr/>
          </p:nvPicPr>
          <p:blipFill>
            <a:blip r:embed="rId3"/>
            <a:stretch>
              <a:fillRect/>
            </a:stretch>
          </p:blipFill>
          <p:spPr>
            <a:xfrm>
              <a:off x="4716016" y="1136536"/>
              <a:ext cx="3938013" cy="256948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Rectangle 12">
              <a:extLst>
                <a:ext uri="{FF2B5EF4-FFF2-40B4-BE49-F238E27FC236}">
                  <a16:creationId xmlns:a16="http://schemas.microsoft.com/office/drawing/2014/main" id="{0B663456-0BC9-4878-A8B9-567431C9C056}"/>
                </a:ext>
              </a:extLst>
            </p:cNvPr>
            <p:cNvSpPr>
              <a:spLocks noChangeArrowheads="1"/>
            </p:cNvSpPr>
            <p:nvPr/>
          </p:nvSpPr>
          <p:spPr bwMode="auto">
            <a:xfrm>
              <a:off x="4672164" y="3463177"/>
              <a:ext cx="4007873" cy="646331"/>
            </a:xfrm>
            <a:prstGeom prst="rect">
              <a:avLst/>
            </a:prstGeom>
            <a:solidFill>
              <a:srgbClr val="0000FF"/>
            </a:solidFill>
            <a:ln>
              <a:noFill/>
            </a:ln>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buNone/>
              </a:pPr>
              <a:r>
                <a:rPr lang="en-US" altLang="zh-CN" sz="1800" dirty="0">
                  <a:solidFill>
                    <a:schemeClr val="bg1"/>
                  </a:solidFill>
                  <a:latin typeface="微软雅黑" panose="020B0503020204020204" pitchFamily="34" charset="-122"/>
                  <a:ea typeface="微软雅黑" panose="020B0503020204020204" pitchFamily="34" charset="-122"/>
                </a:rPr>
                <a:t>1945</a:t>
              </a:r>
              <a:r>
                <a:rPr lang="zh-CN" altLang="en-US" sz="1800" dirty="0">
                  <a:solidFill>
                    <a:schemeClr val="bg1"/>
                  </a:solidFill>
                  <a:latin typeface="微软雅黑" panose="020B0503020204020204" pitchFamily="34" charset="-122"/>
                  <a:ea typeface="微软雅黑" panose="020B0503020204020204" pitchFamily="34" charset="-122"/>
                </a:rPr>
                <a:t>年</a:t>
              </a:r>
              <a:r>
                <a:rPr lang="en-US" altLang="zh-CN" sz="1800" dirty="0">
                  <a:solidFill>
                    <a:schemeClr val="bg1"/>
                  </a:solidFill>
                  <a:latin typeface="微软雅黑" panose="020B0503020204020204" pitchFamily="34" charset="-122"/>
                  <a:ea typeface="微软雅黑" panose="020B0503020204020204" pitchFamily="34" charset="-122"/>
                </a:rPr>
                <a:t>10</a:t>
              </a:r>
              <a:r>
                <a:rPr lang="zh-CN" altLang="en-US" sz="1800" dirty="0">
                  <a:solidFill>
                    <a:schemeClr val="bg1"/>
                  </a:solidFill>
                  <a:latin typeface="微软雅黑" panose="020B0503020204020204" pitchFamily="34" charset="-122"/>
                  <a:ea typeface="微软雅黑" panose="020B0503020204020204" pitchFamily="34" charset="-122"/>
                </a:rPr>
                <a:t>月</a:t>
              </a:r>
              <a:r>
                <a:rPr lang="en-US" altLang="zh-CN" sz="1800" dirty="0">
                  <a:solidFill>
                    <a:schemeClr val="bg1"/>
                  </a:solidFill>
                  <a:latin typeface="微软雅黑" panose="020B0503020204020204" pitchFamily="34" charset="-122"/>
                  <a:ea typeface="微软雅黑" panose="020B0503020204020204" pitchFamily="34" charset="-122"/>
                </a:rPr>
                <a:t>10</a:t>
              </a:r>
              <a:r>
                <a:rPr lang="zh-CN" altLang="en-US" sz="1800" dirty="0">
                  <a:solidFill>
                    <a:schemeClr val="bg1"/>
                  </a:solidFill>
                  <a:latin typeface="微软雅黑" panose="020B0503020204020204" pitchFamily="34" charset="-122"/>
                  <a:ea typeface="微软雅黑" panose="020B0503020204020204" pitchFamily="34" charset="-122"/>
                </a:rPr>
                <a:t>日国共签署</a:t>
              </a:r>
              <a:r>
                <a:rPr lang="en-US" altLang="zh-CN" sz="1800" dirty="0">
                  <a:solidFill>
                    <a:schemeClr val="bg1"/>
                  </a:solidFill>
                  <a:latin typeface="微软雅黑" panose="020B0503020204020204" pitchFamily="34" charset="-122"/>
                  <a:ea typeface="微软雅黑" panose="020B0503020204020204" pitchFamily="34" charset="-122"/>
                </a:rPr>
                <a:t>《</a:t>
              </a:r>
              <a:r>
                <a:rPr lang="zh-CN" altLang="en-US" sz="1800" dirty="0">
                  <a:solidFill>
                    <a:schemeClr val="bg1"/>
                  </a:solidFill>
                  <a:latin typeface="微软雅黑" panose="020B0503020204020204" pitchFamily="34" charset="-122"/>
                  <a:ea typeface="微软雅黑" panose="020B0503020204020204" pitchFamily="34" charset="-122"/>
                </a:rPr>
                <a:t>政府与中共代表会谈纪要</a:t>
              </a:r>
              <a:r>
                <a:rPr lang="en-US" altLang="zh-CN" sz="1800" dirty="0">
                  <a:solidFill>
                    <a:schemeClr val="bg1"/>
                  </a:solidFill>
                  <a:latin typeface="微软雅黑" panose="020B0503020204020204" pitchFamily="34" charset="-122"/>
                  <a:ea typeface="微软雅黑" panose="020B0503020204020204" pitchFamily="34" charset="-122"/>
                </a:rPr>
                <a:t>》</a:t>
              </a:r>
              <a:r>
                <a:rPr lang="zh-CN" altLang="en-US" sz="1800" dirty="0">
                  <a:solidFill>
                    <a:schemeClr val="bg1"/>
                  </a:solidFill>
                  <a:latin typeface="微软雅黑" panose="020B0503020204020204" pitchFamily="34" charset="-122"/>
                  <a:ea typeface="微软雅黑" panose="020B0503020204020204" pitchFamily="34" charset="-122"/>
                </a:rPr>
                <a:t>即“双十协定”</a:t>
              </a:r>
            </a:p>
          </p:txBody>
        </p:sp>
      </p:grpSp>
      <p:sp>
        <p:nvSpPr>
          <p:cNvPr id="11" name="矩形 10">
            <a:extLst>
              <a:ext uri="{FF2B5EF4-FFF2-40B4-BE49-F238E27FC236}">
                <a16:creationId xmlns:a16="http://schemas.microsoft.com/office/drawing/2014/main" id="{90F38863-2017-4F9A-A56B-C60E7086FF5B}"/>
              </a:ext>
            </a:extLst>
          </p:cNvPr>
          <p:cNvSpPr/>
          <p:nvPr/>
        </p:nvSpPr>
        <p:spPr>
          <a:xfrm>
            <a:off x="286028" y="4800843"/>
            <a:ext cx="8571943" cy="1384995"/>
          </a:xfrm>
          <a:prstGeom prst="rect">
            <a:avLst/>
          </a:prstGeom>
          <a:ln>
            <a:solidFill>
              <a:srgbClr val="FFFF00"/>
            </a:solidFill>
          </a:ln>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双方同意坚决避免内战，建设独立、自由和富强的新中国；</a:t>
            </a:r>
            <a:endParaRPr lang="en-US" altLang="zh-CN" sz="2800" dirty="0">
              <a:solidFill>
                <a:schemeClr val="bg1"/>
              </a:solidFill>
              <a:latin typeface="微软雅黑" panose="020B0503020204020204" pitchFamily="34" charset="-122"/>
              <a:ea typeface="微软雅黑" panose="020B0503020204020204" pitchFamily="34" charset="-122"/>
            </a:endParaRPr>
          </a:p>
          <a:p>
            <a:r>
              <a:rPr lang="zh-CN" altLang="en-US" sz="2800" dirty="0">
                <a:solidFill>
                  <a:schemeClr val="bg1"/>
                </a:solidFill>
                <a:latin typeface="微软雅黑" panose="020B0503020204020204" pitchFamily="34" charset="-122"/>
                <a:ea typeface="微软雅黑" panose="020B0503020204020204" pitchFamily="34" charset="-122"/>
              </a:rPr>
              <a:t>召开政治协商会议，讨论和平建国方案。</a:t>
            </a:r>
          </a:p>
        </p:txBody>
      </p:sp>
      <p:sp>
        <p:nvSpPr>
          <p:cNvPr id="12" name="箭头: 左 1">
            <a:hlinkClick r:id="rId4" action="ppaction://hlinksldjump"/>
            <a:extLst>
              <a:ext uri="{FF2B5EF4-FFF2-40B4-BE49-F238E27FC236}">
                <a16:creationId xmlns:a16="http://schemas.microsoft.com/office/drawing/2014/main" id="{8F1805AF-0972-4D20-8677-A800CA6CBDE5}"/>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5823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FD6FB455-15BA-4275-A14F-A26143C7D636}"/>
              </a:ext>
            </a:extLst>
          </p:cNvPr>
          <p:cNvSpPr/>
          <p:nvPr/>
        </p:nvSpPr>
        <p:spPr>
          <a:xfrm>
            <a:off x="7192476" y="118225"/>
            <a:ext cx="1917513" cy="523220"/>
          </a:xfrm>
          <a:prstGeom prst="rect">
            <a:avLst/>
          </a:prstGeom>
          <a:solidFill>
            <a:srgbClr val="0000FF"/>
          </a:solidFill>
        </p:spPr>
        <p:txBody>
          <a:bodyPr wrap="none">
            <a:spAutoFit/>
          </a:bodyPr>
          <a:lstStyle/>
          <a:p>
            <a:r>
              <a:rPr lang="en-US" altLang="zh-CN" sz="2800" dirty="0">
                <a:solidFill>
                  <a:srgbClr val="FFFFFF"/>
                </a:solidFill>
                <a:latin typeface="微软雅黑" panose="020B0503020204020204" pitchFamily="34" charset="-122"/>
                <a:ea typeface="微软雅黑" panose="020B0503020204020204" pitchFamily="34" charset="-122"/>
              </a:rPr>
              <a:t>3.</a:t>
            </a:r>
            <a:r>
              <a:rPr lang="zh-CN" altLang="en-US" sz="2800" dirty="0">
                <a:solidFill>
                  <a:srgbClr val="FFFFFF"/>
                </a:solidFill>
                <a:latin typeface="微软雅黑" panose="020B0503020204020204" pitchFamily="34" charset="-122"/>
                <a:ea typeface="微软雅黑" panose="020B0503020204020204" pitchFamily="34" charset="-122"/>
              </a:rPr>
              <a:t>政协会议</a:t>
            </a:r>
            <a:endParaRPr lang="zh-CN" altLang="en-US" dirty="0"/>
          </a:p>
        </p:txBody>
      </p:sp>
      <p:pic>
        <p:nvPicPr>
          <p:cNvPr id="3" name="图片 2">
            <a:extLst>
              <a:ext uri="{FF2B5EF4-FFF2-40B4-BE49-F238E27FC236}">
                <a16:creationId xmlns:a16="http://schemas.microsoft.com/office/drawing/2014/main" id="{3560381E-167E-4495-9FFA-6FAAFCE9169B}"/>
              </a:ext>
            </a:extLst>
          </p:cNvPr>
          <p:cNvPicPr>
            <a:picLocks noChangeAspect="1"/>
          </p:cNvPicPr>
          <p:nvPr/>
        </p:nvPicPr>
        <p:blipFill>
          <a:blip r:embed="rId2"/>
          <a:stretch>
            <a:fillRect/>
          </a:stretch>
        </p:blipFill>
        <p:spPr>
          <a:xfrm>
            <a:off x="142871" y="826880"/>
            <a:ext cx="4014383" cy="2880320"/>
          </a:xfrm>
          <a:prstGeom prst="rect">
            <a:avLst/>
          </a:prstGeom>
        </p:spPr>
      </p:pic>
      <p:sp>
        <p:nvSpPr>
          <p:cNvPr id="4" name="矩形 3">
            <a:extLst>
              <a:ext uri="{FF2B5EF4-FFF2-40B4-BE49-F238E27FC236}">
                <a16:creationId xmlns:a16="http://schemas.microsoft.com/office/drawing/2014/main" id="{5A9EEDDC-CD1A-416F-8DBF-459907C6CBDC}"/>
              </a:ext>
            </a:extLst>
          </p:cNvPr>
          <p:cNvSpPr/>
          <p:nvPr/>
        </p:nvSpPr>
        <p:spPr>
          <a:xfrm>
            <a:off x="142871" y="3826439"/>
            <a:ext cx="4014383" cy="2677656"/>
          </a:xfrm>
          <a:prstGeom prst="rect">
            <a:avLst/>
          </a:prstGeom>
          <a:solidFill>
            <a:srgbClr val="0000FF"/>
          </a:solidFill>
        </p:spPr>
        <p:txBody>
          <a:bodyPr wrap="square">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1946.1.10</a:t>
            </a:r>
            <a:r>
              <a:rPr lang="zh-CN" altLang="en-US" sz="2800" dirty="0">
                <a:solidFill>
                  <a:schemeClr val="bg1"/>
                </a:solidFill>
                <a:latin typeface="微软雅黑" panose="020B0503020204020204" pitchFamily="34" charset="-122"/>
                <a:ea typeface="微软雅黑" panose="020B0503020204020204" pitchFamily="34" charset="-122"/>
              </a:rPr>
              <a:t>，国民党、共产党、民主同盟、青年党和无党派人士代表参加的政治协商会议在重庆召开，通过了和平建国纲领案等五项决议。</a:t>
            </a:r>
          </a:p>
        </p:txBody>
      </p:sp>
      <p:pic>
        <p:nvPicPr>
          <p:cNvPr id="5" name="图片 4">
            <a:extLst>
              <a:ext uri="{FF2B5EF4-FFF2-40B4-BE49-F238E27FC236}">
                <a16:creationId xmlns:a16="http://schemas.microsoft.com/office/drawing/2014/main" id="{DFC7AA67-AAB5-4944-8580-8444296DEDED}"/>
              </a:ext>
            </a:extLst>
          </p:cNvPr>
          <p:cNvPicPr>
            <a:picLocks noChangeAspect="1"/>
          </p:cNvPicPr>
          <p:nvPr/>
        </p:nvPicPr>
        <p:blipFill rotWithShape="1">
          <a:blip r:embed="rId3"/>
          <a:srcRect r="468" b="9102"/>
          <a:stretch/>
        </p:blipFill>
        <p:spPr>
          <a:xfrm>
            <a:off x="4687696" y="826880"/>
            <a:ext cx="4014383" cy="2880320"/>
          </a:xfrm>
          <a:prstGeom prst="rect">
            <a:avLst/>
          </a:prstGeom>
        </p:spPr>
      </p:pic>
      <p:sp>
        <p:nvSpPr>
          <p:cNvPr id="6" name="矩形 5">
            <a:extLst>
              <a:ext uri="{FF2B5EF4-FFF2-40B4-BE49-F238E27FC236}">
                <a16:creationId xmlns:a16="http://schemas.microsoft.com/office/drawing/2014/main" id="{F31D2E91-436D-4937-9DB6-A8145E9D8EF4}"/>
              </a:ext>
            </a:extLst>
          </p:cNvPr>
          <p:cNvSpPr/>
          <p:nvPr/>
        </p:nvSpPr>
        <p:spPr>
          <a:xfrm>
            <a:off x="4687696" y="3826439"/>
            <a:ext cx="4014384" cy="2677656"/>
          </a:xfrm>
          <a:prstGeom prst="rect">
            <a:avLst/>
          </a:prstGeom>
          <a:solidFill>
            <a:srgbClr val="0000FF"/>
          </a:solidFill>
        </p:spPr>
        <p:txBody>
          <a:bodyPr wrap="square">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1946.1.25,</a:t>
            </a:r>
            <a:r>
              <a:rPr lang="zh-CN" altLang="en-US" sz="2800" dirty="0">
                <a:solidFill>
                  <a:schemeClr val="bg1"/>
                </a:solidFill>
                <a:latin typeface="微软雅黑" panose="020B0503020204020204" pitchFamily="34" charset="-122"/>
                <a:ea typeface="微软雅黑" panose="020B0503020204020204" pitchFamily="34" charset="-122"/>
              </a:rPr>
              <a:t>政协会议期间，国共代表在美国代表马歇尔见证下，签署了</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关于停止国内冲突的命令和声明</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a:t>
            </a:r>
            <a:endParaRPr lang="en-US" altLang="zh-CN" sz="2800" dirty="0">
              <a:solidFill>
                <a:schemeClr val="bg1"/>
              </a:solidFill>
              <a:latin typeface="微软雅黑" panose="020B0503020204020204" pitchFamily="34" charset="-122"/>
              <a:ea typeface="微软雅黑" panose="020B0503020204020204" pitchFamily="34" charset="-122"/>
            </a:endParaRPr>
          </a:p>
          <a:p>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7" name="箭头: 左 1">
            <a:hlinkClick r:id="rId4" action="ppaction://hlinksldjump"/>
            <a:extLst>
              <a:ext uri="{FF2B5EF4-FFF2-40B4-BE49-F238E27FC236}">
                <a16:creationId xmlns:a16="http://schemas.microsoft.com/office/drawing/2014/main" id="{9A521F15-94CB-40C2-B450-C1AD613A0869}"/>
              </a:ext>
            </a:extLst>
          </p:cNvPr>
          <p:cNvSpPr/>
          <p:nvPr/>
        </p:nvSpPr>
        <p:spPr>
          <a:xfrm>
            <a:off x="8151232"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14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178557" y="97839"/>
            <a:ext cx="5844870" cy="523220"/>
          </a:xfrm>
          <a:prstGeom prst="rect">
            <a:avLst/>
          </a:prstGeom>
          <a:solidFill>
            <a:srgbClr val="002060"/>
          </a:solidFill>
        </p:spPr>
        <p:txBody>
          <a:bodyPr wrap="none">
            <a:spAutoFit/>
          </a:bodyPr>
          <a:lstStyle/>
          <a:p>
            <a:pPr fontAlgn="base">
              <a:spcBef>
                <a:spcPct val="0"/>
              </a:spcBef>
              <a:spcAft>
                <a:spcPts val="1200"/>
              </a:spcAft>
              <a:defRPr/>
            </a:pPr>
            <a:r>
              <a:rPr lang="zh-CN" altLang="en-US" sz="2800" dirty="0">
                <a:solidFill>
                  <a:schemeClr val="bg1"/>
                </a:solidFill>
                <a:latin typeface="微软雅黑" panose="020B0503020204020204" pitchFamily="34" charset="-122"/>
                <a:ea typeface="微软雅黑" panose="020B0503020204020204" pitchFamily="34" charset="-122"/>
              </a:rPr>
              <a:t>二、</a:t>
            </a:r>
            <a:r>
              <a:rPr lang="en-US" altLang="zh-CN" sz="2800" dirty="0">
                <a:solidFill>
                  <a:schemeClr val="bg1"/>
                </a:solidFill>
                <a:latin typeface="微软雅黑" panose="020B0503020204020204" pitchFamily="34" charset="-122"/>
                <a:ea typeface="微软雅黑" panose="020B0503020204020204" pitchFamily="34" charset="-122"/>
              </a:rPr>
              <a:t>1946.6-1947.6</a:t>
            </a:r>
            <a:r>
              <a:rPr lang="zh-CN" altLang="en-US" sz="2800" dirty="0">
                <a:solidFill>
                  <a:schemeClr val="bg1"/>
                </a:solidFill>
                <a:latin typeface="微软雅黑" panose="020B0503020204020204" pitchFamily="34" charset="-122"/>
                <a:ea typeface="微软雅黑" panose="020B0503020204020204" pitchFamily="34" charset="-122"/>
              </a:rPr>
              <a:t>全面内战的爆发</a:t>
            </a:r>
            <a:endParaRPr lang="en-US" altLang="zh-CN" sz="2800" dirty="0">
              <a:solidFill>
                <a:schemeClr val="bg1"/>
              </a:solidFill>
              <a:latin typeface="微软雅黑" panose="020B0503020204020204" pitchFamily="34" charset="-122"/>
              <a:ea typeface="微软雅黑" panose="020B0503020204020204" pitchFamily="34" charset="-122"/>
              <a:sym typeface="Wingdings" pitchFamily="2" charset="2"/>
            </a:endParaRPr>
          </a:p>
        </p:txBody>
      </p:sp>
      <p:sp>
        <p:nvSpPr>
          <p:cNvPr id="11" name="箭头: 左 1">
            <a:hlinkClick r:id="rId2" action="ppaction://hlinksldjump"/>
            <a:extLst>
              <a:ext uri="{FF2B5EF4-FFF2-40B4-BE49-F238E27FC236}">
                <a16:creationId xmlns:a16="http://schemas.microsoft.com/office/drawing/2014/main" id="{C1068C72-B198-496D-A6EC-4BFAC2383645}"/>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id="{EC88FD87-E6B9-4E89-BA78-8A363C9FEFB8}"/>
              </a:ext>
            </a:extLst>
          </p:cNvPr>
          <p:cNvPicPr>
            <a:picLocks noChangeAspect="1"/>
          </p:cNvPicPr>
          <p:nvPr/>
        </p:nvPicPr>
        <p:blipFill rotWithShape="1">
          <a:blip r:embed="rId3">
            <a:extLst>
              <a:ext uri="{28A0092B-C50C-407E-A947-70E740481C1C}">
                <a14:useLocalDpi xmlns:a14="http://schemas.microsoft.com/office/drawing/2010/main" val="0"/>
              </a:ext>
            </a:extLst>
          </a:blip>
          <a:srcRect l="1000" r="1031"/>
          <a:stretch/>
        </p:blipFill>
        <p:spPr>
          <a:xfrm>
            <a:off x="29910" y="843649"/>
            <a:ext cx="7056784" cy="6014351"/>
          </a:xfrm>
          <a:prstGeom prst="rect">
            <a:avLst/>
          </a:prstGeom>
        </p:spPr>
      </p:pic>
      <p:pic>
        <p:nvPicPr>
          <p:cNvPr id="5" name="图片 4">
            <a:extLst>
              <a:ext uri="{FF2B5EF4-FFF2-40B4-BE49-F238E27FC236}">
                <a16:creationId xmlns:a16="http://schemas.microsoft.com/office/drawing/2014/main" id="{A3A3DDE4-9E63-40A0-8622-6FD8254C2215}"/>
              </a:ext>
            </a:extLst>
          </p:cNvPr>
          <p:cNvPicPr>
            <a:picLocks noChangeAspect="1"/>
          </p:cNvPicPr>
          <p:nvPr/>
        </p:nvPicPr>
        <p:blipFill>
          <a:blip r:embed="rId4"/>
          <a:stretch>
            <a:fillRect/>
          </a:stretch>
        </p:blipFill>
        <p:spPr>
          <a:xfrm>
            <a:off x="40851" y="843649"/>
            <a:ext cx="2848778" cy="1865271"/>
          </a:xfrm>
          <a:prstGeom prst="rect">
            <a:avLst/>
          </a:prstGeom>
        </p:spPr>
      </p:pic>
      <p:sp>
        <p:nvSpPr>
          <p:cNvPr id="6" name="文本框 5">
            <a:extLst>
              <a:ext uri="{FF2B5EF4-FFF2-40B4-BE49-F238E27FC236}">
                <a16:creationId xmlns:a16="http://schemas.microsoft.com/office/drawing/2014/main" id="{BE292490-E540-4B76-B477-18AE86D0A474}"/>
              </a:ext>
            </a:extLst>
          </p:cNvPr>
          <p:cNvSpPr txBox="1"/>
          <p:nvPr/>
        </p:nvSpPr>
        <p:spPr bwMode="auto">
          <a:xfrm>
            <a:off x="7101147" y="955464"/>
            <a:ext cx="2042853" cy="5237517"/>
          </a:xfrm>
          <a:prstGeom prst="rect">
            <a:avLst/>
          </a:prstGeom>
          <a:noFill/>
          <a:ln w="9525">
            <a:noFill/>
            <a:miter lim="800000"/>
          </a:ln>
        </p:spPr>
        <p:txBody>
          <a:bodyPr vert="horz" wrap="square" lIns="91440" tIns="45720" rIns="91440" bIns="45720" numCol="1" rtlCol="0" anchor="t" anchorCtr="0" compatLnSpc="1">
            <a:no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1946</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年</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6</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月</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26</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日，停战协定刚过有效期，蒋介石就违背“双十协定和政协会议决议，全力进攻中原解放区，发动了全面内战”。</a:t>
            </a:r>
          </a:p>
        </p:txBody>
      </p:sp>
      <p:sp>
        <p:nvSpPr>
          <p:cNvPr id="7" name="椭圆 6">
            <a:extLst>
              <a:ext uri="{FF2B5EF4-FFF2-40B4-BE49-F238E27FC236}">
                <a16:creationId xmlns:a16="http://schemas.microsoft.com/office/drawing/2014/main" id="{7DB361F5-1137-4825-917E-804011BC54EA}"/>
              </a:ext>
            </a:extLst>
          </p:cNvPr>
          <p:cNvSpPr/>
          <p:nvPr/>
        </p:nvSpPr>
        <p:spPr>
          <a:xfrm>
            <a:off x="2889629" y="5582303"/>
            <a:ext cx="1106307" cy="864096"/>
          </a:xfrm>
          <a:prstGeom prst="ellipse">
            <a:avLst/>
          </a:prstGeom>
          <a:solidFill>
            <a:srgbClr val="FF0000">
              <a:alpha val="30000"/>
            </a:srgb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49138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82945">
            <a:extLst>
              <a:ext uri="{FF2B5EF4-FFF2-40B4-BE49-F238E27FC236}">
                <a16:creationId xmlns:a16="http://schemas.microsoft.com/office/drawing/2014/main" id="{83E44F48-7B0D-4588-9254-43D361A5A4D6}"/>
              </a:ext>
            </a:extLst>
          </p:cNvPr>
          <p:cNvGraphicFramePr>
            <a:graphicFrameLocks noGrp="1"/>
          </p:cNvGraphicFramePr>
          <p:nvPr>
            <p:extLst>
              <p:ext uri="{D42A27DB-BD31-4B8C-83A1-F6EECF244321}">
                <p14:modId xmlns:p14="http://schemas.microsoft.com/office/powerpoint/2010/main" val="805228432"/>
              </p:ext>
            </p:extLst>
          </p:nvPr>
        </p:nvGraphicFramePr>
        <p:xfrm>
          <a:off x="185006" y="1546595"/>
          <a:ext cx="8773987" cy="3905983"/>
        </p:xfrm>
        <a:graphic>
          <a:graphicData uri="http://schemas.openxmlformats.org/drawingml/2006/table">
            <a:tbl>
              <a:tblPr>
                <a:tableStyleId>{69C7853C-536D-4A76-A0AE-DD22124D55A5}</a:tableStyleId>
              </a:tblPr>
              <a:tblGrid>
                <a:gridCol w="1789212">
                  <a:extLst>
                    <a:ext uri="{9D8B030D-6E8A-4147-A177-3AD203B41FA5}">
                      <a16:colId xmlns:a16="http://schemas.microsoft.com/office/drawing/2014/main" val="20000"/>
                    </a:ext>
                  </a:extLst>
                </a:gridCol>
                <a:gridCol w="3389870">
                  <a:extLst>
                    <a:ext uri="{9D8B030D-6E8A-4147-A177-3AD203B41FA5}">
                      <a16:colId xmlns:a16="http://schemas.microsoft.com/office/drawing/2014/main" val="20001"/>
                    </a:ext>
                  </a:extLst>
                </a:gridCol>
                <a:gridCol w="3594905">
                  <a:extLst>
                    <a:ext uri="{9D8B030D-6E8A-4147-A177-3AD203B41FA5}">
                      <a16:colId xmlns:a16="http://schemas.microsoft.com/office/drawing/2014/main" val="20002"/>
                    </a:ext>
                  </a:extLst>
                </a:gridCol>
              </a:tblGrid>
              <a:tr h="526639">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比较项目</a:t>
                      </a:r>
                      <a:endParaRPr kumimoji="0" lang="zh-CN" altLang="en-US" sz="2800" b="0" i="0" u="none" strike="noStrike" cap="none" normalizeH="0" baseline="0" dirty="0">
                        <a:ln>
                          <a:noFill/>
                        </a:ln>
                        <a:solidFill>
                          <a:srgbClr val="FF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国民党</a:t>
                      </a:r>
                      <a:endParaRPr kumimoji="0" lang="zh-CN" altLang="en-US" sz="2800" b="0" i="0" u="none" strike="noStrike" cap="none" normalizeH="0" baseline="0" dirty="0">
                        <a:ln>
                          <a:noFill/>
                        </a:ln>
                        <a:solidFill>
                          <a:srgbClr val="FF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共产党</a:t>
                      </a:r>
                      <a:endParaRPr kumimoji="0" lang="zh-CN" altLang="en-US" sz="2800" b="0" i="0" u="none" strike="noStrike" cap="none" normalizeH="0" baseline="0" dirty="0">
                        <a:ln>
                          <a:noFill/>
                        </a:ln>
                        <a:solidFill>
                          <a:srgbClr val="FF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extLst>
                  <a:ext uri="{0D108BD9-81ED-4DB2-BD59-A6C34878D82A}">
                    <a16:rowId xmlns:a16="http://schemas.microsoft.com/office/drawing/2014/main" val="10000"/>
                  </a:ext>
                </a:extLst>
              </a:tr>
              <a:tr h="503927">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a:ln>
                            <a:noFill/>
                          </a:ln>
                          <a:effectLst/>
                          <a:latin typeface="微软雅黑" panose="020B0503020204020204" pitchFamily="34" charset="-122"/>
                          <a:ea typeface="微软雅黑" panose="020B0503020204020204" pitchFamily="34" charset="-122"/>
                        </a:rPr>
                        <a:t>军    队</a:t>
                      </a:r>
                      <a:endParaRPr kumimoji="0" lang="zh-CN" altLang="en-US" sz="28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约</a:t>
                      </a: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430</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多万</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127</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万</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extLst>
                  <a:ext uri="{0D108BD9-81ED-4DB2-BD59-A6C34878D82A}">
                    <a16:rowId xmlns:a16="http://schemas.microsoft.com/office/drawing/2014/main" val="10001"/>
                  </a:ext>
                </a:extLst>
              </a:tr>
              <a:tr h="971424">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a:ln>
                            <a:noFill/>
                          </a:ln>
                          <a:effectLst/>
                          <a:latin typeface="微软雅黑" panose="020B0503020204020204" pitchFamily="34" charset="-122"/>
                          <a:ea typeface="微软雅黑" panose="020B0503020204020204" pitchFamily="34" charset="-122"/>
                        </a:rPr>
                        <a:t>武器装备</a:t>
                      </a:r>
                      <a:endParaRPr kumimoji="0" lang="zh-CN" altLang="en-US" sz="28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有装备较好的陆海空军</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只有陆军，装备步兵武器和少数火炮</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extLst>
                  <a:ext uri="{0D108BD9-81ED-4DB2-BD59-A6C34878D82A}">
                    <a16:rowId xmlns:a16="http://schemas.microsoft.com/office/drawing/2014/main" val="10002"/>
                  </a:ext>
                </a:extLst>
              </a:tr>
              <a:tr h="1226459">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a:ln>
                            <a:noFill/>
                          </a:ln>
                          <a:effectLst/>
                          <a:latin typeface="微软雅黑" panose="020B0503020204020204" pitchFamily="34" charset="-122"/>
                          <a:ea typeface="微软雅黑" panose="020B0503020204020204" pitchFamily="34" charset="-122"/>
                        </a:rPr>
                        <a:t>国土占有</a:t>
                      </a:r>
                      <a:endParaRPr kumimoji="0" lang="zh-CN" altLang="en-US" sz="28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占有国土面积</a:t>
                      </a: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76%</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，主要是大城市和大部分交通线</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占有国土面积</a:t>
                      </a: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24%</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，主要是小城镇、农村、偏远地区</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extLst>
                  <a:ext uri="{0D108BD9-81ED-4DB2-BD59-A6C34878D82A}">
                    <a16:rowId xmlns:a16="http://schemas.microsoft.com/office/drawing/2014/main" val="10003"/>
                  </a:ext>
                </a:extLst>
              </a:tr>
              <a:tr h="476956">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a:ln>
                            <a:noFill/>
                          </a:ln>
                          <a:effectLst/>
                          <a:latin typeface="微软雅黑" panose="020B0503020204020204" pitchFamily="34" charset="-122"/>
                          <a:ea typeface="微软雅黑" panose="020B0503020204020204" pitchFamily="34" charset="-122"/>
                        </a:rPr>
                        <a:t>人口拥有</a:t>
                      </a:r>
                      <a:endParaRPr kumimoji="0" lang="zh-CN" altLang="en-US" sz="2800" b="0" i="0" u="none" strike="noStrike" cap="none" normalizeH="0" baseline="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约</a:t>
                      </a: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3.39</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亿</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tc>
                  <a:txBody>
                    <a:bodyPr/>
                    <a:lstStyle>
                      <a:lvl1pPr marL="0" algn="l" defTabSz="914400" rtl="0" eaLnBrk="1" latinLnBrk="0" hangingPunct="1">
                        <a:defRPr sz="1800" kern="1200">
                          <a:solidFill>
                            <a:schemeClr val="tx1"/>
                          </a:solidFill>
                          <a:latin typeface="Arial"/>
                          <a:ea typeface="宋体"/>
                        </a:defRPr>
                      </a:lvl1pPr>
                      <a:lvl2pPr marL="457200" algn="l" defTabSz="914400" rtl="0" eaLnBrk="1" latinLnBrk="0" hangingPunct="1">
                        <a:defRPr sz="1800" kern="1200">
                          <a:solidFill>
                            <a:schemeClr val="tx1"/>
                          </a:solidFill>
                          <a:latin typeface="Arial"/>
                          <a:ea typeface="宋体"/>
                        </a:defRPr>
                      </a:lvl2pPr>
                      <a:lvl3pPr marL="914400" algn="l" defTabSz="914400" rtl="0" eaLnBrk="1" latinLnBrk="0" hangingPunct="1">
                        <a:defRPr sz="1800" kern="1200">
                          <a:solidFill>
                            <a:schemeClr val="tx1"/>
                          </a:solidFill>
                          <a:latin typeface="Arial"/>
                          <a:ea typeface="宋体"/>
                        </a:defRPr>
                      </a:lvl3pPr>
                      <a:lvl4pPr marL="1371600" algn="l" defTabSz="914400" rtl="0" eaLnBrk="1" latinLnBrk="0" hangingPunct="1">
                        <a:defRPr sz="1800" kern="1200">
                          <a:solidFill>
                            <a:schemeClr val="tx1"/>
                          </a:solidFill>
                          <a:latin typeface="Arial"/>
                          <a:ea typeface="宋体"/>
                        </a:defRPr>
                      </a:lvl4pPr>
                      <a:lvl5pPr marL="1828800" algn="l" defTabSz="914400" rtl="0" eaLnBrk="1" latinLnBrk="0" hangingPunct="1">
                        <a:defRPr sz="1800" kern="1200">
                          <a:solidFill>
                            <a:schemeClr val="tx1"/>
                          </a:solidFill>
                          <a:latin typeface="Arial"/>
                          <a:ea typeface="宋体"/>
                        </a:defRPr>
                      </a:lvl5pPr>
                      <a:lvl6pPr marL="2286000" algn="l" defTabSz="914400" rtl="0" eaLnBrk="1" latinLnBrk="0" hangingPunct="1">
                        <a:defRPr sz="1800" kern="1200">
                          <a:solidFill>
                            <a:schemeClr val="tx1"/>
                          </a:solidFill>
                          <a:latin typeface="Arial"/>
                          <a:ea typeface="宋体"/>
                        </a:defRPr>
                      </a:lvl6pPr>
                      <a:lvl7pPr marL="2743200" algn="l" defTabSz="914400" rtl="0" eaLnBrk="1" latinLnBrk="0" hangingPunct="1">
                        <a:defRPr sz="1800" kern="1200">
                          <a:solidFill>
                            <a:schemeClr val="tx1"/>
                          </a:solidFill>
                          <a:latin typeface="Arial"/>
                          <a:ea typeface="宋体"/>
                        </a:defRPr>
                      </a:lvl7pPr>
                      <a:lvl8pPr marL="3200400" algn="l" defTabSz="914400" rtl="0" eaLnBrk="1" latinLnBrk="0" hangingPunct="1">
                        <a:defRPr sz="1800" kern="1200">
                          <a:solidFill>
                            <a:schemeClr val="tx1"/>
                          </a:solidFill>
                          <a:latin typeface="Arial"/>
                          <a:ea typeface="宋体"/>
                        </a:defRPr>
                      </a:lvl8pPr>
                      <a:lvl9pPr marL="3657600" algn="l" defTabSz="914400" rtl="0" eaLnBrk="1" latinLnBrk="0" hangingPunct="1">
                        <a:defRPr sz="1800" kern="1200">
                          <a:solidFill>
                            <a:schemeClr val="tx1"/>
                          </a:solidFill>
                          <a:latin typeface="Arial"/>
                          <a:ea typeface="宋体"/>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约</a:t>
                      </a:r>
                      <a:r>
                        <a:rPr kumimoji="0" lang="en-US" altLang="zh-CN" sz="2800" u="none" strike="noStrike" cap="none" normalizeH="0" baseline="0" dirty="0">
                          <a:ln>
                            <a:noFill/>
                          </a:ln>
                          <a:effectLst/>
                          <a:latin typeface="微软雅黑" panose="020B0503020204020204" pitchFamily="34" charset="-122"/>
                          <a:ea typeface="微软雅黑" panose="020B0503020204020204" pitchFamily="34" charset="-122"/>
                        </a:rPr>
                        <a:t>1.36</a:t>
                      </a:r>
                      <a:r>
                        <a:rPr kumimoji="0" lang="zh-CN" altLang="en-US" sz="2800" u="none" strike="noStrike" cap="none" normalizeH="0" baseline="0" dirty="0">
                          <a:ln>
                            <a:noFill/>
                          </a:ln>
                          <a:effectLst/>
                          <a:latin typeface="微软雅黑" panose="020B0503020204020204" pitchFamily="34" charset="-122"/>
                          <a:ea typeface="微软雅黑" panose="020B0503020204020204" pitchFamily="34" charset="-122"/>
                        </a:rPr>
                        <a:t>亿</a:t>
                      </a:r>
                      <a:endParaRPr kumimoji="0" lang="zh-CN" altLang="en-US" sz="2800" b="0" i="0" u="none" strike="noStrike" cap="none" normalizeH="0" baseline="0" dirty="0">
                        <a:ln>
                          <a:noFill/>
                        </a:ln>
                        <a:solidFill>
                          <a:srgbClr val="000000"/>
                        </a:solidFill>
                        <a:effectLst/>
                        <a:latin typeface="微软雅黑" panose="020B0503020204020204" pitchFamily="34" charset="-122"/>
                        <a:ea typeface="微软雅黑" panose="020B0503020204020204" pitchFamily="34" charset="-122"/>
                      </a:endParaRPr>
                    </a:p>
                  </a:txBody>
                  <a:tcPr horzOverflow="overflow">
                    <a:solidFill>
                      <a:schemeClr val="bg1"/>
                    </a:solidFill>
                  </a:tcPr>
                </a:tc>
                <a:extLst>
                  <a:ext uri="{0D108BD9-81ED-4DB2-BD59-A6C34878D82A}">
                    <a16:rowId xmlns:a16="http://schemas.microsoft.com/office/drawing/2014/main" val="10004"/>
                  </a:ext>
                </a:extLst>
              </a:tr>
            </a:tbl>
          </a:graphicData>
        </a:graphic>
      </p:graphicFrame>
      <p:sp>
        <p:nvSpPr>
          <p:cNvPr id="3" name="文本框 2">
            <a:extLst>
              <a:ext uri="{FF2B5EF4-FFF2-40B4-BE49-F238E27FC236}">
                <a16:creationId xmlns:a16="http://schemas.microsoft.com/office/drawing/2014/main" id="{1FC1542C-36D7-4026-A1F2-827C28498617}"/>
              </a:ext>
            </a:extLst>
          </p:cNvPr>
          <p:cNvSpPr txBox="1"/>
          <p:nvPr/>
        </p:nvSpPr>
        <p:spPr bwMode="auto">
          <a:xfrm>
            <a:off x="1187624" y="942078"/>
            <a:ext cx="6408712" cy="634783"/>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3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内战爆发时国共双方力量对比</a:t>
            </a:r>
          </a:p>
        </p:txBody>
      </p:sp>
      <p:pic>
        <p:nvPicPr>
          <p:cNvPr id="4" name="图片 3">
            <a:extLst>
              <a:ext uri="{FF2B5EF4-FFF2-40B4-BE49-F238E27FC236}">
                <a16:creationId xmlns:a16="http://schemas.microsoft.com/office/drawing/2014/main" id="{C4A06980-A859-47A3-8824-1EDACBFEFC6F}"/>
              </a:ext>
            </a:extLst>
          </p:cNvPr>
          <p:cNvPicPr>
            <a:picLocks noChangeAspect="1"/>
          </p:cNvPicPr>
          <p:nvPr/>
        </p:nvPicPr>
        <p:blipFill>
          <a:blip r:embed="rId2"/>
          <a:stretch>
            <a:fillRect/>
          </a:stretch>
        </p:blipFill>
        <p:spPr>
          <a:xfrm>
            <a:off x="395536" y="5661248"/>
            <a:ext cx="792088" cy="1056117"/>
          </a:xfrm>
          <a:prstGeom prst="rect">
            <a:avLst/>
          </a:prstGeom>
        </p:spPr>
      </p:pic>
      <p:sp>
        <p:nvSpPr>
          <p:cNvPr id="5" name="文本框 4">
            <a:extLst>
              <a:ext uri="{FF2B5EF4-FFF2-40B4-BE49-F238E27FC236}">
                <a16:creationId xmlns:a16="http://schemas.microsoft.com/office/drawing/2014/main" id="{2D0FADBC-3D2F-46AE-8C72-710896174526}"/>
              </a:ext>
            </a:extLst>
          </p:cNvPr>
          <p:cNvSpPr txBox="1"/>
          <p:nvPr/>
        </p:nvSpPr>
        <p:spPr bwMode="auto">
          <a:xfrm>
            <a:off x="1331640" y="5910305"/>
            <a:ext cx="6696744" cy="715481"/>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3200" b="0" i="0" u="none" strike="noStrike" kern="1200" cap="none" spc="0" normalizeH="0" baseline="0" noProof="0" dirty="0">
                <a:ln>
                  <a:noFill/>
                </a:ln>
                <a:solidFill>
                  <a:srgbClr val="FFFF00"/>
                </a:solidFill>
                <a:effectLst/>
                <a:uLnTx/>
                <a:uFillTx/>
                <a:latin typeface="微软雅黑" panose="020B0503020204020204" pitchFamily="34" charset="-122"/>
                <a:ea typeface="微软雅黑" panose="020B0503020204020204" pitchFamily="34" charset="-122"/>
                <a:cs typeface="+mn-cs"/>
              </a:rPr>
              <a:t>这样的实力对比，这个仗该怎么打？</a:t>
            </a:r>
          </a:p>
        </p:txBody>
      </p:sp>
      <p:sp>
        <p:nvSpPr>
          <p:cNvPr id="6" name="箭头: 左 1">
            <a:hlinkClick r:id="rId3" action="ppaction://hlinksldjump"/>
            <a:extLst>
              <a:ext uri="{FF2B5EF4-FFF2-40B4-BE49-F238E27FC236}">
                <a16:creationId xmlns:a16="http://schemas.microsoft.com/office/drawing/2014/main" id="{F59E6E7A-BA4C-4D03-B4E7-E794FCF8D0FB}"/>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712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id="{966BCE13-E872-4E1C-B4C5-FF9930B9949F}"/>
              </a:ext>
            </a:extLst>
          </p:cNvPr>
          <p:cNvPicPr>
            <a:picLocks noChangeAspect="1"/>
          </p:cNvPicPr>
          <p:nvPr/>
        </p:nvPicPr>
        <p:blipFill rotWithShape="1">
          <a:blip r:embed="rId2">
            <a:extLst>
              <a:ext uri="{28A0092B-C50C-407E-A947-70E740481C1C}">
                <a14:useLocalDpi xmlns:a14="http://schemas.microsoft.com/office/drawing/2010/main" val="0"/>
              </a:ext>
            </a:extLst>
          </a:blip>
          <a:srcRect l="1000" r="1031"/>
          <a:stretch/>
        </p:blipFill>
        <p:spPr>
          <a:xfrm>
            <a:off x="29910" y="843649"/>
            <a:ext cx="7056784" cy="6014351"/>
          </a:xfrm>
          <a:prstGeom prst="rect">
            <a:avLst/>
          </a:prstGeom>
        </p:spPr>
      </p:pic>
      <p:sp>
        <p:nvSpPr>
          <p:cNvPr id="3" name="椭圆 2">
            <a:extLst>
              <a:ext uri="{FF2B5EF4-FFF2-40B4-BE49-F238E27FC236}">
                <a16:creationId xmlns:a16="http://schemas.microsoft.com/office/drawing/2014/main" id="{8745F1B8-E7C4-4CB5-A94B-2A0C3DAC34EA}"/>
              </a:ext>
            </a:extLst>
          </p:cNvPr>
          <p:cNvSpPr/>
          <p:nvPr/>
        </p:nvSpPr>
        <p:spPr>
          <a:xfrm>
            <a:off x="2889629" y="5582303"/>
            <a:ext cx="1106307" cy="864096"/>
          </a:xfrm>
          <a:prstGeom prst="ellipse">
            <a:avLst/>
          </a:prstGeom>
          <a:solidFill>
            <a:srgbClr val="FF0000">
              <a:alpha val="30000"/>
            </a:srgb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 Box 7">
            <a:extLst>
              <a:ext uri="{FF2B5EF4-FFF2-40B4-BE49-F238E27FC236}">
                <a16:creationId xmlns:a16="http://schemas.microsoft.com/office/drawing/2014/main" id="{1052B277-3136-4245-A3BD-1CE3E1763099}"/>
              </a:ext>
            </a:extLst>
          </p:cNvPr>
          <p:cNvSpPr txBox="1">
            <a:spLocks noChangeArrowheads="1"/>
          </p:cNvSpPr>
          <p:nvPr/>
        </p:nvSpPr>
        <p:spPr bwMode="auto">
          <a:xfrm>
            <a:off x="7119222" y="843649"/>
            <a:ext cx="1994868" cy="61452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Aft>
                <a:spcPts val="1000"/>
              </a:spcAft>
            </a:pPr>
            <a:r>
              <a:rPr lang="zh-CN" altLang="en-US" sz="2400" b="0" dirty="0">
                <a:solidFill>
                  <a:schemeClr val="bg1"/>
                </a:solidFill>
                <a:latin typeface="微软雅黑" pitchFamily="34" charset="-122"/>
              </a:rPr>
              <a:t>中原</a:t>
            </a:r>
            <a:r>
              <a:rPr lang="en-US" altLang="zh-CN" sz="2400" b="0" dirty="0">
                <a:solidFill>
                  <a:schemeClr val="bg1"/>
                </a:solidFill>
                <a:latin typeface="微软雅黑" pitchFamily="34" charset="-122"/>
              </a:rPr>
              <a:t>:</a:t>
            </a:r>
            <a:r>
              <a:rPr lang="zh-CN" altLang="en-US" sz="2400" b="0" dirty="0">
                <a:solidFill>
                  <a:schemeClr val="bg1"/>
                </a:solidFill>
                <a:latin typeface="微软雅黑" pitchFamily="34" charset="-122"/>
              </a:rPr>
              <a:t>战略转移</a:t>
            </a:r>
            <a:endParaRPr lang="en-US" altLang="zh-CN" sz="2400" b="0" dirty="0">
              <a:solidFill>
                <a:schemeClr val="bg1"/>
              </a:solidFill>
              <a:latin typeface="微软雅黑" pitchFamily="34" charset="-122"/>
            </a:endParaRPr>
          </a:p>
          <a:p>
            <a:pPr eaLnBrk="1" hangingPunct="1">
              <a:spcAft>
                <a:spcPts val="1000"/>
              </a:spcAft>
            </a:pPr>
            <a:r>
              <a:rPr lang="zh-CN" altLang="en-US" sz="2400" b="0" dirty="0">
                <a:solidFill>
                  <a:schemeClr val="bg1"/>
                </a:solidFill>
                <a:latin typeface="微软雅黑" pitchFamily="34" charset="-122"/>
              </a:rPr>
              <a:t>华东:苏中、莱芜等战役的胜利</a:t>
            </a:r>
          </a:p>
          <a:p>
            <a:pPr eaLnBrk="1" hangingPunct="1">
              <a:spcAft>
                <a:spcPts val="1000"/>
              </a:spcAft>
            </a:pPr>
            <a:r>
              <a:rPr lang="zh-CN" altLang="en-US" sz="2400" b="0" dirty="0">
                <a:solidFill>
                  <a:schemeClr val="bg1"/>
                </a:solidFill>
                <a:latin typeface="微软雅黑" pitchFamily="34" charset="-122"/>
              </a:rPr>
              <a:t>晋冀鲁豫:冀鲁豫、晋西南打击</a:t>
            </a:r>
          </a:p>
          <a:p>
            <a:pPr eaLnBrk="1" hangingPunct="1">
              <a:spcAft>
                <a:spcPts val="1000"/>
              </a:spcAft>
            </a:pPr>
            <a:r>
              <a:rPr lang="zh-CN" altLang="en-US" sz="2400" b="0" dirty="0">
                <a:solidFill>
                  <a:schemeClr val="bg1"/>
                </a:solidFill>
                <a:latin typeface="微软雅黑" pitchFamily="34" charset="-122"/>
              </a:rPr>
              <a:t>东北:三下江南、四保临江</a:t>
            </a:r>
            <a:endParaRPr lang="en-US" altLang="zh-CN" sz="2400" b="0" dirty="0">
              <a:solidFill>
                <a:schemeClr val="bg1"/>
              </a:solidFill>
              <a:latin typeface="微软雅黑" pitchFamily="34" charset="-122"/>
            </a:endParaRPr>
          </a:p>
          <a:p>
            <a:pPr eaLnBrk="1" hangingPunct="1">
              <a:spcAft>
                <a:spcPts val="1000"/>
              </a:spcAft>
            </a:pPr>
            <a:r>
              <a:rPr lang="en-US" altLang="zh-CN" sz="2400" b="0" dirty="0">
                <a:solidFill>
                  <a:srgbClr val="FFFF00"/>
                </a:solidFill>
                <a:latin typeface="微软雅黑" pitchFamily="34" charset="-122"/>
              </a:rPr>
              <a:t>1946 </a:t>
            </a:r>
            <a:r>
              <a:rPr lang="zh-CN" altLang="en-US" sz="2400" b="0" dirty="0">
                <a:solidFill>
                  <a:srgbClr val="FFFF00"/>
                </a:solidFill>
                <a:latin typeface="微软雅黑" pitchFamily="34" charset="-122"/>
              </a:rPr>
              <a:t>年</a:t>
            </a:r>
            <a:r>
              <a:rPr lang="en-US" altLang="zh-CN" sz="2400" b="0" dirty="0">
                <a:solidFill>
                  <a:srgbClr val="FFFF00"/>
                </a:solidFill>
                <a:latin typeface="微软雅黑" pitchFamily="34" charset="-122"/>
              </a:rPr>
              <a:t>7-10</a:t>
            </a:r>
            <a:r>
              <a:rPr lang="zh-CN" altLang="en-US" sz="2400" b="0" dirty="0">
                <a:solidFill>
                  <a:srgbClr val="FFFF00"/>
                </a:solidFill>
                <a:latin typeface="微软雅黑" pitchFamily="34" charset="-122"/>
              </a:rPr>
              <a:t>月歼敌</a:t>
            </a:r>
            <a:r>
              <a:rPr lang="en-US" altLang="zh-CN" sz="2400" b="0" dirty="0">
                <a:solidFill>
                  <a:srgbClr val="FFFF00"/>
                </a:solidFill>
                <a:latin typeface="微软雅黑" pitchFamily="34" charset="-122"/>
              </a:rPr>
              <a:t>30</a:t>
            </a:r>
            <a:r>
              <a:rPr lang="zh-CN" altLang="en-US" sz="2400" b="0" dirty="0">
                <a:solidFill>
                  <a:srgbClr val="FFFF00"/>
                </a:solidFill>
                <a:latin typeface="微软雅黑" pitchFamily="34" charset="-122"/>
              </a:rPr>
              <a:t>万，粉碎了全面进攻。</a:t>
            </a:r>
          </a:p>
        </p:txBody>
      </p:sp>
      <p:sp>
        <p:nvSpPr>
          <p:cNvPr id="6" name="椭圆 5">
            <a:extLst>
              <a:ext uri="{FF2B5EF4-FFF2-40B4-BE49-F238E27FC236}">
                <a16:creationId xmlns:a16="http://schemas.microsoft.com/office/drawing/2014/main" id="{A2A1B97D-CE33-4559-97A1-B3954A86FD4F}"/>
              </a:ext>
            </a:extLst>
          </p:cNvPr>
          <p:cNvSpPr/>
          <p:nvPr/>
        </p:nvSpPr>
        <p:spPr>
          <a:xfrm>
            <a:off x="4180806" y="4869160"/>
            <a:ext cx="1106307" cy="864096"/>
          </a:xfrm>
          <a:prstGeom prst="ellipse">
            <a:avLst/>
          </a:prstGeom>
          <a:solidFill>
            <a:srgbClr val="FF0000">
              <a:alpha val="30000"/>
            </a:srgb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a:extLst>
              <a:ext uri="{FF2B5EF4-FFF2-40B4-BE49-F238E27FC236}">
                <a16:creationId xmlns:a16="http://schemas.microsoft.com/office/drawing/2014/main" id="{D45C1008-5F44-4BEE-8FB8-BEFC56CC028E}"/>
              </a:ext>
            </a:extLst>
          </p:cNvPr>
          <p:cNvSpPr/>
          <p:nvPr/>
        </p:nvSpPr>
        <p:spPr>
          <a:xfrm>
            <a:off x="4622983" y="1824484"/>
            <a:ext cx="1106307" cy="864096"/>
          </a:xfrm>
          <a:prstGeom prst="ellipse">
            <a:avLst/>
          </a:prstGeom>
          <a:solidFill>
            <a:srgbClr val="FF0000">
              <a:alpha val="30000"/>
            </a:srgb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a:extLst>
              <a:ext uri="{FF2B5EF4-FFF2-40B4-BE49-F238E27FC236}">
                <a16:creationId xmlns:a16="http://schemas.microsoft.com/office/drawing/2014/main" id="{E434E0F0-BBFB-4300-A5B5-779E9C8B2736}"/>
              </a:ext>
            </a:extLst>
          </p:cNvPr>
          <p:cNvSpPr/>
          <p:nvPr/>
        </p:nvSpPr>
        <p:spPr>
          <a:xfrm>
            <a:off x="2771800" y="4149080"/>
            <a:ext cx="1106307" cy="864096"/>
          </a:xfrm>
          <a:prstGeom prst="ellipse">
            <a:avLst/>
          </a:prstGeom>
          <a:solidFill>
            <a:srgbClr val="FF0000">
              <a:alpha val="30000"/>
            </a:srgb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箭头: 左 1">
            <a:hlinkClick r:id="rId3" action="ppaction://hlinksldjump"/>
            <a:extLst>
              <a:ext uri="{FF2B5EF4-FFF2-40B4-BE49-F238E27FC236}">
                <a16:creationId xmlns:a16="http://schemas.microsoft.com/office/drawing/2014/main" id="{ACEE8032-99C8-4A76-B7B6-345E9323C5FC}"/>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040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childTnLst>
                                </p:cTn>
                              </p:par>
                            </p:childTnLst>
                          </p:cTn>
                        </p:par>
                        <p:par>
                          <p:cTn id="20" fill="hold">
                            <p:stCondLst>
                              <p:cond delay="0"/>
                            </p:stCondLst>
                            <p:childTnLst>
                              <p:par>
                                <p:cTn id="21" presetID="1"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ext Box 2"/>
          <p:cNvSpPr txBox="1">
            <a:spLocks noChangeArrowheads="1"/>
          </p:cNvSpPr>
          <p:nvPr/>
        </p:nvSpPr>
        <p:spPr bwMode="auto">
          <a:xfrm>
            <a:off x="5220072" y="3796633"/>
            <a:ext cx="3923928" cy="245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Aft>
                <a:spcPts val="1000"/>
              </a:spcAft>
            </a:pPr>
            <a:r>
              <a:rPr lang="zh-CN" altLang="en-US" sz="2400" b="0" dirty="0">
                <a:solidFill>
                  <a:schemeClr val="bg1"/>
                </a:solidFill>
                <a:latin typeface="微软雅黑" pitchFamily="34" charset="-122"/>
              </a:rPr>
              <a:t>1947年3月撤出延安</a:t>
            </a:r>
          </a:p>
          <a:p>
            <a:pPr eaLnBrk="1" hangingPunct="1">
              <a:spcAft>
                <a:spcPts val="1000"/>
              </a:spcAft>
            </a:pPr>
            <a:r>
              <a:rPr lang="zh-CN" altLang="en-US" sz="2400" b="0" dirty="0">
                <a:solidFill>
                  <a:schemeClr val="bg1"/>
                </a:solidFill>
                <a:latin typeface="微软雅黑" pitchFamily="34" charset="-122"/>
              </a:rPr>
              <a:t>1947年3月25日青化砭之战 </a:t>
            </a:r>
          </a:p>
          <a:p>
            <a:pPr eaLnBrk="1" hangingPunct="1">
              <a:spcAft>
                <a:spcPts val="1000"/>
              </a:spcAft>
            </a:pPr>
            <a:r>
              <a:rPr lang="zh-CN" altLang="en-US" sz="2400" b="0" dirty="0">
                <a:solidFill>
                  <a:schemeClr val="bg1"/>
                </a:solidFill>
                <a:latin typeface="微软雅黑" pitchFamily="34" charset="-122"/>
              </a:rPr>
              <a:t>1947年4月14日羊马河之战 </a:t>
            </a:r>
          </a:p>
          <a:p>
            <a:pPr eaLnBrk="1" hangingPunct="1">
              <a:spcAft>
                <a:spcPts val="1000"/>
              </a:spcAft>
            </a:pPr>
            <a:r>
              <a:rPr lang="zh-CN" altLang="en-US" sz="2400" b="0" dirty="0">
                <a:solidFill>
                  <a:schemeClr val="bg1"/>
                </a:solidFill>
                <a:latin typeface="微软雅黑" pitchFamily="34" charset="-122"/>
              </a:rPr>
              <a:t>1947年5月蟠龙之战</a:t>
            </a:r>
          </a:p>
          <a:p>
            <a:pPr eaLnBrk="1" hangingPunct="1">
              <a:spcAft>
                <a:spcPts val="1000"/>
              </a:spcAft>
            </a:pPr>
            <a:r>
              <a:rPr lang="zh-CN" altLang="en-US" sz="2400" b="0" dirty="0">
                <a:solidFill>
                  <a:schemeClr val="bg1"/>
                </a:solidFill>
                <a:latin typeface="微软雅黑" pitchFamily="34" charset="-122"/>
              </a:rPr>
              <a:t>1947年8月20日沙家店之战 </a:t>
            </a:r>
          </a:p>
        </p:txBody>
      </p:sp>
      <p:pic>
        <p:nvPicPr>
          <p:cNvPr id="15360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406" y="873995"/>
            <a:ext cx="5083666" cy="58452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3604" name="Picture 4" descr="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4047" y="873995"/>
            <a:ext cx="3743547" cy="2401146"/>
          </a:xfrm>
          <a:prstGeom prst="rect">
            <a:avLst/>
          </a:prstGeom>
          <a:solidFill>
            <a:schemeClr val="bg1"/>
          </a:solidFill>
          <a:ln>
            <a:noFill/>
          </a:ln>
          <a:effectLst/>
        </p:spPr>
      </p:pic>
      <p:sp>
        <p:nvSpPr>
          <p:cNvPr id="5" name="Text Box 16">
            <a:extLst>
              <a:ext uri="{FF2B5EF4-FFF2-40B4-BE49-F238E27FC236}">
                <a16:creationId xmlns:a16="http://schemas.microsoft.com/office/drawing/2014/main" id="{7050762D-FD7F-47DB-82AF-4811A9149691}"/>
              </a:ext>
            </a:extLst>
          </p:cNvPr>
          <p:cNvSpPr txBox="1">
            <a:spLocks noChangeArrowheads="1"/>
          </p:cNvSpPr>
          <p:nvPr/>
        </p:nvSpPr>
        <p:spPr bwMode="auto">
          <a:xfrm>
            <a:off x="395536" y="107921"/>
            <a:ext cx="3297699" cy="584775"/>
          </a:xfrm>
          <a:prstGeom prst="rect">
            <a:avLst/>
          </a:prstGeom>
          <a:solidFill>
            <a:srgbClr val="002060"/>
          </a:solidFill>
          <a:ln>
            <a:noFill/>
          </a:ln>
          <a:effectLst/>
        </p:spPr>
        <p:txBody>
          <a:bodyPr wrap="none">
            <a:spAutoFit/>
          </a:bodyPr>
          <a:lstStyle/>
          <a:p>
            <a:pPr algn="ctr" fontAlgn="base">
              <a:spcBef>
                <a:spcPct val="20000"/>
              </a:spcBef>
              <a:spcAft>
                <a:spcPct val="0"/>
              </a:spcAft>
            </a:pPr>
            <a:r>
              <a:rPr lang="en-US" altLang="zh-CN" sz="3200" dirty="0">
                <a:solidFill>
                  <a:schemeClr val="bg1"/>
                </a:solidFill>
                <a:latin typeface="微软雅黑" panose="020B0503020204020204" pitchFamily="34" charset="-122"/>
                <a:ea typeface="微软雅黑" panose="020B0503020204020204" pitchFamily="34" charset="-122"/>
              </a:rPr>
              <a:t>3</a:t>
            </a:r>
            <a:r>
              <a:rPr lang="zh-CN" altLang="en-US" sz="3200" dirty="0">
                <a:solidFill>
                  <a:schemeClr val="bg1"/>
                </a:solidFill>
                <a:latin typeface="微软雅黑" panose="020B0503020204020204" pitchFamily="34" charset="-122"/>
                <a:ea typeface="微软雅黑" panose="020B0503020204020204" pitchFamily="34" charset="-122"/>
              </a:rPr>
              <a:t>、粉碎重点进攻</a:t>
            </a:r>
          </a:p>
        </p:txBody>
      </p:sp>
      <p:sp>
        <p:nvSpPr>
          <p:cNvPr id="6" name="箭头: 左 1">
            <a:hlinkClick r:id="rId4" action="ppaction://hlinksldjump"/>
            <a:extLst>
              <a:ext uri="{FF2B5EF4-FFF2-40B4-BE49-F238E27FC236}">
                <a16:creationId xmlns:a16="http://schemas.microsoft.com/office/drawing/2014/main" id="{FC574D50-B643-4D58-9A93-7FE9BD27B0AF}"/>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85932"/>
            <a:ext cx="6160253" cy="59720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2" name="组合 1">
            <a:extLst>
              <a:ext uri="{FF2B5EF4-FFF2-40B4-BE49-F238E27FC236}">
                <a16:creationId xmlns:a16="http://schemas.microsoft.com/office/drawing/2014/main" id="{877D3512-DB24-4D5A-800F-854D309C10C7}"/>
              </a:ext>
            </a:extLst>
          </p:cNvPr>
          <p:cNvGrpSpPr/>
          <p:nvPr/>
        </p:nvGrpSpPr>
        <p:grpSpPr>
          <a:xfrm>
            <a:off x="5901531" y="866458"/>
            <a:ext cx="3242470" cy="2677656"/>
            <a:chOff x="5901531" y="866458"/>
            <a:chExt cx="3242470" cy="2677656"/>
          </a:xfrm>
        </p:grpSpPr>
        <p:sp>
          <p:nvSpPr>
            <p:cNvPr id="154629" name="Text Box 5"/>
            <p:cNvSpPr txBox="1">
              <a:spLocks noChangeArrowheads="1"/>
            </p:cNvSpPr>
            <p:nvPr/>
          </p:nvSpPr>
          <p:spPr bwMode="auto">
            <a:xfrm>
              <a:off x="7596337" y="866458"/>
              <a:ext cx="1547664" cy="2677656"/>
            </a:xfrm>
            <a:prstGeom prst="rect">
              <a:avLst/>
            </a:prstGeom>
            <a:solidFill>
              <a:srgbClr val="0000FF"/>
            </a:solidFill>
            <a:ln>
              <a:noFill/>
            </a:ln>
          </p:spPr>
          <p:txBody>
            <a:bodyPr wrap="square">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r>
                <a:rPr lang="zh-CN" altLang="en-US" sz="2400" b="0" dirty="0">
                  <a:solidFill>
                    <a:schemeClr val="bg1"/>
                  </a:solidFill>
                </a:rPr>
                <a:t>张灵甫，陕西西安人，黄埔四期抗日名将，孟良崮战役被击毙</a:t>
              </a:r>
            </a:p>
          </p:txBody>
        </p:sp>
        <p:pic>
          <p:nvPicPr>
            <p:cNvPr id="1546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01531" y="866458"/>
              <a:ext cx="1766813" cy="2609330"/>
            </a:xfrm>
            <a:prstGeom prst="rect">
              <a:avLst/>
            </a:prstGeom>
            <a:solidFill>
              <a:srgbClr val="0000FF"/>
            </a:solidFill>
            <a:ln>
              <a:noFill/>
            </a:ln>
            <a:effectLst/>
          </p:spPr>
        </p:pic>
      </p:grpSp>
      <p:grpSp>
        <p:nvGrpSpPr>
          <p:cNvPr id="3" name="组合 2">
            <a:extLst>
              <a:ext uri="{FF2B5EF4-FFF2-40B4-BE49-F238E27FC236}">
                <a16:creationId xmlns:a16="http://schemas.microsoft.com/office/drawing/2014/main" id="{C5FDCAA6-6FD2-46BA-A0DA-ACBD1836F706}"/>
              </a:ext>
            </a:extLst>
          </p:cNvPr>
          <p:cNvGrpSpPr/>
          <p:nvPr/>
        </p:nvGrpSpPr>
        <p:grpSpPr>
          <a:xfrm>
            <a:off x="5901531" y="3470706"/>
            <a:ext cx="3242470" cy="3336468"/>
            <a:chOff x="5901531" y="3470706"/>
            <a:chExt cx="3242470" cy="3336468"/>
          </a:xfrm>
          <a:solidFill>
            <a:srgbClr val="0000FF"/>
          </a:solidFill>
        </p:grpSpPr>
        <p:pic>
          <p:nvPicPr>
            <p:cNvPr id="1546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1531" y="3470706"/>
              <a:ext cx="3242470" cy="2238375"/>
            </a:xfrm>
            <a:prstGeom prst="rect">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4630" name="Text Box 6"/>
            <p:cNvSpPr txBox="1">
              <a:spLocks noChangeArrowheads="1"/>
            </p:cNvSpPr>
            <p:nvPr/>
          </p:nvSpPr>
          <p:spPr bwMode="auto">
            <a:xfrm>
              <a:off x="6160253" y="5606845"/>
              <a:ext cx="2983748" cy="1200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r>
                <a:rPr lang="zh-CN" altLang="en-US" sz="2400" b="0" dirty="0">
                  <a:solidFill>
                    <a:schemeClr val="bg1"/>
                  </a:solidFill>
                  <a:latin typeface="微软雅黑" pitchFamily="34" charset="-122"/>
                  <a:sym typeface="Arial" charset="0"/>
                </a:rPr>
                <a:t>1947年5月，孟良崮战役的主要指挥者陈毅（右）、粟裕</a:t>
              </a:r>
            </a:p>
          </p:txBody>
        </p:sp>
      </p:grpSp>
      <p:sp>
        <p:nvSpPr>
          <p:cNvPr id="9" name="箭头: 左 1">
            <a:hlinkClick r:id="rId5" action="ppaction://hlinksldjump"/>
            <a:extLst>
              <a:ext uri="{FF2B5EF4-FFF2-40B4-BE49-F238E27FC236}">
                <a16:creationId xmlns:a16="http://schemas.microsoft.com/office/drawing/2014/main" id="{6187C0AB-1E99-4D4A-8D2F-766B6E016C98}"/>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B45ADAFF-5725-4317-B8D4-A5E35B51A503}"/>
              </a:ext>
            </a:extLst>
          </p:cNvPr>
          <p:cNvSpPr/>
          <p:nvPr/>
        </p:nvSpPr>
        <p:spPr>
          <a:xfrm>
            <a:off x="0" y="105535"/>
            <a:ext cx="4493538" cy="523220"/>
          </a:xfrm>
          <a:prstGeom prst="rect">
            <a:avLst/>
          </a:prstGeom>
          <a:solidFill>
            <a:srgbClr val="002060"/>
          </a:solidFill>
        </p:spPr>
        <p:txBody>
          <a:bodyPr wrap="none">
            <a:spAutoFit/>
          </a:bodyPr>
          <a:lstStyle/>
          <a:p>
            <a:pPr lvl="0" fontAlgn="base">
              <a:spcBef>
                <a:spcPct val="0"/>
              </a:spcBef>
              <a:spcAft>
                <a:spcPts val="1200"/>
              </a:spcAft>
              <a:defRPr/>
            </a:pP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三、新民主主义革命的胜利</a:t>
            </a:r>
            <a:endPar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endParaRPr>
          </a:p>
        </p:txBody>
      </p:sp>
      <p:sp>
        <p:nvSpPr>
          <p:cNvPr id="5" name="矩形 4">
            <a:extLst>
              <a:ext uri="{FF2B5EF4-FFF2-40B4-BE49-F238E27FC236}">
                <a16:creationId xmlns:a16="http://schemas.microsoft.com/office/drawing/2014/main" id="{B4478064-8AA0-4B86-A2AA-3071C09F74AF}"/>
              </a:ext>
            </a:extLst>
          </p:cNvPr>
          <p:cNvSpPr/>
          <p:nvPr/>
        </p:nvSpPr>
        <p:spPr>
          <a:xfrm>
            <a:off x="-1" y="846056"/>
            <a:ext cx="7661565" cy="954107"/>
          </a:xfrm>
          <a:prstGeom prst="rect">
            <a:avLst/>
          </a:prstGeom>
        </p:spPr>
        <p:txBody>
          <a:bodyPr wrap="square">
            <a:spAutoFit/>
          </a:bodyPr>
          <a:lstStyle/>
          <a:p>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、国民党政权的统治危机和解放区的土地改革</a:t>
            </a:r>
            <a:b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b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）国民党政权的统治危机</a:t>
            </a:r>
            <a:endParaRPr lang="zh-CN" altLang="en-US" dirty="0"/>
          </a:p>
        </p:txBody>
      </p:sp>
      <p:grpSp>
        <p:nvGrpSpPr>
          <p:cNvPr id="12" name="组合 11">
            <a:extLst>
              <a:ext uri="{FF2B5EF4-FFF2-40B4-BE49-F238E27FC236}">
                <a16:creationId xmlns:a16="http://schemas.microsoft.com/office/drawing/2014/main" id="{484ADA17-F9EA-470A-BE79-FDBC0DF0B295}"/>
              </a:ext>
            </a:extLst>
          </p:cNvPr>
          <p:cNvGrpSpPr/>
          <p:nvPr/>
        </p:nvGrpSpPr>
        <p:grpSpPr>
          <a:xfrm>
            <a:off x="176972" y="1994995"/>
            <a:ext cx="8790056" cy="4863005"/>
            <a:chOff x="173865" y="1787177"/>
            <a:chExt cx="8790056" cy="4863005"/>
          </a:xfrm>
        </p:grpSpPr>
        <p:pic>
          <p:nvPicPr>
            <p:cNvPr id="7" name="图片 6">
              <a:extLst>
                <a:ext uri="{FF2B5EF4-FFF2-40B4-BE49-F238E27FC236}">
                  <a16:creationId xmlns:a16="http://schemas.microsoft.com/office/drawing/2014/main" id="{E201F5C2-B2BF-425B-970C-C843A5E4B244}"/>
                </a:ext>
              </a:extLst>
            </p:cNvPr>
            <p:cNvPicPr>
              <a:picLocks noChangeAspect="1"/>
            </p:cNvPicPr>
            <p:nvPr/>
          </p:nvPicPr>
          <p:blipFill>
            <a:blip r:embed="rId2"/>
            <a:stretch>
              <a:fillRect/>
            </a:stretch>
          </p:blipFill>
          <p:spPr>
            <a:xfrm>
              <a:off x="173865" y="1787177"/>
              <a:ext cx="2965283" cy="3873401"/>
            </a:xfrm>
            <a:prstGeom prst="rect">
              <a:avLst/>
            </a:prstGeom>
            <a:solidFill>
              <a:srgbClr val="0000FF"/>
            </a:solidFill>
          </p:spPr>
        </p:pic>
        <p:sp>
          <p:nvSpPr>
            <p:cNvPr id="8" name="文本框 7">
              <a:extLst>
                <a:ext uri="{FF2B5EF4-FFF2-40B4-BE49-F238E27FC236}">
                  <a16:creationId xmlns:a16="http://schemas.microsoft.com/office/drawing/2014/main" id="{EBEF059B-97B0-4494-B8CF-A059F4ABF141}"/>
                </a:ext>
              </a:extLst>
            </p:cNvPr>
            <p:cNvSpPr txBox="1"/>
            <p:nvPr/>
          </p:nvSpPr>
          <p:spPr bwMode="auto">
            <a:xfrm>
              <a:off x="173865" y="5679780"/>
              <a:ext cx="8790056" cy="970402"/>
            </a:xfrm>
            <a:prstGeom prst="rect">
              <a:avLst/>
            </a:prstGeom>
            <a:solidFill>
              <a:srgbClr val="0000FF"/>
            </a:solidFill>
            <a:ln w="9525">
              <a:noFill/>
              <a:miter lim="800000"/>
            </a:ln>
          </p:spPr>
          <p:txBody>
            <a:bodyPr vert="horz" wrap="square" lIns="91440" tIns="45720" rIns="91440" bIns="45720" numCol="1" rtlCol="0" anchor="t" anchorCtr="0" compatLnSpc="1">
              <a:normAutofit/>
            </a:bodyPr>
            <a:lstStyle/>
            <a:p>
              <a:pPr marL="0" marR="0" indent="0"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经济崩溃，物价飞涨，</a:t>
              </a:r>
              <a:r>
                <a:rPr lang="zh-CN" altLang="en-US" sz="2800" dirty="0">
                  <a:solidFill>
                    <a:schemeClr val="bg1"/>
                  </a:solidFill>
                  <a:latin typeface="微软雅黑" panose="020B0503020204020204" pitchFamily="34" charset="-122"/>
                  <a:ea typeface="微软雅黑" panose="020B0503020204020204" pitchFamily="34" charset="-122"/>
                </a:rPr>
                <a:t>人民生活水平下降，国民党信誉一落千丈。</a:t>
              </a:r>
              <a:endPar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pic>
          <p:nvPicPr>
            <p:cNvPr id="10" name="图片 9">
              <a:extLst>
                <a:ext uri="{FF2B5EF4-FFF2-40B4-BE49-F238E27FC236}">
                  <a16:creationId xmlns:a16="http://schemas.microsoft.com/office/drawing/2014/main" id="{26317FD8-7FFC-4351-BCDF-7ED7F02ACE1C}"/>
                </a:ext>
              </a:extLst>
            </p:cNvPr>
            <p:cNvPicPr>
              <a:picLocks noChangeAspect="1"/>
            </p:cNvPicPr>
            <p:nvPr/>
          </p:nvPicPr>
          <p:blipFill>
            <a:blip r:embed="rId3"/>
            <a:stretch>
              <a:fillRect/>
            </a:stretch>
          </p:blipFill>
          <p:spPr>
            <a:xfrm>
              <a:off x="3139148" y="1787177"/>
              <a:ext cx="5824773" cy="3873401"/>
            </a:xfrm>
            <a:prstGeom prst="rect">
              <a:avLst/>
            </a:prstGeom>
            <a:solidFill>
              <a:srgbClr val="0000FF"/>
            </a:solidFill>
          </p:spPr>
        </p:pic>
      </p:grpSp>
      <p:sp>
        <p:nvSpPr>
          <p:cNvPr id="13" name="箭头: 左 1">
            <a:hlinkClick r:id="rId4" action="ppaction://hlinksldjump"/>
            <a:extLst>
              <a:ext uri="{FF2B5EF4-FFF2-40B4-BE49-F238E27FC236}">
                <a16:creationId xmlns:a16="http://schemas.microsoft.com/office/drawing/2014/main" id="{4BAED3CE-02F4-47AB-A9A5-B8BAC374BB38}"/>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1390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B2A334BE-393F-4246-8181-6AD96B122F43}"/>
              </a:ext>
            </a:extLst>
          </p:cNvPr>
          <p:cNvGrpSpPr/>
          <p:nvPr/>
        </p:nvGrpSpPr>
        <p:grpSpPr>
          <a:xfrm>
            <a:off x="176644" y="850214"/>
            <a:ext cx="8790711" cy="5425895"/>
            <a:chOff x="242453" y="947196"/>
            <a:chExt cx="8790711" cy="5425895"/>
          </a:xfrm>
        </p:grpSpPr>
        <p:sp>
          <p:nvSpPr>
            <p:cNvPr id="2" name="文本框 1">
              <a:extLst>
                <a:ext uri="{FF2B5EF4-FFF2-40B4-BE49-F238E27FC236}">
                  <a16:creationId xmlns:a16="http://schemas.microsoft.com/office/drawing/2014/main" id="{734BED14-7011-4261-B469-6E7B7871F397}"/>
                </a:ext>
              </a:extLst>
            </p:cNvPr>
            <p:cNvSpPr txBox="1"/>
            <p:nvPr/>
          </p:nvSpPr>
          <p:spPr bwMode="auto">
            <a:xfrm>
              <a:off x="242453" y="4419599"/>
              <a:ext cx="8790711" cy="1953492"/>
            </a:xfrm>
            <a:prstGeom prst="rect">
              <a:avLst/>
            </a:prstGeom>
            <a:solidFill>
              <a:srgbClr val="0000FF"/>
            </a:solidFill>
            <a:ln w="9525">
              <a:noFill/>
              <a:miter lim="800000"/>
            </a:ln>
          </p:spPr>
          <p:txBody>
            <a:bodyPr vert="horz" wrap="square" lIns="91440" tIns="45720" rIns="91440" bIns="45720" numCol="1" rtlCol="0" anchor="t" anchorCtr="0" compatLnSpc="1">
              <a:normAutofit/>
            </a:bodyPr>
            <a:lstStyle/>
            <a:p>
              <a:pPr marL="0" marR="0" indent="0"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1946</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年</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11</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月国民党召开伪“国民大会”（国民党代表占</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75%</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，其余是依附于国民党的所谓社会贤达。），制定伪宪法（不是民主选举后国会后制定出来的），确立国民党专制统治，继续坚持独裁和内战。</a:t>
              </a:r>
            </a:p>
          </p:txBody>
        </p:sp>
        <p:pic>
          <p:nvPicPr>
            <p:cNvPr id="3" name="图片 2">
              <a:extLst>
                <a:ext uri="{FF2B5EF4-FFF2-40B4-BE49-F238E27FC236}">
                  <a16:creationId xmlns:a16="http://schemas.microsoft.com/office/drawing/2014/main" id="{50402C2A-414F-4A46-97BE-37DA70FF3301}"/>
                </a:ext>
              </a:extLst>
            </p:cNvPr>
            <p:cNvPicPr>
              <a:picLocks noChangeAspect="1"/>
            </p:cNvPicPr>
            <p:nvPr/>
          </p:nvPicPr>
          <p:blipFill>
            <a:blip r:embed="rId2"/>
            <a:stretch>
              <a:fillRect/>
            </a:stretch>
          </p:blipFill>
          <p:spPr>
            <a:xfrm>
              <a:off x="865909" y="947196"/>
              <a:ext cx="5016020" cy="3473594"/>
            </a:xfrm>
            <a:prstGeom prst="rect">
              <a:avLst/>
            </a:prstGeom>
          </p:spPr>
        </p:pic>
        <p:pic>
          <p:nvPicPr>
            <p:cNvPr id="4" name="图片 3">
              <a:extLst>
                <a:ext uri="{FF2B5EF4-FFF2-40B4-BE49-F238E27FC236}">
                  <a16:creationId xmlns:a16="http://schemas.microsoft.com/office/drawing/2014/main" id="{98616D1C-E0AA-4DF6-AB73-2DDB58A1A429}"/>
                </a:ext>
              </a:extLst>
            </p:cNvPr>
            <p:cNvPicPr>
              <a:picLocks noChangeAspect="1"/>
            </p:cNvPicPr>
            <p:nvPr/>
          </p:nvPicPr>
          <p:blipFill rotWithShape="1">
            <a:blip r:embed="rId3"/>
            <a:srcRect l="6840" t="6665" r="8350" b="17835"/>
            <a:stretch/>
          </p:blipFill>
          <p:spPr>
            <a:xfrm>
              <a:off x="5881929" y="947196"/>
              <a:ext cx="2610908" cy="3472403"/>
            </a:xfrm>
            <a:prstGeom prst="rect">
              <a:avLst/>
            </a:prstGeom>
          </p:spPr>
        </p:pic>
      </p:grpSp>
      <p:sp>
        <p:nvSpPr>
          <p:cNvPr id="8" name="箭头: 左 1">
            <a:hlinkClick r:id="rId4" action="ppaction://hlinksldjump"/>
            <a:extLst>
              <a:ext uri="{FF2B5EF4-FFF2-40B4-BE49-F238E27FC236}">
                <a16:creationId xmlns:a16="http://schemas.microsoft.com/office/drawing/2014/main" id="{69363BB7-78C5-468F-9511-4A437D256684}"/>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16630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B45ADAFF-5725-4317-B8D4-A5E35B51A503}"/>
              </a:ext>
            </a:extLst>
          </p:cNvPr>
          <p:cNvSpPr/>
          <p:nvPr/>
        </p:nvSpPr>
        <p:spPr>
          <a:xfrm>
            <a:off x="0" y="105535"/>
            <a:ext cx="4493538" cy="523220"/>
          </a:xfrm>
          <a:prstGeom prst="rect">
            <a:avLst/>
          </a:prstGeom>
          <a:solidFill>
            <a:srgbClr val="002060"/>
          </a:solidFill>
        </p:spPr>
        <p:txBody>
          <a:bodyPr wrap="none">
            <a:spAutoFit/>
          </a:bodyPr>
          <a:lstStyle/>
          <a:p>
            <a:pPr lvl="0" fontAlgn="base">
              <a:spcBef>
                <a:spcPct val="0"/>
              </a:spcBef>
              <a:spcAft>
                <a:spcPts val="1200"/>
              </a:spcAft>
              <a:defRPr/>
            </a:pP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三、新民主主义革命的胜利</a:t>
            </a:r>
            <a:endPar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endParaRPr>
          </a:p>
        </p:txBody>
      </p:sp>
      <p:sp>
        <p:nvSpPr>
          <p:cNvPr id="5" name="矩形 4">
            <a:extLst>
              <a:ext uri="{FF2B5EF4-FFF2-40B4-BE49-F238E27FC236}">
                <a16:creationId xmlns:a16="http://schemas.microsoft.com/office/drawing/2014/main" id="{B4478064-8AA0-4B86-A2AA-3071C09F74AF}"/>
              </a:ext>
            </a:extLst>
          </p:cNvPr>
          <p:cNvSpPr/>
          <p:nvPr/>
        </p:nvSpPr>
        <p:spPr>
          <a:xfrm>
            <a:off x="-1" y="846056"/>
            <a:ext cx="7661565" cy="1384995"/>
          </a:xfrm>
          <a:prstGeom prst="rect">
            <a:avLst/>
          </a:prstGeom>
        </p:spPr>
        <p:txBody>
          <a:bodyPr wrap="square">
            <a:spAutoFit/>
          </a:bodyPr>
          <a:lstStyle/>
          <a:p>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、国民党政权的统治危机和解放区的土地改革</a:t>
            </a:r>
            <a:b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b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）国民党政权的统治危机</a:t>
            </a:r>
            <a:endPar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endParaRPr>
          </a:p>
          <a:p>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2</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）解放区的土地改革</a:t>
            </a:r>
            <a:endParaRPr lang="zh-CN" altLang="en-US" dirty="0"/>
          </a:p>
        </p:txBody>
      </p:sp>
      <p:pic>
        <p:nvPicPr>
          <p:cNvPr id="9" name="图片 8">
            <a:extLst>
              <a:ext uri="{FF2B5EF4-FFF2-40B4-BE49-F238E27FC236}">
                <a16:creationId xmlns:a16="http://schemas.microsoft.com/office/drawing/2014/main" id="{F40014F9-42BC-4F7C-88EF-309D82E65D45}"/>
              </a:ext>
            </a:extLst>
          </p:cNvPr>
          <p:cNvPicPr>
            <a:picLocks noChangeAspect="1"/>
          </p:cNvPicPr>
          <p:nvPr/>
        </p:nvPicPr>
        <p:blipFill>
          <a:blip r:embed="rId2"/>
          <a:stretch>
            <a:fillRect/>
          </a:stretch>
        </p:blipFill>
        <p:spPr>
          <a:xfrm>
            <a:off x="3131840" y="2194750"/>
            <a:ext cx="3877052" cy="2622297"/>
          </a:xfrm>
          <a:prstGeom prst="rect">
            <a:avLst/>
          </a:prstGeom>
        </p:spPr>
      </p:pic>
      <p:pic>
        <p:nvPicPr>
          <p:cNvPr id="11" name="图片 10">
            <a:extLst>
              <a:ext uri="{FF2B5EF4-FFF2-40B4-BE49-F238E27FC236}">
                <a16:creationId xmlns:a16="http://schemas.microsoft.com/office/drawing/2014/main" id="{6D5FD3D2-AB6C-4432-903F-9358E2026AD5}"/>
              </a:ext>
            </a:extLst>
          </p:cNvPr>
          <p:cNvPicPr>
            <a:picLocks noChangeAspect="1"/>
          </p:cNvPicPr>
          <p:nvPr/>
        </p:nvPicPr>
        <p:blipFill>
          <a:blip r:embed="rId3"/>
          <a:stretch>
            <a:fillRect/>
          </a:stretch>
        </p:blipFill>
        <p:spPr>
          <a:xfrm>
            <a:off x="1260764" y="2194750"/>
            <a:ext cx="1871076" cy="2652250"/>
          </a:xfrm>
          <a:prstGeom prst="rect">
            <a:avLst/>
          </a:prstGeom>
        </p:spPr>
      </p:pic>
      <p:sp>
        <p:nvSpPr>
          <p:cNvPr id="14" name="矩形 13">
            <a:extLst>
              <a:ext uri="{FF2B5EF4-FFF2-40B4-BE49-F238E27FC236}">
                <a16:creationId xmlns:a16="http://schemas.microsoft.com/office/drawing/2014/main" id="{F6F50792-E91B-4B09-BC2D-C477D02A3F42}"/>
              </a:ext>
            </a:extLst>
          </p:cNvPr>
          <p:cNvSpPr/>
          <p:nvPr/>
        </p:nvSpPr>
        <p:spPr>
          <a:xfrm>
            <a:off x="251520" y="4936583"/>
            <a:ext cx="8640960" cy="1815882"/>
          </a:xfrm>
          <a:prstGeom prst="rect">
            <a:avLst/>
          </a:prstGeom>
          <a:ln>
            <a:solidFill>
              <a:srgbClr val="FFFF00"/>
            </a:solidFill>
          </a:ln>
        </p:spPr>
        <p:txBody>
          <a:bodyPr wrap="square">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1947</a:t>
            </a:r>
            <a:r>
              <a:rPr lang="zh-CN" altLang="en-US" sz="2800" dirty="0">
                <a:solidFill>
                  <a:schemeClr val="bg1"/>
                </a:solidFill>
                <a:latin typeface="微软雅黑" panose="020B0503020204020204" pitchFamily="34" charset="-122"/>
                <a:ea typeface="微软雅黑" panose="020B0503020204020204" pitchFamily="34" charset="-122"/>
              </a:rPr>
              <a:t>年，在河北平山县西柏坡中共中央，制定了废除封建及半封建剥削制度的</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中国土地法大纲</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，解放区掀起土地改革群众运动，农民在政治上，经济上获得了解放，积极参军参战。</a:t>
            </a:r>
          </a:p>
        </p:txBody>
      </p:sp>
      <p:sp>
        <p:nvSpPr>
          <p:cNvPr id="13" name="箭头: 左 1">
            <a:hlinkClick r:id="rId4" action="ppaction://hlinksldjump"/>
            <a:extLst>
              <a:ext uri="{FF2B5EF4-FFF2-40B4-BE49-F238E27FC236}">
                <a16:creationId xmlns:a16="http://schemas.microsoft.com/office/drawing/2014/main" id="{4BAED3CE-02F4-47AB-A9A5-B8BAC374BB38}"/>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1384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29A01385-A020-4A95-BDEB-ABDB4EAFFBD1}"/>
              </a:ext>
            </a:extLst>
          </p:cNvPr>
          <p:cNvSpPr/>
          <p:nvPr/>
        </p:nvSpPr>
        <p:spPr>
          <a:xfrm>
            <a:off x="76200" y="141467"/>
            <a:ext cx="8991600" cy="4708981"/>
          </a:xfrm>
          <a:prstGeom prst="rect">
            <a:avLst/>
          </a:prstGeom>
          <a:solidFill>
            <a:schemeClr val="accent6">
              <a:lumMod val="40000"/>
              <a:lumOff val="60000"/>
            </a:schemeClr>
          </a:solidFill>
        </p:spPr>
        <p:txBody>
          <a:bodyPr wrap="square">
            <a:spAutoFit/>
          </a:bodyPr>
          <a:lstStyle/>
          <a:p>
            <a:r>
              <a:rPr lang="zh-CN" altLang="en-US" sz="2000" dirty="0">
                <a:latin typeface="微软雅黑" panose="020B0503020204020204" pitchFamily="34" charset="-122"/>
                <a:ea typeface="微软雅黑" panose="020B0503020204020204" pitchFamily="34" charset="-122"/>
              </a:rPr>
              <a:t>〠问题探究</a:t>
            </a:r>
          </a:p>
          <a:p>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一</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今年的“五一”劳动节，是中国人民走向全国胜利的日子。向中国人民的解放者中国人民解放军全体将士致敬</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庆祝各路人民解放军的伟大胜利</a:t>
            </a:r>
            <a:r>
              <a:rPr lang="en-US" altLang="zh-CN" sz="2000" dirty="0">
                <a:latin typeface="微软雅黑" panose="020B0503020204020204" pitchFamily="34" charset="-122"/>
                <a:ea typeface="微软雅黑" panose="020B0503020204020204" pitchFamily="34" charset="-122"/>
              </a:rPr>
              <a:t>!</a:t>
            </a:r>
          </a:p>
          <a:p>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二</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今年的“五一”劳动节，是中国人民死敌蒋介石走向灭亡的日子，蒋介石做伪总统，就是他快要上断头台的预兆。打到南京去，活捉伪总统蒋介石</a:t>
            </a:r>
            <a:r>
              <a:rPr lang="en-US" altLang="zh-CN" sz="2000" dirty="0">
                <a:latin typeface="微软雅黑" panose="020B0503020204020204" pitchFamily="34" charset="-122"/>
                <a:ea typeface="微软雅黑" panose="020B0503020204020204" pitchFamily="34" charset="-122"/>
              </a:rPr>
              <a:t>!</a:t>
            </a:r>
          </a:p>
          <a:p>
            <a:r>
              <a:rPr lang="zh-CN" altLang="en-US" sz="2000" dirty="0">
                <a:latin typeface="微软雅黑" panose="020B0503020204020204" pitchFamily="34" charset="-122"/>
                <a:ea typeface="微软雅黑" panose="020B0503020204020204" pitchFamily="34" charset="-122"/>
              </a:rPr>
              <a:t>（三） 今年的“五一”劳动节，是中国劳动人民和一切被压迫人民的觉悟空前成熟的日子。庆祝全解放区和全国工人阶级的团结</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庆祝全解放区和全国农民的土地改革工作的胜利和开展</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庆祝全国青年和全国知识分子争自由运动的前进</a:t>
            </a:r>
            <a:r>
              <a:rPr lang="en-US" altLang="zh-CN" sz="2000" dirty="0">
                <a:latin typeface="微软雅黑" panose="020B0503020204020204" pitchFamily="34" charset="-122"/>
                <a:ea typeface="微软雅黑" panose="020B0503020204020204" pitchFamily="34" charset="-122"/>
              </a:rPr>
              <a:t>!</a:t>
            </a:r>
          </a:p>
          <a:p>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四</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全国劳动人民团结起来，联合全国知识分子、自由资产阶级、各民主党派、社会贤达和其他爱国分子，巩固与扩大反对帝国主义、反对封建主义、反对官僚资本主义的统一战线，为着打倒蒋介石，建立新中国而共同奋斗</a:t>
            </a:r>
            <a:r>
              <a:rPr lang="en-US" altLang="zh-CN" sz="2000" dirty="0">
                <a:latin typeface="微软雅黑" panose="020B0503020204020204" pitchFamily="34" charset="-122"/>
                <a:ea typeface="微软雅黑" panose="020B0503020204020204" pitchFamily="34" charset="-122"/>
              </a:rPr>
              <a:t>!</a:t>
            </a:r>
          </a:p>
          <a:p>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五</a:t>
            </a:r>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各民主党派、各人民团体、各社会贤达迅速召开政治协商会议，讨论并实现召集人民代表大会，成立民主联合政府</a:t>
            </a:r>
            <a:r>
              <a:rPr lang="en-US" altLang="zh-CN" sz="2000" dirty="0">
                <a:latin typeface="微软雅黑" panose="020B0503020204020204" pitchFamily="34" charset="-122"/>
                <a:ea typeface="微软雅黑" panose="020B0503020204020204" pitchFamily="34" charset="-122"/>
              </a:rPr>
              <a:t>!</a:t>
            </a:r>
          </a:p>
          <a:p>
            <a:r>
              <a:rPr lang="en-US" altLang="zh-CN" sz="2000" dirty="0">
                <a:latin typeface="微软雅黑" panose="020B0503020204020204" pitchFamily="34" charset="-122"/>
                <a:ea typeface="微软雅黑" panose="020B0503020204020204" pitchFamily="34" charset="-122"/>
              </a:rPr>
              <a:t>——《</a:t>
            </a:r>
            <a:r>
              <a:rPr lang="zh-CN" altLang="en-US" sz="2000" dirty="0">
                <a:latin typeface="微软雅黑" panose="020B0503020204020204" pitchFamily="34" charset="-122"/>
                <a:ea typeface="微软雅黑" panose="020B0503020204020204" pitchFamily="34" charset="-122"/>
              </a:rPr>
              <a:t>中共中央发布纪念“五一”劳动节口号</a:t>
            </a:r>
            <a:r>
              <a:rPr lang="en-US" altLang="zh-CN" sz="2000" dirty="0">
                <a:latin typeface="微软雅黑" panose="020B0503020204020204" pitchFamily="34" charset="-122"/>
                <a:ea typeface="微软雅黑" panose="020B0503020204020204" pitchFamily="34" charset="-122"/>
              </a:rPr>
              <a:t>》(1948</a:t>
            </a:r>
            <a:r>
              <a:rPr lang="zh-CN" altLang="en-US" sz="2000" dirty="0">
                <a:latin typeface="微软雅黑" panose="020B0503020204020204" pitchFamily="34" charset="-122"/>
                <a:ea typeface="微软雅黑" panose="020B0503020204020204" pitchFamily="34" charset="-122"/>
              </a:rPr>
              <a:t>年</a:t>
            </a:r>
            <a:r>
              <a:rPr lang="en-US" altLang="zh-CN" sz="2000" dirty="0">
                <a:latin typeface="微软雅黑" panose="020B0503020204020204" pitchFamily="34" charset="-122"/>
                <a:ea typeface="微软雅黑" panose="020B0503020204020204" pitchFamily="34" charset="-122"/>
              </a:rPr>
              <a:t>4</a:t>
            </a:r>
            <a:r>
              <a:rPr lang="zh-CN" altLang="en-US" sz="2000" dirty="0">
                <a:latin typeface="微软雅黑" panose="020B0503020204020204" pitchFamily="34" charset="-122"/>
                <a:ea typeface="微软雅黑" panose="020B0503020204020204" pitchFamily="34" charset="-122"/>
              </a:rPr>
              <a:t>月</a:t>
            </a:r>
            <a:r>
              <a:rPr lang="en-US" altLang="zh-CN" sz="2000" dirty="0">
                <a:latin typeface="微软雅黑" panose="020B0503020204020204" pitchFamily="34" charset="-122"/>
                <a:ea typeface="微软雅黑" panose="020B0503020204020204" pitchFamily="34" charset="-122"/>
              </a:rPr>
              <a:t>30</a:t>
            </a:r>
            <a:r>
              <a:rPr lang="zh-CN" altLang="en-US" sz="2000" dirty="0">
                <a:latin typeface="微软雅黑" panose="020B0503020204020204" pitchFamily="34" charset="-122"/>
                <a:ea typeface="微软雅黑" panose="020B0503020204020204" pitchFamily="34" charset="-122"/>
              </a:rPr>
              <a:t>日</a:t>
            </a:r>
            <a:r>
              <a:rPr lang="en-US" altLang="zh-CN" sz="2000" dirty="0">
                <a:latin typeface="微软雅黑" panose="020B0503020204020204" pitchFamily="34" charset="-122"/>
                <a:ea typeface="微软雅黑" panose="020B0503020204020204" pitchFamily="34" charset="-122"/>
              </a:rPr>
              <a:t>)</a:t>
            </a:r>
            <a:endParaRPr lang="zh-CN" altLang="en-US" sz="2000" dirty="0">
              <a:latin typeface="微软雅黑" panose="020B0503020204020204" pitchFamily="34" charset="-122"/>
              <a:ea typeface="微软雅黑" panose="020B0503020204020204" pitchFamily="34" charset="-122"/>
            </a:endParaRPr>
          </a:p>
          <a:p>
            <a:r>
              <a:rPr lang="zh-CN" altLang="en-US" sz="2000" dirty="0">
                <a:latin typeface="微软雅黑" panose="020B0503020204020204" pitchFamily="34" charset="-122"/>
                <a:ea typeface="微软雅黑" panose="020B0503020204020204" pitchFamily="34" charset="-122"/>
              </a:rPr>
              <a:t>阅读上述材料，探究中共中央发布“五一”劳动节口号的时机和意义。</a:t>
            </a:r>
            <a:endParaRPr lang="en-US" altLang="zh-CN" sz="2000" dirty="0">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a16="http://schemas.microsoft.com/office/drawing/2014/main" id="{D89A0F3C-C483-443A-8F00-EE42DC6C2002}"/>
              </a:ext>
            </a:extLst>
          </p:cNvPr>
          <p:cNvSpPr txBox="1"/>
          <p:nvPr/>
        </p:nvSpPr>
        <p:spPr>
          <a:xfrm>
            <a:off x="76200" y="4850448"/>
            <a:ext cx="8887691" cy="1938992"/>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时机：解放战争胜利发展，土地改革顺利进行，国统区统治陷入政治经济危机，民主党派支持成立民主联合政府。</a:t>
            </a:r>
            <a:endParaRPr lang="en-US" altLang="zh-CN" sz="2400" dirty="0">
              <a:solidFill>
                <a:schemeClr val="bg1"/>
              </a:solidFill>
              <a:latin typeface="微软雅黑" panose="020B0503020204020204" pitchFamily="34" charset="-122"/>
              <a:ea typeface="微软雅黑" panose="020B0503020204020204" pitchFamily="34" charset="-122"/>
            </a:endParaRPr>
          </a:p>
          <a:p>
            <a:r>
              <a:rPr lang="zh-CN" altLang="en-US" sz="2400" dirty="0">
                <a:solidFill>
                  <a:schemeClr val="bg1"/>
                </a:solidFill>
                <a:latin typeface="微软雅黑" panose="020B0503020204020204" pitchFamily="34" charset="-122"/>
                <a:ea typeface="微软雅黑" panose="020B0503020204020204" pitchFamily="34" charset="-122"/>
              </a:rPr>
              <a:t>意义：表明中国共产党把成立民主联合政府作为目标，表明中共领导人民民主统一战线扩大，标志着成立共产党领导多党合作的民主联合政府条件成熟。</a:t>
            </a:r>
          </a:p>
        </p:txBody>
      </p:sp>
    </p:spTree>
    <p:extLst>
      <p:ext uri="{BB962C8B-B14F-4D97-AF65-F5344CB8AC3E}">
        <p14:creationId xmlns:p14="http://schemas.microsoft.com/office/powerpoint/2010/main" val="5334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C5D4013A-38D6-4E3F-A967-6517D6ABEBDA}"/>
              </a:ext>
            </a:extLst>
          </p:cNvPr>
          <p:cNvSpPr/>
          <p:nvPr/>
        </p:nvSpPr>
        <p:spPr>
          <a:xfrm>
            <a:off x="171134" y="119390"/>
            <a:ext cx="4091185" cy="523220"/>
          </a:xfrm>
          <a:prstGeom prst="rect">
            <a:avLst/>
          </a:prstGeom>
          <a:solidFill>
            <a:srgbClr val="002060"/>
          </a:solidFill>
        </p:spPr>
        <p:txBody>
          <a:bodyPr wrap="none">
            <a:spAutoFit/>
          </a:bodyPr>
          <a:lstStyle/>
          <a:p>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 2</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、战略反攻和战略决战</a:t>
            </a:r>
            <a:endParaRPr lang="zh-CN" altLang="en-US" dirty="0"/>
          </a:p>
        </p:txBody>
      </p:sp>
      <p:sp>
        <p:nvSpPr>
          <p:cNvPr id="5" name="矩形 4">
            <a:extLst>
              <a:ext uri="{FF2B5EF4-FFF2-40B4-BE49-F238E27FC236}">
                <a16:creationId xmlns:a16="http://schemas.microsoft.com/office/drawing/2014/main" id="{4CBB43C7-E119-4A9F-8E7B-BDD71CF5905C}"/>
              </a:ext>
            </a:extLst>
          </p:cNvPr>
          <p:cNvSpPr/>
          <p:nvPr/>
        </p:nvSpPr>
        <p:spPr>
          <a:xfrm>
            <a:off x="6368211" y="119390"/>
            <a:ext cx="2604655" cy="523220"/>
          </a:xfrm>
          <a:prstGeom prst="rect">
            <a:avLst/>
          </a:prstGeom>
          <a:solidFill>
            <a:srgbClr val="0000FF"/>
          </a:solidFill>
        </p:spPr>
        <p:txBody>
          <a:bodyPr wrap="square">
            <a:spAutoFit/>
          </a:bodyPr>
          <a:lstStyle/>
          <a:p>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）战略反攻</a:t>
            </a:r>
            <a:endParaRPr lang="zh-CN" altLang="en-US" dirty="0"/>
          </a:p>
        </p:txBody>
      </p:sp>
      <p:sp>
        <p:nvSpPr>
          <p:cNvPr id="6" name="Rectangle 2">
            <a:extLst>
              <a:ext uri="{FF2B5EF4-FFF2-40B4-BE49-F238E27FC236}">
                <a16:creationId xmlns:a16="http://schemas.microsoft.com/office/drawing/2014/main" id="{5A59FDAB-9AB7-4A3B-A17B-9EFE168908AF}"/>
              </a:ext>
            </a:extLst>
          </p:cNvPr>
          <p:cNvSpPr>
            <a:spLocks noChangeArrowheads="1"/>
          </p:cNvSpPr>
          <p:nvPr/>
        </p:nvSpPr>
        <p:spPr bwMode="auto">
          <a:xfrm>
            <a:off x="107504" y="1155982"/>
            <a:ext cx="9036496" cy="2677656"/>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dirty="0">
                <a:solidFill>
                  <a:schemeClr val="bg1"/>
                </a:solidFill>
                <a:latin typeface="微软雅黑" panose="020B0503020204020204" pitchFamily="34" charset="-122"/>
                <a:ea typeface="微软雅黑" panose="020B0503020204020204" pitchFamily="34" charset="-122"/>
              </a:rPr>
              <a:t>        </a:t>
            </a:r>
            <a:r>
              <a:rPr lang="zh-CN" altLang="en-US" sz="2800" dirty="0">
                <a:solidFill>
                  <a:schemeClr val="bg1"/>
                </a:solidFill>
                <a:latin typeface="微软雅黑" panose="020B0503020204020204" pitchFamily="34" charset="-122"/>
                <a:ea typeface="微软雅黑" panose="020B0503020204020204" pitchFamily="34" charset="-122"/>
              </a:rPr>
              <a:t>我军第二年作战的基本任务是：举行全国性的反攻，即以主力打到外线去，将战争引向国民党区域，在外线大量歼敌</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我军第二年作战的部分任务是：以一部分主力和地方部队，继续在内线作战，歼灭内线敌人，收复失地。</a:t>
            </a:r>
          </a:p>
          <a:p>
            <a:pPr algn="r"/>
            <a:r>
              <a:rPr lang="zh-CN" altLang="en-US" sz="2800" dirty="0">
                <a:solidFill>
                  <a:schemeClr val="bg1"/>
                </a:solidFill>
                <a:latin typeface="微软雅黑" panose="020B0503020204020204" pitchFamily="34" charset="-122"/>
                <a:ea typeface="微软雅黑" panose="020B0503020204020204" pitchFamily="34" charset="-122"/>
              </a:rPr>
              <a:t>         　　</a:t>
            </a:r>
            <a:r>
              <a:rPr lang="en-US" altLang="zh-CN" sz="2800" dirty="0">
                <a:solidFill>
                  <a:schemeClr val="bg1"/>
                </a:solidFill>
                <a:latin typeface="微软雅黑" panose="020B0503020204020204" pitchFamily="34" charset="-122"/>
                <a:ea typeface="微软雅黑" panose="020B0503020204020204" pitchFamily="34" charset="-122"/>
              </a:rPr>
              <a:t>——《</a:t>
            </a:r>
            <a:r>
              <a:rPr lang="zh-CN" altLang="en-US" sz="2800" dirty="0">
                <a:solidFill>
                  <a:schemeClr val="bg1"/>
                </a:solidFill>
                <a:latin typeface="微软雅黑" panose="020B0503020204020204" pitchFamily="34" charset="-122"/>
                <a:ea typeface="微软雅黑" panose="020B0503020204020204" pitchFamily="34" charset="-122"/>
              </a:rPr>
              <a:t>解放战争第二年的战略方针</a:t>
            </a:r>
            <a:r>
              <a:rPr lang="en-US" altLang="zh-CN" sz="2800" dirty="0">
                <a:solidFill>
                  <a:schemeClr val="bg1"/>
                </a:solidFill>
                <a:latin typeface="微软雅黑" panose="020B0503020204020204" pitchFamily="34" charset="-122"/>
                <a:ea typeface="微软雅黑" panose="020B0503020204020204" pitchFamily="34" charset="-122"/>
              </a:rPr>
              <a:t>》</a:t>
            </a:r>
            <a:endParaRPr lang="en-US" sz="2800" dirty="0">
              <a:solidFill>
                <a:schemeClr val="bg1"/>
              </a:solidFill>
              <a:latin typeface="微软雅黑" panose="020B0503020204020204" pitchFamily="34" charset="-122"/>
              <a:ea typeface="微软雅黑" panose="020B0503020204020204" pitchFamily="34" charset="-122"/>
            </a:endParaRPr>
          </a:p>
        </p:txBody>
      </p:sp>
      <p:sp>
        <p:nvSpPr>
          <p:cNvPr id="7" name="AutoShape 3">
            <a:extLst>
              <a:ext uri="{FF2B5EF4-FFF2-40B4-BE49-F238E27FC236}">
                <a16:creationId xmlns:a16="http://schemas.microsoft.com/office/drawing/2014/main" id="{96C2E288-B83C-43E0-9ABB-ACDD30BB2002}"/>
              </a:ext>
            </a:extLst>
          </p:cNvPr>
          <p:cNvSpPr>
            <a:spLocks noChangeArrowheads="1"/>
          </p:cNvSpPr>
          <p:nvPr/>
        </p:nvSpPr>
        <p:spPr bwMode="auto">
          <a:xfrm>
            <a:off x="2051720" y="726857"/>
            <a:ext cx="1439833" cy="624768"/>
          </a:xfrm>
          <a:prstGeom prst="wedgeRoundRectCallout">
            <a:avLst>
              <a:gd name="adj1" fmla="val 95994"/>
              <a:gd name="adj2" fmla="val 158742"/>
              <a:gd name="adj3" fmla="val 16667"/>
            </a:avLst>
          </a:prstGeom>
          <a:solidFill>
            <a:srgbClr val="663300"/>
          </a:solidFill>
          <a:ln w="9525">
            <a:noFill/>
            <a:miter lim="800000"/>
            <a:headEnd/>
            <a:tailEnd/>
          </a:ln>
          <a:effectLst/>
        </p:spPr>
        <p:txBody>
          <a:bodyPr/>
          <a:lstStyle/>
          <a:p>
            <a:pPr algn="ctr"/>
            <a:r>
              <a:rPr lang="zh-CN" altLang="en-US" sz="2800">
                <a:solidFill>
                  <a:schemeClr val="bg1"/>
                </a:solidFill>
                <a:latin typeface="微软雅黑" panose="020B0503020204020204" pitchFamily="34" charset="-122"/>
                <a:ea typeface="微软雅黑" panose="020B0503020204020204" pitchFamily="34" charset="-122"/>
              </a:rPr>
              <a:t>国统区</a:t>
            </a:r>
          </a:p>
        </p:txBody>
      </p:sp>
      <p:sp>
        <p:nvSpPr>
          <p:cNvPr id="8" name="AutoShape 4">
            <a:extLst>
              <a:ext uri="{FF2B5EF4-FFF2-40B4-BE49-F238E27FC236}">
                <a16:creationId xmlns:a16="http://schemas.microsoft.com/office/drawing/2014/main" id="{76089D08-E35E-4FDB-8583-C3B8B822C720}"/>
              </a:ext>
            </a:extLst>
          </p:cNvPr>
          <p:cNvSpPr>
            <a:spLocks noChangeArrowheads="1"/>
          </p:cNvSpPr>
          <p:nvPr/>
        </p:nvSpPr>
        <p:spPr bwMode="auto">
          <a:xfrm>
            <a:off x="6588224" y="4264525"/>
            <a:ext cx="1783353" cy="647700"/>
          </a:xfrm>
          <a:prstGeom prst="wedgeRoundRectCallout">
            <a:avLst>
              <a:gd name="adj1" fmla="val -48580"/>
              <a:gd name="adj2" fmla="val -254587"/>
              <a:gd name="adj3" fmla="val 16667"/>
            </a:avLst>
          </a:prstGeom>
          <a:solidFill>
            <a:srgbClr val="663300"/>
          </a:solidFill>
          <a:ln w="9525">
            <a:noFill/>
            <a:miter lim="800000"/>
            <a:headEnd/>
            <a:tailEnd/>
          </a:ln>
          <a:effectLst/>
        </p:spPr>
        <p:txBody>
          <a:bodyPr/>
          <a:lstStyle/>
          <a:p>
            <a:pPr algn="ctr"/>
            <a:r>
              <a:rPr lang="zh-CN" altLang="en-US" sz="2800">
                <a:solidFill>
                  <a:schemeClr val="bg1"/>
                </a:solidFill>
                <a:latin typeface="微软雅黑" panose="020B0503020204020204" pitchFamily="34" charset="-122"/>
                <a:ea typeface="微软雅黑" panose="020B0503020204020204" pitchFamily="34" charset="-122"/>
              </a:rPr>
              <a:t>解放区</a:t>
            </a:r>
          </a:p>
        </p:txBody>
      </p:sp>
      <p:sp>
        <p:nvSpPr>
          <p:cNvPr id="9" name="Text Box 5">
            <a:extLst>
              <a:ext uri="{FF2B5EF4-FFF2-40B4-BE49-F238E27FC236}">
                <a16:creationId xmlns:a16="http://schemas.microsoft.com/office/drawing/2014/main" id="{8C9FBC6A-8568-4ECB-BB4C-C00012C7F2BC}"/>
              </a:ext>
            </a:extLst>
          </p:cNvPr>
          <p:cNvSpPr txBox="1">
            <a:spLocks noChangeArrowheads="1"/>
          </p:cNvSpPr>
          <p:nvPr/>
        </p:nvSpPr>
        <p:spPr bwMode="auto">
          <a:xfrm>
            <a:off x="1343223" y="4992606"/>
            <a:ext cx="740843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r>
              <a:rPr lang="en-US" altLang="zh-CN" sz="2800" b="0" dirty="0">
                <a:solidFill>
                  <a:srgbClr val="FFFF00"/>
                </a:solidFill>
                <a:latin typeface="微软雅黑" pitchFamily="34" charset="-122"/>
              </a:rPr>
              <a:t>1</a:t>
            </a:r>
            <a:r>
              <a:rPr lang="zh-CN" altLang="en-US" sz="2800" b="0" dirty="0">
                <a:solidFill>
                  <a:srgbClr val="FFFF00"/>
                </a:solidFill>
                <a:latin typeface="微软雅黑" pitchFamily="34" charset="-122"/>
              </a:rPr>
              <a:t>、解放军第二年作战的基本任务和 部分任务分别是什么？外线指什么？内线又指什么？</a:t>
            </a:r>
          </a:p>
          <a:p>
            <a:pPr eaLnBrk="1" hangingPunct="1"/>
            <a:r>
              <a:rPr lang="en-US" altLang="zh-CN" sz="2800" b="0" dirty="0">
                <a:solidFill>
                  <a:srgbClr val="FFFF00"/>
                </a:solidFill>
                <a:latin typeface="微软雅黑" pitchFamily="34" charset="-122"/>
              </a:rPr>
              <a:t>2</a:t>
            </a:r>
            <a:r>
              <a:rPr lang="zh-CN" altLang="en-US" sz="2800" b="0" dirty="0">
                <a:solidFill>
                  <a:srgbClr val="FFFF00"/>
                </a:solidFill>
                <a:latin typeface="微软雅黑" pitchFamily="34" charset="-122"/>
              </a:rPr>
              <a:t>、为什么要反攻？反攻为什么选在中原地区？</a:t>
            </a:r>
          </a:p>
        </p:txBody>
      </p:sp>
      <p:pic>
        <p:nvPicPr>
          <p:cNvPr id="10" name="图片 9">
            <a:extLst>
              <a:ext uri="{FF2B5EF4-FFF2-40B4-BE49-F238E27FC236}">
                <a16:creationId xmlns:a16="http://schemas.microsoft.com/office/drawing/2014/main" id="{58E2CB6B-FEE6-4B71-8E7A-97414548EB01}"/>
              </a:ext>
            </a:extLst>
          </p:cNvPr>
          <p:cNvPicPr>
            <a:picLocks noChangeAspect="1"/>
          </p:cNvPicPr>
          <p:nvPr/>
        </p:nvPicPr>
        <p:blipFill>
          <a:blip r:embed="rId2"/>
          <a:stretch>
            <a:fillRect/>
          </a:stretch>
        </p:blipFill>
        <p:spPr>
          <a:xfrm>
            <a:off x="251520" y="4984577"/>
            <a:ext cx="1057454" cy="1409938"/>
          </a:xfrm>
          <a:prstGeom prst="rect">
            <a:avLst/>
          </a:prstGeom>
        </p:spPr>
      </p:pic>
      <p:sp>
        <p:nvSpPr>
          <p:cNvPr id="11" name="箭头: 左 1">
            <a:hlinkClick r:id="rId3" action="ppaction://hlinksldjump"/>
            <a:extLst>
              <a:ext uri="{FF2B5EF4-FFF2-40B4-BE49-F238E27FC236}">
                <a16:creationId xmlns:a16="http://schemas.microsoft.com/office/drawing/2014/main" id="{51CD6F3E-7938-448C-9E1B-74623FE26B4D}"/>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64777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ssolv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0CC9D185-1B71-431E-9CF6-FDF863CB1A1F}"/>
              </a:ext>
            </a:extLst>
          </p:cNvPr>
          <p:cNvGrpSpPr>
            <a:grpSpLocks/>
          </p:cNvGrpSpPr>
          <p:nvPr/>
        </p:nvGrpSpPr>
        <p:grpSpPr bwMode="auto">
          <a:xfrm>
            <a:off x="21916" y="836613"/>
            <a:ext cx="7300041" cy="5986463"/>
            <a:chOff x="0" y="0"/>
            <a:chExt cx="5035" cy="4315"/>
          </a:xfrm>
        </p:grpSpPr>
        <p:pic>
          <p:nvPicPr>
            <p:cNvPr id="3" name="Picture 3" descr="sldjtjzy">
              <a:extLst>
                <a:ext uri="{FF2B5EF4-FFF2-40B4-BE49-F238E27FC236}">
                  <a16:creationId xmlns:a16="http://schemas.microsoft.com/office/drawing/2014/main" id="{F2BD6A08-95BC-43E3-8BA7-8AFEA9E52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377"/>
            <a:stretch>
              <a:fillRect/>
            </a:stretch>
          </p:blipFill>
          <p:spPr bwMode="auto">
            <a:xfrm>
              <a:off x="0" y="0"/>
              <a:ext cx="5035" cy="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4">
              <a:extLst>
                <a:ext uri="{FF2B5EF4-FFF2-40B4-BE49-F238E27FC236}">
                  <a16:creationId xmlns:a16="http://schemas.microsoft.com/office/drawing/2014/main" id="{15C2E256-61A0-4544-BC6D-9845E5488D7C}"/>
                </a:ext>
              </a:extLst>
            </p:cNvPr>
            <p:cNvGrpSpPr>
              <a:grpSpLocks/>
            </p:cNvGrpSpPr>
            <p:nvPr/>
          </p:nvGrpSpPr>
          <p:grpSpPr bwMode="auto">
            <a:xfrm>
              <a:off x="982" y="2268"/>
              <a:ext cx="3077" cy="1754"/>
              <a:chOff x="-24" y="0"/>
              <a:chExt cx="3077" cy="1754"/>
            </a:xfrm>
          </p:grpSpPr>
          <p:sp>
            <p:nvSpPr>
              <p:cNvPr id="5" name="Freeform 5">
                <a:extLst>
                  <a:ext uri="{FF2B5EF4-FFF2-40B4-BE49-F238E27FC236}">
                    <a16:creationId xmlns:a16="http://schemas.microsoft.com/office/drawing/2014/main" id="{046DF65E-ED57-497E-8E5F-184222D4A99E}"/>
                  </a:ext>
                </a:extLst>
              </p:cNvPr>
              <p:cNvSpPr>
                <a:spLocks/>
              </p:cNvSpPr>
              <p:nvPr/>
            </p:nvSpPr>
            <p:spPr bwMode="auto">
              <a:xfrm>
                <a:off x="-24" y="295"/>
                <a:ext cx="2755" cy="1459"/>
              </a:xfrm>
              <a:custGeom>
                <a:avLst/>
                <a:gdLst>
                  <a:gd name="T0" fmla="*/ 39 w 2755"/>
                  <a:gd name="T1" fmla="*/ 182 h 1459"/>
                  <a:gd name="T2" fmla="*/ 375 w 2755"/>
                  <a:gd name="T3" fmla="*/ 230 h 1459"/>
                  <a:gd name="T4" fmla="*/ 404 w 2755"/>
                  <a:gd name="T5" fmla="*/ 259 h 1459"/>
                  <a:gd name="T6" fmla="*/ 413 w 2755"/>
                  <a:gd name="T7" fmla="*/ 287 h 1459"/>
                  <a:gd name="T8" fmla="*/ 586 w 2755"/>
                  <a:gd name="T9" fmla="*/ 316 h 1459"/>
                  <a:gd name="T10" fmla="*/ 711 w 2755"/>
                  <a:gd name="T11" fmla="*/ 364 h 1459"/>
                  <a:gd name="T12" fmla="*/ 999 w 2755"/>
                  <a:gd name="T13" fmla="*/ 297 h 1459"/>
                  <a:gd name="T14" fmla="*/ 1306 w 2755"/>
                  <a:gd name="T15" fmla="*/ 287 h 1459"/>
                  <a:gd name="T16" fmla="*/ 1421 w 2755"/>
                  <a:gd name="T17" fmla="*/ 230 h 1459"/>
                  <a:gd name="T18" fmla="*/ 1882 w 2755"/>
                  <a:gd name="T19" fmla="*/ 220 h 1459"/>
                  <a:gd name="T20" fmla="*/ 1997 w 2755"/>
                  <a:gd name="T21" fmla="*/ 153 h 1459"/>
                  <a:gd name="T22" fmla="*/ 1978 w 2755"/>
                  <a:gd name="T23" fmla="*/ 124 h 1459"/>
                  <a:gd name="T24" fmla="*/ 2074 w 2755"/>
                  <a:gd name="T25" fmla="*/ 67 h 1459"/>
                  <a:gd name="T26" fmla="*/ 2151 w 2755"/>
                  <a:gd name="T27" fmla="*/ 9 h 1459"/>
                  <a:gd name="T28" fmla="*/ 2285 w 2755"/>
                  <a:gd name="T29" fmla="*/ 57 h 1459"/>
                  <a:gd name="T30" fmla="*/ 2295 w 2755"/>
                  <a:gd name="T31" fmla="*/ 105 h 1459"/>
                  <a:gd name="T32" fmla="*/ 2420 w 2755"/>
                  <a:gd name="T33" fmla="*/ 134 h 1459"/>
                  <a:gd name="T34" fmla="*/ 2496 w 2755"/>
                  <a:gd name="T35" fmla="*/ 201 h 1459"/>
                  <a:gd name="T36" fmla="*/ 2573 w 2755"/>
                  <a:gd name="T37" fmla="*/ 335 h 1459"/>
                  <a:gd name="T38" fmla="*/ 2688 w 2755"/>
                  <a:gd name="T39" fmla="*/ 403 h 1459"/>
                  <a:gd name="T40" fmla="*/ 2650 w 2755"/>
                  <a:gd name="T41" fmla="*/ 652 h 1459"/>
                  <a:gd name="T42" fmla="*/ 2631 w 2755"/>
                  <a:gd name="T43" fmla="*/ 681 h 1459"/>
                  <a:gd name="T44" fmla="*/ 2602 w 2755"/>
                  <a:gd name="T45" fmla="*/ 691 h 1459"/>
                  <a:gd name="T46" fmla="*/ 2583 w 2755"/>
                  <a:gd name="T47" fmla="*/ 767 h 1459"/>
                  <a:gd name="T48" fmla="*/ 2554 w 2755"/>
                  <a:gd name="T49" fmla="*/ 777 h 1459"/>
                  <a:gd name="T50" fmla="*/ 2468 w 2755"/>
                  <a:gd name="T51" fmla="*/ 825 h 1459"/>
                  <a:gd name="T52" fmla="*/ 2448 w 2755"/>
                  <a:gd name="T53" fmla="*/ 844 h 1459"/>
                  <a:gd name="T54" fmla="*/ 2410 w 2755"/>
                  <a:gd name="T55" fmla="*/ 854 h 1459"/>
                  <a:gd name="T56" fmla="*/ 2391 w 2755"/>
                  <a:gd name="T57" fmla="*/ 883 h 1459"/>
                  <a:gd name="T58" fmla="*/ 2362 w 2755"/>
                  <a:gd name="T59" fmla="*/ 902 h 1459"/>
                  <a:gd name="T60" fmla="*/ 2314 w 2755"/>
                  <a:gd name="T61" fmla="*/ 1017 h 1459"/>
                  <a:gd name="T62" fmla="*/ 2189 w 2755"/>
                  <a:gd name="T63" fmla="*/ 1036 h 1459"/>
                  <a:gd name="T64" fmla="*/ 2122 w 2755"/>
                  <a:gd name="T65" fmla="*/ 1103 h 1459"/>
                  <a:gd name="T66" fmla="*/ 2093 w 2755"/>
                  <a:gd name="T67" fmla="*/ 1161 h 1459"/>
                  <a:gd name="T68" fmla="*/ 1997 w 2755"/>
                  <a:gd name="T69" fmla="*/ 1267 h 1459"/>
                  <a:gd name="T70" fmla="*/ 1709 w 2755"/>
                  <a:gd name="T71" fmla="*/ 1430 h 1459"/>
                  <a:gd name="T72" fmla="*/ 1460 w 2755"/>
                  <a:gd name="T73" fmla="*/ 1439 h 1459"/>
                  <a:gd name="T74" fmla="*/ 1373 w 2755"/>
                  <a:gd name="T75" fmla="*/ 1305 h 1459"/>
                  <a:gd name="T76" fmla="*/ 1325 w 2755"/>
                  <a:gd name="T77" fmla="*/ 1219 h 1459"/>
                  <a:gd name="T78" fmla="*/ 1296 w 2755"/>
                  <a:gd name="T79" fmla="*/ 1171 h 1459"/>
                  <a:gd name="T80" fmla="*/ 1287 w 2755"/>
                  <a:gd name="T81" fmla="*/ 1142 h 1459"/>
                  <a:gd name="T82" fmla="*/ 1008 w 2755"/>
                  <a:gd name="T83" fmla="*/ 1084 h 1459"/>
                  <a:gd name="T84" fmla="*/ 442 w 2755"/>
                  <a:gd name="T85" fmla="*/ 1113 h 1459"/>
                  <a:gd name="T86" fmla="*/ 365 w 2755"/>
                  <a:gd name="T87" fmla="*/ 1036 h 1459"/>
                  <a:gd name="T88" fmla="*/ 269 w 2755"/>
                  <a:gd name="T89" fmla="*/ 556 h 1459"/>
                  <a:gd name="T90" fmla="*/ 221 w 2755"/>
                  <a:gd name="T91" fmla="*/ 479 h 1459"/>
                  <a:gd name="T92" fmla="*/ 144 w 2755"/>
                  <a:gd name="T93" fmla="*/ 383 h 1459"/>
                  <a:gd name="T94" fmla="*/ 68 w 2755"/>
                  <a:gd name="T95" fmla="*/ 335 h 1459"/>
                  <a:gd name="T96" fmla="*/ 48 w 2755"/>
                  <a:gd name="T97" fmla="*/ 307 h 1459"/>
                  <a:gd name="T98" fmla="*/ 20 w 2755"/>
                  <a:gd name="T99" fmla="*/ 297 h 1459"/>
                  <a:gd name="T100" fmla="*/ 0 w 2755"/>
                  <a:gd name="T101" fmla="*/ 239 h 1459"/>
                  <a:gd name="T102" fmla="*/ 48 w 2755"/>
                  <a:gd name="T103" fmla="*/ 191 h 1459"/>
                  <a:gd name="T104" fmla="*/ 77 w 2755"/>
                  <a:gd name="T105" fmla="*/ 211 h 1459"/>
                  <a:gd name="T106" fmla="*/ 183 w 2755"/>
                  <a:gd name="T107" fmla="*/ 211 h 145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755" h="1459">
                    <a:moveTo>
                      <a:pt x="39" y="182"/>
                    </a:moveTo>
                    <a:cubicBezTo>
                      <a:pt x="136" y="245"/>
                      <a:pt x="267" y="225"/>
                      <a:pt x="375" y="230"/>
                    </a:cubicBezTo>
                    <a:cubicBezTo>
                      <a:pt x="385" y="240"/>
                      <a:pt x="396" y="248"/>
                      <a:pt x="404" y="259"/>
                    </a:cubicBezTo>
                    <a:cubicBezTo>
                      <a:pt x="409" y="267"/>
                      <a:pt x="405" y="282"/>
                      <a:pt x="413" y="287"/>
                    </a:cubicBezTo>
                    <a:cubicBezTo>
                      <a:pt x="436" y="303"/>
                      <a:pt x="577" y="315"/>
                      <a:pt x="586" y="316"/>
                    </a:cubicBezTo>
                    <a:cubicBezTo>
                      <a:pt x="641" y="344"/>
                      <a:pt x="646" y="354"/>
                      <a:pt x="711" y="364"/>
                    </a:cubicBezTo>
                    <a:cubicBezTo>
                      <a:pt x="820" y="402"/>
                      <a:pt x="894" y="303"/>
                      <a:pt x="999" y="297"/>
                    </a:cubicBezTo>
                    <a:cubicBezTo>
                      <a:pt x="1101" y="291"/>
                      <a:pt x="1204" y="290"/>
                      <a:pt x="1306" y="287"/>
                    </a:cubicBezTo>
                    <a:cubicBezTo>
                      <a:pt x="1347" y="274"/>
                      <a:pt x="1377" y="232"/>
                      <a:pt x="1421" y="230"/>
                    </a:cubicBezTo>
                    <a:cubicBezTo>
                      <a:pt x="1575" y="224"/>
                      <a:pt x="1728" y="223"/>
                      <a:pt x="1882" y="220"/>
                    </a:cubicBezTo>
                    <a:cubicBezTo>
                      <a:pt x="1922" y="194"/>
                      <a:pt x="1953" y="168"/>
                      <a:pt x="1997" y="153"/>
                    </a:cubicBezTo>
                    <a:cubicBezTo>
                      <a:pt x="1991" y="143"/>
                      <a:pt x="1972" y="134"/>
                      <a:pt x="1978" y="124"/>
                    </a:cubicBezTo>
                    <a:cubicBezTo>
                      <a:pt x="1987" y="109"/>
                      <a:pt x="2053" y="78"/>
                      <a:pt x="2074" y="67"/>
                    </a:cubicBezTo>
                    <a:cubicBezTo>
                      <a:pt x="2129" y="12"/>
                      <a:pt x="2101" y="26"/>
                      <a:pt x="2151" y="9"/>
                    </a:cubicBezTo>
                    <a:cubicBezTo>
                      <a:pt x="2209" y="29"/>
                      <a:pt x="2248" y="0"/>
                      <a:pt x="2285" y="57"/>
                    </a:cubicBezTo>
                    <a:cubicBezTo>
                      <a:pt x="2288" y="73"/>
                      <a:pt x="2283" y="93"/>
                      <a:pt x="2295" y="105"/>
                    </a:cubicBezTo>
                    <a:cubicBezTo>
                      <a:pt x="2312" y="122"/>
                      <a:pt x="2403" y="131"/>
                      <a:pt x="2420" y="134"/>
                    </a:cubicBezTo>
                    <a:cubicBezTo>
                      <a:pt x="2442" y="167"/>
                      <a:pt x="2458" y="187"/>
                      <a:pt x="2496" y="201"/>
                    </a:cubicBezTo>
                    <a:cubicBezTo>
                      <a:pt x="2554" y="259"/>
                      <a:pt x="2547" y="255"/>
                      <a:pt x="2573" y="335"/>
                    </a:cubicBezTo>
                    <a:cubicBezTo>
                      <a:pt x="2585" y="372"/>
                      <a:pt x="2652" y="394"/>
                      <a:pt x="2688" y="403"/>
                    </a:cubicBezTo>
                    <a:cubicBezTo>
                      <a:pt x="2702" y="484"/>
                      <a:pt x="2755" y="619"/>
                      <a:pt x="2650" y="652"/>
                    </a:cubicBezTo>
                    <a:cubicBezTo>
                      <a:pt x="2644" y="662"/>
                      <a:pt x="2640" y="674"/>
                      <a:pt x="2631" y="681"/>
                    </a:cubicBezTo>
                    <a:cubicBezTo>
                      <a:pt x="2623" y="687"/>
                      <a:pt x="2609" y="684"/>
                      <a:pt x="2602" y="691"/>
                    </a:cubicBezTo>
                    <a:cubicBezTo>
                      <a:pt x="2592" y="701"/>
                      <a:pt x="2584" y="765"/>
                      <a:pt x="2583" y="767"/>
                    </a:cubicBezTo>
                    <a:cubicBezTo>
                      <a:pt x="2577" y="776"/>
                      <a:pt x="2563" y="773"/>
                      <a:pt x="2554" y="777"/>
                    </a:cubicBezTo>
                    <a:cubicBezTo>
                      <a:pt x="2520" y="792"/>
                      <a:pt x="2502" y="813"/>
                      <a:pt x="2468" y="825"/>
                    </a:cubicBezTo>
                    <a:cubicBezTo>
                      <a:pt x="2461" y="831"/>
                      <a:pt x="2456" y="840"/>
                      <a:pt x="2448" y="844"/>
                    </a:cubicBezTo>
                    <a:cubicBezTo>
                      <a:pt x="2436" y="850"/>
                      <a:pt x="2421" y="847"/>
                      <a:pt x="2410" y="854"/>
                    </a:cubicBezTo>
                    <a:cubicBezTo>
                      <a:pt x="2400" y="861"/>
                      <a:pt x="2399" y="875"/>
                      <a:pt x="2391" y="883"/>
                    </a:cubicBezTo>
                    <a:cubicBezTo>
                      <a:pt x="2383" y="891"/>
                      <a:pt x="2372" y="896"/>
                      <a:pt x="2362" y="902"/>
                    </a:cubicBezTo>
                    <a:cubicBezTo>
                      <a:pt x="2357" y="918"/>
                      <a:pt x="2328" y="1003"/>
                      <a:pt x="2314" y="1017"/>
                    </a:cubicBezTo>
                    <a:cubicBezTo>
                      <a:pt x="2284" y="1047"/>
                      <a:pt x="2231" y="1032"/>
                      <a:pt x="2189" y="1036"/>
                    </a:cubicBezTo>
                    <a:cubicBezTo>
                      <a:pt x="2161" y="1055"/>
                      <a:pt x="2138" y="1072"/>
                      <a:pt x="2122" y="1103"/>
                    </a:cubicBezTo>
                    <a:cubicBezTo>
                      <a:pt x="2103" y="1141"/>
                      <a:pt x="2124" y="1126"/>
                      <a:pt x="2093" y="1161"/>
                    </a:cubicBezTo>
                    <a:cubicBezTo>
                      <a:pt x="2058" y="1201"/>
                      <a:pt x="2025" y="1224"/>
                      <a:pt x="1997" y="1267"/>
                    </a:cubicBezTo>
                    <a:cubicBezTo>
                      <a:pt x="1959" y="1384"/>
                      <a:pt x="1814" y="1416"/>
                      <a:pt x="1709" y="1430"/>
                    </a:cubicBezTo>
                    <a:cubicBezTo>
                      <a:pt x="1617" y="1459"/>
                      <a:pt x="1574" y="1446"/>
                      <a:pt x="1460" y="1439"/>
                    </a:cubicBezTo>
                    <a:cubicBezTo>
                      <a:pt x="1421" y="1402"/>
                      <a:pt x="1415" y="1347"/>
                      <a:pt x="1373" y="1305"/>
                    </a:cubicBezTo>
                    <a:cubicBezTo>
                      <a:pt x="1350" y="1234"/>
                      <a:pt x="1369" y="1261"/>
                      <a:pt x="1325" y="1219"/>
                    </a:cubicBezTo>
                    <a:cubicBezTo>
                      <a:pt x="1300" y="1138"/>
                      <a:pt x="1336" y="1237"/>
                      <a:pt x="1296" y="1171"/>
                    </a:cubicBezTo>
                    <a:cubicBezTo>
                      <a:pt x="1291" y="1162"/>
                      <a:pt x="1293" y="1150"/>
                      <a:pt x="1287" y="1142"/>
                    </a:cubicBezTo>
                    <a:cubicBezTo>
                      <a:pt x="1228" y="1052"/>
                      <a:pt x="1090" y="1088"/>
                      <a:pt x="1008" y="1084"/>
                    </a:cubicBezTo>
                    <a:cubicBezTo>
                      <a:pt x="580" y="1104"/>
                      <a:pt x="1005" y="1130"/>
                      <a:pt x="442" y="1113"/>
                    </a:cubicBezTo>
                    <a:cubicBezTo>
                      <a:pt x="409" y="1091"/>
                      <a:pt x="393" y="1064"/>
                      <a:pt x="365" y="1036"/>
                    </a:cubicBezTo>
                    <a:cubicBezTo>
                      <a:pt x="315" y="874"/>
                      <a:pt x="428" y="660"/>
                      <a:pt x="269" y="556"/>
                    </a:cubicBezTo>
                    <a:cubicBezTo>
                      <a:pt x="259" y="523"/>
                      <a:pt x="240" y="508"/>
                      <a:pt x="221" y="479"/>
                    </a:cubicBezTo>
                    <a:cubicBezTo>
                      <a:pt x="200" y="414"/>
                      <a:pt x="194" y="409"/>
                      <a:pt x="144" y="383"/>
                    </a:cubicBezTo>
                    <a:cubicBezTo>
                      <a:pt x="114" y="368"/>
                      <a:pt x="101" y="347"/>
                      <a:pt x="68" y="335"/>
                    </a:cubicBezTo>
                    <a:cubicBezTo>
                      <a:pt x="61" y="326"/>
                      <a:pt x="57" y="314"/>
                      <a:pt x="48" y="307"/>
                    </a:cubicBezTo>
                    <a:cubicBezTo>
                      <a:pt x="40" y="301"/>
                      <a:pt x="26" y="305"/>
                      <a:pt x="20" y="297"/>
                    </a:cubicBezTo>
                    <a:cubicBezTo>
                      <a:pt x="8" y="280"/>
                      <a:pt x="0" y="239"/>
                      <a:pt x="0" y="239"/>
                    </a:cubicBezTo>
                    <a:cubicBezTo>
                      <a:pt x="8" y="208"/>
                      <a:pt x="3" y="184"/>
                      <a:pt x="48" y="191"/>
                    </a:cubicBezTo>
                    <a:cubicBezTo>
                      <a:pt x="60" y="193"/>
                      <a:pt x="65" y="209"/>
                      <a:pt x="77" y="211"/>
                    </a:cubicBezTo>
                    <a:cubicBezTo>
                      <a:pt x="112" y="216"/>
                      <a:pt x="148" y="211"/>
                      <a:pt x="183" y="211"/>
                    </a:cubicBezTo>
                  </a:path>
                </a:pathLst>
              </a:custGeom>
              <a:solidFill>
                <a:schemeClr val="hlink">
                  <a:alpha val="50195"/>
                </a:schemeClr>
              </a:solidFill>
              <a:ln w="9525" cmpd="sng">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6" name="Freeform 6">
                <a:extLst>
                  <a:ext uri="{FF2B5EF4-FFF2-40B4-BE49-F238E27FC236}">
                    <a16:creationId xmlns:a16="http://schemas.microsoft.com/office/drawing/2014/main" id="{D4755253-FCAE-4E56-862C-159D1E7FA90F}"/>
                  </a:ext>
                </a:extLst>
              </p:cNvPr>
              <p:cNvSpPr>
                <a:spLocks/>
              </p:cNvSpPr>
              <p:nvPr/>
            </p:nvSpPr>
            <p:spPr bwMode="auto">
              <a:xfrm>
                <a:off x="2208" y="0"/>
                <a:ext cx="845" cy="704"/>
              </a:xfrm>
              <a:custGeom>
                <a:avLst/>
                <a:gdLst>
                  <a:gd name="T0" fmla="*/ 0 w 845"/>
                  <a:gd name="T1" fmla="*/ 282 h 704"/>
                  <a:gd name="T2" fmla="*/ 87 w 845"/>
                  <a:gd name="T3" fmla="*/ 272 h 704"/>
                  <a:gd name="T4" fmla="*/ 144 w 845"/>
                  <a:gd name="T5" fmla="*/ 234 h 704"/>
                  <a:gd name="T6" fmla="*/ 173 w 845"/>
                  <a:gd name="T7" fmla="*/ 224 h 704"/>
                  <a:gd name="T8" fmla="*/ 336 w 845"/>
                  <a:gd name="T9" fmla="*/ 196 h 704"/>
                  <a:gd name="T10" fmla="*/ 452 w 845"/>
                  <a:gd name="T11" fmla="*/ 167 h 704"/>
                  <a:gd name="T12" fmla="*/ 500 w 845"/>
                  <a:gd name="T13" fmla="*/ 109 h 704"/>
                  <a:gd name="T14" fmla="*/ 509 w 845"/>
                  <a:gd name="T15" fmla="*/ 32 h 704"/>
                  <a:gd name="T16" fmla="*/ 567 w 845"/>
                  <a:gd name="T17" fmla="*/ 23 h 704"/>
                  <a:gd name="T18" fmla="*/ 682 w 845"/>
                  <a:gd name="T19" fmla="*/ 23 h 704"/>
                  <a:gd name="T20" fmla="*/ 711 w 845"/>
                  <a:gd name="T21" fmla="*/ 80 h 704"/>
                  <a:gd name="T22" fmla="*/ 730 w 845"/>
                  <a:gd name="T23" fmla="*/ 138 h 704"/>
                  <a:gd name="T24" fmla="*/ 807 w 845"/>
                  <a:gd name="T25" fmla="*/ 426 h 704"/>
                  <a:gd name="T26" fmla="*/ 845 w 845"/>
                  <a:gd name="T27" fmla="*/ 541 h 704"/>
                  <a:gd name="T28" fmla="*/ 605 w 845"/>
                  <a:gd name="T29" fmla="*/ 628 h 704"/>
                  <a:gd name="T30" fmla="*/ 461 w 845"/>
                  <a:gd name="T31" fmla="*/ 695 h 704"/>
                  <a:gd name="T32" fmla="*/ 423 w 845"/>
                  <a:gd name="T33" fmla="*/ 656 h 704"/>
                  <a:gd name="T34" fmla="*/ 365 w 845"/>
                  <a:gd name="T35" fmla="*/ 628 h 704"/>
                  <a:gd name="T36" fmla="*/ 317 w 845"/>
                  <a:gd name="T37" fmla="*/ 560 h 704"/>
                  <a:gd name="T38" fmla="*/ 288 w 845"/>
                  <a:gd name="T39" fmla="*/ 512 h 704"/>
                  <a:gd name="T40" fmla="*/ 240 w 845"/>
                  <a:gd name="T41" fmla="*/ 436 h 704"/>
                  <a:gd name="T42" fmla="*/ 125 w 845"/>
                  <a:gd name="T43" fmla="*/ 407 h 704"/>
                  <a:gd name="T44" fmla="*/ 0 w 845"/>
                  <a:gd name="T45" fmla="*/ 330 h 704"/>
                  <a:gd name="T46" fmla="*/ 10 w 845"/>
                  <a:gd name="T47" fmla="*/ 282 h 704"/>
                  <a:gd name="T48" fmla="*/ 39 w 845"/>
                  <a:gd name="T49" fmla="*/ 272 h 704"/>
                  <a:gd name="T50" fmla="*/ 0 w 845"/>
                  <a:gd name="T51" fmla="*/ 282 h 70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845" h="704">
                    <a:moveTo>
                      <a:pt x="0" y="282"/>
                    </a:moveTo>
                    <a:cubicBezTo>
                      <a:pt x="29" y="279"/>
                      <a:pt x="59" y="281"/>
                      <a:pt x="87" y="272"/>
                    </a:cubicBezTo>
                    <a:cubicBezTo>
                      <a:pt x="109" y="265"/>
                      <a:pt x="122" y="241"/>
                      <a:pt x="144" y="234"/>
                    </a:cubicBezTo>
                    <a:cubicBezTo>
                      <a:pt x="154" y="231"/>
                      <a:pt x="163" y="227"/>
                      <a:pt x="173" y="224"/>
                    </a:cubicBezTo>
                    <a:cubicBezTo>
                      <a:pt x="232" y="208"/>
                      <a:pt x="271" y="202"/>
                      <a:pt x="336" y="196"/>
                    </a:cubicBezTo>
                    <a:cubicBezTo>
                      <a:pt x="375" y="186"/>
                      <a:pt x="414" y="179"/>
                      <a:pt x="452" y="167"/>
                    </a:cubicBezTo>
                    <a:cubicBezTo>
                      <a:pt x="462" y="157"/>
                      <a:pt x="496" y="125"/>
                      <a:pt x="500" y="109"/>
                    </a:cubicBezTo>
                    <a:cubicBezTo>
                      <a:pt x="507" y="84"/>
                      <a:pt x="493" y="52"/>
                      <a:pt x="509" y="32"/>
                    </a:cubicBezTo>
                    <a:cubicBezTo>
                      <a:pt x="521" y="17"/>
                      <a:pt x="548" y="26"/>
                      <a:pt x="567" y="23"/>
                    </a:cubicBezTo>
                    <a:cubicBezTo>
                      <a:pt x="611" y="8"/>
                      <a:pt x="620" y="0"/>
                      <a:pt x="682" y="23"/>
                    </a:cubicBezTo>
                    <a:cubicBezTo>
                      <a:pt x="695" y="28"/>
                      <a:pt x="707" y="69"/>
                      <a:pt x="711" y="80"/>
                    </a:cubicBezTo>
                    <a:cubicBezTo>
                      <a:pt x="718" y="99"/>
                      <a:pt x="730" y="138"/>
                      <a:pt x="730" y="138"/>
                    </a:cubicBezTo>
                    <a:cubicBezTo>
                      <a:pt x="738" y="235"/>
                      <a:pt x="752" y="342"/>
                      <a:pt x="807" y="426"/>
                    </a:cubicBezTo>
                    <a:cubicBezTo>
                      <a:pt x="820" y="464"/>
                      <a:pt x="833" y="502"/>
                      <a:pt x="845" y="541"/>
                    </a:cubicBezTo>
                    <a:cubicBezTo>
                      <a:pt x="824" y="676"/>
                      <a:pt x="786" y="619"/>
                      <a:pt x="605" y="628"/>
                    </a:cubicBezTo>
                    <a:cubicBezTo>
                      <a:pt x="554" y="644"/>
                      <a:pt x="512" y="678"/>
                      <a:pt x="461" y="695"/>
                    </a:cubicBezTo>
                    <a:cubicBezTo>
                      <a:pt x="397" y="673"/>
                      <a:pt x="461" y="704"/>
                      <a:pt x="423" y="656"/>
                    </a:cubicBezTo>
                    <a:cubicBezTo>
                      <a:pt x="409" y="639"/>
                      <a:pt x="384" y="634"/>
                      <a:pt x="365" y="628"/>
                    </a:cubicBezTo>
                    <a:cubicBezTo>
                      <a:pt x="344" y="605"/>
                      <a:pt x="338" y="583"/>
                      <a:pt x="317" y="560"/>
                    </a:cubicBezTo>
                    <a:cubicBezTo>
                      <a:pt x="293" y="484"/>
                      <a:pt x="327" y="577"/>
                      <a:pt x="288" y="512"/>
                    </a:cubicBezTo>
                    <a:cubicBezTo>
                      <a:pt x="273" y="487"/>
                      <a:pt x="271" y="452"/>
                      <a:pt x="240" y="436"/>
                    </a:cubicBezTo>
                    <a:cubicBezTo>
                      <a:pt x="198" y="415"/>
                      <a:pt x="170" y="414"/>
                      <a:pt x="125" y="407"/>
                    </a:cubicBezTo>
                    <a:cubicBezTo>
                      <a:pt x="70" y="389"/>
                      <a:pt x="42" y="370"/>
                      <a:pt x="0" y="330"/>
                    </a:cubicBezTo>
                    <a:cubicBezTo>
                      <a:pt x="3" y="314"/>
                      <a:pt x="1" y="296"/>
                      <a:pt x="10" y="282"/>
                    </a:cubicBezTo>
                    <a:cubicBezTo>
                      <a:pt x="16" y="274"/>
                      <a:pt x="49" y="272"/>
                      <a:pt x="39" y="272"/>
                    </a:cubicBezTo>
                    <a:cubicBezTo>
                      <a:pt x="26" y="272"/>
                      <a:pt x="13" y="279"/>
                      <a:pt x="0" y="282"/>
                    </a:cubicBezTo>
                    <a:close/>
                  </a:path>
                </a:pathLst>
              </a:custGeom>
              <a:solidFill>
                <a:schemeClr val="hlink">
                  <a:alpha val="50195"/>
                </a:scheme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grpSp>
      </p:grpSp>
      <p:grpSp>
        <p:nvGrpSpPr>
          <p:cNvPr id="7" name="Group 7">
            <a:extLst>
              <a:ext uri="{FF2B5EF4-FFF2-40B4-BE49-F238E27FC236}">
                <a16:creationId xmlns:a16="http://schemas.microsoft.com/office/drawing/2014/main" id="{3AC6132B-83D9-405C-B82E-7F5D6920F3AE}"/>
              </a:ext>
            </a:extLst>
          </p:cNvPr>
          <p:cNvGrpSpPr>
            <a:grpSpLocks/>
          </p:cNvGrpSpPr>
          <p:nvPr/>
        </p:nvGrpSpPr>
        <p:grpSpPr bwMode="auto">
          <a:xfrm>
            <a:off x="596585" y="1410495"/>
            <a:ext cx="5277501" cy="1655763"/>
            <a:chOff x="0" y="0"/>
            <a:chExt cx="3493" cy="1043"/>
          </a:xfrm>
        </p:grpSpPr>
        <p:sp>
          <p:nvSpPr>
            <p:cNvPr id="8" name="Oval 8">
              <a:extLst>
                <a:ext uri="{FF2B5EF4-FFF2-40B4-BE49-F238E27FC236}">
                  <a16:creationId xmlns:a16="http://schemas.microsoft.com/office/drawing/2014/main" id="{827967F1-91AC-4519-8053-63622605B046}"/>
                </a:ext>
              </a:extLst>
            </p:cNvPr>
            <p:cNvSpPr>
              <a:spLocks noChangeArrowheads="1"/>
            </p:cNvSpPr>
            <p:nvPr/>
          </p:nvSpPr>
          <p:spPr bwMode="auto">
            <a:xfrm>
              <a:off x="0" y="0"/>
              <a:ext cx="862" cy="862"/>
            </a:xfrm>
            <a:prstGeom prst="ellipse">
              <a:avLst/>
            </a:prstGeom>
            <a:noFill/>
            <a:ln w="63500">
              <a:solidFill>
                <a:srgbClr val="0000FF"/>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51">
                <a:ea typeface="华文中宋" pitchFamily="2" charset="-122"/>
              </a:endParaRPr>
            </a:p>
          </p:txBody>
        </p:sp>
        <p:sp>
          <p:nvSpPr>
            <p:cNvPr id="9" name="Oval 9">
              <a:extLst>
                <a:ext uri="{FF2B5EF4-FFF2-40B4-BE49-F238E27FC236}">
                  <a16:creationId xmlns:a16="http://schemas.microsoft.com/office/drawing/2014/main" id="{ADED5D71-0556-43BB-9591-2825D34B2AA8}"/>
                </a:ext>
              </a:extLst>
            </p:cNvPr>
            <p:cNvSpPr>
              <a:spLocks noChangeArrowheads="1"/>
            </p:cNvSpPr>
            <p:nvPr/>
          </p:nvSpPr>
          <p:spPr bwMode="auto">
            <a:xfrm>
              <a:off x="2631" y="181"/>
              <a:ext cx="862" cy="862"/>
            </a:xfrm>
            <a:prstGeom prst="ellipse">
              <a:avLst/>
            </a:prstGeom>
            <a:noFill/>
            <a:ln w="63500">
              <a:solidFill>
                <a:srgbClr val="0000FF"/>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51">
                <a:ea typeface="华文中宋" pitchFamily="2" charset="-122"/>
              </a:endParaRPr>
            </a:p>
          </p:txBody>
        </p:sp>
        <p:cxnSp>
          <p:nvCxnSpPr>
            <p:cNvPr id="10" name="AutoShape 10">
              <a:extLst>
                <a:ext uri="{FF2B5EF4-FFF2-40B4-BE49-F238E27FC236}">
                  <a16:creationId xmlns:a16="http://schemas.microsoft.com/office/drawing/2014/main" id="{A3B6BA7B-0BD0-4F01-A425-3DD22CF6CF97}"/>
                </a:ext>
              </a:extLst>
            </p:cNvPr>
            <p:cNvCxnSpPr>
              <a:cxnSpLocks noChangeShapeType="1"/>
              <a:stCxn id="8" idx="6"/>
              <a:endCxn id="9" idx="2"/>
            </p:cNvCxnSpPr>
            <p:nvPr/>
          </p:nvCxnSpPr>
          <p:spPr bwMode="auto">
            <a:xfrm>
              <a:off x="882" y="431"/>
              <a:ext cx="1729" cy="181"/>
            </a:xfrm>
            <a:prstGeom prst="straightConnector1">
              <a:avLst/>
            </a:prstGeom>
            <a:noFill/>
            <a:ln w="254000">
              <a:solidFill>
                <a:srgbClr val="0000FF"/>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1" name="Freeform 11">
            <a:extLst>
              <a:ext uri="{FF2B5EF4-FFF2-40B4-BE49-F238E27FC236}">
                <a16:creationId xmlns:a16="http://schemas.microsoft.com/office/drawing/2014/main" id="{6A4B86CA-F20C-4F25-9741-1196AFAB8013}"/>
              </a:ext>
            </a:extLst>
          </p:cNvPr>
          <p:cNvSpPr>
            <a:spLocks/>
          </p:cNvSpPr>
          <p:nvPr/>
        </p:nvSpPr>
        <p:spPr bwMode="auto">
          <a:xfrm>
            <a:off x="5107314" y="1556546"/>
            <a:ext cx="1437566" cy="792162"/>
          </a:xfrm>
          <a:custGeom>
            <a:avLst/>
            <a:gdLst>
              <a:gd name="T0" fmla="*/ 0 w 952"/>
              <a:gd name="T1" fmla="*/ 2147483647 h 499"/>
              <a:gd name="T2" fmla="*/ 2147483647 w 952"/>
              <a:gd name="T3" fmla="*/ 2147483647 h 499"/>
              <a:gd name="T4" fmla="*/ 2147483647 w 952"/>
              <a:gd name="T5" fmla="*/ 0 h 499"/>
              <a:gd name="T6" fmla="*/ 0 60000 65536"/>
              <a:gd name="T7" fmla="*/ 0 60000 65536"/>
              <a:gd name="T8" fmla="*/ 0 60000 65536"/>
            </a:gdLst>
            <a:ahLst/>
            <a:cxnLst>
              <a:cxn ang="T6">
                <a:pos x="T0" y="T1"/>
              </a:cxn>
              <a:cxn ang="T7">
                <a:pos x="T2" y="T3"/>
              </a:cxn>
              <a:cxn ang="T8">
                <a:pos x="T4" y="T5"/>
              </a:cxn>
            </a:cxnLst>
            <a:rect l="0" t="0" r="r" b="b"/>
            <a:pathLst>
              <a:path w="952" h="499">
                <a:moveTo>
                  <a:pt x="0" y="499"/>
                </a:moveTo>
                <a:cubicBezTo>
                  <a:pt x="79" y="449"/>
                  <a:pt x="158" y="400"/>
                  <a:pt x="317" y="317"/>
                </a:cubicBezTo>
                <a:cubicBezTo>
                  <a:pt x="476" y="234"/>
                  <a:pt x="846" y="53"/>
                  <a:pt x="952" y="0"/>
                </a:cubicBezTo>
              </a:path>
            </a:pathLst>
          </a:custGeom>
          <a:noFill/>
          <a:ln w="127000" cmpd="sng">
            <a:solidFill>
              <a:srgbClr val="FF0000"/>
            </a:solidFill>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12" name="Oval 12">
            <a:extLst>
              <a:ext uri="{FF2B5EF4-FFF2-40B4-BE49-F238E27FC236}">
                <a16:creationId xmlns:a16="http://schemas.microsoft.com/office/drawing/2014/main" id="{5D4CC89B-4BF0-47DA-8DD1-4850B733B95A}"/>
              </a:ext>
            </a:extLst>
          </p:cNvPr>
          <p:cNvSpPr>
            <a:spLocks noChangeArrowheads="1"/>
          </p:cNvSpPr>
          <p:nvPr/>
        </p:nvSpPr>
        <p:spPr bwMode="auto">
          <a:xfrm>
            <a:off x="5668883" y="4508500"/>
            <a:ext cx="275496" cy="2889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51">
              <a:ea typeface="华文中宋" pitchFamily="2" charset="-122"/>
            </a:endParaRPr>
          </a:p>
        </p:txBody>
      </p:sp>
      <p:sp>
        <p:nvSpPr>
          <p:cNvPr id="13" name="Text Box 13">
            <a:extLst>
              <a:ext uri="{FF2B5EF4-FFF2-40B4-BE49-F238E27FC236}">
                <a16:creationId xmlns:a16="http://schemas.microsoft.com/office/drawing/2014/main" id="{8CB45E23-D5E6-4A74-BF7C-7511B7F790CB}"/>
              </a:ext>
            </a:extLst>
          </p:cNvPr>
          <p:cNvSpPr txBox="1">
            <a:spLocks noChangeArrowheads="1"/>
          </p:cNvSpPr>
          <p:nvPr/>
        </p:nvSpPr>
        <p:spPr bwMode="auto">
          <a:xfrm>
            <a:off x="5874086" y="4437063"/>
            <a:ext cx="892243" cy="407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2051">
                <a:solidFill>
                  <a:srgbClr val="000000"/>
                </a:solidFill>
                <a:ea typeface="黑体" pitchFamily="49" charset="-122"/>
              </a:rPr>
              <a:t>南京</a:t>
            </a:r>
          </a:p>
        </p:txBody>
      </p:sp>
      <p:grpSp>
        <p:nvGrpSpPr>
          <p:cNvPr id="14" name="Group 14">
            <a:extLst>
              <a:ext uri="{FF2B5EF4-FFF2-40B4-BE49-F238E27FC236}">
                <a16:creationId xmlns:a16="http://schemas.microsoft.com/office/drawing/2014/main" id="{45B7B8EC-C1C1-4F41-BB97-D1BBD1020886}"/>
              </a:ext>
            </a:extLst>
          </p:cNvPr>
          <p:cNvGrpSpPr>
            <a:grpSpLocks/>
          </p:cNvGrpSpPr>
          <p:nvPr/>
        </p:nvGrpSpPr>
        <p:grpSpPr bwMode="auto">
          <a:xfrm>
            <a:off x="3569160" y="5300664"/>
            <a:ext cx="2141670" cy="1223962"/>
            <a:chOff x="45" y="0"/>
            <a:chExt cx="1418" cy="771"/>
          </a:xfrm>
        </p:grpSpPr>
        <p:sp>
          <p:nvSpPr>
            <p:cNvPr id="15" name="Text Box 15">
              <a:extLst>
                <a:ext uri="{FF2B5EF4-FFF2-40B4-BE49-F238E27FC236}">
                  <a16:creationId xmlns:a16="http://schemas.microsoft.com/office/drawing/2014/main" id="{B9D94180-E7A0-4B2F-98AA-87B47AA131F2}"/>
                </a:ext>
              </a:extLst>
            </p:cNvPr>
            <p:cNvSpPr txBox="1">
              <a:spLocks noChangeArrowheads="1"/>
            </p:cNvSpPr>
            <p:nvPr/>
          </p:nvSpPr>
          <p:spPr bwMode="auto">
            <a:xfrm>
              <a:off x="45" y="499"/>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长</a:t>
              </a:r>
            </a:p>
          </p:txBody>
        </p:sp>
        <p:sp>
          <p:nvSpPr>
            <p:cNvPr id="16" name="Text Box 16">
              <a:extLst>
                <a:ext uri="{FF2B5EF4-FFF2-40B4-BE49-F238E27FC236}">
                  <a16:creationId xmlns:a16="http://schemas.microsoft.com/office/drawing/2014/main" id="{452D86DA-269C-4064-B4AD-7640BAD1595B}"/>
                </a:ext>
              </a:extLst>
            </p:cNvPr>
            <p:cNvSpPr txBox="1">
              <a:spLocks noChangeArrowheads="1"/>
            </p:cNvSpPr>
            <p:nvPr/>
          </p:nvSpPr>
          <p:spPr bwMode="auto">
            <a:xfrm>
              <a:off x="1162" y="0"/>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江</a:t>
              </a:r>
            </a:p>
          </p:txBody>
        </p:sp>
      </p:grpSp>
      <p:sp>
        <p:nvSpPr>
          <p:cNvPr id="17" name="Text Box 17">
            <a:extLst>
              <a:ext uri="{FF2B5EF4-FFF2-40B4-BE49-F238E27FC236}">
                <a16:creationId xmlns:a16="http://schemas.microsoft.com/office/drawing/2014/main" id="{27FBD171-B3BC-4CF2-89D9-BA01419BCB22}"/>
              </a:ext>
            </a:extLst>
          </p:cNvPr>
          <p:cNvSpPr txBox="1">
            <a:spLocks noChangeArrowheads="1"/>
          </p:cNvSpPr>
          <p:nvPr/>
        </p:nvSpPr>
        <p:spPr bwMode="auto">
          <a:xfrm>
            <a:off x="2721190" y="5661025"/>
            <a:ext cx="891110" cy="407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2051">
                <a:solidFill>
                  <a:srgbClr val="000000"/>
                </a:solidFill>
                <a:ea typeface="黑体" pitchFamily="49" charset="-122"/>
              </a:rPr>
              <a:t>武汉</a:t>
            </a:r>
          </a:p>
        </p:txBody>
      </p:sp>
      <p:sp>
        <p:nvSpPr>
          <p:cNvPr id="18" name="Oval 18">
            <a:extLst>
              <a:ext uri="{FF2B5EF4-FFF2-40B4-BE49-F238E27FC236}">
                <a16:creationId xmlns:a16="http://schemas.microsoft.com/office/drawing/2014/main" id="{9B1247EC-F051-46D8-88E4-DCC5A02E9CD4}"/>
              </a:ext>
            </a:extLst>
          </p:cNvPr>
          <p:cNvSpPr>
            <a:spLocks noChangeArrowheads="1"/>
          </p:cNvSpPr>
          <p:nvPr/>
        </p:nvSpPr>
        <p:spPr bwMode="auto">
          <a:xfrm>
            <a:off x="2995554" y="5516564"/>
            <a:ext cx="275496" cy="288925"/>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51">
              <a:ea typeface="华文中宋" pitchFamily="2" charset="-122"/>
            </a:endParaRPr>
          </a:p>
        </p:txBody>
      </p:sp>
      <p:grpSp>
        <p:nvGrpSpPr>
          <p:cNvPr id="19" name="Group 19">
            <a:extLst>
              <a:ext uri="{FF2B5EF4-FFF2-40B4-BE49-F238E27FC236}">
                <a16:creationId xmlns:a16="http://schemas.microsoft.com/office/drawing/2014/main" id="{E34C58F4-8C7A-45FE-A374-919C6D06DBEE}"/>
              </a:ext>
            </a:extLst>
          </p:cNvPr>
          <p:cNvGrpSpPr>
            <a:grpSpLocks/>
          </p:cNvGrpSpPr>
          <p:nvPr/>
        </p:nvGrpSpPr>
        <p:grpSpPr bwMode="auto">
          <a:xfrm>
            <a:off x="1472106" y="4669848"/>
            <a:ext cx="824191" cy="1439863"/>
            <a:chOff x="45" y="0"/>
            <a:chExt cx="545" cy="907"/>
          </a:xfrm>
        </p:grpSpPr>
        <p:sp>
          <p:nvSpPr>
            <p:cNvPr id="20" name="Text Box 20">
              <a:extLst>
                <a:ext uri="{FF2B5EF4-FFF2-40B4-BE49-F238E27FC236}">
                  <a16:creationId xmlns:a16="http://schemas.microsoft.com/office/drawing/2014/main" id="{183DD4E2-6A1E-428F-9603-CF70347B254D}"/>
                </a:ext>
              </a:extLst>
            </p:cNvPr>
            <p:cNvSpPr txBox="1">
              <a:spLocks noChangeArrowheads="1"/>
            </p:cNvSpPr>
            <p:nvPr/>
          </p:nvSpPr>
          <p:spPr bwMode="auto">
            <a:xfrm>
              <a:off x="45" y="0"/>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dirty="0">
                  <a:solidFill>
                    <a:srgbClr val="660066"/>
                  </a:solidFill>
                  <a:ea typeface="黑体" pitchFamily="49" charset="-122"/>
                </a:rPr>
                <a:t>汉</a:t>
              </a:r>
            </a:p>
          </p:txBody>
        </p:sp>
        <p:sp>
          <p:nvSpPr>
            <p:cNvPr id="21" name="Text Box 21">
              <a:extLst>
                <a:ext uri="{FF2B5EF4-FFF2-40B4-BE49-F238E27FC236}">
                  <a16:creationId xmlns:a16="http://schemas.microsoft.com/office/drawing/2014/main" id="{EBF64A2D-1C4A-417B-94B9-2DB161104541}"/>
                </a:ext>
              </a:extLst>
            </p:cNvPr>
            <p:cNvSpPr txBox="1">
              <a:spLocks noChangeArrowheads="1"/>
            </p:cNvSpPr>
            <p:nvPr/>
          </p:nvSpPr>
          <p:spPr bwMode="auto">
            <a:xfrm>
              <a:off x="289" y="635"/>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水</a:t>
              </a:r>
            </a:p>
          </p:txBody>
        </p:sp>
      </p:grpSp>
      <p:sp>
        <p:nvSpPr>
          <p:cNvPr id="22" name="Freeform 22">
            <a:extLst>
              <a:ext uri="{FF2B5EF4-FFF2-40B4-BE49-F238E27FC236}">
                <a16:creationId xmlns:a16="http://schemas.microsoft.com/office/drawing/2014/main" id="{8D51BDAE-D773-48E0-B5E3-183E4A327E8C}"/>
              </a:ext>
            </a:extLst>
          </p:cNvPr>
          <p:cNvSpPr>
            <a:spLocks/>
          </p:cNvSpPr>
          <p:nvPr/>
        </p:nvSpPr>
        <p:spPr bwMode="auto">
          <a:xfrm>
            <a:off x="3363955" y="1026222"/>
            <a:ext cx="410410" cy="722313"/>
          </a:xfrm>
          <a:custGeom>
            <a:avLst/>
            <a:gdLst>
              <a:gd name="T0" fmla="*/ 0 w 454"/>
              <a:gd name="T1" fmla="*/ 2147483647 h 681"/>
              <a:gd name="T2" fmla="*/ 2147483647 w 454"/>
              <a:gd name="T3" fmla="*/ 2147483647 h 681"/>
              <a:gd name="T4" fmla="*/ 2147483647 w 454"/>
              <a:gd name="T5" fmla="*/ 0 h 681"/>
              <a:gd name="T6" fmla="*/ 0 60000 65536"/>
              <a:gd name="T7" fmla="*/ 0 60000 65536"/>
              <a:gd name="T8" fmla="*/ 0 60000 65536"/>
            </a:gdLst>
            <a:ahLst/>
            <a:cxnLst>
              <a:cxn ang="T6">
                <a:pos x="T0" y="T1"/>
              </a:cxn>
              <a:cxn ang="T7">
                <a:pos x="T2" y="T3"/>
              </a:cxn>
              <a:cxn ang="T8">
                <a:pos x="T4" y="T5"/>
              </a:cxn>
            </a:cxnLst>
            <a:rect l="0" t="0" r="r" b="b"/>
            <a:pathLst>
              <a:path w="454" h="681">
                <a:moveTo>
                  <a:pt x="0" y="681"/>
                </a:moveTo>
                <a:cubicBezTo>
                  <a:pt x="7" y="601"/>
                  <a:pt x="15" y="522"/>
                  <a:pt x="91" y="408"/>
                </a:cubicBezTo>
                <a:cubicBezTo>
                  <a:pt x="167" y="294"/>
                  <a:pt x="393" y="68"/>
                  <a:pt x="454" y="0"/>
                </a:cubicBezTo>
              </a:path>
            </a:pathLst>
          </a:custGeom>
          <a:noFill/>
          <a:ln w="127000" cmpd="sng">
            <a:solidFill>
              <a:srgbClr val="FF0000"/>
            </a:solidFill>
            <a:miter lim="800000"/>
            <a:headEnd type="stealth"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grpSp>
        <p:nvGrpSpPr>
          <p:cNvPr id="23" name="Group 23">
            <a:extLst>
              <a:ext uri="{FF2B5EF4-FFF2-40B4-BE49-F238E27FC236}">
                <a16:creationId xmlns:a16="http://schemas.microsoft.com/office/drawing/2014/main" id="{DA168C8B-7D67-4B9F-919B-C641DEAF5514}"/>
              </a:ext>
            </a:extLst>
          </p:cNvPr>
          <p:cNvGrpSpPr>
            <a:grpSpLocks/>
          </p:cNvGrpSpPr>
          <p:nvPr/>
        </p:nvGrpSpPr>
        <p:grpSpPr bwMode="auto">
          <a:xfrm>
            <a:off x="4051920" y="3237217"/>
            <a:ext cx="1096314" cy="1155700"/>
            <a:chOff x="0" y="0"/>
            <a:chExt cx="725" cy="728"/>
          </a:xfrm>
        </p:grpSpPr>
        <p:sp>
          <p:nvSpPr>
            <p:cNvPr id="24" name="Freeform 24">
              <a:extLst>
                <a:ext uri="{FF2B5EF4-FFF2-40B4-BE49-F238E27FC236}">
                  <a16:creationId xmlns:a16="http://schemas.microsoft.com/office/drawing/2014/main" id="{AA53492B-37FE-4B52-BB9A-C034CBAAAE2E}"/>
                </a:ext>
              </a:extLst>
            </p:cNvPr>
            <p:cNvSpPr>
              <a:spLocks/>
            </p:cNvSpPr>
            <p:nvPr/>
          </p:nvSpPr>
          <p:spPr bwMode="auto">
            <a:xfrm>
              <a:off x="318" y="0"/>
              <a:ext cx="144" cy="544"/>
            </a:xfrm>
            <a:custGeom>
              <a:avLst/>
              <a:gdLst>
                <a:gd name="T0" fmla="*/ 144 w 144"/>
                <a:gd name="T1" fmla="*/ 0 h 544"/>
                <a:gd name="T2" fmla="*/ 8 w 144"/>
                <a:gd name="T3" fmla="*/ 227 h 544"/>
                <a:gd name="T4" fmla="*/ 99 w 144"/>
                <a:gd name="T5" fmla="*/ 544 h 544"/>
                <a:gd name="T6" fmla="*/ 0 60000 65536"/>
                <a:gd name="T7" fmla="*/ 0 60000 65536"/>
                <a:gd name="T8" fmla="*/ 0 60000 65536"/>
              </a:gdLst>
              <a:ahLst/>
              <a:cxnLst>
                <a:cxn ang="T6">
                  <a:pos x="T0" y="T1"/>
                </a:cxn>
                <a:cxn ang="T7">
                  <a:pos x="T2" y="T3"/>
                </a:cxn>
                <a:cxn ang="T8">
                  <a:pos x="T4" y="T5"/>
                </a:cxn>
              </a:cxnLst>
              <a:rect l="0" t="0" r="r" b="b"/>
              <a:pathLst>
                <a:path w="144" h="544">
                  <a:moveTo>
                    <a:pt x="144" y="0"/>
                  </a:moveTo>
                  <a:cubicBezTo>
                    <a:pt x="80" y="68"/>
                    <a:pt x="16" y="136"/>
                    <a:pt x="8" y="227"/>
                  </a:cubicBezTo>
                  <a:cubicBezTo>
                    <a:pt x="0" y="318"/>
                    <a:pt x="84" y="491"/>
                    <a:pt x="99" y="544"/>
                  </a:cubicBezTo>
                </a:path>
              </a:pathLst>
            </a:custGeom>
            <a:noFill/>
            <a:ln w="127000" cmpd="sng">
              <a:solidFill>
                <a:srgbClr val="FF0000"/>
              </a:solidFill>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25" name="Text Box 25">
              <a:extLst>
                <a:ext uri="{FF2B5EF4-FFF2-40B4-BE49-F238E27FC236}">
                  <a16:creationId xmlns:a16="http://schemas.microsoft.com/office/drawing/2014/main" id="{827F09DF-BF8C-4A56-B60A-F7D802EAD861}"/>
                </a:ext>
              </a:extLst>
            </p:cNvPr>
            <p:cNvSpPr txBox="1">
              <a:spLocks noChangeArrowheads="1"/>
            </p:cNvSpPr>
            <p:nvPr/>
          </p:nvSpPr>
          <p:spPr bwMode="auto">
            <a:xfrm>
              <a:off x="0" y="499"/>
              <a:ext cx="725"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FF0000"/>
                  </a:solidFill>
                  <a:ea typeface="黑体" pitchFamily="49" charset="-122"/>
                </a:rPr>
                <a:t>豫皖苏</a:t>
              </a:r>
            </a:p>
          </p:txBody>
        </p:sp>
      </p:grpSp>
      <p:grpSp>
        <p:nvGrpSpPr>
          <p:cNvPr id="26" name="Group 26">
            <a:extLst>
              <a:ext uri="{FF2B5EF4-FFF2-40B4-BE49-F238E27FC236}">
                <a16:creationId xmlns:a16="http://schemas.microsoft.com/office/drawing/2014/main" id="{AD99A47C-B0A8-4CCC-994A-527CB1BDA642}"/>
              </a:ext>
            </a:extLst>
          </p:cNvPr>
          <p:cNvGrpSpPr>
            <a:grpSpLocks/>
          </p:cNvGrpSpPr>
          <p:nvPr/>
        </p:nvGrpSpPr>
        <p:grpSpPr bwMode="auto">
          <a:xfrm>
            <a:off x="-74209" y="874083"/>
            <a:ext cx="857098" cy="1731669"/>
            <a:chOff x="0" y="0"/>
            <a:chExt cx="567" cy="1273"/>
          </a:xfrm>
        </p:grpSpPr>
        <p:sp>
          <p:nvSpPr>
            <p:cNvPr id="27" name="Freeform 27">
              <a:extLst>
                <a:ext uri="{FF2B5EF4-FFF2-40B4-BE49-F238E27FC236}">
                  <a16:creationId xmlns:a16="http://schemas.microsoft.com/office/drawing/2014/main" id="{FD7068FA-7641-4339-BCF4-707643DA517D}"/>
                </a:ext>
              </a:extLst>
            </p:cNvPr>
            <p:cNvSpPr>
              <a:spLocks/>
            </p:cNvSpPr>
            <p:nvPr/>
          </p:nvSpPr>
          <p:spPr bwMode="auto">
            <a:xfrm>
              <a:off x="158" y="0"/>
              <a:ext cx="197" cy="817"/>
            </a:xfrm>
            <a:custGeom>
              <a:avLst/>
              <a:gdLst>
                <a:gd name="T0" fmla="*/ 0 w 197"/>
                <a:gd name="T1" fmla="*/ 0 h 817"/>
                <a:gd name="T2" fmla="*/ 182 w 197"/>
                <a:gd name="T3" fmla="*/ 182 h 817"/>
                <a:gd name="T4" fmla="*/ 91 w 197"/>
                <a:gd name="T5" fmla="*/ 817 h 817"/>
                <a:gd name="T6" fmla="*/ 0 60000 65536"/>
                <a:gd name="T7" fmla="*/ 0 60000 65536"/>
                <a:gd name="T8" fmla="*/ 0 60000 65536"/>
              </a:gdLst>
              <a:ahLst/>
              <a:cxnLst>
                <a:cxn ang="T6">
                  <a:pos x="T0" y="T1"/>
                </a:cxn>
                <a:cxn ang="T7">
                  <a:pos x="T2" y="T3"/>
                </a:cxn>
                <a:cxn ang="T8">
                  <a:pos x="T4" y="T5"/>
                </a:cxn>
              </a:cxnLst>
              <a:rect l="0" t="0" r="r" b="b"/>
              <a:pathLst>
                <a:path w="197" h="817">
                  <a:moveTo>
                    <a:pt x="0" y="0"/>
                  </a:moveTo>
                  <a:cubicBezTo>
                    <a:pt x="83" y="23"/>
                    <a:pt x="167" y="46"/>
                    <a:pt x="182" y="182"/>
                  </a:cubicBezTo>
                  <a:cubicBezTo>
                    <a:pt x="197" y="318"/>
                    <a:pt x="106" y="711"/>
                    <a:pt x="91" y="817"/>
                  </a:cubicBezTo>
                </a:path>
              </a:pathLst>
            </a:custGeom>
            <a:noFill/>
            <a:ln w="127000" cmpd="sng">
              <a:solidFill>
                <a:srgbClr val="FF0000"/>
              </a:solidFill>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grpSp>
          <p:nvGrpSpPr>
            <p:cNvPr id="28" name="Group 28">
              <a:extLst>
                <a:ext uri="{FF2B5EF4-FFF2-40B4-BE49-F238E27FC236}">
                  <a16:creationId xmlns:a16="http://schemas.microsoft.com/office/drawing/2014/main" id="{0B7FC20E-21E3-43DC-B5CA-9EF0B8398605}"/>
                </a:ext>
              </a:extLst>
            </p:cNvPr>
            <p:cNvGrpSpPr>
              <a:grpSpLocks/>
            </p:cNvGrpSpPr>
            <p:nvPr/>
          </p:nvGrpSpPr>
          <p:grpSpPr bwMode="auto">
            <a:xfrm>
              <a:off x="0" y="817"/>
              <a:ext cx="567" cy="456"/>
              <a:chOff x="0" y="0"/>
              <a:chExt cx="567" cy="456"/>
            </a:xfrm>
          </p:grpSpPr>
          <p:sp>
            <p:nvSpPr>
              <p:cNvPr id="29" name="Oval 29">
                <a:extLst>
                  <a:ext uri="{FF2B5EF4-FFF2-40B4-BE49-F238E27FC236}">
                    <a16:creationId xmlns:a16="http://schemas.microsoft.com/office/drawing/2014/main" id="{F61F3FDA-BC0B-4206-BFA2-BC18508EEB27}"/>
                  </a:ext>
                </a:extLst>
              </p:cNvPr>
              <p:cNvSpPr>
                <a:spLocks noChangeArrowheads="1"/>
              </p:cNvSpPr>
              <p:nvPr/>
            </p:nvSpPr>
            <p:spPr bwMode="auto">
              <a:xfrm>
                <a:off x="159" y="0"/>
                <a:ext cx="181" cy="181"/>
              </a:xfrm>
              <a:prstGeom prst="ellipse">
                <a:avLst/>
              </a:prstGeom>
              <a:solidFill>
                <a:srgbClr val="FF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051">
                  <a:ea typeface="华文中宋" pitchFamily="2" charset="-122"/>
                </a:endParaRPr>
              </a:p>
            </p:txBody>
          </p:sp>
          <p:sp>
            <p:nvSpPr>
              <p:cNvPr id="30" name="Text Box 30">
                <a:extLst>
                  <a:ext uri="{FF2B5EF4-FFF2-40B4-BE49-F238E27FC236}">
                    <a16:creationId xmlns:a16="http://schemas.microsoft.com/office/drawing/2014/main" id="{3C45A2EA-CC76-456A-A6A2-EA486AB17841}"/>
                  </a:ext>
                </a:extLst>
              </p:cNvPr>
              <p:cNvSpPr txBox="1">
                <a:spLocks noChangeArrowheads="1"/>
              </p:cNvSpPr>
              <p:nvPr/>
            </p:nvSpPr>
            <p:spPr bwMode="auto">
              <a:xfrm>
                <a:off x="0" y="227"/>
                <a:ext cx="567"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FF0000"/>
                    </a:solidFill>
                    <a:ea typeface="黑体" pitchFamily="49" charset="-122"/>
                  </a:rPr>
                  <a:t>延安</a:t>
                </a:r>
              </a:p>
            </p:txBody>
          </p:sp>
        </p:grpSp>
      </p:grpSp>
      <p:grpSp>
        <p:nvGrpSpPr>
          <p:cNvPr id="31" name="Group 31">
            <a:extLst>
              <a:ext uri="{FF2B5EF4-FFF2-40B4-BE49-F238E27FC236}">
                <a16:creationId xmlns:a16="http://schemas.microsoft.com/office/drawing/2014/main" id="{052243B4-14AF-4E71-86BE-47B4CBAF2BB5}"/>
              </a:ext>
            </a:extLst>
          </p:cNvPr>
          <p:cNvGrpSpPr>
            <a:grpSpLocks/>
          </p:cNvGrpSpPr>
          <p:nvPr/>
        </p:nvGrpSpPr>
        <p:grpSpPr bwMode="auto">
          <a:xfrm>
            <a:off x="1174888" y="3212807"/>
            <a:ext cx="1096314" cy="1516063"/>
            <a:chOff x="0" y="0"/>
            <a:chExt cx="725" cy="955"/>
          </a:xfrm>
        </p:grpSpPr>
        <p:sp>
          <p:nvSpPr>
            <p:cNvPr id="32" name="Freeform 32">
              <a:extLst>
                <a:ext uri="{FF2B5EF4-FFF2-40B4-BE49-F238E27FC236}">
                  <a16:creationId xmlns:a16="http://schemas.microsoft.com/office/drawing/2014/main" id="{589ADD93-61C4-434D-909E-A0BB77475D17}"/>
                </a:ext>
              </a:extLst>
            </p:cNvPr>
            <p:cNvSpPr>
              <a:spLocks/>
            </p:cNvSpPr>
            <p:nvPr/>
          </p:nvSpPr>
          <p:spPr bwMode="auto">
            <a:xfrm>
              <a:off x="317" y="0"/>
              <a:ext cx="317" cy="725"/>
            </a:xfrm>
            <a:custGeom>
              <a:avLst/>
              <a:gdLst>
                <a:gd name="T0" fmla="*/ 317 w 317"/>
                <a:gd name="T1" fmla="*/ 0 h 725"/>
                <a:gd name="T2" fmla="*/ 45 w 317"/>
                <a:gd name="T3" fmla="*/ 272 h 725"/>
                <a:gd name="T4" fmla="*/ 45 w 317"/>
                <a:gd name="T5" fmla="*/ 725 h 725"/>
                <a:gd name="T6" fmla="*/ 0 60000 65536"/>
                <a:gd name="T7" fmla="*/ 0 60000 65536"/>
                <a:gd name="T8" fmla="*/ 0 60000 65536"/>
              </a:gdLst>
              <a:ahLst/>
              <a:cxnLst>
                <a:cxn ang="T6">
                  <a:pos x="T0" y="T1"/>
                </a:cxn>
                <a:cxn ang="T7">
                  <a:pos x="T2" y="T3"/>
                </a:cxn>
                <a:cxn ang="T8">
                  <a:pos x="T4" y="T5"/>
                </a:cxn>
              </a:cxnLst>
              <a:rect l="0" t="0" r="r" b="b"/>
              <a:pathLst>
                <a:path w="317" h="725">
                  <a:moveTo>
                    <a:pt x="317" y="0"/>
                  </a:moveTo>
                  <a:cubicBezTo>
                    <a:pt x="203" y="75"/>
                    <a:pt x="90" y="151"/>
                    <a:pt x="45" y="272"/>
                  </a:cubicBezTo>
                  <a:cubicBezTo>
                    <a:pt x="0" y="393"/>
                    <a:pt x="45" y="650"/>
                    <a:pt x="45" y="725"/>
                  </a:cubicBezTo>
                </a:path>
              </a:pathLst>
            </a:custGeom>
            <a:noFill/>
            <a:ln w="127000" cmpd="sng">
              <a:solidFill>
                <a:srgbClr val="FF0000"/>
              </a:solidFill>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33" name="Text Box 33">
              <a:extLst>
                <a:ext uri="{FF2B5EF4-FFF2-40B4-BE49-F238E27FC236}">
                  <a16:creationId xmlns:a16="http://schemas.microsoft.com/office/drawing/2014/main" id="{C7474A56-EA53-442F-A405-51B560E1A696}"/>
                </a:ext>
              </a:extLst>
            </p:cNvPr>
            <p:cNvSpPr txBox="1">
              <a:spLocks noChangeArrowheads="1"/>
            </p:cNvSpPr>
            <p:nvPr/>
          </p:nvSpPr>
          <p:spPr bwMode="auto">
            <a:xfrm>
              <a:off x="0" y="726"/>
              <a:ext cx="725"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FF0000"/>
                  </a:solidFill>
                  <a:ea typeface="黑体" pitchFamily="49" charset="-122"/>
                </a:rPr>
                <a:t>豫陕鄂</a:t>
              </a:r>
            </a:p>
          </p:txBody>
        </p:sp>
      </p:grpSp>
      <p:grpSp>
        <p:nvGrpSpPr>
          <p:cNvPr id="34" name="Group 34">
            <a:extLst>
              <a:ext uri="{FF2B5EF4-FFF2-40B4-BE49-F238E27FC236}">
                <a16:creationId xmlns:a16="http://schemas.microsoft.com/office/drawing/2014/main" id="{F299B07A-7F3B-4193-AE1C-DB5CE99E69C3}"/>
              </a:ext>
            </a:extLst>
          </p:cNvPr>
          <p:cNvGrpSpPr>
            <a:grpSpLocks/>
          </p:cNvGrpSpPr>
          <p:nvPr/>
        </p:nvGrpSpPr>
        <p:grpSpPr bwMode="auto">
          <a:xfrm>
            <a:off x="5287418" y="3776762"/>
            <a:ext cx="772100" cy="935037"/>
            <a:chOff x="45" y="0"/>
            <a:chExt cx="511" cy="589"/>
          </a:xfrm>
        </p:grpSpPr>
        <p:sp>
          <p:nvSpPr>
            <p:cNvPr id="35" name="Text Box 35">
              <a:extLst>
                <a:ext uri="{FF2B5EF4-FFF2-40B4-BE49-F238E27FC236}">
                  <a16:creationId xmlns:a16="http://schemas.microsoft.com/office/drawing/2014/main" id="{1B9B54ED-382F-4515-891A-B73D1CEBE02F}"/>
                </a:ext>
              </a:extLst>
            </p:cNvPr>
            <p:cNvSpPr txBox="1">
              <a:spLocks noChangeArrowheads="1"/>
            </p:cNvSpPr>
            <p:nvPr/>
          </p:nvSpPr>
          <p:spPr bwMode="auto">
            <a:xfrm>
              <a:off x="45" y="0"/>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运</a:t>
              </a:r>
            </a:p>
          </p:txBody>
        </p:sp>
        <p:sp>
          <p:nvSpPr>
            <p:cNvPr id="36" name="Text Box 36">
              <a:extLst>
                <a:ext uri="{FF2B5EF4-FFF2-40B4-BE49-F238E27FC236}">
                  <a16:creationId xmlns:a16="http://schemas.microsoft.com/office/drawing/2014/main" id="{0049356D-C0F8-45BC-A813-55B664BF19B7}"/>
                </a:ext>
              </a:extLst>
            </p:cNvPr>
            <p:cNvSpPr txBox="1">
              <a:spLocks noChangeArrowheads="1"/>
            </p:cNvSpPr>
            <p:nvPr/>
          </p:nvSpPr>
          <p:spPr bwMode="auto">
            <a:xfrm>
              <a:off x="255" y="317"/>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河</a:t>
              </a:r>
            </a:p>
          </p:txBody>
        </p:sp>
      </p:grpSp>
      <p:grpSp>
        <p:nvGrpSpPr>
          <p:cNvPr id="37" name="Group 37">
            <a:extLst>
              <a:ext uri="{FF2B5EF4-FFF2-40B4-BE49-F238E27FC236}">
                <a16:creationId xmlns:a16="http://schemas.microsoft.com/office/drawing/2014/main" id="{ACEB751B-968D-4C48-9FF6-DA74A224E111}"/>
              </a:ext>
            </a:extLst>
          </p:cNvPr>
          <p:cNvGrpSpPr>
            <a:grpSpLocks/>
          </p:cNvGrpSpPr>
          <p:nvPr/>
        </p:nvGrpSpPr>
        <p:grpSpPr bwMode="auto">
          <a:xfrm>
            <a:off x="3131599" y="4221460"/>
            <a:ext cx="1895592" cy="647700"/>
            <a:chOff x="45" y="0"/>
            <a:chExt cx="1254" cy="408"/>
          </a:xfrm>
        </p:grpSpPr>
        <p:sp>
          <p:nvSpPr>
            <p:cNvPr id="38" name="Text Box 38">
              <a:extLst>
                <a:ext uri="{FF2B5EF4-FFF2-40B4-BE49-F238E27FC236}">
                  <a16:creationId xmlns:a16="http://schemas.microsoft.com/office/drawing/2014/main" id="{CCCD3D1F-A6B8-47F1-9611-4000A35468F0}"/>
                </a:ext>
              </a:extLst>
            </p:cNvPr>
            <p:cNvSpPr txBox="1">
              <a:spLocks noChangeArrowheads="1"/>
            </p:cNvSpPr>
            <p:nvPr/>
          </p:nvSpPr>
          <p:spPr bwMode="auto">
            <a:xfrm>
              <a:off x="45" y="136"/>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660066"/>
                  </a:solidFill>
                  <a:ea typeface="黑体" pitchFamily="49" charset="-122"/>
                </a:rPr>
                <a:t>淮</a:t>
              </a:r>
            </a:p>
          </p:txBody>
        </p:sp>
        <p:sp>
          <p:nvSpPr>
            <p:cNvPr id="39" name="Text Box 39">
              <a:extLst>
                <a:ext uri="{FF2B5EF4-FFF2-40B4-BE49-F238E27FC236}">
                  <a16:creationId xmlns:a16="http://schemas.microsoft.com/office/drawing/2014/main" id="{45F017B4-3869-476D-8E12-CA1A88F990B0}"/>
                </a:ext>
              </a:extLst>
            </p:cNvPr>
            <p:cNvSpPr txBox="1">
              <a:spLocks noChangeArrowheads="1"/>
            </p:cNvSpPr>
            <p:nvPr/>
          </p:nvSpPr>
          <p:spPr bwMode="auto">
            <a:xfrm>
              <a:off x="998" y="0"/>
              <a:ext cx="301" cy="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dirty="0">
                  <a:solidFill>
                    <a:srgbClr val="660066"/>
                  </a:solidFill>
                  <a:ea typeface="黑体" pitchFamily="49" charset="-122"/>
                </a:rPr>
                <a:t>河</a:t>
              </a:r>
            </a:p>
          </p:txBody>
        </p:sp>
      </p:grpSp>
      <p:grpSp>
        <p:nvGrpSpPr>
          <p:cNvPr id="40" name="Group 40">
            <a:extLst>
              <a:ext uri="{FF2B5EF4-FFF2-40B4-BE49-F238E27FC236}">
                <a16:creationId xmlns:a16="http://schemas.microsoft.com/office/drawing/2014/main" id="{D4EA7BD8-8734-45C1-B520-DB597F0DB47D}"/>
              </a:ext>
            </a:extLst>
          </p:cNvPr>
          <p:cNvGrpSpPr>
            <a:grpSpLocks/>
          </p:cNvGrpSpPr>
          <p:nvPr/>
        </p:nvGrpSpPr>
        <p:grpSpPr bwMode="auto">
          <a:xfrm>
            <a:off x="3608045" y="1739918"/>
            <a:ext cx="1403555" cy="3890962"/>
            <a:chOff x="0" y="0"/>
            <a:chExt cx="929" cy="2451"/>
          </a:xfrm>
        </p:grpSpPr>
        <p:sp>
          <p:nvSpPr>
            <p:cNvPr id="41" name="Freeform 41">
              <a:extLst>
                <a:ext uri="{FF2B5EF4-FFF2-40B4-BE49-F238E27FC236}">
                  <a16:creationId xmlns:a16="http://schemas.microsoft.com/office/drawing/2014/main" id="{69F41649-53F4-4F12-BB08-6C7E569F3EEF}"/>
                </a:ext>
              </a:extLst>
            </p:cNvPr>
            <p:cNvSpPr>
              <a:spLocks/>
            </p:cNvSpPr>
            <p:nvPr/>
          </p:nvSpPr>
          <p:spPr bwMode="auto">
            <a:xfrm>
              <a:off x="0" y="0"/>
              <a:ext cx="567" cy="2268"/>
            </a:xfrm>
            <a:custGeom>
              <a:avLst/>
              <a:gdLst>
                <a:gd name="T0" fmla="*/ 385 w 567"/>
                <a:gd name="T1" fmla="*/ 0 h 2268"/>
                <a:gd name="T2" fmla="*/ 158 w 567"/>
                <a:gd name="T3" fmla="*/ 771 h 2268"/>
                <a:gd name="T4" fmla="*/ 68 w 567"/>
                <a:gd name="T5" fmla="*/ 1542 h 2268"/>
                <a:gd name="T6" fmla="*/ 567 w 567"/>
                <a:gd name="T7" fmla="*/ 2268 h 226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7" h="2268">
                  <a:moveTo>
                    <a:pt x="385" y="0"/>
                  </a:moveTo>
                  <a:cubicBezTo>
                    <a:pt x="298" y="257"/>
                    <a:pt x="211" y="514"/>
                    <a:pt x="158" y="771"/>
                  </a:cubicBezTo>
                  <a:cubicBezTo>
                    <a:pt x="105" y="1028"/>
                    <a:pt x="0" y="1292"/>
                    <a:pt x="68" y="1542"/>
                  </a:cubicBezTo>
                  <a:cubicBezTo>
                    <a:pt x="136" y="1792"/>
                    <a:pt x="484" y="2147"/>
                    <a:pt x="567" y="2268"/>
                  </a:cubicBezTo>
                </a:path>
              </a:pathLst>
            </a:custGeom>
            <a:noFill/>
            <a:ln w="127000" cmpd="sng">
              <a:solidFill>
                <a:srgbClr val="FF0000"/>
              </a:solidFill>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42" name="Text Box 42">
              <a:extLst>
                <a:ext uri="{FF2B5EF4-FFF2-40B4-BE49-F238E27FC236}">
                  <a16:creationId xmlns:a16="http://schemas.microsoft.com/office/drawing/2014/main" id="{7659F491-4E85-4C3D-9FD4-E87748085970}"/>
                </a:ext>
              </a:extLst>
            </p:cNvPr>
            <p:cNvSpPr txBox="1">
              <a:spLocks noChangeArrowheads="1"/>
            </p:cNvSpPr>
            <p:nvPr/>
          </p:nvSpPr>
          <p:spPr bwMode="auto">
            <a:xfrm>
              <a:off x="204" y="2222"/>
              <a:ext cx="725"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spcBef>
                  <a:spcPct val="50000"/>
                </a:spcBef>
              </a:pPr>
              <a:r>
                <a:rPr lang="zh-CN" altLang="en-US" sz="1758">
                  <a:solidFill>
                    <a:srgbClr val="FF0000"/>
                  </a:solidFill>
                  <a:ea typeface="黑体" pitchFamily="49" charset="-122"/>
                </a:rPr>
                <a:t>鄂豫皖</a:t>
              </a:r>
            </a:p>
          </p:txBody>
        </p:sp>
      </p:grpSp>
      <p:sp>
        <p:nvSpPr>
          <p:cNvPr id="43" name="Rectangle 43">
            <a:hlinkClick r:id="rId3" action="ppaction://hlinksldjump"/>
            <a:extLst>
              <a:ext uri="{FF2B5EF4-FFF2-40B4-BE49-F238E27FC236}">
                <a16:creationId xmlns:a16="http://schemas.microsoft.com/office/drawing/2014/main" id="{FA25C149-9BD7-47B0-9D0F-1D073F5D0D65}"/>
              </a:ext>
            </a:extLst>
          </p:cNvPr>
          <p:cNvSpPr>
            <a:spLocks noChangeArrowheads="1"/>
          </p:cNvSpPr>
          <p:nvPr/>
        </p:nvSpPr>
        <p:spPr bwMode="auto">
          <a:xfrm>
            <a:off x="7278657" y="714385"/>
            <a:ext cx="1865343" cy="6124754"/>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a:spAutoFit/>
          </a:bodyPr>
          <a:lstStyle/>
          <a:p>
            <a:r>
              <a:rPr lang="en-US" altLang="zh-CN" sz="2800" dirty="0">
                <a:latin typeface="微软雅黑" panose="020B0503020204020204" pitchFamily="34" charset="-122"/>
                <a:ea typeface="微软雅黑" panose="020B0503020204020204" pitchFamily="34" charset="-122"/>
              </a:rPr>
              <a:t>1947</a:t>
            </a:r>
            <a:r>
              <a:rPr lang="zh-CN" altLang="en-US" sz="2800" dirty="0">
                <a:latin typeface="微软雅黑" panose="020B0503020204020204" pitchFamily="34" charset="-122"/>
                <a:ea typeface="微软雅黑" panose="020B0503020204020204" pitchFamily="34" charset="-122"/>
              </a:rPr>
              <a:t>年</a:t>
            </a:r>
            <a:r>
              <a:rPr lang="en-US" altLang="zh-CN" sz="2800" dirty="0">
                <a:latin typeface="微软雅黑" panose="020B0503020204020204" pitchFamily="34" charset="-122"/>
                <a:ea typeface="微软雅黑" panose="020B0503020204020204" pitchFamily="34" charset="-122"/>
              </a:rPr>
              <a:t>6</a:t>
            </a:r>
            <a:r>
              <a:rPr lang="zh-CN" altLang="en-US" sz="2800" dirty="0">
                <a:latin typeface="微软雅黑" panose="020B0503020204020204" pitchFamily="34" charset="-122"/>
                <a:ea typeface="微软雅黑" panose="020B0503020204020204" pitchFamily="34" charset="-122"/>
              </a:rPr>
              <a:t>月刘伯承邓小平率晋冀鲁豫解放军挺进大别山，揭开了战略反攻的序幕。东北、华北、胶东、西北等其他战场也展开了反攻。</a:t>
            </a:r>
          </a:p>
        </p:txBody>
      </p:sp>
      <p:sp>
        <p:nvSpPr>
          <p:cNvPr id="44" name="Freeform 45">
            <a:extLst>
              <a:ext uri="{FF2B5EF4-FFF2-40B4-BE49-F238E27FC236}">
                <a16:creationId xmlns:a16="http://schemas.microsoft.com/office/drawing/2014/main" id="{DD0CE891-885A-4902-A8C8-D3454CD9A624}"/>
              </a:ext>
            </a:extLst>
          </p:cNvPr>
          <p:cNvSpPr>
            <a:spLocks/>
          </p:cNvSpPr>
          <p:nvPr/>
        </p:nvSpPr>
        <p:spPr bwMode="auto">
          <a:xfrm>
            <a:off x="3885530" y="4508500"/>
            <a:ext cx="1783353" cy="312738"/>
          </a:xfrm>
          <a:custGeom>
            <a:avLst/>
            <a:gdLst>
              <a:gd name="T0" fmla="*/ 0 w 1180"/>
              <a:gd name="T1" fmla="*/ 0 h 197"/>
              <a:gd name="T2" fmla="*/ 2147483647 w 1180"/>
              <a:gd name="T3" fmla="*/ 2147483647 h 197"/>
              <a:gd name="T4" fmla="*/ 2147483647 w 1180"/>
              <a:gd name="T5" fmla="*/ 2147483647 h 197"/>
              <a:gd name="T6" fmla="*/ 0 60000 65536"/>
              <a:gd name="T7" fmla="*/ 0 60000 65536"/>
              <a:gd name="T8" fmla="*/ 0 60000 65536"/>
            </a:gdLst>
            <a:ahLst/>
            <a:cxnLst>
              <a:cxn ang="T6">
                <a:pos x="T0" y="T1"/>
              </a:cxn>
              <a:cxn ang="T7">
                <a:pos x="T2" y="T3"/>
              </a:cxn>
              <a:cxn ang="T8">
                <a:pos x="T4" y="T5"/>
              </a:cxn>
            </a:cxnLst>
            <a:rect l="0" t="0" r="r" b="b"/>
            <a:pathLst>
              <a:path w="1180" h="197">
                <a:moveTo>
                  <a:pt x="0" y="0"/>
                </a:moveTo>
                <a:cubicBezTo>
                  <a:pt x="219" y="83"/>
                  <a:pt x="438" y="167"/>
                  <a:pt x="635" y="182"/>
                </a:cubicBezTo>
                <a:cubicBezTo>
                  <a:pt x="832" y="197"/>
                  <a:pt x="1089" y="106"/>
                  <a:pt x="1180" y="91"/>
                </a:cubicBezTo>
              </a:path>
            </a:pathLst>
          </a:custGeom>
          <a:noFill/>
          <a:ln w="63500" cap="rnd" cmpd="sng">
            <a:solidFill>
              <a:srgbClr val="006600"/>
            </a:solidFill>
            <a:prstDash val="sysDot"/>
            <a:miter lim="800000"/>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grpSp>
        <p:nvGrpSpPr>
          <p:cNvPr id="45" name="Group 46">
            <a:extLst>
              <a:ext uri="{FF2B5EF4-FFF2-40B4-BE49-F238E27FC236}">
                <a16:creationId xmlns:a16="http://schemas.microsoft.com/office/drawing/2014/main" id="{E5372D8A-D2FF-4C82-A2F5-B657C044C560}"/>
              </a:ext>
            </a:extLst>
          </p:cNvPr>
          <p:cNvGrpSpPr>
            <a:grpSpLocks/>
          </p:cNvGrpSpPr>
          <p:nvPr/>
        </p:nvGrpSpPr>
        <p:grpSpPr bwMode="auto">
          <a:xfrm>
            <a:off x="1555718" y="1989138"/>
            <a:ext cx="3496415" cy="2808287"/>
            <a:chOff x="0" y="0"/>
            <a:chExt cx="2314" cy="1769"/>
          </a:xfrm>
        </p:grpSpPr>
        <p:sp>
          <p:nvSpPr>
            <p:cNvPr id="46" name="Freeform 47">
              <a:extLst>
                <a:ext uri="{FF2B5EF4-FFF2-40B4-BE49-F238E27FC236}">
                  <a16:creationId xmlns:a16="http://schemas.microsoft.com/office/drawing/2014/main" id="{D32181ED-DCA7-4005-B252-50694D899793}"/>
                </a:ext>
              </a:extLst>
            </p:cNvPr>
            <p:cNvSpPr>
              <a:spLocks/>
            </p:cNvSpPr>
            <p:nvPr/>
          </p:nvSpPr>
          <p:spPr bwMode="auto">
            <a:xfrm>
              <a:off x="1852" y="181"/>
              <a:ext cx="462" cy="1542"/>
            </a:xfrm>
            <a:custGeom>
              <a:avLst/>
              <a:gdLst>
                <a:gd name="T0" fmla="*/ 462 w 462"/>
                <a:gd name="T1" fmla="*/ 0 h 1587"/>
                <a:gd name="T2" fmla="*/ 371 w 462"/>
                <a:gd name="T3" fmla="*/ 333 h 1587"/>
                <a:gd name="T4" fmla="*/ 53 w 462"/>
                <a:gd name="T5" fmla="*/ 1041 h 1587"/>
                <a:gd name="T6" fmla="*/ 53 w 462"/>
                <a:gd name="T7" fmla="*/ 1456 h 158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62" h="1587">
                  <a:moveTo>
                    <a:pt x="462" y="0"/>
                  </a:moveTo>
                  <a:cubicBezTo>
                    <a:pt x="450" y="87"/>
                    <a:pt x="439" y="174"/>
                    <a:pt x="371" y="363"/>
                  </a:cubicBezTo>
                  <a:cubicBezTo>
                    <a:pt x="303" y="552"/>
                    <a:pt x="106" y="930"/>
                    <a:pt x="53" y="1134"/>
                  </a:cubicBezTo>
                  <a:cubicBezTo>
                    <a:pt x="0" y="1338"/>
                    <a:pt x="53" y="1504"/>
                    <a:pt x="53" y="1587"/>
                  </a:cubicBezTo>
                </a:path>
              </a:pathLst>
            </a:custGeom>
            <a:noFill/>
            <a:ln w="127000" cap="flat" cmpd="sng">
              <a:solidFill>
                <a:srgbClr val="003300"/>
              </a:solidFill>
              <a:prstDash val="sysDot"/>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47" name="Freeform 48">
              <a:extLst>
                <a:ext uri="{FF2B5EF4-FFF2-40B4-BE49-F238E27FC236}">
                  <a16:creationId xmlns:a16="http://schemas.microsoft.com/office/drawing/2014/main" id="{5E9E9CD2-B72B-4E1F-9159-10EF3A195BA0}"/>
                </a:ext>
              </a:extLst>
            </p:cNvPr>
            <p:cNvSpPr>
              <a:spLocks/>
            </p:cNvSpPr>
            <p:nvPr/>
          </p:nvSpPr>
          <p:spPr bwMode="auto">
            <a:xfrm>
              <a:off x="0" y="0"/>
              <a:ext cx="1180" cy="1769"/>
            </a:xfrm>
            <a:custGeom>
              <a:avLst/>
              <a:gdLst>
                <a:gd name="T0" fmla="*/ 0 w 1180"/>
                <a:gd name="T1" fmla="*/ 0 h 1905"/>
                <a:gd name="T2" fmla="*/ 227 w 1180"/>
                <a:gd name="T3" fmla="*/ 618 h 1905"/>
                <a:gd name="T4" fmla="*/ 726 w 1180"/>
                <a:gd name="T5" fmla="*/ 1162 h 1905"/>
                <a:gd name="T6" fmla="*/ 1180 w 1180"/>
                <a:gd name="T7" fmla="*/ 1526 h 190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180" h="1905">
                  <a:moveTo>
                    <a:pt x="0" y="0"/>
                  </a:moveTo>
                  <a:cubicBezTo>
                    <a:pt x="53" y="264"/>
                    <a:pt x="106" y="529"/>
                    <a:pt x="227" y="771"/>
                  </a:cubicBezTo>
                  <a:cubicBezTo>
                    <a:pt x="348" y="1013"/>
                    <a:pt x="567" y="1262"/>
                    <a:pt x="726" y="1451"/>
                  </a:cubicBezTo>
                  <a:cubicBezTo>
                    <a:pt x="885" y="1640"/>
                    <a:pt x="1104" y="1829"/>
                    <a:pt x="1180" y="1905"/>
                  </a:cubicBezTo>
                </a:path>
              </a:pathLst>
            </a:custGeom>
            <a:noFill/>
            <a:ln w="127000" cap="flat" cmpd="sng">
              <a:solidFill>
                <a:srgbClr val="003300"/>
              </a:solidFill>
              <a:prstDash val="sysDot"/>
              <a:miter lim="800000"/>
              <a:headEnd/>
              <a:tailEnd type="stealth"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grpSp>
      <p:sp>
        <p:nvSpPr>
          <p:cNvPr id="48" name="Freeform 49">
            <a:extLst>
              <a:ext uri="{FF2B5EF4-FFF2-40B4-BE49-F238E27FC236}">
                <a16:creationId xmlns:a16="http://schemas.microsoft.com/office/drawing/2014/main" id="{06E8F30A-564C-4834-B0FB-28C1B010108C}"/>
              </a:ext>
            </a:extLst>
          </p:cNvPr>
          <p:cNvSpPr>
            <a:spLocks/>
          </p:cNvSpPr>
          <p:nvPr/>
        </p:nvSpPr>
        <p:spPr bwMode="auto">
          <a:xfrm>
            <a:off x="3201892" y="4581525"/>
            <a:ext cx="615614" cy="935038"/>
          </a:xfrm>
          <a:custGeom>
            <a:avLst/>
            <a:gdLst>
              <a:gd name="T0" fmla="*/ 2147483647 w 408"/>
              <a:gd name="T1" fmla="*/ 0 h 589"/>
              <a:gd name="T2" fmla="*/ 2147483647 w 408"/>
              <a:gd name="T3" fmla="*/ 2147483647 h 589"/>
              <a:gd name="T4" fmla="*/ 2147483647 w 408"/>
              <a:gd name="T5" fmla="*/ 2147483647 h 589"/>
              <a:gd name="T6" fmla="*/ 0 w 408"/>
              <a:gd name="T7" fmla="*/ 2147483647 h 5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8" h="589">
                <a:moveTo>
                  <a:pt x="408" y="0"/>
                </a:moveTo>
                <a:cubicBezTo>
                  <a:pt x="389" y="26"/>
                  <a:pt x="370" y="53"/>
                  <a:pt x="317" y="136"/>
                </a:cubicBezTo>
                <a:cubicBezTo>
                  <a:pt x="264" y="219"/>
                  <a:pt x="144" y="424"/>
                  <a:pt x="91" y="499"/>
                </a:cubicBezTo>
                <a:cubicBezTo>
                  <a:pt x="38" y="574"/>
                  <a:pt x="15" y="574"/>
                  <a:pt x="0" y="589"/>
                </a:cubicBezTo>
              </a:path>
            </a:pathLst>
          </a:custGeom>
          <a:noFill/>
          <a:ln w="63500" cap="rnd" cmpd="sng">
            <a:solidFill>
              <a:srgbClr val="006600"/>
            </a:solidFill>
            <a:prstDash val="sysDot"/>
            <a:miter lim="800000"/>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319"/>
          </a:p>
        </p:txBody>
      </p:sp>
      <p:sp>
        <p:nvSpPr>
          <p:cNvPr id="49" name="箭头: 左 1">
            <a:hlinkClick r:id="rId4" action="ppaction://hlinksldjump"/>
            <a:extLst>
              <a:ext uri="{FF2B5EF4-FFF2-40B4-BE49-F238E27FC236}">
                <a16:creationId xmlns:a16="http://schemas.microsoft.com/office/drawing/2014/main" id="{3DA3E22C-2257-4B8E-9FFC-F466FEC5E060}"/>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2188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repeatCount="indefinite"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up)">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wipe(up)">
                                      <p:cBhvr>
                                        <p:cTn id="32" dur="5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repeatCount="indefinite"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left)">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2" repeatCount="indefinite"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right)">
                                      <p:cBhvr>
                                        <p:cTn id="42" dur="5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wipe(up)">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up)">
                                      <p:cBhvr>
                                        <p:cTn id="52" dur="500"/>
                                        <p:tgtEl>
                                          <p:spTgt spid="23"/>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repeatCount="indefinite" fill="hold" nodeType="clickEffect">
                                  <p:stCondLst>
                                    <p:cond delay="0"/>
                                  </p:stCondLst>
                                  <p:endCondLst>
                                    <p:cond evt="onNext" delay="0">
                                      <p:tgtEl>
                                        <p:sldTgt/>
                                      </p:tgtEl>
                                    </p:cond>
                                  </p:endCondLst>
                                  <p:childTnLst>
                                    <p:set>
                                      <p:cBhvr>
                                        <p:cTn id="56" dur="1" fill="hold">
                                          <p:stCondLst>
                                            <p:cond delay="0"/>
                                          </p:stCondLst>
                                        </p:cTn>
                                        <p:tgtEl>
                                          <p:spTgt spid="45"/>
                                        </p:tgtEl>
                                        <p:attrNameLst>
                                          <p:attrName>style.visibility</p:attrName>
                                        </p:attrNameLst>
                                      </p:cBhvr>
                                      <p:to>
                                        <p:strVal val="visible"/>
                                      </p:to>
                                    </p:set>
                                    <p:animEffect transition="in" filter="wipe(up)">
                                      <p:cBhvr>
                                        <p:cTn id="57" dur="500"/>
                                        <p:tgtEl>
                                          <p:spTgt spid="45"/>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xit" presetSubtype="0" fill="hold" nodeType="clickEffect">
                                  <p:stCondLst>
                                    <p:cond delay="0"/>
                                  </p:stCondLst>
                                  <p:childTnLst>
                                    <p:animEffect transition="out" filter="dissolve">
                                      <p:cBhvr>
                                        <p:cTn id="61" dur="500"/>
                                        <p:tgtEl>
                                          <p:spTgt spid="7"/>
                                        </p:tgtEl>
                                      </p:cBhvr>
                                    </p:animEffect>
                                    <p:set>
                                      <p:cBhvr>
                                        <p:cTn id="62" dur="1" fill="hold">
                                          <p:stCondLst>
                                            <p:cond delay="499"/>
                                          </p:stCondLst>
                                        </p:cTn>
                                        <p:tgtEl>
                                          <p:spTgt spid="7"/>
                                        </p:tgtEl>
                                        <p:attrNameLst>
                                          <p:attrName>style.visibility</p:attrName>
                                        </p:attrNameLst>
                                      </p:cBhvr>
                                      <p:to>
                                        <p:strVal val="hidden"/>
                                      </p:to>
                                    </p:set>
                                  </p:childTnLst>
                                </p:cTn>
                              </p:par>
                              <p:par>
                                <p:cTn id="63" presetID="9" presetClass="exit" presetSubtype="0" fill="hold" nodeType="withEffect">
                                  <p:stCondLst>
                                    <p:cond delay="0"/>
                                  </p:stCondLst>
                                  <p:childTnLst>
                                    <p:animEffect transition="out" filter="dissolve">
                                      <p:cBhvr>
                                        <p:cTn id="64" dur="500"/>
                                        <p:tgtEl>
                                          <p:spTgt spid="45"/>
                                        </p:tgtEl>
                                      </p:cBhvr>
                                    </p:animEffect>
                                    <p:set>
                                      <p:cBhvr>
                                        <p:cTn id="65" dur="1" fill="hold">
                                          <p:stCondLst>
                                            <p:cond delay="499"/>
                                          </p:stCondLst>
                                        </p:cTn>
                                        <p:tgtEl>
                                          <p:spTgt spid="45"/>
                                        </p:tgtEl>
                                        <p:attrNameLst>
                                          <p:attrName>style.visibility</p:attrName>
                                        </p:attrNameLst>
                                      </p:cBhvr>
                                      <p:to>
                                        <p:strVal val="hidden"/>
                                      </p:to>
                                    </p:set>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up)">
                                      <p:cBhvr>
                                        <p:cTn id="70" dur="500"/>
                                        <p:tgtEl>
                                          <p:spTgt spid="26"/>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grpId="0" nodeType="click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up)">
                                      <p:cBhvr>
                                        <p:cTn id="75" dur="500"/>
                                        <p:tgtEl>
                                          <p:spTgt spid="22"/>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grpId="0" nodeType="click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left)">
                                      <p:cBhvr>
                                        <p:cTn id="80" dur="500"/>
                                        <p:tgtEl>
                                          <p:spTgt spid="11"/>
                                        </p:tgtEl>
                                      </p:cBhvr>
                                    </p:animEffec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2" grpId="0" animBg="1"/>
      <p:bldP spid="43" grpId="0" animBg="1"/>
      <p:bldP spid="44" grpId="0" animBg="1"/>
      <p:bldP spid="4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566A034F-0A7D-4521-B1E8-B2EAE34080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073" y="980727"/>
            <a:ext cx="6027771" cy="48996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 Box 3">
            <a:extLst>
              <a:ext uri="{FF2B5EF4-FFF2-40B4-BE49-F238E27FC236}">
                <a16:creationId xmlns:a16="http://schemas.microsoft.com/office/drawing/2014/main" id="{477381B7-AA4C-4CEF-A268-46922EF22A41}"/>
              </a:ext>
            </a:extLst>
          </p:cNvPr>
          <p:cNvSpPr txBox="1">
            <a:spLocks noChangeArrowheads="1"/>
          </p:cNvSpPr>
          <p:nvPr/>
        </p:nvSpPr>
        <p:spPr bwMode="auto">
          <a:xfrm>
            <a:off x="6190387" y="983626"/>
            <a:ext cx="2883069"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600" b="1">
                <a:solidFill>
                  <a:schemeClr val="tx1"/>
                </a:solidFill>
                <a:latin typeface="Arial" charset="0"/>
                <a:ea typeface="微软雅黑" pitchFamily="34" charset="-122"/>
              </a:defRPr>
            </a:lvl1pPr>
            <a:lvl2pPr marL="742950" indent="-285750" eaLnBrk="0" hangingPunct="0">
              <a:defRPr sz="3600" b="1">
                <a:solidFill>
                  <a:schemeClr val="tx1"/>
                </a:solidFill>
                <a:latin typeface="Arial" charset="0"/>
                <a:ea typeface="微软雅黑" pitchFamily="34" charset="-122"/>
              </a:defRPr>
            </a:lvl2pPr>
            <a:lvl3pPr marL="1143000" indent="-228600" eaLnBrk="0" hangingPunct="0">
              <a:defRPr sz="3600" b="1">
                <a:solidFill>
                  <a:schemeClr val="tx1"/>
                </a:solidFill>
                <a:latin typeface="Arial" charset="0"/>
                <a:ea typeface="微软雅黑" pitchFamily="34" charset="-122"/>
              </a:defRPr>
            </a:lvl3pPr>
            <a:lvl4pPr marL="1600200" indent="-228600" eaLnBrk="0" hangingPunct="0">
              <a:defRPr sz="3600" b="1">
                <a:solidFill>
                  <a:schemeClr val="tx1"/>
                </a:solidFill>
                <a:latin typeface="Arial" charset="0"/>
                <a:ea typeface="微软雅黑" pitchFamily="34" charset="-122"/>
              </a:defRPr>
            </a:lvl4pPr>
            <a:lvl5pPr marL="2057400" indent="-228600" eaLnBrk="0" hangingPunct="0">
              <a:defRPr sz="3600" b="1">
                <a:solidFill>
                  <a:schemeClr val="tx1"/>
                </a:solidFill>
                <a:latin typeface="Arial" charset="0"/>
                <a:ea typeface="微软雅黑" pitchFamily="34" charset="-122"/>
              </a:defRPr>
            </a:lvl5pPr>
            <a:lvl6pPr marL="25146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6pPr>
            <a:lvl7pPr marL="29718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7pPr>
            <a:lvl8pPr marL="34290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8pPr>
            <a:lvl9pPr marL="3886200" indent="-228600" eaLnBrk="0" fontAlgn="base" hangingPunct="0">
              <a:spcBef>
                <a:spcPct val="0"/>
              </a:spcBef>
              <a:spcAft>
                <a:spcPct val="0"/>
              </a:spcAft>
              <a:buFont typeface="Arial" charset="0"/>
              <a:defRPr sz="3600" b="1">
                <a:solidFill>
                  <a:schemeClr val="tx1"/>
                </a:solidFill>
                <a:latin typeface="Arial" charset="0"/>
                <a:ea typeface="微软雅黑" pitchFamily="34" charset="-122"/>
              </a:defRPr>
            </a:lvl9pPr>
          </a:lstStyle>
          <a:p>
            <a:pPr eaLnBrk="1" hangingPunct="1"/>
            <a:r>
              <a:rPr lang="zh-CN" altLang="en-US" sz="2400" b="0" dirty="0">
                <a:solidFill>
                  <a:srgbClr val="FFFF00"/>
                </a:solidFill>
                <a:latin typeface="微软雅黑" panose="020B0503020204020204" pitchFamily="34" charset="-122"/>
              </a:rPr>
              <a:t>东北：卫立煌</a:t>
            </a:r>
            <a:r>
              <a:rPr lang="zh-CN" altLang="en-US" sz="2400" b="0" dirty="0">
                <a:solidFill>
                  <a:schemeClr val="bg1"/>
                </a:solidFill>
                <a:latin typeface="微软雅黑" panose="020B0503020204020204" pitchFamily="34" charset="-122"/>
              </a:rPr>
              <a:t>集团，48万人，</a:t>
            </a:r>
            <a:endParaRPr lang="en-US" altLang="zh-CN" sz="2400" b="0" dirty="0">
              <a:solidFill>
                <a:schemeClr val="bg1"/>
              </a:solidFill>
              <a:latin typeface="微软雅黑" panose="020B0503020204020204" pitchFamily="34" charset="-122"/>
            </a:endParaRPr>
          </a:p>
          <a:p>
            <a:pPr eaLnBrk="1" hangingPunct="1"/>
            <a:r>
              <a:rPr lang="zh-CN" altLang="en-US" sz="2400" b="0" dirty="0">
                <a:solidFill>
                  <a:srgbClr val="FFFF00"/>
                </a:solidFill>
                <a:latin typeface="微软雅黑" panose="020B0503020204020204" pitchFamily="34" charset="-122"/>
              </a:rPr>
              <a:t>华北：傅作义</a:t>
            </a:r>
            <a:r>
              <a:rPr lang="zh-CN" altLang="en-US" sz="2400" b="0" dirty="0">
                <a:solidFill>
                  <a:schemeClr val="bg1"/>
                </a:solidFill>
                <a:latin typeface="微软雅黑" panose="020B0503020204020204" pitchFamily="34" charset="-122"/>
              </a:rPr>
              <a:t>集团，60万人，</a:t>
            </a:r>
            <a:endParaRPr lang="en-US" altLang="zh-CN" sz="2400" b="0" dirty="0">
              <a:solidFill>
                <a:schemeClr val="bg1"/>
              </a:solidFill>
              <a:latin typeface="微软雅黑" panose="020B0503020204020204" pitchFamily="34" charset="-122"/>
            </a:endParaRPr>
          </a:p>
          <a:p>
            <a:pPr eaLnBrk="1" hangingPunct="1"/>
            <a:r>
              <a:rPr lang="zh-CN" altLang="en-US" sz="2400" b="0" dirty="0">
                <a:solidFill>
                  <a:srgbClr val="FFFF00"/>
                </a:solidFill>
                <a:latin typeface="微软雅黑" panose="020B0503020204020204" pitchFamily="34" charset="-122"/>
              </a:rPr>
              <a:t>华东：刘峙</a:t>
            </a:r>
            <a:r>
              <a:rPr lang="zh-CN" altLang="en-US" sz="2400" b="0" dirty="0">
                <a:solidFill>
                  <a:schemeClr val="bg1"/>
                </a:solidFill>
                <a:latin typeface="微软雅黑" panose="020B0503020204020204" pitchFamily="34" charset="-122"/>
              </a:rPr>
              <a:t>集团，60万人，</a:t>
            </a:r>
          </a:p>
          <a:p>
            <a:pPr eaLnBrk="1" hangingPunct="1"/>
            <a:r>
              <a:rPr lang="zh-CN" altLang="en-US" sz="2400" b="0" dirty="0">
                <a:solidFill>
                  <a:srgbClr val="FFFF00"/>
                </a:solidFill>
                <a:latin typeface="微软雅黑" panose="020B0503020204020204" pitchFamily="34" charset="-122"/>
              </a:rPr>
              <a:t>中原：白崇禧</a:t>
            </a:r>
            <a:r>
              <a:rPr lang="zh-CN" altLang="en-US" sz="2400" b="0" dirty="0">
                <a:solidFill>
                  <a:schemeClr val="bg1"/>
                </a:solidFill>
                <a:latin typeface="微软雅黑" panose="020B0503020204020204" pitchFamily="34" charset="-122"/>
              </a:rPr>
              <a:t>集团，75万人，</a:t>
            </a:r>
            <a:endParaRPr lang="en-US" altLang="zh-CN" sz="2400" b="0" dirty="0">
              <a:solidFill>
                <a:schemeClr val="bg1"/>
              </a:solidFill>
              <a:latin typeface="微软雅黑" panose="020B0503020204020204" pitchFamily="34" charset="-122"/>
            </a:endParaRPr>
          </a:p>
          <a:p>
            <a:pPr eaLnBrk="1" hangingPunct="1"/>
            <a:r>
              <a:rPr lang="zh-CN" altLang="en-US" sz="2400" b="0" dirty="0">
                <a:solidFill>
                  <a:srgbClr val="FFFF00"/>
                </a:solidFill>
                <a:latin typeface="微软雅黑" panose="020B0503020204020204" pitchFamily="34" charset="-122"/>
              </a:rPr>
              <a:t>西北：胡宗南</a:t>
            </a:r>
            <a:r>
              <a:rPr lang="zh-CN" altLang="en-US" sz="2400" b="0" dirty="0">
                <a:solidFill>
                  <a:schemeClr val="bg1"/>
                </a:solidFill>
                <a:latin typeface="微软雅黑" panose="020B0503020204020204" pitchFamily="34" charset="-122"/>
              </a:rPr>
              <a:t>集团，30万人，       </a:t>
            </a:r>
            <a:endParaRPr lang="en-US" altLang="zh-CN" sz="2400" b="0" dirty="0">
              <a:solidFill>
                <a:schemeClr val="bg1"/>
              </a:solidFill>
              <a:latin typeface="微软雅黑" panose="020B0503020204020204" pitchFamily="34" charset="-122"/>
            </a:endParaRPr>
          </a:p>
          <a:p>
            <a:pPr eaLnBrk="1" hangingPunct="1"/>
            <a:r>
              <a:rPr lang="zh-CN" altLang="en-US" sz="2400" b="0" dirty="0">
                <a:solidFill>
                  <a:schemeClr val="bg1"/>
                </a:solidFill>
                <a:latin typeface="微软雅黑" panose="020B0503020204020204" pitchFamily="34" charset="-122"/>
              </a:rPr>
              <a:t>国民党军共360万军队，但能用于前线的只有170万。</a:t>
            </a:r>
          </a:p>
        </p:txBody>
      </p:sp>
      <p:sp>
        <p:nvSpPr>
          <p:cNvPr id="4" name="矩形 3">
            <a:extLst>
              <a:ext uri="{FF2B5EF4-FFF2-40B4-BE49-F238E27FC236}">
                <a16:creationId xmlns:a16="http://schemas.microsoft.com/office/drawing/2014/main" id="{01AB2973-18E9-47D1-B3FA-A153CC0F516C}"/>
              </a:ext>
            </a:extLst>
          </p:cNvPr>
          <p:cNvSpPr/>
          <p:nvPr/>
        </p:nvSpPr>
        <p:spPr>
          <a:xfrm>
            <a:off x="172072" y="5862191"/>
            <a:ext cx="6027771" cy="523220"/>
          </a:xfrm>
          <a:prstGeom prst="rect">
            <a:avLst/>
          </a:prstGeom>
          <a:solidFill>
            <a:srgbClr val="0000FF"/>
          </a:solidFill>
        </p:spPr>
        <p:txBody>
          <a:bodyPr wrap="square">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三大战役前国民党五个战略集团态势</a:t>
            </a:r>
          </a:p>
        </p:txBody>
      </p:sp>
      <p:sp>
        <p:nvSpPr>
          <p:cNvPr id="5" name="文本框 4">
            <a:extLst>
              <a:ext uri="{FF2B5EF4-FFF2-40B4-BE49-F238E27FC236}">
                <a16:creationId xmlns:a16="http://schemas.microsoft.com/office/drawing/2014/main" id="{77F99AED-12E8-4B03-9F0A-19B67D2D19AE}"/>
              </a:ext>
            </a:extLst>
          </p:cNvPr>
          <p:cNvSpPr txBox="1"/>
          <p:nvPr/>
        </p:nvSpPr>
        <p:spPr bwMode="auto">
          <a:xfrm>
            <a:off x="3779912" y="2780928"/>
            <a:ext cx="565143" cy="288032"/>
          </a:xfrm>
          <a:prstGeom prst="rect">
            <a:avLst/>
          </a:prstGeom>
          <a:noFill/>
          <a:ln w="9525">
            <a:noFill/>
            <a:miter lim="800000"/>
          </a:ln>
        </p:spPr>
        <p:txBody>
          <a:bodyPr vert="horz" wrap="square" lIns="91440" tIns="45720" rIns="91440" bIns="45720" numCol="1" rtlCol="0" anchor="t" anchorCtr="0" compatLnSpc="1">
            <a:normAutofit fontScale="92500" lnSpcReduction="2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1600" b="0"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北平</a:t>
            </a:r>
          </a:p>
        </p:txBody>
      </p:sp>
      <p:sp>
        <p:nvSpPr>
          <p:cNvPr id="6" name="文本框 5">
            <a:extLst>
              <a:ext uri="{FF2B5EF4-FFF2-40B4-BE49-F238E27FC236}">
                <a16:creationId xmlns:a16="http://schemas.microsoft.com/office/drawing/2014/main" id="{F12A0303-6970-45D2-8B99-FFFD2FB4D297}"/>
              </a:ext>
            </a:extLst>
          </p:cNvPr>
          <p:cNvSpPr txBox="1"/>
          <p:nvPr/>
        </p:nvSpPr>
        <p:spPr bwMode="auto">
          <a:xfrm>
            <a:off x="4289428" y="2371193"/>
            <a:ext cx="565143" cy="288032"/>
          </a:xfrm>
          <a:prstGeom prst="rect">
            <a:avLst/>
          </a:prstGeom>
          <a:noFill/>
          <a:ln w="9525">
            <a:noFill/>
            <a:miter lim="800000"/>
          </a:ln>
        </p:spPr>
        <p:txBody>
          <a:bodyPr vert="horz" wrap="square" lIns="91440" tIns="45720" rIns="91440" bIns="45720" numCol="1" rtlCol="0" anchor="t" anchorCtr="0" compatLnSpc="1">
            <a:normAutofit fontScale="92500" lnSpcReduction="2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1600" b="0"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沈阳</a:t>
            </a:r>
          </a:p>
        </p:txBody>
      </p:sp>
      <p:sp>
        <p:nvSpPr>
          <p:cNvPr id="7" name="文本框 6">
            <a:extLst>
              <a:ext uri="{FF2B5EF4-FFF2-40B4-BE49-F238E27FC236}">
                <a16:creationId xmlns:a16="http://schemas.microsoft.com/office/drawing/2014/main" id="{05622EE3-5304-4D72-803A-0500E2093EB4}"/>
              </a:ext>
            </a:extLst>
          </p:cNvPr>
          <p:cNvSpPr txBox="1"/>
          <p:nvPr/>
        </p:nvSpPr>
        <p:spPr bwMode="auto">
          <a:xfrm>
            <a:off x="3724285" y="4061187"/>
            <a:ext cx="565143" cy="288032"/>
          </a:xfrm>
          <a:prstGeom prst="rect">
            <a:avLst/>
          </a:prstGeom>
          <a:noFill/>
          <a:ln w="9525">
            <a:noFill/>
            <a:miter lim="800000"/>
          </a:ln>
        </p:spPr>
        <p:txBody>
          <a:bodyPr vert="horz" wrap="square" lIns="91440" tIns="45720" rIns="91440" bIns="45720" numCol="1" rtlCol="0" anchor="t" anchorCtr="0" compatLnSpc="1">
            <a:normAutofit fontScale="92500" lnSpcReduction="2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1600" b="0"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武汉</a:t>
            </a:r>
          </a:p>
        </p:txBody>
      </p:sp>
      <p:sp>
        <p:nvSpPr>
          <p:cNvPr id="8" name="文本框 7">
            <a:extLst>
              <a:ext uri="{FF2B5EF4-FFF2-40B4-BE49-F238E27FC236}">
                <a16:creationId xmlns:a16="http://schemas.microsoft.com/office/drawing/2014/main" id="{F8DE08B3-1D06-4D76-B458-2CD2D6293FDD}"/>
              </a:ext>
            </a:extLst>
          </p:cNvPr>
          <p:cNvSpPr txBox="1"/>
          <p:nvPr/>
        </p:nvSpPr>
        <p:spPr bwMode="auto">
          <a:xfrm>
            <a:off x="2903385" y="3649896"/>
            <a:ext cx="565143" cy="288032"/>
          </a:xfrm>
          <a:prstGeom prst="rect">
            <a:avLst/>
          </a:prstGeom>
          <a:noFill/>
          <a:ln w="9525">
            <a:noFill/>
            <a:miter lim="800000"/>
          </a:ln>
        </p:spPr>
        <p:txBody>
          <a:bodyPr vert="horz" wrap="square" lIns="91440" tIns="45720" rIns="91440" bIns="45720" numCol="1" rtlCol="0" anchor="t" anchorCtr="0" compatLnSpc="1">
            <a:normAutofit fontScale="92500" lnSpcReduction="2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1600" b="0"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西安</a:t>
            </a:r>
          </a:p>
        </p:txBody>
      </p:sp>
      <p:sp>
        <p:nvSpPr>
          <p:cNvPr id="9" name="文本框 8">
            <a:extLst>
              <a:ext uri="{FF2B5EF4-FFF2-40B4-BE49-F238E27FC236}">
                <a16:creationId xmlns:a16="http://schemas.microsoft.com/office/drawing/2014/main" id="{A92B7385-AF83-436F-B220-26D1228A6774}"/>
              </a:ext>
            </a:extLst>
          </p:cNvPr>
          <p:cNvSpPr txBox="1"/>
          <p:nvPr/>
        </p:nvSpPr>
        <p:spPr bwMode="auto">
          <a:xfrm>
            <a:off x="4126275" y="3537414"/>
            <a:ext cx="565143" cy="288032"/>
          </a:xfrm>
          <a:prstGeom prst="rect">
            <a:avLst/>
          </a:prstGeom>
          <a:noFill/>
          <a:ln w="9525">
            <a:noFill/>
            <a:miter lim="800000"/>
          </a:ln>
        </p:spPr>
        <p:txBody>
          <a:bodyPr vert="horz" wrap="square" lIns="91440" tIns="45720" rIns="91440" bIns="45720" numCol="1" rtlCol="0" anchor="t" anchorCtr="0" compatLnSpc="1">
            <a:normAutofit fontScale="92500" lnSpcReduction="2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1600" b="0"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徐州</a:t>
            </a:r>
          </a:p>
        </p:txBody>
      </p:sp>
      <p:sp>
        <p:nvSpPr>
          <p:cNvPr id="10" name="矩形 9">
            <a:extLst>
              <a:ext uri="{FF2B5EF4-FFF2-40B4-BE49-F238E27FC236}">
                <a16:creationId xmlns:a16="http://schemas.microsoft.com/office/drawing/2014/main" id="{204F9209-ACF2-463F-958D-124DAB6C8E1A}"/>
              </a:ext>
            </a:extLst>
          </p:cNvPr>
          <p:cNvSpPr/>
          <p:nvPr/>
        </p:nvSpPr>
        <p:spPr>
          <a:xfrm>
            <a:off x="6368211" y="119390"/>
            <a:ext cx="2604655" cy="523220"/>
          </a:xfrm>
          <a:prstGeom prst="rect">
            <a:avLst/>
          </a:prstGeom>
          <a:solidFill>
            <a:srgbClr val="0000FF"/>
          </a:solidFill>
        </p:spPr>
        <p:txBody>
          <a:bodyPr wrap="square">
            <a:spAutoFit/>
          </a:bodyPr>
          <a:lstStyle/>
          <a:p>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2</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）战略决战</a:t>
            </a:r>
            <a:endParaRPr lang="zh-CN" altLang="en-US" dirty="0"/>
          </a:p>
        </p:txBody>
      </p:sp>
      <p:sp>
        <p:nvSpPr>
          <p:cNvPr id="11" name="箭头: 左 1">
            <a:hlinkClick r:id="rId3" action="ppaction://hlinksldjump"/>
            <a:extLst>
              <a:ext uri="{FF2B5EF4-FFF2-40B4-BE49-F238E27FC236}">
                <a16:creationId xmlns:a16="http://schemas.microsoft.com/office/drawing/2014/main" id="{B382D49D-5EB4-458F-8665-B02D0D277DE8}"/>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85895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BDF190B2-E2D5-4841-8E8A-649812D7BC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801897"/>
            <a:ext cx="4627289" cy="6056103"/>
          </a:xfrm>
          <a:prstGeom prst="rect">
            <a:avLst/>
          </a:prstGeom>
        </p:spPr>
      </p:pic>
      <p:pic>
        <p:nvPicPr>
          <p:cNvPr id="7" name="图片 6">
            <a:extLst>
              <a:ext uri="{FF2B5EF4-FFF2-40B4-BE49-F238E27FC236}">
                <a16:creationId xmlns:a16="http://schemas.microsoft.com/office/drawing/2014/main" id="{2C3034D4-9BB4-401D-80F1-7884AAC7DA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162574" y="374118"/>
            <a:ext cx="3563207" cy="4418766"/>
          </a:xfrm>
          <a:prstGeom prst="rect">
            <a:avLst/>
          </a:prstGeom>
        </p:spPr>
      </p:pic>
      <p:sp>
        <p:nvSpPr>
          <p:cNvPr id="8" name="文本框 7">
            <a:extLst>
              <a:ext uri="{FF2B5EF4-FFF2-40B4-BE49-F238E27FC236}">
                <a16:creationId xmlns:a16="http://schemas.microsoft.com/office/drawing/2014/main" id="{EF5A4FCB-B319-46E6-9F37-F655794E6796}"/>
              </a:ext>
            </a:extLst>
          </p:cNvPr>
          <p:cNvSpPr txBox="1"/>
          <p:nvPr/>
        </p:nvSpPr>
        <p:spPr bwMode="auto">
          <a:xfrm>
            <a:off x="4734793" y="4747456"/>
            <a:ext cx="4517727" cy="1489856"/>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指挥员：林彪、罗荣桓</a:t>
            </a:r>
            <a:endParaRPr lang="en-US" altLang="zh-CN" sz="2400" dirty="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战术：关门打狗、重点进攻</a:t>
            </a:r>
            <a:endParaRPr kumimoji="0" lang="en-US" altLang="zh-CN"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战果：歼敌</a:t>
            </a:r>
            <a:r>
              <a:rPr lang="en-US" altLang="zh-CN" sz="2400" dirty="0">
                <a:solidFill>
                  <a:schemeClr val="bg1"/>
                </a:solidFill>
                <a:latin typeface="微软雅黑" panose="020B0503020204020204" pitchFamily="34" charset="-122"/>
                <a:ea typeface="微软雅黑" panose="020B0503020204020204" pitchFamily="34" charset="-122"/>
              </a:rPr>
              <a:t>47</a:t>
            </a:r>
            <a:r>
              <a:rPr lang="zh-CN" altLang="en-US" sz="2400" dirty="0">
                <a:solidFill>
                  <a:schemeClr val="bg1"/>
                </a:solidFill>
                <a:latin typeface="微软雅黑" panose="020B0503020204020204" pitchFamily="34" charset="-122"/>
                <a:ea typeface="微软雅黑" panose="020B0503020204020204" pitchFamily="34" charset="-122"/>
              </a:rPr>
              <a:t>万，东北解放</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 name="箭头: 左 1">
            <a:hlinkClick r:id="rId4" action="ppaction://hlinksldjump"/>
            <a:extLst>
              <a:ext uri="{FF2B5EF4-FFF2-40B4-BE49-F238E27FC236}">
                <a16:creationId xmlns:a16="http://schemas.microsoft.com/office/drawing/2014/main" id="{78D9A6ED-CA57-448E-8718-3960D9F426B7}"/>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95479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BDF190B2-E2D5-4841-8E8A-649812D7BC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801897"/>
            <a:ext cx="4627289" cy="6056103"/>
          </a:xfrm>
          <a:prstGeom prst="rect">
            <a:avLst/>
          </a:prstGeom>
        </p:spPr>
      </p:pic>
      <p:pic>
        <p:nvPicPr>
          <p:cNvPr id="3" name="图片 2">
            <a:extLst>
              <a:ext uri="{FF2B5EF4-FFF2-40B4-BE49-F238E27FC236}">
                <a16:creationId xmlns:a16="http://schemas.microsoft.com/office/drawing/2014/main" id="{80E5EA14-BA07-4249-8CBE-AFC5FD06A3D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0695" b="-400"/>
          <a:stretch/>
        </p:blipFill>
        <p:spPr>
          <a:xfrm rot="16200000">
            <a:off x="5379895" y="171928"/>
            <a:ext cx="3203167" cy="4493371"/>
          </a:xfrm>
          <a:prstGeom prst="rect">
            <a:avLst/>
          </a:prstGeom>
        </p:spPr>
      </p:pic>
      <p:sp>
        <p:nvSpPr>
          <p:cNvPr id="6" name="文本框 5">
            <a:extLst>
              <a:ext uri="{FF2B5EF4-FFF2-40B4-BE49-F238E27FC236}">
                <a16:creationId xmlns:a16="http://schemas.microsoft.com/office/drawing/2014/main" id="{E8BADBE2-4E7A-425F-942A-FBDAD5611AFC}"/>
              </a:ext>
            </a:extLst>
          </p:cNvPr>
          <p:cNvSpPr txBox="1"/>
          <p:nvPr/>
        </p:nvSpPr>
        <p:spPr bwMode="auto">
          <a:xfrm>
            <a:off x="4710437" y="4312778"/>
            <a:ext cx="4433563" cy="2068550"/>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指挥员：刘伯承、陈毅、邓小平、粟裕、谭震林</a:t>
            </a:r>
            <a:endParaRPr lang="en-US" altLang="zh-CN" sz="2400" dirty="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战术：分割包围、各个击破</a:t>
            </a:r>
            <a:endParaRPr kumimoji="0" lang="en-US" altLang="zh-CN"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战果：歼敌</a:t>
            </a:r>
            <a:r>
              <a:rPr lang="en-US" altLang="zh-CN" sz="2400" dirty="0">
                <a:solidFill>
                  <a:schemeClr val="bg1"/>
                </a:solidFill>
                <a:latin typeface="微软雅黑" panose="020B0503020204020204" pitchFamily="34" charset="-122"/>
                <a:ea typeface="微软雅黑" panose="020B0503020204020204" pitchFamily="34" charset="-122"/>
              </a:rPr>
              <a:t>55</a:t>
            </a:r>
            <a:r>
              <a:rPr lang="zh-CN" altLang="en-US" sz="2400" dirty="0">
                <a:solidFill>
                  <a:schemeClr val="bg1"/>
                </a:solidFill>
                <a:latin typeface="微软雅黑" panose="020B0503020204020204" pitchFamily="34" charset="-122"/>
                <a:ea typeface="微软雅黑" panose="020B0503020204020204" pitchFamily="34" charset="-122"/>
              </a:rPr>
              <a:t>万，长江中下游以北解放</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7" name="箭头: 左 1">
            <a:hlinkClick r:id="rId4" action="ppaction://hlinksldjump"/>
            <a:extLst>
              <a:ext uri="{FF2B5EF4-FFF2-40B4-BE49-F238E27FC236}">
                <a16:creationId xmlns:a16="http://schemas.microsoft.com/office/drawing/2014/main" id="{110B87D1-68E9-46B4-B86F-72DF3E59B4C4}"/>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3173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BDF190B2-E2D5-4841-8E8A-649812D7BC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801897"/>
            <a:ext cx="4627289" cy="6056103"/>
          </a:xfrm>
          <a:prstGeom prst="rect">
            <a:avLst/>
          </a:prstGeom>
        </p:spPr>
      </p:pic>
      <p:pic>
        <p:nvPicPr>
          <p:cNvPr id="3" name="图片 2">
            <a:extLst>
              <a:ext uri="{FF2B5EF4-FFF2-40B4-BE49-F238E27FC236}">
                <a16:creationId xmlns:a16="http://schemas.microsoft.com/office/drawing/2014/main" id="{6A3D55C3-38DA-4D60-8083-0FC74026A52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11357" b="650"/>
          <a:stretch/>
        </p:blipFill>
        <p:spPr>
          <a:xfrm rot="16200000">
            <a:off x="5400863" y="170644"/>
            <a:ext cx="3154109" cy="4486245"/>
          </a:xfrm>
          <a:prstGeom prst="rect">
            <a:avLst/>
          </a:prstGeom>
        </p:spPr>
      </p:pic>
      <p:sp>
        <p:nvSpPr>
          <p:cNvPr id="6" name="文本框 5">
            <a:extLst>
              <a:ext uri="{FF2B5EF4-FFF2-40B4-BE49-F238E27FC236}">
                <a16:creationId xmlns:a16="http://schemas.microsoft.com/office/drawing/2014/main" id="{780CB7EB-AE81-472B-B2A2-B4AC4EE90DB8}"/>
              </a:ext>
            </a:extLst>
          </p:cNvPr>
          <p:cNvSpPr txBox="1"/>
          <p:nvPr/>
        </p:nvSpPr>
        <p:spPr bwMode="auto">
          <a:xfrm>
            <a:off x="4710437" y="4312778"/>
            <a:ext cx="4433563" cy="2068550"/>
          </a:xfrm>
          <a:prstGeom prst="rect">
            <a:avLst/>
          </a:prstGeom>
          <a:noFill/>
          <a:ln w="9525">
            <a:noFill/>
            <a:miter lim="800000"/>
          </a:ln>
        </p:spPr>
        <p:txBody>
          <a:bodyPr vert="horz" wrap="square" lIns="91440" tIns="45720" rIns="91440" bIns="45720" numCol="1" rtlCol="0" anchor="t" anchorCtr="0" compatLnSpc="1">
            <a:normAutofit/>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指挥员：林彪、罗荣桓、聂荣臻</a:t>
            </a:r>
            <a:endParaRPr lang="en-US" altLang="zh-CN" sz="2400" dirty="0">
              <a:solidFill>
                <a:schemeClr val="bg1"/>
              </a:solidFill>
              <a:latin typeface="微软雅黑" panose="020B0503020204020204" pitchFamily="34" charset="-122"/>
              <a:ea typeface="微软雅黑" panose="020B0503020204020204" pitchFamily="34" charset="-122"/>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战术：先打两头、后取中间</a:t>
            </a:r>
            <a:endParaRPr kumimoji="0" lang="en-US" altLang="zh-CN"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lang="zh-CN" altLang="en-US" sz="2400" dirty="0">
                <a:solidFill>
                  <a:schemeClr val="bg1"/>
                </a:solidFill>
                <a:latin typeface="微软雅黑" panose="020B0503020204020204" pitchFamily="34" charset="-122"/>
                <a:ea typeface="微软雅黑" panose="020B0503020204020204" pitchFamily="34" charset="-122"/>
              </a:rPr>
              <a:t>战果：歼敌</a:t>
            </a:r>
            <a:r>
              <a:rPr lang="en-US" altLang="zh-CN" sz="2400" dirty="0">
                <a:solidFill>
                  <a:schemeClr val="bg1"/>
                </a:solidFill>
                <a:latin typeface="微软雅黑" panose="020B0503020204020204" pitchFamily="34" charset="-122"/>
                <a:ea typeface="微软雅黑" panose="020B0503020204020204" pitchFamily="34" charset="-122"/>
              </a:rPr>
              <a:t>52</a:t>
            </a:r>
            <a:r>
              <a:rPr lang="zh-CN" altLang="en-US" sz="2400" dirty="0">
                <a:solidFill>
                  <a:schemeClr val="bg1"/>
                </a:solidFill>
                <a:latin typeface="微软雅黑" panose="020B0503020204020204" pitchFamily="34" charset="-122"/>
                <a:ea typeface="微软雅黑" panose="020B0503020204020204" pitchFamily="34" charset="-122"/>
              </a:rPr>
              <a:t>万，华北全境解放</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7" name="箭头: 左 1">
            <a:hlinkClick r:id="rId4" action="ppaction://hlinksldjump"/>
            <a:extLst>
              <a:ext uri="{FF2B5EF4-FFF2-40B4-BE49-F238E27FC236}">
                <a16:creationId xmlns:a16="http://schemas.microsoft.com/office/drawing/2014/main" id="{A9216F89-CC57-46E4-8411-E29728F1AE79}"/>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4142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7">
            <a:extLst>
              <a:ext uri="{FF2B5EF4-FFF2-40B4-BE49-F238E27FC236}">
                <a16:creationId xmlns:a16="http://schemas.microsoft.com/office/drawing/2014/main" id="{8AF5DC66-82CF-48F2-AFBE-0357EE923816}"/>
              </a:ext>
            </a:extLst>
          </p:cNvPr>
          <p:cNvSpPr txBox="1"/>
          <p:nvPr/>
        </p:nvSpPr>
        <p:spPr>
          <a:xfrm>
            <a:off x="323528" y="1124744"/>
            <a:ext cx="3888432" cy="584775"/>
          </a:xfrm>
          <a:prstGeom prst="rect">
            <a:avLst/>
          </a:prstGeom>
          <a:solidFill>
            <a:srgbClr val="002060">
              <a:alpha val="0"/>
            </a:srgbClr>
          </a:solidFill>
          <a:ln w="9525">
            <a:noFill/>
          </a:ln>
        </p:spPr>
        <p:txBody>
          <a:bodyPr wrap="square">
            <a:spAutoFit/>
          </a:bodyPr>
          <a:lstStyle/>
          <a:p>
            <a:pPr defTabSz="457200">
              <a:spcBef>
                <a:spcPct val="50000"/>
              </a:spcBef>
              <a:buFont typeface="Arial" panose="020B0604020202020204" pitchFamily="34" charset="0"/>
              <a:buNone/>
              <a:defRPr/>
            </a:pPr>
            <a:endParaRPr lang="zh-CN" altLang="en-US" sz="3200" noProof="1">
              <a:solidFill>
                <a:schemeClr val="bg1"/>
              </a:solidFill>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25835A4-69F8-4E4A-9F9F-C145049E9E39}"/>
              </a:ext>
            </a:extLst>
          </p:cNvPr>
          <p:cNvSpPr/>
          <p:nvPr/>
        </p:nvSpPr>
        <p:spPr>
          <a:xfrm>
            <a:off x="179512" y="116632"/>
            <a:ext cx="3877985" cy="584775"/>
          </a:xfrm>
          <a:prstGeom prst="rect">
            <a:avLst/>
          </a:prstGeom>
          <a:solidFill>
            <a:srgbClr val="002060"/>
          </a:solidFill>
        </p:spPr>
        <p:txBody>
          <a:bodyPr wrap="none">
            <a:spAutoFit/>
          </a:bodyPr>
          <a:lstStyle/>
          <a:p>
            <a:r>
              <a:rPr lang="zh-CN" altLang="en-US" sz="3200" dirty="0">
                <a:solidFill>
                  <a:schemeClr val="bg1"/>
                </a:solidFill>
                <a:latin typeface="微软雅黑" panose="020B0503020204020204" pitchFamily="34" charset="-122"/>
                <a:ea typeface="微软雅黑" panose="020B0503020204020204" pitchFamily="34" charset="-122"/>
              </a:rPr>
              <a:t>三大战役胜利的意义</a:t>
            </a:r>
          </a:p>
        </p:txBody>
      </p:sp>
      <p:sp>
        <p:nvSpPr>
          <p:cNvPr id="7" name="矩形 6">
            <a:extLst>
              <a:ext uri="{FF2B5EF4-FFF2-40B4-BE49-F238E27FC236}">
                <a16:creationId xmlns:a16="http://schemas.microsoft.com/office/drawing/2014/main" id="{954FEC43-CAF0-4051-8B07-A86A13B58BF3}"/>
              </a:ext>
            </a:extLst>
          </p:cNvPr>
          <p:cNvSpPr/>
          <p:nvPr/>
        </p:nvSpPr>
        <p:spPr>
          <a:xfrm>
            <a:off x="36353" y="1957987"/>
            <a:ext cx="8794313" cy="2062103"/>
          </a:xfrm>
          <a:prstGeom prst="rect">
            <a:avLst/>
          </a:prstGeom>
          <a:ln>
            <a:solidFill>
              <a:srgbClr val="FFFF00"/>
            </a:solidFill>
          </a:ln>
        </p:spPr>
        <p:txBody>
          <a:bodyPr wrap="square">
            <a:spAutoFit/>
          </a:bodyPr>
          <a:lstStyle/>
          <a:p>
            <a:r>
              <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三大战役共歼灭和改编国民党军队</a:t>
            </a:r>
            <a:r>
              <a:rPr lang="en-US" altLang="zh-CN"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154</a:t>
            </a:r>
            <a:r>
              <a:rPr lang="zh-CN" altLang="en-US" sz="32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万人，基本摧毁了国民党的主要军事力量，东北、华北、华东解放区连成一片，长江以北基本解放，为中国革命在全国的胜利奠定了基础。</a:t>
            </a:r>
            <a:endParaRPr lang="zh-CN" altLang="en-US" sz="3200" dirty="0"/>
          </a:p>
        </p:txBody>
      </p:sp>
      <p:sp>
        <p:nvSpPr>
          <p:cNvPr id="5" name="箭头: 左 1">
            <a:hlinkClick r:id="rId2" action="ppaction://hlinksldjump"/>
            <a:extLst>
              <a:ext uri="{FF2B5EF4-FFF2-40B4-BE49-F238E27FC236}">
                <a16:creationId xmlns:a16="http://schemas.microsoft.com/office/drawing/2014/main" id="{D952BBA6-0E47-4AD6-BE57-BF1B806ABF4E}"/>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85822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1503B23-BE87-4F02-B407-63C4ADA0C7FF}"/>
              </a:ext>
            </a:extLst>
          </p:cNvPr>
          <p:cNvSpPr/>
          <p:nvPr/>
        </p:nvSpPr>
        <p:spPr>
          <a:xfrm>
            <a:off x="171134" y="119390"/>
            <a:ext cx="5421677" cy="523220"/>
          </a:xfrm>
          <a:prstGeom prst="rect">
            <a:avLst/>
          </a:prstGeom>
          <a:solidFill>
            <a:srgbClr val="002060"/>
          </a:solidFill>
        </p:spPr>
        <p:txBody>
          <a:bodyPr wrap="none">
            <a:spAutoFit/>
          </a:bodyPr>
          <a:lstStyle/>
          <a:p>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3</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、七届二中全会和北平和平谈判</a:t>
            </a:r>
            <a:endParaRPr lang="zh-CN" altLang="en-US" dirty="0"/>
          </a:p>
        </p:txBody>
      </p:sp>
      <p:sp>
        <p:nvSpPr>
          <p:cNvPr id="5" name="矩形 4">
            <a:extLst>
              <a:ext uri="{FF2B5EF4-FFF2-40B4-BE49-F238E27FC236}">
                <a16:creationId xmlns:a16="http://schemas.microsoft.com/office/drawing/2014/main" id="{B50F3102-CF42-4DAD-9E19-B2A6FE1D6421}"/>
              </a:ext>
            </a:extLst>
          </p:cNvPr>
          <p:cNvSpPr/>
          <p:nvPr/>
        </p:nvSpPr>
        <p:spPr>
          <a:xfrm>
            <a:off x="5705625" y="119390"/>
            <a:ext cx="3267241" cy="523220"/>
          </a:xfrm>
          <a:prstGeom prst="rect">
            <a:avLst/>
          </a:prstGeom>
          <a:solidFill>
            <a:srgbClr val="0000FF"/>
          </a:solidFill>
        </p:spPr>
        <p:txBody>
          <a:bodyPr wrap="none">
            <a:spAutoFit/>
          </a:bodyPr>
          <a:lstStyle/>
          <a:p>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1</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）七届二中全会</a:t>
            </a:r>
            <a:endParaRPr lang="zh-CN" altLang="en-US" dirty="0"/>
          </a:p>
        </p:txBody>
      </p:sp>
      <p:sp>
        <p:nvSpPr>
          <p:cNvPr id="6" name="矩形 5">
            <a:extLst>
              <a:ext uri="{FF2B5EF4-FFF2-40B4-BE49-F238E27FC236}">
                <a16:creationId xmlns:a16="http://schemas.microsoft.com/office/drawing/2014/main" id="{254ABC14-6216-4BB5-ABBF-E1944281D58F}"/>
              </a:ext>
            </a:extLst>
          </p:cNvPr>
          <p:cNvSpPr/>
          <p:nvPr/>
        </p:nvSpPr>
        <p:spPr>
          <a:xfrm>
            <a:off x="3923928" y="1362439"/>
            <a:ext cx="5220072" cy="4585871"/>
          </a:xfrm>
          <a:prstGeom prst="rect">
            <a:avLst/>
          </a:prstGeom>
          <a:ln>
            <a:solidFill>
              <a:srgbClr val="FFFF00"/>
            </a:solidFill>
          </a:ln>
        </p:spPr>
        <p:txBody>
          <a:bodyPr wrap="square">
            <a:spAutoFit/>
          </a:bodyPr>
          <a:lstStyle/>
          <a:p>
            <a:pPr algn="ctr"/>
            <a:r>
              <a:rPr lang="zh-CN" altLang="en-US" sz="2800" dirty="0">
                <a:solidFill>
                  <a:srgbClr val="FFFF00"/>
                </a:solidFill>
                <a:latin typeface="微软雅黑" panose="020B0503020204020204" pitchFamily="34" charset="-122"/>
                <a:ea typeface="微软雅黑" panose="020B0503020204020204" pitchFamily="34" charset="-122"/>
              </a:rPr>
              <a:t>七届二中全会</a:t>
            </a:r>
          </a:p>
          <a:p>
            <a:r>
              <a:rPr lang="zh-CN" altLang="en-US" sz="2400" dirty="0">
                <a:solidFill>
                  <a:schemeClr val="bg1"/>
                </a:solidFill>
                <a:latin typeface="微软雅黑" panose="020B0503020204020204" pitchFamily="34" charset="-122"/>
                <a:ea typeface="微软雅黑" panose="020B0503020204020204" pitchFamily="34" charset="-122"/>
              </a:rPr>
              <a:t>      为迎接人民战争的最后胜利，准备新中国的建立，</a:t>
            </a:r>
            <a:r>
              <a:rPr lang="en-US" altLang="zh-CN" sz="2400" dirty="0">
                <a:solidFill>
                  <a:schemeClr val="bg1"/>
                </a:solidFill>
                <a:latin typeface="微软雅黑" panose="020B0503020204020204" pitchFamily="34" charset="-122"/>
                <a:ea typeface="微软雅黑" panose="020B0503020204020204" pitchFamily="34" charset="-122"/>
              </a:rPr>
              <a:t>1949</a:t>
            </a:r>
            <a:r>
              <a:rPr lang="zh-CN" altLang="en-US" sz="2400" dirty="0">
                <a:solidFill>
                  <a:schemeClr val="bg1"/>
                </a:solidFill>
                <a:latin typeface="微软雅黑" panose="020B0503020204020204" pitchFamily="34" charset="-122"/>
                <a:ea typeface="微软雅黑" panose="020B0503020204020204" pitchFamily="34" charset="-122"/>
              </a:rPr>
              <a:t>年</a:t>
            </a:r>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月，中共中央在河北西柏坡召开了七届二中全会。毛泽东在会上发表了重要讲话。</a:t>
            </a:r>
          </a:p>
          <a:p>
            <a:r>
              <a:rPr lang="en-US" altLang="zh-CN" sz="2400" dirty="0">
                <a:solidFill>
                  <a:schemeClr val="bg1"/>
                </a:solidFill>
                <a:latin typeface="微软雅黑" panose="020B0503020204020204" pitchFamily="34" charset="-122"/>
                <a:ea typeface="微软雅黑" panose="020B0503020204020204" pitchFamily="34" charset="-122"/>
              </a:rPr>
              <a:t>       </a:t>
            </a:r>
            <a:r>
              <a:rPr lang="zh-CN" altLang="en-US" sz="2400" dirty="0">
                <a:solidFill>
                  <a:srgbClr val="FFFF00"/>
                </a:solidFill>
                <a:latin typeface="微软雅黑" panose="020B0503020204020204" pitchFamily="34" charset="-122"/>
                <a:ea typeface="微软雅黑" panose="020B0503020204020204" pitchFamily="34" charset="-122"/>
              </a:rPr>
              <a:t>工作重心转移：</a:t>
            </a:r>
            <a:r>
              <a:rPr lang="zh-CN" altLang="en-US" sz="2400" dirty="0">
                <a:solidFill>
                  <a:schemeClr val="bg1"/>
                </a:solidFill>
                <a:latin typeface="微软雅黑" panose="020B0503020204020204" pitchFamily="34" charset="-122"/>
                <a:ea typeface="微软雅黑" panose="020B0503020204020204" pitchFamily="34" charset="-122"/>
              </a:rPr>
              <a:t>由乡村转向城市，必须学会管理城市和建设城市。</a:t>
            </a:r>
            <a:endParaRPr lang="en-US" altLang="zh-CN" sz="2400" dirty="0">
              <a:solidFill>
                <a:schemeClr val="bg1"/>
              </a:solidFill>
              <a:latin typeface="微软雅黑" panose="020B0503020204020204" pitchFamily="34" charset="-122"/>
              <a:ea typeface="微软雅黑" panose="020B0503020204020204" pitchFamily="34" charset="-122"/>
            </a:endParaRPr>
          </a:p>
          <a:p>
            <a:r>
              <a:rPr lang="zh-CN" altLang="en-US" sz="2400" dirty="0">
                <a:solidFill>
                  <a:schemeClr val="bg1"/>
                </a:solidFill>
                <a:latin typeface="微软雅黑" panose="020B0503020204020204" pitchFamily="34" charset="-122"/>
                <a:ea typeface="微软雅黑" panose="020B0503020204020204" pitchFamily="34" charset="-122"/>
              </a:rPr>
              <a:t>       制定了党在政治、经济及外交方面的</a:t>
            </a:r>
            <a:r>
              <a:rPr lang="zh-CN" altLang="en-US" sz="2400" dirty="0">
                <a:solidFill>
                  <a:srgbClr val="FFFF00"/>
                </a:solidFill>
                <a:latin typeface="微软雅黑" panose="020B0503020204020204" pitchFamily="34" charset="-122"/>
                <a:ea typeface="微软雅黑" panose="020B0503020204020204" pitchFamily="34" charset="-122"/>
              </a:rPr>
              <a:t>基本政策</a:t>
            </a:r>
            <a:r>
              <a:rPr lang="zh-CN" altLang="en-US" sz="2400" dirty="0">
                <a:solidFill>
                  <a:schemeClr val="bg1"/>
                </a:solidFill>
                <a:latin typeface="微软雅黑" panose="020B0503020204020204" pitchFamily="34" charset="-122"/>
                <a:ea typeface="微软雅黑" panose="020B0503020204020204" pitchFamily="34" charset="-122"/>
              </a:rPr>
              <a:t>。</a:t>
            </a:r>
            <a:endParaRPr lang="en-US" altLang="zh-CN" sz="2400" dirty="0">
              <a:solidFill>
                <a:schemeClr val="bg1"/>
              </a:solidFill>
              <a:latin typeface="微软雅黑" panose="020B0503020204020204" pitchFamily="34" charset="-122"/>
              <a:ea typeface="微软雅黑" panose="020B0503020204020204" pitchFamily="34" charset="-122"/>
            </a:endParaRPr>
          </a:p>
          <a:p>
            <a:r>
              <a:rPr lang="en-US" altLang="zh-CN" sz="2400" dirty="0">
                <a:solidFill>
                  <a:schemeClr val="bg1"/>
                </a:solidFill>
                <a:latin typeface="微软雅黑" panose="020B0503020204020204" pitchFamily="34" charset="-122"/>
                <a:ea typeface="微软雅黑" panose="020B0503020204020204" pitchFamily="34" charset="-122"/>
              </a:rPr>
              <a:t>       </a:t>
            </a:r>
            <a:r>
              <a:rPr lang="zh-CN" altLang="en-US" sz="2400" dirty="0">
                <a:solidFill>
                  <a:srgbClr val="FFFF00"/>
                </a:solidFill>
                <a:latin typeface="微软雅黑" panose="020B0503020204020204" pitchFamily="34" charset="-122"/>
                <a:ea typeface="微软雅黑" panose="020B0503020204020204" pitchFamily="34" charset="-122"/>
              </a:rPr>
              <a:t>两个务必：</a:t>
            </a:r>
            <a:r>
              <a:rPr lang="zh-CN" altLang="en-US" sz="2400" dirty="0">
                <a:solidFill>
                  <a:schemeClr val="bg1"/>
                </a:solidFill>
                <a:latin typeface="微软雅黑" panose="020B0503020204020204" pitchFamily="34" charset="-122"/>
                <a:ea typeface="微软雅黑" panose="020B0503020204020204" pitchFamily="34" charset="-122"/>
              </a:rPr>
              <a:t>全党同志</a:t>
            </a:r>
            <a:r>
              <a:rPr lang="zh-CN" altLang="en-US" sz="2400" dirty="0">
                <a:solidFill>
                  <a:srgbClr val="FFFF00"/>
                </a:solidFill>
                <a:latin typeface="微软雅黑" panose="020B0503020204020204" pitchFamily="34" charset="-122"/>
                <a:ea typeface="微软雅黑" panose="020B0503020204020204" pitchFamily="34" charset="-122"/>
              </a:rPr>
              <a:t>务必</a:t>
            </a:r>
            <a:r>
              <a:rPr lang="zh-CN" altLang="en-US" sz="2400" dirty="0">
                <a:solidFill>
                  <a:schemeClr val="bg1"/>
                </a:solidFill>
                <a:latin typeface="微软雅黑" panose="020B0503020204020204" pitchFamily="34" charset="-122"/>
                <a:ea typeface="微软雅黑" panose="020B0503020204020204" pitchFamily="34" charset="-122"/>
              </a:rPr>
              <a:t>继续保持谦虚、谨慎、不骄、不躁的</a:t>
            </a:r>
            <a:r>
              <a:rPr lang="zh-CN" altLang="en-US" sz="2400" dirty="0">
                <a:solidFill>
                  <a:srgbClr val="FFFF00"/>
                </a:solidFill>
                <a:latin typeface="微软雅黑" panose="020B0503020204020204" pitchFamily="34" charset="-122"/>
                <a:ea typeface="微软雅黑" panose="020B0503020204020204" pitchFamily="34" charset="-122"/>
              </a:rPr>
              <a:t>作风</a:t>
            </a:r>
            <a:r>
              <a:rPr lang="zh-CN" altLang="en-US" sz="2400" dirty="0">
                <a:solidFill>
                  <a:schemeClr val="bg1"/>
                </a:solidFill>
                <a:latin typeface="微软雅黑" panose="020B0503020204020204" pitchFamily="34" charset="-122"/>
                <a:ea typeface="微软雅黑" panose="020B0503020204020204" pitchFamily="34" charset="-122"/>
              </a:rPr>
              <a:t>，</a:t>
            </a:r>
            <a:r>
              <a:rPr lang="zh-CN" altLang="en-US" sz="2400" dirty="0">
                <a:solidFill>
                  <a:srgbClr val="FFFF00"/>
                </a:solidFill>
                <a:latin typeface="微软雅黑" panose="020B0503020204020204" pitchFamily="34" charset="-122"/>
                <a:ea typeface="微软雅黑" panose="020B0503020204020204" pitchFamily="34" charset="-122"/>
              </a:rPr>
              <a:t>务必</a:t>
            </a:r>
            <a:r>
              <a:rPr lang="zh-CN" altLang="en-US" sz="2400" dirty="0">
                <a:solidFill>
                  <a:schemeClr val="bg1"/>
                </a:solidFill>
                <a:latin typeface="微软雅黑" panose="020B0503020204020204" pitchFamily="34" charset="-122"/>
                <a:ea typeface="微软雅黑" panose="020B0503020204020204" pitchFamily="34" charset="-122"/>
              </a:rPr>
              <a:t>继续保持艰苦奋斗的作风。</a:t>
            </a:r>
          </a:p>
        </p:txBody>
      </p:sp>
      <p:grpSp>
        <p:nvGrpSpPr>
          <p:cNvPr id="7" name="组合 6">
            <a:extLst>
              <a:ext uri="{FF2B5EF4-FFF2-40B4-BE49-F238E27FC236}">
                <a16:creationId xmlns:a16="http://schemas.microsoft.com/office/drawing/2014/main" id="{C54E54BA-4A88-40E5-B5C4-8EE5C0213952}"/>
              </a:ext>
            </a:extLst>
          </p:cNvPr>
          <p:cNvGrpSpPr/>
          <p:nvPr/>
        </p:nvGrpSpPr>
        <p:grpSpPr>
          <a:xfrm>
            <a:off x="179512" y="1070832"/>
            <a:ext cx="3697885" cy="5598528"/>
            <a:chOff x="179512" y="996216"/>
            <a:chExt cx="3697885" cy="5598528"/>
          </a:xfrm>
        </p:grpSpPr>
        <p:pic>
          <p:nvPicPr>
            <p:cNvPr id="8" name="图片 7">
              <a:extLst>
                <a:ext uri="{FF2B5EF4-FFF2-40B4-BE49-F238E27FC236}">
                  <a16:creationId xmlns:a16="http://schemas.microsoft.com/office/drawing/2014/main" id="{328FC193-9436-4F87-B00E-322DFA5C82A6}"/>
                </a:ext>
              </a:extLst>
            </p:cNvPr>
            <p:cNvPicPr>
              <a:picLocks noChangeAspect="1"/>
            </p:cNvPicPr>
            <p:nvPr/>
          </p:nvPicPr>
          <p:blipFill>
            <a:blip r:embed="rId2"/>
            <a:stretch>
              <a:fillRect/>
            </a:stretch>
          </p:blipFill>
          <p:spPr>
            <a:xfrm>
              <a:off x="179512" y="996216"/>
              <a:ext cx="3697885" cy="5169087"/>
            </a:xfrm>
            <a:prstGeom prst="rect">
              <a:avLst/>
            </a:prstGeom>
          </p:spPr>
        </p:pic>
        <p:sp>
          <p:nvSpPr>
            <p:cNvPr id="9" name="文本框 8">
              <a:extLst>
                <a:ext uri="{FF2B5EF4-FFF2-40B4-BE49-F238E27FC236}">
                  <a16:creationId xmlns:a16="http://schemas.microsoft.com/office/drawing/2014/main" id="{31B90BF1-770B-434E-9876-35E97F7BA115}"/>
                </a:ext>
              </a:extLst>
            </p:cNvPr>
            <p:cNvSpPr txBox="1"/>
            <p:nvPr/>
          </p:nvSpPr>
          <p:spPr bwMode="auto">
            <a:xfrm>
              <a:off x="226044" y="6167914"/>
              <a:ext cx="3651353" cy="426830"/>
            </a:xfrm>
            <a:prstGeom prst="rect">
              <a:avLst/>
            </a:prstGeom>
            <a:solidFill>
              <a:srgbClr val="0000FF"/>
            </a:solidFill>
            <a:ln w="9525">
              <a:noFill/>
              <a:miter lim="800000"/>
            </a:ln>
          </p:spPr>
          <p:txBody>
            <a:bodyPr vert="horz" wrap="square" lIns="91440" tIns="45720" rIns="91440" bIns="45720" numCol="1" rtlCol="0" anchor="t" anchorCtr="0" compatLnSpc="1">
              <a:normAutofit lnSpcReduction="10000"/>
            </a:bodyPr>
            <a:lstStyle/>
            <a:p>
              <a:pPr marL="0" marR="0" indent="0" algn="ctr"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毛泽东在会上讲话</a:t>
              </a:r>
            </a:p>
          </p:txBody>
        </p:sp>
      </p:grpSp>
      <p:sp>
        <p:nvSpPr>
          <p:cNvPr id="10" name="箭头: 左 1">
            <a:hlinkClick r:id="rId3" action="ppaction://hlinksldjump"/>
            <a:extLst>
              <a:ext uri="{FF2B5EF4-FFF2-40B4-BE49-F238E27FC236}">
                <a16:creationId xmlns:a16="http://schemas.microsoft.com/office/drawing/2014/main" id="{A656271A-E970-4148-A26B-A444E09C2062}"/>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03251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51B8491-93D3-45C9-805A-D61E6FE63AD7}"/>
              </a:ext>
            </a:extLst>
          </p:cNvPr>
          <p:cNvSpPr/>
          <p:nvPr/>
        </p:nvSpPr>
        <p:spPr>
          <a:xfrm>
            <a:off x="5705625" y="119390"/>
            <a:ext cx="3267241" cy="523220"/>
          </a:xfrm>
          <a:prstGeom prst="rect">
            <a:avLst/>
          </a:prstGeom>
          <a:solidFill>
            <a:srgbClr val="0000FF"/>
          </a:solidFill>
        </p:spPr>
        <p:txBody>
          <a:bodyPr wrap="none">
            <a:spAutoFit/>
          </a:bodyPr>
          <a:lstStyle/>
          <a:p>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a:t>
            </a: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2</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）北平和平谈判</a:t>
            </a:r>
            <a:endParaRPr lang="zh-CN" altLang="en-US" dirty="0"/>
          </a:p>
        </p:txBody>
      </p:sp>
      <p:grpSp>
        <p:nvGrpSpPr>
          <p:cNvPr id="5" name="组合 4">
            <a:extLst>
              <a:ext uri="{FF2B5EF4-FFF2-40B4-BE49-F238E27FC236}">
                <a16:creationId xmlns:a16="http://schemas.microsoft.com/office/drawing/2014/main" id="{88239801-59CE-450A-A40E-5DEC5FD3B610}"/>
              </a:ext>
            </a:extLst>
          </p:cNvPr>
          <p:cNvGrpSpPr/>
          <p:nvPr/>
        </p:nvGrpSpPr>
        <p:grpSpPr>
          <a:xfrm>
            <a:off x="146102" y="1267313"/>
            <a:ext cx="8851795" cy="4323374"/>
            <a:chOff x="242274" y="1156413"/>
            <a:chExt cx="8851795" cy="4323374"/>
          </a:xfrm>
        </p:grpSpPr>
        <p:sp>
          <p:nvSpPr>
            <p:cNvPr id="6" name="Rectangle 4">
              <a:extLst>
                <a:ext uri="{FF2B5EF4-FFF2-40B4-BE49-F238E27FC236}">
                  <a16:creationId xmlns:a16="http://schemas.microsoft.com/office/drawing/2014/main" id="{1059258A-2196-4E30-B0A0-B6349EC8803E}"/>
                </a:ext>
              </a:extLst>
            </p:cNvPr>
            <p:cNvSpPr>
              <a:spLocks noChangeArrowheads="1"/>
            </p:cNvSpPr>
            <p:nvPr/>
          </p:nvSpPr>
          <p:spPr bwMode="auto">
            <a:xfrm>
              <a:off x="242274" y="4279458"/>
              <a:ext cx="5630722" cy="1200329"/>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1949</a:t>
              </a:r>
              <a:r>
                <a:rPr lang="zh-CN" altLang="en-US" sz="2400" dirty="0">
                  <a:solidFill>
                    <a:schemeClr val="bg1"/>
                  </a:solidFill>
                  <a:latin typeface="微软雅黑" panose="020B0503020204020204" pitchFamily="34" charset="-122"/>
                  <a:ea typeface="微软雅黑" panose="020B0503020204020204" pitchFamily="34" charset="-122"/>
                </a:rPr>
                <a:t>年</a:t>
              </a:r>
              <a:r>
                <a:rPr lang="en-US" altLang="zh-CN" sz="2400" dirty="0">
                  <a:solidFill>
                    <a:schemeClr val="bg1"/>
                  </a:solidFill>
                  <a:latin typeface="微软雅黑" panose="020B0503020204020204" pitchFamily="34" charset="-122"/>
                  <a:ea typeface="微软雅黑" panose="020B0503020204020204" pitchFamily="34" charset="-122"/>
                </a:rPr>
                <a:t>4</a:t>
              </a:r>
              <a:r>
                <a:rPr lang="zh-CN" altLang="en-US" sz="2400" dirty="0">
                  <a:solidFill>
                    <a:schemeClr val="bg1"/>
                  </a:solidFill>
                  <a:latin typeface="微软雅黑" panose="020B0503020204020204" pitchFamily="34" charset="-122"/>
                  <a:ea typeface="微软雅黑" panose="020B0503020204020204" pitchFamily="34" charset="-122"/>
                </a:rPr>
                <a:t>月，国共两党代表在北平举行谈判，最后由于南京国民政府拒绝在和平协定上签字，和谈破裂。 </a:t>
              </a:r>
            </a:p>
          </p:txBody>
        </p:sp>
        <p:pic>
          <p:nvPicPr>
            <p:cNvPr id="7" name="Picture 3">
              <a:extLst>
                <a:ext uri="{FF2B5EF4-FFF2-40B4-BE49-F238E27FC236}">
                  <a16:creationId xmlns:a16="http://schemas.microsoft.com/office/drawing/2014/main" id="{0AA5F019-66D9-4F11-8577-A569E9231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3158" b="13034"/>
            <a:stretch>
              <a:fillRect/>
            </a:stretch>
          </p:blipFill>
          <p:spPr bwMode="auto">
            <a:xfrm>
              <a:off x="242274" y="1156413"/>
              <a:ext cx="5630723" cy="31172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5" descr="http://f.hiphotos.baidu.com/baike/w%3D268%3Bg%3D0/sign=1c4322979822720e7bcee5fc43f06d7b/bba1cd11728b4710aca67a39c3cec3fdfd0323bd.jpg">
              <a:extLst>
                <a:ext uri="{FF2B5EF4-FFF2-40B4-BE49-F238E27FC236}">
                  <a16:creationId xmlns:a16="http://schemas.microsoft.com/office/drawing/2014/main" id="{7B94F5AC-8413-483B-A652-73A4A86DF1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345" y="1156413"/>
              <a:ext cx="3156724" cy="43233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箭头: 左 1">
            <a:hlinkClick r:id="rId4" action="ppaction://hlinksldjump"/>
            <a:extLst>
              <a:ext uri="{FF2B5EF4-FFF2-40B4-BE49-F238E27FC236}">
                <a16:creationId xmlns:a16="http://schemas.microsoft.com/office/drawing/2014/main" id="{B24A35A2-F233-4696-A0EA-00E16DEE3EEF}"/>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23582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1A76578-52A7-417F-A17B-467BD84EFF18}"/>
              </a:ext>
            </a:extLst>
          </p:cNvPr>
          <p:cNvSpPr/>
          <p:nvPr/>
        </p:nvSpPr>
        <p:spPr>
          <a:xfrm>
            <a:off x="171134" y="119390"/>
            <a:ext cx="2190023" cy="523220"/>
          </a:xfrm>
          <a:prstGeom prst="rect">
            <a:avLst/>
          </a:prstGeom>
          <a:solidFill>
            <a:srgbClr val="002060"/>
          </a:solidFill>
        </p:spPr>
        <p:txBody>
          <a:bodyPr wrap="none">
            <a:spAutoFit/>
          </a:bodyPr>
          <a:lstStyle/>
          <a:p>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4</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、渡江战役</a:t>
            </a:r>
            <a:endParaRPr lang="zh-CN" altLang="en-US" dirty="0"/>
          </a:p>
        </p:txBody>
      </p:sp>
      <p:pic>
        <p:nvPicPr>
          <p:cNvPr id="5" name="图片 4">
            <a:extLst>
              <a:ext uri="{FF2B5EF4-FFF2-40B4-BE49-F238E27FC236}">
                <a16:creationId xmlns:a16="http://schemas.microsoft.com/office/drawing/2014/main" id="{0D7971B8-0621-4481-A645-A6E798BE9B34}"/>
              </a:ext>
            </a:extLst>
          </p:cNvPr>
          <p:cNvPicPr>
            <a:picLocks noChangeAspect="1"/>
          </p:cNvPicPr>
          <p:nvPr/>
        </p:nvPicPr>
        <p:blipFill>
          <a:blip r:embed="rId2"/>
          <a:stretch>
            <a:fillRect/>
          </a:stretch>
        </p:blipFill>
        <p:spPr>
          <a:xfrm>
            <a:off x="0" y="798051"/>
            <a:ext cx="6840305" cy="6059949"/>
          </a:xfrm>
          <a:prstGeom prst="rect">
            <a:avLst/>
          </a:prstGeom>
        </p:spPr>
      </p:pic>
      <p:sp>
        <p:nvSpPr>
          <p:cNvPr id="6" name="矩形 5">
            <a:extLst>
              <a:ext uri="{FF2B5EF4-FFF2-40B4-BE49-F238E27FC236}">
                <a16:creationId xmlns:a16="http://schemas.microsoft.com/office/drawing/2014/main" id="{FD7DE7B9-96DA-4E9D-A406-8140F91B0E72}"/>
              </a:ext>
            </a:extLst>
          </p:cNvPr>
          <p:cNvSpPr/>
          <p:nvPr/>
        </p:nvSpPr>
        <p:spPr>
          <a:xfrm>
            <a:off x="6838802" y="3790230"/>
            <a:ext cx="2305198" cy="2677656"/>
          </a:xfrm>
          <a:prstGeom prst="rect">
            <a:avLst/>
          </a:prstGeom>
          <a:ln>
            <a:solidFill>
              <a:srgbClr val="FFFF00"/>
            </a:solidFill>
          </a:ln>
        </p:spPr>
        <p:txBody>
          <a:bodyPr wrap="square">
            <a:spAutoFit/>
          </a:bodyPr>
          <a:lstStyle/>
          <a:p>
            <a:r>
              <a:rPr lang="en-US" altLang="zh-CN"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1949</a:t>
            </a:r>
            <a:r>
              <a:rPr lang="zh-CN" altLang="en-US"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年</a:t>
            </a:r>
            <a:r>
              <a:rPr lang="en-US" altLang="zh-CN"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月</a:t>
            </a:r>
            <a:r>
              <a:rPr lang="en-US" altLang="zh-CN"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21</a:t>
            </a:r>
            <a:r>
              <a:rPr lang="zh-CN" altLang="en-US" sz="2400" dirty="0">
                <a:solidFill>
                  <a:schemeClr val="bg1"/>
                </a:solidFill>
                <a:latin typeface="微软雅黑" panose="020B0503020204020204" pitchFamily="34" charset="-122"/>
                <a:ea typeface="微软雅黑" panose="020B0503020204020204" pitchFamily="34" charset="-122"/>
                <a:sym typeface="宋体" panose="02010600030101010101" pitchFamily="2" charset="-122"/>
              </a:rPr>
              <a:t>日，人民解放军在东起江阴西至湖口的千里战线上百万雄师横渡长江，发起渡江战役。</a:t>
            </a:r>
            <a:endParaRPr lang="zh-CN" altLang="en-US" sz="2400" dirty="0"/>
          </a:p>
        </p:txBody>
      </p:sp>
      <p:pic>
        <p:nvPicPr>
          <p:cNvPr id="7" name="图片 6">
            <a:extLst>
              <a:ext uri="{FF2B5EF4-FFF2-40B4-BE49-F238E27FC236}">
                <a16:creationId xmlns:a16="http://schemas.microsoft.com/office/drawing/2014/main" id="{EDA4FBED-5C1C-4B05-BE52-A35D5532A488}"/>
              </a:ext>
            </a:extLst>
          </p:cNvPr>
          <p:cNvPicPr>
            <a:picLocks noChangeAspect="1"/>
          </p:cNvPicPr>
          <p:nvPr/>
        </p:nvPicPr>
        <p:blipFill rotWithShape="1">
          <a:blip r:embed="rId3"/>
          <a:srcRect r="12407"/>
          <a:stretch/>
        </p:blipFill>
        <p:spPr>
          <a:xfrm>
            <a:off x="6856167" y="823455"/>
            <a:ext cx="2287833" cy="2918609"/>
          </a:xfrm>
          <a:prstGeom prst="rect">
            <a:avLst/>
          </a:prstGeom>
        </p:spPr>
      </p:pic>
      <p:sp>
        <p:nvSpPr>
          <p:cNvPr id="8" name="箭头: 左 1">
            <a:hlinkClick r:id="rId4" action="ppaction://hlinksldjump"/>
            <a:extLst>
              <a:ext uri="{FF2B5EF4-FFF2-40B4-BE49-F238E27FC236}">
                <a16:creationId xmlns:a16="http://schemas.microsoft.com/office/drawing/2014/main" id="{070F525C-16C1-4F18-8D01-99262D196309}"/>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4610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人民解放军冲进南京总统府时总统府办公室的日历">
            <a:hlinkClick r:id="" action="ppaction://noaction"/>
            <a:extLst>
              <a:ext uri="{FF2B5EF4-FFF2-40B4-BE49-F238E27FC236}">
                <a16:creationId xmlns:a16="http://schemas.microsoft.com/office/drawing/2014/main" id="{787367B9-7D7D-405D-A0C9-94E76975E4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010" y="1118874"/>
            <a:ext cx="3308877" cy="4006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descr="20080702111930380">
            <a:extLst>
              <a:ext uri="{FF2B5EF4-FFF2-40B4-BE49-F238E27FC236}">
                <a16:creationId xmlns:a16="http://schemas.microsoft.com/office/drawing/2014/main" id="{E1D37C42-4115-4EB9-AED7-323D993F5E0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31" b="14596"/>
          <a:stretch/>
        </p:blipFill>
        <p:spPr bwMode="auto">
          <a:xfrm>
            <a:off x="3563888" y="1124744"/>
            <a:ext cx="5231814"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a:extLst>
              <a:ext uri="{FF2B5EF4-FFF2-40B4-BE49-F238E27FC236}">
                <a16:creationId xmlns:a16="http://schemas.microsoft.com/office/drawing/2014/main" id="{835168DF-1AB8-4D75-9FBC-7CEDEAC7E207}"/>
              </a:ext>
            </a:extLst>
          </p:cNvPr>
          <p:cNvSpPr txBox="1"/>
          <p:nvPr/>
        </p:nvSpPr>
        <p:spPr bwMode="auto">
          <a:xfrm>
            <a:off x="255010" y="5125244"/>
            <a:ext cx="8540692" cy="936104"/>
          </a:xfrm>
          <a:prstGeom prst="rect">
            <a:avLst/>
          </a:prstGeom>
          <a:solidFill>
            <a:srgbClr val="0000FF"/>
          </a:solidFill>
          <a:ln w="9525">
            <a:noFill/>
            <a:miter lim="800000"/>
          </a:ln>
        </p:spPr>
        <p:txBody>
          <a:bodyPr vert="horz" wrap="square" lIns="91440" tIns="45720" rIns="91440" bIns="45720" numCol="1" rtlCol="0" anchor="t" anchorCtr="0" compatLnSpc="1">
            <a:normAutofit lnSpcReduction="10000"/>
          </a:bodyPr>
          <a:lstStyle/>
          <a:p>
            <a: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pP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1949</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年</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4</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月</a:t>
            </a:r>
            <a:r>
              <a:rPr kumimoji="0" lang="en-US" altLang="zh-CN"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23</a:t>
            </a:r>
            <a:r>
              <a:rPr kumimoji="0" lang="zh-CN" altLang="en-US" sz="2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日，人民解放军占领南京总统府，国民党在中国大陆的统治结束。</a:t>
            </a:r>
          </a:p>
        </p:txBody>
      </p:sp>
      <p:sp>
        <p:nvSpPr>
          <p:cNvPr id="5" name="箭头: 左 1">
            <a:hlinkClick r:id="rId4" action="ppaction://hlinksldjump"/>
            <a:extLst>
              <a:ext uri="{FF2B5EF4-FFF2-40B4-BE49-F238E27FC236}">
                <a16:creationId xmlns:a16="http://schemas.microsoft.com/office/drawing/2014/main" id="{AA4C2E33-3652-41C4-93EF-95C63AD849A0}"/>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88588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86FB22DB-F096-4419-9602-F581A5304D7B}"/>
              </a:ext>
            </a:extLst>
          </p:cNvPr>
          <p:cNvSpPr/>
          <p:nvPr/>
        </p:nvSpPr>
        <p:spPr>
          <a:xfrm>
            <a:off x="0" y="138546"/>
            <a:ext cx="6276109" cy="523220"/>
          </a:xfrm>
          <a:prstGeom prst="rect">
            <a:avLst/>
          </a:prstGeom>
          <a:solidFill>
            <a:srgbClr val="002060"/>
          </a:solidFill>
        </p:spPr>
        <p:txBody>
          <a:bodyPr wrap="square">
            <a:spAutoFit/>
          </a:bodyPr>
          <a:lstStyle/>
          <a:p>
            <a:pPr lvl="0" fontAlgn="base">
              <a:spcBef>
                <a:spcPct val="0"/>
              </a:spcBef>
              <a:spcAft>
                <a:spcPts val="1200"/>
              </a:spcAft>
              <a:defRPr/>
            </a:pPr>
            <a:r>
              <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rPr>
              <a:t>5</a:t>
            </a:r>
            <a:r>
              <a:rPr lang="zh-CN" altLang="en-US" sz="2800" dirty="0">
                <a:solidFill>
                  <a:prstClr val="white"/>
                </a:solidFill>
                <a:latin typeface="微软雅黑" panose="020B0503020204020204" pitchFamily="34" charset="-122"/>
                <a:ea typeface="微软雅黑" panose="020B0503020204020204" pitchFamily="34" charset="-122"/>
                <a:sym typeface="Wingdings" pitchFamily="2" charset="2"/>
              </a:rPr>
              <a:t>、新民主主义革命胜利的原因和意义</a:t>
            </a:r>
            <a:endParaRPr lang="en-US" altLang="zh-CN" sz="2800" dirty="0">
              <a:solidFill>
                <a:prstClr val="white"/>
              </a:solidFill>
              <a:latin typeface="微软雅黑" panose="020B0503020204020204" pitchFamily="34" charset="-122"/>
              <a:ea typeface="微软雅黑" panose="020B0503020204020204" pitchFamily="34" charset="-122"/>
              <a:sym typeface="Wingdings" pitchFamily="2" charset="2"/>
            </a:endParaRPr>
          </a:p>
        </p:txBody>
      </p:sp>
      <p:sp>
        <p:nvSpPr>
          <p:cNvPr id="5" name="文本框 4">
            <a:extLst>
              <a:ext uri="{FF2B5EF4-FFF2-40B4-BE49-F238E27FC236}">
                <a16:creationId xmlns:a16="http://schemas.microsoft.com/office/drawing/2014/main" id="{055BAD84-70FE-40AB-8FD5-16BD0D9645A5}"/>
              </a:ext>
            </a:extLst>
          </p:cNvPr>
          <p:cNvSpPr txBox="1"/>
          <p:nvPr/>
        </p:nvSpPr>
        <p:spPr>
          <a:xfrm>
            <a:off x="110836" y="886691"/>
            <a:ext cx="2078182" cy="523220"/>
          </a:xfrm>
          <a:prstGeom prst="rect">
            <a:avLst/>
          </a:prstGeom>
          <a:solidFill>
            <a:srgbClr val="0000FF"/>
          </a:solid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a:t>
            </a:r>
            <a:r>
              <a:rPr lang="en-US" altLang="zh-CN" sz="2800" dirty="0">
                <a:solidFill>
                  <a:schemeClr val="bg1"/>
                </a:solidFill>
                <a:latin typeface="微软雅黑" panose="020B0503020204020204" pitchFamily="34" charset="-122"/>
                <a:ea typeface="微软雅黑" panose="020B0503020204020204" pitchFamily="34" charset="-122"/>
              </a:rPr>
              <a:t>1</a:t>
            </a:r>
            <a:r>
              <a:rPr lang="zh-CN" altLang="en-US" sz="2800" dirty="0">
                <a:solidFill>
                  <a:schemeClr val="bg1"/>
                </a:solidFill>
                <a:latin typeface="微软雅黑" panose="020B0503020204020204" pitchFamily="34" charset="-122"/>
                <a:ea typeface="微软雅黑" panose="020B0503020204020204" pitchFamily="34" charset="-122"/>
              </a:rPr>
              <a:t>）原因</a:t>
            </a:r>
          </a:p>
        </p:txBody>
      </p:sp>
      <p:sp>
        <p:nvSpPr>
          <p:cNvPr id="6" name="Text Box 54">
            <a:extLst>
              <a:ext uri="{FF2B5EF4-FFF2-40B4-BE49-F238E27FC236}">
                <a16:creationId xmlns:a16="http://schemas.microsoft.com/office/drawing/2014/main" id="{405E887C-88A0-4388-8D2A-71ACD37CAD84}"/>
              </a:ext>
            </a:extLst>
          </p:cNvPr>
          <p:cNvSpPr txBox="1"/>
          <p:nvPr/>
        </p:nvSpPr>
        <p:spPr>
          <a:xfrm>
            <a:off x="1884218" y="2090310"/>
            <a:ext cx="5140037" cy="1754326"/>
          </a:xfrm>
          <a:prstGeom prst="rect">
            <a:avLst/>
          </a:prstGeom>
          <a:solidFill>
            <a:schemeClr val="tx1"/>
          </a:solidFill>
          <a:ln w="38100" cap="flat" cmpd="sng">
            <a:noFill/>
            <a:prstDash val="solid"/>
            <a:miter/>
            <a:headEnd type="none" w="med" len="med"/>
            <a:tailEnd type="none" w="med" len="med"/>
          </a:ln>
        </p:spPr>
        <p:txBody>
          <a:bodyPr wrap="square" anchor="t">
            <a:spAutoFit/>
          </a:bodyPr>
          <a:lstStyle/>
          <a:p>
            <a:pPr>
              <a:buClrTx/>
            </a:pPr>
            <a:r>
              <a:rPr lang="zh-CN" altLang="en-GB" sz="2700" dirty="0">
                <a:solidFill>
                  <a:schemeClr val="bg1"/>
                </a:solidFill>
                <a:latin typeface="微软雅黑" panose="020B0503020204020204" pitchFamily="34" charset="-122"/>
                <a:ea typeface="微软雅黑" panose="020B0503020204020204" pitchFamily="34" charset="-122"/>
              </a:rPr>
              <a:t>国民党：</a:t>
            </a:r>
          </a:p>
          <a:p>
            <a:pPr>
              <a:buClrTx/>
            </a:pPr>
            <a:r>
              <a:rPr lang="zh-CN" altLang="en-GB" sz="2700" dirty="0">
                <a:solidFill>
                  <a:schemeClr val="bg1"/>
                </a:solidFill>
                <a:latin typeface="微软雅黑" panose="020B0503020204020204" pitchFamily="34" charset="-122"/>
                <a:ea typeface="微软雅黑" panose="020B0503020204020204" pitchFamily="34" charset="-122"/>
              </a:rPr>
              <a:t>①</a:t>
            </a:r>
            <a:r>
              <a:rPr lang="zh-CN" altLang="en-US" sz="2700" dirty="0">
                <a:solidFill>
                  <a:schemeClr val="bg1"/>
                </a:solidFill>
                <a:latin typeface="微软雅黑" panose="020B0503020204020204" pitchFamily="34" charset="-122"/>
                <a:ea typeface="微软雅黑" panose="020B0503020204020204" pitchFamily="34" charset="-122"/>
              </a:rPr>
              <a:t>不能解决中国社会根本矛盾</a:t>
            </a:r>
            <a:endParaRPr lang="zh-CN" altLang="en-GB" sz="2700" dirty="0">
              <a:solidFill>
                <a:schemeClr val="bg1"/>
              </a:solidFill>
              <a:latin typeface="微软雅黑" panose="020B0503020204020204" pitchFamily="34" charset="-122"/>
              <a:ea typeface="微软雅黑" panose="020B0503020204020204" pitchFamily="34" charset="-122"/>
            </a:endParaRPr>
          </a:p>
          <a:p>
            <a:pPr>
              <a:buClrTx/>
            </a:pPr>
            <a:r>
              <a:rPr lang="zh-CN" altLang="en-GB" sz="2700" dirty="0">
                <a:solidFill>
                  <a:schemeClr val="bg1"/>
                </a:solidFill>
                <a:latin typeface="微软雅黑" panose="020B0503020204020204" pitchFamily="34" charset="-122"/>
                <a:ea typeface="微软雅黑" panose="020B0503020204020204" pitchFamily="34" charset="-122"/>
              </a:rPr>
              <a:t>②</a:t>
            </a:r>
            <a:r>
              <a:rPr lang="zh-CN" altLang="en-US" sz="2700" dirty="0">
                <a:solidFill>
                  <a:schemeClr val="bg1"/>
                </a:solidFill>
                <a:latin typeface="微软雅黑" panose="020B0503020204020204" pitchFamily="34" charset="-122"/>
                <a:ea typeface="微软雅黑" panose="020B0503020204020204" pitchFamily="34" charset="-122"/>
              </a:rPr>
              <a:t>不能应对中国社会的发展要求</a:t>
            </a:r>
            <a:endParaRPr lang="zh-CN" altLang="en-GB" sz="2700" dirty="0">
              <a:solidFill>
                <a:schemeClr val="bg1"/>
              </a:solidFill>
              <a:latin typeface="微软雅黑" panose="020B0503020204020204" pitchFamily="34" charset="-122"/>
              <a:ea typeface="微软雅黑" panose="020B0503020204020204" pitchFamily="34" charset="-122"/>
            </a:endParaRPr>
          </a:p>
          <a:p>
            <a:pPr>
              <a:buClrTx/>
            </a:pPr>
            <a:r>
              <a:rPr lang="zh-CN" altLang="en-GB" sz="2700" dirty="0">
                <a:solidFill>
                  <a:schemeClr val="bg1"/>
                </a:solidFill>
                <a:latin typeface="微软雅黑" panose="020B0503020204020204" pitchFamily="34" charset="-122"/>
                <a:ea typeface="微软雅黑" panose="020B0503020204020204" pitchFamily="34" charset="-122"/>
              </a:rPr>
              <a:t>③</a:t>
            </a:r>
            <a:r>
              <a:rPr lang="zh-CN" altLang="en-US" sz="2700" dirty="0">
                <a:solidFill>
                  <a:schemeClr val="bg1"/>
                </a:solidFill>
                <a:latin typeface="微软雅黑" panose="020B0503020204020204" pitchFamily="34" charset="-122"/>
                <a:ea typeface="微软雅黑" panose="020B0503020204020204" pitchFamily="34" charset="-122"/>
              </a:rPr>
              <a:t>不能代表广大民众的切身利益</a:t>
            </a:r>
            <a:endParaRPr lang="zh-CN" altLang="en-GB" sz="2700" dirty="0">
              <a:solidFill>
                <a:schemeClr val="bg1"/>
              </a:solidFill>
              <a:latin typeface="微软雅黑" panose="020B0503020204020204" pitchFamily="34" charset="-122"/>
              <a:ea typeface="微软雅黑" panose="020B0503020204020204" pitchFamily="34" charset="-122"/>
            </a:endParaRPr>
          </a:p>
        </p:txBody>
      </p:sp>
      <p:sp>
        <p:nvSpPr>
          <p:cNvPr id="8" name="Text Box 54">
            <a:extLst>
              <a:ext uri="{FF2B5EF4-FFF2-40B4-BE49-F238E27FC236}">
                <a16:creationId xmlns:a16="http://schemas.microsoft.com/office/drawing/2014/main" id="{54615146-9539-4F56-A5E0-BE11AE2CD7A2}"/>
              </a:ext>
            </a:extLst>
          </p:cNvPr>
          <p:cNvSpPr txBox="1"/>
          <p:nvPr/>
        </p:nvSpPr>
        <p:spPr>
          <a:xfrm>
            <a:off x="1884218" y="4251619"/>
            <a:ext cx="5140037" cy="1338828"/>
          </a:xfrm>
          <a:prstGeom prst="rect">
            <a:avLst/>
          </a:prstGeom>
          <a:solidFill>
            <a:schemeClr val="bg1"/>
          </a:solidFill>
          <a:ln w="38100" cap="flat" cmpd="sng">
            <a:noFill/>
            <a:prstDash val="solid"/>
            <a:miter/>
            <a:headEnd type="none" w="med" len="med"/>
            <a:tailEnd type="none" w="med" len="med"/>
          </a:ln>
        </p:spPr>
        <p:txBody>
          <a:bodyPr wrap="square" anchor="t">
            <a:spAutoFit/>
          </a:bodyPr>
          <a:lstStyle/>
          <a:p>
            <a:pPr>
              <a:buClrTx/>
            </a:pPr>
            <a:r>
              <a:rPr lang="zh-CN" altLang="en-US" sz="2700" dirty="0">
                <a:latin typeface="微软雅黑" panose="020B0503020204020204" pitchFamily="34" charset="-122"/>
                <a:ea typeface="微软雅黑" panose="020B0503020204020204" pitchFamily="34" charset="-122"/>
              </a:rPr>
              <a:t>共产党</a:t>
            </a:r>
            <a:r>
              <a:rPr lang="zh-CN" altLang="en-GB" sz="2700" dirty="0">
                <a:latin typeface="微软雅黑" panose="020B0503020204020204" pitchFamily="34" charset="-122"/>
                <a:ea typeface="微软雅黑" panose="020B0503020204020204" pitchFamily="34" charset="-122"/>
              </a:rPr>
              <a:t>：</a:t>
            </a:r>
          </a:p>
          <a:p>
            <a:pPr>
              <a:buClrTx/>
            </a:pPr>
            <a:r>
              <a:rPr lang="zh-CN" altLang="en-GB" sz="2700" dirty="0">
                <a:latin typeface="微软雅黑" panose="020B0503020204020204" pitchFamily="34" charset="-122"/>
                <a:ea typeface="微软雅黑" panose="020B0503020204020204" pitchFamily="34" charset="-122"/>
              </a:rPr>
              <a:t>①</a:t>
            </a:r>
            <a:r>
              <a:rPr lang="zh-CN" altLang="en-US" sz="2700" dirty="0">
                <a:latin typeface="微软雅黑" panose="020B0503020204020204" pitchFamily="34" charset="-122"/>
                <a:ea typeface="微软雅黑" panose="020B0503020204020204" pitchFamily="34" charset="-122"/>
              </a:rPr>
              <a:t>顺应时代发展潮流</a:t>
            </a:r>
            <a:endParaRPr lang="zh-CN" altLang="en-GB" sz="2700" dirty="0">
              <a:latin typeface="微软雅黑" panose="020B0503020204020204" pitchFamily="34" charset="-122"/>
              <a:ea typeface="微软雅黑" panose="020B0503020204020204" pitchFamily="34" charset="-122"/>
            </a:endParaRPr>
          </a:p>
          <a:p>
            <a:pPr>
              <a:buClrTx/>
            </a:pPr>
            <a:r>
              <a:rPr lang="zh-CN" altLang="en-GB" sz="2700" dirty="0">
                <a:latin typeface="微软雅黑" panose="020B0503020204020204" pitchFamily="34" charset="-122"/>
                <a:ea typeface="微软雅黑" panose="020B0503020204020204" pitchFamily="34" charset="-122"/>
              </a:rPr>
              <a:t>②</a:t>
            </a:r>
            <a:r>
              <a:rPr lang="zh-CN" altLang="en-US" sz="2700" dirty="0">
                <a:latin typeface="微软雅黑" panose="020B0503020204020204" pitchFamily="34" charset="-122"/>
                <a:ea typeface="微软雅黑" panose="020B0503020204020204" pitchFamily="34" charset="-122"/>
              </a:rPr>
              <a:t>代表最广大人民的根本利益</a:t>
            </a:r>
            <a:endParaRPr lang="zh-CN" altLang="en-GB" sz="2700" dirty="0">
              <a:latin typeface="微软雅黑" panose="020B0503020204020204" pitchFamily="34" charset="-122"/>
              <a:ea typeface="微软雅黑" panose="020B0503020204020204" pitchFamily="34" charset="-122"/>
            </a:endParaRPr>
          </a:p>
        </p:txBody>
      </p:sp>
      <p:sp>
        <p:nvSpPr>
          <p:cNvPr id="9" name="箭头: 左 1">
            <a:hlinkClick r:id="rId2" action="ppaction://hlinksldjump"/>
            <a:extLst>
              <a:ext uri="{FF2B5EF4-FFF2-40B4-BE49-F238E27FC236}">
                <a16:creationId xmlns:a16="http://schemas.microsoft.com/office/drawing/2014/main" id="{77353256-DFBD-432E-B38D-7FDC06889C93}"/>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902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0ADF9E68-D616-4E0E-8721-D9E929CB99F1}"/>
              </a:ext>
            </a:extLst>
          </p:cNvPr>
          <p:cNvSpPr txBox="1"/>
          <p:nvPr/>
        </p:nvSpPr>
        <p:spPr>
          <a:xfrm>
            <a:off x="110836" y="886691"/>
            <a:ext cx="2078182" cy="523220"/>
          </a:xfrm>
          <a:prstGeom prst="rect">
            <a:avLst/>
          </a:prstGeom>
          <a:solidFill>
            <a:srgbClr val="0000FF"/>
          </a:solidFill>
        </p:spPr>
        <p:txBody>
          <a:bodyPr wrap="square" rtlCol="0">
            <a:spAutoFit/>
          </a:bodyPr>
          <a:lstStyle/>
          <a:p>
            <a:r>
              <a:rPr lang="zh-CN" altLang="en-US" sz="2800" dirty="0">
                <a:solidFill>
                  <a:schemeClr val="bg1"/>
                </a:solidFill>
                <a:latin typeface="微软雅黑" panose="020B0503020204020204" pitchFamily="34" charset="-122"/>
                <a:ea typeface="微软雅黑" panose="020B0503020204020204" pitchFamily="34" charset="-122"/>
              </a:rPr>
              <a:t>（</a:t>
            </a:r>
            <a:r>
              <a:rPr lang="en-US" altLang="zh-CN" sz="2800" dirty="0">
                <a:solidFill>
                  <a:schemeClr val="bg1"/>
                </a:solidFill>
                <a:latin typeface="微软雅黑" panose="020B0503020204020204" pitchFamily="34" charset="-122"/>
                <a:ea typeface="微软雅黑" panose="020B0503020204020204" pitchFamily="34" charset="-122"/>
              </a:rPr>
              <a:t>2</a:t>
            </a:r>
            <a:r>
              <a:rPr lang="zh-CN" altLang="en-US" sz="2800" dirty="0">
                <a:solidFill>
                  <a:schemeClr val="bg1"/>
                </a:solidFill>
                <a:latin typeface="微软雅黑" panose="020B0503020204020204" pitchFamily="34" charset="-122"/>
                <a:ea typeface="微软雅黑" panose="020B0503020204020204" pitchFamily="34" charset="-122"/>
              </a:rPr>
              <a:t>）意义</a:t>
            </a:r>
          </a:p>
        </p:txBody>
      </p:sp>
      <p:sp>
        <p:nvSpPr>
          <p:cNvPr id="5" name="Text Box 54">
            <a:extLst>
              <a:ext uri="{FF2B5EF4-FFF2-40B4-BE49-F238E27FC236}">
                <a16:creationId xmlns:a16="http://schemas.microsoft.com/office/drawing/2014/main" id="{FDA6B4B8-D961-4784-9EC1-2D51AD167DAD}"/>
              </a:ext>
            </a:extLst>
          </p:cNvPr>
          <p:cNvSpPr txBox="1"/>
          <p:nvPr/>
        </p:nvSpPr>
        <p:spPr>
          <a:xfrm>
            <a:off x="110836" y="2311983"/>
            <a:ext cx="8895216" cy="1754326"/>
          </a:xfrm>
          <a:prstGeom prst="rect">
            <a:avLst/>
          </a:prstGeom>
          <a:solidFill>
            <a:schemeClr val="bg1"/>
          </a:solidFill>
          <a:ln w="38100" cap="flat" cmpd="sng">
            <a:noFill/>
            <a:prstDash val="solid"/>
            <a:miter/>
            <a:headEnd type="none" w="med" len="med"/>
            <a:tailEnd type="none" w="med" len="med"/>
          </a:ln>
        </p:spPr>
        <p:txBody>
          <a:bodyPr wrap="square" anchor="t">
            <a:spAutoFit/>
          </a:bodyPr>
          <a:lstStyle/>
          <a:p>
            <a:pPr>
              <a:buClrTx/>
            </a:pPr>
            <a:r>
              <a:rPr lang="zh-CN" altLang="en-GB" sz="2700" dirty="0">
                <a:latin typeface="微软雅黑" panose="020B0503020204020204" pitchFamily="34" charset="-122"/>
                <a:ea typeface="微软雅黑" panose="020B0503020204020204" pitchFamily="34" charset="-122"/>
              </a:rPr>
              <a:t>①</a:t>
            </a:r>
            <a:r>
              <a:rPr lang="zh-CN" altLang="en-US" sz="2700" dirty="0">
                <a:latin typeface="微软雅黑" panose="020B0503020204020204" pitchFamily="34" charset="-122"/>
                <a:ea typeface="微软雅黑" panose="020B0503020204020204" pitchFamily="34" charset="-122"/>
              </a:rPr>
              <a:t>是马克思主义普遍原理与中国革命具体实践相结合的胜利，是毛泽东思想的胜利。</a:t>
            </a:r>
            <a:endParaRPr lang="zh-CN" altLang="en-GB" sz="2700" dirty="0">
              <a:latin typeface="微软雅黑" panose="020B0503020204020204" pitchFamily="34" charset="-122"/>
              <a:ea typeface="微软雅黑" panose="020B0503020204020204" pitchFamily="34" charset="-122"/>
            </a:endParaRPr>
          </a:p>
          <a:p>
            <a:pPr>
              <a:buClrTx/>
            </a:pPr>
            <a:r>
              <a:rPr lang="zh-CN" altLang="en-GB" sz="2700" dirty="0">
                <a:latin typeface="微软雅黑" panose="020B0503020204020204" pitchFamily="34" charset="-122"/>
                <a:ea typeface="微软雅黑" panose="020B0503020204020204" pitchFamily="34" charset="-122"/>
              </a:rPr>
              <a:t>②</a:t>
            </a:r>
            <a:r>
              <a:rPr lang="zh-CN" altLang="en-US" sz="2700" dirty="0">
                <a:latin typeface="微软雅黑" panose="020B0503020204020204" pitchFamily="34" charset="-122"/>
                <a:ea typeface="微软雅黑" panose="020B0503020204020204" pitchFamily="34" charset="-122"/>
              </a:rPr>
              <a:t>从根本上改变了中国社会的发展方向，是</a:t>
            </a:r>
            <a:r>
              <a:rPr lang="en-US" altLang="zh-CN" sz="2700" dirty="0">
                <a:latin typeface="微软雅黑" panose="020B0503020204020204" pitchFamily="34" charset="-122"/>
                <a:ea typeface="微软雅黑" panose="020B0503020204020204" pitchFamily="34" charset="-122"/>
              </a:rPr>
              <a:t>20</a:t>
            </a:r>
            <a:r>
              <a:rPr lang="zh-CN" altLang="en-US" sz="2700" dirty="0">
                <a:latin typeface="微软雅黑" panose="020B0503020204020204" pitchFamily="34" charset="-122"/>
                <a:ea typeface="微软雅黑" panose="020B0503020204020204" pitchFamily="34" charset="-122"/>
              </a:rPr>
              <a:t>世纪人类历史上最具影响的伟大的事件之一。</a:t>
            </a:r>
            <a:endParaRPr lang="zh-CN" altLang="en-GB" sz="2700" dirty="0">
              <a:latin typeface="微软雅黑" panose="020B0503020204020204" pitchFamily="34" charset="-122"/>
              <a:ea typeface="微软雅黑" panose="020B0503020204020204" pitchFamily="34" charset="-122"/>
            </a:endParaRPr>
          </a:p>
        </p:txBody>
      </p:sp>
      <p:sp>
        <p:nvSpPr>
          <p:cNvPr id="6" name="箭头: 左 1">
            <a:hlinkClick r:id="rId2" action="ppaction://hlinksldjump"/>
            <a:extLst>
              <a:ext uri="{FF2B5EF4-FFF2-40B4-BE49-F238E27FC236}">
                <a16:creationId xmlns:a16="http://schemas.microsoft.com/office/drawing/2014/main" id="{DCB56967-322D-4526-BE60-7BC0AADDBC04}"/>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32699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C0BEE0B3-8C93-4E0F-AD82-B433710F2E9A}"/>
              </a:ext>
            </a:extLst>
          </p:cNvPr>
          <p:cNvSpPr>
            <a:spLocks noGrp="1"/>
          </p:cNvSpPr>
          <p:nvPr>
            <p:ph type="ctrTitle"/>
          </p:nvPr>
        </p:nvSpPr>
        <p:spPr>
          <a:xfrm>
            <a:off x="936712" y="2924944"/>
            <a:ext cx="7270576" cy="1008112"/>
          </a:xfrm>
        </p:spPr>
        <p:txBody>
          <a:bodyPr>
            <a:normAutofit/>
          </a:bodyPr>
          <a:lstStyle/>
          <a:p>
            <a:r>
              <a:rPr lang="zh-CN" altLang="en-US" sz="4000" dirty="0"/>
              <a:t>小结</a:t>
            </a:r>
          </a:p>
        </p:txBody>
      </p:sp>
    </p:spTree>
    <p:extLst>
      <p:ext uri="{BB962C8B-B14F-4D97-AF65-F5344CB8AC3E}">
        <p14:creationId xmlns:p14="http://schemas.microsoft.com/office/powerpoint/2010/main" val="2710747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9031F441-5A07-4669-8021-4B083F705501}"/>
              </a:ext>
            </a:extLst>
          </p:cNvPr>
          <p:cNvSpPr/>
          <p:nvPr/>
        </p:nvSpPr>
        <p:spPr>
          <a:xfrm>
            <a:off x="110836" y="0"/>
            <a:ext cx="9033164" cy="5632311"/>
          </a:xfrm>
          <a:prstGeom prst="rect">
            <a:avLst/>
          </a:prstGeom>
          <a:solidFill>
            <a:schemeClr val="accent6">
              <a:lumMod val="40000"/>
              <a:lumOff val="60000"/>
            </a:schemeClr>
          </a:solidFill>
        </p:spPr>
        <p:txBody>
          <a:bodyPr wrap="square">
            <a:spAutoFit/>
          </a:bodyPr>
          <a:lstStyle/>
          <a:p>
            <a:r>
              <a:rPr lang="zh-CN" altLang="en-US" sz="2400" dirty="0">
                <a:latin typeface="微软雅黑" panose="020B0503020204020204" pitchFamily="34" charset="-122"/>
                <a:ea typeface="微软雅黑" panose="020B0503020204020204" pitchFamily="34" charset="-122"/>
              </a:rPr>
              <a:t>〄学习拓展</a:t>
            </a:r>
            <a:br>
              <a:rPr lang="zh-CN" altLang="en-US" sz="2400" dirty="0">
                <a:latin typeface="微软雅黑" panose="020B0503020204020204" pitchFamily="34" charset="-122"/>
                <a:ea typeface="微软雅黑" panose="020B0503020204020204" pitchFamily="34" charset="-122"/>
              </a:rPr>
            </a:br>
            <a:r>
              <a:rPr lang="zh-CN" altLang="en-US" sz="2400" dirty="0">
                <a:latin typeface="微软雅黑" panose="020B0503020204020204" pitchFamily="34" charset="-122"/>
                <a:ea typeface="微软雅黑" panose="020B0503020204020204" pitchFamily="34" charset="-122"/>
              </a:rPr>
              <a:t>       中国现有的八个民主党派都是在民主革命时期形成的。这些党派组建的宗旨大都为挽救民族危亡，促进社会进步，发展民主科学。多数民主党派成立的时间是在抗日战争到人民解放战争期间，只有中国致公党和中国农工民主党是在这之前成立的。抗日战争胜利后，国共两党谈判协商的政治氛围，鼓舞了各界民主人士参政的信心和勇气。</a:t>
            </a:r>
            <a:br>
              <a:rPr lang="zh-CN" altLang="en-US" sz="2400" dirty="0">
                <a:latin typeface="微软雅黑" panose="020B0503020204020204" pitchFamily="34" charset="-122"/>
                <a:ea typeface="微软雅黑" panose="020B0503020204020204" pitchFamily="34" charset="-122"/>
              </a:rPr>
            </a:br>
            <a:r>
              <a:rPr lang="zh-CN" altLang="en-US" sz="2400" dirty="0">
                <a:latin typeface="微软雅黑" panose="020B0503020204020204" pitchFamily="34" charset="-122"/>
                <a:ea typeface="微软雅黑" panose="020B0503020204020204" pitchFamily="34" charset="-122"/>
              </a:rPr>
              <a:t>       各界民主人士活跃起来，他们积极整顿组织，发表政见，或者组建新的政党。</a:t>
            </a:r>
            <a:r>
              <a:rPr lang="en-US" altLang="zh-CN" sz="2400" dirty="0">
                <a:latin typeface="微软雅黑" panose="020B0503020204020204" pitchFamily="34" charset="-122"/>
                <a:ea typeface="微软雅黑" panose="020B0503020204020204" pitchFamily="34" charset="-122"/>
              </a:rPr>
              <a:t>1945</a:t>
            </a:r>
            <a:r>
              <a:rPr lang="zh-CN" altLang="en-US" sz="2400" dirty="0">
                <a:latin typeface="微软雅黑" panose="020B0503020204020204" pitchFamily="34" charset="-122"/>
                <a:ea typeface="微软雅黑" panose="020B0503020204020204" pitchFamily="34" charset="-122"/>
              </a:rPr>
              <a:t>年，中国民主同盟提出了“民主统一、和平建国”的口号，并召开了全国代表会议。同年中国民主建国会、中国民主促进会、九三学社成立。在民主活动受到国民党政府压制后，它们逐渐和共产党结成同盟。在人民解放战争走向胜利之时，台湾民主自治同盟、中国国民党革命委员会先后成立。这些民主党派在维护和平、反对内战的运动中发挥了重要作用。</a:t>
            </a:r>
            <a:endParaRPr lang="en-US" altLang="zh-CN" sz="2400" dirty="0">
              <a:latin typeface="微软雅黑" panose="020B0503020204020204" pitchFamily="34" charset="-122"/>
              <a:ea typeface="微软雅黑" panose="020B0503020204020204" pitchFamily="34" charset="-122"/>
            </a:endParaRPr>
          </a:p>
          <a:p>
            <a:r>
              <a:rPr lang="zh-CN" altLang="en-US" sz="2400" dirty="0">
                <a:latin typeface="微软雅黑" panose="020B0503020204020204" pitchFamily="34" charset="-122"/>
                <a:ea typeface="微软雅黑" panose="020B0503020204020204" pitchFamily="34" charset="-122"/>
              </a:rPr>
              <a:t>思考：了解相关史实，认识民主党派在民主革命中发挥的作用。</a:t>
            </a:r>
          </a:p>
        </p:txBody>
      </p:sp>
      <p:sp>
        <p:nvSpPr>
          <p:cNvPr id="3" name="箭头: 左 1">
            <a:hlinkClick r:id="rId2" action="ppaction://hlinksldjump"/>
            <a:extLst>
              <a:ext uri="{FF2B5EF4-FFF2-40B4-BE49-F238E27FC236}">
                <a16:creationId xmlns:a16="http://schemas.microsoft.com/office/drawing/2014/main" id="{FB62461F-5827-4592-8AB5-C1FD228E15F2}"/>
              </a:ext>
            </a:extLst>
          </p:cNvPr>
          <p:cNvSpPr/>
          <p:nvPr/>
        </p:nvSpPr>
        <p:spPr>
          <a:xfrm>
            <a:off x="8151233" y="6456218"/>
            <a:ext cx="854819" cy="401782"/>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a:extLst>
              <a:ext uri="{FF2B5EF4-FFF2-40B4-BE49-F238E27FC236}">
                <a16:creationId xmlns:a16="http://schemas.microsoft.com/office/drawing/2014/main" id="{F8539ABE-C7C4-4B58-977E-D921CAA515CE}"/>
              </a:ext>
            </a:extLst>
          </p:cNvPr>
          <p:cNvSpPr txBox="1"/>
          <p:nvPr/>
        </p:nvSpPr>
        <p:spPr>
          <a:xfrm>
            <a:off x="110836" y="5687613"/>
            <a:ext cx="8887691" cy="1200329"/>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都是民主革命时期形成的，都主张爱国民主，反对卖国独裁，抗战时都拥护国共合作，团结抗战，在抗战后都主张反专制反内战，维护和平民主。</a:t>
            </a:r>
          </a:p>
        </p:txBody>
      </p:sp>
    </p:spTree>
    <p:extLst>
      <p:ext uri="{BB962C8B-B14F-4D97-AF65-F5344CB8AC3E}">
        <p14:creationId xmlns:p14="http://schemas.microsoft.com/office/powerpoint/2010/main" val="397158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a:extLst>
              <a:ext uri="{FF2B5EF4-FFF2-40B4-BE49-F238E27FC236}">
                <a16:creationId xmlns:a16="http://schemas.microsoft.com/office/drawing/2014/main" id="{B1820823-1898-47F8-992A-1F2A16015B1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639" b="3639"/>
          <a:stretch>
            <a:fillRect/>
          </a:stretch>
        </p:blipFill>
        <p:spPr/>
      </p:pic>
      <p:sp>
        <p:nvSpPr>
          <p:cNvPr id="8" name="文本框 7">
            <a:extLst>
              <a:ext uri="{FF2B5EF4-FFF2-40B4-BE49-F238E27FC236}">
                <a16:creationId xmlns:a16="http://schemas.microsoft.com/office/drawing/2014/main" id="{79F0784D-DBD8-47B3-9FC0-34B5D302BD08}"/>
              </a:ext>
            </a:extLst>
          </p:cNvPr>
          <p:cNvSpPr txBox="1"/>
          <p:nvPr/>
        </p:nvSpPr>
        <p:spPr>
          <a:xfrm>
            <a:off x="3750363" y="2377252"/>
            <a:ext cx="3896141" cy="1200329"/>
          </a:xfrm>
          <a:prstGeom prst="rect">
            <a:avLst/>
          </a:prstGeom>
          <a:noFill/>
        </p:spPr>
        <p:txBody>
          <a:bodyPr wrap="square" rtlCol="0">
            <a:spAutoFit/>
          </a:bodyPr>
          <a:lstStyle/>
          <a:p>
            <a:pPr algn="ctr"/>
            <a:r>
              <a:rPr lang="zh-CN" altLang="en-US" sz="3600" dirty="0">
                <a:solidFill>
                  <a:srgbClr val="003300"/>
                </a:solidFill>
                <a:latin typeface="微软雅黑" panose="020B0503020204020204" pitchFamily="34" charset="-122"/>
                <a:ea typeface="微软雅黑" panose="020B0503020204020204" pitchFamily="34" charset="-122"/>
              </a:rPr>
              <a:t>谢谢！</a:t>
            </a:r>
            <a:endParaRPr lang="en-US" altLang="zh-CN" sz="3600" dirty="0">
              <a:solidFill>
                <a:srgbClr val="003300"/>
              </a:solidFill>
              <a:latin typeface="微软雅黑" panose="020B0503020204020204" pitchFamily="34" charset="-122"/>
              <a:ea typeface="微软雅黑" panose="020B0503020204020204" pitchFamily="34" charset="-122"/>
            </a:endParaRPr>
          </a:p>
          <a:p>
            <a:pPr algn="ctr"/>
            <a:r>
              <a:rPr lang="en-US" altLang="zh-CN" sz="3600" dirty="0">
                <a:solidFill>
                  <a:srgbClr val="003300"/>
                </a:solidFill>
                <a:latin typeface="微软雅黑" panose="020B0503020204020204" pitchFamily="34" charset="-122"/>
                <a:ea typeface="微软雅黑" panose="020B0503020204020204" pitchFamily="34" charset="-122"/>
              </a:rPr>
              <a:t>2019</a:t>
            </a:r>
            <a:r>
              <a:rPr lang="zh-CN" altLang="en-US" sz="3600" dirty="0">
                <a:solidFill>
                  <a:srgbClr val="003300"/>
                </a:solidFill>
                <a:latin typeface="微软雅黑" panose="020B0503020204020204" pitchFamily="34" charset="-122"/>
                <a:ea typeface="微软雅黑" panose="020B0503020204020204" pitchFamily="34" charset="-122"/>
              </a:rPr>
              <a:t>年</a:t>
            </a:r>
            <a:r>
              <a:rPr lang="en-US" altLang="zh-CN" sz="3600" dirty="0">
                <a:solidFill>
                  <a:srgbClr val="003300"/>
                </a:solidFill>
                <a:latin typeface="微软雅黑" panose="020B0503020204020204" pitchFamily="34" charset="-122"/>
                <a:ea typeface="微软雅黑" panose="020B0503020204020204" pitchFamily="34" charset="-122"/>
              </a:rPr>
              <a:t>12</a:t>
            </a:r>
            <a:r>
              <a:rPr lang="zh-CN" altLang="en-US" sz="3600" dirty="0">
                <a:solidFill>
                  <a:srgbClr val="003300"/>
                </a:solidFill>
                <a:latin typeface="微软雅黑" panose="020B0503020204020204" pitchFamily="34" charset="-122"/>
                <a:ea typeface="微软雅黑" panose="020B0503020204020204" pitchFamily="34" charset="-122"/>
              </a:rPr>
              <a:t>月</a:t>
            </a:r>
            <a:r>
              <a:rPr lang="en-US" altLang="zh-CN" sz="3600" dirty="0">
                <a:solidFill>
                  <a:srgbClr val="003300"/>
                </a:solidFill>
                <a:latin typeface="微软雅黑" panose="020B0503020204020204" pitchFamily="34" charset="-122"/>
                <a:ea typeface="微软雅黑" panose="020B0503020204020204" pitchFamily="34" charset="-122"/>
              </a:rPr>
              <a:t>9</a:t>
            </a:r>
            <a:r>
              <a:rPr lang="zh-CN" altLang="en-US" sz="3600" dirty="0">
                <a:solidFill>
                  <a:srgbClr val="003300"/>
                </a:solidFill>
                <a:latin typeface="微软雅黑" panose="020B0503020204020204" pitchFamily="34" charset="-122"/>
                <a:ea typeface="微软雅黑" panose="020B0503020204020204" pitchFamily="34" charset="-122"/>
              </a:rPr>
              <a:t>日</a:t>
            </a:r>
          </a:p>
        </p:txBody>
      </p:sp>
    </p:spTree>
    <p:extLst>
      <p:ext uri="{BB962C8B-B14F-4D97-AF65-F5344CB8AC3E}">
        <p14:creationId xmlns:p14="http://schemas.microsoft.com/office/powerpoint/2010/main" val="274719757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heme/theme1.xml><?xml version="1.0" encoding="utf-8"?>
<a:theme xmlns:a="http://schemas.openxmlformats.org/drawingml/2006/main" name="Office Theme">
  <a:themeElements>
    <a:clrScheme name="自定义 3">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FFFF00"/>
      </a:hlink>
      <a:folHlink>
        <a:srgbClr val="FFFF00"/>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800" dirty="0">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大峪PPT模版20141009">
  <a:themeElements>
    <a:clrScheme name="自定义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00"/>
      </a:hlink>
      <a:folHlink>
        <a:srgbClr val="FFFF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noFill/>
        <a:ln w="9525">
          <a:noFill/>
          <a:miter lim="800000"/>
        </a:ln>
      </a:spPr>
      <a:bodyPr vert="horz" wrap="square" lIns="91440" tIns="45720" rIns="91440" bIns="45720" numCol="1" rtlCol="0" anchor="t" anchorCtr="0" compatLnSpc="1">
        <a:normAutofit/>
      </a:bodyPr>
      <a:lstStyle>
        <a:defPPr marL="0" marR="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kumimoji="0" sz="24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7167</TotalTime>
  <Words>2652</Words>
  <PresentationFormat>全屏显示(4:3)</PresentationFormat>
  <Paragraphs>218</Paragraphs>
  <Slides>41</Slides>
  <Notes>1</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41</vt:i4>
      </vt:variant>
    </vt:vector>
  </HeadingPairs>
  <TitlesOfParts>
    <vt:vector size="50" baseType="lpstr">
      <vt:lpstr>等线</vt:lpstr>
      <vt:lpstr>楷体</vt:lpstr>
      <vt:lpstr>宋体</vt:lpstr>
      <vt:lpstr>微软雅黑</vt:lpstr>
      <vt:lpstr>Arial</vt:lpstr>
      <vt:lpstr>Calibri</vt:lpstr>
      <vt:lpstr>Calibri Light</vt:lpstr>
      <vt:lpstr>Office Theme</vt:lpstr>
      <vt:lpstr>大峪PPT模版20141009</vt:lpstr>
      <vt:lpstr>第八单元 中华民族的抗日战争和人民解放战争</vt:lpstr>
      <vt:lpstr>PowerPoint 演示文稿</vt:lpstr>
      <vt:lpstr>PowerPoint 演示文稿</vt:lpstr>
      <vt:lpstr>导入新课</vt:lpstr>
      <vt:lpstr>PowerPoint 演示文稿</vt:lpstr>
      <vt:lpstr>第25课 人民解放战争</vt:lpstr>
      <vt:lpstr>本课时间轴</vt:lpstr>
      <vt:lpstr>本课提纲</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小结</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2019-08-27T16:52:17Z</dcterms:created>
  <dcterms:modified xsi:type="dcterms:W3CDTF">2019-12-09T09:56:15Z</dcterms:modified>
</cp:coreProperties>
</file>