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68" r:id="rId1"/>
  </p:sldMasterIdLst>
  <p:notesMasterIdLst>
    <p:notesMasterId r:id="rId2"/>
  </p:notesMasterIdLst>
  <p:sldIdLst>
    <p:sldId id="291" r:id="rId3"/>
    <p:sldId id="266" r:id="rId4"/>
    <p:sldId id="267" r:id="rId5"/>
    <p:sldId id="26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85" r:id="rId23"/>
    <p:sldId id="294" r:id="rId24"/>
    <p:sldId id="295" r:id="rId25"/>
    <p:sldId id="286" r:id="rId26"/>
    <p:sldId id="287" r:id="rId27"/>
    <p:sldId id="288" r:id="rId28"/>
    <p:sldId id="289" r:id="rId29"/>
    <p:sldId id="290" r:id="rId30"/>
    <p:sldId id="296" r:id="rId31"/>
    <p:sldId id="297" r:id="rId32"/>
    <p:sldId id="298" r:id="rId33"/>
    <p:sldId id="299" r:id="rId34"/>
    <p:sldId id="300" r:id="rId35"/>
    <p:sldId id="301" r:id="rId36"/>
    <p:sldId id="302" r:id="rId37"/>
  </p:sldIdLst>
  <p:sldSz cx="12192000" cy="6858000"/>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9" d="100"/>
          <a:sy n="89" d="100"/>
        </p:scale>
        <p:origin x="-618" y="-108"/>
      </p:cViewPr>
      <p:guideLst>
        <p:guide orient="horz" pos="2160"/>
        <p:guide pos="3840"/>
      </p:guideLst>
    </p:cSldViewPr>
  </p:slideViewPr>
  <p:notesTextViewPr>
    <p:cViewPr>
      <p:scale>
        <a:sx n="1" d="1"/>
        <a:sy n="1" d="1"/>
      </p:scale>
      <p:origin x="0" y="0"/>
    </p:cViewPr>
  </p:notesTextViewPr>
  <p:sorterViewPr>
    <p:cViewPr>
      <p:scale>
        <a:sx n="120" d="100"/>
        <a:sy n="120" d="100"/>
      </p:scale>
      <p:origin x="0" y="0"/>
    </p:cViewPr>
  </p:sorterViewPr>
  <p:notesViewPr>
    <p:cSldViewPr snapToGrid="0">
      <p:cViewPr varScale="1">
        <p:scale>
          <a:sx n="68" d="100"/>
          <a:sy n="68" d="100"/>
        </p:scale>
        <p:origin x="3288" y="78"/>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tags" Target="tags/tag6.xml" /><Relationship Id="rId39" Type="http://schemas.openxmlformats.org/officeDocument/2006/relationships/presProps" Target="presProps.xml" /><Relationship Id="rId4" Type="http://schemas.openxmlformats.org/officeDocument/2006/relationships/slide" Target="slides/slide2.xml" /><Relationship Id="rId40" Type="http://schemas.openxmlformats.org/officeDocument/2006/relationships/viewProps" Target="viewProps.xml" /><Relationship Id="rId41" Type="http://schemas.openxmlformats.org/officeDocument/2006/relationships/theme" Target="theme/theme1.xml" /><Relationship Id="rId42"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14.png"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FEF2FD-F447-4E81-BA67-F0B8A4582567}" type="datetimeFigureOut">
              <a:rPr lang="zh-CN" altLang="en-US" smtClean="0"/>
              <a:t>2020/7/12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B2AA5B-1AF7-4CD7-9395-B72EC99447B8}" type="slidenum">
              <a:rPr lang="zh-CN" altLang="en-US" smtClean="0"/>
              <a:t>‹#›</a:t>
            </a:fld>
            <a:endParaRPr lang="zh-CN" altLang="en-US"/>
          </a:p>
        </p:txBody>
      </p:sp>
    </p:spTree>
    <p:extLst>
      <p:ext uri="{BB962C8B-B14F-4D97-AF65-F5344CB8AC3E}">
        <p14:creationId xmlns:p14="http://schemas.microsoft.com/office/powerpoint/2010/main" val="11878485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34.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31746" name="幻灯片图像占位符 1"/>
          <p:cNvSpPr>
            <a:spLocks noGrp="1" noRot="1" noChangeAspect="1" noTextEdit="1"/>
          </p:cNvSpPr>
          <p:nvPr>
            <p:ph type="sldImg"/>
          </p:nvPr>
        </p:nvSpPr>
        <p:spPr bwMode="auto">
          <a:noFill/>
          <a:ln>
            <a:solidFill>
              <a:srgbClr val="000000"/>
            </a:solidFill>
            <a:miter lim="800000"/>
          </a:ln>
        </p:spPr>
      </p:sp>
      <p:sp>
        <p:nvSpPr>
          <p:cNvPr id="31747" name="备注占位符 2"/>
          <p:cNvSpPr>
            <a:spLocks noGrp="1"/>
          </p:cNvSpPr>
          <p:nvPr>
            <p:ph type="body" idx="1"/>
          </p:nvPr>
        </p:nvSpPr>
        <p:spPr bwMode="auto">
          <a:noFill/>
        </p:spPr>
        <p:txBody>
          <a:bodyPr wrap="square" numCol="1" anchor="t" anchorCtr="0" compatLnSpc="1"/>
          <a:lstStyle/>
          <a:p>
            <a:pPr>
              <a:spcBef>
                <a:spcPct val="0"/>
              </a:spcBef>
            </a:pPr>
            <a:endParaRPr lang="zh-CN" altLang="en-US" smtClean="0"/>
          </a:p>
        </p:txBody>
      </p:sp>
      <p:sp>
        <p:nvSpPr>
          <p:cNvPr id="31748" name="灯片编号占位符 3"/>
          <p:cNvSpPr>
            <a:spLocks noGrp="1"/>
          </p:cNvSpPr>
          <p:nvPr>
            <p:ph type="sldNum" sz="quarter" idx="5"/>
          </p:nvPr>
        </p:nvSpPr>
        <p:spPr bwMode="auto">
          <a:noFill/>
          <a:ln>
            <a:miter lim="800000"/>
          </a:ln>
        </p:spPr>
        <p:txBody>
          <a:bodyPr wrap="square" numCol="1" anchorCtr="0" compatLnSpc="1"/>
          <a:lstStyle/>
          <a:p>
            <a:fld id="{466221F1-C0B7-4FD9-8CA2-18661515D95A}" type="slidenum">
              <a:rPr lang="zh-CN" altLang="en-US"/>
              <a:t>1</a:t>
            </a:fld>
            <a:endParaRPr lang="zh-CN" altLang="en-US"/>
          </a:p>
        </p:txBody>
      </p:sp>
    </p:spTree>
    <p:extLst>
      <p:ext uri="{BB962C8B-B14F-4D97-AF65-F5344CB8AC3E}">
        <p14:creationId xmlns:p14="http://schemas.microsoft.com/office/powerpoint/2010/main" val="4037364692"/>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5601" name="幻灯片图像占位符 1"/>
          <p:cNvSpPr>
            <a:spLocks noGrp="1" noRot="1" noChangeAspect="1" noChangeArrowheads="1" noTextEdit="1"/>
          </p:cNvSpPr>
          <p:nvPr>
            <p:ph type="sldImg" idx="4294967295"/>
          </p:nvPr>
        </p:nvSpPr>
        <p:spPr>
          <a:xfrm>
            <a:off x="685800" y="1143000"/>
            <a:ext cx="5486400" cy="3086100"/>
          </a:xfrm>
          <a:ln>
            <a:miter lim="800000"/>
          </a:ln>
        </p:spPr>
      </p:sp>
      <p:sp>
        <p:nvSpPr>
          <p:cNvPr id="25602" name="备注占位符 2"/>
          <p:cNvSpPr>
            <a:spLocks noGrp="1" noChangeArrowheads="1"/>
          </p:cNvSpPr>
          <p:nvPr>
            <p:ph type="body" idx="6"/>
          </p:nvPr>
        </p:nvSpPr>
        <p:spPr/>
        <p:txBody>
          <a:bodyPr>
            <a:prstTxWarp prst="textNoShape">
              <a:avLst/>
            </a:prstTxWarp>
          </a:bodyPr>
          <a:lstStyle/>
          <a:p>
            <a:r>
              <a:rPr lang="zh-CN" altLang="en-US" b="1" smtClean="0">
                <a:solidFill>
                  <a:srgbClr val="2E75B6"/>
                </a:solidFill>
                <a:latin typeface="华文楷体" panose="02010600040101010101" pitchFamily="2" charset="-122"/>
                <a:ea typeface="华文楷体" panose="02010600040101010101" pitchFamily="2" charset="-122"/>
              </a:rPr>
              <a:t>法国封建制度严重阻碍资本主义发展（</a:t>
            </a:r>
            <a:r>
              <a:rPr lang="zh-CN" altLang="en-US" b="1" smtClean="0">
                <a:solidFill>
                  <a:srgbClr val="FF0000"/>
                </a:solidFill>
                <a:latin typeface="华文楷体" panose="02010600040101010101" pitchFamily="2" charset="-122"/>
                <a:ea typeface="华文楷体" panose="02010600040101010101" pitchFamily="2" charset="-122"/>
              </a:rPr>
              <a:t>根本</a:t>
            </a:r>
            <a:r>
              <a:rPr lang="zh-CN" altLang="en-US" b="1" smtClean="0">
                <a:solidFill>
                  <a:srgbClr val="2E75B6"/>
                </a:solidFill>
                <a:latin typeface="华文楷体" panose="02010600040101010101" pitchFamily="2" charset="-122"/>
                <a:ea typeface="华文楷体" panose="02010600040101010101" pitchFamily="2" charset="-122"/>
              </a:rPr>
              <a:t>）</a:t>
            </a:r>
            <a:r>
              <a:rPr lang="en-US" altLang="zh-CN" b="1" smtClean="0">
                <a:solidFill>
                  <a:srgbClr val="2E75B6"/>
                </a:solidFill>
                <a:latin typeface="华文楷体" panose="02010600040101010101" pitchFamily="2" charset="-122"/>
                <a:ea typeface="华文楷体" panose="02010600040101010101" pitchFamily="2" charset="-122"/>
              </a:rPr>
              <a:t>——</a:t>
            </a:r>
            <a:r>
              <a:rPr lang="zh-CN" altLang="en-US" b="1" smtClean="0">
                <a:solidFill>
                  <a:srgbClr val="2E75B6"/>
                </a:solidFill>
                <a:latin typeface="华文楷体" panose="02010600040101010101" pitchFamily="2" charset="-122"/>
                <a:ea typeface="华文楷体" panose="02010600040101010101" pitchFamily="2" charset="-122"/>
              </a:rPr>
              <a:t> </a:t>
            </a:r>
            <a:r>
              <a:rPr lang="zh-CN" altLang="en-US" b="1" smtClean="0">
                <a:solidFill>
                  <a:srgbClr val="FF0000"/>
                </a:solidFill>
                <a:latin typeface="华文楷体" panose="02010600040101010101" pitchFamily="2" charset="-122"/>
                <a:ea typeface="华文楷体" panose="02010600040101010101" pitchFamily="2" charset="-122"/>
              </a:rPr>
              <a:t>经济不平等</a:t>
            </a:r>
            <a:r>
              <a:rPr lang="zh-CN" altLang="en-US" b="1" smtClean="0">
                <a:solidFill>
                  <a:srgbClr val="2E75B6"/>
                </a:solidFill>
                <a:latin typeface="华文楷体" panose="02010600040101010101" pitchFamily="2" charset="-122"/>
                <a:ea typeface="华文楷体" panose="02010600040101010101" pitchFamily="2" charset="-122"/>
              </a:rPr>
              <a:t>的真正症结还是在于</a:t>
            </a:r>
            <a:r>
              <a:rPr lang="zh-CN" altLang="en-US" b="1" smtClean="0">
                <a:solidFill>
                  <a:srgbClr val="FF0000"/>
                </a:solidFill>
                <a:latin typeface="华文楷体" panose="02010600040101010101" pitchFamily="2" charset="-122"/>
                <a:ea typeface="华文楷体" panose="02010600040101010101" pitchFamily="2" charset="-122"/>
              </a:rPr>
              <a:t>特权免税制度</a:t>
            </a:r>
            <a:r>
              <a:rPr lang="zh-CN" altLang="en-US" b="1" smtClean="0">
                <a:solidFill>
                  <a:srgbClr val="2E75B6"/>
                </a:solidFill>
                <a:latin typeface="华文楷体" panose="02010600040101010101" pitchFamily="2" charset="-122"/>
                <a:ea typeface="华文楷体" panose="02010600040101010101" pitchFamily="2" charset="-122"/>
              </a:rPr>
              <a:t>上。为了换取政治上的集权</a:t>
            </a:r>
            <a:r>
              <a:rPr lang="en-US" altLang="zh-CN" b="1" smtClean="0">
                <a:solidFill>
                  <a:srgbClr val="2E75B6"/>
                </a:solidFill>
                <a:latin typeface="华文楷体" panose="02010600040101010101" pitchFamily="2" charset="-122"/>
                <a:ea typeface="华文楷体" panose="02010600040101010101" pitchFamily="2" charset="-122"/>
              </a:rPr>
              <a:t>,</a:t>
            </a:r>
            <a:r>
              <a:rPr lang="zh-CN" altLang="en-US" b="1" smtClean="0">
                <a:solidFill>
                  <a:srgbClr val="2E75B6"/>
                </a:solidFill>
                <a:latin typeface="华文楷体" panose="02010600040101010101" pitchFamily="2" charset="-122"/>
                <a:ea typeface="华文楷体" panose="02010600040101010101" pitchFamily="2" charset="-122"/>
              </a:rPr>
              <a:t>王权在与贵族的讨价还价中作出让步</a:t>
            </a:r>
            <a:r>
              <a:rPr lang="en-US" altLang="zh-CN" b="1" smtClean="0">
                <a:solidFill>
                  <a:srgbClr val="2E75B6"/>
                </a:solidFill>
                <a:latin typeface="华文楷体" panose="02010600040101010101" pitchFamily="2" charset="-122"/>
                <a:ea typeface="华文楷体" panose="02010600040101010101" pitchFamily="2" charset="-122"/>
              </a:rPr>
              <a:t>,</a:t>
            </a:r>
            <a:r>
              <a:rPr lang="zh-CN" altLang="en-US" b="1" smtClean="0">
                <a:solidFill>
                  <a:srgbClr val="2E75B6"/>
                </a:solidFill>
                <a:latin typeface="华文楷体" panose="02010600040101010101" pitchFamily="2" charset="-122"/>
                <a:ea typeface="华文楷体" panose="02010600040101010101" pitchFamily="2" charset="-122"/>
              </a:rPr>
              <a:t>赋予</a:t>
            </a:r>
            <a:r>
              <a:rPr lang="zh-CN" altLang="en-US" b="1" smtClean="0">
                <a:solidFill>
                  <a:srgbClr val="FF0000"/>
                </a:solidFill>
                <a:latin typeface="华文楷体" panose="02010600040101010101" pitchFamily="2" charset="-122"/>
                <a:ea typeface="华文楷体" panose="02010600040101010101" pitchFamily="2" charset="-122"/>
              </a:rPr>
              <a:t>贵族免税特权</a:t>
            </a:r>
            <a:r>
              <a:rPr lang="zh-CN" altLang="en-US" b="1" smtClean="0">
                <a:solidFill>
                  <a:srgbClr val="2E75B6"/>
                </a:solidFill>
                <a:latin typeface="华文楷体" panose="02010600040101010101" pitchFamily="2" charset="-122"/>
                <a:ea typeface="华文楷体" panose="02010600040101010101" pitchFamily="2" charset="-122"/>
              </a:rPr>
              <a:t>。因此</a:t>
            </a:r>
            <a:r>
              <a:rPr lang="en-US" altLang="zh-CN" b="1" smtClean="0">
                <a:solidFill>
                  <a:srgbClr val="2E75B6"/>
                </a:solidFill>
                <a:latin typeface="华文楷体" panose="02010600040101010101" pitchFamily="2" charset="-122"/>
                <a:ea typeface="华文楷体" panose="02010600040101010101" pitchFamily="2" charset="-122"/>
              </a:rPr>
              <a:t>,</a:t>
            </a:r>
            <a:r>
              <a:rPr lang="zh-CN" altLang="en-US" b="1" smtClean="0">
                <a:solidFill>
                  <a:srgbClr val="2E75B6"/>
                </a:solidFill>
                <a:latin typeface="华文楷体" panose="02010600040101010101" pitchFamily="2" charset="-122"/>
                <a:ea typeface="华文楷体" panose="02010600040101010101" pitchFamily="2" charset="-122"/>
              </a:rPr>
              <a:t>社会中最富有的群体逃避于国家税收体制之外</a:t>
            </a:r>
            <a:r>
              <a:rPr lang="en-US" altLang="zh-CN" b="1" smtClean="0">
                <a:solidFill>
                  <a:srgbClr val="2E75B6"/>
                </a:solidFill>
                <a:latin typeface="华文楷体" panose="02010600040101010101" pitchFamily="2" charset="-122"/>
                <a:ea typeface="华文楷体" panose="02010600040101010101" pitchFamily="2" charset="-122"/>
              </a:rPr>
              <a:t>,</a:t>
            </a:r>
            <a:r>
              <a:rPr lang="zh-CN" altLang="en-US" b="1" smtClean="0">
                <a:solidFill>
                  <a:srgbClr val="FF0000"/>
                </a:solidFill>
                <a:latin typeface="华文楷体" panose="02010600040101010101" pitchFamily="2" charset="-122"/>
                <a:ea typeface="华文楷体" panose="02010600040101010101" pitchFamily="2" charset="-122"/>
              </a:rPr>
              <a:t>全部财政负担落到第三等级</a:t>
            </a:r>
            <a:r>
              <a:rPr lang="zh-CN" altLang="en-US" b="1" smtClean="0">
                <a:solidFill>
                  <a:srgbClr val="2E75B6"/>
                </a:solidFill>
                <a:latin typeface="华文楷体" panose="02010600040101010101" pitchFamily="2" charset="-122"/>
                <a:ea typeface="华文楷体" panose="02010600040101010101" pitchFamily="2" charset="-122"/>
              </a:rPr>
              <a:t>。</a:t>
            </a:r>
            <a:endParaRPr lang="en-US" altLang="zh-CN" b="1" smtClean="0">
              <a:solidFill>
                <a:srgbClr val="2E75B6"/>
              </a:solidFill>
              <a:latin typeface="华文楷体" pitchFamily="2" charset="-122"/>
              <a:ea typeface="华文楷体" pitchFamily="2" charset="-122"/>
            </a:endParaRPr>
          </a:p>
          <a:p>
            <a:endParaRPr lang="zh-CN" altLang="en-US" smtClean="0"/>
          </a:p>
        </p:txBody>
      </p:sp>
      <p:sp>
        <p:nvSpPr>
          <p:cNvPr id="25603"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fld id="{556BA555-43EB-40A3-AA6E-3B6199E4D368}" type="slidenum">
              <a:rPr altLang="en-US" smtClean="0"/>
              <a:t>23</a:t>
            </a:fld>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0242" name="幻灯片图像占位符 1"/>
          <p:cNvSpPr>
            <a:spLocks noGrp="1" noRot="1" noChangeAspect="1" noTextEdit="1"/>
          </p:cNvSpPr>
          <p:nvPr>
            <p:ph type="sldImg"/>
          </p:nvPr>
        </p:nvSpPr>
        <p:spPr/>
      </p:sp>
      <p:sp>
        <p:nvSpPr>
          <p:cNvPr id="10243" name="备注占位符 2"/>
          <p:cNvSpPr>
            <a:spLocks noGrp="1"/>
          </p:cNvSpPr>
          <p:nvPr>
            <p:ph type="body" idx="1"/>
          </p:nvPr>
        </p:nvSpPr>
        <p:spPr>
          <a:noFill/>
        </p:spPr>
        <p:txBody>
          <a:bodyPr/>
          <a:lstStyle/>
          <a:p>
            <a:endParaRPr lang="zh-CN" altLang="en-US" smtClean="0"/>
          </a:p>
        </p:txBody>
      </p:sp>
      <p:sp>
        <p:nvSpPr>
          <p:cNvPr id="10244" name="灯片编号占位符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itchFamily="2" charset="-122"/>
              </a:defRPr>
            </a:lvl1pPr>
            <a:lvl2pPr marL="742950" indent="-285750">
              <a:spcBef>
                <a:spcPct val="30000"/>
              </a:spcBef>
              <a:defRPr sz="1200">
                <a:solidFill>
                  <a:schemeClr val="tx1"/>
                </a:solidFill>
                <a:latin typeface="Calibri" panose="020f0502020204030204" pitchFamily="34" charset="0"/>
                <a:ea typeface="宋体" pitchFamily="2" charset="-122"/>
              </a:defRPr>
            </a:lvl2pPr>
            <a:lvl3pPr marL="1143000" indent="-228600">
              <a:spcBef>
                <a:spcPct val="30000"/>
              </a:spcBef>
              <a:defRPr sz="1200">
                <a:solidFill>
                  <a:schemeClr val="tx1"/>
                </a:solidFill>
                <a:latin typeface="Calibri" panose="020f0502020204030204" pitchFamily="34" charset="0"/>
                <a:ea typeface="宋体" pitchFamily="2" charset="-122"/>
              </a:defRPr>
            </a:lvl3pPr>
            <a:lvl4pPr marL="1600200" indent="-228600">
              <a:spcBef>
                <a:spcPct val="30000"/>
              </a:spcBef>
              <a:defRPr sz="1200">
                <a:solidFill>
                  <a:schemeClr val="tx1"/>
                </a:solidFill>
                <a:latin typeface="Calibri" panose="020f0502020204030204" pitchFamily="34" charset="0"/>
                <a:ea typeface="宋体" pitchFamily="2" charset="-122"/>
              </a:defRPr>
            </a:lvl4pPr>
            <a:lvl5pPr marL="2057400" indent="-228600">
              <a:spcBef>
                <a:spcPct val="30000"/>
              </a:spcBef>
              <a:defRPr sz="1200">
                <a:solidFill>
                  <a:schemeClr val="tx1"/>
                </a:solidFill>
                <a:latin typeface="Calibri" panose="020f0502020204030204" pitchFamily="34" charset="0"/>
                <a:ea typeface="宋体"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itchFamily="2" charset="-122"/>
              </a:defRPr>
            </a:lvl9pPr>
          </a:lstStyle>
          <a:p>
            <a:pPr>
              <a:spcBef>
                <a:spcPct val="0"/>
              </a:spcBef>
              <a:buFontTx/>
              <a:buNone/>
            </a:pPr>
            <a:fld id="{D11D2B7D-AEE0-4A17-ADAD-A3935F7E8B47}" type="slidenum">
              <a:rPr altLang="en-US" smtClean="0">
                <a:latin typeface="Arial" pitchFamily="34" charset="0"/>
              </a:rPr>
              <a:t>33</a:t>
            </a:fld>
            <a:endParaRPr lang="zh-CN" altLang="en-US"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639229C3-A291-4128-8F0F-63EF153C5283}" type="slidenum">
              <a:rPr lang="zh-CN" altLang="en-US" smtClean="0"/>
              <a:t>34</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3030021360"/>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1378655331"/>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1994577240"/>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600200"/>
            <a:ext cx="54102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2171898845"/>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595114825"/>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107520521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3921254469"/>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2168487357"/>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4019718026"/>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1623665869"/>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772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CA45064-900E-4DAF-9896-FB6204CA505A}" type="datetimeFigureOut">
              <a:rPr lang="zh-CN" altLang="en-US" smtClean="0"/>
              <a:t>2020/7/12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1044808517"/>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600200"/>
            <a:ext cx="109728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09600" y="6356350"/>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A45064-900E-4DAF-9896-FB6204CA505A}" type="datetimeFigureOut">
              <a:rPr lang="zh-CN" altLang="en-US" smtClean="0"/>
              <a:t>2020/7/12</a:t>
            </a:fld>
            <a:endParaRPr lang="zh-CN" altLang="en-US"/>
          </a:p>
        </p:txBody>
      </p:sp>
      <p:sp>
        <p:nvSpPr>
          <p:cNvPr id="5" name="页脚占位符 4"/>
          <p:cNvSpPr>
            <a:spLocks noGrp="1"/>
          </p:cNvSpPr>
          <p:nvPr>
            <p:ph type="ftr" sz="quarter" idx="3"/>
          </p:nvPr>
        </p:nvSpPr>
        <p:spPr>
          <a:xfrm>
            <a:off x="4165600" y="6356350"/>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737600" y="6356350"/>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FDF6E7-B6E3-43A2-9318-6CBE71CF666E}" type="slidenum">
              <a:rPr lang="zh-CN" altLang="en-US" smtClean="0"/>
              <a:t>‹#›</a:t>
            </a:fld>
            <a:endParaRPr lang="zh-CN" altLang="en-US"/>
          </a:p>
        </p:txBody>
      </p:sp>
    </p:spTree>
    <p:extLst>
      <p:ext uri="{BB962C8B-B14F-4D97-AF65-F5344CB8AC3E}">
        <p14:creationId xmlns:p14="http://schemas.microsoft.com/office/powerpoint/2010/main" val="51657181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ransition/>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jpeg" /><Relationship Id="rId3"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4.xml" TargetMode="In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4.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jpeg" /><Relationship Id="rId4" Type="http://schemas.openxmlformats.org/officeDocument/2006/relationships/image" Target="../media/image7.png" /><Relationship Id="rId5" Type="http://schemas.openxmlformats.org/officeDocument/2006/relationships/image" Target="../media/image8.pn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4.xml" /><Relationship Id="rId2" Type="http://schemas.openxmlformats.org/officeDocument/2006/relationships/image" Target="../media/image9.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0.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1.jpeg" /><Relationship Id="rId3" Type="http://schemas.openxmlformats.org/officeDocument/2006/relationships/image" Target="../media/image10.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2.jpeg" /><Relationship Id="rId3" Type="http://schemas.openxmlformats.org/officeDocument/2006/relationships/image" Target="../media/image13.jpeg" /><Relationship Id="rId4" Type="http://schemas.openxmlformats.org/officeDocument/2006/relationships/oleObject" Target="../embeddings/oleObject1.bin" TargetMode="Internal" /><Relationship Id="rId5" Type="http://schemas.openxmlformats.org/officeDocument/2006/relationships/image" Target="../media/image14.png" /><Relationship Id="rId6" Type="http://schemas.openxmlformats.org/officeDocument/2006/relationships/image" Target="../media/image15.jpeg" /><Relationship Id="rId7" Type="http://schemas.openxmlformats.org/officeDocument/2006/relationships/image" Target="../media/image16.jpeg" /><Relationship Id="rId8" Type="http://schemas.openxmlformats.org/officeDocument/2006/relationships/vmlDrawing" Target="../drawings/vmlDrawing1.v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 Id="rId3" Type="http://schemas.openxmlformats.org/officeDocument/2006/relationships/image" Target="../media/image19.jpeg" /><Relationship Id="rId4" Type="http://schemas.openxmlformats.org/officeDocument/2006/relationships/image" Target="../media/image20.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1.jpeg" /><Relationship Id="rId3" Type="http://schemas.openxmlformats.org/officeDocument/2006/relationships/image" Target="../media/image22.png" /><Relationship Id="rId4" Type="http://schemas.openxmlformats.org/officeDocument/2006/relationships/image" Target="../media/image23.jpeg" /><Relationship Id="rId5" Type="http://schemas.openxmlformats.org/officeDocument/2006/relationships/image" Target="../media/image24.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25.png" /><Relationship Id="rId4" Type="http://schemas.openxmlformats.org/officeDocument/2006/relationships/image" Target="../media/image26.jpe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slide" Target="slide17.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8.jpeg" /><Relationship Id="rId3" Type="http://schemas.openxmlformats.org/officeDocument/2006/relationships/image" Target="../media/image29.png"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0.png" /><Relationship Id="rId3" Type="http://schemas.openxmlformats.org/officeDocument/2006/relationships/tags" Target="../tags/tag1.xml" /><Relationship Id="rId4" Type="http://schemas.openxmlformats.org/officeDocument/2006/relationships/tags" Target="../tags/tag2.xml" /><Relationship Id="rId5" Type="http://schemas.openxmlformats.org/officeDocument/2006/relationships/tags" Target="../tags/tag3.xml" /><Relationship Id="rId6" Type="http://schemas.openxmlformats.org/officeDocument/2006/relationships/tags" Target="../tags/tag4.xml" /><Relationship Id="rId7" Type="http://schemas.openxmlformats.org/officeDocument/2006/relationships/tags" Target="../tags/tag5.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31.jpeg" /><Relationship Id="rId4" Type="http://schemas.openxmlformats.org/officeDocument/2006/relationships/image" Target="../media/image32.jpeg" /><Relationship Id="rId5" Type="http://schemas.openxmlformats.org/officeDocument/2006/relationships/image" Target="../media/image33.jpeg" /><Relationship Id="rId6" Type="http://schemas.openxmlformats.org/officeDocument/2006/relationships/image" Target="../media/image34.jpeg" /><Relationship Id="rId7" Type="http://schemas.openxmlformats.org/officeDocument/2006/relationships/image" Target="../media/image35.jpeg" /><Relationship Id="rId8" Type="http://schemas.openxmlformats.org/officeDocument/2006/relationships/image" Target="../media/image36.jpeg" /><Relationship Id="rId9" Type="http://schemas.openxmlformats.org/officeDocument/2006/relationships/image" Target="../media/image37.jpeg"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8.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85" name="矩形 22"/>
          <p:cNvSpPr>
            <a:spLocks noChangeArrowheads="1"/>
          </p:cNvSpPr>
          <p:nvPr/>
        </p:nvSpPr>
        <p:spPr bwMode="auto">
          <a:xfrm>
            <a:off x="326571" y="2613818"/>
            <a:ext cx="11887200" cy="769441"/>
          </a:xfrm>
          <a:prstGeom prst="rect">
            <a:avLst/>
          </a:prstGeom>
          <a:noFill/>
          <a:ln w="9525">
            <a:noFill/>
            <a:miter lim="800000"/>
          </a:ln>
        </p:spPr>
        <p:txBody>
          <a:bodyPr wrap="square">
            <a:spAutoFit/>
          </a:bodyPr>
          <a:lstStyle/>
          <a:p>
            <a:pPr algn="ctr"/>
            <a:r>
              <a:rPr lang="zh-CN" altLang="en-US" sz="4400" b="1" smtClean="0"/>
              <a:t>资产阶级革命与资本主义制度的建立</a:t>
            </a:r>
            <a:endParaRPr lang="zh-CN" altLang="en-US" sz="4400" b="1"/>
          </a:p>
        </p:txBody>
      </p:sp>
      <p:sp>
        <p:nvSpPr>
          <p:cNvPr id="14" name="矩形 13"/>
          <p:cNvSpPr/>
          <p:nvPr/>
        </p:nvSpPr>
        <p:spPr>
          <a:xfrm>
            <a:off x="4670053" y="1844377"/>
            <a:ext cx="1600118" cy="769441"/>
          </a:xfrm>
          <a:prstGeom prst="rect">
            <a:avLst/>
          </a:prstGeom>
        </p:spPr>
        <p:txBody>
          <a:bodyPr wrap="none">
            <a:spAutoFit/>
          </a:bodyPr>
          <a:lstStyle/>
          <a:p>
            <a:r>
              <a:rPr lang="zh-CN" altLang="en-US" sz="4400" b="1" smtClean="0"/>
              <a:t>第</a:t>
            </a:r>
            <a:r>
              <a:rPr lang="en-US" altLang="zh-CN" sz="4400" b="1" smtClean="0"/>
              <a:t>9</a:t>
            </a:r>
            <a:r>
              <a:rPr lang="zh-CN" altLang="en-US" sz="4400" b="1" smtClean="0"/>
              <a:t>课</a:t>
            </a:r>
            <a:endParaRPr lang="zh-CN" altLang="en-US"/>
          </a:p>
        </p:txBody>
      </p:sp>
    </p:spTree>
    <p:extLst>
      <p:ext uri="{BB962C8B-B14F-4D97-AF65-F5344CB8AC3E}">
        <p14:creationId xmlns:p14="http://schemas.microsoft.com/office/powerpoint/2010/main" val="3784042103"/>
      </p:ext>
    </p:extLst>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7574" y="1030436"/>
            <a:ext cx="12155631" cy="707886"/>
          </a:xfrm>
          <a:prstGeom prst="rect">
            <a:avLst/>
          </a:prstGeom>
          <a:noFill/>
        </p:spPr>
        <p:txBody>
          <a:bodyPr wrap="square" rtlCol="0">
            <a:spAutoFit/>
          </a:bodyPr>
          <a:lstStyle/>
          <a:p>
            <a:pPr algn="ctr"/>
            <a:r>
              <a:rPr lang="zh-CN" altLang="en-US" sz="4000" b="1" smtClean="0">
                <a:latin typeface="黑体" pitchFamily="49" charset="-122"/>
                <a:ea typeface="黑体" pitchFamily="49" charset="-122"/>
              </a:rPr>
              <a:t> </a:t>
            </a:r>
            <a:endParaRPr lang="zh-CN" altLang="en-US" sz="4000" b="1">
              <a:latin typeface="黑体" pitchFamily="49" charset="-122"/>
              <a:ea typeface="黑体" pitchFamily="49" charset="-122"/>
            </a:endParaRPr>
          </a:p>
        </p:txBody>
      </p:sp>
      <p:sp>
        <p:nvSpPr>
          <p:cNvPr id="3" name="TextBox 2"/>
          <p:cNvSpPr txBox="1"/>
          <p:nvPr/>
        </p:nvSpPr>
        <p:spPr>
          <a:xfrm>
            <a:off x="4197" y="1154823"/>
            <a:ext cx="6986530" cy="3416320"/>
          </a:xfrm>
          <a:prstGeom prst="rect">
            <a:avLst/>
          </a:prstGeom>
          <a:noFill/>
        </p:spPr>
        <p:txBody>
          <a:bodyPr wrap="square" rtlCol="0">
            <a:spAutoFit/>
          </a:bodyPr>
          <a:lstStyle/>
          <a:p>
            <a:r>
              <a:rPr lang="zh-CN" altLang="zh-CN" sz="2400" b="1" smtClean="0"/>
              <a:t>英</a:t>
            </a:r>
            <a:r>
              <a:rPr lang="zh-CN" altLang="zh-CN" sz="2400" b="1"/>
              <a:t>、美、法资产阶级革命</a:t>
            </a:r>
          </a:p>
          <a:p>
            <a:r>
              <a:rPr lang="zh-CN" altLang="zh-CN" sz="2400" b="1"/>
              <a:t>英国</a:t>
            </a:r>
          </a:p>
          <a:p>
            <a:r>
              <a:rPr lang="en-US" altLang="zh-CN" sz="2400" b="1"/>
              <a:t>16</a:t>
            </a:r>
            <a:r>
              <a:rPr lang="zh-CN" altLang="zh-CN" sz="2400" b="1"/>
              <a:t>——</a:t>
            </a:r>
            <a:r>
              <a:rPr lang="en-US" altLang="zh-CN" sz="2400" b="1"/>
              <a:t>17</a:t>
            </a:r>
            <a:r>
              <a:rPr lang="zh-CN" altLang="zh-CN" sz="2400" b="1"/>
              <a:t>世纪的英国爆发资产阶级革命的因素</a:t>
            </a:r>
          </a:p>
          <a:p>
            <a:r>
              <a:rPr lang="en-US" altLang="zh-CN" sz="2400" b="1"/>
              <a:t>1</a:t>
            </a:r>
            <a:r>
              <a:rPr lang="zh-CN" altLang="zh-CN" sz="2400" b="1"/>
              <a:t>）商品经济发展，资本主义经济出现（根本原因）</a:t>
            </a:r>
          </a:p>
          <a:p>
            <a:r>
              <a:rPr lang="en-US" altLang="zh-CN" sz="2400" b="1"/>
              <a:t>2</a:t>
            </a:r>
            <a:r>
              <a:rPr lang="zh-CN" altLang="zh-CN" sz="2400" b="1"/>
              <a:t>）资产阶级＋新贵族势力增强，向专制王权发起挑战。（实质上是一种新的社会制度对旧社会制度的挑战，即资本主义对抗封建主义）</a:t>
            </a:r>
          </a:p>
          <a:p>
            <a:r>
              <a:rPr lang="en-US" altLang="zh-CN" sz="2400" b="1"/>
              <a:t>3</a:t>
            </a:r>
            <a:r>
              <a:rPr lang="zh-CN" altLang="zh-CN" sz="2400" b="1"/>
              <a:t>）欧洲的思想解放运动（文艺复兴、宗教改革、近代科学的兴起及早期启蒙运动的影响）</a:t>
            </a:r>
          </a:p>
        </p:txBody>
      </p:sp>
      <p:pic>
        <p:nvPicPr>
          <p:cNvPr id="2051" name="Picture 3" descr="C:\Users\cz2z-1\Desktop\5bafa40f4bfbfbed00d042177ff0f736aec31fc8.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090252" y="1939653"/>
            <a:ext cx="4899154" cy="3654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89239"/>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6083" name="Text Box 3"/>
          <p:cNvSpPr txBox="1">
            <a:spLocks noChangeArrowheads="1"/>
          </p:cNvSpPr>
          <p:nvPr/>
        </p:nvSpPr>
        <p:spPr bwMode="auto">
          <a:xfrm>
            <a:off x="3511528" y="4860728"/>
            <a:ext cx="731585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sz="2800" b="1">
                <a:solidFill>
                  <a:srgbClr val="0000FF"/>
                </a:solidFill>
                <a:ea typeface="华文中宋" pitchFamily="2" charset="-122"/>
              </a:rPr>
              <a:t>封建性质等级代议机构</a:t>
            </a:r>
          </a:p>
        </p:txBody>
      </p:sp>
      <p:sp>
        <p:nvSpPr>
          <p:cNvPr id="46084" name="Text Box 4"/>
          <p:cNvSpPr txBox="1">
            <a:spLocks noChangeArrowheads="1"/>
          </p:cNvSpPr>
          <p:nvPr/>
        </p:nvSpPr>
        <p:spPr bwMode="auto">
          <a:xfrm>
            <a:off x="3511528" y="2944163"/>
            <a:ext cx="592553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zh-CN" sz="2800" b="1">
                <a:solidFill>
                  <a:srgbClr val="0000FF"/>
                </a:solidFill>
                <a:latin typeface="宋体" pitchFamily="2" charset="-122"/>
                <a:ea typeface="宋体" pitchFamily="2" charset="-122"/>
              </a:rPr>
              <a:t>1265</a:t>
            </a:r>
            <a:r>
              <a:rPr lang="zh-CN" sz="2800" b="1">
                <a:solidFill>
                  <a:srgbClr val="0000FF"/>
                </a:solidFill>
                <a:latin typeface="宋体" pitchFamily="2" charset="-122"/>
                <a:ea typeface="宋体" pitchFamily="2" charset="-122"/>
              </a:rPr>
              <a:t>年</a:t>
            </a:r>
            <a:endParaRPr lang="zh-CN" sz="2400" b="1">
              <a:solidFill>
                <a:srgbClr val="3333FF"/>
              </a:solidFill>
              <a:ea typeface="宋体" pitchFamily="2" charset="-122"/>
            </a:endParaRPr>
          </a:p>
        </p:txBody>
      </p:sp>
      <p:sp>
        <p:nvSpPr>
          <p:cNvPr id="46085" name="Text Box 5"/>
          <p:cNvSpPr txBox="1">
            <a:spLocks noChangeArrowheads="1"/>
          </p:cNvSpPr>
          <p:nvPr/>
        </p:nvSpPr>
        <p:spPr bwMode="auto">
          <a:xfrm>
            <a:off x="3517857" y="3405828"/>
            <a:ext cx="11100293"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sz="2400" b="1">
                <a:solidFill>
                  <a:srgbClr val="FF0000"/>
                </a:solidFill>
                <a:latin typeface="宋体" pitchFamily="2" charset="-122"/>
                <a:ea typeface="宋体" pitchFamily="2" charset="-122"/>
              </a:rPr>
              <a:t>上院</a:t>
            </a:r>
          </a:p>
          <a:p>
            <a:r>
              <a:rPr lang="zh-CN" sz="2400" b="1">
                <a:solidFill>
                  <a:srgbClr val="FF0000"/>
                </a:solidFill>
                <a:latin typeface="宋体" pitchFamily="2" charset="-122"/>
                <a:ea typeface="宋体" pitchFamily="2" charset="-122"/>
              </a:rPr>
              <a:t>下院</a:t>
            </a:r>
            <a:endParaRPr lang="zh-CN" altLang="en-US" sz="2400" b="1">
              <a:solidFill>
                <a:srgbClr val="FF0000"/>
              </a:solidFill>
              <a:latin typeface="宋体" pitchFamily="2" charset="-122"/>
              <a:ea typeface="宋体" pitchFamily="2" charset="-122"/>
            </a:endParaRPr>
          </a:p>
        </p:txBody>
      </p:sp>
      <p:sp>
        <p:nvSpPr>
          <p:cNvPr id="46086" name="Text Box 6"/>
          <p:cNvSpPr txBox="1">
            <a:spLocks noChangeArrowheads="1"/>
          </p:cNvSpPr>
          <p:nvPr/>
        </p:nvSpPr>
        <p:spPr bwMode="auto">
          <a:xfrm>
            <a:off x="3517857" y="5521091"/>
            <a:ext cx="290020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zh-CN" sz="2800" b="1">
                <a:solidFill>
                  <a:srgbClr val="0000FF"/>
                </a:solidFill>
                <a:ea typeface="华文中宋" pitchFamily="2" charset="-122"/>
              </a:rPr>
              <a:t>限制王权</a:t>
            </a:r>
          </a:p>
        </p:txBody>
      </p:sp>
      <p:pic>
        <p:nvPicPr>
          <p:cNvPr id="46088" name="Picture 8"/>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5831" y="1022002"/>
            <a:ext cx="3931725" cy="174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89" name="Text Box 2"/>
          <p:cNvSpPr txBox="1">
            <a:spLocks noChangeArrowheads="1"/>
          </p:cNvSpPr>
          <p:nvPr/>
        </p:nvSpPr>
        <p:spPr bwMode="auto">
          <a:xfrm>
            <a:off x="4118521" y="1634554"/>
            <a:ext cx="20325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a:ea typeface="宋体" pitchFamily="2" charset="-122"/>
              </a:defRPr>
            </a:lvl1pPr>
            <a:lvl2pPr marL="742950" indent="-285750">
              <a:defRPr>
                <a:solidFill>
                  <a:schemeClr val="tx1"/>
                </a:solidFill>
                <a:latin typeface="Arial"/>
                <a:ea typeface="宋体" pitchFamily="2" charset="-122"/>
              </a:defRPr>
            </a:lvl2pPr>
            <a:lvl3pPr marL="1143000" indent="-228600">
              <a:defRPr>
                <a:solidFill>
                  <a:schemeClr val="tx1"/>
                </a:solidFill>
                <a:latin typeface="Arial"/>
                <a:ea typeface="宋体" pitchFamily="2" charset="-122"/>
              </a:defRPr>
            </a:lvl3pPr>
            <a:lvl4pPr marL="1600200" indent="-228600">
              <a:defRPr>
                <a:solidFill>
                  <a:schemeClr val="tx1"/>
                </a:solidFill>
                <a:latin typeface="Arial"/>
                <a:ea typeface="宋体" pitchFamily="2" charset="-122"/>
              </a:defRPr>
            </a:lvl4pPr>
            <a:lvl5pPr marL="2057400" indent="-228600">
              <a:defRPr>
                <a:solidFill>
                  <a:schemeClr val="tx1"/>
                </a:solidFill>
                <a:latin typeface="Arial"/>
                <a:ea typeface="宋体" pitchFamily="2" charset="-122"/>
              </a:defRPr>
            </a:lvl5pPr>
            <a:lvl6pPr marL="2514600" indent="-228600" fontAlgn="base">
              <a:spcBef>
                <a:spcPct val="0"/>
              </a:spcBef>
              <a:spcAft>
                <a:spcPct val="0"/>
              </a:spcAft>
              <a:defRPr>
                <a:solidFill>
                  <a:schemeClr val="tx1"/>
                </a:solidFill>
                <a:latin typeface="Arial"/>
                <a:ea typeface="宋体" pitchFamily="2" charset="-122"/>
              </a:defRPr>
            </a:lvl6pPr>
            <a:lvl7pPr marL="2971800" indent="-228600" fontAlgn="base">
              <a:spcBef>
                <a:spcPct val="0"/>
              </a:spcBef>
              <a:spcAft>
                <a:spcPct val="0"/>
              </a:spcAft>
              <a:defRPr>
                <a:solidFill>
                  <a:schemeClr val="tx1"/>
                </a:solidFill>
                <a:latin typeface="Arial"/>
                <a:ea typeface="宋体" pitchFamily="2" charset="-122"/>
              </a:defRPr>
            </a:lvl7pPr>
            <a:lvl8pPr marL="3429000" indent="-228600" fontAlgn="base">
              <a:spcBef>
                <a:spcPct val="0"/>
              </a:spcBef>
              <a:spcAft>
                <a:spcPct val="0"/>
              </a:spcAft>
              <a:defRPr>
                <a:solidFill>
                  <a:schemeClr val="tx1"/>
                </a:solidFill>
                <a:latin typeface="Arial"/>
                <a:ea typeface="宋体" pitchFamily="2" charset="-122"/>
              </a:defRPr>
            </a:lvl8pPr>
            <a:lvl9pPr marL="3886200" indent="-228600" fontAlgn="base">
              <a:spcBef>
                <a:spcPct val="0"/>
              </a:spcBef>
              <a:spcAft>
                <a:spcPct val="0"/>
              </a:spcAft>
              <a:defRPr>
                <a:solidFill>
                  <a:schemeClr val="tx1"/>
                </a:solidFill>
                <a:latin typeface="Arial"/>
                <a:ea typeface="宋体" pitchFamily="2" charset="-122"/>
              </a:defRPr>
            </a:lvl9pPr>
          </a:lstStyle>
          <a:p>
            <a:pPr>
              <a:spcBef>
                <a:spcPct val="50000"/>
              </a:spcBef>
            </a:pPr>
            <a:r>
              <a:rPr lang="zh-CN" sz="2800" b="1"/>
              <a:t>议会的上院</a:t>
            </a:r>
          </a:p>
        </p:txBody>
      </p:sp>
      <p:pic>
        <p:nvPicPr>
          <p:cNvPr id="46090" name="Picture 10"/>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51034" y="1022002"/>
            <a:ext cx="3931725" cy="1748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6091" name="Text Box 2"/>
          <p:cNvSpPr txBox="1">
            <a:spLocks noChangeArrowheads="1"/>
          </p:cNvSpPr>
          <p:nvPr/>
        </p:nvSpPr>
        <p:spPr bwMode="auto">
          <a:xfrm>
            <a:off x="10139988" y="1634554"/>
            <a:ext cx="203860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a:ea typeface="宋体" pitchFamily="2" charset="-122"/>
              </a:defRPr>
            </a:lvl1pPr>
            <a:lvl2pPr marL="742950" indent="-285750">
              <a:defRPr>
                <a:solidFill>
                  <a:schemeClr val="tx1"/>
                </a:solidFill>
                <a:latin typeface="Arial"/>
                <a:ea typeface="宋体" pitchFamily="2" charset="-122"/>
              </a:defRPr>
            </a:lvl2pPr>
            <a:lvl3pPr marL="1143000" indent="-228600">
              <a:defRPr>
                <a:solidFill>
                  <a:schemeClr val="tx1"/>
                </a:solidFill>
                <a:latin typeface="Arial"/>
                <a:ea typeface="宋体" pitchFamily="2" charset="-122"/>
              </a:defRPr>
            </a:lvl3pPr>
            <a:lvl4pPr marL="1600200" indent="-228600">
              <a:defRPr>
                <a:solidFill>
                  <a:schemeClr val="tx1"/>
                </a:solidFill>
                <a:latin typeface="Arial"/>
                <a:ea typeface="宋体" pitchFamily="2" charset="-122"/>
              </a:defRPr>
            </a:lvl4pPr>
            <a:lvl5pPr marL="2057400" indent="-228600">
              <a:defRPr>
                <a:solidFill>
                  <a:schemeClr val="tx1"/>
                </a:solidFill>
                <a:latin typeface="Arial"/>
                <a:ea typeface="宋体" pitchFamily="2" charset="-122"/>
              </a:defRPr>
            </a:lvl5pPr>
            <a:lvl6pPr marL="2514600" indent="-228600" fontAlgn="base">
              <a:spcBef>
                <a:spcPct val="0"/>
              </a:spcBef>
              <a:spcAft>
                <a:spcPct val="0"/>
              </a:spcAft>
              <a:defRPr>
                <a:solidFill>
                  <a:schemeClr val="tx1"/>
                </a:solidFill>
                <a:latin typeface="Arial"/>
                <a:ea typeface="宋体" pitchFamily="2" charset="-122"/>
              </a:defRPr>
            </a:lvl6pPr>
            <a:lvl7pPr marL="2971800" indent="-228600" fontAlgn="base">
              <a:spcBef>
                <a:spcPct val="0"/>
              </a:spcBef>
              <a:spcAft>
                <a:spcPct val="0"/>
              </a:spcAft>
              <a:defRPr>
                <a:solidFill>
                  <a:schemeClr val="tx1"/>
                </a:solidFill>
                <a:latin typeface="Arial"/>
                <a:ea typeface="宋体" pitchFamily="2" charset="-122"/>
              </a:defRPr>
            </a:lvl7pPr>
            <a:lvl8pPr marL="3429000" indent="-228600" fontAlgn="base">
              <a:spcBef>
                <a:spcPct val="0"/>
              </a:spcBef>
              <a:spcAft>
                <a:spcPct val="0"/>
              </a:spcAft>
              <a:defRPr>
                <a:solidFill>
                  <a:schemeClr val="tx1"/>
                </a:solidFill>
                <a:latin typeface="Arial"/>
                <a:ea typeface="宋体" pitchFamily="2" charset="-122"/>
              </a:defRPr>
            </a:lvl8pPr>
            <a:lvl9pPr marL="3886200" indent="-228600" fontAlgn="base">
              <a:spcBef>
                <a:spcPct val="0"/>
              </a:spcBef>
              <a:spcAft>
                <a:spcPct val="0"/>
              </a:spcAft>
              <a:defRPr>
                <a:solidFill>
                  <a:schemeClr val="tx1"/>
                </a:solidFill>
                <a:latin typeface="Arial"/>
                <a:ea typeface="宋体" pitchFamily="2" charset="-122"/>
              </a:defRPr>
            </a:lvl9pPr>
          </a:lstStyle>
          <a:p>
            <a:pPr>
              <a:spcBef>
                <a:spcPct val="50000"/>
              </a:spcBef>
            </a:pPr>
            <a:r>
              <a:rPr lang="zh-CN" sz="2800" b="1"/>
              <a:t>议会的下院</a:t>
            </a:r>
          </a:p>
        </p:txBody>
      </p:sp>
      <p:sp>
        <p:nvSpPr>
          <p:cNvPr id="46092" name="Rectangle 12"/>
          <p:cNvSpPr>
            <a:spLocks noChangeArrowheads="1"/>
          </p:cNvSpPr>
          <p:nvPr/>
        </p:nvSpPr>
        <p:spPr bwMode="auto">
          <a:xfrm>
            <a:off x="3511529" y="4351852"/>
            <a:ext cx="681255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r>
              <a:rPr lang="zh-CN" sz="2400" b="1">
                <a:solidFill>
                  <a:srgbClr val="FF0000"/>
                </a:solidFill>
                <a:ea typeface="宋体" pitchFamily="2" charset="-122"/>
              </a:rPr>
              <a:t>传统议会可限制国王征税</a:t>
            </a:r>
          </a:p>
        </p:txBody>
      </p:sp>
      <p:sp>
        <p:nvSpPr>
          <p:cNvPr id="46094" name="Rectangle 14"/>
          <p:cNvSpPr>
            <a:spLocks noChangeArrowheads="1"/>
          </p:cNvSpPr>
          <p:nvPr/>
        </p:nvSpPr>
        <p:spPr bwMode="auto">
          <a:xfrm>
            <a:off x="4895537" y="3405828"/>
            <a:ext cx="3072845"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sz="2400" b="1">
                <a:solidFill>
                  <a:srgbClr val="0000FF"/>
                </a:solidFill>
                <a:ea typeface="华文中宋" pitchFamily="2" charset="-122"/>
              </a:rPr>
              <a:t>贵族和教会代表</a:t>
            </a:r>
            <a:endParaRPr lang="zh-CN" altLang="en-US" sz="2400" b="1">
              <a:solidFill>
                <a:srgbClr val="0000FF"/>
              </a:solidFill>
              <a:ea typeface="华文中宋" pitchFamily="2" charset="-122"/>
            </a:endParaRPr>
          </a:p>
        </p:txBody>
      </p:sp>
      <p:sp>
        <p:nvSpPr>
          <p:cNvPr id="46095" name="Rectangle 15"/>
          <p:cNvSpPr>
            <a:spLocks noChangeArrowheads="1"/>
          </p:cNvSpPr>
          <p:nvPr/>
        </p:nvSpPr>
        <p:spPr bwMode="auto">
          <a:xfrm>
            <a:off x="4895537" y="3867493"/>
            <a:ext cx="8741142"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zh-CN" sz="2400" b="1">
                <a:solidFill>
                  <a:srgbClr val="0000FF"/>
                </a:solidFill>
                <a:ea typeface="华文中宋" pitchFamily="2" charset="-122"/>
              </a:rPr>
              <a:t>乡绅、市民、资产阶级、新贵族</a:t>
            </a:r>
            <a:endParaRPr lang="zh-CN" altLang="en-US" sz="2400" b="1">
              <a:solidFill>
                <a:srgbClr val="0000FF"/>
              </a:solidFill>
              <a:ea typeface="华文中宋" pitchFamily="2" charset="-122"/>
            </a:endParaRPr>
          </a:p>
        </p:txBody>
      </p:sp>
      <p:sp>
        <p:nvSpPr>
          <p:cNvPr id="2" name="矩形 1"/>
          <p:cNvSpPr/>
          <p:nvPr/>
        </p:nvSpPr>
        <p:spPr>
          <a:xfrm>
            <a:off x="185557" y="2944163"/>
            <a:ext cx="2681157" cy="461665"/>
          </a:xfrm>
          <a:prstGeom prst="rect">
            <a:avLst/>
          </a:prstGeom>
        </p:spPr>
        <p:txBody>
          <a:bodyPr wrap="square">
            <a:spAutoFit/>
          </a:bodyPr>
          <a:lstStyle/>
          <a:p>
            <a:pPr lvl="0">
              <a:spcBef>
                <a:spcPct val="55000"/>
              </a:spcBef>
            </a:pPr>
            <a:r>
              <a:rPr lang="zh-CN" altLang="en-US" sz="2400" b="1">
                <a:solidFill>
                  <a:prstClr val="black"/>
                </a:solidFill>
              </a:rPr>
              <a:t>⑴出现时间：</a:t>
            </a:r>
          </a:p>
        </p:txBody>
      </p:sp>
      <p:sp>
        <p:nvSpPr>
          <p:cNvPr id="3" name="矩形 2"/>
          <p:cNvSpPr/>
          <p:nvPr/>
        </p:nvSpPr>
        <p:spPr>
          <a:xfrm>
            <a:off x="185557" y="3625752"/>
            <a:ext cx="1868302" cy="461665"/>
          </a:xfrm>
          <a:prstGeom prst="rect">
            <a:avLst/>
          </a:prstGeom>
        </p:spPr>
        <p:txBody>
          <a:bodyPr wrap="square">
            <a:spAutoFit/>
          </a:bodyPr>
          <a:lstStyle/>
          <a:p>
            <a:pPr lvl="0">
              <a:spcBef>
                <a:spcPct val="55000"/>
              </a:spcBef>
            </a:pPr>
            <a:r>
              <a:rPr lang="zh-CN" altLang="en-US" sz="2400" b="1">
                <a:solidFill>
                  <a:prstClr val="black"/>
                </a:solidFill>
              </a:rPr>
              <a:t>⑵组成：</a:t>
            </a:r>
          </a:p>
        </p:txBody>
      </p:sp>
      <p:sp>
        <p:nvSpPr>
          <p:cNvPr id="4" name="矩形 3"/>
          <p:cNvSpPr/>
          <p:nvPr/>
        </p:nvSpPr>
        <p:spPr>
          <a:xfrm>
            <a:off x="185557" y="4329158"/>
            <a:ext cx="1868302" cy="461665"/>
          </a:xfrm>
          <a:prstGeom prst="rect">
            <a:avLst/>
          </a:prstGeom>
        </p:spPr>
        <p:txBody>
          <a:bodyPr wrap="square">
            <a:spAutoFit/>
          </a:bodyPr>
          <a:lstStyle/>
          <a:p>
            <a:pPr lvl="0">
              <a:spcBef>
                <a:spcPct val="55000"/>
              </a:spcBef>
            </a:pPr>
            <a:r>
              <a:rPr lang="zh-CN" altLang="en-US" sz="2400" b="1">
                <a:solidFill>
                  <a:prstClr val="black"/>
                </a:solidFill>
              </a:rPr>
              <a:t>⑶权力：</a:t>
            </a:r>
          </a:p>
        </p:txBody>
      </p:sp>
      <p:sp>
        <p:nvSpPr>
          <p:cNvPr id="5" name="矩形 4"/>
          <p:cNvSpPr/>
          <p:nvPr/>
        </p:nvSpPr>
        <p:spPr>
          <a:xfrm>
            <a:off x="185557" y="4891506"/>
            <a:ext cx="1868302" cy="461665"/>
          </a:xfrm>
          <a:prstGeom prst="rect">
            <a:avLst/>
          </a:prstGeom>
        </p:spPr>
        <p:txBody>
          <a:bodyPr wrap="square">
            <a:spAutoFit/>
          </a:bodyPr>
          <a:lstStyle/>
          <a:p>
            <a:pPr lvl="0">
              <a:spcBef>
                <a:spcPct val="55000"/>
              </a:spcBef>
            </a:pPr>
            <a:r>
              <a:rPr lang="zh-CN" altLang="en-US" sz="2400" b="1">
                <a:solidFill>
                  <a:prstClr val="black"/>
                </a:solidFill>
              </a:rPr>
              <a:t>⑷性质：</a:t>
            </a:r>
          </a:p>
        </p:txBody>
      </p:sp>
      <p:sp>
        <p:nvSpPr>
          <p:cNvPr id="6" name="矩形 5"/>
          <p:cNvSpPr/>
          <p:nvPr/>
        </p:nvSpPr>
        <p:spPr>
          <a:xfrm>
            <a:off x="223407" y="5551869"/>
            <a:ext cx="2985693" cy="461665"/>
          </a:xfrm>
          <a:prstGeom prst="rect">
            <a:avLst/>
          </a:prstGeom>
        </p:spPr>
        <p:txBody>
          <a:bodyPr wrap="square">
            <a:spAutoFit/>
          </a:bodyPr>
          <a:lstStyle/>
          <a:p>
            <a:pPr lvl="0">
              <a:spcBef>
                <a:spcPct val="55000"/>
              </a:spcBef>
            </a:pPr>
            <a:r>
              <a:rPr lang="zh-CN" altLang="en-US" sz="2400" b="1">
                <a:solidFill>
                  <a:prstClr val="black"/>
                </a:solidFill>
              </a:rPr>
              <a:t>⑸与王权的关系：</a:t>
            </a:r>
          </a:p>
        </p:txBody>
      </p:sp>
    </p:spTree>
    <p:extLst>
      <p:ext uri="{BB962C8B-B14F-4D97-AF65-F5344CB8AC3E}">
        <p14:creationId xmlns:p14="http://schemas.microsoft.com/office/powerpoint/2010/main" val="38325888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6084"/>
                                        </p:tgtEl>
                                        <p:attrNameLst>
                                          <p:attrName>style.visibility</p:attrName>
                                        </p:attrNameLst>
                                      </p:cBhvr>
                                      <p:to>
                                        <p:strVal val="visible"/>
                                      </p:to>
                                    </p:set>
                                    <p:anim calcmode="lin" valueType="num">
                                      <p:cBhvr additive="base">
                                        <p:cTn id="7" dur="500" fill="hold"/>
                                        <p:tgtEl>
                                          <p:spTgt spid="46084"/>
                                        </p:tgtEl>
                                        <p:attrNameLst>
                                          <p:attrName>ppt_x</p:attrName>
                                        </p:attrNameLst>
                                      </p:cBhvr>
                                      <p:tavLst>
                                        <p:tav tm="0">
                                          <p:val>
                                            <p:strVal val="#ppt_x"/>
                                          </p:val>
                                        </p:tav>
                                        <p:tav tm="100000">
                                          <p:val>
                                            <p:strVal val="#ppt_x"/>
                                          </p:val>
                                        </p:tav>
                                      </p:tavLst>
                                    </p:anim>
                                    <p:anim calcmode="lin" valueType="num">
                                      <p:cBhvr additive="base">
                                        <p:cTn id="8" dur="500" fill="hold"/>
                                        <p:tgtEl>
                                          <p:spTgt spid="4608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6085">
                                            <p:txEl>
                                              <p:pRg st="0" end="0"/>
                                            </p:txEl>
                                          </p:spTgt>
                                        </p:tgtEl>
                                        <p:attrNameLst>
                                          <p:attrName>style.visibility</p:attrName>
                                        </p:attrNameLst>
                                      </p:cBhvr>
                                      <p:to>
                                        <p:strVal val="visible"/>
                                      </p:to>
                                    </p:set>
                                    <p:anim calcmode="lin" valueType="num">
                                      <p:cBhvr additive="base">
                                        <p:cTn id="13" dur="500" fill="hold"/>
                                        <p:tgtEl>
                                          <p:spTgt spid="4608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608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6094"/>
                                        </p:tgtEl>
                                        <p:attrNameLst>
                                          <p:attrName>style.visibility</p:attrName>
                                        </p:attrNameLst>
                                      </p:cBhvr>
                                      <p:to>
                                        <p:strVal val="visible"/>
                                      </p:to>
                                    </p:set>
                                    <p:anim calcmode="lin" valueType="num">
                                      <p:cBhvr additive="base">
                                        <p:cTn id="19" dur="500" fill="hold"/>
                                        <p:tgtEl>
                                          <p:spTgt spid="46094"/>
                                        </p:tgtEl>
                                        <p:attrNameLst>
                                          <p:attrName>ppt_x</p:attrName>
                                        </p:attrNameLst>
                                      </p:cBhvr>
                                      <p:tavLst>
                                        <p:tav tm="0">
                                          <p:val>
                                            <p:strVal val="#ppt_x"/>
                                          </p:val>
                                        </p:tav>
                                        <p:tav tm="100000">
                                          <p:val>
                                            <p:strVal val="#ppt_x"/>
                                          </p:val>
                                        </p:tav>
                                      </p:tavLst>
                                    </p:anim>
                                    <p:anim calcmode="lin" valueType="num">
                                      <p:cBhvr additive="base">
                                        <p:cTn id="20" dur="500" fill="hold"/>
                                        <p:tgtEl>
                                          <p:spTgt spid="46094"/>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6085">
                                            <p:txEl>
                                              <p:pRg st="1" end="1"/>
                                            </p:txEl>
                                          </p:spTgt>
                                        </p:tgtEl>
                                        <p:attrNameLst>
                                          <p:attrName>style.visibility</p:attrName>
                                        </p:attrNameLst>
                                      </p:cBhvr>
                                      <p:to>
                                        <p:strVal val="visible"/>
                                      </p:to>
                                    </p:set>
                                    <p:anim calcmode="lin" valueType="num">
                                      <p:cBhvr additive="base">
                                        <p:cTn id="25" dur="500" fill="hold"/>
                                        <p:tgtEl>
                                          <p:spTgt spid="46085">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608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5" presetClass="entr" presetSubtype="10" fill="hold" grpId="0" nodeType="clickEffect">
                                  <p:stCondLst>
                                    <p:cond delay="0"/>
                                  </p:stCondLst>
                                  <p:childTnLst>
                                    <p:set>
                                      <p:cBhvr>
                                        <p:cTn id="30" dur="1" fill="hold">
                                          <p:stCondLst>
                                            <p:cond delay="0"/>
                                          </p:stCondLst>
                                        </p:cTn>
                                        <p:tgtEl>
                                          <p:spTgt spid="46095"/>
                                        </p:tgtEl>
                                        <p:attrNameLst>
                                          <p:attrName>style.visibility</p:attrName>
                                        </p:attrNameLst>
                                      </p:cBhvr>
                                      <p:to>
                                        <p:strVal val="visible"/>
                                      </p:to>
                                    </p:set>
                                    <p:animEffect transition="in" filter="checkerboard(across)">
                                      <p:cBhvr>
                                        <p:cTn id="31" dur="500"/>
                                        <p:tgtEl>
                                          <p:spTgt spid="46095"/>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46092"/>
                                        </p:tgtEl>
                                        <p:attrNameLst>
                                          <p:attrName>style.visibility</p:attrName>
                                        </p:attrNameLst>
                                      </p:cBhvr>
                                      <p:to>
                                        <p:strVal val="visible"/>
                                      </p:to>
                                    </p:set>
                                    <p:anim calcmode="lin" valueType="num">
                                      <p:cBhvr additive="base">
                                        <p:cTn id="36" dur="500" fill="hold"/>
                                        <p:tgtEl>
                                          <p:spTgt spid="46092"/>
                                        </p:tgtEl>
                                        <p:attrNameLst>
                                          <p:attrName>ppt_x</p:attrName>
                                        </p:attrNameLst>
                                      </p:cBhvr>
                                      <p:tavLst>
                                        <p:tav tm="0">
                                          <p:val>
                                            <p:strVal val="#ppt_x"/>
                                          </p:val>
                                        </p:tav>
                                        <p:tav tm="100000">
                                          <p:val>
                                            <p:strVal val="#ppt_x"/>
                                          </p:val>
                                        </p:tav>
                                      </p:tavLst>
                                    </p:anim>
                                    <p:anim calcmode="lin" valueType="num">
                                      <p:cBhvr additive="base">
                                        <p:cTn id="37" dur="500" fill="hold"/>
                                        <p:tgtEl>
                                          <p:spTgt spid="46092"/>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46083"/>
                                        </p:tgtEl>
                                        <p:attrNameLst>
                                          <p:attrName>style.visibility</p:attrName>
                                        </p:attrNameLst>
                                      </p:cBhvr>
                                      <p:to>
                                        <p:strVal val="visible"/>
                                      </p:to>
                                    </p:set>
                                    <p:anim calcmode="lin" valueType="num">
                                      <p:cBhvr additive="base">
                                        <p:cTn id="42" dur="500" fill="hold"/>
                                        <p:tgtEl>
                                          <p:spTgt spid="46083"/>
                                        </p:tgtEl>
                                        <p:attrNameLst>
                                          <p:attrName>ppt_x</p:attrName>
                                        </p:attrNameLst>
                                      </p:cBhvr>
                                      <p:tavLst>
                                        <p:tav tm="0">
                                          <p:val>
                                            <p:strVal val="#ppt_x"/>
                                          </p:val>
                                        </p:tav>
                                        <p:tav tm="100000">
                                          <p:val>
                                            <p:strVal val="#ppt_x"/>
                                          </p:val>
                                        </p:tav>
                                      </p:tavLst>
                                    </p:anim>
                                    <p:anim calcmode="lin" valueType="num">
                                      <p:cBhvr additive="base">
                                        <p:cTn id="43" dur="500" fill="hold"/>
                                        <p:tgtEl>
                                          <p:spTgt spid="46083"/>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afterGroup">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46086"/>
                                        </p:tgtEl>
                                        <p:attrNameLst>
                                          <p:attrName>style.visibility</p:attrName>
                                        </p:attrNameLst>
                                      </p:cBhvr>
                                      <p:to>
                                        <p:strVal val="visible"/>
                                      </p:to>
                                    </p:set>
                                    <p:anim calcmode="lin" valueType="num">
                                      <p:cBhvr additive="base">
                                        <p:cTn id="48" dur="500" fill="hold"/>
                                        <p:tgtEl>
                                          <p:spTgt spid="46086"/>
                                        </p:tgtEl>
                                        <p:attrNameLst>
                                          <p:attrName>ppt_x</p:attrName>
                                        </p:attrNameLst>
                                      </p:cBhvr>
                                      <p:tavLst>
                                        <p:tav tm="0">
                                          <p:val>
                                            <p:strVal val="#ppt_x"/>
                                          </p:val>
                                        </p:tav>
                                        <p:tav tm="100000">
                                          <p:val>
                                            <p:strVal val="#ppt_x"/>
                                          </p:val>
                                        </p:tav>
                                      </p:tavLst>
                                    </p:anim>
                                    <p:anim calcmode="lin" valueType="num">
                                      <p:cBhvr additive="base">
                                        <p:cTn id="49"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4" grpId="0"/>
      <p:bldP spid="46086" grpId="0"/>
      <p:bldP spid="46092" grpId="0"/>
      <p:bldP spid="46094" grpId="0"/>
      <p:bldP spid="46095"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7284" name="AutoShape 4"/>
          <p:cNvSpPr>
            <a:spLocks noChangeArrowheads="1"/>
          </p:cNvSpPr>
          <p:nvPr/>
        </p:nvSpPr>
        <p:spPr bwMode="auto">
          <a:xfrm>
            <a:off x="4156731" y="1780450"/>
            <a:ext cx="1119320" cy="324643"/>
          </a:xfrm>
          <a:prstGeom prst="rightArrow">
            <a:avLst>
              <a:gd name="adj1" fmla="val 50000"/>
              <a:gd name="adj2" fmla="val 33252"/>
            </a:avLst>
          </a:prstGeom>
          <a:solidFill>
            <a:srgbClr val="99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600"/>
          </a:p>
        </p:txBody>
      </p:sp>
      <p:sp>
        <p:nvSpPr>
          <p:cNvPr id="97285" name="Cloud"/>
          <p:cNvSpPr>
            <a:spLocks noChangeAspect="1" noEditPoints="1" noChangeArrowheads="1"/>
          </p:cNvSpPr>
          <p:nvPr/>
        </p:nvSpPr>
        <p:spPr bwMode="auto">
          <a:xfrm>
            <a:off x="1154076" y="4566109"/>
            <a:ext cx="4201565" cy="1415144"/>
          </a:xfrm>
          <a:custGeom>
            <a:gdLst>
              <a:gd name="T0" fmla="*/ 67 w 21600"/>
              <a:gd name="T1" fmla="*/ 10800 h 21600"/>
              <a:gd name="T2" fmla="*/ 10800 w 21600"/>
              <a:gd name="T3" fmla="*/ 21577 h 21600"/>
              <a:gd name="T4" fmla="*/ 21582 w 21600"/>
              <a:gd name="T5" fmla="*/ 10800 h 21600"/>
              <a:gd name="T6" fmla="*/ 10800 w 21600"/>
              <a:gd name="T7" fmla="*/ 1235 h 21600"/>
              <a:gd name="T8" fmla="*/ 2977 w 21600"/>
              <a:gd name="T9" fmla="*/ 3262 h 21600"/>
              <a:gd name="T10" fmla="*/ 17087 w 21600"/>
              <a:gd name="T11" fmla="*/ 17337 h 21600"/>
            </a:gdLst>
            <a:cxnLst>
              <a:cxn ang="0">
                <a:pos x="T0" y="T1"/>
              </a:cxn>
              <a:cxn ang="0">
                <a:pos x="T2" y="T3"/>
              </a:cxn>
              <a:cxn ang="0">
                <a:pos x="T4" y="T5"/>
              </a:cxn>
              <a:cxn ang="0">
                <a:pos x="T6" y="T7"/>
              </a:cxn>
            </a:cxnLst>
            <a:rect l="T8" t="T9" r="T10" b="T11"/>
            <a:pathLst>
              <a:path w="21600" h="21600" extrusionOk="0">
                <a:moveTo>
                  <a:pt x="1949" y="7180"/>
                </a:moveTo>
                <a:cubicBezTo>
                  <a:pt x="841" y="7336"/>
                  <a:pt x="0" y="8613"/>
                  <a:pt x="0" y="10137"/>
                </a:cubicBezTo>
                <a:cubicBezTo>
                  <a:pt x="-1" y="11192"/>
                  <a:pt x="409" y="12169"/>
                  <a:pt x="1074" y="12702"/>
                </a:cubicBezTo>
                <a:lnTo>
                  <a:pt x="1063" y="12668"/>
                </a:lnTo>
                <a:cubicBezTo>
                  <a:pt x="685" y="13217"/>
                  <a:pt x="475" y="13940"/>
                  <a:pt x="475" y="14690"/>
                </a:cubicBezTo>
                <a:cubicBezTo>
                  <a:pt x="475" y="16325"/>
                  <a:pt x="1451" y="17650"/>
                  <a:pt x="2655" y="17650"/>
                </a:cubicBezTo>
                <a:cubicBezTo>
                  <a:pt x="2739" y="17650"/>
                  <a:pt x="2824" y="17643"/>
                  <a:pt x="2909" y="17629"/>
                </a:cubicBezTo>
                <a:lnTo>
                  <a:pt x="2897" y="17649"/>
                </a:lnTo>
                <a:cubicBezTo>
                  <a:pt x="3585" y="19288"/>
                  <a:pt x="4863" y="20300"/>
                  <a:pt x="6247" y="20300"/>
                </a:cubicBezTo>
                <a:cubicBezTo>
                  <a:pt x="6947" y="20299"/>
                  <a:pt x="7635" y="20039"/>
                  <a:pt x="8235" y="19546"/>
                </a:cubicBezTo>
                <a:lnTo>
                  <a:pt x="8229" y="19550"/>
                </a:lnTo>
                <a:cubicBezTo>
                  <a:pt x="8855" y="20829"/>
                  <a:pt x="9908" y="21597"/>
                  <a:pt x="11036" y="21597"/>
                </a:cubicBezTo>
                <a:cubicBezTo>
                  <a:pt x="12523" y="21596"/>
                  <a:pt x="13836" y="20267"/>
                  <a:pt x="14267" y="18324"/>
                </a:cubicBezTo>
                <a:lnTo>
                  <a:pt x="14270" y="18350"/>
                </a:lnTo>
                <a:cubicBezTo>
                  <a:pt x="14730" y="18740"/>
                  <a:pt x="15260" y="18947"/>
                  <a:pt x="15802" y="18947"/>
                </a:cubicBezTo>
                <a:cubicBezTo>
                  <a:pt x="17390" y="18946"/>
                  <a:pt x="18682" y="17205"/>
                  <a:pt x="18694" y="15045"/>
                </a:cubicBezTo>
                <a:lnTo>
                  <a:pt x="18689" y="15035"/>
                </a:lnTo>
                <a:cubicBezTo>
                  <a:pt x="20357" y="14710"/>
                  <a:pt x="21597" y="12765"/>
                  <a:pt x="21597" y="10472"/>
                </a:cubicBezTo>
                <a:cubicBezTo>
                  <a:pt x="21597" y="9456"/>
                  <a:pt x="21350" y="8469"/>
                  <a:pt x="20896" y="7663"/>
                </a:cubicBezTo>
                <a:lnTo>
                  <a:pt x="20889" y="7661"/>
                </a:lnTo>
                <a:cubicBezTo>
                  <a:pt x="21031" y="7208"/>
                  <a:pt x="21105" y="6721"/>
                  <a:pt x="21105" y="6228"/>
                </a:cubicBezTo>
                <a:cubicBezTo>
                  <a:pt x="21105" y="4588"/>
                  <a:pt x="20299" y="3150"/>
                  <a:pt x="19139" y="2719"/>
                </a:cubicBezTo>
                <a:lnTo>
                  <a:pt x="19148" y="2712"/>
                </a:lnTo>
                <a:cubicBezTo>
                  <a:pt x="18940" y="1142"/>
                  <a:pt x="17933" y="0"/>
                  <a:pt x="16758" y="0"/>
                </a:cubicBezTo>
                <a:cubicBezTo>
                  <a:pt x="16044" y="-1"/>
                  <a:pt x="15367" y="426"/>
                  <a:pt x="14905" y="1165"/>
                </a:cubicBezTo>
                <a:lnTo>
                  <a:pt x="14909" y="1170"/>
                </a:lnTo>
                <a:cubicBezTo>
                  <a:pt x="14497" y="432"/>
                  <a:pt x="13855" y="0"/>
                  <a:pt x="13174" y="0"/>
                </a:cubicBezTo>
                <a:cubicBezTo>
                  <a:pt x="12347" y="-1"/>
                  <a:pt x="11590" y="637"/>
                  <a:pt x="11221" y="1645"/>
                </a:cubicBezTo>
                <a:lnTo>
                  <a:pt x="11229" y="1694"/>
                </a:lnTo>
                <a:cubicBezTo>
                  <a:pt x="10730" y="1024"/>
                  <a:pt x="10058" y="650"/>
                  <a:pt x="9358" y="650"/>
                </a:cubicBezTo>
                <a:cubicBezTo>
                  <a:pt x="8372" y="649"/>
                  <a:pt x="7466" y="1391"/>
                  <a:pt x="7003" y="2578"/>
                </a:cubicBezTo>
                <a:lnTo>
                  <a:pt x="6995" y="2602"/>
                </a:lnTo>
                <a:cubicBezTo>
                  <a:pt x="6477" y="2189"/>
                  <a:pt x="5888" y="1972"/>
                  <a:pt x="5288" y="1972"/>
                </a:cubicBezTo>
                <a:cubicBezTo>
                  <a:pt x="3423" y="1972"/>
                  <a:pt x="1912" y="4029"/>
                  <a:pt x="1912" y="6567"/>
                </a:cubicBezTo>
                <a:cubicBezTo>
                  <a:pt x="1911" y="6774"/>
                  <a:pt x="1922" y="6981"/>
                  <a:pt x="1942" y="7186"/>
                </a:cubicBezTo>
                <a:close/>
              </a:path>
              <a:path w="21600" h="21600" fill="none" extrusionOk="0">
                <a:moveTo>
                  <a:pt x="1074" y="12702"/>
                </a:moveTo>
                <a:cubicBezTo>
                  <a:pt x="1407" y="12969"/>
                  <a:pt x="1786" y="13110"/>
                  <a:pt x="2172" y="13110"/>
                </a:cubicBezTo>
                <a:cubicBezTo>
                  <a:pt x="2228" y="13109"/>
                  <a:pt x="2285" y="13107"/>
                  <a:pt x="2341" y="13101"/>
                </a:cubicBezTo>
              </a:path>
              <a:path w="21600" h="21600" fill="none" extrusionOk="0">
                <a:moveTo>
                  <a:pt x="2909" y="17629"/>
                </a:moveTo>
                <a:cubicBezTo>
                  <a:pt x="3099" y="17599"/>
                  <a:pt x="3285" y="17535"/>
                  <a:pt x="3463" y="17439"/>
                </a:cubicBezTo>
              </a:path>
              <a:path w="21600" h="21600" fill="none" extrusionOk="0">
                <a:moveTo>
                  <a:pt x="7895" y="18680"/>
                </a:moveTo>
                <a:cubicBezTo>
                  <a:pt x="7983" y="18985"/>
                  <a:pt x="8095" y="19277"/>
                  <a:pt x="8229" y="19550"/>
                </a:cubicBezTo>
              </a:path>
              <a:path w="21600" h="21600" fill="none" extrusionOk="0">
                <a:moveTo>
                  <a:pt x="14267" y="18324"/>
                </a:moveTo>
                <a:cubicBezTo>
                  <a:pt x="14336" y="18013"/>
                  <a:pt x="14380" y="17693"/>
                  <a:pt x="14400" y="17370"/>
                </a:cubicBezTo>
              </a:path>
              <a:path w="21600" h="21600" fill="none" extrusionOk="0">
                <a:moveTo>
                  <a:pt x="18694" y="15045"/>
                </a:moveTo>
                <a:cubicBezTo>
                  <a:pt x="18694" y="15034"/>
                  <a:pt x="18695" y="15024"/>
                  <a:pt x="18695" y="15013"/>
                </a:cubicBezTo>
                <a:cubicBezTo>
                  <a:pt x="18695" y="13508"/>
                  <a:pt x="18063" y="12136"/>
                  <a:pt x="17069" y="11477"/>
                </a:cubicBezTo>
              </a:path>
              <a:path w="21600" h="21600" fill="none" extrusionOk="0">
                <a:moveTo>
                  <a:pt x="20165" y="8999"/>
                </a:moveTo>
                <a:cubicBezTo>
                  <a:pt x="20479" y="8635"/>
                  <a:pt x="20726" y="8177"/>
                  <a:pt x="20889" y="7661"/>
                </a:cubicBezTo>
              </a:path>
              <a:path w="21600" h="21600" fill="none" extrusionOk="0">
                <a:moveTo>
                  <a:pt x="19186" y="3344"/>
                </a:moveTo>
                <a:cubicBezTo>
                  <a:pt x="19186" y="3328"/>
                  <a:pt x="19187" y="3313"/>
                  <a:pt x="19187" y="3297"/>
                </a:cubicBezTo>
                <a:cubicBezTo>
                  <a:pt x="19187" y="3101"/>
                  <a:pt x="19174" y="2905"/>
                  <a:pt x="19148" y="2712"/>
                </a:cubicBezTo>
              </a:path>
              <a:path w="21600" h="21600" fill="none" extrusionOk="0">
                <a:moveTo>
                  <a:pt x="14905" y="1165"/>
                </a:moveTo>
                <a:cubicBezTo>
                  <a:pt x="14754" y="1408"/>
                  <a:pt x="14629" y="1679"/>
                  <a:pt x="14535" y="1971"/>
                </a:cubicBezTo>
              </a:path>
              <a:path w="21600" h="21600" fill="none" extrusionOk="0">
                <a:moveTo>
                  <a:pt x="11221" y="1645"/>
                </a:moveTo>
                <a:cubicBezTo>
                  <a:pt x="11140" y="1866"/>
                  <a:pt x="11080" y="2099"/>
                  <a:pt x="11041" y="2340"/>
                </a:cubicBezTo>
              </a:path>
              <a:path w="21600" h="21600" fill="none" extrusionOk="0">
                <a:moveTo>
                  <a:pt x="7645" y="3276"/>
                </a:moveTo>
                <a:cubicBezTo>
                  <a:pt x="7449" y="3016"/>
                  <a:pt x="7231" y="2790"/>
                  <a:pt x="6995" y="2602"/>
                </a:cubicBezTo>
              </a:path>
              <a:path w="21600" h="21600" fill="none" extrusionOk="0">
                <a:moveTo>
                  <a:pt x="1942" y="7186"/>
                </a:moveTo>
                <a:cubicBezTo>
                  <a:pt x="1966" y="7426"/>
                  <a:pt x="2004" y="7663"/>
                  <a:pt x="2056" y="7895"/>
                </a:cubicBezTo>
              </a:path>
            </a:pathLst>
          </a:custGeom>
          <a:solidFill>
            <a:srgbClr val="FFCCCC"/>
          </a:solidFill>
          <a:ln w="9525">
            <a:solidFill>
              <a:srgbClr val="000000"/>
            </a:solidFill>
            <a:miter lim="800000"/>
          </a:ln>
          <a:effectLst>
            <a:outerShdw dist="107763" dir="2700000" algn="ctr" rotWithShape="0">
              <a:srgbClr val="808080"/>
            </a:outerShdw>
          </a:effectLst>
        </p:spPr>
        <p:txBody>
          <a:bodyPr/>
          <a:lstStyle/>
          <a:p>
            <a:pPr algn="l" eaLnBrk="0" hangingPunct="0"/>
            <a:r>
              <a:rPr lang="zh-CN" altLang="en-US" sz="2000" b="1"/>
              <a:t>（</a:t>
            </a:r>
            <a:r>
              <a:rPr lang="en-US" altLang="zh-CN" sz="2000" b="1"/>
              <a:t>3</a:t>
            </a:r>
            <a:r>
              <a:rPr lang="zh-CN" altLang="en-US" sz="2000" b="1"/>
              <a:t>）</a:t>
            </a:r>
            <a:r>
              <a:rPr lang="en-US" altLang="zh-CN" sz="2000" b="1"/>
              <a:t>1688</a:t>
            </a:r>
            <a:r>
              <a:rPr lang="zh-CN" altLang="en-US" sz="2000" b="1"/>
              <a:t>年 </a:t>
            </a:r>
            <a:r>
              <a:rPr lang="zh-CN" altLang="en-US" sz="2000" b="1">
                <a:hlinkClick action="ppaction://noaction"/>
              </a:rPr>
              <a:t>光荣革命</a:t>
            </a:r>
            <a:r>
              <a:rPr lang="zh-CN" altLang="en-US" sz="2000" b="1"/>
              <a:t>解决了议会和国王斗争的矛盾。</a:t>
            </a:r>
          </a:p>
        </p:txBody>
      </p:sp>
      <p:sp>
        <p:nvSpPr>
          <p:cNvPr id="97288" name="AutoShape 8"/>
          <p:cNvSpPr>
            <a:spLocks noChangeArrowheads="1"/>
          </p:cNvSpPr>
          <p:nvPr/>
        </p:nvSpPr>
        <p:spPr bwMode="auto">
          <a:xfrm>
            <a:off x="10656220" y="1455891"/>
            <a:ext cx="1167951" cy="1450664"/>
          </a:xfrm>
          <a:prstGeom prst="curvedLeftArrow">
            <a:avLst>
              <a:gd name="adj1" fmla="val 74214"/>
              <a:gd name="adj2" fmla="val 148428"/>
              <a:gd name="adj3" fmla="val 33333"/>
            </a:avLst>
          </a:prstGeom>
          <a:solidFill>
            <a:srgbClr val="99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600"/>
          </a:p>
        </p:txBody>
      </p:sp>
      <p:sp>
        <p:nvSpPr>
          <p:cNvPr id="97289" name="Oval 9"/>
          <p:cNvSpPr>
            <a:spLocks noChangeArrowheads="1"/>
          </p:cNvSpPr>
          <p:nvPr/>
        </p:nvSpPr>
        <p:spPr bwMode="auto">
          <a:xfrm>
            <a:off x="6010961" y="3119718"/>
            <a:ext cx="5600715" cy="1407832"/>
          </a:xfrm>
          <a:prstGeom prst="ellipse">
            <a:avLst/>
          </a:prstGeom>
          <a:solidFill>
            <a:srgbClr val="FFCC99"/>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zh-CN" altLang="en-US" sz="2000" b="1"/>
              <a:t>（</a:t>
            </a:r>
            <a:r>
              <a:rPr lang="en-US" altLang="zh-CN" sz="2000" b="1"/>
              <a:t>1</a:t>
            </a:r>
            <a:r>
              <a:rPr lang="zh-CN" altLang="en-US" sz="2000" b="1"/>
              <a:t>）资产阶级和新贵族领导</a:t>
            </a:r>
          </a:p>
          <a:p>
            <a:r>
              <a:rPr lang="zh-CN" altLang="en-US" sz="2000" b="1"/>
              <a:t>的议会最终获得胜利，</a:t>
            </a:r>
            <a:r>
              <a:rPr lang="zh-CN" altLang="en-US" sz="2000" b="1">
                <a:hlinkClick action="ppaction://noaction"/>
              </a:rPr>
              <a:t>国王</a:t>
            </a:r>
          </a:p>
          <a:p>
            <a:r>
              <a:rPr lang="zh-CN" altLang="en-US" sz="2000" b="1">
                <a:hlinkClick action="ppaction://noaction"/>
              </a:rPr>
              <a:t>被押上断头台</a:t>
            </a:r>
            <a:r>
              <a:rPr lang="zh-CN" altLang="en-US" sz="2000" b="1"/>
              <a:t>，成立共和国</a:t>
            </a:r>
          </a:p>
          <a:p>
            <a:pPr eaLnBrk="0" hangingPunct="0"/>
            <a:endParaRPr lang="en-US" altLang="zh-CN" sz="1600" b="1"/>
          </a:p>
        </p:txBody>
      </p:sp>
      <p:sp>
        <p:nvSpPr>
          <p:cNvPr id="97290" name="AutoShape 10"/>
          <p:cNvSpPr>
            <a:spLocks noChangeArrowheads="1"/>
          </p:cNvSpPr>
          <p:nvPr/>
        </p:nvSpPr>
        <p:spPr bwMode="auto">
          <a:xfrm>
            <a:off x="4713429" y="3753994"/>
            <a:ext cx="1026729" cy="323850"/>
          </a:xfrm>
          <a:prstGeom prst="leftArrow">
            <a:avLst>
              <a:gd name="adj1" fmla="val 50000"/>
              <a:gd name="adj2" fmla="val 30576"/>
            </a:avLst>
          </a:prstGeom>
          <a:solidFill>
            <a:srgbClr val="99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600"/>
          </a:p>
        </p:txBody>
      </p:sp>
      <p:sp>
        <p:nvSpPr>
          <p:cNvPr id="97291" name="AutoShape 11"/>
          <p:cNvSpPr>
            <a:spLocks noChangeArrowheads="1"/>
          </p:cNvSpPr>
          <p:nvPr/>
        </p:nvSpPr>
        <p:spPr bwMode="auto">
          <a:xfrm>
            <a:off x="163268" y="4803486"/>
            <a:ext cx="746900" cy="863599"/>
          </a:xfrm>
          <a:prstGeom prst="curvedRightArrow">
            <a:avLst>
              <a:gd name="adj1" fmla="val 59945"/>
              <a:gd name="adj2" fmla="val 119890"/>
              <a:gd name="adj3" fmla="val 33333"/>
            </a:avLst>
          </a:prstGeom>
          <a:solidFill>
            <a:srgbClr val="99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600"/>
          </a:p>
        </p:txBody>
      </p:sp>
      <p:sp>
        <p:nvSpPr>
          <p:cNvPr id="97293" name="Document"/>
          <p:cNvSpPr>
            <a:spLocks noEditPoints="1" noChangeArrowheads="1"/>
          </p:cNvSpPr>
          <p:nvPr/>
        </p:nvSpPr>
        <p:spPr bwMode="auto">
          <a:xfrm>
            <a:off x="5516681" y="1438739"/>
            <a:ext cx="4391111" cy="1196687"/>
          </a:xfrm>
          <a:custGeom>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CCCCFF"/>
          </a:solidFill>
          <a:ln w="9525">
            <a:solidFill>
              <a:srgbClr val="000000"/>
            </a:solidFill>
            <a:miter lim="800000"/>
          </a:ln>
          <a:effectLst>
            <a:outerShdw dist="107763" dir="2700000" algn="ctr" rotWithShape="0">
              <a:srgbClr val="808080"/>
            </a:outerShdw>
          </a:effectLst>
        </p:spPr>
        <p:txBody>
          <a:bodyPr/>
          <a:lstStyle/>
          <a:p>
            <a:pPr algn="l" eaLnBrk="0" hangingPunct="0"/>
            <a:r>
              <a:rPr lang="zh-CN" altLang="en-US" sz="2000" b="1"/>
              <a:t>导火线及开始：为镇压苏格兰人民起义，国王不得不召开休会多年的</a:t>
            </a:r>
            <a:r>
              <a:rPr lang="zh-CN" altLang="en-US" sz="2000" b="1" smtClean="0"/>
              <a:t>议会  </a:t>
            </a:r>
            <a:endParaRPr lang="zh-CN" altLang="en-US" sz="2000" b="1"/>
          </a:p>
        </p:txBody>
      </p:sp>
      <p:grpSp>
        <p:nvGrpSpPr>
          <p:cNvPr id="97304" name="Group 24"/>
          <p:cNvGrpSpPr/>
          <p:nvPr/>
        </p:nvGrpSpPr>
        <p:grpSpPr>
          <a:xfrm>
            <a:off x="303106" y="1411862"/>
            <a:ext cx="3685113" cy="935830"/>
            <a:chOff x="136" y="527"/>
            <a:chExt cx="1791" cy="1179"/>
          </a:xfrm>
        </p:grpSpPr>
        <p:sp>
          <p:nvSpPr>
            <p:cNvPr id="97294" name="Document"/>
            <p:cNvSpPr>
              <a:spLocks noEditPoints="1" noChangeArrowheads="1"/>
            </p:cNvSpPr>
            <p:nvPr/>
          </p:nvSpPr>
          <p:spPr bwMode="auto">
            <a:xfrm>
              <a:off x="136" y="527"/>
              <a:ext cx="1791" cy="1179"/>
            </a:xfrm>
            <a:custGeom>
              <a:gdLst>
                <a:gd name="T0" fmla="*/ 10757 w 21600"/>
                <a:gd name="T1" fmla="*/ 21632 h 21600"/>
                <a:gd name="T2" fmla="*/ 85 w 21600"/>
                <a:gd name="T3" fmla="*/ 10849 h 21600"/>
                <a:gd name="T4" fmla="*/ 10757 w 21600"/>
                <a:gd name="T5" fmla="*/ 81 h 21600"/>
                <a:gd name="T6" fmla="*/ 21706 w 21600"/>
                <a:gd name="T7" fmla="*/ 10652 h 21600"/>
                <a:gd name="T8" fmla="*/ 10757 w 21600"/>
                <a:gd name="T9" fmla="*/ 21632 h 21600"/>
                <a:gd name="T10" fmla="*/ 0 w 21600"/>
                <a:gd name="T11" fmla="*/ 0 h 21600"/>
                <a:gd name="T12" fmla="*/ 21600 w 21600"/>
                <a:gd name="T13" fmla="*/ 0 h 21600"/>
                <a:gd name="T14" fmla="*/ 21600 w 21600"/>
                <a:gd name="T15" fmla="*/ 21600 h 21600"/>
                <a:gd name="T16" fmla="*/ 977 w 21600"/>
                <a:gd name="T17" fmla="*/ 818 h 21600"/>
                <a:gd name="T18" fmla="*/ 20622 w 21600"/>
                <a:gd name="T19" fmla="*/ 16429 h 21600"/>
              </a:gd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10757" y="21632"/>
                  </a:moveTo>
                  <a:lnTo>
                    <a:pt x="5187" y="21632"/>
                  </a:lnTo>
                  <a:lnTo>
                    <a:pt x="85" y="17509"/>
                  </a:lnTo>
                  <a:lnTo>
                    <a:pt x="85" y="10849"/>
                  </a:lnTo>
                  <a:lnTo>
                    <a:pt x="85" y="81"/>
                  </a:lnTo>
                  <a:lnTo>
                    <a:pt x="10757" y="81"/>
                  </a:lnTo>
                  <a:lnTo>
                    <a:pt x="21706" y="81"/>
                  </a:lnTo>
                  <a:lnTo>
                    <a:pt x="21706" y="10652"/>
                  </a:lnTo>
                  <a:lnTo>
                    <a:pt x="21706" y="21632"/>
                  </a:lnTo>
                  <a:lnTo>
                    <a:pt x="10757" y="21632"/>
                  </a:lnTo>
                  <a:close/>
                </a:path>
                <a:path w="21600" h="21600">
                  <a:moveTo>
                    <a:pt x="85" y="17509"/>
                  </a:moveTo>
                  <a:lnTo>
                    <a:pt x="5187" y="17509"/>
                  </a:lnTo>
                  <a:lnTo>
                    <a:pt x="5187" y="21632"/>
                  </a:lnTo>
                  <a:lnTo>
                    <a:pt x="85" y="17509"/>
                  </a:lnTo>
                  <a:close/>
                </a:path>
              </a:pathLst>
            </a:custGeom>
            <a:solidFill>
              <a:srgbClr val="FFCCFF"/>
            </a:solidFill>
            <a:ln w="9525">
              <a:solidFill>
                <a:srgbClr val="000000"/>
              </a:solidFill>
              <a:miter lim="800000"/>
            </a:ln>
            <a:effectLst>
              <a:outerShdw dist="107763" dir="2700000" algn="ctr" rotWithShape="0">
                <a:srgbClr val="808080"/>
              </a:outerShdw>
            </a:effectLst>
          </p:spPr>
          <p:txBody>
            <a:bodyPr/>
            <a:lstStyle/>
            <a:p>
              <a:pPr algn="l" eaLnBrk="0" hangingPunct="0"/>
              <a:endParaRPr lang="zh-CN" altLang="zh-CN" sz="1600" b="1">
                <a:solidFill>
                  <a:srgbClr val="FF33CC"/>
                </a:solidFill>
              </a:endParaRPr>
            </a:p>
          </p:txBody>
        </p:sp>
        <p:sp>
          <p:nvSpPr>
            <p:cNvPr id="97295" name="Text Box 15"/>
            <p:cNvSpPr txBox="1">
              <a:spLocks noChangeArrowheads="1"/>
            </p:cNvSpPr>
            <p:nvPr/>
          </p:nvSpPr>
          <p:spPr bwMode="auto">
            <a:xfrm>
              <a:off x="299" y="651"/>
              <a:ext cx="1519" cy="8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zh-CN" altLang="en-US" sz="2000" b="1"/>
                <a:t>根本原因：封建专制统治阻碍了</a:t>
              </a:r>
              <a:r>
                <a:rPr lang="zh-CN" altLang="en-US" sz="2000" b="1">
                  <a:hlinkClick action="ppaction://noaction"/>
                </a:rPr>
                <a:t>资本主义的发展</a:t>
              </a:r>
              <a:r>
                <a:rPr lang="zh-CN" altLang="en-US" sz="2000">
                  <a:hlinkClick action="ppaction://noaction"/>
                </a:rPr>
                <a:t> </a:t>
              </a:r>
              <a:endParaRPr lang="zh-CN" altLang="en-US" sz="2000"/>
            </a:p>
          </p:txBody>
        </p:sp>
      </p:grpSp>
      <p:sp>
        <p:nvSpPr>
          <p:cNvPr id="97297" name="AutoShape 17"/>
          <p:cNvSpPr>
            <a:spLocks noChangeArrowheads="1"/>
          </p:cNvSpPr>
          <p:nvPr/>
        </p:nvSpPr>
        <p:spPr bwMode="auto">
          <a:xfrm>
            <a:off x="946989" y="3598746"/>
            <a:ext cx="2508453" cy="611981"/>
          </a:xfrm>
          <a:prstGeom prst="roundRect">
            <a:avLst>
              <a:gd name="adj" fmla="val 16667"/>
            </a:avLst>
          </a:prstGeom>
          <a:solidFill>
            <a:srgbClr val="BFE3F9"/>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r>
              <a:rPr lang="en-US" altLang="zh-CN" sz="1600" b="1"/>
              <a:t> </a:t>
            </a:r>
            <a:r>
              <a:rPr lang="zh-CN" altLang="en-US" sz="2000" b="1"/>
              <a:t>（</a:t>
            </a:r>
            <a:r>
              <a:rPr lang="en-US" altLang="zh-CN" sz="2000" b="1"/>
              <a:t>2</a:t>
            </a:r>
            <a:r>
              <a:rPr lang="zh-CN" altLang="en-US" sz="2000" b="1"/>
              <a:t>）斯图亚特王</a:t>
            </a:r>
          </a:p>
          <a:p>
            <a:pPr algn="l"/>
            <a:r>
              <a:rPr lang="zh-CN" altLang="en-US" sz="2000" b="1"/>
              <a:t>朝复辟，反攻倒算</a:t>
            </a:r>
          </a:p>
        </p:txBody>
      </p:sp>
      <p:sp>
        <p:nvSpPr>
          <p:cNvPr id="97298" name="Text Box 18"/>
          <p:cNvSpPr txBox="1">
            <a:spLocks noChangeArrowheads="1"/>
          </p:cNvSpPr>
          <p:nvPr/>
        </p:nvSpPr>
        <p:spPr bwMode="auto">
          <a:xfrm>
            <a:off x="0" y="938370"/>
            <a:ext cx="117590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spcBef>
                <a:spcPct val="50000"/>
              </a:spcBef>
            </a:pPr>
            <a:r>
              <a:rPr lang="zh-CN" altLang="en-US" sz="2400" b="1" smtClean="0"/>
              <a:t>光荣</a:t>
            </a:r>
            <a:r>
              <a:rPr lang="zh-CN" altLang="en-US" sz="2400" b="1"/>
              <a:t>革命</a:t>
            </a:r>
          </a:p>
        </p:txBody>
      </p:sp>
      <p:sp>
        <p:nvSpPr>
          <p:cNvPr id="97300" name="AutoShape 20"/>
          <p:cNvSpPr>
            <a:spLocks noChangeArrowheads="1"/>
          </p:cNvSpPr>
          <p:nvPr/>
        </p:nvSpPr>
        <p:spPr bwMode="auto">
          <a:xfrm>
            <a:off x="5740158" y="5085050"/>
            <a:ext cx="1119320" cy="288131"/>
          </a:xfrm>
          <a:prstGeom prst="rightArrow">
            <a:avLst>
              <a:gd name="adj1" fmla="val 50000"/>
              <a:gd name="adj2" fmla="val 37466"/>
            </a:avLst>
          </a:prstGeom>
          <a:solidFill>
            <a:srgbClr val="99CC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1600"/>
          </a:p>
        </p:txBody>
      </p:sp>
      <p:sp>
        <p:nvSpPr>
          <p:cNvPr id="97301" name="AutoShape 21"/>
          <p:cNvSpPr>
            <a:spLocks noChangeArrowheads="1"/>
          </p:cNvSpPr>
          <p:nvPr/>
        </p:nvSpPr>
        <p:spPr bwMode="auto">
          <a:xfrm>
            <a:off x="7032861" y="4749699"/>
            <a:ext cx="4479338" cy="1109954"/>
          </a:xfrm>
          <a:prstGeom prst="octagon">
            <a:avLst>
              <a:gd name="adj" fmla="val 29287"/>
            </a:avLst>
          </a:prstGeom>
          <a:solidFill>
            <a:srgbClr val="FFFFCC"/>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l"/>
            <a:r>
              <a:rPr lang="zh-CN" altLang="en-US" sz="2000" b="1"/>
              <a:t>结果：</a:t>
            </a:r>
            <a:r>
              <a:rPr lang="en-US" altLang="zh-CN" sz="2000" b="1"/>
              <a:t>1689</a:t>
            </a:r>
            <a:r>
              <a:rPr lang="zh-CN" altLang="en-US" sz="2000" b="1"/>
              <a:t>年</a:t>
            </a:r>
            <a:r>
              <a:rPr lang="en-US" altLang="zh-CN" sz="2000" b="1">
                <a:hlinkClick r:id="rId2" action="ppaction://hlinksldjump"/>
              </a:rPr>
              <a:t>《</a:t>
            </a:r>
            <a:r>
              <a:rPr lang="zh-CN" altLang="en-US" sz="2000" b="1">
                <a:hlinkClick r:id="rId2" action="ppaction://hlinksldjump"/>
              </a:rPr>
              <a:t>权利法案</a:t>
            </a:r>
            <a:r>
              <a:rPr lang="en-US" altLang="zh-CN" sz="2000" b="1">
                <a:hlinkClick r:id="rId2" action="ppaction://hlinksldjump"/>
              </a:rPr>
              <a:t>》</a:t>
            </a:r>
            <a:endParaRPr lang="en-US" altLang="zh-CN" sz="2000" b="1"/>
          </a:p>
          <a:p>
            <a:pPr algn="l"/>
            <a:endParaRPr lang="en-US" altLang="zh-CN" sz="2000" b="1"/>
          </a:p>
          <a:p>
            <a:pPr algn="l"/>
            <a:r>
              <a:rPr lang="en-US" altLang="zh-CN" sz="2000" b="1"/>
              <a:t> </a:t>
            </a:r>
            <a:r>
              <a:rPr lang="zh-CN" altLang="en-US" sz="2000" b="1"/>
              <a:t>奠定君主立宪制的基础</a:t>
            </a:r>
          </a:p>
          <a:p>
            <a:pPr algn="l" eaLnBrk="0" hangingPunct="0"/>
            <a:r>
              <a:rPr lang="zh-CN" altLang="en-US" sz="1600" b="1"/>
              <a:t>  </a:t>
            </a:r>
          </a:p>
        </p:txBody>
      </p:sp>
    </p:spTree>
    <p:extLst>
      <p:ext uri="{BB962C8B-B14F-4D97-AF65-F5344CB8AC3E}">
        <p14:creationId xmlns:p14="http://schemas.microsoft.com/office/powerpoint/2010/main" val="376817522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97304"/>
                                        </p:tgtEl>
                                        <p:attrNameLst>
                                          <p:attrName>style.visibility</p:attrName>
                                        </p:attrNameLst>
                                      </p:cBhvr>
                                      <p:to>
                                        <p:strVal val="visible"/>
                                      </p:to>
                                    </p:set>
                                    <p:animEffect transition="in" filter="wipe(left)">
                                      <p:cBhvr>
                                        <p:cTn id="7" dur="500"/>
                                        <p:tgtEl>
                                          <p:spTgt spid="9730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7284"/>
                                        </p:tgtEl>
                                        <p:attrNameLst>
                                          <p:attrName>style.visibility</p:attrName>
                                        </p:attrNameLst>
                                      </p:cBhvr>
                                      <p:to>
                                        <p:strVal val="visible"/>
                                      </p:to>
                                    </p:set>
                                    <p:animEffect transition="in" filter="wipe(left)">
                                      <p:cBhvr>
                                        <p:cTn id="12" dur="500"/>
                                        <p:tgtEl>
                                          <p:spTgt spid="9728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7293"/>
                                        </p:tgtEl>
                                        <p:attrNameLst>
                                          <p:attrName>style.visibility</p:attrName>
                                        </p:attrNameLst>
                                      </p:cBhvr>
                                      <p:to>
                                        <p:strVal val="visible"/>
                                      </p:to>
                                    </p:set>
                                    <p:animEffect transition="in" filter="wipe(left)">
                                      <p:cBhvr>
                                        <p:cTn id="17" dur="500"/>
                                        <p:tgtEl>
                                          <p:spTgt spid="9729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97288"/>
                                        </p:tgtEl>
                                        <p:attrNameLst>
                                          <p:attrName>style.visibility</p:attrName>
                                        </p:attrNameLst>
                                      </p:cBhvr>
                                      <p:to>
                                        <p:strVal val="visible"/>
                                      </p:to>
                                    </p:set>
                                    <p:animEffect transition="in" filter="wipe(up)">
                                      <p:cBhvr>
                                        <p:cTn id="22" dur="500"/>
                                        <p:tgtEl>
                                          <p:spTgt spid="9728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2" fill="hold" grpId="0" nodeType="clickEffect">
                                  <p:stCondLst>
                                    <p:cond delay="0"/>
                                  </p:stCondLst>
                                  <p:childTnLst>
                                    <p:set>
                                      <p:cBhvr>
                                        <p:cTn id="26" dur="1" fill="hold">
                                          <p:stCondLst>
                                            <p:cond delay="0"/>
                                          </p:stCondLst>
                                        </p:cTn>
                                        <p:tgtEl>
                                          <p:spTgt spid="97289"/>
                                        </p:tgtEl>
                                        <p:attrNameLst>
                                          <p:attrName>style.visibility</p:attrName>
                                        </p:attrNameLst>
                                      </p:cBhvr>
                                      <p:to>
                                        <p:strVal val="visible"/>
                                      </p:to>
                                    </p:set>
                                    <p:animEffect transition="in" filter="wipe(right)">
                                      <p:cBhvr>
                                        <p:cTn id="27" dur="500"/>
                                        <p:tgtEl>
                                          <p:spTgt spid="9728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2" fill="hold" grpId="0" nodeType="clickEffect">
                                  <p:stCondLst>
                                    <p:cond delay="0"/>
                                  </p:stCondLst>
                                  <p:childTnLst>
                                    <p:set>
                                      <p:cBhvr>
                                        <p:cTn id="31" dur="1" fill="hold">
                                          <p:stCondLst>
                                            <p:cond delay="0"/>
                                          </p:stCondLst>
                                        </p:cTn>
                                        <p:tgtEl>
                                          <p:spTgt spid="97290"/>
                                        </p:tgtEl>
                                        <p:attrNameLst>
                                          <p:attrName>style.visibility</p:attrName>
                                        </p:attrNameLst>
                                      </p:cBhvr>
                                      <p:to>
                                        <p:strVal val="visible"/>
                                      </p:to>
                                    </p:set>
                                    <p:animEffect transition="in" filter="wipe(right)">
                                      <p:cBhvr>
                                        <p:cTn id="32" dur="500"/>
                                        <p:tgtEl>
                                          <p:spTgt spid="9729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97297"/>
                                        </p:tgtEl>
                                        <p:attrNameLst>
                                          <p:attrName>style.visibility</p:attrName>
                                        </p:attrNameLst>
                                      </p:cBhvr>
                                      <p:to>
                                        <p:strVal val="visible"/>
                                      </p:to>
                                    </p:set>
                                    <p:animEffect transition="in" filter="wipe(left)">
                                      <p:cBhvr>
                                        <p:cTn id="37" dur="500"/>
                                        <p:tgtEl>
                                          <p:spTgt spid="97297"/>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97291"/>
                                        </p:tgtEl>
                                        <p:attrNameLst>
                                          <p:attrName>style.visibility</p:attrName>
                                        </p:attrNameLst>
                                      </p:cBhvr>
                                      <p:to>
                                        <p:strVal val="visible"/>
                                      </p:to>
                                    </p:set>
                                    <p:animEffect transition="in" filter="wipe(up)">
                                      <p:cBhvr>
                                        <p:cTn id="42" dur="500"/>
                                        <p:tgtEl>
                                          <p:spTgt spid="97291"/>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97285"/>
                                        </p:tgtEl>
                                        <p:attrNameLst>
                                          <p:attrName>style.visibility</p:attrName>
                                        </p:attrNameLst>
                                      </p:cBhvr>
                                      <p:to>
                                        <p:strVal val="visible"/>
                                      </p:to>
                                    </p:set>
                                    <p:animEffect transition="in" filter="wipe(left)">
                                      <p:cBhvr>
                                        <p:cTn id="47" dur="500"/>
                                        <p:tgtEl>
                                          <p:spTgt spid="97285"/>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97300"/>
                                        </p:tgtEl>
                                        <p:attrNameLst>
                                          <p:attrName>style.visibility</p:attrName>
                                        </p:attrNameLst>
                                      </p:cBhvr>
                                      <p:to>
                                        <p:strVal val="visible"/>
                                      </p:to>
                                    </p:set>
                                    <p:animEffect transition="in" filter="wipe(left)">
                                      <p:cBhvr>
                                        <p:cTn id="52" dur="500"/>
                                        <p:tgtEl>
                                          <p:spTgt spid="97300"/>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2" presetClass="entr" presetSubtype="8" fill="hold" grpId="0" nodeType="clickEffect">
                                  <p:stCondLst>
                                    <p:cond delay="0"/>
                                  </p:stCondLst>
                                  <p:childTnLst>
                                    <p:set>
                                      <p:cBhvr>
                                        <p:cTn id="56" dur="1" fill="hold">
                                          <p:stCondLst>
                                            <p:cond delay="0"/>
                                          </p:stCondLst>
                                        </p:cTn>
                                        <p:tgtEl>
                                          <p:spTgt spid="97301"/>
                                        </p:tgtEl>
                                        <p:attrNameLst>
                                          <p:attrName>style.visibility</p:attrName>
                                        </p:attrNameLst>
                                      </p:cBhvr>
                                      <p:to>
                                        <p:strVal val="visible"/>
                                      </p:to>
                                    </p:set>
                                    <p:animEffect transition="in" filter="wipe(left)">
                                      <p:cBhvr>
                                        <p:cTn id="57" dur="500"/>
                                        <p:tgtEl>
                                          <p:spTgt spid="973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4" grpId="0"/>
      <p:bldP spid="97285" grpId="0"/>
      <p:bldP spid="97288" grpId="0"/>
      <p:bldP spid="97289" grpId="0"/>
      <p:bldP spid="97290" grpId="0"/>
      <p:bldP spid="97291" grpId="0"/>
      <p:bldP spid="97293" grpId="0"/>
      <p:bldP spid="97297" grpId="0"/>
      <p:bldP spid="97300" grpId="0"/>
      <p:bldP spid="97301"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9394" name="Picture 2" descr="picture5"/>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11218" y="1255499"/>
            <a:ext cx="4733366" cy="4955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395" name="WordArt 3"/>
          <p:cNvSpPr>
            <a:spLocks noChangeArrowheads="1" noChangeShapeType="1" noTextEdit="1"/>
          </p:cNvSpPr>
          <p:nvPr/>
        </p:nvSpPr>
        <p:spPr bwMode="auto">
          <a:xfrm>
            <a:off x="7152218" y="3789363"/>
            <a:ext cx="4222749" cy="57626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altLang="zh-CN" sz="4800" kern="10">
                <a:ln w="9525">
                  <a:solidFill>
                    <a:srgbClr val="000000"/>
                  </a:solidFill>
                  <a:round/>
                </a:ln>
                <a:solidFill>
                  <a:srgbClr val="000000"/>
                </a:solidFill>
                <a:latin typeface="华文新魏"/>
                <a:ea typeface="华文新魏"/>
              </a:rPr>
              <a:t>1688</a:t>
            </a:r>
            <a:r>
              <a:rPr lang="zh-CN" altLang="en-US" sz="4800" kern="10">
                <a:ln w="9525">
                  <a:solidFill>
                    <a:srgbClr val="000000"/>
                  </a:solidFill>
                  <a:round/>
                </a:ln>
                <a:solidFill>
                  <a:srgbClr val="000000"/>
                </a:solidFill>
                <a:latin typeface="华文新魏"/>
                <a:ea typeface="华文新魏"/>
              </a:rPr>
              <a:t>年</a:t>
            </a:r>
          </a:p>
          <a:p>
            <a:pPr algn="ctr"/>
            <a:r>
              <a:rPr lang="zh-CN" altLang="en-US" sz="4800" kern="10">
                <a:ln w="9525">
                  <a:solidFill>
                    <a:srgbClr val="000000"/>
                  </a:solidFill>
                  <a:round/>
                </a:ln>
                <a:solidFill>
                  <a:srgbClr val="000000"/>
                </a:solidFill>
                <a:latin typeface="华文新魏"/>
                <a:ea typeface="华文新魏"/>
              </a:rPr>
              <a:t>宫廷政变</a:t>
            </a:r>
          </a:p>
        </p:txBody>
      </p:sp>
      <p:sp>
        <p:nvSpPr>
          <p:cNvPr id="59396" name="Rectangle 4"/>
          <p:cNvSpPr>
            <a:spLocks noChangeArrowheads="1"/>
          </p:cNvSpPr>
          <p:nvPr/>
        </p:nvSpPr>
        <p:spPr bwMode="auto">
          <a:xfrm>
            <a:off x="7247467" y="4868863"/>
            <a:ext cx="4705351"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4000" b="1">
                <a:solidFill>
                  <a:srgbClr val="FF0000"/>
                </a:solidFill>
                <a:ea typeface="宋体" pitchFamily="2" charset="-122"/>
              </a:rPr>
              <a:t>— </a:t>
            </a:r>
            <a:r>
              <a:rPr lang="zh-CN" altLang="en-US" sz="4400" b="1">
                <a:solidFill>
                  <a:srgbClr val="FF0000"/>
                </a:solidFill>
              </a:rPr>
              <a:t>光荣革命</a:t>
            </a:r>
            <a:r>
              <a:rPr lang="zh-CN" altLang="en-US" sz="4000" b="1">
                <a:solidFill>
                  <a:srgbClr val="FF0000"/>
                </a:solidFill>
                <a:ea typeface="宋体" pitchFamily="2" charset="-122"/>
              </a:rPr>
              <a:t>  </a:t>
            </a:r>
          </a:p>
          <a:p>
            <a:r>
              <a:rPr lang="zh-CN" altLang="en-US" sz="4000" b="1">
                <a:solidFill>
                  <a:srgbClr val="FF0000"/>
                </a:solidFill>
                <a:ea typeface="宋体" pitchFamily="2" charset="-122"/>
              </a:rPr>
              <a:t>                   </a:t>
            </a:r>
            <a:endParaRPr lang="zh-CN" altLang="en-US" sz="4000">
              <a:ea typeface="宋体" pitchFamily="2" charset="-122"/>
            </a:endParaRPr>
          </a:p>
        </p:txBody>
      </p:sp>
    </p:spTree>
    <p:extLst>
      <p:ext uri="{BB962C8B-B14F-4D97-AF65-F5344CB8AC3E}">
        <p14:creationId xmlns:p14="http://schemas.microsoft.com/office/powerpoint/2010/main" val="232624086"/>
      </p:ext>
    </p:extLst>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TextBox 2"/>
          <p:cNvSpPr txBox="1"/>
          <p:nvPr/>
        </p:nvSpPr>
        <p:spPr>
          <a:xfrm>
            <a:off x="143339" y="1042470"/>
            <a:ext cx="4608512" cy="646331"/>
          </a:xfrm>
          <a:prstGeom prst="rect">
            <a:avLst/>
          </a:prstGeom>
          <a:noFill/>
        </p:spPr>
        <p:txBody>
          <a:bodyPr wrap="square" rtlCol="0">
            <a:spAutoFit/>
          </a:bodyPr>
          <a:lstStyle/>
          <a:p>
            <a:r>
              <a:rPr lang="en-US" altLang="zh-CN" sz="3600" b="1" smtClean="0">
                <a:solidFill>
                  <a:srgbClr val="FF0000"/>
                </a:solidFill>
                <a:latin typeface="楷体" pitchFamily="49" charset="-122"/>
                <a:ea typeface="楷体" pitchFamily="49" charset="-122"/>
              </a:rPr>
              <a:t>《</a:t>
            </a:r>
            <a:r>
              <a:rPr lang="zh-CN" altLang="en-US" sz="3600" b="1" smtClean="0">
                <a:solidFill>
                  <a:srgbClr val="FF0000"/>
                </a:solidFill>
                <a:latin typeface="楷体" pitchFamily="49" charset="-122"/>
                <a:ea typeface="楷体" pitchFamily="49" charset="-122"/>
              </a:rPr>
              <a:t>权利法案</a:t>
            </a:r>
            <a:r>
              <a:rPr lang="en-US" altLang="zh-CN" sz="3600" b="1" smtClean="0">
                <a:solidFill>
                  <a:srgbClr val="FF0000"/>
                </a:solidFill>
                <a:latin typeface="楷体" pitchFamily="49" charset="-122"/>
                <a:ea typeface="楷体" pitchFamily="49" charset="-122"/>
              </a:rPr>
              <a:t>》</a:t>
            </a:r>
            <a:endParaRPr lang="zh-CN" altLang="en-US" sz="3600" b="1">
              <a:solidFill>
                <a:srgbClr val="FF0000"/>
              </a:solidFill>
              <a:latin typeface="楷体" panose="02010609060101010101" pitchFamily="49" charset="-122"/>
              <a:ea typeface="楷体" panose="02010609060101010101" pitchFamily="49" charset="-122"/>
            </a:endParaRPr>
          </a:p>
        </p:txBody>
      </p:sp>
      <p:sp>
        <p:nvSpPr>
          <p:cNvPr id="4" name="TextBox 3"/>
          <p:cNvSpPr txBox="1"/>
          <p:nvPr/>
        </p:nvSpPr>
        <p:spPr>
          <a:xfrm>
            <a:off x="143339" y="1688801"/>
            <a:ext cx="11905323" cy="1569660"/>
          </a:xfrm>
          <a:prstGeom prst="rect">
            <a:avLst/>
          </a:prstGeom>
          <a:noFill/>
        </p:spPr>
        <p:txBody>
          <a:bodyPr wrap="square" rtlCol="0">
            <a:spAutoFit/>
          </a:bodyPr>
          <a:lstStyle/>
          <a:p>
            <a:r>
              <a:rPr lang="zh-CN" altLang="en-US" sz="2400" b="1">
                <a:latin typeface="楷体" pitchFamily="49" charset="-122"/>
                <a:ea typeface="楷体" pitchFamily="49" charset="-122"/>
              </a:rPr>
              <a:t>全称</a:t>
            </a:r>
            <a:r>
              <a:rPr lang="en-US" altLang="zh-CN" sz="2400" b="1">
                <a:solidFill>
                  <a:srgbClr val="FF0000"/>
                </a:solidFill>
                <a:latin typeface="楷体" pitchFamily="49" charset="-122"/>
                <a:ea typeface="楷体" pitchFamily="49" charset="-122"/>
              </a:rPr>
              <a:t>《</a:t>
            </a:r>
            <a:r>
              <a:rPr lang="zh-CN" altLang="en-US" sz="2400" b="1">
                <a:solidFill>
                  <a:srgbClr val="FF0000"/>
                </a:solidFill>
                <a:latin typeface="楷体" pitchFamily="49" charset="-122"/>
                <a:ea typeface="楷体" pitchFamily="49" charset="-122"/>
              </a:rPr>
              <a:t>国民权利与自由和王位继承</a:t>
            </a:r>
            <a:r>
              <a:rPr lang="zh-CN" altLang="en-US" sz="2400" b="1" smtClean="0">
                <a:solidFill>
                  <a:srgbClr val="FF0000"/>
                </a:solidFill>
                <a:latin typeface="楷体" pitchFamily="49" charset="-122"/>
                <a:ea typeface="楷体" pitchFamily="49" charset="-122"/>
              </a:rPr>
              <a:t>宣言</a:t>
            </a:r>
            <a:r>
              <a:rPr lang="en-US" altLang="zh-CN" sz="2400" b="1" smtClean="0">
                <a:solidFill>
                  <a:srgbClr val="FF0000"/>
                </a:solidFill>
                <a:latin typeface="楷体" pitchFamily="49" charset="-122"/>
                <a:ea typeface="楷体" pitchFamily="49" charset="-122"/>
              </a:rPr>
              <a:t>》</a:t>
            </a:r>
            <a:r>
              <a:rPr lang="zh-CN" altLang="en-US" sz="2400" b="1" smtClean="0">
                <a:latin typeface="楷体" pitchFamily="49" charset="-122"/>
                <a:ea typeface="楷体" pitchFamily="49" charset="-122"/>
              </a:rPr>
              <a:t>，</a:t>
            </a:r>
            <a:r>
              <a:rPr lang="zh-CN" altLang="en-US" sz="2400" b="1">
                <a:latin typeface="楷体" pitchFamily="49" charset="-122"/>
                <a:ea typeface="楷体" pitchFamily="49" charset="-122"/>
              </a:rPr>
              <a:t>是英国资产阶级革命中的重要法律性文件，但非是宪法。奠定了英国君主立宪政体的理论和法律基础，确立了议会所拥有的权力高于王权的原则，标志着君主立宪制开始在英国建立，为英国资本主义的迅速发展扫清了道路。</a:t>
            </a:r>
          </a:p>
        </p:txBody>
      </p:sp>
      <p:sp>
        <p:nvSpPr>
          <p:cNvPr id="5" name="TextBox 4"/>
          <p:cNvSpPr txBox="1"/>
          <p:nvPr/>
        </p:nvSpPr>
        <p:spPr>
          <a:xfrm>
            <a:off x="143339" y="3304629"/>
            <a:ext cx="3168352" cy="646331"/>
          </a:xfrm>
          <a:prstGeom prst="rect">
            <a:avLst/>
          </a:prstGeom>
          <a:noFill/>
        </p:spPr>
        <p:txBody>
          <a:bodyPr wrap="square" rtlCol="0">
            <a:spAutoFit/>
          </a:bodyPr>
          <a:lstStyle/>
          <a:p>
            <a:r>
              <a:rPr lang="zh-CN" altLang="en-US" sz="3600" b="1" smtClean="0">
                <a:solidFill>
                  <a:srgbClr val="FF0000"/>
                </a:solidFill>
              </a:rPr>
              <a:t>意义：</a:t>
            </a:r>
            <a:endParaRPr lang="zh-CN" altLang="en-US" sz="3600" b="1">
              <a:solidFill>
                <a:srgbClr val="FF0000"/>
              </a:solidFill>
            </a:endParaRPr>
          </a:p>
        </p:txBody>
      </p:sp>
      <p:sp>
        <p:nvSpPr>
          <p:cNvPr id="6" name="TextBox 5"/>
          <p:cNvSpPr txBox="1"/>
          <p:nvPr/>
        </p:nvSpPr>
        <p:spPr>
          <a:xfrm>
            <a:off x="1295467" y="3950959"/>
            <a:ext cx="8832981" cy="523220"/>
          </a:xfrm>
          <a:prstGeom prst="rect">
            <a:avLst/>
          </a:prstGeom>
          <a:noFill/>
        </p:spPr>
        <p:txBody>
          <a:bodyPr wrap="square" rtlCol="0">
            <a:spAutoFit/>
          </a:bodyPr>
          <a:lstStyle/>
          <a:p>
            <a:r>
              <a:rPr lang="en-US" altLang="zh-CN" sz="2800" b="1" smtClean="0">
                <a:solidFill>
                  <a:srgbClr val="FF0000"/>
                </a:solidFill>
              </a:rPr>
              <a:t>1.</a:t>
            </a:r>
            <a:r>
              <a:rPr lang="zh-CN" altLang="en-US" sz="2800" b="1">
                <a:solidFill>
                  <a:srgbClr val="FF0000"/>
                </a:solidFill>
              </a:rPr>
              <a:t>为限制国王的权力提供的法律保障。</a:t>
            </a:r>
          </a:p>
        </p:txBody>
      </p:sp>
      <p:sp>
        <p:nvSpPr>
          <p:cNvPr id="7" name="TextBox 6"/>
          <p:cNvSpPr txBox="1"/>
          <p:nvPr/>
        </p:nvSpPr>
        <p:spPr>
          <a:xfrm>
            <a:off x="1295467" y="4579967"/>
            <a:ext cx="7008779" cy="523220"/>
          </a:xfrm>
          <a:prstGeom prst="rect">
            <a:avLst/>
          </a:prstGeom>
          <a:noFill/>
        </p:spPr>
        <p:txBody>
          <a:bodyPr wrap="square" rtlCol="0">
            <a:spAutoFit/>
          </a:bodyPr>
          <a:lstStyle/>
          <a:p>
            <a:r>
              <a:rPr lang="en-US" altLang="zh-CN" sz="2800" b="1">
                <a:solidFill>
                  <a:srgbClr val="FF0000"/>
                </a:solidFill>
              </a:rPr>
              <a:t>2.</a:t>
            </a:r>
            <a:r>
              <a:rPr lang="zh-CN" altLang="en-US" sz="2800" b="1">
                <a:solidFill>
                  <a:srgbClr val="FF0000"/>
                </a:solidFill>
              </a:rPr>
              <a:t>确立了议会的权力。</a:t>
            </a:r>
          </a:p>
        </p:txBody>
      </p:sp>
      <p:sp>
        <p:nvSpPr>
          <p:cNvPr id="8" name="TextBox 7"/>
          <p:cNvSpPr txBox="1"/>
          <p:nvPr/>
        </p:nvSpPr>
        <p:spPr>
          <a:xfrm>
            <a:off x="1295467" y="5243938"/>
            <a:ext cx="11617291" cy="523220"/>
          </a:xfrm>
          <a:prstGeom prst="rect">
            <a:avLst/>
          </a:prstGeom>
          <a:noFill/>
        </p:spPr>
        <p:txBody>
          <a:bodyPr wrap="square" rtlCol="0">
            <a:spAutoFit/>
          </a:bodyPr>
          <a:lstStyle/>
          <a:p>
            <a:r>
              <a:rPr lang="en-US" altLang="zh-CN" sz="2800" b="1">
                <a:solidFill>
                  <a:srgbClr val="FF0000"/>
                </a:solidFill>
              </a:rPr>
              <a:t>3.</a:t>
            </a:r>
            <a:r>
              <a:rPr lang="zh-CN" altLang="en-US" sz="2800" b="1">
                <a:solidFill>
                  <a:srgbClr val="FF0000"/>
                </a:solidFill>
              </a:rPr>
              <a:t>英国从此确立了君主立宪制的资产阶级统治。</a:t>
            </a:r>
          </a:p>
        </p:txBody>
      </p:sp>
      <p:sp>
        <p:nvSpPr>
          <p:cNvPr id="9" name="TextBox 8"/>
          <p:cNvSpPr txBox="1"/>
          <p:nvPr/>
        </p:nvSpPr>
        <p:spPr>
          <a:xfrm>
            <a:off x="1295467" y="5877272"/>
            <a:ext cx="8448939" cy="523220"/>
          </a:xfrm>
          <a:prstGeom prst="rect">
            <a:avLst/>
          </a:prstGeom>
          <a:noFill/>
        </p:spPr>
        <p:txBody>
          <a:bodyPr wrap="square" rtlCol="0">
            <a:spAutoFit/>
          </a:bodyPr>
          <a:lstStyle/>
          <a:p>
            <a:r>
              <a:rPr lang="en-US" altLang="zh-CN" sz="2800" b="1">
                <a:solidFill>
                  <a:srgbClr val="FF0000"/>
                </a:solidFill>
              </a:rPr>
              <a:t>4.</a:t>
            </a:r>
            <a:r>
              <a:rPr lang="zh-CN" altLang="en-US" sz="2800" b="1">
                <a:solidFill>
                  <a:srgbClr val="FF0000"/>
                </a:solidFill>
              </a:rPr>
              <a:t>国王日益处于“统而不治”的</a:t>
            </a:r>
            <a:r>
              <a:rPr lang="zh-CN" altLang="en-US" sz="2800" b="1" smtClean="0">
                <a:solidFill>
                  <a:srgbClr val="FF0000"/>
                </a:solidFill>
              </a:rPr>
              <a:t>地位。</a:t>
            </a:r>
            <a:endParaRPr lang="zh-CN" altLang="en-US" sz="2800" b="1">
              <a:solidFill>
                <a:srgbClr val="FF0000"/>
              </a:solidFill>
            </a:endParaRPr>
          </a:p>
        </p:txBody>
      </p:sp>
    </p:spTree>
    <p:extLst>
      <p:ext uri="{BB962C8B-B14F-4D97-AF65-F5344CB8AC3E}">
        <p14:creationId xmlns:p14="http://schemas.microsoft.com/office/powerpoint/2010/main" val="4157573131"/>
      </p:ext>
    </p:extLst>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026" name="Picture 2" descr="C:\Users\cz2z-1\Desktop\cf1b9d16fdfaaf51f17c3a038c5494eef11f7aea.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44473" y="456923"/>
            <a:ext cx="1985271" cy="932141"/>
          </a:xfrm>
          <a:prstGeom prst="rect">
            <a:avLst/>
          </a:prstGeom>
          <a:noFill/>
          <a:extLst>
            <a:ext uri="{909E8E84-426E-40DD-AFC4-6F175D3DCCD1}">
              <a14:hiddenFill xmlns:a14="http://schemas.microsoft.com/office/drawing/2010/main">
                <a:solidFill>
                  <a:srgbClr val="FFFFFF"/>
                </a:solidFill>
              </a14:hiddenFill>
            </a:ext>
          </a:extLst>
        </p:spPr>
      </p:pic>
      <p:grpSp>
        <p:nvGrpSpPr>
          <p:cNvPr id="18435" name="组合 18434"/>
          <p:cNvGrpSpPr/>
          <p:nvPr/>
        </p:nvGrpSpPr>
        <p:grpSpPr>
          <a:xfrm>
            <a:off x="933554" y="4841921"/>
            <a:ext cx="1740535" cy="1446364"/>
            <a:chExt cx="1536" cy="1314"/>
          </a:xfrm>
        </p:grpSpPr>
        <p:pic>
          <p:nvPicPr>
            <p:cNvPr id="18436" name="图片 18435" descr="1914年8月英国议会通过对德国宣战"/>
            <p:cNvPicPr>
              <a:picLocks noChangeAspect="1"/>
            </p:cNvPicPr>
            <p:nvPr/>
          </p:nvPicPr>
          <p:blipFill>
            <a:blip r:embed="rId3"/>
            <a:stretch>
              <a:fillRect/>
            </a:stretch>
          </p:blipFill>
          <p:spPr>
            <a:xfrm>
              <a:off x="0" y="0"/>
              <a:ext cx="1536" cy="1200"/>
            </a:xfrm>
            <a:prstGeom prst="rect">
              <a:avLst/>
            </a:prstGeom>
            <a:noFill/>
            <a:ln w="38100" cap="flat" cmpd="sng">
              <a:solidFill>
                <a:srgbClr val="FF3300"/>
              </a:solidFill>
              <a:prstDash val="solid"/>
              <a:miter/>
              <a:headEnd type="none" w="med" len="med"/>
              <a:tailEnd type="none" w="med" len="med"/>
            </a:ln>
          </p:spPr>
        </p:pic>
        <p:sp>
          <p:nvSpPr>
            <p:cNvPr id="18437" name="文本框 18436"/>
            <p:cNvSpPr txBox="1"/>
            <p:nvPr/>
          </p:nvSpPr>
          <p:spPr>
            <a:xfrm>
              <a:off x="146" y="895"/>
              <a:ext cx="1244" cy="419"/>
            </a:xfrm>
            <a:prstGeom prst="rect">
              <a:avLst/>
            </a:prstGeom>
            <a:solidFill>
              <a:srgbClr val="FFFFCC"/>
            </a:solidFill>
            <a:ln w="9525">
              <a:noFill/>
            </a:ln>
          </p:spPr>
          <p:txBody>
            <a:bodyPr wrap="square">
              <a:spAutoFit/>
            </a:bodyPr>
            <a:lstStyle/>
            <a:p>
              <a:pPr algn="ctr">
                <a:spcBef>
                  <a:spcPct val="50000"/>
                </a:spcBef>
              </a:pPr>
              <a:r>
                <a:rPr lang="zh-CN" altLang="en-US" sz="2400">
                  <a:solidFill>
                    <a:schemeClr val="tx1"/>
                  </a:solidFill>
                  <a:latin typeface="Times New Roman" panose="02020603050405020304" pitchFamily="18" charset="0"/>
                  <a:ea typeface="黑体" panose="02010609060101010101" pitchFamily="2" charset="-122"/>
                </a:rPr>
                <a:t>议会下院</a:t>
              </a:r>
            </a:p>
          </p:txBody>
        </p:sp>
      </p:grpSp>
      <p:grpSp>
        <p:nvGrpSpPr>
          <p:cNvPr id="18438" name="组合 18437"/>
          <p:cNvGrpSpPr/>
          <p:nvPr/>
        </p:nvGrpSpPr>
        <p:grpSpPr>
          <a:xfrm>
            <a:off x="1352010" y="558800"/>
            <a:ext cx="3192463" cy="4254500"/>
            <a:chOff x="40" y="92"/>
            <a:chExt cx="2011" cy="2680"/>
          </a:xfrm>
        </p:grpSpPr>
        <p:sp>
          <p:nvSpPr>
            <p:cNvPr id="18441" name="文本框 18440"/>
            <p:cNvSpPr txBox="1"/>
            <p:nvPr/>
          </p:nvSpPr>
          <p:spPr>
            <a:xfrm>
              <a:off x="1488" y="92"/>
              <a:ext cx="563" cy="523"/>
            </a:xfrm>
            <a:prstGeom prst="rect">
              <a:avLst/>
            </a:prstGeom>
            <a:solidFill>
              <a:srgbClr val="FFFFCC"/>
            </a:solidFill>
            <a:ln w="9525">
              <a:noFill/>
            </a:ln>
          </p:spPr>
          <p:txBody>
            <a:bodyPr wrap="square">
              <a:spAutoFit/>
            </a:bodyPr>
            <a:lstStyle/>
            <a:p>
              <a:pPr algn="ctr">
                <a:spcBef>
                  <a:spcPct val="50000"/>
                </a:spcBef>
              </a:pPr>
              <a:r>
                <a:rPr lang="zh-CN" altLang="en-US" sz="2400">
                  <a:solidFill>
                    <a:schemeClr val="tx1"/>
                  </a:solidFill>
                  <a:latin typeface="Times New Roman" panose="02020603050405020304" pitchFamily="18" charset="0"/>
                  <a:ea typeface="黑体" panose="02010609060101010101" pitchFamily="2" charset="-122"/>
                </a:rPr>
                <a:t> 首 相</a:t>
              </a:r>
            </a:p>
          </p:txBody>
        </p:sp>
        <p:grpSp>
          <p:nvGrpSpPr>
            <p:cNvPr id="18442" name="组合 18441"/>
            <p:cNvGrpSpPr/>
            <p:nvPr/>
          </p:nvGrpSpPr>
          <p:grpSpPr>
            <a:xfrm>
              <a:off x="40" y="296"/>
              <a:ext cx="1400" cy="2476"/>
              <a:chOff x="40" y="-174"/>
              <a:chExt cx="1400" cy="2476"/>
            </a:xfrm>
          </p:grpSpPr>
          <p:sp>
            <p:nvSpPr>
              <p:cNvPr id="18443" name="矩形 18442"/>
              <p:cNvSpPr/>
              <p:nvPr/>
            </p:nvSpPr>
            <p:spPr>
              <a:xfrm>
                <a:off x="40" y="1966"/>
                <a:ext cx="672" cy="336"/>
              </a:xfrm>
              <a:prstGeom prst="rect">
                <a:avLst/>
              </a:prstGeom>
              <a:solidFill>
                <a:srgbClr val="FFFFCC"/>
              </a:solidFill>
              <a:ln w="38100" cap="flat" cmpd="sng">
                <a:solidFill>
                  <a:srgbClr val="FF3300"/>
                </a:solidFill>
                <a:prstDash val="solid"/>
                <a:miter/>
                <a:headEnd type="none" w="med" len="med"/>
                <a:tailEnd type="none" w="med" len="med"/>
              </a:ln>
            </p:spPr>
            <p:txBody>
              <a:bodyPr wrap="none" anchor="ctr"/>
              <a:lstStyle/>
              <a:p>
                <a:pPr algn="ctr"/>
                <a:r>
                  <a:rPr lang="zh-CN" altLang="en-US" sz="2400">
                    <a:solidFill>
                      <a:schemeClr val="tx1"/>
                    </a:solidFill>
                    <a:latin typeface="黑体" panose="02010609060101010101" pitchFamily="2" charset="-122"/>
                    <a:ea typeface="黑体" panose="02010609060101010101" pitchFamily="2" charset="-122"/>
                  </a:rPr>
                  <a:t> 政 党 </a:t>
                </a:r>
              </a:p>
            </p:txBody>
          </p:sp>
          <p:sp>
            <p:nvSpPr>
              <p:cNvPr id="18444" name="直接连接符 18443"/>
              <p:cNvSpPr/>
              <p:nvPr/>
            </p:nvSpPr>
            <p:spPr>
              <a:xfrm flipV="1">
                <a:off x="336" y="334"/>
                <a:ext cx="1104" cy="1632"/>
              </a:xfrm>
              <a:prstGeom prst="line">
                <a:avLst/>
              </a:prstGeom>
              <a:ln w="76200" cap="flat" cmpd="sng">
                <a:solidFill>
                  <a:srgbClr val="FF3300"/>
                </a:solidFill>
                <a:prstDash val="solid"/>
                <a:headEnd type="none" w="med" len="med"/>
                <a:tailEnd type="triangle" w="med" len="med"/>
              </a:ln>
            </p:spPr>
            <p:txBody>
              <a:bodyPr/>
              <a:lstStyle/>
              <a:p/>
            </p:txBody>
          </p:sp>
          <p:sp>
            <p:nvSpPr>
              <p:cNvPr id="18445" name="文本框 18444"/>
              <p:cNvSpPr txBox="1"/>
              <p:nvPr/>
            </p:nvSpPr>
            <p:spPr>
              <a:xfrm rot="2067433">
                <a:off x="572" y="-174"/>
                <a:ext cx="582" cy="2459"/>
              </a:xfrm>
              <a:prstGeom prst="rect">
                <a:avLst/>
              </a:prstGeom>
              <a:noFill/>
              <a:ln w="9525">
                <a:noFill/>
              </a:ln>
            </p:spPr>
            <p:txBody>
              <a:bodyPr vert="eaVert" wrap="square" anchor="t">
                <a:spAutoFit/>
              </a:bodyPr>
              <a:lstStyle/>
              <a:p>
                <a:r>
                  <a:rPr lang="zh-CN" altLang="en-US" sz="2400" b="1">
                    <a:solidFill>
                      <a:schemeClr val="tx1"/>
                    </a:solidFill>
                    <a:latin typeface="Arial" pitchFamily="34" charset="0"/>
                    <a:ea typeface="楷体_GB2312" pitchFamily="49" charset="-122"/>
                  </a:rPr>
                  <a:t>下院选举中获胜多数党领袖担任</a:t>
                </a:r>
              </a:p>
            </p:txBody>
          </p:sp>
        </p:grpSp>
      </p:grpSp>
      <p:grpSp>
        <p:nvGrpSpPr>
          <p:cNvPr id="18446" name="组合 18445"/>
          <p:cNvGrpSpPr/>
          <p:nvPr/>
        </p:nvGrpSpPr>
        <p:grpSpPr>
          <a:xfrm>
            <a:off x="6833893" y="1285321"/>
            <a:ext cx="2906147" cy="5228030"/>
            <a:chOff x="-70" y="-411"/>
            <a:chExt cx="1942" cy="3598"/>
          </a:xfrm>
        </p:grpSpPr>
        <p:grpSp>
          <p:nvGrpSpPr>
            <p:cNvPr id="18447" name="组合 18446"/>
            <p:cNvGrpSpPr/>
            <p:nvPr/>
          </p:nvGrpSpPr>
          <p:grpSpPr>
            <a:xfrm>
              <a:off x="423" y="1811"/>
              <a:ext cx="1449" cy="1376"/>
              <a:chOff x="87" y="-129"/>
              <a:chExt cx="1449" cy="1376"/>
            </a:xfrm>
          </p:grpSpPr>
          <p:pic>
            <p:nvPicPr>
              <p:cNvPr id="18448" name="图片 18447" descr="唐宁街十号"/>
              <p:cNvPicPr>
                <a:picLocks noChangeAspect="1"/>
              </p:cNvPicPr>
              <p:nvPr/>
            </p:nvPicPr>
            <p:blipFill>
              <a:blip r:embed="rId4"/>
              <a:stretch>
                <a:fillRect/>
              </a:stretch>
            </p:blipFill>
            <p:spPr>
              <a:xfrm>
                <a:off x="87" y="-129"/>
                <a:ext cx="1405" cy="1017"/>
              </a:xfrm>
              <a:prstGeom prst="rect">
                <a:avLst/>
              </a:prstGeom>
              <a:noFill/>
              <a:ln w="38100" cap="flat" cmpd="sng">
                <a:solidFill>
                  <a:srgbClr val="FF3300"/>
                </a:solidFill>
                <a:prstDash val="solid"/>
                <a:miter/>
                <a:headEnd type="none" w="med" len="med"/>
                <a:tailEnd type="none" w="med" len="med"/>
              </a:ln>
            </p:spPr>
          </p:pic>
          <p:sp>
            <p:nvSpPr>
              <p:cNvPr id="18449" name="文本框 18448"/>
              <p:cNvSpPr txBox="1"/>
              <p:nvPr/>
            </p:nvSpPr>
            <p:spPr>
              <a:xfrm>
                <a:off x="144" y="929"/>
                <a:ext cx="1392" cy="318"/>
              </a:xfrm>
              <a:prstGeom prst="rect">
                <a:avLst/>
              </a:prstGeom>
              <a:solidFill>
                <a:srgbClr val="FFFFCC"/>
              </a:solidFill>
              <a:ln w="9525">
                <a:noFill/>
              </a:ln>
            </p:spPr>
            <p:txBody>
              <a:bodyPr>
                <a:spAutoFit/>
              </a:bodyPr>
              <a:lstStyle/>
              <a:p>
                <a:pPr algn="ctr">
                  <a:spcBef>
                    <a:spcPct val="50000"/>
                  </a:spcBef>
                </a:pPr>
                <a:r>
                  <a:rPr lang="zh-CN" altLang="en-US" sz="2400">
                    <a:solidFill>
                      <a:schemeClr val="tx1"/>
                    </a:solidFill>
                    <a:latin typeface="Times New Roman" panose="02020603050405020304" pitchFamily="18" charset="0"/>
                    <a:ea typeface="黑体" panose="02010609060101010101" pitchFamily="2" charset="-122"/>
                  </a:rPr>
                  <a:t>  内阁（政府）</a:t>
                </a:r>
              </a:p>
            </p:txBody>
          </p:sp>
        </p:grpSp>
        <p:grpSp>
          <p:nvGrpSpPr>
            <p:cNvPr id="18450" name="组合 18449"/>
            <p:cNvGrpSpPr/>
            <p:nvPr/>
          </p:nvGrpSpPr>
          <p:grpSpPr>
            <a:xfrm>
              <a:off x="-70" y="-411"/>
              <a:ext cx="1691" cy="2261"/>
              <a:chOff x="-70" y="-411"/>
              <a:chExt cx="1691" cy="2261"/>
            </a:xfrm>
          </p:grpSpPr>
          <p:sp>
            <p:nvSpPr>
              <p:cNvPr id="18451" name="直接连接符 18450"/>
              <p:cNvSpPr/>
              <p:nvPr/>
            </p:nvSpPr>
            <p:spPr>
              <a:xfrm>
                <a:off x="179" y="-411"/>
                <a:ext cx="1442" cy="2132"/>
              </a:xfrm>
              <a:prstGeom prst="line">
                <a:avLst/>
              </a:prstGeom>
              <a:ln w="76200" cap="flat" cmpd="sng">
                <a:solidFill>
                  <a:srgbClr val="FF3300"/>
                </a:solidFill>
                <a:prstDash val="solid"/>
                <a:headEnd type="none" w="med" len="med"/>
                <a:tailEnd type="triangle" w="med" len="med"/>
              </a:ln>
            </p:spPr>
            <p:txBody>
              <a:bodyPr/>
              <a:lstStyle/>
              <a:p/>
            </p:txBody>
          </p:sp>
          <p:sp>
            <p:nvSpPr>
              <p:cNvPr id="18452" name="文本框 18451"/>
              <p:cNvSpPr txBox="1"/>
              <p:nvPr/>
            </p:nvSpPr>
            <p:spPr>
              <a:xfrm rot="3248644">
                <a:off x="-1005" y="648"/>
                <a:ext cx="2137" cy="267"/>
              </a:xfrm>
              <a:prstGeom prst="rect">
                <a:avLst/>
              </a:prstGeom>
              <a:noFill/>
              <a:ln w="9525">
                <a:noFill/>
              </a:ln>
            </p:spPr>
            <p:txBody>
              <a:bodyPr wrap="square">
                <a:spAutoFit/>
              </a:bodyPr>
              <a:lstStyle/>
              <a:p>
                <a:r>
                  <a:rPr lang="zh-CN" altLang="en-US" sz="2000">
                    <a:solidFill>
                      <a:schemeClr val="tx1"/>
                    </a:solidFill>
                    <a:latin typeface="Arial" pitchFamily="34" charset="0"/>
                    <a:ea typeface="楷体_GB2312" pitchFamily="49" charset="-122"/>
                  </a:rPr>
                  <a:t>提出内阁成员名单并组阁</a:t>
                </a:r>
              </a:p>
            </p:txBody>
          </p:sp>
        </p:grpSp>
      </p:grpSp>
      <p:grpSp>
        <p:nvGrpSpPr>
          <p:cNvPr id="18453" name="组合 18452"/>
          <p:cNvGrpSpPr/>
          <p:nvPr/>
        </p:nvGrpSpPr>
        <p:grpSpPr>
          <a:xfrm>
            <a:off x="4038382" y="836669"/>
            <a:ext cx="4991100" cy="4670426"/>
            <a:chOff x="33" y="-293"/>
            <a:chExt cx="3144" cy="2942"/>
          </a:xfrm>
        </p:grpSpPr>
        <p:grpSp>
          <p:nvGrpSpPr>
            <p:cNvPr id="18454" name="组合 18453"/>
            <p:cNvGrpSpPr/>
            <p:nvPr/>
          </p:nvGrpSpPr>
          <p:grpSpPr>
            <a:xfrm>
              <a:off x="1663" y="-293"/>
              <a:ext cx="1514" cy="2382"/>
              <a:chOff x="79" y="-293"/>
              <a:chExt cx="1514" cy="2382"/>
            </a:xfrm>
          </p:grpSpPr>
          <p:sp>
            <p:nvSpPr>
              <p:cNvPr id="18455" name="直接连接符 18454"/>
              <p:cNvSpPr/>
              <p:nvPr/>
            </p:nvSpPr>
            <p:spPr>
              <a:xfrm>
                <a:off x="79" y="-135"/>
                <a:ext cx="1514" cy="2141"/>
              </a:xfrm>
              <a:prstGeom prst="line">
                <a:avLst/>
              </a:prstGeom>
              <a:ln w="76200" cap="flat" cmpd="sng">
                <a:solidFill>
                  <a:srgbClr val="FF3300"/>
                </a:solidFill>
                <a:prstDash val="solid"/>
                <a:headEnd type="triangle" w="med" len="med"/>
                <a:tailEnd type="none" w="med" len="med"/>
              </a:ln>
            </p:spPr>
            <p:txBody>
              <a:bodyPr/>
              <a:lstStyle/>
              <a:p/>
            </p:txBody>
          </p:sp>
          <p:sp>
            <p:nvSpPr>
              <p:cNvPr id="18457" name="文本框 18456"/>
              <p:cNvSpPr txBox="1"/>
              <p:nvPr/>
            </p:nvSpPr>
            <p:spPr>
              <a:xfrm rot="19500000">
                <a:off x="1183" y="-293"/>
                <a:ext cx="310" cy="2382"/>
              </a:xfrm>
              <a:prstGeom prst="rect">
                <a:avLst/>
              </a:prstGeom>
              <a:noFill/>
              <a:ln w="9525">
                <a:noFill/>
              </a:ln>
            </p:spPr>
            <p:txBody>
              <a:bodyPr vert="eaVert" wrap="square" anchor="t">
                <a:spAutoFit/>
              </a:bodyPr>
              <a:lstStyle/>
              <a:p>
                <a:r>
                  <a:rPr lang="zh-CN" altLang="en-US" sz="2000">
                    <a:solidFill>
                      <a:schemeClr val="tx1"/>
                    </a:solidFill>
                    <a:latin typeface="Arial" pitchFamily="34" charset="0"/>
                    <a:ea typeface="楷体_GB2312" pitchFamily="49" charset="-122"/>
                  </a:rPr>
                  <a:t>内阁与首相在政治上共进退</a:t>
                </a:r>
              </a:p>
            </p:txBody>
          </p:sp>
        </p:grpSp>
        <p:grpSp>
          <p:nvGrpSpPr>
            <p:cNvPr id="18458" name="组合 18457"/>
            <p:cNvGrpSpPr/>
            <p:nvPr/>
          </p:nvGrpSpPr>
          <p:grpSpPr>
            <a:xfrm>
              <a:off x="33" y="2397"/>
              <a:ext cx="1680" cy="252"/>
              <a:chOff x="33" y="-92"/>
              <a:chExt cx="1680" cy="252"/>
            </a:xfrm>
          </p:grpSpPr>
          <p:sp>
            <p:nvSpPr>
              <p:cNvPr id="18459" name="直接连接符 18458"/>
              <p:cNvSpPr/>
              <p:nvPr/>
            </p:nvSpPr>
            <p:spPr>
              <a:xfrm flipH="1">
                <a:off x="33" y="126"/>
                <a:ext cx="1680" cy="0"/>
              </a:xfrm>
              <a:prstGeom prst="line">
                <a:avLst/>
              </a:prstGeom>
              <a:ln w="76200" cap="flat" cmpd="sng">
                <a:solidFill>
                  <a:srgbClr val="FF3300"/>
                </a:solidFill>
                <a:prstDash val="solid"/>
                <a:headEnd type="none" w="med" len="med"/>
                <a:tailEnd type="triangle" w="med" len="med"/>
              </a:ln>
            </p:spPr>
            <p:txBody>
              <a:bodyPr/>
              <a:lstStyle/>
              <a:p/>
            </p:txBody>
          </p:sp>
          <p:sp>
            <p:nvSpPr>
              <p:cNvPr id="18460" name="文本框 18459"/>
              <p:cNvSpPr txBox="1"/>
              <p:nvPr/>
            </p:nvSpPr>
            <p:spPr>
              <a:xfrm>
                <a:off x="288" y="-92"/>
                <a:ext cx="1247" cy="252"/>
              </a:xfrm>
              <a:prstGeom prst="rect">
                <a:avLst/>
              </a:prstGeom>
              <a:noFill/>
              <a:ln w="9525">
                <a:noFill/>
              </a:ln>
            </p:spPr>
            <p:txBody>
              <a:bodyPr wrap="none" anchor="t">
                <a:spAutoFit/>
              </a:bodyPr>
              <a:lstStyle/>
              <a:p>
                <a:r>
                  <a:rPr lang="zh-CN" altLang="en-US" sz="2000">
                    <a:solidFill>
                      <a:schemeClr val="tx1"/>
                    </a:solidFill>
                    <a:latin typeface="Arial" pitchFamily="34" charset="0"/>
                    <a:ea typeface="楷体_GB2312" pitchFamily="49" charset="-122"/>
                  </a:rPr>
                  <a:t>对议会集体负责</a:t>
                </a:r>
              </a:p>
            </p:txBody>
          </p:sp>
        </p:grpSp>
      </p:grpSp>
      <p:grpSp>
        <p:nvGrpSpPr>
          <p:cNvPr id="18461" name="组合 18460"/>
          <p:cNvGrpSpPr/>
          <p:nvPr/>
        </p:nvGrpSpPr>
        <p:grpSpPr>
          <a:xfrm>
            <a:off x="4206918" y="5693860"/>
            <a:ext cx="2622551" cy="504826"/>
            <a:chExt cx="1652" cy="318"/>
          </a:xfrm>
        </p:grpSpPr>
        <p:sp>
          <p:nvSpPr>
            <p:cNvPr id="18462" name="直接连接符 18461"/>
            <p:cNvSpPr/>
            <p:nvPr/>
          </p:nvSpPr>
          <p:spPr>
            <a:xfrm>
              <a:off x="0" y="0"/>
              <a:ext cx="1584" cy="0"/>
            </a:xfrm>
            <a:prstGeom prst="line">
              <a:avLst/>
            </a:prstGeom>
            <a:ln w="76200" cap="flat" cmpd="sng">
              <a:solidFill>
                <a:srgbClr val="FF3300"/>
              </a:solidFill>
              <a:prstDash val="solid"/>
              <a:headEnd type="none" w="med" len="med"/>
              <a:tailEnd type="triangle" w="med" len="med"/>
            </a:ln>
          </p:spPr>
          <p:txBody>
            <a:bodyPr/>
            <a:lstStyle/>
            <a:p/>
          </p:txBody>
        </p:sp>
        <p:sp>
          <p:nvSpPr>
            <p:cNvPr id="18463" name="文本框 18462"/>
            <p:cNvSpPr txBox="1"/>
            <p:nvPr/>
          </p:nvSpPr>
          <p:spPr>
            <a:xfrm>
              <a:off x="42" y="66"/>
              <a:ext cx="1610" cy="252"/>
            </a:xfrm>
            <a:prstGeom prst="rect">
              <a:avLst/>
            </a:prstGeom>
            <a:noFill/>
            <a:ln w="9525">
              <a:noFill/>
            </a:ln>
          </p:spPr>
          <p:txBody>
            <a:bodyPr wrap="square" anchor="t">
              <a:spAutoFit/>
            </a:bodyPr>
            <a:lstStyle/>
            <a:p>
              <a:r>
                <a:rPr lang="zh-CN" altLang="en-US" sz="2000">
                  <a:solidFill>
                    <a:schemeClr val="tx1"/>
                  </a:solidFill>
                  <a:latin typeface="Arial" pitchFamily="34" charset="0"/>
                  <a:ea typeface="楷体_GB2312" pitchFamily="49" charset="-122"/>
                </a:rPr>
                <a:t>对政府事务进行监督</a:t>
              </a:r>
            </a:p>
          </p:txBody>
        </p:sp>
      </p:grpSp>
      <p:sp>
        <p:nvSpPr>
          <p:cNvPr id="3" name="矩形 2"/>
          <p:cNvSpPr/>
          <p:nvPr/>
        </p:nvSpPr>
        <p:spPr>
          <a:xfrm>
            <a:off x="4867275" y="378572"/>
            <a:ext cx="1065531" cy="584775"/>
          </a:xfrm>
          <a:prstGeom prst="rect">
            <a:avLst/>
          </a:prstGeom>
          <a:noFill/>
          <a:ln>
            <a:noFill/>
          </a:ln>
        </p:spPr>
        <p:txBody>
          <a:bodyPr wrap="square" rtlCol="0" anchor="t">
            <a:spAutoFit/>
            <a:scene3d>
              <a:camera prst="orthographicFront"/>
              <a:lightRig rig="harsh" dir="t"/>
            </a:scene3d>
            <a:sp3d extrusionH="57150" prstMaterial="matte">
              <a:bevelT w="63500" h="12700" prst="angle"/>
              <a:contourClr>
                <a:schemeClr val="bg1">
                  <a:lumMod val="65000"/>
                </a:schemeClr>
              </a:contourClr>
            </a:sp3d>
          </a:bodyPr>
          <a:lstStyle/>
          <a:p>
            <a:pPr algn="ctr"/>
            <a:r>
              <a:rPr lang="zh-CN" altLang="en-US" sz="3200" b="1">
                <a:solidFill>
                  <a:schemeClr val="accent4">
                    <a:lumMod val="40000"/>
                    <a:lumOff val="60000"/>
                  </a:schemeClr>
                </a:solidFill>
                <a:effectLst/>
              </a:rPr>
              <a:t>首相</a:t>
            </a:r>
          </a:p>
        </p:txBody>
      </p:sp>
      <p:sp>
        <p:nvSpPr>
          <p:cNvPr id="88070" name="Text Box 7"/>
          <p:cNvSpPr txBox="1"/>
          <p:nvPr/>
        </p:nvSpPr>
        <p:spPr>
          <a:xfrm>
            <a:off x="2900161" y="5951838"/>
            <a:ext cx="1126491" cy="584775"/>
          </a:xfrm>
          <a:prstGeom prst="rect">
            <a:avLst/>
          </a:prstGeom>
          <a:solidFill>
            <a:schemeClr val="accent4">
              <a:lumMod val="20000"/>
              <a:lumOff val="80000"/>
            </a:schemeClr>
          </a:solidFill>
          <a:ln w="9525" cap="flat" cmpd="sng">
            <a:solidFill>
              <a:schemeClr val="tx1"/>
            </a:solidFill>
            <a:prstDash val="solid"/>
            <a:miter/>
            <a:headEnd type="none" w="med" len="med"/>
            <a:tailEnd type="none" w="med" len="med"/>
          </a:ln>
        </p:spPr>
        <p:txBody>
          <a:bodyPr wrap="square">
            <a:spAutoFit/>
            <a:scene3d>
              <a:camera prst="orthographicFront"/>
              <a:lightRig rig="soft" dir="t">
                <a:rot lat="0" lon="0" rev="15600000"/>
              </a:lightRig>
            </a:scene3d>
            <a:sp3d extrusionH="57150" prstMaterial="softEdge">
              <a:bevelT w="25400" h="38100"/>
            </a:sp3d>
          </a:bodyPr>
          <a:lstStyle/>
          <a:p>
            <a:pPr algn="ctr">
              <a:spcBef>
                <a:spcPct val="50000"/>
              </a:spcBef>
            </a:pPr>
            <a:r>
              <a:rPr lang="zh-CN" altLang="en-US" sz="3200" b="1">
                <a:solidFill>
                  <a:schemeClr val="tx1"/>
                </a:solidFill>
                <a:effectLst/>
                <a:latin typeface="Times New Roman" panose="02020603050405020304" pitchFamily="18" charset="0"/>
              </a:rPr>
              <a:t>选 民</a:t>
            </a:r>
          </a:p>
        </p:txBody>
      </p:sp>
      <p:sp>
        <p:nvSpPr>
          <p:cNvPr id="88073" name="AutoShape 11"/>
          <p:cNvSpPr/>
          <p:nvPr/>
        </p:nvSpPr>
        <p:spPr>
          <a:xfrm flipH="1">
            <a:off x="2658522" y="3810118"/>
            <a:ext cx="607695" cy="932180"/>
          </a:xfrm>
          <a:prstGeom prst="upArrow">
            <a:avLst>
              <a:gd name="adj1" fmla="val 50000"/>
              <a:gd name="adj2" fmla="val 25000"/>
            </a:avLst>
          </a:prstGeom>
          <a:solidFill>
            <a:schemeClr val="bg1"/>
          </a:solidFill>
          <a:ln w="9525" cap="flat" cmpd="sng">
            <a:solidFill>
              <a:schemeClr val="tx1"/>
            </a:solidFill>
            <a:prstDash val="solid"/>
            <a:miter/>
            <a:headEnd type="none" w="med" len="med"/>
            <a:tailEnd type="none" w="med" len="med"/>
          </a:ln>
        </p:spPr>
        <p:txBody>
          <a:bodyPr vert="eaVert" wrap="none" anchor="ctr"/>
          <a:lstStyle/>
          <a:p>
            <a:pPr algn="ctr"/>
            <a:r>
              <a:rPr lang="zh-CN" altLang="en-US" sz="3200" b="1">
                <a:solidFill>
                  <a:srgbClr val="000000"/>
                </a:solidFill>
                <a:latin typeface="Times New Roman" panose="02020603050405020304" pitchFamily="18" charset="0"/>
              </a:rPr>
              <a:t>选</a:t>
            </a:r>
            <a:r>
              <a:rPr lang="zh-CN" altLang="en-US" sz="3200" b="1">
                <a:latin typeface="Times New Roman" panose="02020603050405020304" pitchFamily="18" charset="0"/>
              </a:rPr>
              <a:t>举</a:t>
            </a:r>
          </a:p>
        </p:txBody>
      </p:sp>
      <p:pic>
        <p:nvPicPr>
          <p:cNvPr id="4" name="图片 3"/>
          <p:cNvPicPr>
            <a:picLocks noChangeAspect="1"/>
          </p:cNvPicPr>
          <p:nvPr/>
        </p:nvPicPr>
        <p:blipFill>
          <a:blip r:embed="rId5"/>
          <a:stretch>
            <a:fillRect/>
          </a:stretch>
        </p:blipFill>
        <p:spPr>
          <a:xfrm>
            <a:off x="8862695" y="278876"/>
            <a:ext cx="1357631" cy="1117600"/>
          </a:xfrm>
          <a:prstGeom prst="rect">
            <a:avLst/>
          </a:prstGeom>
        </p:spPr>
      </p:pic>
      <p:sp>
        <p:nvSpPr>
          <p:cNvPr id="6" name="矩形 5"/>
          <p:cNvSpPr/>
          <p:nvPr/>
        </p:nvSpPr>
        <p:spPr>
          <a:xfrm>
            <a:off x="10351125" y="1087495"/>
            <a:ext cx="922020" cy="461665"/>
          </a:xfrm>
          <a:prstGeom prst="rect">
            <a:avLst/>
          </a:prstGeom>
          <a:noFill/>
          <a:ln>
            <a:noFill/>
          </a:ln>
        </p:spPr>
        <p:txBody>
          <a:bodyPr wrap="square" rtlCol="0" anchor="t">
            <a:spAutoFit/>
          </a:bodyPr>
          <a:lstStyle/>
          <a:p>
            <a:pPr algn="ctr"/>
            <a:r>
              <a:rPr lang="zh-CN" altLang="en-US" sz="2400" b="1">
                <a:solidFill>
                  <a:schemeClr val="accent4">
                    <a:lumMod val="60000"/>
                    <a:lumOff val="40000"/>
                  </a:schemeClr>
                </a:solidFill>
                <a:effectLst>
                  <a:outerShdw blurRad="38100" dist="19050" dir="2700000" algn="tl" rotWithShape="0">
                    <a:schemeClr val="dk1">
                      <a:alpha val="40000"/>
                    </a:schemeClr>
                  </a:outerShdw>
                </a:effectLst>
              </a:rPr>
              <a:t>英王</a:t>
            </a:r>
          </a:p>
        </p:txBody>
      </p:sp>
      <p:sp>
        <p:nvSpPr>
          <p:cNvPr id="7" name="上箭头 6"/>
          <p:cNvSpPr/>
          <p:nvPr/>
        </p:nvSpPr>
        <p:spPr>
          <a:xfrm rot="16200000">
            <a:off x="7773037" y="-255159"/>
            <a:ext cx="120015" cy="1818005"/>
          </a:xfrm>
          <a:prstGeom prst="up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083766" y="723603"/>
            <a:ext cx="1612900" cy="398780"/>
          </a:xfrm>
          <a:prstGeom prst="rect">
            <a:avLst/>
          </a:prstGeom>
          <a:noFill/>
          <a:ln>
            <a:noFill/>
          </a:ln>
        </p:spPr>
        <p:txBody>
          <a:bodyPr wrap="square" rtlCol="0" anchor="t">
            <a:spAutoFit/>
          </a:bodyPr>
          <a:lstStyle/>
          <a:p>
            <a:pPr algn="ctr"/>
            <a:r>
              <a:rPr lang="zh-CN" altLang="en-US" sz="2000">
                <a:solidFill>
                  <a:schemeClr val="tx1"/>
                </a:solidFill>
                <a:effectLst>
                  <a:outerShdw blurRad="38100" dist="19050" dir="2700000" algn="tl" rotWithShape="0">
                    <a:schemeClr val="dk1">
                      <a:alpha val="40000"/>
                    </a:schemeClr>
                  </a:outerShdw>
                </a:effectLst>
              </a:rPr>
              <a:t>形式任命</a:t>
            </a:r>
          </a:p>
        </p:txBody>
      </p:sp>
    </p:spTree>
    <p:extLst>
      <p:ext uri="{BB962C8B-B14F-4D97-AF65-F5344CB8AC3E}">
        <p14:creationId xmlns:p14="http://schemas.microsoft.com/office/powerpoint/2010/main" val="404425124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additive="base">
                                        <p:cTn id="7" dur="500" fill="hold"/>
                                        <p:tgtEl>
                                          <p:spTgt spid="18435"/>
                                        </p:tgtEl>
                                        <p:attrNameLst>
                                          <p:attrName>ppt_x</p:attrName>
                                        </p:attrNameLst>
                                      </p:cBhvr>
                                      <p:tavLst>
                                        <p:tav tm="0">
                                          <p:val>
                                            <p:strVal val="#ppt_x"/>
                                          </p:val>
                                        </p:tav>
                                        <p:tav tm="100000">
                                          <p:val>
                                            <p:strVal val="#ppt_x"/>
                                          </p:val>
                                        </p:tav>
                                      </p:tavLst>
                                    </p:anim>
                                    <p:anim calcmode="lin" valueType="num">
                                      <p:cBhvr additive="base">
                                        <p:cTn id="8"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8435"/>
                                        </p:tgtEl>
                                        <p:attrNameLst>
                                          <p:attrName>style.visibility</p:attrName>
                                        </p:attrNameLst>
                                      </p:cBhvr>
                                      <p:to>
                                        <p:strVal val="visible"/>
                                      </p:to>
                                    </p:set>
                                    <p:anim calcmode="lin" valueType="num">
                                      <p:cBhvr additive="base">
                                        <p:cTn id="13" dur="500" fill="hold"/>
                                        <p:tgtEl>
                                          <p:spTgt spid="18435"/>
                                        </p:tgtEl>
                                        <p:attrNameLst>
                                          <p:attrName>ppt_x</p:attrName>
                                        </p:attrNameLst>
                                      </p:cBhvr>
                                      <p:tavLst>
                                        <p:tav tm="0">
                                          <p:val>
                                            <p:strVal val="#ppt_x"/>
                                          </p:val>
                                        </p:tav>
                                        <p:tav tm="100000">
                                          <p:val>
                                            <p:strVal val="#ppt_x"/>
                                          </p:val>
                                        </p:tav>
                                      </p:tavLst>
                                    </p:anim>
                                    <p:anim calcmode="lin" valueType="num">
                                      <p:cBhvr additive="base">
                                        <p:cTn id="14" dur="500" fill="hold"/>
                                        <p:tgtEl>
                                          <p:spTgt spid="1843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8070"/>
                                        </p:tgtEl>
                                        <p:attrNameLst>
                                          <p:attrName>style.visibility</p:attrName>
                                        </p:attrNameLst>
                                      </p:cBhvr>
                                      <p:to>
                                        <p:strVal val="visible"/>
                                      </p:to>
                                    </p:set>
                                    <p:anim calcmode="lin" valueType="num">
                                      <p:cBhvr additive="base">
                                        <p:cTn id="19" dur="500" fill="hold"/>
                                        <p:tgtEl>
                                          <p:spTgt spid="88070"/>
                                        </p:tgtEl>
                                        <p:attrNameLst>
                                          <p:attrName>ppt_x</p:attrName>
                                        </p:attrNameLst>
                                      </p:cBhvr>
                                      <p:tavLst>
                                        <p:tav tm="0">
                                          <p:val>
                                            <p:strVal val="#ppt_x"/>
                                          </p:val>
                                        </p:tav>
                                        <p:tav tm="100000">
                                          <p:val>
                                            <p:strVal val="#ppt_x"/>
                                          </p:val>
                                        </p:tav>
                                      </p:tavLst>
                                    </p:anim>
                                    <p:anim calcmode="lin" valueType="num">
                                      <p:cBhvr additive="base">
                                        <p:cTn id="20" dur="500" fill="hold"/>
                                        <p:tgtEl>
                                          <p:spTgt spid="8807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8073"/>
                                        </p:tgtEl>
                                        <p:attrNameLst>
                                          <p:attrName>style.visibility</p:attrName>
                                        </p:attrNameLst>
                                      </p:cBhvr>
                                      <p:to>
                                        <p:strVal val="visible"/>
                                      </p:to>
                                    </p:set>
                                    <p:anim calcmode="lin" valueType="num">
                                      <p:cBhvr additive="base">
                                        <p:cTn id="25" dur="500" fill="hold"/>
                                        <p:tgtEl>
                                          <p:spTgt spid="88073"/>
                                        </p:tgtEl>
                                        <p:attrNameLst>
                                          <p:attrName>ppt_x</p:attrName>
                                        </p:attrNameLst>
                                      </p:cBhvr>
                                      <p:tavLst>
                                        <p:tav tm="0">
                                          <p:val>
                                            <p:strVal val="#ppt_x"/>
                                          </p:val>
                                        </p:tav>
                                        <p:tav tm="100000">
                                          <p:val>
                                            <p:strVal val="#ppt_x"/>
                                          </p:val>
                                        </p:tav>
                                      </p:tavLst>
                                    </p:anim>
                                    <p:anim calcmode="lin" valueType="num">
                                      <p:cBhvr additive="base">
                                        <p:cTn id="26" dur="500" fill="hold"/>
                                        <p:tgtEl>
                                          <p:spTgt spid="88073"/>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after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8438"/>
                                        </p:tgtEl>
                                        <p:attrNameLst>
                                          <p:attrName>style.visibility</p:attrName>
                                        </p:attrNameLst>
                                      </p:cBhvr>
                                      <p:to>
                                        <p:strVal val="visible"/>
                                      </p:to>
                                    </p:set>
                                    <p:anim calcmode="lin" valueType="num">
                                      <p:cBhvr additive="base">
                                        <p:cTn id="31" dur="500" fill="hold"/>
                                        <p:tgtEl>
                                          <p:spTgt spid="18438"/>
                                        </p:tgtEl>
                                        <p:attrNameLst>
                                          <p:attrName>ppt_x</p:attrName>
                                        </p:attrNameLst>
                                      </p:cBhvr>
                                      <p:tavLst>
                                        <p:tav tm="0">
                                          <p:val>
                                            <p:strVal val="#ppt_x"/>
                                          </p:val>
                                        </p:tav>
                                        <p:tav tm="100000">
                                          <p:val>
                                            <p:strVal val="#ppt_x"/>
                                          </p:val>
                                        </p:tav>
                                      </p:tavLst>
                                    </p:anim>
                                    <p:anim calcmode="lin" valueType="num">
                                      <p:cBhvr additive="base">
                                        <p:cTn id="32"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8446"/>
                                        </p:tgtEl>
                                        <p:attrNameLst>
                                          <p:attrName>style.visibility</p:attrName>
                                        </p:attrNameLst>
                                      </p:cBhvr>
                                      <p:to>
                                        <p:strVal val="visible"/>
                                      </p:to>
                                    </p:set>
                                    <p:anim calcmode="lin" valueType="num">
                                      <p:cBhvr additive="base">
                                        <p:cTn id="43" dur="500" fill="hold"/>
                                        <p:tgtEl>
                                          <p:spTgt spid="18446"/>
                                        </p:tgtEl>
                                        <p:attrNameLst>
                                          <p:attrName>ppt_x</p:attrName>
                                        </p:attrNameLst>
                                      </p:cBhvr>
                                      <p:tavLst>
                                        <p:tav tm="0">
                                          <p:val>
                                            <p:strVal val="#ppt_x"/>
                                          </p:val>
                                        </p:tav>
                                        <p:tav tm="100000">
                                          <p:val>
                                            <p:strVal val="#ppt_x"/>
                                          </p:val>
                                        </p:tav>
                                      </p:tavLst>
                                    </p:anim>
                                    <p:anim calcmode="lin" valueType="num">
                                      <p:cBhvr additive="base">
                                        <p:cTn id="44" dur="500" fill="hold"/>
                                        <p:tgtEl>
                                          <p:spTgt spid="18446"/>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2" presetClass="entr" presetSubtype="4" fill="hold" nodeType="clickEffect">
                                  <p:stCondLst>
                                    <p:cond delay="0"/>
                                  </p:stCondLst>
                                  <p:childTnLst>
                                    <p:set>
                                      <p:cBhvr>
                                        <p:cTn id="48" dur="1" fill="hold">
                                          <p:stCondLst>
                                            <p:cond delay="0"/>
                                          </p:stCondLst>
                                        </p:cTn>
                                        <p:tgtEl>
                                          <p:spTgt spid="18446"/>
                                        </p:tgtEl>
                                        <p:attrNameLst>
                                          <p:attrName>style.visibility</p:attrName>
                                        </p:attrNameLst>
                                      </p:cBhvr>
                                      <p:to>
                                        <p:strVal val="visible"/>
                                      </p:to>
                                    </p:set>
                                    <p:anim calcmode="lin" valueType="num">
                                      <p:cBhvr additive="base">
                                        <p:cTn id="49" dur="500" fill="hold"/>
                                        <p:tgtEl>
                                          <p:spTgt spid="18446"/>
                                        </p:tgtEl>
                                        <p:attrNameLst>
                                          <p:attrName>ppt_x</p:attrName>
                                        </p:attrNameLst>
                                      </p:cBhvr>
                                      <p:tavLst>
                                        <p:tav tm="0">
                                          <p:val>
                                            <p:strVal val="#ppt_x"/>
                                          </p:val>
                                        </p:tav>
                                        <p:tav tm="100000">
                                          <p:val>
                                            <p:strVal val="#ppt_x"/>
                                          </p:val>
                                        </p:tav>
                                      </p:tavLst>
                                    </p:anim>
                                    <p:anim calcmode="lin" valueType="num">
                                      <p:cBhvr additive="base">
                                        <p:cTn id="50" dur="500" fill="hold"/>
                                        <p:tgtEl>
                                          <p:spTgt spid="18446"/>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afterGroup">
                            <p:stCondLst>
                              <p:cond delay="0"/>
                            </p:stCondLst>
                            <p:childTnLst>
                              <p:par>
                                <p:cTn id="53" presetID="2" presetClass="entr" presetSubtype="4" fill="hold" nodeType="clickEffect">
                                  <p:stCondLst>
                                    <p:cond delay="0"/>
                                  </p:stCondLst>
                                  <p:childTnLst>
                                    <p:set>
                                      <p:cBhvr>
                                        <p:cTn id="54" dur="1" fill="hold">
                                          <p:stCondLst>
                                            <p:cond delay="0"/>
                                          </p:stCondLst>
                                        </p:cTn>
                                        <p:tgtEl>
                                          <p:spTgt spid="18453"/>
                                        </p:tgtEl>
                                        <p:attrNameLst>
                                          <p:attrName>style.visibility</p:attrName>
                                        </p:attrNameLst>
                                      </p:cBhvr>
                                      <p:to>
                                        <p:strVal val="visible"/>
                                      </p:to>
                                    </p:set>
                                    <p:anim calcmode="lin" valueType="num">
                                      <p:cBhvr additive="base">
                                        <p:cTn id="55" dur="500" fill="hold"/>
                                        <p:tgtEl>
                                          <p:spTgt spid="18453"/>
                                        </p:tgtEl>
                                        <p:attrNameLst>
                                          <p:attrName>ppt_x</p:attrName>
                                        </p:attrNameLst>
                                      </p:cBhvr>
                                      <p:tavLst>
                                        <p:tav tm="0">
                                          <p:val>
                                            <p:strVal val="#ppt_x"/>
                                          </p:val>
                                        </p:tav>
                                        <p:tav tm="100000">
                                          <p:val>
                                            <p:strVal val="#ppt_x"/>
                                          </p:val>
                                        </p:tav>
                                      </p:tavLst>
                                    </p:anim>
                                    <p:anim calcmode="lin" valueType="num">
                                      <p:cBhvr additive="base">
                                        <p:cTn id="56" dur="500" fill="hold"/>
                                        <p:tgtEl>
                                          <p:spTgt spid="18453"/>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after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500" fill="hold"/>
                                        <p:tgtEl>
                                          <p:spTgt spid="6"/>
                                        </p:tgtEl>
                                        <p:attrNameLst>
                                          <p:attrName>ppt_x</p:attrName>
                                        </p:attrNameLst>
                                      </p:cBhvr>
                                      <p:tavLst>
                                        <p:tav tm="0">
                                          <p:val>
                                            <p:strVal val="#ppt_x"/>
                                          </p:val>
                                        </p:tav>
                                        <p:tav tm="100000">
                                          <p:val>
                                            <p:strVal val="#ppt_x"/>
                                          </p:val>
                                        </p:tav>
                                      </p:tavLst>
                                    </p:anim>
                                    <p:anim calcmode="lin" valueType="num">
                                      <p:cBhvr additive="base">
                                        <p:cTn id="6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afterGroup">
                            <p:stCondLst>
                              <p:cond delay="0"/>
                            </p:stCondLst>
                            <p:childTnLst>
                              <p:par>
                                <p:cTn id="65" presetID="2" presetClass="entr" presetSubtype="4" fill="hold" nodeType="clickEffect">
                                  <p:stCondLst>
                                    <p:cond delay="0"/>
                                  </p:stCondLst>
                                  <p:childTnLst>
                                    <p:set>
                                      <p:cBhvr>
                                        <p:cTn id="66" dur="1" fill="hold">
                                          <p:stCondLst>
                                            <p:cond delay="0"/>
                                          </p:stCondLst>
                                        </p:cTn>
                                        <p:tgtEl>
                                          <p:spTgt spid="4"/>
                                        </p:tgtEl>
                                        <p:attrNameLst>
                                          <p:attrName>style.visibility</p:attrName>
                                        </p:attrNameLst>
                                      </p:cBhvr>
                                      <p:to>
                                        <p:strVal val="visible"/>
                                      </p:to>
                                    </p:set>
                                    <p:anim calcmode="lin" valueType="num">
                                      <p:cBhvr additive="base">
                                        <p:cTn id="67" dur="500" fill="hold"/>
                                        <p:tgtEl>
                                          <p:spTgt spid="4"/>
                                        </p:tgtEl>
                                        <p:attrNameLst>
                                          <p:attrName>ppt_x</p:attrName>
                                        </p:attrNameLst>
                                      </p:cBhvr>
                                      <p:tavLst>
                                        <p:tav tm="0">
                                          <p:val>
                                            <p:strVal val="#ppt_x"/>
                                          </p:val>
                                        </p:tav>
                                        <p:tav tm="100000">
                                          <p:val>
                                            <p:strVal val="#ppt_x"/>
                                          </p:val>
                                        </p:tav>
                                      </p:tavLst>
                                    </p:anim>
                                    <p:anim calcmode="lin" valueType="num">
                                      <p:cBhvr additive="base">
                                        <p:cTn id="6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after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500" fill="hold"/>
                                        <p:tgtEl>
                                          <p:spTgt spid="8"/>
                                        </p:tgtEl>
                                        <p:attrNameLst>
                                          <p:attrName>ppt_x</p:attrName>
                                        </p:attrNameLst>
                                      </p:cBhvr>
                                      <p:tavLst>
                                        <p:tav tm="0">
                                          <p:val>
                                            <p:strVal val="#ppt_x"/>
                                          </p:val>
                                        </p:tav>
                                        <p:tav tm="100000">
                                          <p:val>
                                            <p:strVal val="#ppt_x"/>
                                          </p:val>
                                        </p:tav>
                                      </p:tavLst>
                                    </p:anim>
                                    <p:anim calcmode="lin" valueType="num">
                                      <p:cBhvr additive="base">
                                        <p:cTn id="7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75" fill="hold" nodeType="clickPar">
                      <p:stCondLst>
                        <p:cond delay="indefinite"/>
                      </p:stCondLst>
                      <p:childTnLst>
                        <p:par>
                          <p:cTn id="76" fill="hold" nodeType="afterGroup">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additive="base">
                                        <p:cTn id="79" dur="500" fill="hold"/>
                                        <p:tgtEl>
                                          <p:spTgt spid="7"/>
                                        </p:tgtEl>
                                        <p:attrNameLst>
                                          <p:attrName>ppt_x</p:attrName>
                                        </p:attrNameLst>
                                      </p:cBhvr>
                                      <p:tavLst>
                                        <p:tav tm="0">
                                          <p:val>
                                            <p:strVal val="#ppt_x"/>
                                          </p:val>
                                        </p:tav>
                                        <p:tav tm="100000">
                                          <p:val>
                                            <p:strVal val="#ppt_x"/>
                                          </p:val>
                                        </p:tav>
                                      </p:tavLst>
                                    </p:anim>
                                    <p:anim calcmode="lin" valueType="num">
                                      <p:cBhvr additive="base">
                                        <p:cTn id="8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2" presetClass="entr" presetSubtype="4" fill="hold" nodeType="clickEffect">
                                  <p:stCondLst>
                                    <p:cond delay="0"/>
                                  </p:stCondLst>
                                  <p:childTnLst>
                                    <p:set>
                                      <p:cBhvr>
                                        <p:cTn id="84" dur="1" fill="hold">
                                          <p:stCondLst>
                                            <p:cond delay="0"/>
                                          </p:stCondLst>
                                        </p:cTn>
                                        <p:tgtEl>
                                          <p:spTgt spid="18453"/>
                                        </p:tgtEl>
                                        <p:attrNameLst>
                                          <p:attrName>style.visibility</p:attrName>
                                        </p:attrNameLst>
                                      </p:cBhvr>
                                      <p:to>
                                        <p:strVal val="visible"/>
                                      </p:to>
                                    </p:set>
                                    <p:anim calcmode="lin" valueType="num">
                                      <p:cBhvr additive="base">
                                        <p:cTn id="85" dur="500" fill="hold"/>
                                        <p:tgtEl>
                                          <p:spTgt spid="18453"/>
                                        </p:tgtEl>
                                        <p:attrNameLst>
                                          <p:attrName>ppt_x</p:attrName>
                                        </p:attrNameLst>
                                      </p:cBhvr>
                                      <p:tavLst>
                                        <p:tav tm="0">
                                          <p:val>
                                            <p:strVal val="#ppt_x"/>
                                          </p:val>
                                        </p:tav>
                                        <p:tav tm="100000">
                                          <p:val>
                                            <p:strVal val="#ppt_x"/>
                                          </p:val>
                                        </p:tav>
                                      </p:tavLst>
                                    </p:anim>
                                    <p:anim calcmode="lin" valueType="num">
                                      <p:cBhvr additive="base">
                                        <p:cTn id="86" dur="500" fill="hold"/>
                                        <p:tgtEl>
                                          <p:spTgt spid="18453"/>
                                        </p:tgtEl>
                                        <p:attrNameLst>
                                          <p:attrName>ppt_y</p:attrName>
                                        </p:attrNameLst>
                                      </p:cBhvr>
                                      <p:tavLst>
                                        <p:tav tm="0">
                                          <p:val>
                                            <p:strVal val="1+#ppt_h/2"/>
                                          </p:val>
                                        </p:tav>
                                        <p:tav tm="100000">
                                          <p:val>
                                            <p:strVal val="#ppt_y"/>
                                          </p:val>
                                        </p:tav>
                                      </p:tavLst>
                                    </p:anim>
                                  </p:childTnLst>
                                </p:cTn>
                              </p:par>
                            </p:childTnLst>
                          </p:cTn>
                        </p:par>
                      </p:childTnLst>
                    </p:cTn>
                  </p:par>
                  <p:par>
                    <p:cTn id="87" fill="hold" nodeType="clickPar">
                      <p:stCondLst>
                        <p:cond delay="indefinite"/>
                      </p:stCondLst>
                      <p:childTnLst>
                        <p:par>
                          <p:cTn id="88" fill="hold" nodeType="afterGroup">
                            <p:stCondLst>
                              <p:cond delay="0"/>
                            </p:stCondLst>
                            <p:childTnLst>
                              <p:par>
                                <p:cTn id="89" presetID="2" presetClass="entr" presetSubtype="4" fill="hold" nodeType="clickEffect">
                                  <p:stCondLst>
                                    <p:cond delay="0"/>
                                  </p:stCondLst>
                                  <p:childTnLst>
                                    <p:set>
                                      <p:cBhvr>
                                        <p:cTn id="90" dur="1" fill="hold">
                                          <p:stCondLst>
                                            <p:cond delay="0"/>
                                          </p:stCondLst>
                                        </p:cTn>
                                        <p:tgtEl>
                                          <p:spTgt spid="18461"/>
                                        </p:tgtEl>
                                        <p:attrNameLst>
                                          <p:attrName>style.visibility</p:attrName>
                                        </p:attrNameLst>
                                      </p:cBhvr>
                                      <p:to>
                                        <p:strVal val="visible"/>
                                      </p:to>
                                    </p:set>
                                    <p:anim calcmode="lin" valueType="num">
                                      <p:cBhvr additive="base">
                                        <p:cTn id="91" dur="500" fill="hold"/>
                                        <p:tgtEl>
                                          <p:spTgt spid="18461"/>
                                        </p:tgtEl>
                                        <p:attrNameLst>
                                          <p:attrName>ppt_x</p:attrName>
                                        </p:attrNameLst>
                                      </p:cBhvr>
                                      <p:tavLst>
                                        <p:tav tm="0">
                                          <p:val>
                                            <p:strVal val="#ppt_x"/>
                                          </p:val>
                                        </p:tav>
                                        <p:tav tm="100000">
                                          <p:val>
                                            <p:strVal val="#ppt_x"/>
                                          </p:val>
                                        </p:tav>
                                      </p:tavLst>
                                    </p:anim>
                                    <p:anim calcmode="lin" valueType="num">
                                      <p:cBhvr additive="base">
                                        <p:cTn id="92" dur="500" fill="hold"/>
                                        <p:tgtEl>
                                          <p:spTgt spid="184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8070" grpId="0"/>
      <p:bldP spid="88073" grpId="0"/>
      <p:bldP spid="6" grpId="0"/>
      <p:bldP spid="7" grpId="0"/>
      <p:bldP spid="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3363" name="Picture 3" descr="图片1">
            <a:hlinkClick action="ppaction://noaction"/>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7874598" y="559171"/>
            <a:ext cx="4078220" cy="2714253"/>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43364" name="Text Box 4"/>
          <p:cNvSpPr txBox="1">
            <a:spLocks noChangeArrowheads="1"/>
          </p:cNvSpPr>
          <p:nvPr/>
        </p:nvSpPr>
        <p:spPr bwMode="auto">
          <a:xfrm>
            <a:off x="87555" y="981113"/>
            <a:ext cx="7367493"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zh-CN" sz="2800" b="1"/>
              <a:t>       </a:t>
            </a:r>
            <a:r>
              <a:rPr lang="zh-CN" altLang="en-US" sz="2800" b="1"/>
              <a:t>英国前首相布莱尔追随美国出兵伊拉克，因而在国内饱受争议，你认为：</a:t>
            </a:r>
            <a:endParaRPr lang="zh-CN" altLang="en-US" sz="2800" b="1">
              <a:solidFill>
                <a:srgbClr val="CC3300"/>
              </a:solidFill>
            </a:endParaRPr>
          </a:p>
          <a:p>
            <a:r>
              <a:rPr lang="zh-CN" altLang="en-US" sz="2800" b="1">
                <a:solidFill>
                  <a:srgbClr val="CC3300"/>
                </a:solidFill>
              </a:rPr>
              <a:t>◆  内阁成员大体上是赞成还是反对？为什么？</a:t>
            </a:r>
          </a:p>
        </p:txBody>
      </p:sp>
      <p:sp>
        <p:nvSpPr>
          <p:cNvPr id="143365" name="Text Box 5"/>
          <p:cNvSpPr txBox="1">
            <a:spLocks noChangeArrowheads="1"/>
          </p:cNvSpPr>
          <p:nvPr/>
        </p:nvSpPr>
        <p:spPr bwMode="auto">
          <a:xfrm>
            <a:off x="334433" y="3357563"/>
            <a:ext cx="11425767"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CC3300"/>
                </a:solidFill>
              </a:rPr>
              <a:t>◆  </a:t>
            </a:r>
            <a:r>
              <a:rPr lang="zh-CN" altLang="en-US" sz="2800" b="1">
                <a:solidFill>
                  <a:srgbClr val="CC3300"/>
                </a:solidFill>
              </a:rPr>
              <a:t>女王伊丽莎白二世如果反对，布莱尔会不会为此而撤兵，为什么？</a:t>
            </a:r>
          </a:p>
        </p:txBody>
      </p:sp>
      <p:sp>
        <p:nvSpPr>
          <p:cNvPr id="143366" name="Text Box 6"/>
          <p:cNvSpPr txBox="1">
            <a:spLocks noChangeArrowheads="1"/>
          </p:cNvSpPr>
          <p:nvPr/>
        </p:nvSpPr>
        <p:spPr bwMode="auto">
          <a:xfrm>
            <a:off x="444054" y="4606833"/>
            <a:ext cx="1142576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2800" b="1">
                <a:solidFill>
                  <a:srgbClr val="CC3300"/>
                </a:solidFill>
              </a:rPr>
              <a:t>◆  </a:t>
            </a:r>
            <a:r>
              <a:rPr lang="zh-CN" altLang="en-US" sz="2800" b="1">
                <a:solidFill>
                  <a:srgbClr val="CC3300"/>
                </a:solidFill>
              </a:rPr>
              <a:t>如果议会中大多数都极力反对，结果又会如何？</a:t>
            </a:r>
          </a:p>
        </p:txBody>
      </p:sp>
      <p:sp>
        <p:nvSpPr>
          <p:cNvPr id="143367" name="Text Box 7"/>
          <p:cNvSpPr txBox="1">
            <a:spLocks noChangeArrowheads="1"/>
          </p:cNvSpPr>
          <p:nvPr/>
        </p:nvSpPr>
        <p:spPr bwMode="auto">
          <a:xfrm>
            <a:off x="1488018" y="4033044"/>
            <a:ext cx="9984316" cy="5191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800" b="1">
                <a:solidFill>
                  <a:srgbClr val="000066"/>
                </a:solidFill>
              </a:rPr>
              <a:t>不会。首相掌握行政大权，不对国王负责。</a:t>
            </a:r>
            <a:endParaRPr lang="zh-CN" altLang="en-US" sz="2800" b="1"/>
          </a:p>
        </p:txBody>
      </p:sp>
      <p:sp>
        <p:nvSpPr>
          <p:cNvPr id="143368" name="Text Box 8"/>
          <p:cNvSpPr txBox="1">
            <a:spLocks noChangeArrowheads="1"/>
          </p:cNvSpPr>
          <p:nvPr/>
        </p:nvSpPr>
        <p:spPr bwMode="auto">
          <a:xfrm>
            <a:off x="814917" y="2366108"/>
            <a:ext cx="6527800" cy="519112"/>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kumimoji="1" lang="zh-CN" altLang="en-US" sz="2800" b="1">
                <a:solidFill>
                  <a:srgbClr val="000066"/>
                </a:solidFill>
              </a:rPr>
              <a:t>赞同。集体负责，共同进退。</a:t>
            </a:r>
            <a:endParaRPr lang="zh-CN" altLang="en-US" sz="2800"/>
          </a:p>
        </p:txBody>
      </p:sp>
      <p:sp>
        <p:nvSpPr>
          <p:cNvPr id="143369" name="Text Box 9"/>
          <p:cNvSpPr txBox="1">
            <a:spLocks noChangeArrowheads="1"/>
          </p:cNvSpPr>
          <p:nvPr/>
        </p:nvSpPr>
        <p:spPr bwMode="auto">
          <a:xfrm>
            <a:off x="313864" y="5212323"/>
            <a:ext cx="11618384" cy="9461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800" b="1">
                <a:solidFill>
                  <a:srgbClr val="000066"/>
                </a:solidFill>
                <a:latin typeface="黑体" panose="02010609060101010101" pitchFamily="2" charset="-122"/>
              </a:rPr>
              <a:t>   </a:t>
            </a:r>
            <a:r>
              <a:rPr kumimoji="1" lang="zh-CN" altLang="en-US" sz="2800" b="1">
                <a:solidFill>
                  <a:srgbClr val="000066"/>
                </a:solidFill>
                <a:latin typeface="黑体" panose="02010609060101010101" pitchFamily="2" charset="-122"/>
              </a:rPr>
              <a:t>议会可以通过对政府的不信任案，要求内阁下台；内阁要么下台，要么宣布解散议会，重新选举。</a:t>
            </a:r>
            <a:endParaRPr lang="zh-CN" altLang="en-US" sz="2800">
              <a:latin typeface="黑体" pitchFamily="2" charset="-122"/>
            </a:endParaRPr>
          </a:p>
        </p:txBody>
      </p:sp>
    </p:spTree>
    <p:extLst>
      <p:ext uri="{BB962C8B-B14F-4D97-AF65-F5344CB8AC3E}">
        <p14:creationId xmlns:p14="http://schemas.microsoft.com/office/powerpoint/2010/main" val="2499731477"/>
      </p:ext>
    </p:extLst>
  </p:cSld>
  <p:clrMapOvr>
    <a:masterClrMapping/>
  </p:clrMapOvr>
  <p:transition>
    <p:newsflash/>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43368"/>
                                        </p:tgtEl>
                                        <p:attrNameLst>
                                          <p:attrName>style.visibility</p:attrName>
                                        </p:attrNameLst>
                                      </p:cBhvr>
                                      <p:to>
                                        <p:strVal val="visible"/>
                                      </p:to>
                                    </p:set>
                                    <p:animEffect transition="in" filter="wedge">
                                      <p:cBhvr>
                                        <p:cTn id="7" dur="1000"/>
                                        <p:tgtEl>
                                          <p:spTgt spid="143368"/>
                                        </p:tgtEl>
                                      </p:cBhvr>
                                    </p:animEffect>
                                  </p:childTnLst>
                                </p:cTn>
                              </p:par>
                            </p:childTnLst>
                          </p:cTn>
                        </p:par>
                        <p:par>
                          <p:cTn id="8" fill="hold" nodeType="afterGroup">
                            <p:stCondLst>
                              <p:cond delay="1000"/>
                            </p:stCondLst>
                            <p:childTnLst>
                              <p:par>
                                <p:cTn id="9" presetID="2" presetClass="entr" presetSubtype="8" fill="hold" grpId="0" nodeType="afterEffect">
                                  <p:stCondLst>
                                    <p:cond delay="0"/>
                                  </p:stCondLst>
                                  <p:childTnLst>
                                    <p:set>
                                      <p:cBhvr>
                                        <p:cTn id="10" dur="1" fill="hold">
                                          <p:stCondLst>
                                            <p:cond delay="0"/>
                                          </p:stCondLst>
                                        </p:cTn>
                                        <p:tgtEl>
                                          <p:spTgt spid="143365"/>
                                        </p:tgtEl>
                                        <p:attrNameLst>
                                          <p:attrName>style.visibility</p:attrName>
                                        </p:attrNameLst>
                                      </p:cBhvr>
                                      <p:to>
                                        <p:strVal val="visible"/>
                                      </p:to>
                                    </p:set>
                                    <p:anim calcmode="lin" valueType="num">
                                      <p:cBhvr additive="base">
                                        <p:cTn id="11" dur="2000" fill="hold"/>
                                        <p:tgtEl>
                                          <p:spTgt spid="143365"/>
                                        </p:tgtEl>
                                        <p:attrNameLst>
                                          <p:attrName>ppt_x</p:attrName>
                                        </p:attrNameLst>
                                      </p:cBhvr>
                                      <p:tavLst>
                                        <p:tav tm="0">
                                          <p:val>
                                            <p:strVal val="0-#ppt_w/2"/>
                                          </p:val>
                                        </p:tav>
                                        <p:tav tm="100000">
                                          <p:val>
                                            <p:strVal val="#ppt_x"/>
                                          </p:val>
                                        </p:tav>
                                      </p:tavLst>
                                    </p:anim>
                                    <p:anim calcmode="lin" valueType="num">
                                      <p:cBhvr additive="base">
                                        <p:cTn id="12" dur="2000" fill="hold"/>
                                        <p:tgtEl>
                                          <p:spTgt spid="143365"/>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143367"/>
                                        </p:tgtEl>
                                        <p:attrNameLst>
                                          <p:attrName>style.visibility</p:attrName>
                                        </p:attrNameLst>
                                      </p:cBhvr>
                                      <p:to>
                                        <p:strVal val="visible"/>
                                      </p:to>
                                    </p:set>
                                    <p:animEffect transition="in" filter="wedge">
                                      <p:cBhvr>
                                        <p:cTn id="17" dur="1000"/>
                                        <p:tgtEl>
                                          <p:spTgt spid="143367"/>
                                        </p:tgtEl>
                                      </p:cBhvr>
                                    </p:animEffect>
                                  </p:childTnLst>
                                </p:cTn>
                              </p:par>
                            </p:childTnLst>
                          </p:cTn>
                        </p:par>
                        <p:par>
                          <p:cTn id="18" fill="hold" nodeType="afterGroup">
                            <p:stCondLst>
                              <p:cond delay="1000"/>
                            </p:stCondLst>
                            <p:childTnLst>
                              <p:par>
                                <p:cTn id="19" presetID="2" presetClass="entr" presetSubtype="8" fill="hold" grpId="0" nodeType="afterEffect">
                                  <p:stCondLst>
                                    <p:cond delay="0"/>
                                  </p:stCondLst>
                                  <p:childTnLst>
                                    <p:set>
                                      <p:cBhvr>
                                        <p:cTn id="20" dur="1" fill="hold">
                                          <p:stCondLst>
                                            <p:cond delay="0"/>
                                          </p:stCondLst>
                                        </p:cTn>
                                        <p:tgtEl>
                                          <p:spTgt spid="143366"/>
                                        </p:tgtEl>
                                        <p:attrNameLst>
                                          <p:attrName>style.visibility</p:attrName>
                                        </p:attrNameLst>
                                      </p:cBhvr>
                                      <p:to>
                                        <p:strVal val="visible"/>
                                      </p:to>
                                    </p:set>
                                    <p:anim calcmode="lin" valueType="num">
                                      <p:cBhvr additive="base">
                                        <p:cTn id="21" dur="2000" fill="hold"/>
                                        <p:tgtEl>
                                          <p:spTgt spid="143366"/>
                                        </p:tgtEl>
                                        <p:attrNameLst>
                                          <p:attrName>ppt_x</p:attrName>
                                        </p:attrNameLst>
                                      </p:cBhvr>
                                      <p:tavLst>
                                        <p:tav tm="0">
                                          <p:val>
                                            <p:strVal val="0-#ppt_w/2"/>
                                          </p:val>
                                        </p:tav>
                                        <p:tav tm="100000">
                                          <p:val>
                                            <p:strVal val="#ppt_x"/>
                                          </p:val>
                                        </p:tav>
                                      </p:tavLst>
                                    </p:anim>
                                    <p:anim calcmode="lin" valueType="num">
                                      <p:cBhvr additive="base">
                                        <p:cTn id="22" dur="2000" fill="hold"/>
                                        <p:tgtEl>
                                          <p:spTgt spid="143366"/>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afterGroup">
                            <p:stCondLst>
                              <p:cond delay="0"/>
                            </p:stCondLst>
                            <p:childTnLst>
                              <p:par>
                                <p:cTn id="25" presetID="20" presetClass="entr" presetSubtype="0" fill="hold" grpId="0" nodeType="clickEffect">
                                  <p:stCondLst>
                                    <p:cond delay="0"/>
                                  </p:stCondLst>
                                  <p:childTnLst>
                                    <p:set>
                                      <p:cBhvr>
                                        <p:cTn id="26" dur="1" fill="hold">
                                          <p:stCondLst>
                                            <p:cond delay="0"/>
                                          </p:stCondLst>
                                        </p:cTn>
                                        <p:tgtEl>
                                          <p:spTgt spid="143369"/>
                                        </p:tgtEl>
                                        <p:attrNameLst>
                                          <p:attrName>style.visibility</p:attrName>
                                        </p:attrNameLst>
                                      </p:cBhvr>
                                      <p:to>
                                        <p:strVal val="visible"/>
                                      </p:to>
                                    </p:set>
                                    <p:animEffect transition="in" filter="wedge">
                                      <p:cBhvr>
                                        <p:cTn id="27" dur="2000"/>
                                        <p:tgtEl>
                                          <p:spTgt spid="1433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5" grpId="0"/>
      <p:bldP spid="143366" grpId="0"/>
      <p:bldP spid="143367" grpId="0"/>
      <p:bldP spid="143368" grpId="0"/>
      <p:bldP spid="143369"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1314" name="Text Box 2"/>
          <p:cNvSpPr txBox="1">
            <a:spLocks noChangeArrowheads="1"/>
          </p:cNvSpPr>
          <p:nvPr/>
        </p:nvSpPr>
        <p:spPr bwMode="auto">
          <a:xfrm>
            <a:off x="3009901" y="517525"/>
            <a:ext cx="673523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sz="4000" b="1">
                <a:solidFill>
                  <a:srgbClr val="000099"/>
                </a:solidFill>
              </a:rPr>
              <a:t>英王扮演的角色</a:t>
            </a:r>
            <a:endParaRPr lang="en-US" sz="4000" b="1">
              <a:solidFill>
                <a:srgbClr val="000099"/>
              </a:solidFill>
            </a:endParaRPr>
          </a:p>
        </p:txBody>
      </p:sp>
      <p:pic>
        <p:nvPicPr>
          <p:cNvPr id="141315" name="Picture 3" descr="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2385" y="1219200"/>
            <a:ext cx="6636148" cy="48478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1316" name="矩形 5"/>
          <p:cNvSpPr>
            <a:spLocks noChangeArrowheads="1"/>
          </p:cNvSpPr>
          <p:nvPr/>
        </p:nvSpPr>
        <p:spPr bwMode="auto">
          <a:xfrm>
            <a:off x="7349863" y="1219200"/>
            <a:ext cx="4580367" cy="3046988"/>
          </a:xfrm>
          <a:prstGeom prst="rect">
            <a:avLst/>
          </a:prstGeom>
          <a:solidFill>
            <a:schemeClr val="bg1">
              <a:alpha val="87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r>
              <a:rPr lang="zh-CN" sz="3200" b="1">
                <a:latin typeface="楷体_GB2312" pitchFamily="49" charset="-122"/>
                <a:ea typeface="楷体_GB2312" pitchFamily="49" charset="-122"/>
              </a:rPr>
              <a:t>英国女王的头衔全称是</a:t>
            </a:r>
            <a:r>
              <a:rPr lang="zh-CN" sz="3200" b="1">
                <a:ea typeface="楷体_GB2312" pitchFamily="49" charset="-122"/>
              </a:rPr>
              <a:t>“</a:t>
            </a:r>
            <a:r>
              <a:rPr lang="zh-CN" sz="3200" b="1">
                <a:solidFill>
                  <a:srgbClr val="2204FE"/>
                </a:solidFill>
                <a:latin typeface="楷体_GB2312" pitchFamily="49" charset="-122"/>
                <a:ea typeface="楷体_GB2312" pitchFamily="49" charset="-122"/>
              </a:rPr>
              <a:t>天佑大不列颠及北爱尔兰联合王国和她的其他领土及领地的女王、英联邦元首、基督教护教者伊丽莎白二世</a:t>
            </a:r>
            <a:r>
              <a:rPr lang="zh-CN" sz="3200" b="1">
                <a:ea typeface="楷体_GB2312" pitchFamily="49" charset="-122"/>
              </a:rPr>
              <a:t>”</a:t>
            </a:r>
            <a:endParaRPr lang="zh-CN" sz="3200">
              <a:ea typeface="华文中宋" pitchFamily="2" charset="-122"/>
            </a:endParaRPr>
          </a:p>
        </p:txBody>
      </p:sp>
    </p:spTree>
    <p:extLst>
      <p:ext uri="{BB962C8B-B14F-4D97-AF65-F5344CB8AC3E}">
        <p14:creationId xmlns:p14="http://schemas.microsoft.com/office/powerpoint/2010/main" val="2953738653"/>
      </p:ext>
    </p:extLst>
  </p:cSld>
  <p:clrMapOvr>
    <a:masterClrMapping/>
  </p:clrMapOvr>
  <p:transition>
    <p:wheel spokes="2"/>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2338" name="Text Box 2"/>
          <p:cNvSpPr txBox="1">
            <a:spLocks noChangeArrowheads="1"/>
          </p:cNvSpPr>
          <p:nvPr/>
        </p:nvSpPr>
        <p:spPr bwMode="auto">
          <a:xfrm>
            <a:off x="0" y="639763"/>
            <a:ext cx="12192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zh-CN" altLang="en-US" sz="4000" b="1">
                <a:solidFill>
                  <a:srgbClr val="000099"/>
                </a:solidFill>
              </a:rPr>
              <a:t>英国王室存在的作用</a:t>
            </a:r>
          </a:p>
        </p:txBody>
      </p:sp>
      <p:sp>
        <p:nvSpPr>
          <p:cNvPr id="142339" name="Rectangle 3"/>
          <p:cNvSpPr>
            <a:spLocks noChangeArrowheads="1"/>
          </p:cNvSpPr>
          <p:nvPr/>
        </p:nvSpPr>
        <p:spPr bwMode="auto">
          <a:xfrm>
            <a:off x="86784" y="4816457"/>
            <a:ext cx="12015569" cy="1223962"/>
          </a:xfrm>
          <a:prstGeom prst="rect">
            <a:avLst/>
          </a:prstGeom>
          <a:solidFill>
            <a:srgbClr val="FFFF99">
              <a:alpha val="80000"/>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rgbClr val="000099"/>
              </a:buClr>
              <a:buFontTx/>
              <a:buChar char="•"/>
            </a:pPr>
            <a:r>
              <a:rPr lang="zh-CN" altLang="en-US" sz="2500" b="1">
                <a:solidFill>
                  <a:srgbClr val="000099"/>
                </a:solidFill>
              </a:rPr>
              <a:t>英王是国家元首，在对外交往中代表英国</a:t>
            </a:r>
          </a:p>
          <a:p>
            <a:pPr marL="342900" indent="-342900">
              <a:lnSpc>
                <a:spcPct val="90000"/>
              </a:lnSpc>
              <a:spcBef>
                <a:spcPct val="20000"/>
              </a:spcBef>
              <a:buClr>
                <a:srgbClr val="000099"/>
              </a:buClr>
              <a:buFontTx/>
              <a:buChar char="•"/>
            </a:pPr>
            <a:r>
              <a:rPr lang="zh-CN" altLang="en-US" sz="2500" b="1">
                <a:solidFill>
                  <a:srgbClr val="000099"/>
                </a:solidFill>
              </a:rPr>
              <a:t>英王是国家的人格化，成为民族团结的纽带和国家统一的象征</a:t>
            </a:r>
          </a:p>
          <a:p>
            <a:pPr marL="342900" indent="-342900">
              <a:lnSpc>
                <a:spcPct val="90000"/>
              </a:lnSpc>
              <a:spcBef>
                <a:spcPct val="20000"/>
              </a:spcBef>
              <a:buClr>
                <a:srgbClr val="000099"/>
              </a:buClr>
              <a:buFontTx/>
              <a:buChar char="•"/>
            </a:pPr>
            <a:r>
              <a:rPr lang="zh-CN" altLang="en-US" sz="2500" b="1">
                <a:solidFill>
                  <a:srgbClr val="000099"/>
                </a:solidFill>
              </a:rPr>
              <a:t>英王作为英联邦首脑，还起着维系英联邦的纽带作用</a:t>
            </a:r>
          </a:p>
        </p:txBody>
      </p:sp>
      <p:pic>
        <p:nvPicPr>
          <p:cNvPr id="142340" name="Picture 4" descr="1"/>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31333" y="1341438"/>
            <a:ext cx="3483823" cy="3156005"/>
          </a:xfrm>
          <a:prstGeom prst="rect">
            <a:avLst/>
          </a:prstGeom>
          <a:noFill/>
          <a:extLst>
            <a:ext uri="{909E8E84-426E-40DD-AFC4-6F175D3DCCD1}">
              <a14:hiddenFill xmlns:a14="http://schemas.microsoft.com/office/drawing/2010/main">
                <a:solidFill>
                  <a:srgbClr val="FFFFFF"/>
                </a:solidFill>
              </a14:hiddenFill>
            </a:ext>
          </a:extLst>
        </p:spPr>
      </p:pic>
      <p:pic>
        <p:nvPicPr>
          <p:cNvPr id="142341" name="Picture 5" descr="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44243" y="1341438"/>
            <a:ext cx="5343911" cy="3156005"/>
          </a:xfrm>
          <a:prstGeom prst="rect">
            <a:avLst/>
          </a:prstGeom>
          <a:noFill/>
          <a:extLst>
            <a:ext uri="{909E8E84-426E-40DD-AFC4-6F175D3DCCD1}">
              <a14:hiddenFill xmlns:a14="http://schemas.microsoft.com/office/drawing/2010/main">
                <a:solidFill>
                  <a:srgbClr val="FFFFFF"/>
                </a:solidFill>
              </a14:hiddenFill>
            </a:ext>
          </a:extLst>
        </p:spPr>
      </p:pic>
      <p:sp>
        <p:nvSpPr>
          <p:cNvPr id="142342" name="AutoShape 6" descr="expandtofull"/>
          <p:cNvSpPr>
            <a:spLocks noChangeAspect="1" noChangeArrowheads="1"/>
          </p:cNvSpPr>
          <p:nvPr/>
        </p:nvSpPr>
        <p:spPr bwMode="auto">
          <a:xfrm>
            <a:off x="-827617" y="1"/>
            <a:ext cx="7010401" cy="3833813"/>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zh-CN" altLang="en-US"/>
          </a:p>
        </p:txBody>
      </p:sp>
    </p:spTree>
    <p:extLst>
      <p:ext uri="{BB962C8B-B14F-4D97-AF65-F5344CB8AC3E}">
        <p14:creationId xmlns:p14="http://schemas.microsoft.com/office/powerpoint/2010/main" val="3203047234"/>
      </p:ext>
    </p:extLst>
  </p:cSld>
  <p:clrMapOvr>
    <a:masterClrMapping/>
  </p:clrMapOvr>
  <p:transition>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grpId="0" nodeType="clickEffect">
                                  <p:stCondLst>
                                    <p:cond delay="0"/>
                                  </p:stCondLst>
                                  <p:childTnLst>
                                    <p:set>
                                      <p:cBhvr>
                                        <p:cTn id="6" dur="1" fill="hold">
                                          <p:stCondLst>
                                            <p:cond delay="0"/>
                                          </p:stCondLst>
                                        </p:cTn>
                                        <p:tgtEl>
                                          <p:spTgt spid="142339"/>
                                        </p:tgtEl>
                                        <p:attrNameLst>
                                          <p:attrName>style.visibility</p:attrName>
                                        </p:attrNameLst>
                                      </p:cBhvr>
                                      <p:to>
                                        <p:strVal val="visible"/>
                                      </p:to>
                                    </p:set>
                                    <p:animEffect transition="in" filter="wedge">
                                      <p:cBhvr>
                                        <p:cTn id="7" dur="1000"/>
                                        <p:tgtEl>
                                          <p:spTgt spid="1423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p:cNvSpPr txBox="1"/>
          <p:nvPr/>
        </p:nvSpPr>
        <p:spPr>
          <a:xfrm>
            <a:off x="-10758" y="1000461"/>
            <a:ext cx="12192000" cy="707886"/>
          </a:xfrm>
          <a:prstGeom prst="rect">
            <a:avLst/>
          </a:prstGeom>
          <a:noFill/>
        </p:spPr>
        <p:txBody>
          <a:bodyPr wrap="square" rtlCol="0">
            <a:spAutoFit/>
          </a:bodyPr>
          <a:lstStyle/>
          <a:p>
            <a:pPr algn="ctr"/>
            <a:r>
              <a:rPr lang="zh-CN" altLang="en-US" sz="4000" b="1" smtClean="0"/>
              <a:t>英国宪法</a:t>
            </a:r>
            <a:endParaRPr lang="zh-CN" altLang="en-US" sz="4000" b="1"/>
          </a:p>
        </p:txBody>
      </p:sp>
      <p:sp>
        <p:nvSpPr>
          <p:cNvPr id="3" name="TextBox 2"/>
          <p:cNvSpPr txBox="1"/>
          <p:nvPr/>
        </p:nvSpPr>
        <p:spPr>
          <a:xfrm>
            <a:off x="-10758" y="1708347"/>
            <a:ext cx="12192000" cy="1077218"/>
          </a:xfrm>
          <a:prstGeom prst="rect">
            <a:avLst/>
          </a:prstGeom>
          <a:noFill/>
        </p:spPr>
        <p:txBody>
          <a:bodyPr wrap="square" rtlCol="0">
            <a:spAutoFit/>
          </a:bodyPr>
          <a:lstStyle/>
          <a:p>
            <a:pPr indent="457200"/>
            <a:r>
              <a:rPr lang="zh-CN" altLang="en-US" sz="3200">
                <a:latin typeface="华文行楷" pitchFamily="2" charset="-122"/>
                <a:ea typeface="华文行楷" pitchFamily="2" charset="-122"/>
              </a:rPr>
              <a:t>到今天为止，英国都没有一部成文的宪法，它是</a:t>
            </a:r>
            <a:r>
              <a:rPr lang="en-US" altLang="zh-CN" sz="3200">
                <a:latin typeface="华文行楷" pitchFamily="2" charset="-122"/>
                <a:ea typeface="华文行楷" pitchFamily="2" charset="-122"/>
              </a:rPr>
              <a:t>700</a:t>
            </a:r>
            <a:r>
              <a:rPr lang="zh-CN" altLang="en-US" sz="3200">
                <a:latin typeface="华文行楷" pitchFamily="2" charset="-122"/>
                <a:ea typeface="华文行楷" pitchFamily="2" charset="-122"/>
              </a:rPr>
              <a:t>年来习惯法的总和，最早就追溯到</a:t>
            </a:r>
            <a:r>
              <a:rPr lang="en-US" altLang="zh-CN" sz="3200">
                <a:solidFill>
                  <a:srgbClr val="FF0000"/>
                </a:solidFill>
                <a:latin typeface="华文行楷" pitchFamily="2" charset="-122"/>
                <a:ea typeface="华文行楷" pitchFamily="2" charset="-122"/>
              </a:rPr>
              <a:t>《</a:t>
            </a:r>
            <a:r>
              <a:rPr lang="zh-CN" altLang="en-US" sz="3200">
                <a:solidFill>
                  <a:srgbClr val="FF0000"/>
                </a:solidFill>
                <a:latin typeface="华文行楷" pitchFamily="2" charset="-122"/>
                <a:ea typeface="华文行楷" pitchFamily="2" charset="-122"/>
              </a:rPr>
              <a:t>自由大宪章</a:t>
            </a:r>
            <a:r>
              <a:rPr lang="en-US" altLang="zh-CN" sz="3200">
                <a:solidFill>
                  <a:srgbClr val="FF0000"/>
                </a:solidFill>
                <a:latin typeface="华文行楷" pitchFamily="2" charset="-122"/>
                <a:ea typeface="华文行楷" pitchFamily="2" charset="-122"/>
              </a:rPr>
              <a:t>》</a:t>
            </a:r>
            <a:r>
              <a:rPr lang="zh-CN" altLang="en-US" sz="3200">
                <a:latin typeface="华文行楷" pitchFamily="2" charset="-122"/>
                <a:ea typeface="华文行楷" pitchFamily="2" charset="-122"/>
              </a:rPr>
              <a:t>。</a:t>
            </a:r>
          </a:p>
        </p:txBody>
      </p:sp>
      <p:sp>
        <p:nvSpPr>
          <p:cNvPr id="4" name="TextBox 3"/>
          <p:cNvSpPr txBox="1"/>
          <p:nvPr/>
        </p:nvSpPr>
        <p:spPr>
          <a:xfrm>
            <a:off x="0" y="2785565"/>
            <a:ext cx="12192000" cy="3416320"/>
          </a:xfrm>
          <a:prstGeom prst="rect">
            <a:avLst/>
          </a:prstGeom>
          <a:noFill/>
        </p:spPr>
        <p:txBody>
          <a:bodyPr wrap="square" rtlCol="0">
            <a:spAutoFit/>
          </a:bodyPr>
          <a:lstStyle/>
          <a:p>
            <a:pPr indent="457200"/>
            <a:r>
              <a:rPr lang="zh-CN" altLang="en-US" sz="2400"/>
              <a:t>尊重传统，一方面是英国宪法的效力源泉。英国的宪法并不具有至上性，英国有的只是议会至上。英国宪法是一部典型的不成文宪法，其中包括为数众多的宪法性法律，宪法惯例以及宪法判例。这些以普通法律，政治习惯等方式表达出来的宪法与普通的法律和政治习惯虽然在表现形式上并没有区别，但是在实际的政治生活中却有相当大的差异。英国宪法不但具有通常的法律效力，而且更有超出一般法律的宪法性效力。它们高度稳定，一些著名的宪法性法律，如</a:t>
            </a:r>
            <a:r>
              <a:rPr lang="en-US" altLang="zh-CN" sz="2400"/>
              <a:t>1215</a:t>
            </a:r>
            <a:r>
              <a:rPr lang="zh-CN" altLang="en-US" sz="2400"/>
              <a:t>年的</a:t>
            </a:r>
            <a:r>
              <a:rPr lang="en-US" altLang="zh-CN" sz="2400">
                <a:solidFill>
                  <a:srgbClr val="FF0000"/>
                </a:solidFill>
              </a:rPr>
              <a:t>《</a:t>
            </a:r>
            <a:r>
              <a:rPr lang="zh-CN" altLang="en-US" sz="2400">
                <a:solidFill>
                  <a:srgbClr val="FF0000"/>
                </a:solidFill>
              </a:rPr>
              <a:t>自由大宪章</a:t>
            </a:r>
            <a:r>
              <a:rPr lang="en-US" altLang="zh-CN" sz="2400">
                <a:solidFill>
                  <a:srgbClr val="FF0000"/>
                </a:solidFill>
              </a:rPr>
              <a:t>》</a:t>
            </a:r>
            <a:r>
              <a:rPr lang="zh-CN" altLang="en-US" sz="2400"/>
              <a:t>，</a:t>
            </a:r>
            <a:r>
              <a:rPr lang="en-US" altLang="zh-CN" sz="2400"/>
              <a:t>1628</a:t>
            </a:r>
            <a:r>
              <a:rPr lang="zh-CN" altLang="en-US" sz="2400"/>
              <a:t>年的</a:t>
            </a:r>
            <a:r>
              <a:rPr lang="en-US" altLang="zh-CN" sz="2400">
                <a:solidFill>
                  <a:srgbClr val="FF0000"/>
                </a:solidFill>
              </a:rPr>
              <a:t>《</a:t>
            </a:r>
            <a:r>
              <a:rPr lang="zh-CN" altLang="en-US" sz="2400">
                <a:solidFill>
                  <a:srgbClr val="FF0000"/>
                </a:solidFill>
              </a:rPr>
              <a:t>权利请愿书</a:t>
            </a:r>
            <a:r>
              <a:rPr lang="en-US" altLang="zh-CN" sz="2400">
                <a:solidFill>
                  <a:srgbClr val="FF0000"/>
                </a:solidFill>
              </a:rPr>
              <a:t>》</a:t>
            </a:r>
            <a:r>
              <a:rPr lang="zh-CN" altLang="en-US" sz="2400"/>
              <a:t>，</a:t>
            </a:r>
            <a:r>
              <a:rPr lang="en-US" altLang="zh-CN" sz="2400"/>
              <a:t>1689</a:t>
            </a:r>
            <a:r>
              <a:rPr lang="zh-CN" altLang="en-US" sz="2400"/>
              <a:t>年的</a:t>
            </a:r>
            <a:r>
              <a:rPr lang="en-US" altLang="zh-CN" sz="2400">
                <a:solidFill>
                  <a:srgbClr val="FF0000"/>
                </a:solidFill>
              </a:rPr>
              <a:t>《</a:t>
            </a:r>
            <a:r>
              <a:rPr lang="zh-CN" altLang="en-US" sz="2400">
                <a:solidFill>
                  <a:srgbClr val="FF0000"/>
                </a:solidFill>
              </a:rPr>
              <a:t>权利法案</a:t>
            </a:r>
            <a:r>
              <a:rPr lang="en-US" altLang="zh-CN" sz="2400">
                <a:solidFill>
                  <a:srgbClr val="FF0000"/>
                </a:solidFill>
              </a:rPr>
              <a:t>》</a:t>
            </a:r>
            <a:r>
              <a:rPr lang="zh-CN" altLang="en-US" sz="2400"/>
              <a:t>，</a:t>
            </a:r>
            <a:r>
              <a:rPr lang="en-US" altLang="zh-CN" sz="2400"/>
              <a:t>1701</a:t>
            </a:r>
            <a:r>
              <a:rPr lang="zh-CN" altLang="en-US" sz="2400"/>
              <a:t>年的</a:t>
            </a:r>
            <a:r>
              <a:rPr lang="en-US" altLang="zh-CN" sz="2400">
                <a:solidFill>
                  <a:srgbClr val="FF0000"/>
                </a:solidFill>
              </a:rPr>
              <a:t>《</a:t>
            </a:r>
            <a:r>
              <a:rPr lang="zh-CN" altLang="en-US" sz="2400">
                <a:solidFill>
                  <a:srgbClr val="FF0000"/>
                </a:solidFill>
              </a:rPr>
              <a:t>王位继承法</a:t>
            </a:r>
            <a:r>
              <a:rPr lang="en-US" altLang="zh-CN" sz="2400">
                <a:solidFill>
                  <a:srgbClr val="FF0000"/>
                </a:solidFill>
              </a:rPr>
              <a:t>》</a:t>
            </a:r>
            <a:r>
              <a:rPr lang="zh-CN" altLang="en-US" sz="2400"/>
              <a:t>等，历经数百年还一直是有效的法律文件。其神圣性远非普通的法律可比，甚至连成文宪法国家的宪法典也望尘莫及。而这种独特的状况恰恰是来自于对传统极端尊重的信念。</a:t>
            </a:r>
          </a:p>
        </p:txBody>
      </p:sp>
    </p:spTree>
    <p:extLst>
      <p:ext uri="{BB962C8B-B14F-4D97-AF65-F5344CB8AC3E}">
        <p14:creationId xmlns:p14="http://schemas.microsoft.com/office/powerpoint/2010/main" val="1034515611"/>
      </p:ext>
    </p:extLst>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66914" name="Picture 2" descr="萨拉托加大捷柏高英交出指挥"/>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876800" y="3124200"/>
            <a:ext cx="4978400" cy="373380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pic>
      <p:pic>
        <p:nvPicPr>
          <p:cNvPr id="166915" name="Picture 3" descr="6"/>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6096000" cy="3124200"/>
          </a:xfrm>
          <a:prstGeom prst="rect">
            <a:avLst/>
          </a:prstGeom>
          <a:noFill/>
          <a:ln w="9525">
            <a:solidFill>
              <a:srgbClr val="000000"/>
            </a:solidFill>
            <a:miter lim="800000"/>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Lst>
        </p:spPr>
      </p:pic>
      <p:sp>
        <p:nvSpPr>
          <p:cNvPr id="166916" name="Text Box 4"/>
          <p:cNvSpPr txBox="1">
            <a:spLocks noChangeArrowheads="1"/>
          </p:cNvSpPr>
          <p:nvPr/>
        </p:nvSpPr>
        <p:spPr bwMode="auto">
          <a:xfrm>
            <a:off x="0" y="152401"/>
            <a:ext cx="4978400" cy="519113"/>
          </a:xfrm>
          <a:prstGeom prst="rect">
            <a:avLst/>
          </a:prstGeom>
          <a:solidFill>
            <a:srgbClr val="003366"/>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altLang="zh-CN" sz="2800" b="1">
                <a:solidFill>
                  <a:schemeClr val="bg1"/>
                </a:solidFill>
                <a:latin typeface="Times New Roman" panose="02020603050405020304" pitchFamily="18" charset="0"/>
                <a:ea typeface="黑体" pitchFamily="49" charset="-122"/>
              </a:rPr>
              <a:t>1775</a:t>
            </a:r>
            <a:r>
              <a:rPr lang="zh-CN" altLang="en-US" sz="2800" b="1">
                <a:solidFill>
                  <a:schemeClr val="bg1"/>
                </a:solidFill>
                <a:latin typeface="Times New Roman" panose="02020603050405020304" pitchFamily="18" charset="0"/>
                <a:ea typeface="黑体" pitchFamily="49" charset="-122"/>
              </a:rPr>
              <a:t>年</a:t>
            </a:r>
            <a:r>
              <a:rPr lang="zh-CN" sz="2800" b="1">
                <a:solidFill>
                  <a:schemeClr val="bg1"/>
                </a:solidFill>
                <a:latin typeface="Times New Roman" panose="02020603050405020304" pitchFamily="18" charset="0"/>
                <a:ea typeface="黑体" pitchFamily="49" charset="-122"/>
              </a:rPr>
              <a:t>来克星顿枪声</a:t>
            </a:r>
          </a:p>
        </p:txBody>
      </p:sp>
      <p:graphicFrame>
        <p:nvGraphicFramePr>
          <p:cNvPr id="166917" name="Object 5"/>
          <p:cNvGraphicFramePr/>
          <p:nvPr/>
        </p:nvGraphicFramePr>
        <p:xfrm>
          <a:off x="6096000" y="0"/>
          <a:ext cx="6096000" cy="3124200"/>
        </p:xfrm>
        <a:graphic>
          <a:graphicData uri="http://schemas.openxmlformats.org/presentationml/2006/ole">
            <mc:AlternateContent>
              <mc:Choice xmlns:v="urn:schemas-microsoft-com:vml" Requires="v">
                <p:oleObj spid="_x0000_s1038" r:id="rId4" imgW="5501175" imgH="3200172" progId="Paint.Picture">
                  <p:embed/>
                </p:oleObj>
              </mc:Choice>
              <mc:Fallback>
                <p:oleObj r:id="rId4" imgW="5501175" imgH="3200172" progId="Paint.Picture">
                  <p:embed/>
                  <p:pic>
                    <p:nvPicPr>
                      <p:cNvPr id="0" name="OLE substitute image"/>
                      <p:cNvPicPr/>
                      <p:nvPr/>
                    </p:nvPicPr>
                    <p:blipFill>
                      <a:blip r:embed="rId5">
                        <a:extLst>
                          <a:ext uri="{28A0092B-C50C-407E-A947-70E740481C1C}">
                            <a14:useLocalDpi xmlns:a14="http://schemas.microsoft.com/office/drawing/2010/main" val="0"/>
                          </a:ext>
                        </a:extLst>
                      </a:blip>
                      <a:stretch>
                        <a:fillRect/>
                      </a:stretch>
                    </p:blipFill>
                    <p:spPr>
                      <a:xfrm>
                        <a:off x="6096000" y="0"/>
                        <a:ext cx="6096000" cy="3124200"/>
                      </a:xfrm>
                      <a:prstGeom prst="rect">
                        <a:avLst/>
                      </a:prstGeom>
                      <a:noFill/>
                      <a:ln w="12700">
                        <a:solidFill>
                          <a:srgbClr val="000000"/>
                        </a:solidFill>
                        <a:miter lim="800000"/>
                      </a:ln>
                      <a:effectLst>
                        <a:outerShdw dist="107763" dir="2700000" algn="ctr" rotWithShape="0">
                          <a:srgbClr val="808080"/>
                        </a:outerShdw>
                      </a:effectLst>
                    </p:spPr>
                  </p:pic>
                </p:oleObj>
              </mc:Fallback>
            </mc:AlternateContent>
          </a:graphicData>
        </a:graphic>
      </p:graphicFrame>
      <p:pic>
        <p:nvPicPr>
          <p:cNvPr id="166918" name="Picture 6" descr="5-2"/>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9351434" y="2971800"/>
            <a:ext cx="2840567" cy="3886200"/>
          </a:xfrm>
          <a:prstGeom prst="rect">
            <a:avLst/>
          </a:prstGeom>
          <a:solidFill>
            <a:srgbClr val="FFFFE7"/>
          </a:solidFill>
          <a:ln w="9525">
            <a:solidFill>
              <a:srgbClr val="000000"/>
            </a:solidFill>
            <a:miter lim="800000"/>
          </a:ln>
        </p:spPr>
      </p:pic>
      <p:sp>
        <p:nvSpPr>
          <p:cNvPr id="166919" name="Text Box 7"/>
          <p:cNvSpPr txBox="1">
            <a:spLocks noChangeArrowheads="1"/>
          </p:cNvSpPr>
          <p:nvPr/>
        </p:nvSpPr>
        <p:spPr bwMode="auto">
          <a:xfrm>
            <a:off x="6604001" y="381000"/>
            <a:ext cx="4559300" cy="457200"/>
          </a:xfrm>
          <a:prstGeom prst="rect">
            <a:avLst/>
          </a:prstGeom>
          <a:solidFill>
            <a:srgbClr val="000000">
              <a:alpha val="53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400" b="1">
                <a:solidFill>
                  <a:srgbClr val="FFFF00"/>
                </a:solidFill>
                <a:latin typeface="Arial" pitchFamily="34" charset="0"/>
                <a:ea typeface="黑体" pitchFamily="49" charset="-122"/>
              </a:rPr>
              <a:t>1776</a:t>
            </a:r>
            <a:r>
              <a:rPr lang="zh-CN" altLang="en-US" sz="2400" b="1">
                <a:solidFill>
                  <a:srgbClr val="FFFF00"/>
                </a:solidFill>
                <a:latin typeface="Arial" pitchFamily="34" charset="0"/>
                <a:ea typeface="黑体" pitchFamily="49" charset="-122"/>
              </a:rPr>
              <a:t>年</a:t>
            </a:r>
            <a:r>
              <a:rPr lang="en-US" altLang="zh-CN" sz="2400" b="1">
                <a:solidFill>
                  <a:srgbClr val="FFFF00"/>
                </a:solidFill>
                <a:latin typeface="Arial" pitchFamily="34" charset="0"/>
                <a:ea typeface="黑体" pitchFamily="49" charset="-122"/>
              </a:rPr>
              <a:t>《</a:t>
            </a:r>
            <a:r>
              <a:rPr lang="zh-CN" sz="2400" b="1">
                <a:solidFill>
                  <a:srgbClr val="FFFF00"/>
                </a:solidFill>
                <a:latin typeface="Arial" pitchFamily="34" charset="0"/>
                <a:ea typeface="黑体" pitchFamily="49" charset="-122"/>
              </a:rPr>
              <a:t>独立宣言</a:t>
            </a:r>
            <a:r>
              <a:rPr lang="en-US" altLang="zh-CN" sz="2400" b="1">
                <a:solidFill>
                  <a:srgbClr val="FFFF00"/>
                </a:solidFill>
                <a:latin typeface="Arial" pitchFamily="34" charset="0"/>
                <a:ea typeface="黑体" pitchFamily="49" charset="-122"/>
              </a:rPr>
              <a:t>》</a:t>
            </a:r>
          </a:p>
        </p:txBody>
      </p:sp>
      <p:sp>
        <p:nvSpPr>
          <p:cNvPr id="166920" name="Text Box 8"/>
          <p:cNvSpPr txBox="1">
            <a:spLocks noChangeArrowheads="1"/>
          </p:cNvSpPr>
          <p:nvPr/>
        </p:nvSpPr>
        <p:spPr bwMode="auto">
          <a:xfrm>
            <a:off x="7823200" y="981076"/>
            <a:ext cx="184731" cy="36933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zh-CN" sz="1800">
              <a:latin typeface="Arial" pitchFamily="34" charset="0"/>
            </a:endParaRPr>
          </a:p>
        </p:txBody>
      </p:sp>
      <p:sp>
        <p:nvSpPr>
          <p:cNvPr id="166921" name="Text Box 9"/>
          <p:cNvSpPr txBox="1">
            <a:spLocks noChangeArrowheads="1"/>
          </p:cNvSpPr>
          <p:nvPr/>
        </p:nvSpPr>
        <p:spPr bwMode="auto">
          <a:xfrm>
            <a:off x="9347200" y="3124200"/>
            <a:ext cx="2844800" cy="1200329"/>
          </a:xfrm>
          <a:prstGeom prst="rect">
            <a:avLst/>
          </a:prstGeom>
          <a:solidFill>
            <a:schemeClr val="bg1">
              <a:alpha val="70999"/>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400" b="1">
                <a:solidFill>
                  <a:srgbClr val="000000"/>
                </a:solidFill>
                <a:latin typeface="Arial" pitchFamily="34" charset="0"/>
                <a:ea typeface="黑体" pitchFamily="49" charset="-122"/>
              </a:rPr>
              <a:t>1783</a:t>
            </a:r>
            <a:r>
              <a:rPr lang="zh-CN" altLang="en-US" sz="2400" b="1">
                <a:solidFill>
                  <a:srgbClr val="000000"/>
                </a:solidFill>
                <a:latin typeface="Arial" pitchFamily="34" charset="0"/>
                <a:ea typeface="黑体" pitchFamily="49" charset="-122"/>
              </a:rPr>
              <a:t>年</a:t>
            </a:r>
            <a:r>
              <a:rPr lang="zh-CN" sz="2400" b="1">
                <a:solidFill>
                  <a:srgbClr val="000000"/>
                </a:solidFill>
                <a:latin typeface="Arial" pitchFamily="34" charset="0"/>
                <a:ea typeface="黑体" pitchFamily="49" charset="-122"/>
              </a:rPr>
              <a:t>英国</a:t>
            </a:r>
            <a:endParaRPr lang="zh-CN" altLang="en-US" sz="2400" b="1">
              <a:solidFill>
                <a:srgbClr val="000000"/>
              </a:solidFill>
              <a:latin typeface="Arial" pitchFamily="34" charset="0"/>
              <a:ea typeface="黑体" pitchFamily="49" charset="-122"/>
            </a:endParaRPr>
          </a:p>
          <a:p>
            <a:pPr algn="ctr"/>
            <a:r>
              <a:rPr lang="zh-CN" sz="2400" b="1">
                <a:solidFill>
                  <a:srgbClr val="000000"/>
                </a:solidFill>
                <a:latin typeface="Arial" pitchFamily="34" charset="0"/>
                <a:ea typeface="黑体" pitchFamily="49" charset="-122"/>
              </a:rPr>
              <a:t>正式承认</a:t>
            </a:r>
            <a:br>
              <a:rPr lang="zh-CN" altLang="en-US" sz="2400" b="1">
                <a:solidFill>
                  <a:srgbClr val="000000"/>
                </a:solidFill>
                <a:latin typeface="Arial" pitchFamily="34" charset="0"/>
                <a:ea typeface="黑体" pitchFamily="49" charset="-122"/>
              </a:rPr>
            </a:br>
            <a:r>
              <a:rPr lang="zh-CN" sz="2400" b="1">
                <a:solidFill>
                  <a:srgbClr val="000000"/>
                </a:solidFill>
                <a:latin typeface="Arial" pitchFamily="34" charset="0"/>
                <a:ea typeface="黑体" pitchFamily="49" charset="-122"/>
              </a:rPr>
              <a:t>美国独立</a:t>
            </a:r>
          </a:p>
        </p:txBody>
      </p:sp>
      <p:pic>
        <p:nvPicPr>
          <p:cNvPr id="166922" name="Picture 10" descr="ykztx"/>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0" y="3149600"/>
            <a:ext cx="5384800" cy="3708400"/>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pic>
      <p:sp>
        <p:nvSpPr>
          <p:cNvPr id="166923" name="Text Box 11"/>
          <p:cNvSpPr txBox="1">
            <a:spLocks noChangeArrowheads="1"/>
          </p:cNvSpPr>
          <p:nvPr/>
        </p:nvSpPr>
        <p:spPr bwMode="auto">
          <a:xfrm>
            <a:off x="5486400" y="3505201"/>
            <a:ext cx="3439584" cy="461665"/>
          </a:xfrm>
          <a:prstGeom prst="rect">
            <a:avLst/>
          </a:prstGeom>
          <a:solidFill>
            <a:srgbClr val="FFFFFF">
              <a:alpha val="75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altLang="zh-CN" sz="2400" b="1">
                <a:solidFill>
                  <a:schemeClr val="tx2"/>
                </a:solidFill>
                <a:latin typeface="Arial" pitchFamily="34" charset="0"/>
                <a:ea typeface="黑体" pitchFamily="49" charset="-122"/>
              </a:rPr>
              <a:t>1781</a:t>
            </a:r>
            <a:r>
              <a:rPr lang="zh-CN" altLang="en-US" sz="2400" b="1">
                <a:solidFill>
                  <a:schemeClr val="tx2"/>
                </a:solidFill>
                <a:latin typeface="Arial" pitchFamily="34" charset="0"/>
                <a:ea typeface="黑体" pitchFamily="49" charset="-122"/>
              </a:rPr>
              <a:t>年</a:t>
            </a:r>
            <a:r>
              <a:rPr lang="zh-CN" sz="2400" b="1">
                <a:solidFill>
                  <a:schemeClr val="tx2"/>
                </a:solidFill>
                <a:latin typeface="Arial" pitchFamily="34" charset="0"/>
                <a:ea typeface="黑体" pitchFamily="49" charset="-122"/>
              </a:rPr>
              <a:t>约克镇英军投降</a:t>
            </a:r>
          </a:p>
        </p:txBody>
      </p:sp>
      <p:sp>
        <p:nvSpPr>
          <p:cNvPr id="166924" name="Rectangle 12"/>
          <p:cNvSpPr>
            <a:spLocks noChangeArrowheads="1"/>
          </p:cNvSpPr>
          <p:nvPr/>
        </p:nvSpPr>
        <p:spPr bwMode="auto">
          <a:xfrm>
            <a:off x="431800" y="3500438"/>
            <a:ext cx="5020733" cy="519112"/>
          </a:xfrm>
          <a:prstGeom prst="rect">
            <a:avLst/>
          </a:prstGeom>
          <a:solidFill>
            <a:srgbClr val="333399"/>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zh-CN" sz="2800" b="1">
                <a:solidFill>
                  <a:srgbClr val="FFFF00"/>
                </a:solidFill>
                <a:latin typeface="Times New Roman" panose="02020603050405020304" pitchFamily="18" charset="0"/>
                <a:ea typeface="黑体" pitchFamily="49" charset="-122"/>
              </a:rPr>
              <a:t>1777</a:t>
            </a:r>
            <a:r>
              <a:rPr lang="zh-CN" altLang="en-US" sz="2800" b="1">
                <a:solidFill>
                  <a:srgbClr val="FFFF00"/>
                </a:solidFill>
                <a:latin typeface="Times New Roman" panose="02020603050405020304" pitchFamily="18" charset="0"/>
                <a:ea typeface="黑体" pitchFamily="49" charset="-122"/>
              </a:rPr>
              <a:t>年</a:t>
            </a:r>
            <a:r>
              <a:rPr lang="zh-CN" sz="2800" b="1">
                <a:solidFill>
                  <a:srgbClr val="FFFF00"/>
                </a:solidFill>
                <a:latin typeface="Times New Roman" panose="02020603050405020304" pitchFamily="18" charset="0"/>
                <a:ea typeface="黑体" pitchFamily="49" charset="-122"/>
              </a:rPr>
              <a:t>萨拉托加战役</a:t>
            </a:r>
          </a:p>
        </p:txBody>
      </p:sp>
    </p:spTree>
    <p:extLst>
      <p:ext uri="{BB962C8B-B14F-4D97-AF65-F5344CB8AC3E}">
        <p14:creationId xmlns:p14="http://schemas.microsoft.com/office/powerpoint/2010/main" val="135073941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withEffect">
                                  <p:stCondLst>
                                    <p:cond delay="0"/>
                                  </p:stCondLst>
                                  <p:childTnLst>
                                    <p:set>
                                      <p:cBhvr>
                                        <p:cTn id="6" dur="1" fill="hold">
                                          <p:stCondLst>
                                            <p:cond delay="0"/>
                                          </p:stCondLst>
                                        </p:cTn>
                                        <p:tgtEl>
                                          <p:spTgt spid="166915"/>
                                        </p:tgtEl>
                                        <p:attrNameLst>
                                          <p:attrName>style.visibility</p:attrName>
                                        </p:attrNameLst>
                                      </p:cBhvr>
                                      <p:to>
                                        <p:strVal val="visible"/>
                                      </p:to>
                                    </p:set>
                                    <p:anim calcmode="lin" valueType="num">
                                      <p:cBhvr additive="base">
                                        <p:cTn id="7" dur="500" fill="hold"/>
                                        <p:tgtEl>
                                          <p:spTgt spid="166915"/>
                                        </p:tgtEl>
                                        <p:attrNameLst>
                                          <p:attrName>ppt_x</p:attrName>
                                        </p:attrNameLst>
                                      </p:cBhvr>
                                      <p:tavLst>
                                        <p:tav tm="0">
                                          <p:val>
                                            <p:strVal val="0-#ppt_w/2"/>
                                          </p:val>
                                        </p:tav>
                                        <p:tav tm="100000">
                                          <p:val>
                                            <p:strVal val="#ppt_x"/>
                                          </p:val>
                                        </p:tav>
                                      </p:tavLst>
                                    </p:anim>
                                    <p:anim calcmode="lin" valueType="num">
                                      <p:cBhvr additive="base">
                                        <p:cTn id="8" dur="500" fill="hold"/>
                                        <p:tgtEl>
                                          <p:spTgt spid="16691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66917"/>
                                        </p:tgtEl>
                                        <p:attrNameLst>
                                          <p:attrName>style.visibility</p:attrName>
                                        </p:attrNameLst>
                                      </p:cBhvr>
                                      <p:to>
                                        <p:strVal val="visible"/>
                                      </p:to>
                                    </p:set>
                                    <p:anim calcmode="lin" valueType="num">
                                      <p:cBhvr additive="base">
                                        <p:cTn id="11" dur="500" fill="hold"/>
                                        <p:tgtEl>
                                          <p:spTgt spid="166917"/>
                                        </p:tgtEl>
                                        <p:attrNameLst>
                                          <p:attrName>ppt_x</p:attrName>
                                        </p:attrNameLst>
                                      </p:cBhvr>
                                      <p:tavLst>
                                        <p:tav tm="0">
                                          <p:val>
                                            <p:strVal val="0-#ppt_w/2"/>
                                          </p:val>
                                        </p:tav>
                                        <p:tav tm="100000">
                                          <p:val>
                                            <p:strVal val="#ppt_x"/>
                                          </p:val>
                                        </p:tav>
                                      </p:tavLst>
                                    </p:anim>
                                    <p:anim calcmode="lin" valueType="num">
                                      <p:cBhvr additive="base">
                                        <p:cTn id="12" dur="500" fill="hold"/>
                                        <p:tgtEl>
                                          <p:spTgt spid="16691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66922"/>
                                        </p:tgtEl>
                                        <p:attrNameLst>
                                          <p:attrName>style.visibility</p:attrName>
                                        </p:attrNameLst>
                                      </p:cBhvr>
                                      <p:to>
                                        <p:strVal val="visible"/>
                                      </p:to>
                                    </p:set>
                                    <p:anim calcmode="lin" valueType="num">
                                      <p:cBhvr additive="base">
                                        <p:cTn id="15" dur="500" fill="hold"/>
                                        <p:tgtEl>
                                          <p:spTgt spid="166922"/>
                                        </p:tgtEl>
                                        <p:attrNameLst>
                                          <p:attrName>ppt_x</p:attrName>
                                        </p:attrNameLst>
                                      </p:cBhvr>
                                      <p:tavLst>
                                        <p:tav tm="0">
                                          <p:val>
                                            <p:strVal val="0-#ppt_w/2"/>
                                          </p:val>
                                        </p:tav>
                                        <p:tav tm="100000">
                                          <p:val>
                                            <p:strVal val="#ppt_x"/>
                                          </p:val>
                                        </p:tav>
                                      </p:tavLst>
                                    </p:anim>
                                    <p:anim calcmode="lin" valueType="num">
                                      <p:cBhvr additive="base">
                                        <p:cTn id="16" dur="500" fill="hold"/>
                                        <p:tgtEl>
                                          <p:spTgt spid="16692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66914"/>
                                        </p:tgtEl>
                                        <p:attrNameLst>
                                          <p:attrName>style.visibility</p:attrName>
                                        </p:attrNameLst>
                                      </p:cBhvr>
                                      <p:to>
                                        <p:strVal val="visible"/>
                                      </p:to>
                                    </p:set>
                                    <p:anim calcmode="lin" valueType="num">
                                      <p:cBhvr additive="base">
                                        <p:cTn id="19" dur="500" fill="hold"/>
                                        <p:tgtEl>
                                          <p:spTgt spid="166914"/>
                                        </p:tgtEl>
                                        <p:attrNameLst>
                                          <p:attrName>ppt_x</p:attrName>
                                        </p:attrNameLst>
                                      </p:cBhvr>
                                      <p:tavLst>
                                        <p:tav tm="0">
                                          <p:val>
                                            <p:strVal val="0-#ppt_w/2"/>
                                          </p:val>
                                        </p:tav>
                                        <p:tav tm="100000">
                                          <p:val>
                                            <p:strVal val="#ppt_x"/>
                                          </p:val>
                                        </p:tav>
                                      </p:tavLst>
                                    </p:anim>
                                    <p:anim calcmode="lin" valueType="num">
                                      <p:cBhvr additive="base">
                                        <p:cTn id="20" dur="500" fill="hold"/>
                                        <p:tgtEl>
                                          <p:spTgt spid="166914"/>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66918"/>
                                        </p:tgtEl>
                                        <p:attrNameLst>
                                          <p:attrName>style.visibility</p:attrName>
                                        </p:attrNameLst>
                                      </p:cBhvr>
                                      <p:to>
                                        <p:strVal val="visible"/>
                                      </p:to>
                                    </p:set>
                                    <p:anim calcmode="lin" valueType="num">
                                      <p:cBhvr additive="base">
                                        <p:cTn id="23" dur="500" fill="hold"/>
                                        <p:tgtEl>
                                          <p:spTgt spid="166918"/>
                                        </p:tgtEl>
                                        <p:attrNameLst>
                                          <p:attrName>ppt_x</p:attrName>
                                        </p:attrNameLst>
                                      </p:cBhvr>
                                      <p:tavLst>
                                        <p:tav tm="0">
                                          <p:val>
                                            <p:strVal val="0-#ppt_w/2"/>
                                          </p:val>
                                        </p:tav>
                                        <p:tav tm="100000">
                                          <p:val>
                                            <p:strVal val="#ppt_x"/>
                                          </p:val>
                                        </p:tav>
                                      </p:tavLst>
                                    </p:anim>
                                    <p:anim calcmode="lin" valueType="num">
                                      <p:cBhvr additive="base">
                                        <p:cTn id="24" dur="500" fill="hold"/>
                                        <p:tgtEl>
                                          <p:spTgt spid="1669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7171" name="Picture 3" descr="C:\Users\cz2z-1\Desktop\fcfaaf51f3deb48f466e5746f51f3a292df57827.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7488" y="1074001"/>
            <a:ext cx="4998759" cy="456947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74145" y="5643477"/>
            <a:ext cx="3105443" cy="646331"/>
          </a:xfrm>
          <a:prstGeom prst="rect">
            <a:avLst/>
          </a:prstGeom>
          <a:noFill/>
        </p:spPr>
        <p:txBody>
          <a:bodyPr wrap="square" rtlCol="0">
            <a:spAutoFit/>
          </a:bodyPr>
          <a:lstStyle/>
          <a:p>
            <a:r>
              <a:rPr lang="zh-CN" altLang="en-US" sz="3600" b="1" smtClean="0"/>
              <a:t>詹姆斯</a:t>
            </a:r>
            <a:r>
              <a:rPr lang="en-US" altLang="zh-CN" sz="3600" b="1" smtClean="0"/>
              <a:t>·</a:t>
            </a:r>
            <a:r>
              <a:rPr lang="zh-CN" altLang="en-US" sz="3600" b="1" smtClean="0"/>
              <a:t>麦迪逊</a:t>
            </a:r>
            <a:endParaRPr lang="zh-CN" altLang="en-US" sz="3600" b="1"/>
          </a:p>
        </p:txBody>
      </p:sp>
      <p:sp>
        <p:nvSpPr>
          <p:cNvPr id="5" name="TextBox 4"/>
          <p:cNvSpPr txBox="1"/>
          <p:nvPr/>
        </p:nvSpPr>
        <p:spPr>
          <a:xfrm>
            <a:off x="5482813" y="1074001"/>
            <a:ext cx="6275295" cy="4154984"/>
          </a:xfrm>
          <a:prstGeom prst="rect">
            <a:avLst/>
          </a:prstGeom>
          <a:noFill/>
        </p:spPr>
        <p:txBody>
          <a:bodyPr wrap="square" rtlCol="0">
            <a:spAutoFit/>
          </a:bodyPr>
          <a:lstStyle/>
          <a:p>
            <a:pPr indent="457200"/>
            <a:r>
              <a:rPr lang="zh-CN" altLang="en-US" sz="2400" b="1" smtClean="0">
                <a:latin typeface="楷体" pitchFamily="49" charset="-122"/>
                <a:ea typeface="楷体" pitchFamily="49" charset="-122"/>
              </a:rPr>
              <a:t>詹姆斯</a:t>
            </a:r>
            <a:r>
              <a:rPr lang="en-US" altLang="zh-CN" sz="2400" b="1" smtClean="0">
                <a:latin typeface="楷体" pitchFamily="49" charset="-122"/>
                <a:ea typeface="楷体" pitchFamily="49" charset="-122"/>
              </a:rPr>
              <a:t>·</a:t>
            </a:r>
            <a:r>
              <a:rPr lang="zh-CN" altLang="en-US" sz="2400" b="1" smtClean="0">
                <a:latin typeface="楷体" pitchFamily="49" charset="-122"/>
                <a:ea typeface="楷体" pitchFamily="49" charset="-122"/>
              </a:rPr>
              <a:t>麦迪逊，被誉为美国宪法之父。</a:t>
            </a:r>
            <a:r>
              <a:rPr lang="zh-CN" altLang="en-US" sz="2400" b="1">
                <a:latin typeface="楷体" pitchFamily="49" charset="-122"/>
                <a:ea typeface="楷体" pitchFamily="49" charset="-122"/>
              </a:rPr>
              <a:t>他主张建立强而有力的</a:t>
            </a:r>
            <a:r>
              <a:rPr lang="zh-CN" altLang="en-US" sz="2400" b="1" smtClean="0">
                <a:latin typeface="楷体" pitchFamily="49" charset="-122"/>
                <a:ea typeface="楷体" pitchFamily="49" charset="-122"/>
              </a:rPr>
              <a:t>中央政府</a:t>
            </a:r>
            <a:r>
              <a:rPr lang="zh-CN" altLang="en-US" sz="2400" b="1">
                <a:latin typeface="楷体" pitchFamily="49" charset="-122"/>
                <a:ea typeface="楷体" pitchFamily="49" charset="-122"/>
              </a:rPr>
              <a:t>，并且全盘修改邦联条款，是一位联邦主义者。宪法公布后为了克服反对势力、使部分反对的州批准宪法，麦迪逊等联邦主义者以普布利乌斯为笔名，撰写了一系列文章并将其结集为</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联邦党人文集</a:t>
            </a:r>
            <a:r>
              <a:rPr lang="en-US" altLang="zh-CN" sz="2400" b="1">
                <a:latin typeface="楷体" pitchFamily="49" charset="-122"/>
                <a:ea typeface="楷体" pitchFamily="49" charset="-122"/>
              </a:rPr>
              <a:t>》</a:t>
            </a:r>
            <a:r>
              <a:rPr lang="zh-CN" altLang="en-US" sz="2400" b="1">
                <a:latin typeface="楷体" pitchFamily="49" charset="-122"/>
                <a:ea typeface="楷体" pitchFamily="49" charset="-122"/>
              </a:rPr>
              <a:t>。该论文集主要谈论外部制约限制的民主、权利的分立、对宗教的控制，其中均充满洛克、孟德斯鸠的自由学说，体现并深刻影响了美国的政治思想和宪政思想。</a:t>
            </a:r>
          </a:p>
        </p:txBody>
      </p:sp>
    </p:spTree>
    <p:extLst>
      <p:ext uri="{BB962C8B-B14F-4D97-AF65-F5344CB8AC3E}">
        <p14:creationId xmlns:p14="http://schemas.microsoft.com/office/powerpoint/2010/main" val="4092628362"/>
      </p:ext>
    </p:extLst>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7" name="Text Box 7"/>
          <p:cNvSpPr txBox="1">
            <a:spLocks noChangeArrowheads="1"/>
          </p:cNvSpPr>
          <p:nvPr/>
        </p:nvSpPr>
        <p:spPr bwMode="auto">
          <a:xfrm>
            <a:off x="119281" y="1035943"/>
            <a:ext cx="11789434" cy="1384995"/>
          </a:xfrm>
          <a:prstGeom prst="rect">
            <a:avLst/>
          </a:prstGeom>
          <a:noFill/>
          <a:ln w="57150" cmpd="thinThick">
            <a:solidFill>
              <a:srgbClr val="000000"/>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fontAlgn="t" hangingPunct="1">
              <a:spcBef>
                <a:spcPct val="50000"/>
              </a:spcBef>
            </a:pPr>
            <a:r>
              <a:rPr lang="zh-CN" altLang="zh-CN" sz="2800" b="1">
                <a:solidFill>
                  <a:schemeClr val="tx2"/>
                </a:solidFill>
                <a:effectLst>
                  <a:outerShdw blurRad="38100" dist="38100" dir="2700000" algn="tl">
                    <a:srgbClr val="C0C0C0"/>
                  </a:outerShdw>
                </a:effectLst>
                <a:latin typeface="Times New Roman" panose="02020603050405020304" pitchFamily="18" charset="0"/>
              </a:rPr>
              <a:t>      </a:t>
            </a:r>
            <a:r>
              <a:rPr lang="en-US" altLang="zh-CN" sz="2800" b="1">
                <a:solidFill>
                  <a:schemeClr val="tx2"/>
                </a:solidFill>
                <a:effectLst>
                  <a:outerShdw blurRad="38100" dist="38100" dir="2700000" algn="tl">
                    <a:srgbClr val="C0C0C0"/>
                  </a:outerShdw>
                </a:effectLst>
                <a:latin typeface="Times New Roman" panose="02020603050405020304" pitchFamily="18" charset="0"/>
              </a:rPr>
              <a:t>“</a:t>
            </a:r>
            <a:r>
              <a:rPr lang="zh-CN" sz="2800" b="1">
                <a:solidFill>
                  <a:schemeClr val="tx2"/>
                </a:solidFill>
                <a:effectLst>
                  <a:outerShdw blurRad="38100" dist="38100" dir="2700000" algn="tl">
                    <a:srgbClr val="C0C0C0"/>
                  </a:outerShdw>
                </a:effectLst>
                <a:latin typeface="Times New Roman" panose="02020603050405020304" pitchFamily="18" charset="0"/>
              </a:rPr>
              <a:t>如果人</a:t>
            </a:r>
            <a:r>
              <a:rPr lang="zh-CN" altLang="en-US" sz="2800" b="1">
                <a:solidFill>
                  <a:schemeClr val="tx2"/>
                </a:solidFill>
                <a:effectLst>
                  <a:outerShdw blurRad="38100" dist="38100" dir="2700000" algn="tl">
                    <a:srgbClr val="C0C0C0"/>
                  </a:outerShdw>
                </a:effectLst>
                <a:latin typeface="Times New Roman" panose="02020603050405020304" pitchFamily="18" charset="0"/>
              </a:rPr>
              <a:t>人</a:t>
            </a:r>
            <a:r>
              <a:rPr lang="zh-CN" sz="2800" b="1">
                <a:solidFill>
                  <a:schemeClr val="tx2"/>
                </a:solidFill>
                <a:effectLst>
                  <a:outerShdw blurRad="38100" dist="38100" dir="2700000" algn="tl">
                    <a:srgbClr val="C0C0C0"/>
                  </a:outerShdw>
                </a:effectLst>
                <a:latin typeface="Times New Roman" panose="02020603050405020304" pitchFamily="18" charset="0"/>
              </a:rPr>
              <a:t>都是天使，就不需要任何政府了；如果是天使统治人，就不需要对政府有外来的或内在的控制了。</a:t>
            </a:r>
            <a:r>
              <a:rPr lang="zh-CN" altLang="en-US" sz="2800" b="1">
                <a:solidFill>
                  <a:schemeClr val="tx2"/>
                </a:solidFill>
                <a:effectLst>
                  <a:outerShdw blurRad="38100" dist="38100" dir="2700000" algn="tl">
                    <a:srgbClr val="C0C0C0"/>
                  </a:outerShdw>
                </a:effectLst>
                <a:latin typeface="Times New Roman" panose="02020603050405020304" pitchFamily="18" charset="0"/>
              </a:rPr>
              <a:t>” </a:t>
            </a:r>
            <a:br>
              <a:rPr lang="zh-CN" altLang="en-US" sz="2800" b="1">
                <a:solidFill>
                  <a:schemeClr val="tx2"/>
                </a:solidFill>
                <a:effectLst>
                  <a:outerShdw blurRad="38100" dist="38100" dir="2700000" algn="tl">
                    <a:srgbClr val="C0C0C0"/>
                  </a:outerShdw>
                </a:effectLst>
                <a:latin typeface="Times New Roman" panose="02020603050405020304" pitchFamily="18" charset="0"/>
              </a:rPr>
            </a:br>
            <a:r>
              <a:rPr lang="zh-CN" altLang="en-US" sz="2800" b="1">
                <a:solidFill>
                  <a:schemeClr val="tx2"/>
                </a:solidFill>
                <a:effectLst>
                  <a:outerShdw blurRad="38100" dist="38100" dir="2700000" algn="tl">
                    <a:srgbClr val="C0C0C0"/>
                  </a:outerShdw>
                </a:effectLst>
                <a:latin typeface="Times New Roman" panose="02020603050405020304" pitchFamily="18" charset="0"/>
              </a:rPr>
              <a:t>                                 </a:t>
            </a:r>
            <a:r>
              <a:rPr lang="zh-CN" altLang="zh-CN" sz="2800" b="1">
                <a:solidFill>
                  <a:srgbClr val="1A09FD"/>
                </a:solidFill>
                <a:latin typeface="楷体_GB2312"/>
                <a:ea typeface="华文新魏" pitchFamily="2" charset="-122"/>
              </a:rPr>
              <a:t>——</a:t>
            </a:r>
            <a:r>
              <a:rPr lang="en-US" altLang="zh-CN" sz="2800" b="1">
                <a:solidFill>
                  <a:srgbClr val="1A09FD"/>
                </a:solidFill>
                <a:latin typeface="楷体_GB2312"/>
                <a:ea typeface="华文新魏" pitchFamily="2" charset="-122"/>
              </a:rPr>
              <a:t>”</a:t>
            </a:r>
            <a:r>
              <a:rPr lang="zh-CN" altLang="en-US" sz="2800" b="1">
                <a:solidFill>
                  <a:srgbClr val="1A09FD"/>
                </a:solidFill>
                <a:latin typeface="楷体_GB2312"/>
                <a:ea typeface="华文新魏" pitchFamily="2" charset="-122"/>
              </a:rPr>
              <a:t>宪法之父”麦迪逊</a:t>
            </a:r>
            <a:endParaRPr lang="zh-CN" sz="2800" b="1">
              <a:solidFill>
                <a:srgbClr val="1A09FD"/>
              </a:solidFill>
              <a:latin typeface="楷体_GB2312"/>
              <a:ea typeface="华文新魏" pitchFamily="2" charset="-122"/>
            </a:endParaRPr>
          </a:p>
        </p:txBody>
      </p:sp>
      <p:sp>
        <p:nvSpPr>
          <p:cNvPr id="8" name="Rectangle 2"/>
          <p:cNvSpPr txBox="1">
            <a:spLocks noChangeArrowheads="1"/>
          </p:cNvSpPr>
          <p:nvPr/>
        </p:nvSpPr>
        <p:spPr>
          <a:xfrm>
            <a:off x="119281" y="2552364"/>
            <a:ext cx="11789434" cy="879325"/>
          </a:xfrm>
          <a:prstGeom prst="rect">
            <a:avLst/>
          </a:prstGeom>
          <a:ln>
            <a:solidFill>
              <a:schemeClr val="tx1"/>
            </a:solidFill>
            <a:miter lim="800000"/>
          </a:ln>
        </p:spPr>
        <p:txBody>
          <a:bodyPr/>
          <a:lst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a:lstStyle>
          <a:p>
            <a:pPr>
              <a:spcBef>
                <a:spcPct val="0"/>
              </a:spcBef>
              <a:buFontTx/>
              <a:buNone/>
            </a:pPr>
            <a:r>
              <a:rPr lang="zh-CN" altLang="en-US" b="1" smtClean="0">
                <a:latin typeface="黑体" pitchFamily="49" charset="-122"/>
                <a:ea typeface="黑体" pitchFamily="49" charset="-122"/>
              </a:rPr>
              <a:t>在设计一个由人来统治人的政府时，最大的困难在于：你必须首先使政府</a:t>
            </a:r>
            <a:r>
              <a:rPr lang="zh-CN" altLang="en-US" b="1" smtClean="0">
                <a:solidFill>
                  <a:srgbClr val="1A09FD"/>
                </a:solidFill>
                <a:latin typeface="华文新魏" pitchFamily="2" charset="-122"/>
                <a:ea typeface="华文新魏" pitchFamily="2" charset="-122"/>
              </a:rPr>
              <a:t>有能力控制</a:t>
            </a:r>
            <a:r>
              <a:rPr lang="zh-CN" altLang="en-US" b="1" smtClean="0">
                <a:latin typeface="黑体" pitchFamily="49" charset="-122"/>
                <a:ea typeface="黑体" pitchFamily="49" charset="-122"/>
              </a:rPr>
              <a:t>；其次要强制政府</a:t>
            </a:r>
            <a:r>
              <a:rPr lang="zh-CN" altLang="en-US" b="1" smtClean="0">
                <a:solidFill>
                  <a:srgbClr val="1A09FD"/>
                </a:solidFill>
                <a:latin typeface="华文新魏" pitchFamily="2" charset="-122"/>
                <a:ea typeface="华文新魏" pitchFamily="2" charset="-122"/>
              </a:rPr>
              <a:t>控制自己</a:t>
            </a:r>
            <a:r>
              <a:rPr lang="zh-CN" altLang="en-US" b="1" smtClean="0">
                <a:latin typeface="黑体" pitchFamily="49" charset="-122"/>
                <a:ea typeface="黑体" pitchFamily="49" charset="-122"/>
              </a:rPr>
              <a:t>。　　　        </a:t>
            </a:r>
            <a:r>
              <a:rPr lang="en-US" altLang="zh-CN" b="1" smtClean="0">
                <a:solidFill>
                  <a:srgbClr val="FF0000"/>
                </a:solidFill>
                <a:latin typeface="黑体" pitchFamily="49" charset="-122"/>
                <a:ea typeface="黑体" pitchFamily="49" charset="-122"/>
              </a:rPr>
              <a:t>——</a:t>
            </a:r>
            <a:r>
              <a:rPr lang="zh-CN" altLang="en-US" b="1" smtClean="0">
                <a:solidFill>
                  <a:srgbClr val="FF0000"/>
                </a:solidFill>
                <a:latin typeface="黑体" pitchFamily="49" charset="-122"/>
                <a:ea typeface="黑体" pitchFamily="49" charset="-122"/>
              </a:rPr>
              <a:t>麦迪逊</a:t>
            </a:r>
          </a:p>
        </p:txBody>
      </p:sp>
      <p:sp>
        <p:nvSpPr>
          <p:cNvPr id="9" name="Text Box 4"/>
          <p:cNvSpPr txBox="1">
            <a:spLocks noChangeArrowheads="1"/>
          </p:cNvSpPr>
          <p:nvPr/>
        </p:nvSpPr>
        <p:spPr bwMode="auto">
          <a:xfrm>
            <a:off x="539749" y="3798458"/>
            <a:ext cx="8355013" cy="1160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spcBef>
                <a:spcPct val="50000"/>
              </a:spcBef>
            </a:pPr>
            <a:r>
              <a:rPr lang="zh-CN" altLang="en-US" sz="2800" b="1">
                <a:solidFill>
                  <a:srgbClr val="FF0000"/>
                </a:solidFill>
                <a:latin typeface="Times New Roman" panose="02020603050405020304" pitchFamily="18" charset="0"/>
                <a:ea typeface="楷体_GB2312"/>
                <a:cs typeface="楷体_GB2312"/>
              </a:rPr>
              <a:t>原则：中央集权与地方分权结合</a:t>
            </a:r>
            <a:r>
              <a:rPr lang="en-US" altLang="zh-CN" sz="2800" b="1">
                <a:solidFill>
                  <a:srgbClr val="FF0000"/>
                </a:solidFill>
                <a:latin typeface="Times New Roman" panose="02020603050405020304" pitchFamily="18" charset="0"/>
                <a:ea typeface="楷体_GB2312"/>
                <a:cs typeface="楷体_GB2312"/>
              </a:rPr>
              <a:t>;</a:t>
            </a:r>
            <a:r>
              <a:rPr lang="zh-CN" sz="2800" b="1">
                <a:solidFill>
                  <a:srgbClr val="FF0000"/>
                </a:solidFill>
                <a:latin typeface="Times New Roman" panose="02020603050405020304" pitchFamily="18" charset="0"/>
                <a:ea typeface="楷体_GB2312"/>
                <a:cs typeface="楷体_GB2312"/>
              </a:rPr>
              <a:t>分权制衡</a:t>
            </a:r>
            <a:r>
              <a:rPr lang="en-US" altLang="zh-CN" sz="2800" b="1">
                <a:solidFill>
                  <a:srgbClr val="FF0000"/>
                </a:solidFill>
                <a:latin typeface="Times New Roman" panose="02020603050405020304" pitchFamily="18" charset="0"/>
                <a:ea typeface="楷体_GB2312"/>
                <a:cs typeface="楷体_GB2312"/>
              </a:rPr>
              <a:t>.</a:t>
            </a:r>
          </a:p>
          <a:p>
            <a:pPr eaLnBrk="1" hangingPunct="1">
              <a:spcBef>
                <a:spcPct val="50000"/>
              </a:spcBef>
            </a:pPr>
            <a:r>
              <a:rPr lang="zh-CN" altLang="en-US" sz="2800" b="1">
                <a:solidFill>
                  <a:srgbClr val="FF0000"/>
                </a:solidFill>
                <a:latin typeface="Times New Roman" panose="02020603050405020304" pitchFamily="18" charset="0"/>
                <a:ea typeface="楷体_GB2312"/>
                <a:cs typeface="楷体_GB2312"/>
              </a:rPr>
              <a:t>目的：</a:t>
            </a:r>
            <a:r>
              <a:rPr lang="zh-CN" sz="2800" b="1">
                <a:solidFill>
                  <a:srgbClr val="FF0000"/>
                </a:solidFill>
                <a:latin typeface="Times New Roman" panose="02020603050405020304" pitchFamily="18" charset="0"/>
                <a:ea typeface="楷体_GB2312"/>
                <a:cs typeface="楷体_GB2312"/>
              </a:rPr>
              <a:t>防止任何形式的个人独裁和政府滥用权力</a:t>
            </a:r>
          </a:p>
        </p:txBody>
      </p:sp>
    </p:spTree>
    <p:extLst>
      <p:ext uri="{BB962C8B-B14F-4D97-AF65-F5344CB8AC3E}">
        <p14:creationId xmlns:p14="http://schemas.microsoft.com/office/powerpoint/2010/main" val="69930685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blinds(horizontal)">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blinds(horizontal)">
                                      <p:cBhvr>
                                        <p:cTn id="12"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530" name="Rectangle 2"/>
          <p:cNvSpPr>
            <a:spLocks noChangeArrowheads="1"/>
          </p:cNvSpPr>
          <p:nvPr/>
        </p:nvSpPr>
        <p:spPr bwMode="auto">
          <a:xfrm>
            <a:off x="5973234" y="3098800"/>
            <a:ext cx="184731" cy="66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85000"/>
              </a:lnSpc>
            </a:pPr>
            <a:endParaRPr lang="zh-CN" altLang="zh-CN" sz="4400">
              <a:solidFill>
                <a:schemeClr val="tx2"/>
              </a:solidFill>
              <a:latin typeface="Times New Roman" pitchFamily="18" charset="0"/>
            </a:endParaRPr>
          </a:p>
        </p:txBody>
      </p:sp>
      <p:pic>
        <p:nvPicPr>
          <p:cNvPr id="22532" name="Picture 4" descr="f20_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31801" y="1412875"/>
            <a:ext cx="3263900" cy="227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4" name="Picture 6" descr="联邦最高法院"/>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015818" y="1412875"/>
            <a:ext cx="3359149" cy="2305050"/>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pic>
      <p:pic>
        <p:nvPicPr>
          <p:cNvPr id="22535" name="Picture 7" descr="白宫"/>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4271434" y="1412876"/>
            <a:ext cx="3359151" cy="2333625"/>
          </a:xfrm>
          <a:prstGeom prst="rect">
            <a:avLst/>
          </a:prstGeom>
          <a:noFill/>
          <a:ln w="9525">
            <a:solidFill>
              <a:schemeClr val="tx1"/>
            </a:solidFill>
            <a:miter lim="800000"/>
          </a:ln>
          <a:extLst>
            <a:ext uri="{909E8E84-426E-40DD-AFC4-6F175D3DCCD1}">
              <a14:hiddenFill xmlns:a14="http://schemas.microsoft.com/office/drawing/2010/main">
                <a:solidFill>
                  <a:srgbClr val="FFFFFF"/>
                </a:solidFill>
              </a14:hiddenFill>
            </a:ext>
          </a:extLst>
        </p:spPr>
      </p:pic>
      <p:grpSp>
        <p:nvGrpSpPr>
          <p:cNvPr id="24584" name="Group 8"/>
          <p:cNvGrpSpPr/>
          <p:nvPr/>
        </p:nvGrpSpPr>
        <p:grpSpPr>
          <a:xfrm>
            <a:off x="1" y="3789364"/>
            <a:ext cx="4466167" cy="2462213"/>
            <a:chOff x="0" y="2387"/>
            <a:chExt cx="2110" cy="1551"/>
          </a:xfrm>
        </p:grpSpPr>
        <p:grpSp>
          <p:nvGrpSpPr>
            <p:cNvPr id="22554" name="Group 9"/>
            <p:cNvGrpSpPr/>
            <p:nvPr/>
          </p:nvGrpSpPr>
          <p:grpSpPr>
            <a:xfrm>
              <a:off x="321" y="2387"/>
              <a:ext cx="1308" cy="960"/>
              <a:chOff x="321" y="2705"/>
              <a:chExt cx="1308" cy="960"/>
            </a:xfrm>
          </p:grpSpPr>
          <p:sp>
            <p:nvSpPr>
              <p:cNvPr id="22560" name="Rectangle 10"/>
              <p:cNvSpPr>
                <a:spLocks noChangeArrowheads="1"/>
              </p:cNvSpPr>
              <p:nvPr/>
            </p:nvSpPr>
            <p:spPr bwMode="auto">
              <a:xfrm>
                <a:off x="321" y="2705"/>
                <a:ext cx="130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latin typeface="Times New Roman" panose="02020603050405020304" pitchFamily="18" charset="0"/>
                  </a:rPr>
                  <a:t>Capital , the United States</a:t>
                </a:r>
              </a:p>
            </p:txBody>
          </p:sp>
          <p:sp>
            <p:nvSpPr>
              <p:cNvPr id="22561" name="Text Box 11"/>
              <p:cNvSpPr txBox="1">
                <a:spLocks noChangeArrowheads="1"/>
              </p:cNvSpPr>
              <p:nvPr/>
            </p:nvSpPr>
            <p:spPr bwMode="auto">
              <a:xfrm>
                <a:off x="431" y="2931"/>
                <a:ext cx="1088" cy="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lnSpc>
                    <a:spcPct val="110000"/>
                  </a:lnSpc>
                  <a:spcBef>
                    <a:spcPct val="50000"/>
                  </a:spcBef>
                </a:pPr>
                <a:r>
                  <a:rPr lang="zh-CN" sz="3200" b="1">
                    <a:solidFill>
                      <a:srgbClr val="1A09FD"/>
                    </a:solidFill>
                    <a:latin typeface="黑体" pitchFamily="49" charset="-122"/>
                    <a:ea typeface="黑体" pitchFamily="49" charset="-122"/>
                  </a:rPr>
                  <a:t>国会</a:t>
                </a:r>
                <a:br>
                  <a:rPr lang="zh-CN" sz="3200" b="1">
                    <a:solidFill>
                      <a:srgbClr val="1A09FD"/>
                    </a:solidFill>
                    <a:latin typeface="黑体" pitchFamily="49" charset="-122"/>
                    <a:ea typeface="黑体" pitchFamily="49" charset="-122"/>
                  </a:rPr>
                </a:br>
                <a:r>
                  <a:rPr lang="zh-CN" altLang="zh-CN" sz="3200" b="1">
                    <a:solidFill>
                      <a:srgbClr val="FF0000"/>
                    </a:solidFill>
                    <a:latin typeface="黑体" pitchFamily="49" charset="-122"/>
                    <a:ea typeface="黑体" pitchFamily="49" charset="-122"/>
                  </a:rPr>
                  <a:t>&lt;</a:t>
                </a:r>
                <a:r>
                  <a:rPr lang="zh-CN" sz="3200" b="1">
                    <a:solidFill>
                      <a:srgbClr val="FF0000"/>
                    </a:solidFill>
                    <a:latin typeface="黑体" pitchFamily="49" charset="-122"/>
                    <a:ea typeface="黑体" pitchFamily="49" charset="-122"/>
                  </a:rPr>
                  <a:t>立法</a:t>
                </a:r>
                <a:r>
                  <a:rPr lang="zh-CN" altLang="zh-CN" sz="3200" b="1">
                    <a:solidFill>
                      <a:srgbClr val="FF0000"/>
                    </a:solidFill>
                    <a:latin typeface="黑体" pitchFamily="49" charset="-122"/>
                    <a:ea typeface="黑体" pitchFamily="49" charset="-122"/>
                  </a:rPr>
                  <a:t>&gt;</a:t>
                </a:r>
              </a:p>
            </p:txBody>
          </p:sp>
        </p:grpSp>
        <p:grpSp>
          <p:nvGrpSpPr>
            <p:cNvPr id="22555" name="Group 12"/>
            <p:cNvGrpSpPr/>
            <p:nvPr/>
          </p:nvGrpSpPr>
          <p:grpSpPr>
            <a:xfrm>
              <a:off x="0" y="3430"/>
              <a:ext cx="2110" cy="508"/>
              <a:chOff x="0" y="3113"/>
              <a:chExt cx="2110" cy="508"/>
            </a:xfrm>
          </p:grpSpPr>
          <p:sp>
            <p:nvSpPr>
              <p:cNvPr id="22556" name="Line 13"/>
              <p:cNvSpPr>
                <a:spLocks noChangeShapeType="1"/>
              </p:cNvSpPr>
              <p:nvPr/>
            </p:nvSpPr>
            <p:spPr bwMode="auto">
              <a:xfrm flipH="1">
                <a:off x="612" y="3113"/>
                <a:ext cx="227" cy="272"/>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57" name="Line 14"/>
              <p:cNvSpPr>
                <a:spLocks noChangeShapeType="1"/>
              </p:cNvSpPr>
              <p:nvPr/>
            </p:nvSpPr>
            <p:spPr bwMode="auto">
              <a:xfrm>
                <a:off x="1202" y="3113"/>
                <a:ext cx="227" cy="272"/>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58" name="Text Box 15"/>
              <p:cNvSpPr txBox="1">
                <a:spLocks noChangeArrowheads="1"/>
              </p:cNvSpPr>
              <p:nvPr/>
            </p:nvSpPr>
            <p:spPr bwMode="auto">
              <a:xfrm>
                <a:off x="0" y="3294"/>
                <a:ext cx="1336"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spcBef>
                    <a:spcPct val="50000"/>
                  </a:spcBef>
                </a:pPr>
                <a:r>
                  <a:rPr lang="zh-CN" sz="2800" b="1">
                    <a:ea typeface="黑体" pitchFamily="49" charset="-122"/>
                  </a:rPr>
                  <a:t>参议院</a:t>
                </a:r>
              </a:p>
            </p:txBody>
          </p:sp>
          <p:sp>
            <p:nvSpPr>
              <p:cNvPr id="22559" name="Text Box 16"/>
              <p:cNvSpPr txBox="1">
                <a:spLocks noChangeArrowheads="1"/>
              </p:cNvSpPr>
              <p:nvPr/>
            </p:nvSpPr>
            <p:spPr bwMode="auto">
              <a:xfrm>
                <a:off x="839" y="3294"/>
                <a:ext cx="127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spcBef>
                    <a:spcPct val="50000"/>
                  </a:spcBef>
                </a:pPr>
                <a:r>
                  <a:rPr lang="zh-CN" sz="2800" b="1">
                    <a:ea typeface="黑体" pitchFamily="49" charset="-122"/>
                  </a:rPr>
                  <a:t>众议院</a:t>
                </a:r>
              </a:p>
            </p:txBody>
          </p:sp>
        </p:grpSp>
      </p:grpSp>
      <p:grpSp>
        <p:nvGrpSpPr>
          <p:cNvPr id="24593" name="Group 17"/>
          <p:cNvGrpSpPr/>
          <p:nvPr/>
        </p:nvGrpSpPr>
        <p:grpSpPr>
          <a:xfrm>
            <a:off x="3695701" y="3789364"/>
            <a:ext cx="4993217" cy="2390775"/>
            <a:chOff x="1746" y="2432"/>
            <a:chExt cx="2359" cy="1506"/>
          </a:xfrm>
        </p:grpSpPr>
        <p:grpSp>
          <p:nvGrpSpPr>
            <p:cNvPr id="22546" name="Group 18"/>
            <p:cNvGrpSpPr/>
            <p:nvPr/>
          </p:nvGrpSpPr>
          <p:grpSpPr>
            <a:xfrm>
              <a:off x="2154" y="2432"/>
              <a:ext cx="1089" cy="961"/>
              <a:chOff x="2245" y="2704"/>
              <a:chExt cx="1089" cy="961"/>
            </a:xfrm>
          </p:grpSpPr>
          <p:sp>
            <p:nvSpPr>
              <p:cNvPr id="22552" name="Rectangle 19"/>
              <p:cNvSpPr>
                <a:spLocks noChangeArrowheads="1"/>
              </p:cNvSpPr>
              <p:nvPr/>
            </p:nvSpPr>
            <p:spPr bwMode="auto">
              <a:xfrm>
                <a:off x="2638" y="270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latin typeface="Times New Roman" panose="02020603050405020304" pitchFamily="18" charset="0"/>
                  </a:rPr>
                  <a:t>President</a:t>
                </a:r>
              </a:p>
            </p:txBody>
          </p:sp>
          <p:sp>
            <p:nvSpPr>
              <p:cNvPr id="22553" name="Text Box 20"/>
              <p:cNvSpPr txBox="1">
                <a:spLocks noChangeArrowheads="1"/>
              </p:cNvSpPr>
              <p:nvPr/>
            </p:nvSpPr>
            <p:spPr bwMode="auto">
              <a:xfrm>
                <a:off x="2245" y="2931"/>
                <a:ext cx="1089" cy="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lnSpc>
                    <a:spcPct val="110000"/>
                  </a:lnSpc>
                  <a:spcBef>
                    <a:spcPct val="50000"/>
                  </a:spcBef>
                </a:pPr>
                <a:r>
                  <a:rPr lang="zh-CN" sz="3200" b="1">
                    <a:solidFill>
                      <a:srgbClr val="1A09FD"/>
                    </a:solidFill>
                    <a:latin typeface="黑体" pitchFamily="49" charset="-122"/>
                    <a:ea typeface="黑体" pitchFamily="49" charset="-122"/>
                  </a:rPr>
                  <a:t>总统</a:t>
                </a:r>
                <a:br>
                  <a:rPr lang="zh-CN" sz="3200" b="1">
                    <a:solidFill>
                      <a:srgbClr val="1A09FD"/>
                    </a:solidFill>
                    <a:latin typeface="黑体" pitchFamily="49" charset="-122"/>
                    <a:ea typeface="黑体" pitchFamily="49" charset="-122"/>
                  </a:rPr>
                </a:br>
                <a:r>
                  <a:rPr lang="zh-CN" altLang="zh-CN" sz="3200" b="1">
                    <a:solidFill>
                      <a:srgbClr val="FF0000"/>
                    </a:solidFill>
                    <a:latin typeface="黑体" pitchFamily="49" charset="-122"/>
                    <a:ea typeface="黑体" pitchFamily="49" charset="-122"/>
                  </a:rPr>
                  <a:t>&lt;</a:t>
                </a:r>
                <a:r>
                  <a:rPr lang="zh-CN" sz="3200" b="1">
                    <a:solidFill>
                      <a:srgbClr val="FF0000"/>
                    </a:solidFill>
                    <a:latin typeface="黑体" pitchFamily="49" charset="-122"/>
                    <a:ea typeface="黑体" pitchFamily="49" charset="-122"/>
                  </a:rPr>
                  <a:t>行政</a:t>
                </a:r>
                <a:r>
                  <a:rPr lang="zh-CN" altLang="zh-CN" sz="3200" b="1">
                    <a:solidFill>
                      <a:srgbClr val="FF0000"/>
                    </a:solidFill>
                    <a:latin typeface="黑体" pitchFamily="49" charset="-122"/>
                    <a:ea typeface="黑体" pitchFamily="49" charset="-122"/>
                  </a:rPr>
                  <a:t>&gt;</a:t>
                </a:r>
              </a:p>
            </p:txBody>
          </p:sp>
        </p:grpSp>
        <p:grpSp>
          <p:nvGrpSpPr>
            <p:cNvPr id="22547" name="Group 21"/>
            <p:cNvGrpSpPr/>
            <p:nvPr/>
          </p:nvGrpSpPr>
          <p:grpSpPr>
            <a:xfrm>
              <a:off x="1746" y="3430"/>
              <a:ext cx="2359" cy="508"/>
              <a:chOff x="1746" y="3158"/>
              <a:chExt cx="2359" cy="508"/>
            </a:xfrm>
          </p:grpSpPr>
          <p:sp>
            <p:nvSpPr>
              <p:cNvPr id="22548" name="Line 22"/>
              <p:cNvSpPr>
                <a:spLocks noChangeShapeType="1"/>
              </p:cNvSpPr>
              <p:nvPr/>
            </p:nvSpPr>
            <p:spPr bwMode="auto">
              <a:xfrm flipH="1">
                <a:off x="2290" y="3158"/>
                <a:ext cx="318" cy="272"/>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49" name="Line 23"/>
              <p:cNvSpPr>
                <a:spLocks noChangeShapeType="1"/>
              </p:cNvSpPr>
              <p:nvPr/>
            </p:nvSpPr>
            <p:spPr bwMode="auto">
              <a:xfrm>
                <a:off x="2880" y="3158"/>
                <a:ext cx="272" cy="272"/>
              </a:xfrm>
              <a:prstGeom prst="line">
                <a:avLst/>
              </a:prstGeom>
              <a:noFill/>
              <a:ln w="38100">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50" name="Text Box 24"/>
              <p:cNvSpPr txBox="1">
                <a:spLocks noChangeArrowheads="1"/>
              </p:cNvSpPr>
              <p:nvPr/>
            </p:nvSpPr>
            <p:spPr bwMode="auto">
              <a:xfrm>
                <a:off x="1746" y="3339"/>
                <a:ext cx="1134"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spcBef>
                    <a:spcPct val="50000"/>
                  </a:spcBef>
                </a:pPr>
                <a:r>
                  <a:rPr lang="zh-CN" sz="2800" b="1">
                    <a:ea typeface="黑体" pitchFamily="49" charset="-122"/>
                  </a:rPr>
                  <a:t>内阁</a:t>
                </a:r>
              </a:p>
            </p:txBody>
          </p:sp>
          <p:sp>
            <p:nvSpPr>
              <p:cNvPr id="22551" name="Text Box 25"/>
              <p:cNvSpPr txBox="1">
                <a:spLocks noChangeArrowheads="1"/>
              </p:cNvSpPr>
              <p:nvPr/>
            </p:nvSpPr>
            <p:spPr bwMode="auto">
              <a:xfrm>
                <a:off x="2336" y="3339"/>
                <a:ext cx="1769"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spcBef>
                    <a:spcPct val="50000"/>
                  </a:spcBef>
                </a:pPr>
                <a:r>
                  <a:rPr lang="zh-CN" sz="2800" b="1">
                    <a:ea typeface="黑体" pitchFamily="49" charset="-122"/>
                  </a:rPr>
                  <a:t>其他机构</a:t>
                </a:r>
              </a:p>
            </p:txBody>
          </p:sp>
        </p:grpSp>
      </p:grpSp>
      <p:grpSp>
        <p:nvGrpSpPr>
          <p:cNvPr id="24602" name="Group 26"/>
          <p:cNvGrpSpPr/>
          <p:nvPr/>
        </p:nvGrpSpPr>
        <p:grpSpPr>
          <a:xfrm>
            <a:off x="8303685" y="3716338"/>
            <a:ext cx="3600449" cy="2463800"/>
            <a:chOff x="3923" y="2432"/>
            <a:chExt cx="1701" cy="1552"/>
          </a:xfrm>
        </p:grpSpPr>
        <p:grpSp>
          <p:nvGrpSpPr>
            <p:cNvPr id="22540" name="Group 27"/>
            <p:cNvGrpSpPr/>
            <p:nvPr/>
          </p:nvGrpSpPr>
          <p:grpSpPr>
            <a:xfrm>
              <a:off x="3923" y="2432"/>
              <a:ext cx="1584" cy="1052"/>
              <a:chOff x="4014" y="2704"/>
              <a:chExt cx="1584" cy="1052"/>
            </a:xfrm>
          </p:grpSpPr>
          <p:sp>
            <p:nvSpPr>
              <p:cNvPr id="22544" name="Rectangle 28"/>
              <p:cNvSpPr>
                <a:spLocks noChangeArrowheads="1"/>
              </p:cNvSpPr>
              <p:nvPr/>
            </p:nvSpPr>
            <p:spPr bwMode="auto">
              <a:xfrm>
                <a:off x="4195" y="2704"/>
                <a:ext cx="809"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b="1">
                    <a:latin typeface="Times New Roman" panose="02020603050405020304" pitchFamily="18" charset="0"/>
                  </a:rPr>
                  <a:t>Supreme Court</a:t>
                </a:r>
              </a:p>
            </p:txBody>
          </p:sp>
          <p:sp>
            <p:nvSpPr>
              <p:cNvPr id="22545" name="Text Box 29"/>
              <p:cNvSpPr txBox="1">
                <a:spLocks noChangeArrowheads="1"/>
              </p:cNvSpPr>
              <p:nvPr/>
            </p:nvSpPr>
            <p:spPr bwMode="auto">
              <a:xfrm>
                <a:off x="4014" y="3022"/>
                <a:ext cx="1584" cy="7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lnSpc>
                    <a:spcPct val="110000"/>
                  </a:lnSpc>
                  <a:spcBef>
                    <a:spcPct val="50000"/>
                  </a:spcBef>
                </a:pPr>
                <a:r>
                  <a:rPr lang="zh-CN" altLang="en-US" sz="3200" b="1">
                    <a:solidFill>
                      <a:srgbClr val="1A09FD"/>
                    </a:solidFill>
                    <a:latin typeface="黑体" pitchFamily="49" charset="-122"/>
                    <a:ea typeface="黑体" pitchFamily="49" charset="-122"/>
                  </a:rPr>
                  <a:t>最高</a:t>
                </a:r>
                <a:r>
                  <a:rPr lang="zh-CN" sz="3200" b="1">
                    <a:solidFill>
                      <a:srgbClr val="1A09FD"/>
                    </a:solidFill>
                    <a:latin typeface="黑体" pitchFamily="49" charset="-122"/>
                    <a:ea typeface="黑体" pitchFamily="49" charset="-122"/>
                  </a:rPr>
                  <a:t>法院</a:t>
                </a:r>
                <a:br>
                  <a:rPr lang="zh-CN" sz="3200" b="1">
                    <a:solidFill>
                      <a:srgbClr val="1A09FD"/>
                    </a:solidFill>
                    <a:latin typeface="黑体" pitchFamily="49" charset="-122"/>
                    <a:ea typeface="黑体" pitchFamily="49" charset="-122"/>
                  </a:rPr>
                </a:br>
                <a:r>
                  <a:rPr lang="zh-CN" altLang="zh-CN" sz="3200" b="1">
                    <a:solidFill>
                      <a:srgbClr val="FF0000"/>
                    </a:solidFill>
                    <a:latin typeface="黑体" pitchFamily="49" charset="-122"/>
                    <a:ea typeface="黑体" pitchFamily="49" charset="-122"/>
                  </a:rPr>
                  <a:t>&lt;</a:t>
                </a:r>
                <a:r>
                  <a:rPr lang="zh-CN" sz="3200" b="1">
                    <a:solidFill>
                      <a:srgbClr val="FF0000"/>
                    </a:solidFill>
                    <a:latin typeface="黑体" pitchFamily="49" charset="-122"/>
                    <a:ea typeface="黑体" pitchFamily="49" charset="-122"/>
                  </a:rPr>
                  <a:t>司法</a:t>
                </a:r>
                <a:r>
                  <a:rPr lang="zh-CN" altLang="zh-CN" sz="3200" b="1">
                    <a:solidFill>
                      <a:srgbClr val="FF0000"/>
                    </a:solidFill>
                    <a:latin typeface="黑体" pitchFamily="49" charset="-122"/>
                    <a:ea typeface="黑体" pitchFamily="49" charset="-122"/>
                  </a:rPr>
                  <a:t>&gt;</a:t>
                </a:r>
              </a:p>
            </p:txBody>
          </p:sp>
        </p:grpSp>
        <p:grpSp>
          <p:nvGrpSpPr>
            <p:cNvPr id="22541" name="Group 30"/>
            <p:cNvGrpSpPr/>
            <p:nvPr/>
          </p:nvGrpSpPr>
          <p:grpSpPr>
            <a:xfrm>
              <a:off x="3923" y="3430"/>
              <a:ext cx="1701" cy="554"/>
              <a:chOff x="4059" y="3022"/>
              <a:chExt cx="1701" cy="554"/>
            </a:xfrm>
          </p:grpSpPr>
          <p:sp>
            <p:nvSpPr>
              <p:cNvPr id="22542" name="Line 31"/>
              <p:cNvSpPr>
                <a:spLocks noChangeShapeType="1"/>
              </p:cNvSpPr>
              <p:nvPr/>
            </p:nvSpPr>
            <p:spPr bwMode="auto">
              <a:xfrm flipH="1">
                <a:off x="4921" y="3022"/>
                <a:ext cx="0" cy="273"/>
              </a:xfrm>
              <a:prstGeom prst="line">
                <a:avLst/>
              </a:prstGeom>
              <a:noFill/>
              <a:ln w="41275">
                <a:solidFill>
                  <a:schemeClr val="tx1"/>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2543" name="Text Box 32"/>
              <p:cNvSpPr txBox="1">
                <a:spLocks noChangeArrowheads="1"/>
              </p:cNvSpPr>
              <p:nvPr/>
            </p:nvSpPr>
            <p:spPr bwMode="auto">
              <a:xfrm>
                <a:off x="4059" y="3249"/>
                <a:ext cx="1701"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spcBef>
                    <a:spcPct val="50000"/>
                  </a:spcBef>
                </a:pPr>
                <a:r>
                  <a:rPr lang="zh-CN" sz="2800" b="1">
                    <a:ea typeface="黑体" pitchFamily="49" charset="-122"/>
                  </a:rPr>
                  <a:t>最高法院</a:t>
                </a:r>
              </a:p>
            </p:txBody>
          </p:sp>
        </p:grpSp>
      </p:grpSp>
      <p:sp>
        <p:nvSpPr>
          <p:cNvPr id="24609" name="WordArt 33"/>
          <p:cNvSpPr>
            <a:spLocks noChangeArrowheads="1" noChangeShapeType="1" noTextEdit="1"/>
          </p:cNvSpPr>
          <p:nvPr/>
        </p:nvSpPr>
        <p:spPr bwMode="auto">
          <a:xfrm>
            <a:off x="4715933" y="669926"/>
            <a:ext cx="2184400" cy="409575"/>
          </a:xfrm>
          <a:prstGeom prst="rect">
            <a:avLst/>
          </a:prstGeom>
        </p:spPr>
        <p:txBody>
          <a:bodyPr wrap="none" fromWordArt="1">
            <a:prstTxWarp prst="textPlain">
              <a:avLst>
                <a:gd name="adj" fmla="val 50000"/>
              </a:avLst>
            </a:prstTxWarp>
            <a:scene3d>
              <a:camera prst="legacyPerspectiveBottomRight">
                <a:rot lat="0" lon="21239998" rev="0"/>
              </a:camera>
              <a:lightRig rig="legacyHarsh3" dir="l"/>
            </a:scene3d>
            <a:sp3d extrusionH="430200" prstMaterial="legacyMatte">
              <a:extrusionClr>
                <a:srgbClr val="C0C0C0"/>
              </a:extrusionClr>
            </a:sp3d>
          </a:bodyPr>
          <a:lstStyle/>
          <a:p>
            <a:pPr algn="ctr"/>
            <a:r>
              <a:rPr lang="zh-CN" altLang="en-US" sz="3200" kern="10">
                <a:ln w="9525">
                  <a:rou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latin typeface="宋体"/>
                <a:ea typeface="宋体"/>
              </a:rPr>
              <a:t>三权分立</a:t>
            </a:r>
          </a:p>
        </p:txBody>
      </p:sp>
    </p:spTree>
    <p:extLst>
      <p:ext uri="{BB962C8B-B14F-4D97-AF65-F5344CB8AC3E}">
        <p14:creationId xmlns:p14="http://schemas.microsoft.com/office/powerpoint/2010/main" val="374462395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0" presetClass="entr" presetSubtype="0" fill="hold" nodeType="clickEffect">
                                  <p:stCondLst>
                                    <p:cond delay="0"/>
                                  </p:stCondLst>
                                  <p:childTnLst>
                                    <p:set>
                                      <p:cBhvr>
                                        <p:cTn id="6" dur="1" fill="hold">
                                          <p:stCondLst>
                                            <p:cond delay="0"/>
                                          </p:stCondLst>
                                        </p:cTn>
                                        <p:tgtEl>
                                          <p:spTgt spid="24584"/>
                                        </p:tgtEl>
                                        <p:attrNameLst>
                                          <p:attrName>style.visibility</p:attrName>
                                        </p:attrNameLst>
                                      </p:cBhvr>
                                      <p:to>
                                        <p:strVal val="visible"/>
                                      </p:to>
                                    </p:set>
                                    <p:animEffect transition="in" filter="wedge">
                                      <p:cBhvr>
                                        <p:cTn id="7" dur="2000"/>
                                        <p:tgtEl>
                                          <p:spTgt spid="2458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0" presetClass="entr" presetSubtype="0" fill="hold" nodeType="clickEffect">
                                  <p:stCondLst>
                                    <p:cond delay="0"/>
                                  </p:stCondLst>
                                  <p:childTnLst>
                                    <p:set>
                                      <p:cBhvr>
                                        <p:cTn id="11" dur="1" fill="hold">
                                          <p:stCondLst>
                                            <p:cond delay="0"/>
                                          </p:stCondLst>
                                        </p:cTn>
                                        <p:tgtEl>
                                          <p:spTgt spid="24593"/>
                                        </p:tgtEl>
                                        <p:attrNameLst>
                                          <p:attrName>style.visibility</p:attrName>
                                        </p:attrNameLst>
                                      </p:cBhvr>
                                      <p:to>
                                        <p:strVal val="visible"/>
                                      </p:to>
                                    </p:set>
                                    <p:animEffect transition="in" filter="wedge">
                                      <p:cBhvr>
                                        <p:cTn id="12" dur="2000"/>
                                        <p:tgtEl>
                                          <p:spTgt spid="2459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0" presetClass="entr" presetSubtype="0" fill="hold" nodeType="clickEffect">
                                  <p:stCondLst>
                                    <p:cond delay="0"/>
                                  </p:stCondLst>
                                  <p:childTnLst>
                                    <p:set>
                                      <p:cBhvr>
                                        <p:cTn id="16" dur="1" fill="hold">
                                          <p:stCondLst>
                                            <p:cond delay="0"/>
                                          </p:stCondLst>
                                        </p:cTn>
                                        <p:tgtEl>
                                          <p:spTgt spid="24602"/>
                                        </p:tgtEl>
                                        <p:attrNameLst>
                                          <p:attrName>style.visibility</p:attrName>
                                        </p:attrNameLst>
                                      </p:cBhvr>
                                      <p:to>
                                        <p:strVal val="visible"/>
                                      </p:to>
                                    </p:set>
                                    <p:animEffect transition="in" filter="wedge">
                                      <p:cBhvr>
                                        <p:cTn id="17" dur="2000"/>
                                        <p:tgtEl>
                                          <p:spTgt spid="2460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4609"/>
                                        </p:tgtEl>
                                        <p:attrNameLst>
                                          <p:attrName>style.visibility</p:attrName>
                                        </p:attrNameLst>
                                      </p:cBhvr>
                                      <p:to>
                                        <p:strVal val="visible"/>
                                      </p:to>
                                    </p:set>
                                    <p:animEffect transition="in" filter="box(in)">
                                      <p:cBhvr>
                                        <p:cTn id="22" dur="500"/>
                                        <p:tgtEl>
                                          <p:spTgt spid="246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09"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8194" name="Picture 2" descr="C:\Users\cz2z-1\Desktop\b90e7bec54e736d1472eb6a491504fc2d5626958.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849854" y="1076566"/>
            <a:ext cx="3236070" cy="2383712"/>
          </a:xfrm>
          <a:prstGeom prst="rect">
            <a:avLst/>
          </a:prstGeom>
          <a:noFill/>
          <a:extLst>
            <a:ext uri="{909E8E84-426E-40DD-AFC4-6F175D3DCCD1}">
              <a14:hiddenFill xmlns:a14="http://schemas.microsoft.com/office/drawing/2010/main">
                <a:solidFill>
                  <a:srgbClr val="FFFFFF"/>
                </a:solidFill>
              </a14:hiddenFill>
            </a:ext>
          </a:extLst>
        </p:spPr>
      </p:pic>
      <p:pic>
        <p:nvPicPr>
          <p:cNvPr id="8195" name="Picture 3" descr="C:\Users\cz2z-1\Desktop\8c1001e93901213fe3d3660651e736d12e2e9503.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695917" y="997675"/>
            <a:ext cx="3388659" cy="254149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C:\Users\cz2z-1\Desktop\08f790529822720eaea143c872cb0a46f21fab91.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49854" y="3786819"/>
            <a:ext cx="3284282" cy="2262516"/>
          </a:xfrm>
          <a:prstGeom prst="rect">
            <a:avLst/>
          </a:prstGeom>
          <a:noFill/>
          <a:extLst>
            <a:ext uri="{909E8E84-426E-40DD-AFC4-6F175D3DCCD1}">
              <a14:hiddenFill xmlns:a14="http://schemas.microsoft.com/office/drawing/2010/main">
                <a:solidFill>
                  <a:srgbClr val="FFFFFF"/>
                </a:solidFill>
              </a14:hiddenFill>
            </a:ext>
          </a:extLst>
        </p:spPr>
      </p:pic>
      <p:pic>
        <p:nvPicPr>
          <p:cNvPr id="8197" name="Picture 5" descr="C:\Users\cz2z-1\Desktop\574e9258d109b3de6f1778a2c6bf6c81810a4c54.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706675" y="3719799"/>
            <a:ext cx="3416731" cy="239655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4413103" y="1352786"/>
            <a:ext cx="738664" cy="1584176"/>
          </a:xfrm>
          <a:prstGeom prst="rect">
            <a:avLst/>
          </a:prstGeom>
          <a:noFill/>
        </p:spPr>
        <p:txBody>
          <a:bodyPr vert="eaVert" wrap="square" rtlCol="0">
            <a:spAutoFit/>
          </a:bodyPr>
          <a:lstStyle/>
          <a:p>
            <a:r>
              <a:rPr lang="zh-CN" altLang="en-US" sz="3600" b="1" smtClean="0"/>
              <a:t>参议院</a:t>
            </a:r>
            <a:endParaRPr lang="zh-CN" altLang="en-US" sz="3600" b="1"/>
          </a:p>
        </p:txBody>
      </p:sp>
      <p:sp>
        <p:nvSpPr>
          <p:cNvPr id="3" name="TextBox 2"/>
          <p:cNvSpPr txBox="1"/>
          <p:nvPr/>
        </p:nvSpPr>
        <p:spPr>
          <a:xfrm>
            <a:off x="6509464" y="953018"/>
            <a:ext cx="738664" cy="1700481"/>
          </a:xfrm>
          <a:prstGeom prst="rect">
            <a:avLst/>
          </a:prstGeom>
          <a:noFill/>
        </p:spPr>
        <p:txBody>
          <a:bodyPr vert="eaVert" wrap="square" rtlCol="0">
            <a:spAutoFit/>
          </a:bodyPr>
          <a:lstStyle/>
          <a:p>
            <a:r>
              <a:rPr lang="zh-CN" altLang="en-US" sz="3600" b="1"/>
              <a:t>众议院</a:t>
            </a:r>
          </a:p>
        </p:txBody>
      </p:sp>
      <p:sp>
        <p:nvSpPr>
          <p:cNvPr id="4" name="TextBox 3"/>
          <p:cNvSpPr txBox="1"/>
          <p:nvPr/>
        </p:nvSpPr>
        <p:spPr>
          <a:xfrm>
            <a:off x="4526761" y="4188756"/>
            <a:ext cx="738664" cy="1656184"/>
          </a:xfrm>
          <a:prstGeom prst="rect">
            <a:avLst/>
          </a:prstGeom>
          <a:noFill/>
        </p:spPr>
        <p:txBody>
          <a:bodyPr vert="eaVert" wrap="square" rtlCol="0">
            <a:spAutoFit/>
          </a:bodyPr>
          <a:lstStyle/>
          <a:p>
            <a:r>
              <a:rPr lang="zh-CN" altLang="en-US" sz="3600" b="1"/>
              <a:t>总统</a:t>
            </a:r>
          </a:p>
        </p:txBody>
      </p:sp>
      <p:sp>
        <p:nvSpPr>
          <p:cNvPr id="6" name="TextBox 5"/>
          <p:cNvSpPr txBox="1"/>
          <p:nvPr/>
        </p:nvSpPr>
        <p:spPr>
          <a:xfrm>
            <a:off x="6694130" y="3495228"/>
            <a:ext cx="553998" cy="2868849"/>
          </a:xfrm>
          <a:prstGeom prst="rect">
            <a:avLst/>
          </a:prstGeom>
          <a:noFill/>
        </p:spPr>
        <p:txBody>
          <a:bodyPr vert="eaVert" wrap="square" rtlCol="0">
            <a:spAutoFit/>
          </a:bodyPr>
          <a:lstStyle/>
          <a:p>
            <a:r>
              <a:rPr lang="zh-CN" altLang="en-US" sz="2400" b="1"/>
              <a:t>最高法院首席大法官</a:t>
            </a:r>
          </a:p>
        </p:txBody>
      </p:sp>
    </p:spTree>
    <p:extLst>
      <p:ext uri="{BB962C8B-B14F-4D97-AF65-F5344CB8AC3E}">
        <p14:creationId xmlns:p14="http://schemas.microsoft.com/office/powerpoint/2010/main" val="493573578"/>
      </p:ext>
    </p:extLst>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3794" name="Rectangle 2"/>
          <p:cNvSpPr>
            <a:spLocks noChangeArrowheads="1"/>
          </p:cNvSpPr>
          <p:nvPr/>
        </p:nvSpPr>
        <p:spPr bwMode="auto">
          <a:xfrm>
            <a:off x="248921" y="1032622"/>
            <a:ext cx="11233151" cy="2160591"/>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sz="3200" b="1">
                <a:solidFill>
                  <a:srgbClr val="FF3300"/>
                </a:solidFill>
                <a:latin typeface="Times New Roman" panose="02020603050405020304" pitchFamily="18" charset="0"/>
                <a:ea typeface="黑体" pitchFamily="49" charset="-122"/>
              </a:rPr>
              <a:t>总统职权：</a:t>
            </a:r>
          </a:p>
          <a:p>
            <a:pPr>
              <a:spcBef>
                <a:spcPct val="20000"/>
              </a:spcBef>
            </a:pPr>
            <a:r>
              <a:rPr lang="zh-CN" altLang="zh-CN" sz="3200" b="1">
                <a:latin typeface="Times New Roman" panose="02020603050405020304" pitchFamily="18" charset="0"/>
                <a:ea typeface="楷体_GB2312"/>
                <a:cs typeface="楷体_GB2312"/>
              </a:rPr>
              <a:t> </a:t>
            </a:r>
            <a:r>
              <a:rPr lang="zh-CN" altLang="en-US" sz="3200" b="1">
                <a:latin typeface="楷体_GB2312"/>
                <a:ea typeface="楷体_GB2312"/>
                <a:cs typeface="楷体_GB2312"/>
              </a:rPr>
              <a:t>①</a:t>
            </a:r>
            <a:r>
              <a:rPr lang="zh-CN" altLang="en-US" sz="3200" b="1">
                <a:latin typeface="Times New Roman" panose="02020603050405020304" pitchFamily="18" charset="0"/>
                <a:ea typeface="楷体_GB2312"/>
                <a:cs typeface="楷体_GB2312"/>
              </a:rPr>
              <a:t>国家元首</a:t>
            </a:r>
            <a:r>
              <a:rPr lang="zh-CN" sz="3200" b="1">
                <a:latin typeface="Times New Roman" panose="02020603050405020304" pitchFamily="18" charset="0"/>
                <a:ea typeface="楷体_GB2312"/>
                <a:cs typeface="楷体_GB2312"/>
              </a:rPr>
              <a:t>；</a:t>
            </a:r>
            <a:br>
              <a:rPr lang="zh-CN" sz="3200" b="1">
                <a:latin typeface="Times New Roman" panose="02020603050405020304" pitchFamily="18" charset="0"/>
                <a:ea typeface="楷体_GB2312"/>
                <a:cs typeface="楷体_GB2312"/>
              </a:rPr>
            </a:br>
            <a:r>
              <a:rPr lang="zh-CN" sz="3200" b="1">
                <a:latin typeface="Times New Roman" panose="02020603050405020304" pitchFamily="18" charset="0"/>
                <a:ea typeface="楷体_GB2312"/>
                <a:cs typeface="楷体_GB2312"/>
              </a:rPr>
              <a:t> </a:t>
            </a:r>
            <a:r>
              <a:rPr lang="zh-CN" altLang="en-US" sz="3200" b="1">
                <a:latin typeface="楷体_GB2312"/>
                <a:ea typeface="楷体_GB2312"/>
                <a:cs typeface="楷体_GB2312"/>
              </a:rPr>
              <a:t>②</a:t>
            </a:r>
            <a:r>
              <a:rPr lang="zh-CN" altLang="en-US" sz="3200" b="1">
                <a:latin typeface="Times New Roman" panose="02020603050405020304" pitchFamily="18" charset="0"/>
                <a:ea typeface="楷体_GB2312"/>
                <a:cs typeface="楷体_GB2312"/>
              </a:rPr>
              <a:t>政府首脑</a:t>
            </a:r>
            <a:r>
              <a:rPr lang="zh-CN" sz="3200" b="1">
                <a:latin typeface="Times New Roman" panose="02020603050405020304" pitchFamily="18" charset="0"/>
                <a:ea typeface="楷体_GB2312"/>
                <a:cs typeface="楷体_GB2312"/>
              </a:rPr>
              <a:t>；</a:t>
            </a:r>
            <a:br>
              <a:rPr lang="zh-CN" sz="3200" b="1">
                <a:latin typeface="Times New Roman" panose="02020603050405020304" pitchFamily="18" charset="0"/>
                <a:ea typeface="楷体_GB2312"/>
                <a:cs typeface="楷体_GB2312"/>
              </a:rPr>
            </a:br>
            <a:r>
              <a:rPr lang="zh-CN" sz="3200" b="1">
                <a:latin typeface="Times New Roman" panose="02020603050405020304" pitchFamily="18" charset="0"/>
                <a:ea typeface="楷体_GB2312"/>
                <a:cs typeface="楷体_GB2312"/>
              </a:rPr>
              <a:t> </a:t>
            </a:r>
            <a:r>
              <a:rPr lang="zh-CN" altLang="en-US" sz="3200" b="1">
                <a:latin typeface="楷体_GB2312"/>
                <a:ea typeface="楷体_GB2312"/>
                <a:cs typeface="楷体_GB2312"/>
              </a:rPr>
              <a:t>③</a:t>
            </a:r>
            <a:r>
              <a:rPr lang="zh-CN" altLang="en-US" sz="3200" b="1">
                <a:latin typeface="Times New Roman" panose="02020603050405020304" pitchFamily="18" charset="0"/>
                <a:ea typeface="楷体_GB2312"/>
                <a:cs typeface="楷体_GB2312"/>
              </a:rPr>
              <a:t>军队总司令</a:t>
            </a:r>
            <a:endParaRPr lang="zh-CN" sz="3200" b="1">
              <a:latin typeface="Times New Roman" pitchFamily="18" charset="0"/>
              <a:ea typeface="楷体_GB2312"/>
              <a:cs typeface="楷体_GB2312"/>
            </a:endParaRPr>
          </a:p>
        </p:txBody>
      </p:sp>
      <p:sp>
        <p:nvSpPr>
          <p:cNvPr id="33795" name="Rectangle 3"/>
          <p:cNvSpPr>
            <a:spLocks noChangeArrowheads="1"/>
          </p:cNvSpPr>
          <p:nvPr/>
        </p:nvSpPr>
        <p:spPr bwMode="auto">
          <a:xfrm>
            <a:off x="218143" y="3435146"/>
            <a:ext cx="11233151" cy="2480679"/>
          </a:xfrm>
          <a:prstGeom prst="rect">
            <a:avLst/>
          </a:prstGeom>
          <a:noFill/>
          <a:ln w="9525">
            <a:solidFill>
              <a:schemeClr val="tx1"/>
            </a:solidFill>
            <a:miter lim="800000"/>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20000"/>
              </a:spcBef>
            </a:pPr>
            <a:r>
              <a:rPr lang="zh-CN" sz="4000" b="1">
                <a:solidFill>
                  <a:srgbClr val="FF3300"/>
                </a:solidFill>
                <a:latin typeface="Times New Roman" panose="02020603050405020304" pitchFamily="18" charset="0"/>
                <a:ea typeface="黑体" pitchFamily="49" charset="-122"/>
              </a:rPr>
              <a:t>制衡权力：</a:t>
            </a:r>
          </a:p>
          <a:p>
            <a:pPr>
              <a:spcBef>
                <a:spcPct val="20000"/>
              </a:spcBef>
            </a:pPr>
            <a:r>
              <a:rPr lang="zh-CN" altLang="en-US" sz="3600" b="1">
                <a:latin typeface="楷体_GB2312"/>
                <a:ea typeface="楷体_GB2312"/>
                <a:cs typeface="楷体_GB2312"/>
              </a:rPr>
              <a:t>①</a:t>
            </a:r>
            <a:r>
              <a:rPr lang="zh-CN" altLang="en-US" sz="3600" b="1">
                <a:latin typeface="Times New Roman" panose="02020603050405020304" pitchFamily="18" charset="0"/>
                <a:ea typeface="楷体_GB2312"/>
                <a:cs typeface="楷体_GB2312"/>
              </a:rPr>
              <a:t>对宪法负责，有权否定国会通过的法律</a:t>
            </a:r>
            <a:r>
              <a:rPr lang="zh-CN" sz="3600" b="1">
                <a:latin typeface="Times New Roman" panose="02020603050405020304" pitchFamily="18" charset="0"/>
                <a:ea typeface="楷体_GB2312"/>
                <a:cs typeface="楷体_GB2312"/>
              </a:rPr>
              <a:t>； </a:t>
            </a:r>
            <a:br>
              <a:rPr lang="zh-CN" sz="3600" b="1">
                <a:latin typeface="Times New Roman" panose="02020603050405020304" pitchFamily="18" charset="0"/>
                <a:ea typeface="楷体_GB2312"/>
                <a:cs typeface="楷体_GB2312"/>
              </a:rPr>
            </a:br>
            <a:r>
              <a:rPr lang="zh-CN" altLang="en-US" sz="3600" b="1">
                <a:latin typeface="楷体_GB2312"/>
                <a:ea typeface="楷体_GB2312"/>
                <a:cs typeface="楷体_GB2312"/>
              </a:rPr>
              <a:t>②提名任命政府高级官员，</a:t>
            </a:r>
            <a:r>
              <a:rPr lang="zh-CN" sz="3600" b="1">
                <a:latin typeface="Times New Roman" panose="02020603050405020304" pitchFamily="18" charset="0"/>
                <a:ea typeface="楷体_GB2312"/>
                <a:cs typeface="楷体_GB2312"/>
              </a:rPr>
              <a:t>任命大法官</a:t>
            </a:r>
            <a:r>
              <a:rPr lang="zh-CN" altLang="zh-CN" sz="3600" b="1">
                <a:latin typeface="Times New Roman" panose="02020603050405020304" pitchFamily="18" charset="0"/>
                <a:ea typeface="楷体_GB2312"/>
                <a:cs typeface="楷体_GB2312"/>
              </a:rPr>
              <a:t>;</a:t>
            </a:r>
            <a:br>
              <a:rPr lang="zh-CN" altLang="zh-CN" sz="3600" b="1">
                <a:latin typeface="Times New Roman" panose="02020603050405020304" pitchFamily="18" charset="0"/>
                <a:ea typeface="楷体_GB2312"/>
                <a:cs typeface="楷体_GB2312"/>
              </a:rPr>
            </a:br>
            <a:r>
              <a:rPr lang="en-US" altLang="zh-CN" sz="3600" b="1">
                <a:latin typeface="楷体_GB2312"/>
                <a:ea typeface="楷体_GB2312"/>
                <a:cs typeface="楷体_GB2312"/>
              </a:rPr>
              <a:t>③</a:t>
            </a:r>
            <a:r>
              <a:rPr lang="zh-CN" altLang="en-US" sz="3600" b="1">
                <a:latin typeface="Times New Roman" panose="02020603050405020304" pitchFamily="18" charset="0"/>
                <a:ea typeface="楷体_GB2312"/>
                <a:cs typeface="楷体_GB2312"/>
              </a:rPr>
              <a:t>有权与外国缔结条约</a:t>
            </a:r>
            <a:r>
              <a:rPr lang="zh-CN" sz="3600" b="1">
                <a:latin typeface="Times New Roman" panose="02020603050405020304" pitchFamily="18" charset="0"/>
                <a:ea typeface="楷体_GB2312"/>
                <a:cs typeface="楷体_GB2312"/>
              </a:rPr>
              <a:t>。</a:t>
            </a:r>
          </a:p>
        </p:txBody>
      </p:sp>
    </p:spTree>
    <p:extLst>
      <p:ext uri="{BB962C8B-B14F-4D97-AF65-F5344CB8AC3E}">
        <p14:creationId xmlns:p14="http://schemas.microsoft.com/office/powerpoint/2010/main" val="25335394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animEffect transition="in" filter="blinds(horizontal)">
                                      <p:cBhvr>
                                        <p:cTn id="7" dur="500"/>
                                        <p:tgtEl>
                                          <p:spTgt spid="3379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3794">
                                            <p:txEl>
                                              <p:pRg st="1" end="1"/>
                                            </p:txEl>
                                          </p:spTgt>
                                        </p:tgtEl>
                                        <p:attrNameLst>
                                          <p:attrName>style.visibility</p:attrName>
                                        </p:attrNameLst>
                                      </p:cBhvr>
                                      <p:to>
                                        <p:strVal val="visible"/>
                                      </p:to>
                                    </p:set>
                                    <p:animEffect transition="in" filter="blinds(horizontal)">
                                      <p:cBhvr>
                                        <p:cTn id="12" dur="500"/>
                                        <p:tgtEl>
                                          <p:spTgt spid="33794">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3795">
                                            <p:txEl>
                                              <p:pRg st="0" end="0"/>
                                            </p:txEl>
                                          </p:spTgt>
                                        </p:tgtEl>
                                        <p:attrNameLst>
                                          <p:attrName>style.visibility</p:attrName>
                                        </p:attrNameLst>
                                      </p:cBhvr>
                                      <p:to>
                                        <p:strVal val="visible"/>
                                      </p:to>
                                    </p:set>
                                    <p:animEffect transition="in" filter="blinds(horizontal)">
                                      <p:cBhvr>
                                        <p:cTn id="17" dur="500"/>
                                        <p:tgtEl>
                                          <p:spTgt spid="33795">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3795">
                                            <p:txEl>
                                              <p:pRg st="1" end="1"/>
                                            </p:txEl>
                                          </p:spTgt>
                                        </p:tgtEl>
                                        <p:attrNameLst>
                                          <p:attrName>style.visibility</p:attrName>
                                        </p:attrNameLst>
                                      </p:cBhvr>
                                      <p:to>
                                        <p:strVal val="visible"/>
                                      </p:to>
                                    </p:set>
                                    <p:animEffect transition="in" filter="blinds(horizontal)">
                                      <p:cBhvr>
                                        <p:cTn id="22" dur="500"/>
                                        <p:tgtEl>
                                          <p:spTgt spid="3379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uiExpand="1" build="p"/>
      <p:bldP spid="33795" grpId="0" uiExpand="1" build="p"/>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22" name="Rectangle 2"/>
          <p:cNvSpPr>
            <a:spLocks noChangeArrowheads="1"/>
          </p:cNvSpPr>
          <p:nvPr/>
        </p:nvSpPr>
        <p:spPr bwMode="auto">
          <a:xfrm>
            <a:off x="431801" y="2167404"/>
            <a:ext cx="11425767" cy="2086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spcBef>
                <a:spcPct val="50000"/>
              </a:spcBef>
            </a:pPr>
            <a:r>
              <a:rPr lang="en-US" altLang="zh-CN" sz="3600" b="1">
                <a:latin typeface="楷体_GB2312"/>
                <a:ea typeface="楷体_GB2312"/>
                <a:cs typeface="楷体_GB2312"/>
              </a:rPr>
              <a:t>①</a:t>
            </a:r>
            <a:r>
              <a:rPr lang="zh-CN" sz="3600" b="1">
                <a:latin typeface="楷体_GB2312"/>
                <a:ea typeface="楷体_GB2312"/>
                <a:cs typeface="楷体_GB2312"/>
              </a:rPr>
              <a:t>总统任命的官员</a:t>
            </a:r>
            <a:r>
              <a:rPr lang="en-US" altLang="zh-CN" sz="3600" b="1">
                <a:latin typeface="楷体_GB2312"/>
                <a:ea typeface="楷体_GB2312"/>
                <a:cs typeface="楷体_GB2312"/>
              </a:rPr>
              <a:t>,</a:t>
            </a:r>
            <a:r>
              <a:rPr lang="zh-CN" altLang="zh-CN" sz="3200" b="1">
                <a:latin typeface="楷体_GB2312"/>
                <a:ea typeface="华文新魏" pitchFamily="2" charset="-122"/>
              </a:rPr>
              <a:t> </a:t>
            </a:r>
            <a:r>
              <a:rPr lang="zh-CN" sz="3200" b="1">
                <a:latin typeface="楷体_GB2312"/>
                <a:ea typeface="华文新魏" pitchFamily="2" charset="-122"/>
              </a:rPr>
              <a:t>与外国缔结的条约</a:t>
            </a:r>
            <a:r>
              <a:rPr lang="zh-CN" sz="3600" b="1">
                <a:latin typeface="楷体_GB2312"/>
                <a:ea typeface="楷体_GB2312"/>
                <a:cs typeface="楷体_GB2312"/>
              </a:rPr>
              <a:t>必须得到</a:t>
            </a:r>
            <a:r>
              <a:rPr lang="zh-CN" altLang="en-US" sz="3600" b="1" u="sng">
                <a:solidFill>
                  <a:schemeClr val="accent2"/>
                </a:solidFill>
                <a:latin typeface="楷体_GB2312"/>
                <a:ea typeface="楷体_GB2312"/>
                <a:cs typeface="楷体_GB2312"/>
              </a:rPr>
              <a:t>国会</a:t>
            </a:r>
            <a:r>
              <a:rPr lang="zh-CN" sz="3600" b="1">
                <a:latin typeface="楷体_GB2312"/>
                <a:ea typeface="楷体_GB2312"/>
                <a:cs typeface="楷体_GB2312"/>
              </a:rPr>
              <a:t>批准</a:t>
            </a:r>
            <a:br>
              <a:rPr lang="zh-CN" sz="3600" b="1">
                <a:latin typeface="楷体_GB2312"/>
                <a:ea typeface="楷体_GB2312"/>
                <a:cs typeface="楷体_GB2312"/>
              </a:rPr>
            </a:br>
            <a:br>
              <a:rPr lang="zh-CN" sz="3600" b="1">
                <a:latin typeface="楷体_GB2312"/>
                <a:ea typeface="楷体_GB2312"/>
                <a:cs typeface="楷体_GB2312"/>
              </a:rPr>
            </a:br>
            <a:r>
              <a:rPr lang="zh-CN" altLang="en-US" sz="3600" b="1">
                <a:latin typeface="楷体_GB2312"/>
                <a:ea typeface="楷体_GB2312"/>
                <a:cs typeface="楷体_GB2312"/>
              </a:rPr>
              <a:t>②</a:t>
            </a:r>
            <a:r>
              <a:rPr lang="zh-CN" altLang="en-US" sz="3600" b="1">
                <a:solidFill>
                  <a:schemeClr val="accent2"/>
                </a:solidFill>
                <a:latin typeface="楷体_GB2312"/>
                <a:ea typeface="楷体_GB2312"/>
                <a:cs typeface="楷体_GB2312"/>
              </a:rPr>
              <a:t>国会复议时</a:t>
            </a:r>
            <a:r>
              <a:rPr lang="zh-CN" sz="3600" b="1">
                <a:latin typeface="楷体_GB2312"/>
                <a:ea typeface="楷体_GB2312"/>
                <a:cs typeface="楷体_GB2312"/>
              </a:rPr>
              <a:t>可用</a:t>
            </a:r>
            <a:r>
              <a:rPr lang="zh-CN" altLang="zh-CN" sz="3600" b="1">
                <a:latin typeface="楷体_GB2312"/>
                <a:ea typeface="楷体_GB2312"/>
                <a:cs typeface="楷体_GB2312"/>
              </a:rPr>
              <a:t>2</a:t>
            </a:r>
            <a:r>
              <a:rPr lang="en-US" altLang="zh-CN" sz="3600" b="1">
                <a:latin typeface="楷体_GB2312"/>
                <a:ea typeface="楷体_GB2312"/>
                <a:cs typeface="楷体_GB2312"/>
              </a:rPr>
              <a:t>/3</a:t>
            </a:r>
            <a:r>
              <a:rPr lang="zh-CN" sz="3600" b="1">
                <a:latin typeface="楷体_GB2312"/>
                <a:ea typeface="楷体_GB2312"/>
                <a:cs typeface="楷体_GB2312"/>
              </a:rPr>
              <a:t>多数</a:t>
            </a:r>
            <a:r>
              <a:rPr lang="zh-CN" sz="3600" b="1">
                <a:solidFill>
                  <a:srgbClr val="000000"/>
                </a:solidFill>
                <a:latin typeface="楷体_GB2312"/>
                <a:ea typeface="楷体_GB2312"/>
                <a:cs typeface="楷体_GB2312"/>
              </a:rPr>
              <a:t>推翻</a:t>
            </a:r>
            <a:r>
              <a:rPr lang="zh-CN" altLang="en-US" sz="3600" b="1" u="sng">
                <a:solidFill>
                  <a:schemeClr val="accent2"/>
                </a:solidFill>
                <a:latin typeface="楷体_GB2312"/>
                <a:ea typeface="楷体_GB2312"/>
                <a:cs typeface="楷体_GB2312"/>
              </a:rPr>
              <a:t>总统</a:t>
            </a:r>
            <a:r>
              <a:rPr lang="zh-CN" sz="3600" b="1">
                <a:latin typeface="楷体_GB2312"/>
                <a:ea typeface="楷体_GB2312"/>
                <a:cs typeface="楷体_GB2312"/>
              </a:rPr>
              <a:t>对国会法案</a:t>
            </a:r>
            <a:r>
              <a:rPr lang="zh-CN" altLang="en-US" sz="3600" b="1">
                <a:latin typeface="楷体_GB2312"/>
                <a:ea typeface="楷体_GB2312"/>
                <a:cs typeface="楷体_GB2312"/>
              </a:rPr>
              <a:t>的</a:t>
            </a:r>
            <a:r>
              <a:rPr lang="zh-CN" sz="3600" b="1">
                <a:latin typeface="楷体_GB2312"/>
                <a:ea typeface="楷体_GB2312"/>
                <a:cs typeface="楷体_GB2312"/>
              </a:rPr>
              <a:t>否决</a:t>
            </a:r>
            <a:r>
              <a:rPr lang="en-US" altLang="zh-CN" sz="3600" b="1">
                <a:latin typeface="楷体_GB2312"/>
                <a:ea typeface="楷体_GB2312"/>
                <a:cs typeface="楷体_GB2312"/>
              </a:rPr>
              <a:t>.</a:t>
            </a:r>
            <a:endParaRPr lang="zh-CN" altLang="zh-CN" sz="3600" b="1">
              <a:latin typeface="楷体_GB2312"/>
              <a:ea typeface="楷体_GB2312"/>
              <a:cs typeface="楷体_GB2312"/>
            </a:endParaRPr>
          </a:p>
        </p:txBody>
      </p:sp>
      <p:sp>
        <p:nvSpPr>
          <p:cNvPr id="28675" name="Rectangle 3"/>
          <p:cNvSpPr>
            <a:spLocks noChangeArrowheads="1"/>
          </p:cNvSpPr>
          <p:nvPr/>
        </p:nvSpPr>
        <p:spPr bwMode="auto">
          <a:xfrm>
            <a:off x="431801" y="1136789"/>
            <a:ext cx="378661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zh-CN" sz="4000" b="1">
                <a:solidFill>
                  <a:srgbClr val="FF3300"/>
                </a:solidFill>
                <a:latin typeface="Times New Roman" panose="02020603050405020304" pitchFamily="18" charset="0"/>
                <a:ea typeface="黑体" pitchFamily="49" charset="-122"/>
              </a:rPr>
              <a:t>国会</a:t>
            </a:r>
            <a:r>
              <a:rPr lang="zh-CN" sz="4000" b="1">
                <a:solidFill>
                  <a:srgbClr val="FF3300"/>
                </a:solidFill>
                <a:latin typeface="楷体_GB2312"/>
                <a:ea typeface="黑体" pitchFamily="49" charset="-122"/>
              </a:rPr>
              <a:t>制衡权力：</a:t>
            </a:r>
          </a:p>
        </p:txBody>
      </p:sp>
    </p:spTree>
    <p:extLst>
      <p:ext uri="{BB962C8B-B14F-4D97-AF65-F5344CB8AC3E}">
        <p14:creationId xmlns:p14="http://schemas.microsoft.com/office/powerpoint/2010/main" val="33323062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42" fill="hold" grpId="0" nodeType="clickEffect">
                                  <p:stCondLst>
                                    <p:cond delay="0"/>
                                  </p:stCondLst>
                                  <p:childTnLst>
                                    <p:set>
                                      <p:cBhvr>
                                        <p:cTn id="6" dur="1" fill="hold">
                                          <p:stCondLst>
                                            <p:cond delay="0"/>
                                          </p:stCondLst>
                                        </p:cTn>
                                        <p:tgtEl>
                                          <p:spTgt spid="30722"/>
                                        </p:tgtEl>
                                        <p:attrNameLst>
                                          <p:attrName>style.visibility</p:attrName>
                                        </p:attrNameLst>
                                      </p:cBhvr>
                                      <p:to>
                                        <p:strVal val="visible"/>
                                      </p:to>
                                    </p:set>
                                    <p:animEffect transition="in" filter="barn(outHorizontal)">
                                      <p:cBhvr>
                                        <p:cTn id="7" dur="5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7890" name="Rectangle 2"/>
          <p:cNvSpPr>
            <a:spLocks noChangeArrowheads="1"/>
          </p:cNvSpPr>
          <p:nvPr/>
        </p:nvSpPr>
        <p:spPr bwMode="auto">
          <a:xfrm>
            <a:off x="431801" y="1039515"/>
            <a:ext cx="11137900" cy="2230437"/>
          </a:xfrm>
          <a:prstGeom prst="rect">
            <a:avLst/>
          </a:prstGeom>
          <a:noFill/>
          <a:ln w="9525">
            <a:solidFill>
              <a:schemeClr val="tx1"/>
            </a:solidFill>
            <a:miter lim="800000"/>
          </a:ln>
          <a:effectLst/>
          <a:extLst>
            <a:ext uri="{909E8E84-426E-40DD-AFC4-6F175D3DCCD1}">
              <a14:hiddenFill xmlns:a14="http://schemas.microsoft.com/office/drawing/2010/main">
                <a:solidFill>
                  <a:schemeClr val="hlink"/>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50000"/>
              </a:spcBef>
            </a:pPr>
            <a:r>
              <a:rPr lang="zh-CN" sz="4000" b="1">
                <a:solidFill>
                  <a:srgbClr val="FF3300"/>
                </a:solidFill>
                <a:latin typeface="Times New Roman" panose="02020603050405020304" pitchFamily="18" charset="0"/>
                <a:ea typeface="黑体" pitchFamily="49" charset="-122"/>
              </a:rPr>
              <a:t>职权：</a:t>
            </a:r>
          </a:p>
          <a:p>
            <a:pPr>
              <a:lnSpc>
                <a:spcPct val="110000"/>
              </a:lnSpc>
              <a:spcBef>
                <a:spcPct val="50000"/>
              </a:spcBef>
            </a:pPr>
            <a:r>
              <a:rPr lang="zh-CN" altLang="en-US" sz="4000" b="1">
                <a:latin typeface="楷体_GB2312"/>
                <a:ea typeface="楷体_GB2312"/>
                <a:cs typeface="楷体_GB2312"/>
              </a:rPr>
              <a:t> </a:t>
            </a:r>
            <a:r>
              <a:rPr lang="zh-CN" altLang="en-US" sz="3600" b="1">
                <a:latin typeface="楷体_GB2312"/>
                <a:ea typeface="楷体_GB2312"/>
                <a:cs typeface="楷体_GB2312"/>
              </a:rPr>
              <a:t>①</a:t>
            </a:r>
            <a:r>
              <a:rPr lang="zh-CN" sz="3600" b="1">
                <a:latin typeface="Times New Roman" panose="02020603050405020304" pitchFamily="18" charset="0"/>
                <a:ea typeface="楷体_GB2312"/>
                <a:cs typeface="楷体_GB2312"/>
              </a:rPr>
              <a:t>行使最高</a:t>
            </a:r>
            <a:r>
              <a:rPr lang="zh-CN" altLang="en-US" sz="3600" b="1">
                <a:latin typeface="Times New Roman" panose="02020603050405020304" pitchFamily="18" charset="0"/>
                <a:ea typeface="楷体_GB2312"/>
                <a:cs typeface="楷体_GB2312"/>
              </a:rPr>
              <a:t>司法权</a:t>
            </a:r>
            <a:r>
              <a:rPr lang="zh-CN" sz="3600" b="1">
                <a:latin typeface="Times New Roman" panose="02020603050405020304" pitchFamily="18" charset="0"/>
                <a:ea typeface="楷体_GB2312"/>
                <a:cs typeface="楷体_GB2312"/>
              </a:rPr>
              <a:t>；</a:t>
            </a:r>
            <a:br>
              <a:rPr lang="zh-CN" sz="3600" b="1">
                <a:latin typeface="Times New Roman" panose="02020603050405020304" pitchFamily="18" charset="0"/>
                <a:ea typeface="楷体_GB2312"/>
                <a:cs typeface="楷体_GB2312"/>
              </a:rPr>
            </a:br>
            <a:r>
              <a:rPr lang="zh-CN" sz="3600" b="1">
                <a:latin typeface="Times New Roman" panose="02020603050405020304" pitchFamily="18" charset="0"/>
                <a:ea typeface="楷体_GB2312"/>
                <a:cs typeface="楷体_GB2312"/>
              </a:rPr>
              <a:t>  </a:t>
            </a:r>
            <a:r>
              <a:rPr lang="zh-CN" altLang="en-US" sz="3600" b="1">
                <a:latin typeface="楷体_GB2312"/>
                <a:ea typeface="楷体_GB2312"/>
                <a:cs typeface="楷体_GB2312"/>
              </a:rPr>
              <a:t>②对</a:t>
            </a:r>
            <a:r>
              <a:rPr lang="zh-CN" sz="3600" b="1">
                <a:latin typeface="楷体_GB2312"/>
                <a:ea typeface="华文新魏" pitchFamily="2" charset="-122"/>
              </a:rPr>
              <a:t>法律及条约</a:t>
            </a:r>
            <a:r>
              <a:rPr lang="zh-CN" sz="3600" b="1">
                <a:latin typeface="Times New Roman" panose="02020603050405020304" pitchFamily="18" charset="0"/>
                <a:ea typeface="楷体_GB2312"/>
                <a:cs typeface="楷体_GB2312"/>
              </a:rPr>
              <a:t>拥有</a:t>
            </a:r>
            <a:r>
              <a:rPr lang="zh-CN" altLang="en-US" sz="3600" b="1">
                <a:latin typeface="Times New Roman" panose="02020603050405020304" pitchFamily="18" charset="0"/>
                <a:ea typeface="楷体_GB2312"/>
                <a:cs typeface="楷体_GB2312"/>
              </a:rPr>
              <a:t>最高</a:t>
            </a:r>
            <a:r>
              <a:rPr lang="zh-CN" sz="3600" b="1">
                <a:latin typeface="Times New Roman" panose="02020603050405020304" pitchFamily="18" charset="0"/>
                <a:ea typeface="楷体_GB2312"/>
                <a:cs typeface="楷体_GB2312"/>
              </a:rPr>
              <a:t>解释的权力</a:t>
            </a:r>
          </a:p>
        </p:txBody>
      </p:sp>
      <p:sp>
        <p:nvSpPr>
          <p:cNvPr id="37891" name="Rectangle 3"/>
          <p:cNvSpPr>
            <a:spLocks noChangeArrowheads="1"/>
          </p:cNvSpPr>
          <p:nvPr/>
        </p:nvSpPr>
        <p:spPr bwMode="auto">
          <a:xfrm>
            <a:off x="431801" y="3357564"/>
            <a:ext cx="11233151" cy="2230437"/>
          </a:xfrm>
          <a:prstGeom prst="rect">
            <a:avLst/>
          </a:prstGeom>
          <a:noFill/>
          <a:ln w="9525">
            <a:solidFill>
              <a:schemeClr val="tx1"/>
            </a:solidFill>
            <a:miter lim="800000"/>
          </a:ln>
          <a:effectLst/>
          <a:extLst>
            <a:ext uri="{909E8E84-426E-40DD-AFC4-6F175D3DCCD1}">
              <a14:hiddenFill xmlns:a14="http://schemas.microsoft.com/office/drawing/2010/main">
                <a:solidFill>
                  <a:schemeClr val="hlink"/>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90000"/>
              </a:lnSpc>
              <a:spcBef>
                <a:spcPct val="50000"/>
              </a:spcBef>
            </a:pPr>
            <a:r>
              <a:rPr lang="zh-CN" sz="4000" b="1">
                <a:solidFill>
                  <a:srgbClr val="FF3300"/>
                </a:solidFill>
                <a:latin typeface="Times New Roman" panose="02020603050405020304" pitchFamily="18" charset="0"/>
                <a:ea typeface="黑体" pitchFamily="49" charset="-122"/>
              </a:rPr>
              <a:t>制衡权力：</a:t>
            </a:r>
          </a:p>
          <a:p>
            <a:pPr>
              <a:lnSpc>
                <a:spcPct val="110000"/>
              </a:lnSpc>
              <a:spcBef>
                <a:spcPct val="50000"/>
              </a:spcBef>
            </a:pPr>
            <a:r>
              <a:rPr lang="zh-CN" altLang="zh-CN" sz="4000" b="1">
                <a:latin typeface="Times New Roman" panose="02020603050405020304" pitchFamily="18" charset="0"/>
                <a:ea typeface="楷体_GB2312"/>
                <a:cs typeface="楷体_GB2312"/>
              </a:rPr>
              <a:t>     </a:t>
            </a:r>
            <a:r>
              <a:rPr lang="zh-CN" sz="3600" b="1">
                <a:latin typeface="Times New Roman" panose="02020603050405020304" pitchFamily="18" charset="0"/>
                <a:ea typeface="楷体_GB2312"/>
                <a:cs typeface="楷体_GB2312"/>
              </a:rPr>
              <a:t>有权审查行政和立法行为，如果它认为违宪，可宣布其无效</a:t>
            </a:r>
          </a:p>
        </p:txBody>
      </p:sp>
    </p:spTree>
    <p:extLst>
      <p:ext uri="{BB962C8B-B14F-4D97-AF65-F5344CB8AC3E}">
        <p14:creationId xmlns:p14="http://schemas.microsoft.com/office/powerpoint/2010/main" val="185111434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7890">
                                            <p:bg/>
                                          </p:spTgt>
                                        </p:tgtEl>
                                        <p:attrNameLst>
                                          <p:attrName>style.visibility</p:attrName>
                                        </p:attrNameLst>
                                      </p:cBhvr>
                                      <p:to>
                                        <p:strVal val="visible"/>
                                      </p:to>
                                    </p:set>
                                    <p:animEffect transition="in" filter="blinds(horizontal)">
                                      <p:cBhvr>
                                        <p:cTn id="7" dur="500"/>
                                        <p:tgtEl>
                                          <p:spTgt spid="37890">
                                            <p:bg/>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0">
                                            <p:txEl>
                                              <p:pRg st="0" end="0"/>
                                            </p:txEl>
                                          </p:spTgt>
                                        </p:tgtEl>
                                        <p:attrNameLst>
                                          <p:attrName>style.visibility</p:attrName>
                                        </p:attrNameLst>
                                      </p:cBhvr>
                                      <p:to>
                                        <p:strVal val="visible"/>
                                      </p:to>
                                    </p:set>
                                    <p:animEffect transition="in" filter="blinds(horizontal)">
                                      <p:cBhvr>
                                        <p:cTn id="12" dur="500"/>
                                        <p:tgtEl>
                                          <p:spTgt spid="37890">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7890">
                                            <p:txEl>
                                              <p:pRg st="1" end="1"/>
                                            </p:txEl>
                                          </p:spTgt>
                                        </p:tgtEl>
                                        <p:attrNameLst>
                                          <p:attrName>style.visibility</p:attrName>
                                        </p:attrNameLst>
                                      </p:cBhvr>
                                      <p:to>
                                        <p:strVal val="visible"/>
                                      </p:to>
                                    </p:set>
                                    <p:animEffect transition="in" filter="blinds(horizontal)">
                                      <p:cBhvr>
                                        <p:cTn id="17" dur="500"/>
                                        <p:tgtEl>
                                          <p:spTgt spid="37890">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891">
                                            <p:bg/>
                                          </p:spTgt>
                                        </p:tgtEl>
                                        <p:attrNameLst>
                                          <p:attrName>style.visibility</p:attrName>
                                        </p:attrNameLst>
                                      </p:cBhvr>
                                      <p:to>
                                        <p:strVal val="visible"/>
                                      </p:to>
                                    </p:set>
                                    <p:animEffect transition="in" filter="blinds(horizontal)">
                                      <p:cBhvr>
                                        <p:cTn id="22" dur="500"/>
                                        <p:tgtEl>
                                          <p:spTgt spid="37891">
                                            <p:bg/>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7891">
                                            <p:txEl>
                                              <p:pRg st="0" end="0"/>
                                            </p:txEl>
                                          </p:spTgt>
                                        </p:tgtEl>
                                        <p:attrNameLst>
                                          <p:attrName>style.visibility</p:attrName>
                                        </p:attrNameLst>
                                      </p:cBhvr>
                                      <p:to>
                                        <p:strVal val="visible"/>
                                      </p:to>
                                    </p:set>
                                    <p:animEffect transition="in" filter="blinds(horizontal)">
                                      <p:cBhvr>
                                        <p:cTn id="27" dur="500"/>
                                        <p:tgtEl>
                                          <p:spTgt spid="37891">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7891">
                                            <p:txEl>
                                              <p:pRg st="1" end="1"/>
                                            </p:txEl>
                                          </p:spTgt>
                                        </p:tgtEl>
                                        <p:attrNameLst>
                                          <p:attrName>style.visibility</p:attrName>
                                        </p:attrNameLst>
                                      </p:cBhvr>
                                      <p:to>
                                        <p:strVal val="visible"/>
                                      </p:to>
                                    </p:set>
                                    <p:animEffect transition="in" filter="blinds(horizontal)">
                                      <p:cBhvr>
                                        <p:cTn id="32" dur="500"/>
                                        <p:tgtEl>
                                          <p:spTgt spid="3789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uiExpand="1" build="p" animBg="1"/>
      <p:bldP spid="37891" grpId="0" uiExpand="1" build="p" animBg="1"/>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6866" name="Text Box 2"/>
          <p:cNvSpPr txBox="1">
            <a:spLocks noChangeArrowheads="1"/>
          </p:cNvSpPr>
          <p:nvPr/>
        </p:nvSpPr>
        <p:spPr bwMode="auto">
          <a:xfrm>
            <a:off x="4436534" y="632568"/>
            <a:ext cx="2810933" cy="955675"/>
          </a:xfrm>
          <a:prstGeom prst="rect">
            <a:avLst/>
          </a:prstGeom>
          <a:solidFill>
            <a:srgbClr val="FFFF99"/>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r>
              <a:rPr lang="zh-CN" altLang="en-US" sz="2800" b="1"/>
              <a:t>总统</a:t>
            </a:r>
          </a:p>
          <a:p>
            <a:pPr algn="ctr" eaLnBrk="1" hangingPunct="1"/>
            <a:r>
              <a:rPr lang="zh-CN" altLang="en-US" sz="2800" b="1">
                <a:solidFill>
                  <a:srgbClr val="FF0000"/>
                </a:solidFill>
              </a:rPr>
              <a:t>（行政权）</a:t>
            </a:r>
          </a:p>
        </p:txBody>
      </p:sp>
      <p:sp>
        <p:nvSpPr>
          <p:cNvPr id="36867" name="Text Box 3"/>
          <p:cNvSpPr txBox="1">
            <a:spLocks noChangeArrowheads="1"/>
          </p:cNvSpPr>
          <p:nvPr/>
        </p:nvSpPr>
        <p:spPr bwMode="auto">
          <a:xfrm>
            <a:off x="306917" y="4788643"/>
            <a:ext cx="2688167" cy="955675"/>
          </a:xfrm>
          <a:prstGeom prst="rect">
            <a:avLst/>
          </a:prstGeom>
          <a:solidFill>
            <a:srgbClr val="FFFF99"/>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r>
              <a:rPr lang="zh-CN" altLang="en-US" sz="2800" b="1"/>
              <a:t>国会</a:t>
            </a:r>
          </a:p>
          <a:p>
            <a:pPr algn="ctr" eaLnBrk="1" hangingPunct="1"/>
            <a:r>
              <a:rPr lang="zh-CN" altLang="en-US" sz="2800" b="1">
                <a:solidFill>
                  <a:srgbClr val="FF0000"/>
                </a:solidFill>
              </a:rPr>
              <a:t>（立法权）</a:t>
            </a:r>
          </a:p>
        </p:txBody>
      </p:sp>
      <p:sp>
        <p:nvSpPr>
          <p:cNvPr id="36868" name="Text Box 4"/>
          <p:cNvSpPr txBox="1">
            <a:spLocks noChangeArrowheads="1"/>
          </p:cNvSpPr>
          <p:nvPr/>
        </p:nvSpPr>
        <p:spPr bwMode="auto">
          <a:xfrm>
            <a:off x="9237134" y="4726730"/>
            <a:ext cx="2785533" cy="955675"/>
          </a:xfrm>
          <a:prstGeom prst="rect">
            <a:avLst/>
          </a:prstGeom>
          <a:solidFill>
            <a:srgbClr val="FFFF99"/>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algn="ctr" eaLnBrk="1" hangingPunct="1"/>
            <a:r>
              <a:rPr lang="zh-CN" altLang="en-US" sz="2800" b="1"/>
              <a:t>联邦法院</a:t>
            </a:r>
          </a:p>
          <a:p>
            <a:pPr algn="ctr" eaLnBrk="1" hangingPunct="1"/>
            <a:r>
              <a:rPr lang="zh-CN" altLang="en-US" sz="2800" b="1">
                <a:solidFill>
                  <a:srgbClr val="FF0000"/>
                </a:solidFill>
              </a:rPr>
              <a:t>（司法权）</a:t>
            </a:r>
          </a:p>
        </p:txBody>
      </p:sp>
      <p:grpSp>
        <p:nvGrpSpPr>
          <p:cNvPr id="38917" name="Group 5"/>
          <p:cNvGrpSpPr/>
          <p:nvPr/>
        </p:nvGrpSpPr>
        <p:grpSpPr>
          <a:xfrm>
            <a:off x="3285067" y="4809280"/>
            <a:ext cx="5856816" cy="142875"/>
            <a:chOff x="1565" y="2886"/>
            <a:chExt cx="2767" cy="90"/>
          </a:xfrm>
        </p:grpSpPr>
        <p:sp>
          <p:nvSpPr>
            <p:cNvPr id="36895" name="Line 6"/>
            <p:cNvSpPr>
              <a:spLocks noChangeShapeType="1"/>
            </p:cNvSpPr>
            <p:nvPr/>
          </p:nvSpPr>
          <p:spPr bwMode="auto">
            <a:xfrm flipV="1">
              <a:off x="1565" y="2976"/>
              <a:ext cx="2767" cy="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896" name="Line 7"/>
            <p:cNvSpPr>
              <a:spLocks noChangeShapeType="1"/>
            </p:cNvSpPr>
            <p:nvPr/>
          </p:nvSpPr>
          <p:spPr bwMode="auto">
            <a:xfrm flipH="1">
              <a:off x="1565" y="2886"/>
              <a:ext cx="90" cy="9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8920" name="Group 8"/>
          <p:cNvGrpSpPr/>
          <p:nvPr/>
        </p:nvGrpSpPr>
        <p:grpSpPr>
          <a:xfrm>
            <a:off x="3380317" y="5169642"/>
            <a:ext cx="5856817" cy="215900"/>
            <a:chOff x="1610" y="3113"/>
            <a:chExt cx="2767" cy="136"/>
          </a:xfrm>
        </p:grpSpPr>
        <p:sp>
          <p:nvSpPr>
            <p:cNvPr id="36893" name="Line 9"/>
            <p:cNvSpPr>
              <a:spLocks noChangeShapeType="1"/>
            </p:cNvSpPr>
            <p:nvPr/>
          </p:nvSpPr>
          <p:spPr bwMode="auto">
            <a:xfrm flipV="1">
              <a:off x="1610" y="3113"/>
              <a:ext cx="2767" cy="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894" name="Line 10"/>
            <p:cNvSpPr>
              <a:spLocks noChangeShapeType="1"/>
            </p:cNvSpPr>
            <p:nvPr/>
          </p:nvSpPr>
          <p:spPr bwMode="auto">
            <a:xfrm flipH="1">
              <a:off x="4286" y="3113"/>
              <a:ext cx="91" cy="136"/>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8923" name="Group 11"/>
          <p:cNvGrpSpPr/>
          <p:nvPr/>
        </p:nvGrpSpPr>
        <p:grpSpPr>
          <a:xfrm>
            <a:off x="306917" y="1569193"/>
            <a:ext cx="4034367" cy="3095625"/>
            <a:chOff x="158" y="845"/>
            <a:chExt cx="1906" cy="1950"/>
          </a:xfrm>
        </p:grpSpPr>
        <p:sp>
          <p:nvSpPr>
            <p:cNvPr id="36891" name="Line 12"/>
            <p:cNvSpPr>
              <a:spLocks noChangeShapeType="1"/>
            </p:cNvSpPr>
            <p:nvPr/>
          </p:nvSpPr>
          <p:spPr bwMode="auto">
            <a:xfrm flipV="1">
              <a:off x="158" y="845"/>
              <a:ext cx="190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892" name="Line 13"/>
            <p:cNvSpPr>
              <a:spLocks noChangeShapeType="1"/>
            </p:cNvSpPr>
            <p:nvPr/>
          </p:nvSpPr>
          <p:spPr bwMode="auto">
            <a:xfrm flipH="1" flipV="1">
              <a:off x="158" y="2614"/>
              <a:ext cx="0" cy="181"/>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8926" name="Group 14"/>
          <p:cNvGrpSpPr/>
          <p:nvPr/>
        </p:nvGrpSpPr>
        <p:grpSpPr>
          <a:xfrm>
            <a:off x="594784" y="1569193"/>
            <a:ext cx="4129617" cy="3095625"/>
            <a:chOff x="294" y="845"/>
            <a:chExt cx="1951" cy="1950"/>
          </a:xfrm>
        </p:grpSpPr>
        <p:sp>
          <p:nvSpPr>
            <p:cNvPr id="36889" name="Line 15"/>
            <p:cNvSpPr>
              <a:spLocks noChangeShapeType="1"/>
            </p:cNvSpPr>
            <p:nvPr/>
          </p:nvSpPr>
          <p:spPr bwMode="auto">
            <a:xfrm flipV="1">
              <a:off x="294" y="845"/>
              <a:ext cx="190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890" name="Line 16"/>
            <p:cNvSpPr>
              <a:spLocks noChangeShapeType="1"/>
            </p:cNvSpPr>
            <p:nvPr/>
          </p:nvSpPr>
          <p:spPr bwMode="auto">
            <a:xfrm>
              <a:off x="2200" y="845"/>
              <a:ext cx="45" cy="181"/>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8929" name="Group 17"/>
          <p:cNvGrpSpPr/>
          <p:nvPr/>
        </p:nvGrpSpPr>
        <p:grpSpPr>
          <a:xfrm>
            <a:off x="7219950" y="1567605"/>
            <a:ext cx="4224867" cy="3097213"/>
            <a:chOff x="3424" y="844"/>
            <a:chExt cx="1996" cy="1951"/>
          </a:xfrm>
        </p:grpSpPr>
        <p:sp>
          <p:nvSpPr>
            <p:cNvPr id="36887" name="Line 18"/>
            <p:cNvSpPr>
              <a:spLocks noChangeShapeType="1"/>
            </p:cNvSpPr>
            <p:nvPr/>
          </p:nvSpPr>
          <p:spPr bwMode="auto">
            <a:xfrm>
              <a:off x="3424" y="845"/>
              <a:ext cx="199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888" name="Line 19"/>
            <p:cNvSpPr>
              <a:spLocks noChangeShapeType="1"/>
            </p:cNvSpPr>
            <p:nvPr/>
          </p:nvSpPr>
          <p:spPr bwMode="auto">
            <a:xfrm flipH="1" flipV="1">
              <a:off x="3424" y="844"/>
              <a:ext cx="227" cy="46"/>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grpSp>
        <p:nvGrpSpPr>
          <p:cNvPr id="38932" name="Group 20"/>
          <p:cNvGrpSpPr/>
          <p:nvPr/>
        </p:nvGrpSpPr>
        <p:grpSpPr>
          <a:xfrm>
            <a:off x="6932083" y="1569193"/>
            <a:ext cx="4224867" cy="3095625"/>
            <a:chOff x="3288" y="845"/>
            <a:chExt cx="1996" cy="1950"/>
          </a:xfrm>
        </p:grpSpPr>
        <p:sp>
          <p:nvSpPr>
            <p:cNvPr id="36885" name="Line 21"/>
            <p:cNvSpPr>
              <a:spLocks noChangeShapeType="1"/>
            </p:cNvSpPr>
            <p:nvPr/>
          </p:nvSpPr>
          <p:spPr bwMode="auto">
            <a:xfrm>
              <a:off x="3288" y="845"/>
              <a:ext cx="1996" cy="1950"/>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6886" name="Line 22"/>
            <p:cNvSpPr>
              <a:spLocks noChangeShapeType="1"/>
            </p:cNvSpPr>
            <p:nvPr/>
          </p:nvSpPr>
          <p:spPr bwMode="auto">
            <a:xfrm flipH="1" flipV="1">
              <a:off x="5057" y="2750"/>
              <a:ext cx="227" cy="45"/>
            </a:xfrm>
            <a:prstGeom prst="line">
              <a:avLst/>
            </a:prstGeom>
            <a:noFill/>
            <a:ln w="57150">
              <a:solidFill>
                <a:schemeClr val="tx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grpSp>
      <p:sp>
        <p:nvSpPr>
          <p:cNvPr id="38935" name="Text Box 23"/>
          <p:cNvSpPr txBox="1">
            <a:spLocks noChangeArrowheads="1"/>
          </p:cNvSpPr>
          <p:nvPr/>
        </p:nvSpPr>
        <p:spPr bwMode="auto">
          <a:xfrm>
            <a:off x="4112684" y="4161580"/>
            <a:ext cx="4451351" cy="7016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r>
              <a:rPr lang="zh-CN" altLang="en-US" sz="2000" b="1"/>
              <a:t>法院可宣布法律不合宪法，可以解释一切法律和条约</a:t>
            </a:r>
          </a:p>
        </p:txBody>
      </p:sp>
      <p:sp>
        <p:nvSpPr>
          <p:cNvPr id="38936" name="Text Box 24"/>
          <p:cNvSpPr txBox="1">
            <a:spLocks noChangeArrowheads="1"/>
          </p:cNvSpPr>
          <p:nvPr/>
        </p:nvSpPr>
        <p:spPr bwMode="auto">
          <a:xfrm>
            <a:off x="3285067" y="5312518"/>
            <a:ext cx="5664200" cy="396875"/>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r>
              <a:rPr lang="zh-CN" altLang="en-US" sz="2000" b="1"/>
              <a:t>总统任命的法官须经国会确认</a:t>
            </a:r>
          </a:p>
        </p:txBody>
      </p:sp>
      <p:sp>
        <p:nvSpPr>
          <p:cNvPr id="36877" name="Text Box 25"/>
          <p:cNvSpPr txBox="1">
            <a:spLocks noChangeArrowheads="1"/>
          </p:cNvSpPr>
          <p:nvPr/>
        </p:nvSpPr>
        <p:spPr bwMode="auto">
          <a:xfrm>
            <a:off x="2584450" y="1496167"/>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endParaRPr lang="zh-CN" altLang="zh-CN" sz="2400" b="1"/>
          </a:p>
        </p:txBody>
      </p:sp>
      <p:sp>
        <p:nvSpPr>
          <p:cNvPr id="38938" name="Text Box 26"/>
          <p:cNvSpPr txBox="1">
            <a:spLocks noChangeArrowheads="1"/>
          </p:cNvSpPr>
          <p:nvPr/>
        </p:nvSpPr>
        <p:spPr bwMode="auto">
          <a:xfrm rot="2686201">
            <a:off x="2168895" y="1595778"/>
            <a:ext cx="492443" cy="2118529"/>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r>
              <a:rPr lang="zh-CN" altLang="en-US" sz="2000" b="1"/>
              <a:t>可否决国会的法律</a:t>
            </a:r>
          </a:p>
        </p:txBody>
      </p:sp>
      <p:sp>
        <p:nvSpPr>
          <p:cNvPr id="38939" name="Text Box 27"/>
          <p:cNvSpPr txBox="1">
            <a:spLocks noChangeArrowheads="1"/>
          </p:cNvSpPr>
          <p:nvPr/>
        </p:nvSpPr>
        <p:spPr bwMode="auto">
          <a:xfrm rot="2622814">
            <a:off x="2836274" y="1504104"/>
            <a:ext cx="800219" cy="3665538"/>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r>
              <a:rPr lang="zh-CN" altLang="en-US" sz="2000" b="1"/>
              <a:t>国会可以三分之二多数通过总统否决的法律；可以弹劾总统</a:t>
            </a:r>
          </a:p>
        </p:txBody>
      </p:sp>
      <p:sp>
        <p:nvSpPr>
          <p:cNvPr id="38940" name="Text Box 28"/>
          <p:cNvSpPr txBox="1">
            <a:spLocks noChangeArrowheads="1"/>
          </p:cNvSpPr>
          <p:nvPr/>
        </p:nvSpPr>
        <p:spPr bwMode="auto">
          <a:xfrm rot="-2713690">
            <a:off x="8035238" y="1579246"/>
            <a:ext cx="492443" cy="2783417"/>
          </a:xfrm>
          <a:prstGeom prst="rect">
            <a:avLst/>
          </a:prstGeom>
          <a:noFill/>
          <a:ln>
            <a:noFill/>
          </a:ln>
          <a:effectLst/>
          <a:extLst>
            <a:ext uri="{909E8E84-426E-40DD-AFC4-6F175D3DCCD1}">
              <a14:hiddenFill xmlns:a14="http://schemas.microsoft.com/office/drawing/2010/main">
                <a:solidFill>
                  <a:srgbClr val="CCFF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r>
              <a:rPr lang="zh-CN" altLang="en-US" sz="2000" b="1"/>
              <a:t>总统任命大法官</a:t>
            </a:r>
          </a:p>
        </p:txBody>
      </p:sp>
      <p:sp>
        <p:nvSpPr>
          <p:cNvPr id="38941" name="Text Box 29"/>
          <p:cNvSpPr txBox="1">
            <a:spLocks noChangeArrowheads="1"/>
          </p:cNvSpPr>
          <p:nvPr/>
        </p:nvSpPr>
        <p:spPr bwMode="auto">
          <a:xfrm rot="-2746274">
            <a:off x="9373599" y="219816"/>
            <a:ext cx="800219" cy="50736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defRPr>
                <a:solidFill>
                  <a:schemeClr val="tx1"/>
                </a:solidFill>
                <a:latin typeface="Arial" pitchFamily="34" charset="0"/>
                <a:ea typeface="SimSun" pitchFamily="2" charset="-122"/>
              </a:defRPr>
            </a:lvl9pPr>
          </a:lstStyle>
          <a:p>
            <a:pPr eaLnBrk="1" hangingPunct="1"/>
            <a:r>
              <a:rPr lang="zh-CN" altLang="en-US" sz="2000" b="1"/>
              <a:t>联邦法院可宣布总统法令违宪，审查行政行为，行使最高审判权</a:t>
            </a:r>
          </a:p>
        </p:txBody>
      </p:sp>
      <p:sp>
        <p:nvSpPr>
          <p:cNvPr id="38942" name="Oval 30"/>
          <p:cNvSpPr>
            <a:spLocks noChangeArrowheads="1"/>
          </p:cNvSpPr>
          <p:nvPr/>
        </p:nvSpPr>
        <p:spPr bwMode="auto">
          <a:xfrm>
            <a:off x="5109634" y="2432793"/>
            <a:ext cx="2398183" cy="1584325"/>
          </a:xfrm>
          <a:prstGeom prst="ellipse">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zh-CN" altLang="en-US" sz="2000" b="1"/>
              <a:t>分权与制衡</a:t>
            </a:r>
          </a:p>
        </p:txBody>
      </p:sp>
    </p:spTree>
    <p:extLst>
      <p:ext uri="{BB962C8B-B14F-4D97-AF65-F5344CB8AC3E}">
        <p14:creationId xmlns:p14="http://schemas.microsoft.com/office/powerpoint/2010/main" val="11640768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5" presetClass="emph" presetSubtype="0" repeatCount="indefinite" fill="hold" nodeType="clickEffect">
                                  <p:stCondLst>
                                    <p:cond delay="0"/>
                                  </p:stCondLst>
                                  <p:childTnLst>
                                    <p:anim calcmode="discrete" valueType="str">
                                      <p:cBhvr>
                                        <p:cTn id="6" dur="1000" fill="hold"/>
                                        <p:tgtEl>
                                          <p:spTgt spid="38923"/>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8923"/>
                                        </p:tgtEl>
                                        <p:attrNameLst>
                                          <p:attrName>ppt_c</p:attrName>
                                        </p:attrNameLst>
                                      </p:cBhvr>
                                      <p:to>
                                        <a:srgbClr val="FF0000"/>
                                      </p:to>
                                    </p:animClr>
                                  </p:sub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8923"/>
                                        </p:tgtEl>
                                        <p:attrNameLst>
                                          <p:attrName>style.visibility</p:attrName>
                                        </p:attrNameLst>
                                      </p:cBhvr>
                                      <p:to>
                                        <p:strVal val="visible"/>
                                      </p:to>
                                    </p:set>
                                  </p:childTnLst>
                                </p:cTn>
                              </p:par>
                            </p:childTnLst>
                          </p:cTn>
                        </p:par>
                        <p:par>
                          <p:cTn id="11" fill="hold" nodeType="afterGroup">
                            <p:stCondLst>
                              <p:cond delay="1"/>
                            </p:stCondLst>
                            <p:childTnLst>
                              <p:par>
                                <p:cTn id="12" presetID="23" presetClass="entr" presetSubtype="16" fill="hold" grpId="0" nodeType="afterEffect">
                                  <p:stCondLst>
                                    <p:cond delay="0"/>
                                  </p:stCondLst>
                                  <p:childTnLst>
                                    <p:set>
                                      <p:cBhvr>
                                        <p:cTn id="13" dur="1" fill="hold">
                                          <p:stCondLst>
                                            <p:cond delay="0"/>
                                          </p:stCondLst>
                                        </p:cTn>
                                        <p:tgtEl>
                                          <p:spTgt spid="38938"/>
                                        </p:tgtEl>
                                        <p:attrNameLst>
                                          <p:attrName>style.visibility</p:attrName>
                                        </p:attrNameLst>
                                      </p:cBhvr>
                                      <p:to>
                                        <p:strVal val="visible"/>
                                      </p:to>
                                    </p:set>
                                    <p:anim calcmode="lin" valueType="num">
                                      <p:cBhvr>
                                        <p:cTn id="14" dur="500" fill="hold"/>
                                        <p:tgtEl>
                                          <p:spTgt spid="38938"/>
                                        </p:tgtEl>
                                        <p:attrNameLst>
                                          <p:attrName>ppt_w</p:attrName>
                                        </p:attrNameLst>
                                      </p:cBhvr>
                                      <p:tavLst>
                                        <p:tav tm="0">
                                          <p:val>
                                            <p:fltVal val="0"/>
                                          </p:val>
                                        </p:tav>
                                        <p:tav tm="100000">
                                          <p:val>
                                            <p:strVal val="#ppt_w"/>
                                          </p:val>
                                        </p:tav>
                                      </p:tavLst>
                                    </p:anim>
                                    <p:anim calcmode="lin" valueType="num">
                                      <p:cBhvr>
                                        <p:cTn id="15" dur="500" fill="hold"/>
                                        <p:tgtEl>
                                          <p:spTgt spid="38938"/>
                                        </p:tgtEl>
                                        <p:attrNameLst>
                                          <p:attrName>ppt_h</p:attrName>
                                        </p:attrNameLst>
                                      </p:cBhvr>
                                      <p:tavLst>
                                        <p:tav tm="0">
                                          <p:val>
                                            <p:fltVal val="0"/>
                                          </p:val>
                                        </p:tav>
                                        <p:tav tm="100000">
                                          <p:val>
                                            <p:strVal val="#ppt_h"/>
                                          </p:val>
                                        </p:tav>
                                      </p:tavLst>
                                    </p:anim>
                                  </p:childTnLst>
                                </p:cTn>
                              </p:par>
                            </p:childTnLst>
                          </p:cTn>
                        </p:par>
                      </p:childTnLst>
                    </p:cTn>
                  </p:par>
                  <p:par>
                    <p:cTn id="16" fill="hold" nodeType="clickPar">
                      <p:stCondLst>
                        <p:cond delay="indefinite"/>
                      </p:stCondLst>
                      <p:childTnLst>
                        <p:par>
                          <p:cTn id="17" fill="hold" nodeType="afterGroup">
                            <p:stCondLst>
                              <p:cond delay="0"/>
                            </p:stCondLst>
                            <p:childTnLst>
                              <p:par>
                                <p:cTn id="18" presetID="35" presetClass="emph" presetSubtype="0" repeatCount="indefinite" fill="hold" nodeType="clickEffect">
                                  <p:stCondLst>
                                    <p:cond delay="0"/>
                                  </p:stCondLst>
                                  <p:childTnLst>
                                    <p:anim calcmode="discrete" valueType="str">
                                      <p:cBhvr>
                                        <p:cTn id="19" dur="1000" fill="hold"/>
                                        <p:tgtEl>
                                          <p:spTgt spid="38926"/>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8926"/>
                                        </p:tgtEl>
                                        <p:attrNameLst>
                                          <p:attrName>ppt_c</p:attrName>
                                        </p:attrNameLst>
                                      </p:cBhvr>
                                      <p:to>
                                        <a:srgbClr val="FF0000"/>
                                      </p:to>
                                    </p:animClr>
                                  </p:subTnLst>
                                </p:cTn>
                              </p:par>
                            </p:childTnLst>
                          </p:cTn>
                        </p:par>
                      </p:childTnLst>
                    </p:cTn>
                  </p:par>
                  <p:par>
                    <p:cTn id="20" fill="hold" nodeType="clickPar">
                      <p:stCondLst>
                        <p:cond delay="indefinite"/>
                      </p:stCondLst>
                      <p:childTnLst>
                        <p:par>
                          <p:cTn id="21" fill="hold" nodeType="afterGroup">
                            <p:stCondLst>
                              <p:cond delay="0"/>
                            </p:stCondLst>
                            <p:childTnLst>
                              <p:par>
                                <p:cTn id="22" presetID="1" presetClass="entr" presetSubtype="0" fill="hold" nodeType="clickEffect">
                                  <p:stCondLst>
                                    <p:cond delay="0"/>
                                  </p:stCondLst>
                                  <p:childTnLst>
                                    <p:set>
                                      <p:cBhvr>
                                        <p:cTn id="23" dur="1" fill="hold">
                                          <p:stCondLst>
                                            <p:cond delay="0"/>
                                          </p:stCondLst>
                                        </p:cTn>
                                        <p:tgtEl>
                                          <p:spTgt spid="38926"/>
                                        </p:tgtEl>
                                        <p:attrNameLst>
                                          <p:attrName>style.visibility</p:attrName>
                                        </p:attrNameLst>
                                      </p:cBhvr>
                                      <p:to>
                                        <p:strVal val="visible"/>
                                      </p:to>
                                    </p:set>
                                  </p:childTnLst>
                                </p:cTn>
                              </p:par>
                            </p:childTnLst>
                          </p:cTn>
                        </p:par>
                        <p:par>
                          <p:cTn id="24" fill="hold" nodeType="afterGroup">
                            <p:stCondLst>
                              <p:cond delay="1"/>
                            </p:stCondLst>
                            <p:childTnLst>
                              <p:par>
                                <p:cTn id="25" presetID="23" presetClass="entr" presetSubtype="16" fill="hold" nodeType="afterEffect">
                                  <p:stCondLst>
                                    <p:cond delay="0"/>
                                  </p:stCondLst>
                                  <p:childTnLst>
                                    <p:set>
                                      <p:cBhvr>
                                        <p:cTn id="26" dur="1" fill="hold">
                                          <p:stCondLst>
                                            <p:cond delay="0"/>
                                          </p:stCondLst>
                                        </p:cTn>
                                        <p:tgtEl>
                                          <p:spTgt spid="38939">
                                            <p:txEl>
                                              <p:pRg st="0" end="0"/>
                                            </p:txEl>
                                          </p:spTgt>
                                        </p:tgtEl>
                                        <p:attrNameLst>
                                          <p:attrName>style.visibility</p:attrName>
                                        </p:attrNameLst>
                                      </p:cBhvr>
                                      <p:to>
                                        <p:strVal val="visible"/>
                                      </p:to>
                                    </p:set>
                                    <p:anim calcmode="lin" valueType="num">
                                      <p:cBhvr>
                                        <p:cTn id="27" dur="500" fill="hold"/>
                                        <p:tgtEl>
                                          <p:spTgt spid="38939">
                                            <p:txEl>
                                              <p:pRg st="0" end="0"/>
                                            </p:txEl>
                                          </p:spTgt>
                                        </p:tgtEl>
                                        <p:attrNameLst>
                                          <p:attrName>ppt_w</p:attrName>
                                        </p:attrNameLst>
                                      </p:cBhvr>
                                      <p:tavLst>
                                        <p:tav tm="0">
                                          <p:val>
                                            <p:fltVal val="0"/>
                                          </p:val>
                                        </p:tav>
                                        <p:tav tm="100000">
                                          <p:val>
                                            <p:strVal val="#ppt_w"/>
                                          </p:val>
                                        </p:tav>
                                      </p:tavLst>
                                    </p:anim>
                                    <p:anim calcmode="lin" valueType="num">
                                      <p:cBhvr>
                                        <p:cTn id="28" dur="500" fill="hold"/>
                                        <p:tgtEl>
                                          <p:spTgt spid="3893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9" fill="hold" nodeType="clickPar">
                      <p:stCondLst>
                        <p:cond delay="indefinite"/>
                      </p:stCondLst>
                      <p:childTnLst>
                        <p:par>
                          <p:cTn id="30" fill="hold" nodeType="afterGroup">
                            <p:stCondLst>
                              <p:cond delay="0"/>
                            </p:stCondLst>
                            <p:childTnLst>
                              <p:par>
                                <p:cTn id="31" presetID="35" presetClass="emph" presetSubtype="0" repeatCount="indefinite" fill="hold" nodeType="clickEffect">
                                  <p:stCondLst>
                                    <p:cond delay="0"/>
                                  </p:stCondLst>
                                  <p:childTnLst>
                                    <p:anim calcmode="discrete" valueType="str">
                                      <p:cBhvr>
                                        <p:cTn id="32" dur="1000" fill="hold"/>
                                        <p:tgtEl>
                                          <p:spTgt spid="38932"/>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8932"/>
                                        </p:tgtEl>
                                        <p:attrNameLst>
                                          <p:attrName>ppt_c</p:attrName>
                                        </p:attrNameLst>
                                      </p:cBhvr>
                                      <p:to>
                                        <a:srgbClr val="FF0000"/>
                                      </p:to>
                                    </p:animClr>
                                  </p:subTnLst>
                                </p:cTn>
                              </p:par>
                            </p:childTnLst>
                          </p:cTn>
                        </p:par>
                      </p:childTnLst>
                    </p:cTn>
                  </p:par>
                  <p:par>
                    <p:cTn id="33" fill="hold" nodeType="clickPar">
                      <p:stCondLst>
                        <p:cond delay="indefinite"/>
                      </p:stCondLst>
                      <p:childTnLst>
                        <p:par>
                          <p:cTn id="34" fill="hold" nodeType="afterGroup">
                            <p:stCondLst>
                              <p:cond delay="0"/>
                            </p:stCondLst>
                            <p:childTnLst>
                              <p:par>
                                <p:cTn id="35" presetID="1" presetClass="entr" presetSubtype="0" fill="hold" nodeType="clickEffect">
                                  <p:stCondLst>
                                    <p:cond delay="0"/>
                                  </p:stCondLst>
                                  <p:childTnLst>
                                    <p:set>
                                      <p:cBhvr>
                                        <p:cTn id="36" dur="1" fill="hold">
                                          <p:stCondLst>
                                            <p:cond delay="0"/>
                                          </p:stCondLst>
                                        </p:cTn>
                                        <p:tgtEl>
                                          <p:spTgt spid="38932"/>
                                        </p:tgtEl>
                                        <p:attrNameLst>
                                          <p:attrName>style.visibility</p:attrName>
                                        </p:attrNameLst>
                                      </p:cBhvr>
                                      <p:to>
                                        <p:strVal val="visible"/>
                                      </p:to>
                                    </p:set>
                                  </p:childTnLst>
                                </p:cTn>
                              </p:par>
                            </p:childTnLst>
                          </p:cTn>
                        </p:par>
                        <p:par>
                          <p:cTn id="37" fill="hold" nodeType="afterGroup">
                            <p:stCondLst>
                              <p:cond delay="1"/>
                            </p:stCondLst>
                            <p:childTnLst>
                              <p:par>
                                <p:cTn id="38" presetID="23" presetClass="entr" presetSubtype="16" fill="hold" nodeType="afterEffect">
                                  <p:stCondLst>
                                    <p:cond delay="0"/>
                                  </p:stCondLst>
                                  <p:childTnLst>
                                    <p:set>
                                      <p:cBhvr>
                                        <p:cTn id="39" dur="1" fill="hold">
                                          <p:stCondLst>
                                            <p:cond delay="0"/>
                                          </p:stCondLst>
                                        </p:cTn>
                                        <p:tgtEl>
                                          <p:spTgt spid="38940">
                                            <p:txEl>
                                              <p:pRg st="0" end="0"/>
                                            </p:txEl>
                                          </p:spTgt>
                                        </p:tgtEl>
                                        <p:attrNameLst>
                                          <p:attrName>style.visibility</p:attrName>
                                        </p:attrNameLst>
                                      </p:cBhvr>
                                      <p:to>
                                        <p:strVal val="visible"/>
                                      </p:to>
                                    </p:set>
                                    <p:anim calcmode="lin" valueType="num">
                                      <p:cBhvr>
                                        <p:cTn id="40" dur="500" fill="hold"/>
                                        <p:tgtEl>
                                          <p:spTgt spid="38940">
                                            <p:txEl>
                                              <p:pRg st="0" end="0"/>
                                            </p:txEl>
                                          </p:spTgt>
                                        </p:tgtEl>
                                        <p:attrNameLst>
                                          <p:attrName>ppt_w</p:attrName>
                                        </p:attrNameLst>
                                      </p:cBhvr>
                                      <p:tavLst>
                                        <p:tav tm="0">
                                          <p:val>
                                            <p:fltVal val="0"/>
                                          </p:val>
                                        </p:tav>
                                        <p:tav tm="100000">
                                          <p:val>
                                            <p:strVal val="#ppt_w"/>
                                          </p:val>
                                        </p:tav>
                                      </p:tavLst>
                                    </p:anim>
                                    <p:anim calcmode="lin" valueType="num">
                                      <p:cBhvr>
                                        <p:cTn id="41" dur="500" fill="hold"/>
                                        <p:tgtEl>
                                          <p:spTgt spid="38940">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42" fill="hold" nodeType="clickPar">
                      <p:stCondLst>
                        <p:cond delay="indefinite"/>
                      </p:stCondLst>
                      <p:childTnLst>
                        <p:par>
                          <p:cTn id="43" fill="hold" nodeType="afterGroup">
                            <p:stCondLst>
                              <p:cond delay="0"/>
                            </p:stCondLst>
                            <p:childTnLst>
                              <p:par>
                                <p:cTn id="44" presetID="35" presetClass="emph" presetSubtype="0" repeatCount="indefinite" fill="hold" nodeType="clickEffect">
                                  <p:stCondLst>
                                    <p:cond delay="0"/>
                                  </p:stCondLst>
                                  <p:childTnLst>
                                    <p:anim calcmode="discrete" valueType="str">
                                      <p:cBhvr>
                                        <p:cTn id="45" dur="1000" fill="hold"/>
                                        <p:tgtEl>
                                          <p:spTgt spid="38929"/>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8929"/>
                                        </p:tgtEl>
                                        <p:attrNameLst>
                                          <p:attrName>ppt_c</p:attrName>
                                        </p:attrNameLst>
                                      </p:cBhvr>
                                      <p:to>
                                        <a:srgbClr val="FF0000"/>
                                      </p:to>
                                    </p:animClr>
                                  </p:subTnLst>
                                </p:cTn>
                              </p:par>
                            </p:childTnLst>
                          </p:cTn>
                        </p:par>
                      </p:childTnLst>
                    </p:cTn>
                  </p:par>
                  <p:par>
                    <p:cTn id="46" fill="hold" nodeType="clickPar">
                      <p:stCondLst>
                        <p:cond delay="indefinite"/>
                      </p:stCondLst>
                      <p:childTnLst>
                        <p:par>
                          <p:cTn id="47" fill="hold" nodeType="afterGroup">
                            <p:stCondLst>
                              <p:cond delay="0"/>
                            </p:stCondLst>
                            <p:childTnLst>
                              <p:par>
                                <p:cTn id="48" presetID="1" presetClass="entr" presetSubtype="0" fill="hold" nodeType="clickEffect">
                                  <p:stCondLst>
                                    <p:cond delay="0"/>
                                  </p:stCondLst>
                                  <p:childTnLst>
                                    <p:set>
                                      <p:cBhvr>
                                        <p:cTn id="49" dur="1" fill="hold">
                                          <p:stCondLst>
                                            <p:cond delay="0"/>
                                          </p:stCondLst>
                                        </p:cTn>
                                        <p:tgtEl>
                                          <p:spTgt spid="38929"/>
                                        </p:tgtEl>
                                        <p:attrNameLst>
                                          <p:attrName>style.visibility</p:attrName>
                                        </p:attrNameLst>
                                      </p:cBhvr>
                                      <p:to>
                                        <p:strVal val="visible"/>
                                      </p:to>
                                    </p:set>
                                  </p:childTnLst>
                                </p:cTn>
                              </p:par>
                            </p:childTnLst>
                          </p:cTn>
                        </p:par>
                        <p:par>
                          <p:cTn id="50" fill="hold" nodeType="afterGroup">
                            <p:stCondLst>
                              <p:cond delay="1"/>
                            </p:stCondLst>
                            <p:childTnLst>
                              <p:par>
                                <p:cTn id="51" presetID="23" presetClass="entr" presetSubtype="16" fill="hold" nodeType="afterEffect">
                                  <p:stCondLst>
                                    <p:cond delay="0"/>
                                  </p:stCondLst>
                                  <p:childTnLst>
                                    <p:set>
                                      <p:cBhvr>
                                        <p:cTn id="52" dur="1" fill="hold">
                                          <p:stCondLst>
                                            <p:cond delay="0"/>
                                          </p:stCondLst>
                                        </p:cTn>
                                        <p:tgtEl>
                                          <p:spTgt spid="38941">
                                            <p:txEl>
                                              <p:pRg st="0" end="0"/>
                                            </p:txEl>
                                          </p:spTgt>
                                        </p:tgtEl>
                                        <p:attrNameLst>
                                          <p:attrName>style.visibility</p:attrName>
                                        </p:attrNameLst>
                                      </p:cBhvr>
                                      <p:to>
                                        <p:strVal val="visible"/>
                                      </p:to>
                                    </p:set>
                                    <p:anim calcmode="lin" valueType="num">
                                      <p:cBhvr>
                                        <p:cTn id="53" dur="500" fill="hold"/>
                                        <p:tgtEl>
                                          <p:spTgt spid="38941">
                                            <p:txEl>
                                              <p:pRg st="0" end="0"/>
                                            </p:txEl>
                                          </p:spTgt>
                                        </p:tgtEl>
                                        <p:attrNameLst>
                                          <p:attrName>ppt_w</p:attrName>
                                        </p:attrNameLst>
                                      </p:cBhvr>
                                      <p:tavLst>
                                        <p:tav tm="0">
                                          <p:val>
                                            <p:fltVal val="0"/>
                                          </p:val>
                                        </p:tav>
                                        <p:tav tm="100000">
                                          <p:val>
                                            <p:strVal val="#ppt_w"/>
                                          </p:val>
                                        </p:tav>
                                      </p:tavLst>
                                    </p:anim>
                                    <p:anim calcmode="lin" valueType="num">
                                      <p:cBhvr>
                                        <p:cTn id="54" dur="500" fill="hold"/>
                                        <p:tgtEl>
                                          <p:spTgt spid="38941">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55" fill="hold" nodeType="clickPar">
                      <p:stCondLst>
                        <p:cond delay="indefinite"/>
                      </p:stCondLst>
                      <p:childTnLst>
                        <p:par>
                          <p:cTn id="56" fill="hold" nodeType="afterGroup">
                            <p:stCondLst>
                              <p:cond delay="0"/>
                            </p:stCondLst>
                            <p:childTnLst>
                              <p:par>
                                <p:cTn id="57" presetID="35" presetClass="emph" presetSubtype="0" repeatCount="indefinite" fill="hold" nodeType="clickEffect">
                                  <p:stCondLst>
                                    <p:cond delay="0"/>
                                  </p:stCondLst>
                                  <p:childTnLst>
                                    <p:anim calcmode="discrete" valueType="str">
                                      <p:cBhvr>
                                        <p:cTn id="58" dur="1000" fill="hold"/>
                                        <p:tgtEl>
                                          <p:spTgt spid="38917"/>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8917"/>
                                        </p:tgtEl>
                                        <p:attrNameLst>
                                          <p:attrName>ppt_c</p:attrName>
                                        </p:attrNameLst>
                                      </p:cBhvr>
                                      <p:to>
                                        <a:srgbClr val="FF0000"/>
                                      </p:to>
                                    </p:animClr>
                                  </p:subTnLst>
                                </p:cTn>
                              </p:par>
                            </p:childTnLst>
                          </p:cTn>
                        </p:par>
                      </p:childTnLst>
                    </p:cTn>
                  </p:par>
                  <p:par>
                    <p:cTn id="59" fill="hold" nodeType="clickPar">
                      <p:stCondLst>
                        <p:cond delay="indefinite"/>
                      </p:stCondLst>
                      <p:childTnLst>
                        <p:par>
                          <p:cTn id="60" fill="hold" nodeType="afterGroup">
                            <p:stCondLst>
                              <p:cond delay="0"/>
                            </p:stCondLst>
                            <p:childTnLst>
                              <p:par>
                                <p:cTn id="61" presetID="1" presetClass="entr" presetSubtype="0" fill="hold" nodeType="clickEffect">
                                  <p:stCondLst>
                                    <p:cond delay="0"/>
                                  </p:stCondLst>
                                  <p:childTnLst>
                                    <p:set>
                                      <p:cBhvr>
                                        <p:cTn id="62" dur="1" fill="hold">
                                          <p:stCondLst>
                                            <p:cond delay="0"/>
                                          </p:stCondLst>
                                        </p:cTn>
                                        <p:tgtEl>
                                          <p:spTgt spid="38917"/>
                                        </p:tgtEl>
                                        <p:attrNameLst>
                                          <p:attrName>style.visibility</p:attrName>
                                        </p:attrNameLst>
                                      </p:cBhvr>
                                      <p:to>
                                        <p:strVal val="visible"/>
                                      </p:to>
                                    </p:set>
                                  </p:childTnLst>
                                </p:cTn>
                              </p:par>
                            </p:childTnLst>
                          </p:cTn>
                        </p:par>
                        <p:par>
                          <p:cTn id="63" fill="hold" nodeType="afterGroup">
                            <p:stCondLst>
                              <p:cond delay="1"/>
                            </p:stCondLst>
                            <p:childTnLst>
                              <p:par>
                                <p:cTn id="64" presetID="23" presetClass="entr" presetSubtype="16" fill="hold" grpId="0" nodeType="afterEffect">
                                  <p:stCondLst>
                                    <p:cond delay="0"/>
                                  </p:stCondLst>
                                  <p:childTnLst>
                                    <p:set>
                                      <p:cBhvr>
                                        <p:cTn id="65" dur="1" fill="hold">
                                          <p:stCondLst>
                                            <p:cond delay="0"/>
                                          </p:stCondLst>
                                        </p:cTn>
                                        <p:tgtEl>
                                          <p:spTgt spid="38935"/>
                                        </p:tgtEl>
                                        <p:attrNameLst>
                                          <p:attrName>style.visibility</p:attrName>
                                        </p:attrNameLst>
                                      </p:cBhvr>
                                      <p:to>
                                        <p:strVal val="visible"/>
                                      </p:to>
                                    </p:set>
                                    <p:anim calcmode="lin" valueType="num">
                                      <p:cBhvr>
                                        <p:cTn id="66" dur="500" fill="hold"/>
                                        <p:tgtEl>
                                          <p:spTgt spid="38935"/>
                                        </p:tgtEl>
                                        <p:attrNameLst>
                                          <p:attrName>ppt_w</p:attrName>
                                        </p:attrNameLst>
                                      </p:cBhvr>
                                      <p:tavLst>
                                        <p:tav tm="0">
                                          <p:val>
                                            <p:fltVal val="0"/>
                                          </p:val>
                                        </p:tav>
                                        <p:tav tm="100000">
                                          <p:val>
                                            <p:strVal val="#ppt_w"/>
                                          </p:val>
                                        </p:tav>
                                      </p:tavLst>
                                    </p:anim>
                                    <p:anim calcmode="lin" valueType="num">
                                      <p:cBhvr>
                                        <p:cTn id="67" dur="500" fill="hold"/>
                                        <p:tgtEl>
                                          <p:spTgt spid="38935"/>
                                        </p:tgtEl>
                                        <p:attrNameLst>
                                          <p:attrName>ppt_h</p:attrName>
                                        </p:attrNameLst>
                                      </p:cBhvr>
                                      <p:tavLst>
                                        <p:tav tm="0">
                                          <p:val>
                                            <p:fltVal val="0"/>
                                          </p:val>
                                        </p:tav>
                                        <p:tav tm="100000">
                                          <p:val>
                                            <p:strVal val="#ppt_h"/>
                                          </p:val>
                                        </p:tav>
                                      </p:tavLst>
                                    </p:anim>
                                  </p:childTnLst>
                                </p:cTn>
                              </p:par>
                            </p:childTnLst>
                          </p:cTn>
                        </p:par>
                      </p:childTnLst>
                    </p:cTn>
                  </p:par>
                  <p:par>
                    <p:cTn id="68" fill="hold" nodeType="clickPar">
                      <p:stCondLst>
                        <p:cond delay="indefinite"/>
                      </p:stCondLst>
                      <p:childTnLst>
                        <p:par>
                          <p:cTn id="69" fill="hold" nodeType="afterGroup">
                            <p:stCondLst>
                              <p:cond delay="0"/>
                            </p:stCondLst>
                            <p:childTnLst>
                              <p:par>
                                <p:cTn id="70" presetID="35" presetClass="emph" presetSubtype="0" repeatCount="indefinite" fill="hold" nodeType="clickEffect">
                                  <p:stCondLst>
                                    <p:cond delay="0"/>
                                  </p:stCondLst>
                                  <p:childTnLst>
                                    <p:anim calcmode="discrete" valueType="str">
                                      <p:cBhvr>
                                        <p:cTn id="71" dur="1000" fill="hold"/>
                                        <p:tgtEl>
                                          <p:spTgt spid="38920"/>
                                        </p:tgtEl>
                                        <p:attrNameLst>
                                          <p:attrName>style.visibility</p:attrName>
                                        </p:attrNameLst>
                                      </p:cBhvr>
                                      <p:tavLst>
                                        <p:tav tm="0">
                                          <p:val>
                                            <p:strVal val="hidden"/>
                                          </p:val>
                                        </p:tav>
                                        <p:tav tm="50000">
                                          <p:val>
                                            <p:strVal val="visible"/>
                                          </p:val>
                                        </p:tav>
                                      </p:tavLst>
                                    </p:anim>
                                  </p:childTnLst>
                                  <p:subTnLst>
                                    <p:animClr clrSpc="rgb" dir="cw">
                                      <p:cBhvr override="childStyle">
                                        <p:cTn dur="1" fill="hold" display="0" masterRel="nextClick" afterEffect="1"/>
                                        <p:tgtEl>
                                          <p:spTgt spid="38920"/>
                                        </p:tgtEl>
                                        <p:attrNameLst>
                                          <p:attrName>ppt_c</p:attrName>
                                        </p:attrNameLst>
                                      </p:cBhvr>
                                      <p:to>
                                        <a:srgbClr val="FF0000"/>
                                      </p:to>
                                    </p:animClr>
                                  </p:subTnLst>
                                </p:cTn>
                              </p:par>
                            </p:childTnLst>
                          </p:cTn>
                        </p:par>
                      </p:childTnLst>
                    </p:cTn>
                  </p:par>
                  <p:par>
                    <p:cTn id="72" fill="hold" nodeType="clickPar">
                      <p:stCondLst>
                        <p:cond delay="indefinite"/>
                      </p:stCondLst>
                      <p:childTnLst>
                        <p:par>
                          <p:cTn id="73" fill="hold" nodeType="afterGroup">
                            <p:stCondLst>
                              <p:cond delay="0"/>
                            </p:stCondLst>
                            <p:childTnLst>
                              <p:par>
                                <p:cTn id="74" presetID="1" presetClass="entr" presetSubtype="0" fill="hold" nodeType="clickEffect">
                                  <p:stCondLst>
                                    <p:cond delay="0"/>
                                  </p:stCondLst>
                                  <p:childTnLst>
                                    <p:set>
                                      <p:cBhvr>
                                        <p:cTn id="75" dur="1" fill="hold">
                                          <p:stCondLst>
                                            <p:cond delay="0"/>
                                          </p:stCondLst>
                                        </p:cTn>
                                        <p:tgtEl>
                                          <p:spTgt spid="38920"/>
                                        </p:tgtEl>
                                        <p:attrNameLst>
                                          <p:attrName>style.visibility</p:attrName>
                                        </p:attrNameLst>
                                      </p:cBhvr>
                                      <p:to>
                                        <p:strVal val="visible"/>
                                      </p:to>
                                    </p:set>
                                  </p:childTnLst>
                                </p:cTn>
                              </p:par>
                            </p:childTnLst>
                          </p:cTn>
                        </p:par>
                        <p:par>
                          <p:cTn id="76" fill="hold" nodeType="afterGroup">
                            <p:stCondLst>
                              <p:cond delay="1"/>
                            </p:stCondLst>
                            <p:childTnLst>
                              <p:par>
                                <p:cTn id="77" presetID="23" presetClass="entr" presetSubtype="16" fill="hold" grpId="0" nodeType="afterEffect">
                                  <p:stCondLst>
                                    <p:cond delay="0"/>
                                  </p:stCondLst>
                                  <p:childTnLst>
                                    <p:set>
                                      <p:cBhvr>
                                        <p:cTn id="78" dur="1" fill="hold">
                                          <p:stCondLst>
                                            <p:cond delay="0"/>
                                          </p:stCondLst>
                                        </p:cTn>
                                        <p:tgtEl>
                                          <p:spTgt spid="38936"/>
                                        </p:tgtEl>
                                        <p:attrNameLst>
                                          <p:attrName>style.visibility</p:attrName>
                                        </p:attrNameLst>
                                      </p:cBhvr>
                                      <p:to>
                                        <p:strVal val="visible"/>
                                      </p:to>
                                    </p:set>
                                    <p:anim calcmode="lin" valueType="num">
                                      <p:cBhvr>
                                        <p:cTn id="79" dur="500" fill="hold"/>
                                        <p:tgtEl>
                                          <p:spTgt spid="38936"/>
                                        </p:tgtEl>
                                        <p:attrNameLst>
                                          <p:attrName>ppt_w</p:attrName>
                                        </p:attrNameLst>
                                      </p:cBhvr>
                                      <p:tavLst>
                                        <p:tav tm="0">
                                          <p:val>
                                            <p:fltVal val="0"/>
                                          </p:val>
                                        </p:tav>
                                        <p:tav tm="100000">
                                          <p:val>
                                            <p:strVal val="#ppt_w"/>
                                          </p:val>
                                        </p:tav>
                                      </p:tavLst>
                                    </p:anim>
                                    <p:anim calcmode="lin" valueType="num">
                                      <p:cBhvr>
                                        <p:cTn id="80" dur="500" fill="hold"/>
                                        <p:tgtEl>
                                          <p:spTgt spid="38936"/>
                                        </p:tgtEl>
                                        <p:attrNameLst>
                                          <p:attrName>ppt_h</p:attrName>
                                        </p:attrNameLst>
                                      </p:cBhvr>
                                      <p:tavLst>
                                        <p:tav tm="0">
                                          <p:val>
                                            <p:fltVal val="0"/>
                                          </p:val>
                                        </p:tav>
                                        <p:tav tm="100000">
                                          <p:val>
                                            <p:strVal val="#ppt_h"/>
                                          </p:val>
                                        </p:tav>
                                      </p:tavLst>
                                    </p:anim>
                                  </p:childTnLst>
                                </p:cTn>
                              </p:par>
                            </p:childTnLst>
                          </p:cTn>
                        </p:par>
                      </p:childTnLst>
                    </p:cTn>
                  </p:par>
                  <p:par>
                    <p:cTn id="81" fill="hold" nodeType="clickPar">
                      <p:stCondLst>
                        <p:cond delay="indefinite"/>
                      </p:stCondLst>
                      <p:childTnLst>
                        <p:par>
                          <p:cTn id="82" fill="hold" nodeType="afterGroup">
                            <p:stCondLst>
                              <p:cond delay="0"/>
                            </p:stCondLst>
                            <p:childTnLst>
                              <p:par>
                                <p:cTn id="83" presetID="5" presetClass="entr" presetSubtype="10" fill="hold" grpId="1" nodeType="clickEffect">
                                  <p:stCondLst>
                                    <p:cond delay="0"/>
                                  </p:stCondLst>
                                  <p:childTnLst>
                                    <p:set>
                                      <p:cBhvr>
                                        <p:cTn id="84" dur="1" fill="hold">
                                          <p:stCondLst>
                                            <p:cond delay="0"/>
                                          </p:stCondLst>
                                        </p:cTn>
                                        <p:tgtEl>
                                          <p:spTgt spid="38942"/>
                                        </p:tgtEl>
                                        <p:attrNameLst>
                                          <p:attrName>style.visibility</p:attrName>
                                        </p:attrNameLst>
                                      </p:cBhvr>
                                      <p:to>
                                        <p:strVal val="visible"/>
                                      </p:to>
                                    </p:set>
                                    <p:animEffect transition="in" filter="checkerboard(across)">
                                      <p:cBhvr>
                                        <p:cTn id="85" dur="500"/>
                                        <p:tgtEl>
                                          <p:spTgt spid="38942"/>
                                        </p:tgtEl>
                                      </p:cBhvr>
                                    </p:animEffect>
                                  </p:childTnLst>
                                </p:cTn>
                              </p:par>
                            </p:childTnLst>
                          </p:cTn>
                        </p:par>
                        <p:par>
                          <p:cTn id="86" fill="hold" nodeType="afterGroup">
                            <p:stCondLst>
                              <p:cond delay="500"/>
                            </p:stCondLst>
                            <p:childTnLst>
                              <p:par>
                                <p:cTn id="87" presetID="8" presetClass="emph" presetSubtype="0" fill="hold" grpId="0" nodeType="afterEffect">
                                  <p:stCondLst>
                                    <p:cond delay="0"/>
                                  </p:stCondLst>
                                  <p:childTnLst>
                                    <p:animRot by="21600000">
                                      <p:cBhvr>
                                        <p:cTn id="88" dur="2000" fill="hold"/>
                                        <p:tgtEl>
                                          <p:spTgt spid="3894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35" grpId="0"/>
      <p:bldP spid="38936" grpId="0"/>
      <p:bldP spid="38938" grpId="0"/>
      <p:bldP spid="38942" grpId="0"/>
      <p:bldP spid="38942" grpId="1"/>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315" name="Rectangle 8"/>
          <p:cNvSpPr>
            <a:spLocks noChangeArrowheads="1"/>
          </p:cNvSpPr>
          <p:nvPr/>
        </p:nvSpPr>
        <p:spPr bwMode="auto">
          <a:xfrm>
            <a:off x="468408" y="955600"/>
            <a:ext cx="4191000" cy="440055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eaLnBrk="0" hangingPunct="0"/>
            <a:r>
              <a:rPr lang="zh-CN" altLang="en-US" sz="4000" b="1" i="1">
                <a:solidFill>
                  <a:srgbClr val="0033CC"/>
                </a:solidFill>
                <a:latin typeface="SimSun" pitchFamily="2" charset="-122"/>
                <a:cs typeface="Arial" pitchFamily="34" charset="0"/>
              </a:rPr>
              <a:t>三</a:t>
            </a:r>
            <a:r>
              <a:rPr lang="zh-CN" altLang="en-US" sz="4000" b="1" i="1">
                <a:solidFill>
                  <a:srgbClr val="C00000"/>
                </a:solidFill>
                <a:latin typeface="SimSun" pitchFamily="2" charset="-122"/>
                <a:cs typeface="Arial" pitchFamily="34" charset="0"/>
              </a:rPr>
              <a:t>种制度：</a:t>
            </a:r>
            <a:endParaRPr lang="en-US" altLang="zh-CN" sz="4000" b="1" i="1">
              <a:solidFill>
                <a:srgbClr val="C00000"/>
              </a:solidFill>
              <a:latin typeface="SimSun" pitchFamily="2" charset="-122"/>
              <a:cs typeface="Arial" pitchFamily="34" charset="0"/>
            </a:endParaRPr>
          </a:p>
          <a:p>
            <a:pPr eaLnBrk="0" hangingPunct="0"/>
            <a:endParaRPr lang="en-US" altLang="zh-CN" sz="4000" b="1" i="1">
              <a:solidFill>
                <a:srgbClr val="0033CC"/>
              </a:solidFill>
              <a:latin typeface="SimSun" pitchFamily="2" charset="-122"/>
              <a:cs typeface="Arial" pitchFamily="34" charset="0"/>
            </a:endParaRPr>
          </a:p>
          <a:p>
            <a:pPr eaLnBrk="0" hangingPunct="0"/>
            <a:r>
              <a:rPr lang="zh-CN" altLang="en-US" sz="4000" b="1" i="1">
                <a:solidFill>
                  <a:srgbClr val="0033CC"/>
                </a:solidFill>
                <a:latin typeface="SimSun" pitchFamily="2" charset="-122"/>
                <a:cs typeface="Arial" pitchFamily="34" charset="0"/>
              </a:rPr>
              <a:t>两</a:t>
            </a:r>
            <a:r>
              <a:rPr lang="zh-CN" altLang="en-US" sz="4000" b="1" i="1">
                <a:solidFill>
                  <a:srgbClr val="C00000"/>
                </a:solidFill>
                <a:latin typeface="SimSun" pitchFamily="2" charset="-122"/>
                <a:cs typeface="Arial" pitchFamily="34" charset="0"/>
              </a:rPr>
              <a:t>项分权：</a:t>
            </a:r>
            <a:endParaRPr lang="en-US" altLang="zh-CN" sz="4000" b="1" i="1">
              <a:solidFill>
                <a:srgbClr val="C00000"/>
              </a:solidFill>
              <a:latin typeface="SimSun" pitchFamily="2" charset="-122"/>
              <a:cs typeface="Arial" pitchFamily="34" charset="0"/>
            </a:endParaRPr>
          </a:p>
          <a:p>
            <a:pPr eaLnBrk="0" hangingPunct="0"/>
            <a:endParaRPr lang="en-US" altLang="zh-CN" sz="4000" b="1" i="1">
              <a:solidFill>
                <a:srgbClr val="0033CC"/>
              </a:solidFill>
              <a:latin typeface="SimSun" pitchFamily="2" charset="-122"/>
              <a:cs typeface="Arial" pitchFamily="34" charset="0"/>
            </a:endParaRPr>
          </a:p>
          <a:p>
            <a:pPr eaLnBrk="0" hangingPunct="0"/>
            <a:endParaRPr lang="en-US" altLang="zh-CN" sz="4000" b="1" i="1">
              <a:solidFill>
                <a:srgbClr val="0033CC"/>
              </a:solidFill>
              <a:latin typeface="SimSun" pitchFamily="2" charset="-122"/>
              <a:cs typeface="Arial" pitchFamily="34" charset="0"/>
            </a:endParaRPr>
          </a:p>
          <a:p>
            <a:pPr eaLnBrk="0" hangingPunct="0"/>
            <a:endParaRPr lang="en-US" altLang="zh-CN" sz="4000" b="1" i="1">
              <a:solidFill>
                <a:srgbClr val="0033CC"/>
              </a:solidFill>
              <a:latin typeface="SimSun" pitchFamily="2" charset="-122"/>
              <a:cs typeface="Arial" pitchFamily="34" charset="0"/>
            </a:endParaRPr>
          </a:p>
          <a:p>
            <a:pPr eaLnBrk="0" hangingPunct="0"/>
            <a:r>
              <a:rPr lang="zh-CN" altLang="en-US" sz="4000" b="1" i="1">
                <a:solidFill>
                  <a:srgbClr val="0033CC"/>
                </a:solidFill>
                <a:latin typeface="SimSun" pitchFamily="2" charset="-122"/>
                <a:cs typeface="Arial" pitchFamily="34" charset="0"/>
              </a:rPr>
              <a:t>三</a:t>
            </a:r>
            <a:r>
              <a:rPr lang="zh-CN" altLang="en-US" sz="4000" b="1" i="1">
                <a:solidFill>
                  <a:srgbClr val="C00000"/>
                </a:solidFill>
                <a:latin typeface="SimSun" pitchFamily="2" charset="-122"/>
                <a:cs typeface="Arial" pitchFamily="34" charset="0"/>
              </a:rPr>
              <a:t>个原则：</a:t>
            </a:r>
            <a:endParaRPr lang="zh-CN" altLang="en-US" sz="4000" b="1" i="1">
              <a:solidFill>
                <a:srgbClr val="C00000"/>
              </a:solidFill>
            </a:endParaRPr>
          </a:p>
        </p:txBody>
      </p:sp>
      <p:sp>
        <p:nvSpPr>
          <p:cNvPr id="13317" name="TextBox 12"/>
          <p:cNvSpPr txBox="1">
            <a:spLocks noChangeArrowheads="1"/>
          </p:cNvSpPr>
          <p:nvPr/>
        </p:nvSpPr>
        <p:spPr bwMode="auto">
          <a:xfrm>
            <a:off x="5040408" y="1801995"/>
            <a:ext cx="4095749"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9pPr>
          </a:lstStyle>
          <a:p>
            <a:pPr eaLnBrk="1" hangingPunct="1"/>
            <a:r>
              <a:rPr lang="zh-CN" altLang="en-US" sz="3200" b="1">
                <a:solidFill>
                  <a:srgbClr val="FF00FF"/>
                </a:solidFill>
              </a:rPr>
              <a:t>联邦内部分权</a:t>
            </a:r>
            <a:endParaRPr lang="en-US" altLang="zh-CN" sz="3200" b="1">
              <a:solidFill>
                <a:srgbClr val="FF00FF"/>
              </a:solidFill>
            </a:endParaRPr>
          </a:p>
          <a:p>
            <a:pPr eaLnBrk="1" hangingPunct="1"/>
            <a:endParaRPr lang="en-US" altLang="zh-CN" sz="3200" b="1">
              <a:solidFill>
                <a:srgbClr val="FF00FF"/>
              </a:solidFill>
            </a:endParaRPr>
          </a:p>
          <a:p>
            <a:pPr eaLnBrk="1" hangingPunct="1"/>
            <a:r>
              <a:rPr lang="zh-CN" altLang="en-US" sz="3200" b="1">
                <a:solidFill>
                  <a:srgbClr val="FF00FF"/>
                </a:solidFill>
              </a:rPr>
              <a:t>中央与地方分权</a:t>
            </a:r>
          </a:p>
        </p:txBody>
      </p:sp>
      <p:sp>
        <p:nvSpPr>
          <p:cNvPr id="13318" name="TextBox 13"/>
          <p:cNvSpPr txBox="1">
            <a:spLocks noChangeArrowheads="1"/>
          </p:cNvSpPr>
          <p:nvPr/>
        </p:nvSpPr>
        <p:spPr bwMode="auto">
          <a:xfrm>
            <a:off x="4468907" y="955600"/>
            <a:ext cx="6762751"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9pPr>
          </a:lstStyle>
          <a:p>
            <a:pPr eaLnBrk="1" hangingPunct="1"/>
            <a:r>
              <a:rPr lang="zh-CN" altLang="zh-CN" sz="3200" b="1">
                <a:solidFill>
                  <a:srgbClr val="FF00FF"/>
                </a:solidFill>
              </a:rPr>
              <a:t>共和制、联邦制、总统制</a:t>
            </a:r>
            <a:endParaRPr lang="zh-CN" altLang="en-US" sz="3200" b="1">
              <a:solidFill>
                <a:srgbClr val="FF00FF"/>
              </a:solidFill>
            </a:endParaRPr>
          </a:p>
        </p:txBody>
      </p:sp>
      <p:sp>
        <p:nvSpPr>
          <p:cNvPr id="13319" name="TextBox 14"/>
          <p:cNvSpPr txBox="1">
            <a:spLocks noChangeArrowheads="1"/>
          </p:cNvSpPr>
          <p:nvPr/>
        </p:nvSpPr>
        <p:spPr bwMode="auto">
          <a:xfrm>
            <a:off x="4802283" y="3794620"/>
            <a:ext cx="7142525"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9pPr>
          </a:lstStyle>
          <a:p>
            <a:pPr eaLnBrk="1" hangingPunct="1"/>
            <a:r>
              <a:rPr lang="zh-CN" altLang="zh-CN" sz="3200" b="1">
                <a:solidFill>
                  <a:srgbClr val="FF00FF"/>
                </a:solidFill>
              </a:rPr>
              <a:t>联邦制原则</a:t>
            </a:r>
            <a:endParaRPr lang="en-US" altLang="zh-CN" sz="3200" b="1">
              <a:solidFill>
                <a:srgbClr val="FF00FF"/>
              </a:solidFill>
            </a:endParaRPr>
          </a:p>
          <a:p>
            <a:pPr eaLnBrk="1" hangingPunct="1"/>
            <a:endParaRPr lang="en-US" altLang="zh-CN" sz="3200" b="1">
              <a:solidFill>
                <a:srgbClr val="FF00FF"/>
              </a:solidFill>
            </a:endParaRPr>
          </a:p>
          <a:p>
            <a:pPr eaLnBrk="1" hangingPunct="1"/>
            <a:r>
              <a:rPr lang="zh-CN" altLang="zh-CN" sz="3200" b="1">
                <a:solidFill>
                  <a:srgbClr val="FF00FF"/>
                </a:solidFill>
              </a:rPr>
              <a:t>分权制衡原则</a:t>
            </a:r>
            <a:endParaRPr lang="en-US" altLang="zh-CN" sz="3200" b="1">
              <a:solidFill>
                <a:srgbClr val="FF00FF"/>
              </a:solidFill>
            </a:endParaRPr>
          </a:p>
          <a:p>
            <a:pPr eaLnBrk="1" hangingPunct="1"/>
            <a:endParaRPr lang="en-US" altLang="zh-CN" sz="3200" b="1">
              <a:solidFill>
                <a:srgbClr val="FF00FF"/>
              </a:solidFill>
            </a:endParaRPr>
          </a:p>
          <a:p>
            <a:pPr eaLnBrk="1" hangingPunct="1"/>
            <a:r>
              <a:rPr lang="zh-CN" altLang="zh-CN" sz="3200" b="1">
                <a:solidFill>
                  <a:srgbClr val="FF00FF"/>
                </a:solidFill>
              </a:rPr>
              <a:t>民主原则</a:t>
            </a:r>
            <a:r>
              <a:rPr lang="zh-CN" altLang="en-US" sz="3200" b="1">
                <a:solidFill>
                  <a:srgbClr val="FF00FF"/>
                </a:solidFill>
              </a:rPr>
              <a:t>（总统和议员由选民选出）</a:t>
            </a:r>
          </a:p>
        </p:txBody>
      </p:sp>
      <p:sp>
        <p:nvSpPr>
          <p:cNvPr id="8" name="AutoShape 10"/>
          <p:cNvSpPr/>
          <p:nvPr/>
        </p:nvSpPr>
        <p:spPr bwMode="auto">
          <a:xfrm>
            <a:off x="3975923" y="1815232"/>
            <a:ext cx="285751" cy="1571625"/>
          </a:xfrm>
          <a:prstGeom prst="leftBrace">
            <a:avLst>
              <a:gd name="adj1" fmla="val 130540"/>
              <a:gd name="adj2" fmla="val 50000"/>
            </a:avLst>
          </a:prstGeom>
          <a:solidFill>
            <a:schemeClr val="accent2"/>
          </a:solidFill>
          <a:ln w="57150">
            <a:solidFill>
              <a:schemeClr val="tx2"/>
            </a:solidFill>
            <a:round/>
          </a:ln>
        </p:spPr>
        <p:txBody>
          <a:bodyPr/>
          <a:lstStyle/>
          <a:p>
            <a:endParaRPr lang="zh-CN" altLang="en-US"/>
          </a:p>
        </p:txBody>
      </p:sp>
      <p:sp>
        <p:nvSpPr>
          <p:cNvPr id="9" name="AutoShape 10"/>
          <p:cNvSpPr/>
          <p:nvPr/>
        </p:nvSpPr>
        <p:spPr bwMode="auto">
          <a:xfrm>
            <a:off x="4053298" y="3888283"/>
            <a:ext cx="285751" cy="2366962"/>
          </a:xfrm>
          <a:prstGeom prst="leftBrace">
            <a:avLst>
              <a:gd name="adj1" fmla="val 130539"/>
              <a:gd name="adj2" fmla="val 50000"/>
            </a:avLst>
          </a:prstGeom>
          <a:solidFill>
            <a:schemeClr val="accent2"/>
          </a:solidFill>
          <a:ln w="57150">
            <a:solidFill>
              <a:schemeClr val="tx2"/>
            </a:solidFill>
            <a:round/>
          </a:ln>
        </p:spPr>
        <p:txBody>
          <a:bodyPr/>
          <a:lstStyle/>
          <a:p>
            <a:endParaRPr lang="zh-CN" altLang="en-US"/>
          </a:p>
        </p:txBody>
      </p:sp>
      <p:sp>
        <p:nvSpPr>
          <p:cNvPr id="10" name="椭圆 9"/>
          <p:cNvSpPr/>
          <p:nvPr/>
        </p:nvSpPr>
        <p:spPr bwMode="auto">
          <a:xfrm>
            <a:off x="8968477" y="1815231"/>
            <a:ext cx="2571768" cy="642942"/>
          </a:xfrm>
          <a:prstGeom prst="ellipse">
            <a:avLst/>
          </a:prstGeom>
          <a:solidFill>
            <a:schemeClr val="bg1"/>
          </a:solidFill>
          <a:ln w="9525" cap="flat" cmpd="dbl" algn="ctr">
            <a:solidFill>
              <a:srgbClr val="FF0000"/>
            </a:solidFill>
            <a:prstDash val="solid"/>
            <a:round/>
            <a:headEnd type="none" w="med" len="med"/>
            <a:tailEnd type="none" w="med" len="med"/>
          </a:ln>
          <a:effectLst>
            <a:outerShdw dist="53882" dir="13500000" algn="ctr" rotWithShape="0">
              <a:srgbClr val="FFFF00">
                <a:alpha val="50000"/>
              </a:srgbClr>
            </a:outerShdw>
          </a:effectLst>
          <a:scene3d>
            <a:camera prst="orthographicFront"/>
            <a:lightRig rig="threePt" dir="t"/>
          </a:scene3d>
          <a:sp3d>
            <a:bevelB w="165100" prst="coolSlant"/>
          </a:sp3d>
        </p:spPr>
        <p:txBody>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9pPr>
          </a:lstStyle>
          <a:p>
            <a:pPr eaLnBrk="1" hangingPunct="1"/>
            <a:r>
              <a:rPr lang="zh-CN" altLang="en-US" sz="3200" b="1">
                <a:solidFill>
                  <a:srgbClr val="3BCBDF"/>
                </a:solidFill>
              </a:rPr>
              <a:t>横向</a:t>
            </a:r>
          </a:p>
        </p:txBody>
      </p:sp>
      <p:sp>
        <p:nvSpPr>
          <p:cNvPr id="11" name="椭圆 10"/>
          <p:cNvSpPr/>
          <p:nvPr/>
        </p:nvSpPr>
        <p:spPr bwMode="auto">
          <a:xfrm>
            <a:off x="9136157" y="2729089"/>
            <a:ext cx="2476517" cy="642942"/>
          </a:xfrm>
          <a:prstGeom prst="ellipse">
            <a:avLst/>
          </a:prstGeom>
          <a:solidFill>
            <a:schemeClr val="bg1"/>
          </a:solidFill>
          <a:ln w="9525" cap="flat" cmpd="dbl" algn="ctr">
            <a:solidFill>
              <a:srgbClr val="FF0000"/>
            </a:solidFill>
            <a:prstDash val="solid"/>
            <a:round/>
            <a:headEnd type="none" w="med" len="med"/>
            <a:tailEnd type="none" w="med" len="med"/>
          </a:ln>
          <a:effectLst>
            <a:outerShdw dist="53882" dir="13500000" algn="ctr" rotWithShape="0">
              <a:srgbClr val="FFFF00">
                <a:alpha val="50000"/>
              </a:srgbClr>
            </a:outerShdw>
          </a:effectLst>
          <a:scene3d>
            <a:camera prst="orthographicFront"/>
            <a:lightRig rig="threePt" dir="t"/>
          </a:scene3d>
          <a:sp3d>
            <a:bevelB w="165100" prst="coolSlant"/>
          </a:sp3d>
        </p:spPr>
        <p:txBody>
          <a:bodyPr/>
          <a:lstStyle>
            <a:lvl1pPr eaLnBrk="0" hangingPunct="0">
              <a:defRPr>
                <a:solidFill>
                  <a:schemeClr val="tx1"/>
                </a:solidFill>
                <a:latin typeface="Arial" pitchFamily="34" charset="0"/>
                <a:ea typeface="SimSun" pitchFamily="2" charset="-122"/>
              </a:defRPr>
            </a:lvl1pPr>
            <a:lvl2pPr marL="742950" indent="-285750" eaLnBrk="0" hangingPunct="0">
              <a:defRPr>
                <a:solidFill>
                  <a:schemeClr val="tx1"/>
                </a:solidFill>
                <a:latin typeface="Arial" pitchFamily="34" charset="0"/>
                <a:ea typeface="SimSun" pitchFamily="2" charset="-122"/>
              </a:defRPr>
            </a:lvl2pPr>
            <a:lvl3pPr marL="1143000" indent="-228600" eaLnBrk="0" hangingPunct="0">
              <a:defRPr>
                <a:solidFill>
                  <a:schemeClr val="tx1"/>
                </a:solidFill>
                <a:latin typeface="Arial" pitchFamily="34" charset="0"/>
                <a:ea typeface="SimSun" pitchFamily="2" charset="-122"/>
              </a:defRPr>
            </a:lvl3pPr>
            <a:lvl4pPr marL="1600200" indent="-228600" eaLnBrk="0" hangingPunct="0">
              <a:defRPr>
                <a:solidFill>
                  <a:schemeClr val="tx1"/>
                </a:solidFill>
                <a:latin typeface="Arial" pitchFamily="34" charset="0"/>
                <a:ea typeface="SimSun" pitchFamily="2" charset="-122"/>
              </a:defRPr>
            </a:lvl4pPr>
            <a:lvl5pPr marL="2057400" indent="-228600" eaLnBrk="0" hangingPunct="0">
              <a:defRPr>
                <a:solidFill>
                  <a:schemeClr val="tx1"/>
                </a:solidFill>
                <a:latin typeface="Arial" pitchFamily="34" charset="0"/>
                <a:ea typeface="SimSun"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SimSun" pitchFamily="2" charset="-122"/>
              </a:defRPr>
            </a:lvl9pPr>
          </a:lstStyle>
          <a:p>
            <a:pPr eaLnBrk="1" hangingPunct="1"/>
            <a:r>
              <a:rPr lang="zh-CN" altLang="en-US" sz="3200" b="1">
                <a:solidFill>
                  <a:srgbClr val="3BCBDF"/>
                </a:solidFill>
              </a:rPr>
              <a:t>纵向</a:t>
            </a:r>
          </a:p>
        </p:txBody>
      </p:sp>
    </p:spTree>
    <p:extLst>
      <p:ext uri="{BB962C8B-B14F-4D97-AF65-F5344CB8AC3E}">
        <p14:creationId xmlns:p14="http://schemas.microsoft.com/office/powerpoint/2010/main" val="3239736218"/>
      </p:ext>
    </p:extLst>
  </p:cSld>
  <p:clrMapOvr>
    <a:masterClrMapping/>
  </p:clrMapOvr>
  <p:transition>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4" presetClass="entr" presetSubtype="0" accel="10000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 calcmode="lin" valueType="num">
                                      <p:cBhvr>
                                        <p:cTn id="7" dur="500" fill="hold"/>
                                        <p:tgtEl>
                                          <p:spTgt spid="13315"/>
                                        </p:tgtEl>
                                        <p:attrNameLst>
                                          <p:attrName>ppt_w</p:attrName>
                                        </p:attrNameLst>
                                      </p:cBhvr>
                                      <p:tavLst>
                                        <p:tav tm="0">
                                          <p:val>
                                            <p:strVal val="#ppt_w*0.05"/>
                                          </p:val>
                                        </p:tav>
                                        <p:tav tm="100000">
                                          <p:val>
                                            <p:strVal val="#ppt_w"/>
                                          </p:val>
                                        </p:tav>
                                      </p:tavLst>
                                    </p:anim>
                                    <p:anim calcmode="lin" valueType="num">
                                      <p:cBhvr>
                                        <p:cTn id="8" dur="500" fill="hold"/>
                                        <p:tgtEl>
                                          <p:spTgt spid="13315"/>
                                        </p:tgtEl>
                                        <p:attrNameLst>
                                          <p:attrName>ppt_h</p:attrName>
                                        </p:attrNameLst>
                                      </p:cBhvr>
                                      <p:tavLst>
                                        <p:tav tm="0">
                                          <p:val>
                                            <p:strVal val="#ppt_h"/>
                                          </p:val>
                                        </p:tav>
                                        <p:tav tm="100000">
                                          <p:val>
                                            <p:strVal val="#ppt_h"/>
                                          </p:val>
                                        </p:tav>
                                      </p:tavLst>
                                    </p:anim>
                                    <p:anim calcmode="lin" valueType="num">
                                      <p:cBhvr>
                                        <p:cTn id="9" dur="500" fill="hold"/>
                                        <p:tgtEl>
                                          <p:spTgt spid="13315"/>
                                        </p:tgtEl>
                                        <p:attrNameLst>
                                          <p:attrName>ppt_x</p:attrName>
                                        </p:attrNameLst>
                                      </p:cBhvr>
                                      <p:tavLst>
                                        <p:tav tm="0">
                                          <p:val>
                                            <p:strVal val="#ppt_x-.2"/>
                                          </p:val>
                                        </p:tav>
                                        <p:tav tm="100000">
                                          <p:val>
                                            <p:strVal val="#ppt_x"/>
                                          </p:val>
                                        </p:tav>
                                      </p:tavLst>
                                    </p:anim>
                                    <p:anim calcmode="lin" valueType="num">
                                      <p:cBhvr>
                                        <p:cTn id="10" dur="500" fill="hold"/>
                                        <p:tgtEl>
                                          <p:spTgt spid="13315"/>
                                        </p:tgtEl>
                                        <p:attrNameLst>
                                          <p:attrName>ppt_y</p:attrName>
                                        </p:attrNameLst>
                                      </p:cBhvr>
                                      <p:tavLst>
                                        <p:tav tm="0">
                                          <p:val>
                                            <p:strVal val="#ppt_y"/>
                                          </p:val>
                                        </p:tav>
                                        <p:tav tm="100000">
                                          <p:val>
                                            <p:strVal val="#ppt_y"/>
                                          </p:val>
                                        </p:tav>
                                      </p:tavLst>
                                    </p:anim>
                                    <p:animEffect transition="in" filter="fade">
                                      <p:cBhvr>
                                        <p:cTn id="11" dur="500"/>
                                        <p:tgtEl>
                                          <p:spTgt spid="13315"/>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2" fill="hold" grpId="0" nodeType="clickEffect">
                                  <p:stCondLst>
                                    <p:cond delay="0"/>
                                  </p:stCondLst>
                                  <p:childTnLst>
                                    <p:set>
                                      <p:cBhvr>
                                        <p:cTn id="15" dur="1" fill="hold">
                                          <p:stCondLst>
                                            <p:cond delay="0"/>
                                          </p:stCondLst>
                                        </p:cTn>
                                        <p:tgtEl>
                                          <p:spTgt spid="13318"/>
                                        </p:tgtEl>
                                        <p:attrNameLst>
                                          <p:attrName>style.visibility</p:attrName>
                                        </p:attrNameLst>
                                      </p:cBhvr>
                                      <p:to>
                                        <p:strVal val="visible"/>
                                      </p:to>
                                    </p:set>
                                    <p:anim calcmode="lin" valueType="num">
                                      <p:cBhvr additive="base">
                                        <p:cTn id="16" dur="500" fill="hold"/>
                                        <p:tgtEl>
                                          <p:spTgt spid="13318"/>
                                        </p:tgtEl>
                                        <p:attrNameLst>
                                          <p:attrName>ppt_x</p:attrName>
                                        </p:attrNameLst>
                                      </p:cBhvr>
                                      <p:tavLst>
                                        <p:tav tm="0">
                                          <p:val>
                                            <p:strVal val="1+#ppt_w/2"/>
                                          </p:val>
                                        </p:tav>
                                        <p:tav tm="100000">
                                          <p:val>
                                            <p:strVal val="#ppt_x"/>
                                          </p:val>
                                        </p:tav>
                                      </p:tavLst>
                                    </p:anim>
                                    <p:anim calcmode="lin" valueType="num">
                                      <p:cBhvr additive="base">
                                        <p:cTn id="17" dur="500" fill="hold"/>
                                        <p:tgtEl>
                                          <p:spTgt spid="13318"/>
                                        </p:tgtEl>
                                        <p:attrNameLst>
                                          <p:attrName>ppt_y</p:attrName>
                                        </p:attrNameLst>
                                      </p:cBhvr>
                                      <p:tavLst>
                                        <p:tav tm="0">
                                          <p:val>
                                            <p:strVal val="#ppt_y"/>
                                          </p:val>
                                        </p:tav>
                                        <p:tav tm="100000">
                                          <p:val>
                                            <p:strVal val="#ppt_y"/>
                                          </p:val>
                                        </p:tav>
                                      </p:tavLst>
                                    </p:anim>
                                  </p:childTnLst>
                                </p:cTn>
                              </p:par>
                              <p:par>
                                <p:cTn id="18" presetID="47" presetClass="entr" presetSubtype="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317"/>
                                        </p:tgtEl>
                                        <p:attrNameLst>
                                          <p:attrName>style.visibility</p:attrName>
                                        </p:attrNameLst>
                                      </p:cBhvr>
                                      <p:to>
                                        <p:strVal val="visible"/>
                                      </p:to>
                                    </p:set>
                                    <p:anim calcmode="lin" valueType="num">
                                      <p:cBhvr additive="base">
                                        <p:cTn id="32" dur="500" fill="hold"/>
                                        <p:tgtEl>
                                          <p:spTgt spid="13317"/>
                                        </p:tgtEl>
                                        <p:attrNameLst>
                                          <p:attrName>ppt_x</p:attrName>
                                        </p:attrNameLst>
                                      </p:cBhvr>
                                      <p:tavLst>
                                        <p:tav tm="0">
                                          <p:val>
                                            <p:strVal val="#ppt_x"/>
                                          </p:val>
                                        </p:tav>
                                        <p:tav tm="100000">
                                          <p:val>
                                            <p:strVal val="#ppt_x"/>
                                          </p:val>
                                        </p:tav>
                                      </p:tavLst>
                                    </p:anim>
                                    <p:anim calcmode="lin" valueType="num">
                                      <p:cBhvr additive="base">
                                        <p:cTn id="33" dur="500" fill="hold"/>
                                        <p:tgtEl>
                                          <p:spTgt spid="13317"/>
                                        </p:tgtEl>
                                        <p:attrNameLst>
                                          <p:attrName>ppt_y</p:attrName>
                                        </p:attrNameLst>
                                      </p:cBhvr>
                                      <p:tavLst>
                                        <p:tav tm="0">
                                          <p:val>
                                            <p:strVal val="1+#ppt_h/2"/>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26" presetClass="entr" presetSubtype="0" fill="hold"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ipe(down)">
                                      <p:cBhvr>
                                        <p:cTn id="38" dur="145">
                                          <p:stCondLst>
                                            <p:cond delay="0"/>
                                          </p:stCondLst>
                                        </p:cTn>
                                        <p:tgtEl>
                                          <p:spTgt spid="10"/>
                                        </p:tgtEl>
                                      </p:cBhvr>
                                    </p:animEffect>
                                    <p:anim calcmode="lin" valueType="num">
                                      <p:cBhvr>
                                        <p:cTn id="39" dur="456"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0" dur="166"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1" dur="166" tmFilter="0, 0; 0.125,0.2665; 0.25,0.4; 0.375,0.465; 0.5,0.5;  0.625,0.535; 0.75,0.6; 0.875,0.7335; 1,1">
                                          <p:stCondLst>
                                            <p:cond delay="166"/>
                                          </p:stCondLst>
                                        </p:cTn>
                                        <p:tgtEl>
                                          <p:spTgt spid="10"/>
                                        </p:tgtEl>
                                        <p:attrNameLst>
                                          <p:attrName>ppt_y</p:attrName>
                                        </p:attrNameLst>
                                      </p:cBhvr>
                                      <p:tavLst>
                                        <p:tav tm="0" fmla="#ppt_y-sin(pi*$)/9">
                                          <p:val>
                                            <p:fltVal val="0"/>
                                          </p:val>
                                        </p:tav>
                                        <p:tav tm="100000">
                                          <p:val>
                                            <p:fltVal val="1"/>
                                          </p:val>
                                        </p:tav>
                                      </p:tavLst>
                                    </p:anim>
                                    <p:anim calcmode="lin" valueType="num">
                                      <p:cBhvr>
                                        <p:cTn id="42" dur="83" tmFilter="0, 0; 0.125,0.2665; 0.25,0.4; 0.375,0.465; 0.5,0.5;  0.625,0.535; 0.75,0.6; 0.875,0.7335; 1,1">
                                          <p:stCondLst>
                                            <p:cond delay="331"/>
                                          </p:stCondLst>
                                        </p:cTn>
                                        <p:tgtEl>
                                          <p:spTgt spid="10"/>
                                        </p:tgtEl>
                                        <p:attrNameLst>
                                          <p:attrName>ppt_y</p:attrName>
                                        </p:attrNameLst>
                                      </p:cBhvr>
                                      <p:tavLst>
                                        <p:tav tm="0" fmla="#ppt_y-sin(pi*$)/27">
                                          <p:val>
                                            <p:fltVal val="0"/>
                                          </p:val>
                                        </p:tav>
                                        <p:tav tm="100000">
                                          <p:val>
                                            <p:fltVal val="1"/>
                                          </p:val>
                                        </p:tav>
                                      </p:tavLst>
                                    </p:anim>
                                    <p:anim calcmode="lin" valueType="num">
                                      <p:cBhvr>
                                        <p:cTn id="43" dur="41" tmFilter="0, 0; 0.125,0.2665; 0.25,0.4; 0.375,0.465; 0.5,0.5;  0.625,0.535; 0.75,0.6; 0.875,0.7335; 1,1">
                                          <p:stCondLst>
                                            <p:cond delay="414"/>
                                          </p:stCondLst>
                                        </p:cTn>
                                        <p:tgtEl>
                                          <p:spTgt spid="10"/>
                                        </p:tgtEl>
                                        <p:attrNameLst>
                                          <p:attrName>ppt_y</p:attrName>
                                        </p:attrNameLst>
                                      </p:cBhvr>
                                      <p:tavLst>
                                        <p:tav tm="0" fmla="#ppt_y-sin(pi*$)/81">
                                          <p:val>
                                            <p:fltVal val="0"/>
                                          </p:val>
                                        </p:tav>
                                        <p:tav tm="100000">
                                          <p:val>
                                            <p:fltVal val="1"/>
                                          </p:val>
                                        </p:tav>
                                      </p:tavLst>
                                    </p:anim>
                                    <p:animScale>
                                      <p:cBhvr>
                                        <p:cTn id="44" dur="7">
                                          <p:stCondLst>
                                            <p:cond delay="162"/>
                                          </p:stCondLst>
                                        </p:cTn>
                                        <p:tgtEl>
                                          <p:spTgt spid="10"/>
                                        </p:tgtEl>
                                      </p:cBhvr>
                                      <p:to x="100000" y="60000"/>
                                    </p:animScale>
                                    <p:animScale>
                                      <p:cBhvr>
                                        <p:cTn id="45" dur="41" decel="50000">
                                          <p:stCondLst>
                                            <p:cond delay="169"/>
                                          </p:stCondLst>
                                        </p:cTn>
                                        <p:tgtEl>
                                          <p:spTgt spid="10"/>
                                        </p:tgtEl>
                                      </p:cBhvr>
                                      <p:to x="100000" y="100000"/>
                                    </p:animScale>
                                    <p:animScale>
                                      <p:cBhvr>
                                        <p:cTn id="46" dur="7">
                                          <p:stCondLst>
                                            <p:cond delay="328"/>
                                          </p:stCondLst>
                                        </p:cTn>
                                        <p:tgtEl>
                                          <p:spTgt spid="10"/>
                                        </p:tgtEl>
                                      </p:cBhvr>
                                      <p:to x="100000" y="80000"/>
                                    </p:animScale>
                                    <p:animScale>
                                      <p:cBhvr>
                                        <p:cTn id="47" dur="41" decel="50000">
                                          <p:stCondLst>
                                            <p:cond delay="335"/>
                                          </p:stCondLst>
                                        </p:cTn>
                                        <p:tgtEl>
                                          <p:spTgt spid="10"/>
                                        </p:tgtEl>
                                      </p:cBhvr>
                                      <p:to x="100000" y="100000"/>
                                    </p:animScale>
                                    <p:animScale>
                                      <p:cBhvr>
                                        <p:cTn id="48" dur="7">
                                          <p:stCondLst>
                                            <p:cond delay="410"/>
                                          </p:stCondLst>
                                        </p:cTn>
                                        <p:tgtEl>
                                          <p:spTgt spid="10"/>
                                        </p:tgtEl>
                                      </p:cBhvr>
                                      <p:to x="100000" y="90000"/>
                                    </p:animScale>
                                    <p:animScale>
                                      <p:cBhvr>
                                        <p:cTn id="49" dur="41" decel="50000">
                                          <p:stCondLst>
                                            <p:cond delay="417"/>
                                          </p:stCondLst>
                                        </p:cTn>
                                        <p:tgtEl>
                                          <p:spTgt spid="10"/>
                                        </p:tgtEl>
                                      </p:cBhvr>
                                      <p:to x="100000" y="100000"/>
                                    </p:animScale>
                                    <p:animScale>
                                      <p:cBhvr>
                                        <p:cTn id="50" dur="7">
                                          <p:stCondLst>
                                            <p:cond delay="452"/>
                                          </p:stCondLst>
                                        </p:cTn>
                                        <p:tgtEl>
                                          <p:spTgt spid="10"/>
                                        </p:tgtEl>
                                      </p:cBhvr>
                                      <p:to x="100000" y="95000"/>
                                    </p:animScale>
                                    <p:animScale>
                                      <p:cBhvr>
                                        <p:cTn id="51" dur="41" decel="50000">
                                          <p:stCondLst>
                                            <p:cond delay="458"/>
                                          </p:stCondLst>
                                        </p:cTn>
                                        <p:tgtEl>
                                          <p:spTgt spid="10"/>
                                        </p:tgtEl>
                                      </p:cBhvr>
                                      <p:to x="100000" y="100000"/>
                                    </p:animScale>
                                  </p:childTnLst>
                                </p:cTn>
                              </p:par>
                            </p:childTnLst>
                          </p:cTn>
                        </p:par>
                      </p:childTnLst>
                    </p:cTn>
                  </p:par>
                  <p:par>
                    <p:cTn id="52" fill="hold" nodeType="clickPar">
                      <p:stCondLst>
                        <p:cond delay="indefinite"/>
                      </p:stCondLst>
                      <p:childTnLst>
                        <p:par>
                          <p:cTn id="53" fill="hold" nodeType="afterGroup">
                            <p:stCondLst>
                              <p:cond delay="0"/>
                            </p:stCondLst>
                            <p:childTnLst>
                              <p:par>
                                <p:cTn id="54" presetID="26" presetClass="entr" presetSubtype="0"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Effect transition="in" filter="wipe(down)">
                                      <p:cBhvr>
                                        <p:cTn id="56" dur="145">
                                          <p:stCondLst>
                                            <p:cond delay="0"/>
                                          </p:stCondLst>
                                        </p:cTn>
                                        <p:tgtEl>
                                          <p:spTgt spid="11"/>
                                        </p:tgtEl>
                                      </p:cBhvr>
                                    </p:animEffect>
                                    <p:anim calcmode="lin" valueType="num">
                                      <p:cBhvr>
                                        <p:cTn id="57" dur="456"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58" dur="166"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59" dur="166" tmFilter="0, 0; 0.125,0.2665; 0.25,0.4; 0.375,0.465; 0.5,0.5;  0.625,0.535; 0.75,0.6; 0.875,0.7335; 1,1">
                                          <p:stCondLst>
                                            <p:cond delay="166"/>
                                          </p:stCondLst>
                                        </p:cTn>
                                        <p:tgtEl>
                                          <p:spTgt spid="11"/>
                                        </p:tgtEl>
                                        <p:attrNameLst>
                                          <p:attrName>ppt_y</p:attrName>
                                        </p:attrNameLst>
                                      </p:cBhvr>
                                      <p:tavLst>
                                        <p:tav tm="0" fmla="#ppt_y-sin(pi*$)/9">
                                          <p:val>
                                            <p:fltVal val="0"/>
                                          </p:val>
                                        </p:tav>
                                        <p:tav tm="100000">
                                          <p:val>
                                            <p:fltVal val="1"/>
                                          </p:val>
                                        </p:tav>
                                      </p:tavLst>
                                    </p:anim>
                                    <p:anim calcmode="lin" valueType="num">
                                      <p:cBhvr>
                                        <p:cTn id="60" dur="83" tmFilter="0, 0; 0.125,0.2665; 0.25,0.4; 0.375,0.465; 0.5,0.5;  0.625,0.535; 0.75,0.6; 0.875,0.7335; 1,1">
                                          <p:stCondLst>
                                            <p:cond delay="331"/>
                                          </p:stCondLst>
                                        </p:cTn>
                                        <p:tgtEl>
                                          <p:spTgt spid="11"/>
                                        </p:tgtEl>
                                        <p:attrNameLst>
                                          <p:attrName>ppt_y</p:attrName>
                                        </p:attrNameLst>
                                      </p:cBhvr>
                                      <p:tavLst>
                                        <p:tav tm="0" fmla="#ppt_y-sin(pi*$)/27">
                                          <p:val>
                                            <p:fltVal val="0"/>
                                          </p:val>
                                        </p:tav>
                                        <p:tav tm="100000">
                                          <p:val>
                                            <p:fltVal val="1"/>
                                          </p:val>
                                        </p:tav>
                                      </p:tavLst>
                                    </p:anim>
                                    <p:anim calcmode="lin" valueType="num">
                                      <p:cBhvr>
                                        <p:cTn id="61" dur="41" tmFilter="0, 0; 0.125,0.2665; 0.25,0.4; 0.375,0.465; 0.5,0.5;  0.625,0.535; 0.75,0.6; 0.875,0.7335; 1,1">
                                          <p:stCondLst>
                                            <p:cond delay="414"/>
                                          </p:stCondLst>
                                        </p:cTn>
                                        <p:tgtEl>
                                          <p:spTgt spid="11"/>
                                        </p:tgtEl>
                                        <p:attrNameLst>
                                          <p:attrName>ppt_y</p:attrName>
                                        </p:attrNameLst>
                                      </p:cBhvr>
                                      <p:tavLst>
                                        <p:tav tm="0" fmla="#ppt_y-sin(pi*$)/81">
                                          <p:val>
                                            <p:fltVal val="0"/>
                                          </p:val>
                                        </p:tav>
                                        <p:tav tm="100000">
                                          <p:val>
                                            <p:fltVal val="1"/>
                                          </p:val>
                                        </p:tav>
                                      </p:tavLst>
                                    </p:anim>
                                    <p:animScale>
                                      <p:cBhvr>
                                        <p:cTn id="62" dur="7">
                                          <p:stCondLst>
                                            <p:cond delay="162"/>
                                          </p:stCondLst>
                                        </p:cTn>
                                        <p:tgtEl>
                                          <p:spTgt spid="11"/>
                                        </p:tgtEl>
                                      </p:cBhvr>
                                      <p:to x="100000" y="60000"/>
                                    </p:animScale>
                                    <p:animScale>
                                      <p:cBhvr>
                                        <p:cTn id="63" dur="41" decel="50000">
                                          <p:stCondLst>
                                            <p:cond delay="169"/>
                                          </p:stCondLst>
                                        </p:cTn>
                                        <p:tgtEl>
                                          <p:spTgt spid="11"/>
                                        </p:tgtEl>
                                      </p:cBhvr>
                                      <p:to x="100000" y="100000"/>
                                    </p:animScale>
                                    <p:animScale>
                                      <p:cBhvr>
                                        <p:cTn id="64" dur="7">
                                          <p:stCondLst>
                                            <p:cond delay="328"/>
                                          </p:stCondLst>
                                        </p:cTn>
                                        <p:tgtEl>
                                          <p:spTgt spid="11"/>
                                        </p:tgtEl>
                                      </p:cBhvr>
                                      <p:to x="100000" y="80000"/>
                                    </p:animScale>
                                    <p:animScale>
                                      <p:cBhvr>
                                        <p:cTn id="65" dur="41" decel="50000">
                                          <p:stCondLst>
                                            <p:cond delay="335"/>
                                          </p:stCondLst>
                                        </p:cTn>
                                        <p:tgtEl>
                                          <p:spTgt spid="11"/>
                                        </p:tgtEl>
                                      </p:cBhvr>
                                      <p:to x="100000" y="100000"/>
                                    </p:animScale>
                                    <p:animScale>
                                      <p:cBhvr>
                                        <p:cTn id="66" dur="7">
                                          <p:stCondLst>
                                            <p:cond delay="410"/>
                                          </p:stCondLst>
                                        </p:cTn>
                                        <p:tgtEl>
                                          <p:spTgt spid="11"/>
                                        </p:tgtEl>
                                      </p:cBhvr>
                                      <p:to x="100000" y="90000"/>
                                    </p:animScale>
                                    <p:animScale>
                                      <p:cBhvr>
                                        <p:cTn id="67" dur="41" decel="50000">
                                          <p:stCondLst>
                                            <p:cond delay="417"/>
                                          </p:stCondLst>
                                        </p:cTn>
                                        <p:tgtEl>
                                          <p:spTgt spid="11"/>
                                        </p:tgtEl>
                                      </p:cBhvr>
                                      <p:to x="100000" y="100000"/>
                                    </p:animScale>
                                    <p:animScale>
                                      <p:cBhvr>
                                        <p:cTn id="68" dur="7">
                                          <p:stCondLst>
                                            <p:cond delay="452"/>
                                          </p:stCondLst>
                                        </p:cTn>
                                        <p:tgtEl>
                                          <p:spTgt spid="11"/>
                                        </p:tgtEl>
                                      </p:cBhvr>
                                      <p:to x="100000" y="95000"/>
                                    </p:animScale>
                                    <p:animScale>
                                      <p:cBhvr>
                                        <p:cTn id="69" dur="41" decel="50000">
                                          <p:stCondLst>
                                            <p:cond delay="458"/>
                                          </p:stCondLst>
                                        </p:cTn>
                                        <p:tgtEl>
                                          <p:spTgt spid="11"/>
                                        </p:tgtEl>
                                      </p:cBhvr>
                                      <p:to x="100000" y="100000"/>
                                    </p:animScale>
                                  </p:childTnLst>
                                </p:cTn>
                              </p:par>
                            </p:childTnLst>
                          </p:cTn>
                        </p:par>
                      </p:childTnLst>
                    </p:cTn>
                  </p:par>
                  <p:par>
                    <p:cTn id="70" fill="hold" nodeType="clickPar">
                      <p:stCondLst>
                        <p:cond delay="indefinite"/>
                      </p:stCondLst>
                      <p:childTnLst>
                        <p:par>
                          <p:cTn id="71" fill="hold" nodeType="afterGroup">
                            <p:stCondLst>
                              <p:cond delay="0"/>
                            </p:stCondLst>
                            <p:childTnLst>
                              <p:par>
                                <p:cTn id="72" presetID="34" presetClass="entr" presetSubtype="0" fill="hold" grpId="0" nodeType="clickEffect">
                                  <p:stCondLst>
                                    <p:cond delay="0"/>
                                  </p:stCondLst>
                                  <p:childTnLst>
                                    <p:set>
                                      <p:cBhvr>
                                        <p:cTn id="73" dur="1" fill="hold">
                                          <p:stCondLst>
                                            <p:cond delay="0"/>
                                          </p:stCondLst>
                                        </p:cTn>
                                        <p:tgtEl>
                                          <p:spTgt spid="13319"/>
                                        </p:tgtEl>
                                        <p:attrNameLst>
                                          <p:attrName>style.visibility</p:attrName>
                                        </p:attrNameLst>
                                      </p:cBhvr>
                                      <p:to>
                                        <p:strVal val="visible"/>
                                      </p:to>
                                    </p:set>
                                    <p:anim from="(-#ppt_w/2)" to="(#ppt_x)" calcmode="lin" valueType="num">
                                      <p:cBhvr>
                                        <p:cTn id="74" dur="600" fill="hold">
                                          <p:stCondLst>
                                            <p:cond delay="0"/>
                                          </p:stCondLst>
                                        </p:cTn>
                                        <p:tgtEl>
                                          <p:spTgt spid="13319"/>
                                        </p:tgtEl>
                                        <p:attrNameLst>
                                          <p:attrName>ppt_x</p:attrName>
                                        </p:attrNameLst>
                                      </p:cBhvr>
                                    </p:anim>
                                    <p:anim from="0" to="-1.0" calcmode="lin" valueType="num">
                                      <p:cBhvr>
                                        <p:cTn id="75" dur="200" decel="50000" autoRev="1" fill="hold">
                                          <p:stCondLst>
                                            <p:cond delay="600"/>
                                          </p:stCondLst>
                                        </p:cTn>
                                        <p:tgtEl>
                                          <p:spTgt spid="13319"/>
                                        </p:tgtEl>
                                        <p:attrNameLst>
                                          <p:attrName>xshear</p:attrName>
                                        </p:attrNameLst>
                                      </p:cBhvr>
                                    </p:anim>
                                    <p:animScale>
                                      <p:cBhvr>
                                        <p:cTn id="76" dur="200" decel="100000" autoRev="1" fill="hold">
                                          <p:stCondLst>
                                            <p:cond delay="600"/>
                                          </p:stCondLst>
                                        </p:cTn>
                                        <p:tgtEl>
                                          <p:spTgt spid="13319"/>
                                        </p:tgtEl>
                                      </p:cBhvr>
                                      <p:from x="100000" y="100000"/>
                                      <p:to x="80000" y="100000"/>
                                    </p:animScale>
                                    <p:anim by="(#ppt_h/3+#ppt_w*0.1)" calcmode="lin" valueType="num">
                                      <p:cBhvr additive="sum">
                                        <p:cTn id="77" dur="200" decel="100000" autoRev="1" fill="hold">
                                          <p:stCondLst>
                                            <p:cond delay="600"/>
                                          </p:stCondLst>
                                        </p:cTn>
                                        <p:tgtEl>
                                          <p:spTgt spid="1331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7" grpId="0"/>
      <p:bldP spid="13318" grpId="0"/>
      <p:bldP spid="13319" grpId="0"/>
      <p:bldP spid="8" grpId="0"/>
      <p:bldP spid="9"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3555" name="文本框 4"/>
          <p:cNvSpPr txBox="1">
            <a:spLocks noChangeArrowheads="1"/>
          </p:cNvSpPr>
          <p:nvPr/>
        </p:nvSpPr>
        <p:spPr bwMode="auto">
          <a:xfrm>
            <a:off x="10646" y="1009651"/>
            <a:ext cx="7296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smtClean="0">
                <a:latin typeface="等线" panose="02010600030101010101" pitchFamily="2" charset="-122"/>
                <a:ea typeface="等线" panose="02010600030101010101" pitchFamily="2" charset="-122"/>
              </a:rPr>
              <a:t>南北战争</a:t>
            </a:r>
            <a:r>
              <a:rPr lang="zh-CN" altLang="en-US" sz="3200">
                <a:latin typeface="等线" panose="02010600030101010101" pitchFamily="2" charset="-122"/>
                <a:ea typeface="等线" panose="02010600030101010101" pitchFamily="2" charset="-122"/>
                <a:sym typeface="宋体" pitchFamily="2" charset="-122"/>
              </a:rPr>
              <a:t>（</a:t>
            </a:r>
            <a:r>
              <a:rPr lang="en-US" altLang="zh-CN" sz="3200">
                <a:latin typeface="等线" panose="02010600030101010101" pitchFamily="2" charset="-122"/>
                <a:ea typeface="等线" panose="02010600030101010101" pitchFamily="2" charset="-122"/>
                <a:sym typeface="宋体" pitchFamily="2" charset="-122"/>
              </a:rPr>
              <a:t>1861—1865 </a:t>
            </a:r>
            <a:r>
              <a:rPr lang="zh-CN" altLang="en-US" sz="3200">
                <a:latin typeface="等线" panose="02010600030101010101" pitchFamily="2" charset="-122"/>
                <a:ea typeface="等线" panose="02010600030101010101" pitchFamily="2" charset="-122"/>
                <a:sym typeface="宋体" pitchFamily="2" charset="-122"/>
              </a:rPr>
              <a:t>年）</a:t>
            </a:r>
          </a:p>
        </p:txBody>
      </p:sp>
      <p:sp>
        <p:nvSpPr>
          <p:cNvPr id="2" name="矩形 1"/>
          <p:cNvSpPr>
            <a:spLocks noChangeArrowheads="1"/>
          </p:cNvSpPr>
          <p:nvPr/>
        </p:nvSpPr>
        <p:spPr bwMode="auto">
          <a:xfrm>
            <a:off x="306442" y="1593851"/>
            <a:ext cx="11634545"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40000"/>
              </a:lnSpc>
              <a:spcBef>
                <a:spcPts val="500"/>
              </a:spcBef>
            </a:pPr>
            <a:r>
              <a:rPr lang="en-US" altLang="zh-CN" sz="2400" b="1">
                <a:latin typeface="等线" panose="02010600030101010101" pitchFamily="2" charset="-122"/>
                <a:ea typeface="等线" panose="02010600030101010101" pitchFamily="2" charset="-122"/>
                <a:sym typeface="+mn-ea"/>
              </a:rPr>
              <a:t>1.</a:t>
            </a:r>
            <a:r>
              <a:rPr lang="zh-CN" altLang="en-US" sz="2400" b="1">
                <a:latin typeface="等线" panose="02010600030101010101" pitchFamily="2" charset="-122"/>
                <a:ea typeface="等线" panose="02010600030101010101" pitchFamily="2" charset="-122"/>
                <a:sym typeface="+mn-ea"/>
              </a:rPr>
              <a:t>原因：美国南北双方在关税、西部领土建州等问题上矛盾重重，焦点是</a:t>
            </a:r>
            <a:r>
              <a:rPr lang="zh-CN" altLang="en-US" sz="2400" b="1">
                <a:solidFill>
                  <a:srgbClr val="FF0000"/>
                </a:solidFill>
                <a:latin typeface="等线" panose="02010600030101010101" pitchFamily="2" charset="-122"/>
                <a:ea typeface="等线" panose="02010600030101010101" pitchFamily="2" charset="-122"/>
                <a:sym typeface="+mn-ea"/>
              </a:rPr>
              <a:t>奴隶制的存废问题</a:t>
            </a:r>
            <a:r>
              <a:rPr lang="zh-CN" altLang="en-US" sz="2400" b="1">
                <a:latin typeface="等线" panose="02010600030101010101" pitchFamily="2" charset="-122"/>
                <a:ea typeface="等线" panose="02010600030101010101" pitchFamily="2" charset="-122"/>
                <a:sym typeface="+mn-ea"/>
              </a:rPr>
              <a:t>。</a:t>
            </a:r>
          </a:p>
        </p:txBody>
      </p:sp>
      <p:sp>
        <p:nvSpPr>
          <p:cNvPr id="11" name="矩形 10"/>
          <p:cNvSpPr>
            <a:spLocks noChangeArrowheads="1"/>
          </p:cNvSpPr>
          <p:nvPr/>
        </p:nvSpPr>
        <p:spPr bwMode="auto">
          <a:xfrm>
            <a:off x="306441" y="2720313"/>
            <a:ext cx="11634545"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40000"/>
              </a:lnSpc>
              <a:spcBef>
                <a:spcPts val="500"/>
              </a:spcBef>
            </a:pPr>
            <a:r>
              <a:rPr lang="en-US" altLang="zh-CN" sz="2400" b="1">
                <a:latin typeface="等线" panose="02010600030101010101" pitchFamily="2" charset="-122"/>
                <a:ea typeface="等线" panose="02010600030101010101" pitchFamily="2" charset="-122"/>
                <a:sym typeface="+mn-ea"/>
              </a:rPr>
              <a:t>2.</a:t>
            </a:r>
            <a:r>
              <a:rPr lang="zh-CN" altLang="en-US" sz="2400" b="1">
                <a:latin typeface="等线" panose="02010600030101010101" pitchFamily="2" charset="-122"/>
                <a:ea typeface="等线" panose="02010600030101010101" pitchFamily="2" charset="-122"/>
                <a:sym typeface="+mn-ea"/>
              </a:rPr>
              <a:t>过程：</a:t>
            </a:r>
            <a:r>
              <a:rPr lang="en-US" altLang="zh-CN" sz="2400" b="1">
                <a:latin typeface="等线" panose="02010600030101010101" pitchFamily="2" charset="-122"/>
                <a:ea typeface="等线" panose="02010600030101010101" pitchFamily="2" charset="-122"/>
                <a:sym typeface="+mn-ea"/>
              </a:rPr>
              <a:t>1861</a:t>
            </a:r>
            <a:r>
              <a:rPr lang="zh-CN" altLang="en-US" sz="2400" b="1">
                <a:latin typeface="等线" panose="02010600030101010101" pitchFamily="2" charset="-122"/>
                <a:ea typeface="等线" panose="02010600030101010101" pitchFamily="2" charset="-122"/>
                <a:sym typeface="+mn-ea"/>
              </a:rPr>
              <a:t>年内战爆发，林肯领导的联邦政府先后颁布</a:t>
            </a:r>
            <a:r>
              <a:rPr lang="en-US" altLang="zh-CN" sz="2400" b="1">
                <a:solidFill>
                  <a:srgbClr val="FF0000"/>
                </a:solidFill>
                <a:latin typeface="等线" panose="02010600030101010101" pitchFamily="2" charset="-122"/>
                <a:ea typeface="等线" panose="02010600030101010101" pitchFamily="2" charset="-122"/>
                <a:sym typeface="+mn-ea"/>
              </a:rPr>
              <a:t>《</a:t>
            </a:r>
            <a:r>
              <a:rPr lang="zh-CN" altLang="en-US" sz="2400" b="1">
                <a:solidFill>
                  <a:srgbClr val="FF0000"/>
                </a:solidFill>
                <a:latin typeface="等线" panose="02010600030101010101" pitchFamily="2" charset="-122"/>
                <a:ea typeface="等线" panose="02010600030101010101" pitchFamily="2" charset="-122"/>
                <a:sym typeface="+mn-ea"/>
              </a:rPr>
              <a:t>宅地法</a:t>
            </a:r>
            <a:r>
              <a:rPr lang="en-US" altLang="zh-CN" sz="2400" b="1">
                <a:solidFill>
                  <a:srgbClr val="FF0000"/>
                </a:solidFill>
                <a:latin typeface="等线" panose="02010600030101010101" pitchFamily="2" charset="-122"/>
                <a:ea typeface="等线" panose="02010600030101010101" pitchFamily="2" charset="-122"/>
                <a:sym typeface="+mn-ea"/>
              </a:rPr>
              <a:t>》</a:t>
            </a:r>
            <a:r>
              <a:rPr lang="zh-CN" altLang="en-US" sz="2400" b="1">
                <a:solidFill>
                  <a:srgbClr val="FF0000"/>
                </a:solidFill>
                <a:latin typeface="等线" panose="02010600030101010101" pitchFamily="2" charset="-122"/>
                <a:ea typeface="等线" panose="02010600030101010101" pitchFamily="2" charset="-122"/>
                <a:sym typeface="+mn-ea"/>
              </a:rPr>
              <a:t>和</a:t>
            </a:r>
            <a:r>
              <a:rPr lang="en-US" altLang="zh-CN" sz="2400" b="1">
                <a:solidFill>
                  <a:srgbClr val="FF0000"/>
                </a:solidFill>
                <a:latin typeface="等线" panose="02010600030101010101" pitchFamily="2" charset="-122"/>
                <a:ea typeface="等线" panose="02010600030101010101" pitchFamily="2" charset="-122"/>
                <a:sym typeface="+mn-ea"/>
              </a:rPr>
              <a:t>《</a:t>
            </a:r>
            <a:r>
              <a:rPr lang="zh-CN" altLang="en-US" sz="2400" b="1">
                <a:solidFill>
                  <a:srgbClr val="FF0000"/>
                </a:solidFill>
                <a:latin typeface="等线" panose="02010600030101010101" pitchFamily="2" charset="-122"/>
                <a:ea typeface="等线" panose="02010600030101010101" pitchFamily="2" charset="-122"/>
                <a:sym typeface="+mn-ea"/>
              </a:rPr>
              <a:t>解放黑人奴隶宣言</a:t>
            </a:r>
            <a:r>
              <a:rPr lang="en-US" altLang="zh-CN" sz="2400" b="1">
                <a:solidFill>
                  <a:srgbClr val="FF0000"/>
                </a:solidFill>
                <a:latin typeface="等线" panose="02010600030101010101" pitchFamily="2" charset="-122"/>
                <a:ea typeface="等线" panose="02010600030101010101" pitchFamily="2" charset="-122"/>
                <a:sym typeface="+mn-ea"/>
              </a:rPr>
              <a:t>》</a:t>
            </a:r>
            <a:r>
              <a:rPr lang="zh-CN" altLang="en-US" sz="2400" b="1">
                <a:latin typeface="等线" panose="02010600030101010101" pitchFamily="2" charset="-122"/>
                <a:ea typeface="等线" panose="02010600030101010101" pitchFamily="2" charset="-122"/>
                <a:sym typeface="+mn-ea"/>
              </a:rPr>
              <a:t>，赢得民众支持，最终击败了南方。</a:t>
            </a:r>
            <a:r>
              <a:rPr lang="en-US" altLang="zh-CN" sz="2400" b="1">
                <a:latin typeface="等线" panose="02010600030101010101" pitchFamily="2" charset="-122"/>
                <a:ea typeface="等线" panose="02010600030101010101" pitchFamily="2" charset="-122"/>
                <a:sym typeface="+mn-ea"/>
              </a:rPr>
              <a:t>1865</a:t>
            </a:r>
            <a:r>
              <a:rPr lang="zh-CN" altLang="en-US" sz="2400" b="1">
                <a:latin typeface="等线" panose="02010600030101010101" pitchFamily="2" charset="-122"/>
                <a:ea typeface="等线" panose="02010600030101010101" pitchFamily="2" charset="-122"/>
                <a:sym typeface="+mn-ea"/>
              </a:rPr>
              <a:t>年，内战结束。</a:t>
            </a:r>
            <a:endParaRPr lang="en-US" altLang="zh-CN" sz="2400" b="1">
              <a:latin typeface="等线" panose="02010600030101010101" pitchFamily="2" charset="-122"/>
              <a:ea typeface="等线" panose="02010600030101010101" pitchFamily="2" charset="-122"/>
              <a:sym typeface="+mn-ea"/>
            </a:endParaRPr>
          </a:p>
        </p:txBody>
      </p:sp>
      <p:sp>
        <p:nvSpPr>
          <p:cNvPr id="3" name="矩形 2"/>
          <p:cNvSpPr>
            <a:spLocks noChangeArrowheads="1"/>
          </p:cNvSpPr>
          <p:nvPr/>
        </p:nvSpPr>
        <p:spPr bwMode="auto">
          <a:xfrm>
            <a:off x="279395" y="3846775"/>
            <a:ext cx="11634545"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40000"/>
              </a:lnSpc>
              <a:spcBef>
                <a:spcPts val="500"/>
              </a:spcBef>
            </a:pPr>
            <a:r>
              <a:rPr lang="en-US" altLang="zh-CN" sz="2400" b="1">
                <a:latin typeface="等线" panose="02010600030101010101" pitchFamily="2" charset="-122"/>
                <a:ea typeface="等线" panose="02010600030101010101" pitchFamily="2" charset="-122"/>
                <a:sym typeface="+mn-ea"/>
              </a:rPr>
              <a:t>3.</a:t>
            </a:r>
            <a:r>
              <a:rPr lang="zh-CN" altLang="en-US" sz="2400" b="1">
                <a:latin typeface="等线" panose="02010600030101010101" pitchFamily="2" charset="-122"/>
                <a:ea typeface="等线" panose="02010600030101010101" pitchFamily="2" charset="-122"/>
                <a:sym typeface="+mn-ea"/>
              </a:rPr>
              <a:t>评价：维护了美国的国家统一，基本解决了农民的土地问题；在法律上承认了黑人的公民权利，为此后美国的发展和迅速崛起奠定了基础，</a:t>
            </a:r>
            <a:r>
              <a:rPr lang="zh-CN" altLang="en-US" sz="2400" b="1">
                <a:solidFill>
                  <a:srgbClr val="FF0000"/>
                </a:solidFill>
                <a:latin typeface="等线" panose="02010600030101010101" pitchFamily="2" charset="-122"/>
                <a:ea typeface="等线" panose="02010600030101010101" pitchFamily="2" charset="-122"/>
                <a:sym typeface="+mn-ea"/>
              </a:rPr>
              <a:t>但黑人仍备受歧视</a:t>
            </a:r>
            <a:r>
              <a:rPr lang="zh-CN" altLang="en-US" sz="2400" b="1">
                <a:latin typeface="等线" panose="02010600030101010101" pitchFamily="2" charset="-122"/>
                <a:ea typeface="等线" panose="02010600030101010101" pitchFamily="2" charset="-122"/>
                <a:sym typeface="+mn-ea"/>
              </a:rPr>
              <a:t>。</a:t>
            </a:r>
          </a:p>
        </p:txBody>
      </p:sp>
    </p:spTree>
    <p:extLst>
      <p:ext uri="{BB962C8B-B14F-4D97-AF65-F5344CB8AC3E}">
        <p14:creationId xmlns:p14="http://schemas.microsoft.com/office/powerpoint/2010/main" val="77035909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3"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4579" name="文本框 4"/>
          <p:cNvSpPr txBox="1">
            <a:spLocks noChangeArrowheads="1"/>
          </p:cNvSpPr>
          <p:nvPr/>
        </p:nvSpPr>
        <p:spPr bwMode="auto">
          <a:xfrm>
            <a:off x="0" y="993775"/>
            <a:ext cx="72961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3200" b="1" smtClean="0">
                <a:latin typeface="等线" panose="02010600030101010101" pitchFamily="2" charset="-122"/>
                <a:ea typeface="等线" panose="02010600030101010101" pitchFamily="2" charset="-122"/>
              </a:rPr>
              <a:t>法国</a:t>
            </a:r>
            <a:r>
              <a:rPr lang="zh-CN" altLang="en-US" sz="3200" b="1">
                <a:latin typeface="等线" panose="02010600030101010101" pitchFamily="2" charset="-122"/>
                <a:ea typeface="等线" panose="02010600030101010101" pitchFamily="2" charset="-122"/>
              </a:rPr>
              <a:t>大革命</a:t>
            </a:r>
            <a:endParaRPr lang="zh-CN" altLang="en-US" sz="3200">
              <a:latin typeface="等线" panose="02010600030101010101" pitchFamily="2" charset="-122"/>
              <a:ea typeface="等线" panose="02010600030101010101" pitchFamily="2" charset="-122"/>
              <a:sym typeface="宋体" pitchFamily="2" charset="-122"/>
            </a:endParaRPr>
          </a:p>
        </p:txBody>
      </p:sp>
      <p:sp>
        <p:nvSpPr>
          <p:cNvPr id="24581" name="矩形 1"/>
          <p:cNvSpPr>
            <a:spLocks noChangeArrowheads="1"/>
          </p:cNvSpPr>
          <p:nvPr/>
        </p:nvSpPr>
        <p:spPr bwMode="auto">
          <a:xfrm>
            <a:off x="512780" y="1577975"/>
            <a:ext cx="11245327" cy="1733808"/>
          </a:xfrm>
          <a:prstGeom prst="rect">
            <a:avLst/>
          </a:prstGeom>
          <a:noFill/>
          <a:ln w="19050">
            <a:solidFill>
              <a:schemeClr val="tx1"/>
            </a:solidFill>
            <a:prstDash val="dashDot"/>
            <a:miter lim="800000"/>
          </a:ln>
          <a:extLst>
            <a:ext uri="{909E8E84-426E-40DD-AFC4-6F175D3DCCD1}">
              <a14:hiddenFill xmlns:a14="http://schemas.microsoft.com/office/drawing/2010/main">
                <a:solidFill>
                  <a:srgbClr val="FFFFFF"/>
                </a:solidFill>
              </a14:hiddenFill>
            </a:ext>
          </a:extLst>
        </p:spPr>
        <p:txBody>
          <a:bodyPr wrap="square">
            <a:spAutoFit/>
          </a:bodyPr>
          <a:lstStyle/>
          <a:p>
            <a:pPr eaLnBrk="0" hangingPunct="0">
              <a:lnSpc>
                <a:spcPts val="3200"/>
              </a:lnSpc>
            </a:pPr>
            <a:r>
              <a:rPr lang="zh-CN" altLang="en-US" sz="2400" b="1">
                <a:latin typeface="等线" panose="02010600030101010101" pitchFamily="2" charset="-122"/>
                <a:ea typeface="等线" panose="02010600030101010101" pitchFamily="2" charset="-122"/>
              </a:rPr>
              <a:t>材料一  资产阶级对旧政权极不满意。他们愤恨自己受到贵族的冷落、被王室看作二等臣民并被排除在官僚机构、教会和军队中的高级职位之外。简言之，资产阶级想要获得与他们日渐增长的经济力量相称的政治权力和社会声望。</a:t>
            </a:r>
            <a:endParaRPr lang="en-US" altLang="zh-CN" sz="2400" b="1">
              <a:latin typeface="等线" panose="02010600030101010101" pitchFamily="2" charset="-122"/>
              <a:ea typeface="等线" panose="02010600030101010101" pitchFamily="2" charset="-122"/>
            </a:endParaRPr>
          </a:p>
          <a:p>
            <a:pPr algn="r" eaLnBrk="0" hangingPunct="0">
              <a:lnSpc>
                <a:spcPts val="3200"/>
              </a:lnSpc>
            </a:pPr>
            <a:r>
              <a:rPr lang="zh-CN" altLang="en-US" sz="2400" b="1">
                <a:latin typeface="等线" panose="02010600030101010101" pitchFamily="2" charset="-122"/>
                <a:ea typeface="等线" panose="02010600030101010101" pitchFamily="2" charset="-122"/>
              </a:rPr>
              <a:t>——斯塔夫里阿诺斯《全球通史》</a:t>
            </a:r>
          </a:p>
        </p:txBody>
      </p:sp>
      <p:sp>
        <p:nvSpPr>
          <p:cNvPr id="14" name="TextBox 6"/>
          <p:cNvSpPr txBox="1">
            <a:spLocks noChangeArrowheads="1"/>
          </p:cNvSpPr>
          <p:nvPr/>
        </p:nvSpPr>
        <p:spPr bwMode="auto">
          <a:xfrm>
            <a:off x="1664559" y="2357696"/>
            <a:ext cx="9131300" cy="954087"/>
          </a:xfrm>
          <a:prstGeom prst="rect">
            <a:avLst/>
          </a:prstGeom>
          <a:solidFill>
            <a:srgbClr val="F9F88C"/>
          </a:solidFill>
          <a:ln w="9525">
            <a:solidFill>
              <a:srgbClr val="F9F88C"/>
            </a:solidFill>
            <a:round/>
          </a:ln>
        </p:spPr>
        <p:txBody>
          <a:bodyPr>
            <a:spAutoFit/>
          </a:bodyPr>
          <a:lstStyle/>
          <a:p>
            <a:r>
              <a:rPr lang="en-US" altLang="zh-CN">
                <a:latin typeface="等线" panose="02010600030101010101" pitchFamily="2" charset="-122"/>
                <a:ea typeface="等线" panose="02010600030101010101" pitchFamily="2" charset="-122"/>
              </a:rPr>
              <a:t> </a:t>
            </a:r>
            <a:r>
              <a:rPr lang="zh-CN" altLang="zh-CN" sz="2800" b="1">
                <a:solidFill>
                  <a:srgbClr val="FF0000"/>
                </a:solidFill>
                <a:latin typeface="等线" panose="02010600030101010101" pitchFamily="2" charset="-122"/>
                <a:ea typeface="等线" panose="02010600030101010101" pitchFamily="2" charset="-122"/>
              </a:rPr>
              <a:t>法国封建制度严重阻碍资本主义发展，力量日益壮大的资产阶级</a:t>
            </a:r>
            <a:r>
              <a:rPr lang="zh-CN" altLang="zh-CN" sz="2800" b="1">
                <a:latin typeface="等线" panose="02010600030101010101" pitchFamily="2" charset="-122"/>
                <a:ea typeface="等线" panose="02010600030101010101" pitchFamily="2" charset="-122"/>
              </a:rPr>
              <a:t>迫切要求摆脱封建专制统治和等级制度的束缚</a:t>
            </a:r>
            <a:endParaRPr lang="zh-CN" altLang="en-US" sz="2800" b="1">
              <a:solidFill>
                <a:srgbClr val="0000CC"/>
              </a:solidFill>
              <a:latin typeface="等线" panose="02010600030101010101" pitchFamily="2" charset="-122"/>
              <a:ea typeface="等线" panose="02010600030101010101" pitchFamily="2" charset="-122"/>
            </a:endParaRPr>
          </a:p>
        </p:txBody>
      </p:sp>
      <p:sp>
        <p:nvSpPr>
          <p:cNvPr id="18439" name="矩形 1"/>
          <p:cNvSpPr>
            <a:spLocks noChangeArrowheads="1"/>
          </p:cNvSpPr>
          <p:nvPr/>
        </p:nvSpPr>
        <p:spPr bwMode="auto">
          <a:xfrm>
            <a:off x="509192" y="3476626"/>
            <a:ext cx="11245327" cy="1323975"/>
          </a:xfrm>
          <a:prstGeom prst="rect">
            <a:avLst/>
          </a:prstGeom>
          <a:noFill/>
          <a:ln w="19050">
            <a:solidFill>
              <a:schemeClr val="tx1"/>
            </a:solidFill>
            <a:prstDash val="dashDot"/>
            <a:miter lim="800000"/>
          </a:ln>
          <a:extLst>
            <a:ext uri="{909E8E84-426E-40DD-AFC4-6F175D3DCCD1}">
              <a14:hiddenFill xmlns:a14="http://schemas.microsoft.com/office/drawing/2010/main">
                <a:solidFill>
                  <a:srgbClr val="FFFFFF"/>
                </a:solidFill>
              </a14:hiddenFill>
            </a:ext>
          </a:extLst>
        </p:spPr>
        <p:txBody>
          <a:bodyPr wrap="square">
            <a:spAutoFit/>
          </a:bodyPr>
          <a:lstStyle/>
          <a:p>
            <a:pPr eaLnBrk="0" hangingPunct="0">
              <a:lnSpc>
                <a:spcPts val="3200"/>
              </a:lnSpc>
            </a:pPr>
            <a:r>
              <a:rPr lang="zh-CN" altLang="en-US" sz="2400" b="1">
                <a:latin typeface="等线" panose="02010600030101010101" pitchFamily="2" charset="-122"/>
                <a:ea typeface="等线" panose="02010600030101010101" pitchFamily="2" charset="-122"/>
              </a:rPr>
              <a:t>材料二  通过“社会契约”的学说，卢梭提出了全新的国家组织原则，而“人民主权论”则更是直接为法国大革命提供了理论旗帜。</a:t>
            </a:r>
            <a:endParaRPr lang="en-US" altLang="zh-CN" sz="2400" b="1">
              <a:latin typeface="等线" panose="02010600030101010101" pitchFamily="2" charset="-122"/>
              <a:ea typeface="等线" panose="02010600030101010101" pitchFamily="2" charset="-122"/>
            </a:endParaRPr>
          </a:p>
          <a:p>
            <a:pPr algn="r" eaLnBrk="0" hangingPunct="0">
              <a:lnSpc>
                <a:spcPts val="3200"/>
              </a:lnSpc>
            </a:pPr>
            <a:r>
              <a:rPr lang="zh-CN" altLang="en-US" sz="2400" b="1">
                <a:latin typeface="等线" panose="02010600030101010101" pitchFamily="2" charset="-122"/>
                <a:ea typeface="等线" panose="02010600030101010101" pitchFamily="2" charset="-122"/>
              </a:rPr>
              <a:t>——吕一民《法国通史》</a:t>
            </a:r>
          </a:p>
        </p:txBody>
      </p:sp>
      <p:sp>
        <p:nvSpPr>
          <p:cNvPr id="18440" name="矩形 1"/>
          <p:cNvSpPr>
            <a:spLocks noChangeArrowheads="1"/>
          </p:cNvSpPr>
          <p:nvPr/>
        </p:nvSpPr>
        <p:spPr bwMode="auto">
          <a:xfrm>
            <a:off x="489212" y="4937184"/>
            <a:ext cx="11245326" cy="1323975"/>
          </a:xfrm>
          <a:prstGeom prst="rect">
            <a:avLst/>
          </a:prstGeom>
          <a:noFill/>
          <a:ln w="19050">
            <a:solidFill>
              <a:schemeClr val="tx1"/>
            </a:solidFill>
            <a:prstDash val="dashDot"/>
            <a:miter lim="800000"/>
          </a:ln>
          <a:extLst>
            <a:ext uri="{909E8E84-426E-40DD-AFC4-6F175D3DCCD1}">
              <a14:hiddenFill xmlns:a14="http://schemas.microsoft.com/office/drawing/2010/main">
                <a:solidFill>
                  <a:srgbClr val="FFFFFF"/>
                </a:solidFill>
              </a14:hiddenFill>
            </a:ext>
          </a:extLst>
        </p:spPr>
        <p:txBody>
          <a:bodyPr wrap="square">
            <a:spAutoFit/>
          </a:bodyPr>
          <a:lstStyle/>
          <a:p>
            <a:pPr eaLnBrk="0" hangingPunct="0">
              <a:lnSpc>
                <a:spcPts val="3200"/>
              </a:lnSpc>
            </a:pPr>
            <a:r>
              <a:rPr lang="zh-CN" altLang="en-US" sz="2400" b="1">
                <a:latin typeface="等线" panose="02010600030101010101" pitchFamily="2" charset="-122"/>
                <a:ea typeface="等线" panose="02010600030101010101" pitchFamily="2" charset="-122"/>
              </a:rPr>
              <a:t>材料三  与此同时，随着美国革命走向成功，上至议会，下至城堡开始有人讨论“人的权利。”</a:t>
            </a:r>
            <a:endParaRPr lang="en-US" altLang="zh-CN" sz="2400" b="1">
              <a:latin typeface="等线" panose="02010600030101010101" pitchFamily="2" charset="-122"/>
              <a:ea typeface="等线" panose="02010600030101010101" pitchFamily="2" charset="-122"/>
            </a:endParaRPr>
          </a:p>
          <a:p>
            <a:pPr algn="r" eaLnBrk="0" hangingPunct="0">
              <a:lnSpc>
                <a:spcPts val="3200"/>
              </a:lnSpc>
            </a:pPr>
            <a:r>
              <a:rPr lang="zh-CN" altLang="en-US" sz="2400" b="1">
                <a:latin typeface="等线" panose="02010600030101010101" pitchFamily="2" charset="-122"/>
                <a:ea typeface="等线" panose="02010600030101010101" pitchFamily="2" charset="-122"/>
              </a:rPr>
              <a:t>——玛丽</a:t>
            </a:r>
            <a:r>
              <a:rPr lang="en-US" altLang="zh-CN" sz="2400" b="1">
                <a:latin typeface="等线" panose="02010600030101010101" pitchFamily="2" charset="-122"/>
                <a:ea typeface="等线" panose="02010600030101010101" pitchFamily="2" charset="-122"/>
              </a:rPr>
              <a:t>·</a:t>
            </a:r>
            <a:r>
              <a:rPr lang="zh-CN" altLang="en-US" sz="2400" b="1">
                <a:latin typeface="等线" panose="02010600030101010101" pitchFamily="2" charset="-122"/>
                <a:ea typeface="等线" panose="02010600030101010101" pitchFamily="2" charset="-122"/>
              </a:rPr>
              <a:t>普拉特</a:t>
            </a:r>
            <a:r>
              <a:rPr lang="en-US" altLang="zh-CN" sz="2400" b="1">
                <a:latin typeface="等线" panose="02010600030101010101" pitchFamily="2" charset="-122"/>
                <a:ea typeface="等线" panose="02010600030101010101" pitchFamily="2" charset="-122"/>
              </a:rPr>
              <a:t>·</a:t>
            </a:r>
            <a:r>
              <a:rPr lang="zh-CN" altLang="en-US" sz="2400" b="1">
                <a:latin typeface="等线" panose="02010600030101010101" pitchFamily="2" charset="-122"/>
                <a:ea typeface="等线" panose="02010600030101010101" pitchFamily="2" charset="-122"/>
              </a:rPr>
              <a:t>帕米利《法国简史》</a:t>
            </a:r>
          </a:p>
        </p:txBody>
      </p:sp>
      <p:sp>
        <p:nvSpPr>
          <p:cNvPr id="17" name="TextBox 6"/>
          <p:cNvSpPr txBox="1">
            <a:spLocks noChangeArrowheads="1"/>
          </p:cNvSpPr>
          <p:nvPr/>
        </p:nvSpPr>
        <p:spPr bwMode="auto">
          <a:xfrm>
            <a:off x="1500187" y="4276726"/>
            <a:ext cx="9131301" cy="523875"/>
          </a:xfrm>
          <a:prstGeom prst="rect">
            <a:avLst/>
          </a:prstGeom>
          <a:solidFill>
            <a:srgbClr val="F9F88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latin typeface="等线" panose="02010600030101010101" pitchFamily="2" charset="-122"/>
                <a:ea typeface="等线" panose="02010600030101010101" pitchFamily="2" charset="-122"/>
              </a:rPr>
              <a:t> </a:t>
            </a:r>
            <a:r>
              <a:rPr lang="zh-CN" altLang="en-US" sz="2800" b="1">
                <a:latin typeface="等线" panose="02010600030101010101" pitchFamily="2" charset="-122"/>
                <a:ea typeface="等线" panose="02010600030101010101" pitchFamily="2" charset="-122"/>
              </a:rPr>
              <a:t>启蒙思想对民众产生了深刻影响</a:t>
            </a:r>
            <a:endParaRPr lang="zh-CN" altLang="en-US" sz="2800" b="1">
              <a:solidFill>
                <a:srgbClr val="0000CC"/>
              </a:solidFill>
              <a:latin typeface="等线" panose="02010600030101010101" pitchFamily="2" charset="-122"/>
              <a:ea typeface="等线" panose="02010600030101010101" pitchFamily="2" charset="-122"/>
            </a:endParaRPr>
          </a:p>
        </p:txBody>
      </p:sp>
      <p:sp>
        <p:nvSpPr>
          <p:cNvPr id="18" name="TextBox 6"/>
          <p:cNvSpPr txBox="1">
            <a:spLocks noChangeArrowheads="1"/>
          </p:cNvSpPr>
          <p:nvPr/>
        </p:nvSpPr>
        <p:spPr bwMode="auto">
          <a:xfrm>
            <a:off x="1526054" y="5710207"/>
            <a:ext cx="9131300" cy="523875"/>
          </a:xfrm>
          <a:prstGeom prst="rect">
            <a:avLst/>
          </a:prstGeom>
          <a:solidFill>
            <a:srgbClr val="F9F88C"/>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a:latin typeface="等线" panose="02010600030101010101" pitchFamily="2" charset="-122"/>
                <a:ea typeface="等线" panose="02010600030101010101" pitchFamily="2" charset="-122"/>
              </a:rPr>
              <a:t> </a:t>
            </a:r>
            <a:r>
              <a:rPr lang="zh-CN" altLang="en-US" sz="2800" b="1">
                <a:latin typeface="等线" panose="02010600030101010101" pitchFamily="2" charset="-122"/>
                <a:ea typeface="等线" panose="02010600030101010101" pitchFamily="2" charset="-122"/>
              </a:rPr>
              <a:t>美国独立战争的刺激</a:t>
            </a:r>
            <a:endParaRPr lang="zh-CN" altLang="en-US" sz="2800" b="1">
              <a:solidFill>
                <a:srgbClr val="0000CC"/>
              </a:solidFill>
              <a:latin typeface="等线" panose="02010600030101010101" pitchFamily="2" charset="-122"/>
              <a:ea typeface="等线" panose="02010600030101010101" pitchFamily="2" charset="-122"/>
            </a:endParaRPr>
          </a:p>
        </p:txBody>
      </p:sp>
      <p:pic>
        <p:nvPicPr>
          <p:cNvPr id="2"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467709" y="3479859"/>
            <a:ext cx="4762500" cy="278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descr="受奴役的法国农民"/>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27926" y="3433027"/>
            <a:ext cx="3103562" cy="2874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205227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xit" presetSubtype="4" fill="hold" nodeType="clickEffect">
                                  <p:stCondLst>
                                    <p:cond delay="0"/>
                                  </p:stCondLst>
                                  <p:childTnLst>
                                    <p:anim calcmode="lin" valueType="num">
                                      <p:cBhvr additive="base">
                                        <p:cTn id="6" dur="500"/>
                                        <p:tgtEl>
                                          <p:spTgt spid="2"/>
                                        </p:tgtEl>
                                        <p:attrNameLst>
                                          <p:attrName>ppt_x</p:attrName>
                                        </p:attrNameLst>
                                      </p:cBhvr>
                                      <p:tavLst>
                                        <p:tav tm="0">
                                          <p:val>
                                            <p:strVal val="ppt_x"/>
                                          </p:val>
                                        </p:tav>
                                        <p:tav tm="100000">
                                          <p:val>
                                            <p:strVal val="ppt_x"/>
                                          </p:val>
                                        </p:tav>
                                      </p:tavLst>
                                    </p:anim>
                                    <p:anim calcmode="lin" valueType="num">
                                      <p:cBhvr additive="base">
                                        <p:cTn id="7" dur="500"/>
                                        <p:tgtEl>
                                          <p:spTgt spid="2"/>
                                        </p:tgtEl>
                                        <p:attrNameLst>
                                          <p:attrName>ppt_y</p:attrName>
                                        </p:attrNameLst>
                                      </p:cBhvr>
                                      <p:tavLst>
                                        <p:tav tm="0">
                                          <p:val>
                                            <p:strVal val="ppt_y"/>
                                          </p:val>
                                        </p:tav>
                                        <p:tav tm="100000">
                                          <p:val>
                                            <p:strVal val="1+ppt_h/2"/>
                                          </p:val>
                                        </p:tav>
                                      </p:tavLst>
                                    </p:anim>
                                    <p:set>
                                      <p:cBhvr>
                                        <p:cTn id="8" dur="1" fill="hold">
                                          <p:stCondLst>
                                            <p:cond delay="499"/>
                                          </p:stCondLst>
                                        </p:cTn>
                                        <p:tgtEl>
                                          <p:spTgt spid="2"/>
                                        </p:tgtEl>
                                        <p:attrNameLst>
                                          <p:attrName>style.visibility</p:attrName>
                                        </p:attrNameLst>
                                      </p:cBhvr>
                                      <p:to>
                                        <p:strVal val="hidden"/>
                                      </p:to>
                                    </p:set>
                                  </p:childTnLst>
                                </p:cTn>
                              </p:par>
                              <p:par>
                                <p:cTn id="9" presetID="2" presetClass="exit" presetSubtype="4" fill="hold" nodeType="withEffect">
                                  <p:stCondLst>
                                    <p:cond delay="0"/>
                                  </p:stCondLst>
                                  <p:childTnLst>
                                    <p:anim calcmode="lin" valueType="num">
                                      <p:cBhvr additive="base">
                                        <p:cTn id="10" dur="500"/>
                                        <p:tgtEl>
                                          <p:spTgt spid="4"/>
                                        </p:tgtEl>
                                        <p:attrNameLst>
                                          <p:attrName>ppt_x</p:attrName>
                                        </p:attrNameLst>
                                      </p:cBhvr>
                                      <p:tavLst>
                                        <p:tav tm="0">
                                          <p:val>
                                            <p:strVal val="ppt_x"/>
                                          </p:val>
                                        </p:tav>
                                        <p:tav tm="100000">
                                          <p:val>
                                            <p:strVal val="ppt_x"/>
                                          </p:val>
                                        </p:tav>
                                      </p:tavLst>
                                    </p:anim>
                                    <p:anim calcmode="lin" valueType="num">
                                      <p:cBhvr additive="base">
                                        <p:cTn id="11" dur="500"/>
                                        <p:tgtEl>
                                          <p:spTgt spid="4"/>
                                        </p:tgtEl>
                                        <p:attrNameLst>
                                          <p:attrName>ppt_y</p:attrName>
                                        </p:attrNameLst>
                                      </p:cBhvr>
                                      <p:tavLst>
                                        <p:tav tm="0">
                                          <p:val>
                                            <p:strVal val="ppt_y"/>
                                          </p:val>
                                        </p:tav>
                                        <p:tav tm="100000">
                                          <p:val>
                                            <p:strVal val="1+ppt_h/2"/>
                                          </p:val>
                                        </p:tav>
                                      </p:tavLst>
                                    </p:anim>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18439"/>
                                        </p:tgtEl>
                                        <p:attrNameLst>
                                          <p:attrName>style.visibility</p:attrName>
                                        </p:attrNameLst>
                                      </p:cBhvr>
                                      <p:to>
                                        <p:strVal val="visible"/>
                                      </p:to>
                                    </p:set>
                                    <p:anim calcmode="lin" valueType="num">
                                      <p:cBhvr additive="base">
                                        <p:cTn id="23" dur="500" fill="hold"/>
                                        <p:tgtEl>
                                          <p:spTgt spid="18439"/>
                                        </p:tgtEl>
                                        <p:attrNameLst>
                                          <p:attrName>ppt_x</p:attrName>
                                        </p:attrNameLst>
                                      </p:cBhvr>
                                      <p:tavLst>
                                        <p:tav tm="0">
                                          <p:val>
                                            <p:strVal val="#ppt_x"/>
                                          </p:val>
                                        </p:tav>
                                        <p:tav tm="100000">
                                          <p:val>
                                            <p:strVal val="#ppt_x"/>
                                          </p:val>
                                        </p:tav>
                                      </p:tavLst>
                                    </p:anim>
                                    <p:anim calcmode="lin" valueType="num">
                                      <p:cBhvr additive="base">
                                        <p:cTn id="24"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500" fill="hold"/>
                                        <p:tgtEl>
                                          <p:spTgt spid="17"/>
                                        </p:tgtEl>
                                        <p:attrNameLst>
                                          <p:attrName>ppt_x</p:attrName>
                                        </p:attrNameLst>
                                      </p:cBhvr>
                                      <p:tavLst>
                                        <p:tav tm="0">
                                          <p:val>
                                            <p:strVal val="#ppt_x"/>
                                          </p:val>
                                        </p:tav>
                                        <p:tav tm="100000">
                                          <p:val>
                                            <p:strVal val="#ppt_x"/>
                                          </p:val>
                                        </p:tav>
                                      </p:tavLst>
                                    </p:anim>
                                    <p:anim calcmode="lin" valueType="num">
                                      <p:cBhvr additive="base">
                                        <p:cTn id="3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8440"/>
                                        </p:tgtEl>
                                        <p:attrNameLst>
                                          <p:attrName>style.visibility</p:attrName>
                                        </p:attrNameLst>
                                      </p:cBhvr>
                                      <p:to>
                                        <p:strVal val="visible"/>
                                      </p:to>
                                    </p:set>
                                    <p:anim calcmode="lin" valueType="num">
                                      <p:cBhvr additive="base">
                                        <p:cTn id="35" dur="500" fill="hold"/>
                                        <p:tgtEl>
                                          <p:spTgt spid="18440"/>
                                        </p:tgtEl>
                                        <p:attrNameLst>
                                          <p:attrName>ppt_x</p:attrName>
                                        </p:attrNameLst>
                                      </p:cBhvr>
                                      <p:tavLst>
                                        <p:tav tm="0">
                                          <p:val>
                                            <p:strVal val="#ppt_x"/>
                                          </p:val>
                                        </p:tav>
                                        <p:tav tm="100000">
                                          <p:val>
                                            <p:strVal val="#ppt_x"/>
                                          </p:val>
                                        </p:tav>
                                      </p:tavLst>
                                    </p:anim>
                                    <p:anim calcmode="lin" valueType="num">
                                      <p:cBhvr additive="base">
                                        <p:cTn id="36" dur="500" fill="hold"/>
                                        <p:tgtEl>
                                          <p:spTgt spid="18440"/>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8439" grpId="0"/>
      <p:bldP spid="18440" grpId="0"/>
      <p:bldP spid="17" grpId="0"/>
      <p:bldP spid="1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2035" name="Line 3"/>
          <p:cNvSpPr>
            <a:spLocks noChangeShapeType="1"/>
          </p:cNvSpPr>
          <p:nvPr/>
        </p:nvSpPr>
        <p:spPr bwMode="auto">
          <a:xfrm>
            <a:off x="1625600" y="6248400"/>
            <a:ext cx="9313333" cy="0"/>
          </a:xfrm>
          <a:prstGeom prst="line">
            <a:avLst/>
          </a:prstGeom>
          <a:noFill/>
          <a:ln w="57150">
            <a:solidFill>
              <a:srgbClr val="000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36" name="Line 4"/>
          <p:cNvSpPr>
            <a:spLocks noChangeShapeType="1"/>
          </p:cNvSpPr>
          <p:nvPr/>
        </p:nvSpPr>
        <p:spPr bwMode="auto">
          <a:xfrm flipH="1" flipV="1">
            <a:off x="1625600" y="1143000"/>
            <a:ext cx="0" cy="5094288"/>
          </a:xfrm>
          <a:prstGeom prst="line">
            <a:avLst/>
          </a:prstGeom>
          <a:noFill/>
          <a:ln w="57150">
            <a:solidFill>
              <a:srgbClr val="00000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37" name="AutoShape 5"/>
          <p:cNvSpPr>
            <a:spLocks noChangeArrowheads="1"/>
          </p:cNvSpPr>
          <p:nvPr/>
        </p:nvSpPr>
        <p:spPr bwMode="auto">
          <a:xfrm>
            <a:off x="1524000" y="4343400"/>
            <a:ext cx="203200" cy="152400"/>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38" name="AutoShape 6"/>
          <p:cNvSpPr>
            <a:spLocks noChangeArrowheads="1"/>
          </p:cNvSpPr>
          <p:nvPr/>
        </p:nvSpPr>
        <p:spPr bwMode="auto">
          <a:xfrm>
            <a:off x="2351618" y="6165850"/>
            <a:ext cx="129116"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zh-CN" altLang="zh-CN">
              <a:solidFill>
                <a:srgbClr val="FF3300"/>
              </a:solidFill>
            </a:endParaRPr>
          </a:p>
        </p:txBody>
      </p:sp>
      <p:sp>
        <p:nvSpPr>
          <p:cNvPr id="172039" name="AutoShape 7"/>
          <p:cNvSpPr>
            <a:spLocks noChangeArrowheads="1"/>
          </p:cNvSpPr>
          <p:nvPr/>
        </p:nvSpPr>
        <p:spPr bwMode="auto">
          <a:xfrm>
            <a:off x="3215218" y="6165850"/>
            <a:ext cx="129116"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0" name="AutoShape 8"/>
          <p:cNvSpPr>
            <a:spLocks noChangeArrowheads="1"/>
          </p:cNvSpPr>
          <p:nvPr/>
        </p:nvSpPr>
        <p:spPr bwMode="auto">
          <a:xfrm>
            <a:off x="4176185" y="6165850"/>
            <a:ext cx="129116"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1" name="AutoShape 9"/>
          <p:cNvSpPr>
            <a:spLocks noChangeArrowheads="1"/>
          </p:cNvSpPr>
          <p:nvPr/>
        </p:nvSpPr>
        <p:spPr bwMode="auto">
          <a:xfrm>
            <a:off x="5039785" y="6165850"/>
            <a:ext cx="129116"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2" name="AutoShape 10"/>
          <p:cNvSpPr>
            <a:spLocks noChangeArrowheads="1"/>
          </p:cNvSpPr>
          <p:nvPr/>
        </p:nvSpPr>
        <p:spPr bwMode="auto">
          <a:xfrm>
            <a:off x="6000751" y="6165850"/>
            <a:ext cx="129116"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3" name="AutoShape 11"/>
          <p:cNvSpPr>
            <a:spLocks noChangeArrowheads="1"/>
          </p:cNvSpPr>
          <p:nvPr/>
        </p:nvSpPr>
        <p:spPr bwMode="auto">
          <a:xfrm>
            <a:off x="6864351" y="6165850"/>
            <a:ext cx="129116"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4" name="AutoShape 12"/>
          <p:cNvSpPr>
            <a:spLocks noChangeArrowheads="1"/>
          </p:cNvSpPr>
          <p:nvPr/>
        </p:nvSpPr>
        <p:spPr bwMode="auto">
          <a:xfrm>
            <a:off x="7823200" y="6165850"/>
            <a:ext cx="129117" cy="96838"/>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5" name="AutoShape 13"/>
          <p:cNvSpPr>
            <a:spLocks noChangeArrowheads="1"/>
          </p:cNvSpPr>
          <p:nvPr/>
        </p:nvSpPr>
        <p:spPr bwMode="auto">
          <a:xfrm>
            <a:off x="8688918" y="6165850"/>
            <a:ext cx="129116" cy="96838"/>
          </a:xfrm>
          <a:prstGeom prst="flowChartConnector">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6" name="AutoShape 14"/>
          <p:cNvSpPr>
            <a:spLocks noChangeArrowheads="1"/>
          </p:cNvSpPr>
          <p:nvPr/>
        </p:nvSpPr>
        <p:spPr bwMode="auto">
          <a:xfrm>
            <a:off x="9840385" y="6165850"/>
            <a:ext cx="129116" cy="96838"/>
          </a:xfrm>
          <a:prstGeom prst="flowChartConnector">
            <a:avLst/>
          </a:prstGeom>
          <a:solidFill>
            <a:schemeClr val="accent1"/>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47" name="Text Box 15"/>
          <p:cNvSpPr txBox="1">
            <a:spLocks noChangeArrowheads="1"/>
          </p:cNvSpPr>
          <p:nvPr/>
        </p:nvSpPr>
        <p:spPr bwMode="auto">
          <a:xfrm>
            <a:off x="203200" y="5105400"/>
            <a:ext cx="13208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solidFill>
                  <a:srgbClr val="0000FF"/>
                </a:solidFill>
                <a:latin typeface="Times New Roman" panose="02020603050405020304" pitchFamily="18" charset="0"/>
                <a:ea typeface="黑体" pitchFamily="49" charset="-122"/>
              </a:rPr>
              <a:t>封建</a:t>
            </a:r>
            <a:br>
              <a:rPr kumimoji="1" lang="zh-CN" altLang="en-US" sz="2800" b="1">
                <a:solidFill>
                  <a:srgbClr val="0000FF"/>
                </a:solidFill>
                <a:latin typeface="Times New Roman" panose="02020603050405020304" pitchFamily="18" charset="0"/>
                <a:ea typeface="黑体" pitchFamily="49" charset="-122"/>
              </a:rPr>
            </a:br>
            <a:r>
              <a:rPr kumimoji="1" lang="zh-CN" altLang="en-US" sz="2800" b="1">
                <a:solidFill>
                  <a:srgbClr val="0000FF"/>
                </a:solidFill>
                <a:latin typeface="Times New Roman" panose="02020603050405020304" pitchFamily="18" charset="0"/>
                <a:ea typeface="黑体" pitchFamily="49" charset="-122"/>
              </a:rPr>
              <a:t>专制</a:t>
            </a:r>
          </a:p>
        </p:txBody>
      </p:sp>
      <p:sp>
        <p:nvSpPr>
          <p:cNvPr id="172048" name="Text Box 16"/>
          <p:cNvSpPr txBox="1">
            <a:spLocks noChangeArrowheads="1"/>
          </p:cNvSpPr>
          <p:nvPr/>
        </p:nvSpPr>
        <p:spPr bwMode="auto">
          <a:xfrm>
            <a:off x="203200" y="2667000"/>
            <a:ext cx="1219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solidFill>
                  <a:srgbClr val="0000FF"/>
                </a:solidFill>
                <a:latin typeface="Times New Roman" panose="02020603050405020304" pitchFamily="18" charset="0"/>
                <a:ea typeface="黑体" pitchFamily="49" charset="-122"/>
              </a:rPr>
              <a:t>君主</a:t>
            </a:r>
            <a:br>
              <a:rPr kumimoji="1" lang="zh-CN" altLang="en-US" sz="2800" b="1">
                <a:solidFill>
                  <a:srgbClr val="0000FF"/>
                </a:solidFill>
                <a:latin typeface="Times New Roman" panose="02020603050405020304" pitchFamily="18" charset="0"/>
                <a:ea typeface="黑体" pitchFamily="49" charset="-122"/>
              </a:rPr>
            </a:br>
            <a:r>
              <a:rPr kumimoji="1" lang="zh-CN" altLang="en-US" sz="2800" b="1">
                <a:solidFill>
                  <a:srgbClr val="0000FF"/>
                </a:solidFill>
                <a:latin typeface="Times New Roman" panose="02020603050405020304" pitchFamily="18" charset="0"/>
                <a:ea typeface="黑体" pitchFamily="49" charset="-122"/>
              </a:rPr>
              <a:t>立宪</a:t>
            </a:r>
          </a:p>
        </p:txBody>
      </p:sp>
      <p:sp>
        <p:nvSpPr>
          <p:cNvPr id="172049" name="Text Box 17"/>
          <p:cNvSpPr txBox="1">
            <a:spLocks noChangeArrowheads="1"/>
          </p:cNvSpPr>
          <p:nvPr/>
        </p:nvSpPr>
        <p:spPr bwMode="auto">
          <a:xfrm>
            <a:off x="1" y="1600201"/>
            <a:ext cx="1691217"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solidFill>
                  <a:srgbClr val="0000FF"/>
                </a:solidFill>
                <a:latin typeface="Times New Roman" panose="02020603050405020304" pitchFamily="18" charset="0"/>
                <a:ea typeface="黑体" pitchFamily="49" charset="-122"/>
              </a:rPr>
              <a:t>共和制</a:t>
            </a:r>
          </a:p>
        </p:txBody>
      </p:sp>
      <p:sp>
        <p:nvSpPr>
          <p:cNvPr id="172050" name="Text Box 18"/>
          <p:cNvSpPr txBox="1">
            <a:spLocks noChangeArrowheads="1"/>
          </p:cNvSpPr>
          <p:nvPr/>
        </p:nvSpPr>
        <p:spPr bwMode="auto">
          <a:xfrm>
            <a:off x="304800" y="4114801"/>
            <a:ext cx="152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solidFill>
                  <a:srgbClr val="0000FF"/>
                </a:solidFill>
                <a:latin typeface="Times New Roman" panose="02020603050405020304" pitchFamily="18" charset="0"/>
                <a:ea typeface="黑体" pitchFamily="49" charset="-122"/>
              </a:rPr>
              <a:t>帝制</a:t>
            </a:r>
          </a:p>
        </p:txBody>
      </p:sp>
      <p:sp>
        <p:nvSpPr>
          <p:cNvPr id="172051" name="Text Box 19"/>
          <p:cNvSpPr txBox="1">
            <a:spLocks noChangeArrowheads="1"/>
          </p:cNvSpPr>
          <p:nvPr/>
        </p:nvSpPr>
        <p:spPr bwMode="auto">
          <a:xfrm>
            <a:off x="0" y="914400"/>
            <a:ext cx="1625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3200" b="1">
                <a:solidFill>
                  <a:srgbClr val="FF3300"/>
                </a:solidFill>
                <a:latin typeface="Times New Roman" panose="02020603050405020304" pitchFamily="18" charset="0"/>
                <a:ea typeface="黑体" pitchFamily="49" charset="-122"/>
              </a:rPr>
              <a:t>政体</a:t>
            </a:r>
          </a:p>
        </p:txBody>
      </p:sp>
      <p:sp>
        <p:nvSpPr>
          <p:cNvPr id="172052" name="Text Box 20"/>
          <p:cNvSpPr txBox="1">
            <a:spLocks noChangeArrowheads="1"/>
          </p:cNvSpPr>
          <p:nvPr/>
        </p:nvSpPr>
        <p:spPr bwMode="auto">
          <a:xfrm>
            <a:off x="10513485" y="5486400"/>
            <a:ext cx="1678516"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3200" b="1">
                <a:solidFill>
                  <a:srgbClr val="FF3300"/>
                </a:solidFill>
                <a:latin typeface="Times New Roman" panose="02020603050405020304" pitchFamily="18" charset="0"/>
                <a:ea typeface="黑体" pitchFamily="49" charset="-122"/>
              </a:rPr>
              <a:t>时间</a:t>
            </a:r>
          </a:p>
        </p:txBody>
      </p:sp>
      <p:sp>
        <p:nvSpPr>
          <p:cNvPr id="172053" name="Text Box 21"/>
          <p:cNvSpPr txBox="1">
            <a:spLocks noChangeArrowheads="1"/>
          </p:cNvSpPr>
          <p:nvPr/>
        </p:nvSpPr>
        <p:spPr bwMode="auto">
          <a:xfrm>
            <a:off x="1727200" y="6248400"/>
            <a:ext cx="345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Times New Roman" panose="02020603050405020304" pitchFamily="18" charset="0"/>
              </a:rPr>
              <a:t>1788</a:t>
            </a:r>
          </a:p>
        </p:txBody>
      </p:sp>
      <p:sp>
        <p:nvSpPr>
          <p:cNvPr id="172054" name="Text Box 22"/>
          <p:cNvSpPr txBox="1">
            <a:spLocks noChangeArrowheads="1"/>
          </p:cNvSpPr>
          <p:nvPr/>
        </p:nvSpPr>
        <p:spPr bwMode="auto">
          <a:xfrm>
            <a:off x="2743200" y="6248400"/>
            <a:ext cx="307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FF0000"/>
                </a:solidFill>
                <a:latin typeface="Times New Roman" panose="02020603050405020304" pitchFamily="18" charset="0"/>
              </a:rPr>
              <a:t>1789</a:t>
            </a:r>
          </a:p>
        </p:txBody>
      </p:sp>
      <p:sp>
        <p:nvSpPr>
          <p:cNvPr id="172055" name="Text Box 23"/>
          <p:cNvSpPr txBox="1">
            <a:spLocks noChangeArrowheads="1"/>
          </p:cNvSpPr>
          <p:nvPr/>
        </p:nvSpPr>
        <p:spPr bwMode="auto">
          <a:xfrm>
            <a:off x="3759200" y="6248400"/>
            <a:ext cx="3073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Times New Roman" panose="02020603050405020304" pitchFamily="18" charset="0"/>
              </a:rPr>
              <a:t>1792</a:t>
            </a:r>
          </a:p>
        </p:txBody>
      </p:sp>
      <p:sp>
        <p:nvSpPr>
          <p:cNvPr id="172056" name="Text Box 24"/>
          <p:cNvSpPr txBox="1">
            <a:spLocks noChangeArrowheads="1"/>
          </p:cNvSpPr>
          <p:nvPr/>
        </p:nvSpPr>
        <p:spPr bwMode="auto">
          <a:xfrm>
            <a:off x="4673600" y="6248400"/>
            <a:ext cx="355176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Times New Roman" panose="02020603050405020304" pitchFamily="18" charset="0"/>
              </a:rPr>
              <a:t>1804</a:t>
            </a:r>
          </a:p>
        </p:txBody>
      </p:sp>
      <p:sp>
        <p:nvSpPr>
          <p:cNvPr id="172057" name="Text Box 25"/>
          <p:cNvSpPr txBox="1">
            <a:spLocks noChangeArrowheads="1"/>
          </p:cNvSpPr>
          <p:nvPr/>
        </p:nvSpPr>
        <p:spPr bwMode="auto">
          <a:xfrm>
            <a:off x="5615518" y="6237288"/>
            <a:ext cx="34565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Times New Roman" panose="02020603050405020304" pitchFamily="18" charset="0"/>
              </a:rPr>
              <a:t>1815</a:t>
            </a:r>
          </a:p>
        </p:txBody>
      </p:sp>
      <p:sp>
        <p:nvSpPr>
          <p:cNvPr id="172058" name="Text Box 26"/>
          <p:cNvSpPr txBox="1">
            <a:spLocks noChangeArrowheads="1"/>
          </p:cNvSpPr>
          <p:nvPr/>
        </p:nvSpPr>
        <p:spPr bwMode="auto">
          <a:xfrm>
            <a:off x="6502401" y="6248400"/>
            <a:ext cx="364701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Times New Roman" panose="02020603050405020304" pitchFamily="18" charset="0"/>
              </a:rPr>
              <a:t>1830</a:t>
            </a:r>
          </a:p>
        </p:txBody>
      </p:sp>
      <p:sp>
        <p:nvSpPr>
          <p:cNvPr id="172059" name="Text Box 27"/>
          <p:cNvSpPr txBox="1">
            <a:spLocks noChangeArrowheads="1"/>
          </p:cNvSpPr>
          <p:nvPr/>
        </p:nvSpPr>
        <p:spPr bwMode="auto">
          <a:xfrm>
            <a:off x="7416800" y="6248400"/>
            <a:ext cx="278553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Times New Roman" panose="02020603050405020304" pitchFamily="18" charset="0"/>
              </a:rPr>
              <a:t>1848</a:t>
            </a:r>
          </a:p>
        </p:txBody>
      </p:sp>
      <p:sp>
        <p:nvSpPr>
          <p:cNvPr id="172060" name="Text Box 28"/>
          <p:cNvSpPr txBox="1">
            <a:spLocks noChangeArrowheads="1"/>
          </p:cNvSpPr>
          <p:nvPr/>
        </p:nvSpPr>
        <p:spPr bwMode="auto">
          <a:xfrm>
            <a:off x="8432800" y="6248400"/>
            <a:ext cx="800219"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kumimoji="1" lang="en-US" altLang="zh-CN" sz="2400" b="1">
                <a:solidFill>
                  <a:srgbClr val="0000FF"/>
                </a:solidFill>
                <a:latin typeface="Times New Roman" panose="02020603050405020304" pitchFamily="18" charset="0"/>
              </a:rPr>
              <a:t>1852</a:t>
            </a:r>
          </a:p>
        </p:txBody>
      </p:sp>
      <p:sp>
        <p:nvSpPr>
          <p:cNvPr id="172061" name="Text Box 29"/>
          <p:cNvSpPr txBox="1">
            <a:spLocks noChangeArrowheads="1"/>
          </p:cNvSpPr>
          <p:nvPr/>
        </p:nvSpPr>
        <p:spPr bwMode="auto">
          <a:xfrm>
            <a:off x="9448800" y="6248400"/>
            <a:ext cx="244686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FF0000"/>
                </a:solidFill>
                <a:latin typeface="Times New Roman" panose="02020603050405020304" pitchFamily="18" charset="0"/>
              </a:rPr>
              <a:t>1870</a:t>
            </a:r>
          </a:p>
        </p:txBody>
      </p:sp>
      <p:sp>
        <p:nvSpPr>
          <p:cNvPr id="172062" name="AutoShape 30"/>
          <p:cNvSpPr>
            <a:spLocks noChangeArrowheads="1"/>
          </p:cNvSpPr>
          <p:nvPr/>
        </p:nvSpPr>
        <p:spPr bwMode="auto">
          <a:xfrm>
            <a:off x="2235200" y="5562600"/>
            <a:ext cx="391584" cy="228600"/>
          </a:xfrm>
          <a:prstGeom prst="flowChartConnector">
            <a:avLst/>
          </a:prstGeom>
          <a:solidFill>
            <a:srgbClr val="3399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3" name="AutoShape 31"/>
          <p:cNvSpPr>
            <a:spLocks noChangeArrowheads="1"/>
          </p:cNvSpPr>
          <p:nvPr/>
        </p:nvSpPr>
        <p:spPr bwMode="auto">
          <a:xfrm>
            <a:off x="4064000" y="1676400"/>
            <a:ext cx="304800" cy="193675"/>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4" name="AutoShape 32"/>
          <p:cNvSpPr>
            <a:spLocks noChangeArrowheads="1"/>
          </p:cNvSpPr>
          <p:nvPr/>
        </p:nvSpPr>
        <p:spPr bwMode="auto">
          <a:xfrm>
            <a:off x="5892800" y="5562600"/>
            <a:ext cx="406400" cy="228600"/>
          </a:xfrm>
          <a:prstGeom prst="flowChartConnector">
            <a:avLst/>
          </a:prstGeom>
          <a:solidFill>
            <a:srgbClr val="3399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5" name="AutoShape 33">
            <a:hlinkClick action="ppaction://hlinkshowjump?jump=nextslide"/>
          </p:cNvPr>
          <p:cNvSpPr>
            <a:spLocks noChangeArrowheads="1"/>
          </p:cNvSpPr>
          <p:nvPr/>
        </p:nvSpPr>
        <p:spPr bwMode="auto">
          <a:xfrm>
            <a:off x="4847167" y="4076700"/>
            <a:ext cx="304800" cy="249238"/>
          </a:xfrm>
          <a:prstGeom prst="flowChartConnector">
            <a:avLst/>
          </a:prstGeom>
          <a:solidFill>
            <a:srgbClr val="0000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6" name="AutoShape 34"/>
          <p:cNvSpPr>
            <a:spLocks noChangeArrowheads="1"/>
          </p:cNvSpPr>
          <p:nvPr/>
        </p:nvSpPr>
        <p:spPr bwMode="auto">
          <a:xfrm>
            <a:off x="6705600" y="2971800"/>
            <a:ext cx="304800" cy="228600"/>
          </a:xfrm>
          <a:prstGeom prst="flowChartConnector">
            <a:avLst/>
          </a:prstGeom>
          <a:solidFill>
            <a:srgbClr val="66FF66"/>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7" name="AutoShape 35"/>
          <p:cNvSpPr>
            <a:spLocks noChangeArrowheads="1"/>
          </p:cNvSpPr>
          <p:nvPr/>
        </p:nvSpPr>
        <p:spPr bwMode="auto">
          <a:xfrm>
            <a:off x="7632701" y="1600200"/>
            <a:ext cx="292100" cy="196850"/>
          </a:xfrm>
          <a:prstGeom prst="flowChartConnector">
            <a:avLst/>
          </a:prstGeom>
          <a:solidFill>
            <a:srgbClr val="FF00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8" name="AutoShape 36"/>
          <p:cNvSpPr>
            <a:spLocks noChangeArrowheads="1"/>
          </p:cNvSpPr>
          <p:nvPr/>
        </p:nvSpPr>
        <p:spPr bwMode="auto">
          <a:xfrm>
            <a:off x="8636000" y="4419600"/>
            <a:ext cx="304800" cy="228600"/>
          </a:xfrm>
          <a:prstGeom prst="flowChartConnector">
            <a:avLst/>
          </a:prstGeom>
          <a:solidFill>
            <a:srgbClr val="0000FF"/>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69" name="AutoShape 37"/>
          <p:cNvSpPr>
            <a:spLocks noChangeArrowheads="1"/>
          </p:cNvSpPr>
          <p:nvPr/>
        </p:nvSpPr>
        <p:spPr bwMode="auto">
          <a:xfrm flipH="1">
            <a:off x="9740901" y="1524001"/>
            <a:ext cx="317500" cy="201613"/>
          </a:xfrm>
          <a:prstGeom prst="flowChartConnector">
            <a:avLst/>
          </a:prstGeom>
          <a:solidFill>
            <a:srgbClr val="FF00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70" name="Line 38"/>
          <p:cNvSpPr>
            <a:spLocks noChangeShapeType="1"/>
          </p:cNvSpPr>
          <p:nvPr/>
        </p:nvSpPr>
        <p:spPr bwMode="auto">
          <a:xfrm flipV="1">
            <a:off x="2446867" y="3048000"/>
            <a:ext cx="702733" cy="2541588"/>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1" name="Line 39"/>
          <p:cNvSpPr>
            <a:spLocks noChangeShapeType="1"/>
          </p:cNvSpPr>
          <p:nvPr/>
        </p:nvSpPr>
        <p:spPr bwMode="auto">
          <a:xfrm flipV="1">
            <a:off x="3251200" y="1844676"/>
            <a:ext cx="924984" cy="1203325"/>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2" name="Line 40"/>
          <p:cNvSpPr>
            <a:spLocks noChangeShapeType="1"/>
          </p:cNvSpPr>
          <p:nvPr/>
        </p:nvSpPr>
        <p:spPr bwMode="auto">
          <a:xfrm>
            <a:off x="4176184" y="1844676"/>
            <a:ext cx="768349" cy="2232025"/>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3" name="Line 41"/>
          <p:cNvSpPr>
            <a:spLocks noChangeShapeType="1"/>
          </p:cNvSpPr>
          <p:nvPr/>
        </p:nvSpPr>
        <p:spPr bwMode="auto">
          <a:xfrm>
            <a:off x="5039785" y="4292600"/>
            <a:ext cx="960967" cy="1296988"/>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4" name="Line 42"/>
          <p:cNvSpPr>
            <a:spLocks noChangeShapeType="1"/>
          </p:cNvSpPr>
          <p:nvPr/>
        </p:nvSpPr>
        <p:spPr bwMode="auto">
          <a:xfrm flipV="1">
            <a:off x="6096000" y="3200400"/>
            <a:ext cx="711200" cy="2389188"/>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5" name="Line 43"/>
          <p:cNvSpPr>
            <a:spLocks noChangeShapeType="1"/>
          </p:cNvSpPr>
          <p:nvPr/>
        </p:nvSpPr>
        <p:spPr bwMode="auto">
          <a:xfrm flipV="1">
            <a:off x="6908801" y="1773238"/>
            <a:ext cx="819151" cy="1198562"/>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6" name="Line 44"/>
          <p:cNvSpPr>
            <a:spLocks noChangeShapeType="1"/>
          </p:cNvSpPr>
          <p:nvPr/>
        </p:nvSpPr>
        <p:spPr bwMode="auto">
          <a:xfrm>
            <a:off x="7727952" y="1773238"/>
            <a:ext cx="1009649" cy="2646362"/>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7" name="Line 45"/>
          <p:cNvSpPr>
            <a:spLocks noChangeShapeType="1"/>
          </p:cNvSpPr>
          <p:nvPr/>
        </p:nvSpPr>
        <p:spPr bwMode="auto">
          <a:xfrm flipV="1">
            <a:off x="8839200" y="1700214"/>
            <a:ext cx="1001184" cy="2719387"/>
          </a:xfrm>
          <a:prstGeom prst="line">
            <a:avLst/>
          </a:prstGeom>
          <a:noFill/>
          <a:ln w="57150">
            <a:solidFill>
              <a:srgbClr val="0000FF"/>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72079" name="AutoShape 47"/>
          <p:cNvSpPr>
            <a:spLocks noChangeArrowheads="1"/>
          </p:cNvSpPr>
          <p:nvPr/>
        </p:nvSpPr>
        <p:spPr bwMode="auto">
          <a:xfrm>
            <a:off x="2844800" y="2743200"/>
            <a:ext cx="508000" cy="533400"/>
          </a:xfrm>
          <a:prstGeom prst="star4">
            <a:avLst>
              <a:gd name="adj" fmla="val 12500"/>
            </a:avLst>
          </a:prstGeom>
          <a:solidFill>
            <a:srgbClr val="FF3300"/>
          </a:solidFill>
          <a:ln w="9525">
            <a:solidFill>
              <a:srgbClr val="FF3399"/>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zh-CN" altLang="zh-CN">
              <a:solidFill>
                <a:srgbClr val="FF6600"/>
              </a:solidFill>
            </a:endParaRPr>
          </a:p>
        </p:txBody>
      </p:sp>
      <p:sp>
        <p:nvSpPr>
          <p:cNvPr id="172080" name="Text Box 48"/>
          <p:cNvSpPr txBox="1">
            <a:spLocks noChangeArrowheads="1"/>
          </p:cNvSpPr>
          <p:nvPr/>
        </p:nvSpPr>
        <p:spPr bwMode="auto">
          <a:xfrm>
            <a:off x="3063214" y="3124200"/>
            <a:ext cx="615553" cy="2209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spcBef>
                <a:spcPct val="50000"/>
              </a:spcBef>
            </a:pPr>
            <a:r>
              <a:rPr lang="zh-CN" altLang="en-US" sz="2800" b="1">
                <a:solidFill>
                  <a:srgbClr val="FF3300"/>
                </a:solidFill>
                <a:ea typeface="黑体" pitchFamily="49" charset="-122"/>
              </a:rPr>
              <a:t>攻占巴士底狱</a:t>
            </a:r>
          </a:p>
        </p:txBody>
      </p:sp>
      <p:sp>
        <p:nvSpPr>
          <p:cNvPr id="172081" name="Text Box 49"/>
          <p:cNvSpPr txBox="1">
            <a:spLocks noChangeArrowheads="1"/>
          </p:cNvSpPr>
          <p:nvPr/>
        </p:nvSpPr>
        <p:spPr bwMode="auto">
          <a:xfrm>
            <a:off x="2540000" y="1143001"/>
            <a:ext cx="3352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2800" b="1">
                <a:solidFill>
                  <a:srgbClr val="FF3300"/>
                </a:solidFill>
                <a:ea typeface="黑体" pitchFamily="49" charset="-122"/>
              </a:rPr>
              <a:t>第一共和国</a:t>
            </a:r>
          </a:p>
        </p:txBody>
      </p:sp>
      <p:sp>
        <p:nvSpPr>
          <p:cNvPr id="172082" name="Text Box 50">
            <a:hlinkClick action="ppaction://hlinkshowjump?jump=nextslide"/>
          </p:cNvPr>
          <p:cNvSpPr txBox="1">
            <a:spLocks noChangeArrowheads="1"/>
          </p:cNvSpPr>
          <p:nvPr/>
        </p:nvSpPr>
        <p:spPr bwMode="auto">
          <a:xfrm>
            <a:off x="3790951" y="3500438"/>
            <a:ext cx="26416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2800" b="1">
                <a:solidFill>
                  <a:srgbClr val="0000FF"/>
                </a:solidFill>
                <a:ea typeface="黑体" pitchFamily="49" charset="-122"/>
              </a:rPr>
              <a:t>第一帝国</a:t>
            </a:r>
          </a:p>
        </p:txBody>
      </p:sp>
      <p:sp>
        <p:nvSpPr>
          <p:cNvPr id="172083" name="Text Box 51"/>
          <p:cNvSpPr txBox="1">
            <a:spLocks noChangeArrowheads="1"/>
          </p:cNvSpPr>
          <p:nvPr/>
        </p:nvSpPr>
        <p:spPr bwMode="auto">
          <a:xfrm>
            <a:off x="7823200" y="4724401"/>
            <a:ext cx="24384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2800" b="1">
                <a:solidFill>
                  <a:srgbClr val="0000FF"/>
                </a:solidFill>
                <a:ea typeface="黑体" pitchFamily="49" charset="-122"/>
              </a:rPr>
              <a:t>第二帝国</a:t>
            </a:r>
          </a:p>
        </p:txBody>
      </p:sp>
      <p:sp>
        <p:nvSpPr>
          <p:cNvPr id="172084" name="Text Box 52"/>
          <p:cNvSpPr txBox="1">
            <a:spLocks noChangeArrowheads="1"/>
          </p:cNvSpPr>
          <p:nvPr/>
        </p:nvSpPr>
        <p:spPr bwMode="auto">
          <a:xfrm>
            <a:off x="5994400" y="1143001"/>
            <a:ext cx="3657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2800" b="1">
                <a:solidFill>
                  <a:srgbClr val="FF3300"/>
                </a:solidFill>
                <a:ea typeface="黑体" pitchFamily="49" charset="-122"/>
              </a:rPr>
              <a:t>第二共和国</a:t>
            </a:r>
          </a:p>
        </p:txBody>
      </p:sp>
      <p:sp>
        <p:nvSpPr>
          <p:cNvPr id="172085" name="Text Box 53"/>
          <p:cNvSpPr txBox="1">
            <a:spLocks noChangeArrowheads="1"/>
          </p:cNvSpPr>
          <p:nvPr/>
        </p:nvSpPr>
        <p:spPr bwMode="auto">
          <a:xfrm>
            <a:off x="8940800" y="762000"/>
            <a:ext cx="3251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2800" b="1">
                <a:solidFill>
                  <a:srgbClr val="FF3300"/>
                </a:solidFill>
                <a:ea typeface="黑体" pitchFamily="49" charset="-122"/>
                <a:hlinkClick r:id="rId2" action="ppaction://hlinksldjump"/>
              </a:rPr>
              <a:t>第三共和国</a:t>
            </a:r>
            <a:endParaRPr lang="zh-CN" altLang="en-US" sz="2800" b="1">
              <a:solidFill>
                <a:srgbClr val="FF3300"/>
              </a:solidFill>
              <a:ea typeface="黑体" pitchFamily="49" charset="-122"/>
            </a:endParaRPr>
          </a:p>
        </p:txBody>
      </p:sp>
      <p:sp>
        <p:nvSpPr>
          <p:cNvPr id="172087" name="AutoShape 55"/>
          <p:cNvSpPr>
            <a:spLocks noChangeArrowheads="1"/>
          </p:cNvSpPr>
          <p:nvPr/>
        </p:nvSpPr>
        <p:spPr bwMode="auto">
          <a:xfrm>
            <a:off x="1524000" y="5562600"/>
            <a:ext cx="203200" cy="152400"/>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88" name="AutoShape 56"/>
          <p:cNvSpPr>
            <a:spLocks noChangeArrowheads="1"/>
          </p:cNvSpPr>
          <p:nvPr/>
        </p:nvSpPr>
        <p:spPr bwMode="auto">
          <a:xfrm>
            <a:off x="1524000" y="3048000"/>
            <a:ext cx="203200" cy="152400"/>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89" name="AutoShape 57"/>
          <p:cNvSpPr>
            <a:spLocks noChangeArrowheads="1"/>
          </p:cNvSpPr>
          <p:nvPr/>
        </p:nvSpPr>
        <p:spPr bwMode="auto">
          <a:xfrm>
            <a:off x="1524000" y="1676400"/>
            <a:ext cx="203200" cy="152400"/>
          </a:xfrm>
          <a:prstGeom prst="flowChartConnector">
            <a:avLst/>
          </a:prstGeom>
          <a:solidFill>
            <a:srgbClr val="FF3300"/>
          </a:solidFill>
          <a:ln w="9525">
            <a:solidFill>
              <a:schemeClr val="tx1"/>
            </a:solidFill>
            <a:rou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72090" name="Text Box 58"/>
          <p:cNvSpPr txBox="1">
            <a:spLocks noChangeArrowheads="1"/>
          </p:cNvSpPr>
          <p:nvPr/>
        </p:nvSpPr>
        <p:spPr bwMode="auto">
          <a:xfrm>
            <a:off x="7256331" y="2781301"/>
            <a:ext cx="615553"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spcBef>
                <a:spcPct val="50000"/>
              </a:spcBef>
            </a:pPr>
            <a:r>
              <a:rPr lang="zh-CN" altLang="en-US" sz="2800" b="1">
                <a:solidFill>
                  <a:srgbClr val="0000FF"/>
                </a:solidFill>
                <a:ea typeface="黑体" pitchFamily="49" charset="-122"/>
              </a:rPr>
              <a:t>七月王朝</a:t>
            </a:r>
          </a:p>
        </p:txBody>
      </p:sp>
      <p:sp>
        <p:nvSpPr>
          <p:cNvPr id="172091" name="Text Box 59"/>
          <p:cNvSpPr txBox="1">
            <a:spLocks noChangeArrowheads="1"/>
          </p:cNvSpPr>
          <p:nvPr/>
        </p:nvSpPr>
        <p:spPr bwMode="auto">
          <a:xfrm>
            <a:off x="4572000" y="5638801"/>
            <a:ext cx="3937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zh-CN" altLang="en-US" sz="2800" b="1">
                <a:solidFill>
                  <a:srgbClr val="0000FF"/>
                </a:solidFill>
                <a:ea typeface="黑体" pitchFamily="49" charset="-122"/>
              </a:rPr>
              <a:t>波旁王朝复辟</a:t>
            </a:r>
          </a:p>
        </p:txBody>
      </p:sp>
    </p:spTree>
    <p:extLst>
      <p:ext uri="{BB962C8B-B14F-4D97-AF65-F5344CB8AC3E}">
        <p14:creationId xmlns:p14="http://schemas.microsoft.com/office/powerpoint/2010/main" val="269270040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72070"/>
                                        </p:tgtEl>
                                        <p:attrNameLst>
                                          <p:attrName>style.visibility</p:attrName>
                                        </p:attrNameLst>
                                      </p:cBhvr>
                                      <p:to>
                                        <p:strVal val="visible"/>
                                      </p:to>
                                    </p:set>
                                    <p:animEffect transition="in" filter="wipe(down)">
                                      <p:cBhvr>
                                        <p:cTn id="7" dur="500"/>
                                        <p:tgtEl>
                                          <p:spTgt spid="172070"/>
                                        </p:tgtEl>
                                      </p:cBhvr>
                                    </p:animEffect>
                                  </p:childTnLst>
                                </p:cTn>
                              </p:par>
                            </p:childTnLst>
                          </p:cTn>
                        </p:par>
                        <p:par>
                          <p:cTn id="8" fill="hold" nodeType="afterGroup">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172079"/>
                                        </p:tgtEl>
                                        <p:attrNameLst>
                                          <p:attrName>style.visibility</p:attrName>
                                        </p:attrNameLst>
                                      </p:cBhvr>
                                      <p:to>
                                        <p:strVal val="visible"/>
                                      </p:to>
                                    </p:set>
                                    <p:animEffect transition="in" filter="box(in)">
                                      <p:cBhvr>
                                        <p:cTn id="11" dur="500"/>
                                        <p:tgtEl>
                                          <p:spTgt spid="172079"/>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172080"/>
                                        </p:tgtEl>
                                        <p:attrNameLst>
                                          <p:attrName>style.visibility</p:attrName>
                                        </p:attrNameLst>
                                      </p:cBhvr>
                                      <p:to>
                                        <p:strVal val="visible"/>
                                      </p:to>
                                    </p:set>
                                    <p:animEffect transition="in" filter="wipe(up)">
                                      <p:cBhvr>
                                        <p:cTn id="16" dur="500"/>
                                        <p:tgtEl>
                                          <p:spTgt spid="172080"/>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72071"/>
                                        </p:tgtEl>
                                        <p:attrNameLst>
                                          <p:attrName>style.visibility</p:attrName>
                                        </p:attrNameLst>
                                      </p:cBhvr>
                                      <p:to>
                                        <p:strVal val="visible"/>
                                      </p:to>
                                    </p:set>
                                    <p:animEffect transition="in" filter="wipe(down)">
                                      <p:cBhvr>
                                        <p:cTn id="21" dur="500"/>
                                        <p:tgtEl>
                                          <p:spTgt spid="172071"/>
                                        </p:tgtEl>
                                      </p:cBhvr>
                                    </p:animEffect>
                                  </p:childTnLst>
                                </p:cTn>
                              </p:par>
                            </p:childTnLst>
                          </p:cTn>
                        </p:par>
                        <p:par>
                          <p:cTn id="22" fill="hold" nodeType="afterGroup">
                            <p:stCondLst>
                              <p:cond delay="500"/>
                            </p:stCondLst>
                            <p:childTnLst>
                              <p:par>
                                <p:cTn id="23" presetID="4" presetClass="entr" presetSubtype="16" fill="hold" grpId="0" nodeType="afterEffect">
                                  <p:stCondLst>
                                    <p:cond delay="0"/>
                                  </p:stCondLst>
                                  <p:childTnLst>
                                    <p:set>
                                      <p:cBhvr>
                                        <p:cTn id="24" dur="1" fill="hold">
                                          <p:stCondLst>
                                            <p:cond delay="0"/>
                                          </p:stCondLst>
                                        </p:cTn>
                                        <p:tgtEl>
                                          <p:spTgt spid="172063"/>
                                        </p:tgtEl>
                                        <p:attrNameLst>
                                          <p:attrName>style.visibility</p:attrName>
                                        </p:attrNameLst>
                                      </p:cBhvr>
                                      <p:to>
                                        <p:strVal val="visible"/>
                                      </p:to>
                                    </p:set>
                                    <p:animEffect transition="in" filter="box(in)">
                                      <p:cBhvr>
                                        <p:cTn id="25" dur="500"/>
                                        <p:tgtEl>
                                          <p:spTgt spid="17206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72081"/>
                                        </p:tgtEl>
                                        <p:attrNameLst>
                                          <p:attrName>style.visibility</p:attrName>
                                        </p:attrNameLst>
                                      </p:cBhvr>
                                      <p:to>
                                        <p:strVal val="visible"/>
                                      </p:to>
                                    </p:set>
                                    <p:animEffect transition="in" filter="blinds(horizontal)">
                                      <p:cBhvr>
                                        <p:cTn id="30" dur="500"/>
                                        <p:tgtEl>
                                          <p:spTgt spid="172081"/>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172072"/>
                                        </p:tgtEl>
                                        <p:attrNameLst>
                                          <p:attrName>style.visibility</p:attrName>
                                        </p:attrNameLst>
                                      </p:cBhvr>
                                      <p:to>
                                        <p:strVal val="visible"/>
                                      </p:to>
                                    </p:set>
                                    <p:animEffect transition="in" filter="wipe(up)">
                                      <p:cBhvr>
                                        <p:cTn id="35" dur="500"/>
                                        <p:tgtEl>
                                          <p:spTgt spid="172072"/>
                                        </p:tgtEl>
                                      </p:cBhvr>
                                    </p:animEffect>
                                  </p:childTnLst>
                                </p:cTn>
                              </p:par>
                            </p:childTnLst>
                          </p:cTn>
                        </p:par>
                        <p:par>
                          <p:cTn id="36" fill="hold" nodeType="afterGroup">
                            <p:stCondLst>
                              <p:cond delay="500"/>
                            </p:stCondLst>
                            <p:childTnLst>
                              <p:par>
                                <p:cTn id="37" presetID="4" presetClass="entr" presetSubtype="16" fill="hold" grpId="0" nodeType="afterEffect">
                                  <p:stCondLst>
                                    <p:cond delay="0"/>
                                  </p:stCondLst>
                                  <p:childTnLst>
                                    <p:set>
                                      <p:cBhvr>
                                        <p:cTn id="38" dur="1" fill="hold">
                                          <p:stCondLst>
                                            <p:cond delay="0"/>
                                          </p:stCondLst>
                                        </p:cTn>
                                        <p:tgtEl>
                                          <p:spTgt spid="172065"/>
                                        </p:tgtEl>
                                        <p:attrNameLst>
                                          <p:attrName>style.visibility</p:attrName>
                                        </p:attrNameLst>
                                      </p:cBhvr>
                                      <p:to>
                                        <p:strVal val="visible"/>
                                      </p:to>
                                    </p:set>
                                    <p:animEffect transition="in" filter="box(in)">
                                      <p:cBhvr>
                                        <p:cTn id="39" dur="500"/>
                                        <p:tgtEl>
                                          <p:spTgt spid="172065"/>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172082"/>
                                        </p:tgtEl>
                                        <p:attrNameLst>
                                          <p:attrName>style.visibility</p:attrName>
                                        </p:attrNameLst>
                                      </p:cBhvr>
                                      <p:to>
                                        <p:strVal val="visible"/>
                                      </p:to>
                                    </p:set>
                                    <p:animEffect transition="in" filter="blinds(horizontal)">
                                      <p:cBhvr>
                                        <p:cTn id="44" dur="500"/>
                                        <p:tgtEl>
                                          <p:spTgt spid="172082"/>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72073"/>
                                        </p:tgtEl>
                                        <p:attrNameLst>
                                          <p:attrName>style.visibility</p:attrName>
                                        </p:attrNameLst>
                                      </p:cBhvr>
                                      <p:to>
                                        <p:strVal val="visible"/>
                                      </p:to>
                                    </p:set>
                                    <p:animEffect transition="in" filter="wipe(up)">
                                      <p:cBhvr>
                                        <p:cTn id="49" dur="500"/>
                                        <p:tgtEl>
                                          <p:spTgt spid="172073"/>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72091"/>
                                        </p:tgtEl>
                                        <p:attrNameLst>
                                          <p:attrName>style.visibility</p:attrName>
                                        </p:attrNameLst>
                                      </p:cBhvr>
                                      <p:to>
                                        <p:strVal val="visible"/>
                                      </p:to>
                                    </p:set>
                                    <p:anim calcmode="lin" valueType="num">
                                      <p:cBhvr additive="base">
                                        <p:cTn id="54" dur="500" fill="hold"/>
                                        <p:tgtEl>
                                          <p:spTgt spid="172091"/>
                                        </p:tgtEl>
                                        <p:attrNameLst>
                                          <p:attrName>ppt_x</p:attrName>
                                        </p:attrNameLst>
                                      </p:cBhvr>
                                      <p:tavLst>
                                        <p:tav tm="0">
                                          <p:val>
                                            <p:strVal val="#ppt_x"/>
                                          </p:val>
                                        </p:tav>
                                        <p:tav tm="100000">
                                          <p:val>
                                            <p:strVal val="#ppt_x"/>
                                          </p:val>
                                        </p:tav>
                                      </p:tavLst>
                                    </p:anim>
                                    <p:anim calcmode="lin" valueType="num">
                                      <p:cBhvr additive="base">
                                        <p:cTn id="55" dur="500" fill="hold"/>
                                        <p:tgtEl>
                                          <p:spTgt spid="172091"/>
                                        </p:tgtEl>
                                        <p:attrNameLst>
                                          <p:attrName>ppt_y</p:attrName>
                                        </p:attrNameLst>
                                      </p:cBhvr>
                                      <p:tavLst>
                                        <p:tav tm="0">
                                          <p:val>
                                            <p:strVal val="1+#ppt_h/2"/>
                                          </p:val>
                                        </p:tav>
                                        <p:tav tm="100000">
                                          <p:val>
                                            <p:strVal val="#ppt_y"/>
                                          </p:val>
                                        </p:tav>
                                      </p:tavLst>
                                    </p:anim>
                                  </p:childTnLst>
                                </p:cTn>
                              </p:par>
                            </p:childTnLst>
                          </p:cTn>
                        </p:par>
                        <p:par>
                          <p:cTn id="56" fill="hold" nodeType="afterGroup">
                            <p:stCondLst>
                              <p:cond delay="500"/>
                            </p:stCondLst>
                            <p:childTnLst>
                              <p:par>
                                <p:cTn id="57" presetID="4" presetClass="entr" presetSubtype="16" fill="hold" grpId="0" nodeType="afterEffect">
                                  <p:stCondLst>
                                    <p:cond delay="0"/>
                                  </p:stCondLst>
                                  <p:childTnLst>
                                    <p:set>
                                      <p:cBhvr>
                                        <p:cTn id="58" dur="1" fill="hold">
                                          <p:stCondLst>
                                            <p:cond delay="0"/>
                                          </p:stCondLst>
                                        </p:cTn>
                                        <p:tgtEl>
                                          <p:spTgt spid="172064"/>
                                        </p:tgtEl>
                                        <p:attrNameLst>
                                          <p:attrName>style.visibility</p:attrName>
                                        </p:attrNameLst>
                                      </p:cBhvr>
                                      <p:to>
                                        <p:strVal val="visible"/>
                                      </p:to>
                                    </p:set>
                                    <p:animEffect transition="in" filter="box(in)">
                                      <p:cBhvr>
                                        <p:cTn id="59" dur="500"/>
                                        <p:tgtEl>
                                          <p:spTgt spid="172064"/>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72074"/>
                                        </p:tgtEl>
                                        <p:attrNameLst>
                                          <p:attrName>style.visibility</p:attrName>
                                        </p:attrNameLst>
                                      </p:cBhvr>
                                      <p:to>
                                        <p:strVal val="visible"/>
                                      </p:to>
                                    </p:set>
                                    <p:animEffect transition="in" filter="wipe(down)">
                                      <p:cBhvr>
                                        <p:cTn id="64" dur="500"/>
                                        <p:tgtEl>
                                          <p:spTgt spid="172074"/>
                                        </p:tgtEl>
                                      </p:cBhvr>
                                    </p:animEffect>
                                  </p:childTnLst>
                                </p:cTn>
                              </p:par>
                            </p:childTnLst>
                          </p:cTn>
                        </p:par>
                        <p:par>
                          <p:cTn id="65" fill="hold" nodeType="afterGroup">
                            <p:stCondLst>
                              <p:cond delay="500"/>
                            </p:stCondLst>
                            <p:childTnLst>
                              <p:par>
                                <p:cTn id="66" presetID="4" presetClass="entr" presetSubtype="16" fill="hold" grpId="0" nodeType="afterEffect">
                                  <p:stCondLst>
                                    <p:cond delay="0"/>
                                  </p:stCondLst>
                                  <p:childTnLst>
                                    <p:set>
                                      <p:cBhvr>
                                        <p:cTn id="67" dur="1" fill="hold">
                                          <p:stCondLst>
                                            <p:cond delay="0"/>
                                          </p:stCondLst>
                                        </p:cTn>
                                        <p:tgtEl>
                                          <p:spTgt spid="172066"/>
                                        </p:tgtEl>
                                        <p:attrNameLst>
                                          <p:attrName>style.visibility</p:attrName>
                                        </p:attrNameLst>
                                      </p:cBhvr>
                                      <p:to>
                                        <p:strVal val="visible"/>
                                      </p:to>
                                    </p:set>
                                    <p:animEffect transition="in" filter="box(in)">
                                      <p:cBhvr>
                                        <p:cTn id="68" dur="500"/>
                                        <p:tgtEl>
                                          <p:spTgt spid="172066"/>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3" presetClass="entr" presetSubtype="10" fill="hold" grpId="0" nodeType="clickEffect">
                                  <p:stCondLst>
                                    <p:cond delay="0"/>
                                  </p:stCondLst>
                                  <p:childTnLst>
                                    <p:set>
                                      <p:cBhvr>
                                        <p:cTn id="72" dur="1" fill="hold">
                                          <p:stCondLst>
                                            <p:cond delay="0"/>
                                          </p:stCondLst>
                                        </p:cTn>
                                        <p:tgtEl>
                                          <p:spTgt spid="172090"/>
                                        </p:tgtEl>
                                        <p:attrNameLst>
                                          <p:attrName>style.visibility</p:attrName>
                                        </p:attrNameLst>
                                      </p:cBhvr>
                                      <p:to>
                                        <p:strVal val="visible"/>
                                      </p:to>
                                    </p:set>
                                    <p:animEffect transition="in" filter="blinds(horizontal)">
                                      <p:cBhvr>
                                        <p:cTn id="73" dur="500"/>
                                        <p:tgtEl>
                                          <p:spTgt spid="172090"/>
                                        </p:tgtEl>
                                      </p:cBhvr>
                                    </p:animEffect>
                                  </p:childTnLst>
                                </p:cTn>
                              </p:par>
                            </p:childTnLst>
                          </p:cTn>
                        </p:par>
                      </p:childTnLst>
                    </p:cTn>
                  </p:par>
                  <p:par>
                    <p:cTn id="74" fill="hold" nodeType="clickPar">
                      <p:stCondLst>
                        <p:cond delay="indefinite"/>
                      </p:stCondLst>
                      <p:childTnLst>
                        <p:par>
                          <p:cTn id="75" fill="hold" nodeType="afterGroup">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172075"/>
                                        </p:tgtEl>
                                        <p:attrNameLst>
                                          <p:attrName>style.visibility</p:attrName>
                                        </p:attrNameLst>
                                      </p:cBhvr>
                                      <p:to>
                                        <p:strVal val="visible"/>
                                      </p:to>
                                    </p:set>
                                    <p:animEffect transition="in" filter="wipe(down)">
                                      <p:cBhvr>
                                        <p:cTn id="78" dur="500"/>
                                        <p:tgtEl>
                                          <p:spTgt spid="172075"/>
                                        </p:tgtEl>
                                      </p:cBhvr>
                                    </p:animEffect>
                                  </p:childTnLst>
                                </p:cTn>
                              </p:par>
                            </p:childTnLst>
                          </p:cTn>
                        </p:par>
                        <p:par>
                          <p:cTn id="79" fill="hold" nodeType="afterGroup">
                            <p:stCondLst>
                              <p:cond delay="500"/>
                            </p:stCondLst>
                            <p:childTnLst>
                              <p:par>
                                <p:cTn id="80" presetID="4" presetClass="entr" presetSubtype="16" fill="hold" grpId="0" nodeType="afterEffect">
                                  <p:stCondLst>
                                    <p:cond delay="0"/>
                                  </p:stCondLst>
                                  <p:childTnLst>
                                    <p:set>
                                      <p:cBhvr>
                                        <p:cTn id="81" dur="1" fill="hold">
                                          <p:stCondLst>
                                            <p:cond delay="0"/>
                                          </p:stCondLst>
                                        </p:cTn>
                                        <p:tgtEl>
                                          <p:spTgt spid="172067"/>
                                        </p:tgtEl>
                                        <p:attrNameLst>
                                          <p:attrName>style.visibility</p:attrName>
                                        </p:attrNameLst>
                                      </p:cBhvr>
                                      <p:to>
                                        <p:strVal val="visible"/>
                                      </p:to>
                                    </p:set>
                                    <p:animEffect transition="in" filter="box(in)">
                                      <p:cBhvr>
                                        <p:cTn id="82" dur="500"/>
                                        <p:tgtEl>
                                          <p:spTgt spid="172067"/>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72084"/>
                                        </p:tgtEl>
                                        <p:attrNameLst>
                                          <p:attrName>style.visibility</p:attrName>
                                        </p:attrNameLst>
                                      </p:cBhvr>
                                      <p:to>
                                        <p:strVal val="visible"/>
                                      </p:to>
                                    </p:set>
                                    <p:animEffect transition="in" filter="blinds(horizontal)">
                                      <p:cBhvr>
                                        <p:cTn id="87" dur="500"/>
                                        <p:tgtEl>
                                          <p:spTgt spid="172084"/>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22" presetClass="entr" presetSubtype="1" fill="hold" grpId="0" nodeType="clickEffect">
                                  <p:stCondLst>
                                    <p:cond delay="0"/>
                                  </p:stCondLst>
                                  <p:childTnLst>
                                    <p:set>
                                      <p:cBhvr>
                                        <p:cTn id="91" dur="1" fill="hold">
                                          <p:stCondLst>
                                            <p:cond delay="0"/>
                                          </p:stCondLst>
                                        </p:cTn>
                                        <p:tgtEl>
                                          <p:spTgt spid="172076"/>
                                        </p:tgtEl>
                                        <p:attrNameLst>
                                          <p:attrName>style.visibility</p:attrName>
                                        </p:attrNameLst>
                                      </p:cBhvr>
                                      <p:to>
                                        <p:strVal val="visible"/>
                                      </p:to>
                                    </p:set>
                                    <p:animEffect transition="in" filter="wipe(up)">
                                      <p:cBhvr>
                                        <p:cTn id="92" dur="500"/>
                                        <p:tgtEl>
                                          <p:spTgt spid="172076"/>
                                        </p:tgtEl>
                                      </p:cBhvr>
                                    </p:animEffect>
                                  </p:childTnLst>
                                </p:cTn>
                              </p:par>
                            </p:childTnLst>
                          </p:cTn>
                        </p:par>
                        <p:par>
                          <p:cTn id="93" fill="hold" nodeType="afterGroup">
                            <p:stCondLst>
                              <p:cond delay="500"/>
                            </p:stCondLst>
                            <p:childTnLst>
                              <p:par>
                                <p:cTn id="94" presetID="4" presetClass="entr" presetSubtype="16" fill="hold" grpId="0" nodeType="afterEffect">
                                  <p:stCondLst>
                                    <p:cond delay="0"/>
                                  </p:stCondLst>
                                  <p:childTnLst>
                                    <p:set>
                                      <p:cBhvr>
                                        <p:cTn id="95" dur="1" fill="hold">
                                          <p:stCondLst>
                                            <p:cond delay="0"/>
                                          </p:stCondLst>
                                        </p:cTn>
                                        <p:tgtEl>
                                          <p:spTgt spid="172068"/>
                                        </p:tgtEl>
                                        <p:attrNameLst>
                                          <p:attrName>style.visibility</p:attrName>
                                        </p:attrNameLst>
                                      </p:cBhvr>
                                      <p:to>
                                        <p:strVal val="visible"/>
                                      </p:to>
                                    </p:set>
                                    <p:animEffect transition="in" filter="box(in)">
                                      <p:cBhvr>
                                        <p:cTn id="96" dur="500"/>
                                        <p:tgtEl>
                                          <p:spTgt spid="172068"/>
                                        </p:tgtEl>
                                      </p:cBhvr>
                                    </p:animEffect>
                                  </p:childTnLst>
                                </p:cTn>
                              </p:par>
                            </p:childTnLst>
                          </p:cTn>
                        </p:par>
                      </p:childTnLst>
                    </p:cTn>
                  </p:par>
                  <p:par>
                    <p:cTn id="97" fill="hold" nodeType="clickPar">
                      <p:stCondLst>
                        <p:cond delay="indefinite"/>
                      </p:stCondLst>
                      <p:childTnLst>
                        <p:par>
                          <p:cTn id="98" fill="hold" nodeType="afterGroup">
                            <p:stCondLst>
                              <p:cond delay="0"/>
                            </p:stCondLst>
                            <p:childTnLst>
                              <p:par>
                                <p:cTn id="99" presetID="3" presetClass="entr" presetSubtype="10" fill="hold" nodeType="clickEffect">
                                  <p:stCondLst>
                                    <p:cond delay="0"/>
                                  </p:stCondLst>
                                  <p:childTnLst>
                                    <p:set>
                                      <p:cBhvr>
                                        <p:cTn id="100" dur="1" fill="hold">
                                          <p:stCondLst>
                                            <p:cond delay="0"/>
                                          </p:stCondLst>
                                        </p:cTn>
                                        <p:tgtEl>
                                          <p:spTgt spid="172083">
                                            <p:txEl>
                                              <p:pRg st="0" end="0"/>
                                            </p:txEl>
                                          </p:spTgt>
                                        </p:tgtEl>
                                        <p:attrNameLst>
                                          <p:attrName>style.visibility</p:attrName>
                                        </p:attrNameLst>
                                      </p:cBhvr>
                                      <p:to>
                                        <p:strVal val="visible"/>
                                      </p:to>
                                    </p:set>
                                    <p:animEffect transition="in" filter="blinds(horizontal)">
                                      <p:cBhvr>
                                        <p:cTn id="101" dur="500"/>
                                        <p:tgtEl>
                                          <p:spTgt spid="172083">
                                            <p:txEl>
                                              <p:pRg st="0" end="0"/>
                                            </p:txEl>
                                          </p:spTgt>
                                        </p:tgtEl>
                                      </p:cBhvr>
                                    </p:animEffect>
                                  </p:childTnLst>
                                </p:cTn>
                              </p:par>
                            </p:childTnLst>
                          </p:cTn>
                        </p:par>
                      </p:childTnLst>
                    </p:cTn>
                  </p:par>
                  <p:par>
                    <p:cTn id="102" fill="hold" nodeType="clickPar">
                      <p:stCondLst>
                        <p:cond delay="indefinite"/>
                      </p:stCondLst>
                      <p:childTnLst>
                        <p:par>
                          <p:cTn id="103" fill="hold" nodeType="afterGroup">
                            <p:stCondLst>
                              <p:cond delay="0"/>
                            </p:stCondLst>
                            <p:childTnLst>
                              <p:par>
                                <p:cTn id="104" presetID="22" presetClass="entr" presetSubtype="4" fill="hold" grpId="0" nodeType="clickEffect">
                                  <p:stCondLst>
                                    <p:cond delay="0"/>
                                  </p:stCondLst>
                                  <p:childTnLst>
                                    <p:set>
                                      <p:cBhvr>
                                        <p:cTn id="105" dur="1" fill="hold">
                                          <p:stCondLst>
                                            <p:cond delay="0"/>
                                          </p:stCondLst>
                                        </p:cTn>
                                        <p:tgtEl>
                                          <p:spTgt spid="172077"/>
                                        </p:tgtEl>
                                        <p:attrNameLst>
                                          <p:attrName>style.visibility</p:attrName>
                                        </p:attrNameLst>
                                      </p:cBhvr>
                                      <p:to>
                                        <p:strVal val="visible"/>
                                      </p:to>
                                    </p:set>
                                    <p:animEffect transition="in" filter="wipe(down)">
                                      <p:cBhvr>
                                        <p:cTn id="106" dur="500"/>
                                        <p:tgtEl>
                                          <p:spTgt spid="172077"/>
                                        </p:tgtEl>
                                      </p:cBhvr>
                                    </p:animEffect>
                                  </p:childTnLst>
                                </p:cTn>
                              </p:par>
                            </p:childTnLst>
                          </p:cTn>
                        </p:par>
                        <p:par>
                          <p:cTn id="107" fill="hold" nodeType="afterGroup">
                            <p:stCondLst>
                              <p:cond delay="500"/>
                            </p:stCondLst>
                            <p:childTnLst>
                              <p:par>
                                <p:cTn id="108" presetID="4" presetClass="entr" presetSubtype="16" fill="hold" grpId="0" nodeType="afterEffect">
                                  <p:stCondLst>
                                    <p:cond delay="0"/>
                                  </p:stCondLst>
                                  <p:childTnLst>
                                    <p:set>
                                      <p:cBhvr>
                                        <p:cTn id="109" dur="1" fill="hold">
                                          <p:stCondLst>
                                            <p:cond delay="0"/>
                                          </p:stCondLst>
                                        </p:cTn>
                                        <p:tgtEl>
                                          <p:spTgt spid="172069"/>
                                        </p:tgtEl>
                                        <p:attrNameLst>
                                          <p:attrName>style.visibility</p:attrName>
                                        </p:attrNameLst>
                                      </p:cBhvr>
                                      <p:to>
                                        <p:strVal val="visible"/>
                                      </p:to>
                                    </p:set>
                                    <p:animEffect transition="in" filter="box(in)">
                                      <p:cBhvr>
                                        <p:cTn id="110" dur="500"/>
                                        <p:tgtEl>
                                          <p:spTgt spid="172069"/>
                                        </p:tgtEl>
                                      </p:cBhvr>
                                    </p:animEffect>
                                  </p:childTnLst>
                                </p:cTn>
                              </p:par>
                            </p:childTnLst>
                          </p:cTn>
                        </p:par>
                      </p:childTnLst>
                    </p:cTn>
                  </p:par>
                  <p:par>
                    <p:cTn id="111" fill="hold" nodeType="clickPar">
                      <p:stCondLst>
                        <p:cond delay="indefinite"/>
                      </p:stCondLst>
                      <p:childTnLst>
                        <p:par>
                          <p:cTn id="112" fill="hold" nodeType="afterGroup">
                            <p:stCondLst>
                              <p:cond delay="0"/>
                            </p:stCondLst>
                            <p:childTnLst>
                              <p:par>
                                <p:cTn id="113" presetID="23" presetClass="entr" presetSubtype="16" fill="hold" grpId="0" nodeType="clickEffect">
                                  <p:stCondLst>
                                    <p:cond delay="0"/>
                                  </p:stCondLst>
                                  <p:childTnLst>
                                    <p:set>
                                      <p:cBhvr>
                                        <p:cTn id="114" dur="1" fill="hold">
                                          <p:stCondLst>
                                            <p:cond delay="0"/>
                                          </p:stCondLst>
                                        </p:cTn>
                                        <p:tgtEl>
                                          <p:spTgt spid="172085"/>
                                        </p:tgtEl>
                                        <p:attrNameLst>
                                          <p:attrName>style.visibility</p:attrName>
                                        </p:attrNameLst>
                                      </p:cBhvr>
                                      <p:to>
                                        <p:strVal val="visible"/>
                                      </p:to>
                                    </p:set>
                                    <p:anim calcmode="lin" valueType="num">
                                      <p:cBhvr>
                                        <p:cTn id="115" dur="500" fill="hold"/>
                                        <p:tgtEl>
                                          <p:spTgt spid="172085"/>
                                        </p:tgtEl>
                                        <p:attrNameLst>
                                          <p:attrName>ppt_w</p:attrName>
                                        </p:attrNameLst>
                                      </p:cBhvr>
                                      <p:tavLst>
                                        <p:tav tm="0">
                                          <p:val>
                                            <p:fltVal val="0"/>
                                          </p:val>
                                        </p:tav>
                                        <p:tav tm="100000">
                                          <p:val>
                                            <p:strVal val="#ppt_w"/>
                                          </p:val>
                                        </p:tav>
                                      </p:tavLst>
                                    </p:anim>
                                    <p:anim calcmode="lin" valueType="num">
                                      <p:cBhvr>
                                        <p:cTn id="116" dur="500" fill="hold"/>
                                        <p:tgtEl>
                                          <p:spTgt spid="17208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63" grpId="0"/>
      <p:bldP spid="172064" grpId="0"/>
      <p:bldP spid="172065" grpId="0"/>
      <p:bldP spid="172066" grpId="0"/>
      <p:bldP spid="172067" grpId="0"/>
      <p:bldP spid="172068" grpId="0"/>
      <p:bldP spid="172069" grpId="0"/>
      <p:bldP spid="172070" grpId="0"/>
      <p:bldP spid="172071" grpId="0"/>
      <p:bldP spid="172072" grpId="0"/>
      <p:bldP spid="172073" grpId="0"/>
      <p:bldP spid="172074" grpId="0"/>
      <p:bldP spid="172075" grpId="0"/>
      <p:bldP spid="172076" grpId="0"/>
      <p:bldP spid="172077" grpId="0"/>
      <p:bldP spid="172079" grpId="0"/>
      <p:bldP spid="172080" grpId="0"/>
      <p:bldP spid="172081" grpId="0"/>
      <p:bldP spid="172082" grpId="0"/>
      <p:bldP spid="172084" grpId="0"/>
      <p:bldP spid="172085" grpId="0"/>
      <p:bldP spid="172090" grpId="0"/>
      <p:bldP spid="172091"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89163" name="Group 75"/>
          <p:cNvGraphicFramePr>
            <a:graphicFrameLocks noGrp="1"/>
          </p:cNvGraphicFramePr>
          <p:nvPr>
            <p:extLst>
              <p:ext uri="{D42A27DB-BD31-4B8C-83A1-F6EECF244321}">
                <p14:modId xmlns:p14="http://schemas.microsoft.com/office/powerpoint/2010/main" val="3747468553"/>
              </p:ext>
            </p:extLst>
          </p:nvPr>
        </p:nvGraphicFramePr>
        <p:xfrm>
          <a:off x="171451" y="1112359"/>
          <a:ext cx="11887872" cy="5105560"/>
        </p:xfrm>
        <a:graphic>
          <a:graphicData uri="http://schemas.openxmlformats.org/drawingml/2006/table">
            <a:tbl>
              <a:tblPr/>
              <a:tblGrid>
                <a:gridCol w="880091"/>
                <a:gridCol w="977389"/>
                <a:gridCol w="3418648"/>
                <a:gridCol w="1941509"/>
                <a:gridCol w="4670235"/>
              </a:tblGrid>
              <a:tr h="527559">
                <a:tc grid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Pct val="75000"/>
                        <a:buFontTx/>
                        <a:buNone/>
                      </a:pPr>
                      <a:r>
                        <a:rPr kumimoji="1" lang="zh-CN" altLang="en-US" sz="2800" b="1" i="0" u="none" strike="noStrike" cap="none" normalizeH="0" baseline="0" smtClean="0">
                          <a:ln>
                            <a:noFill/>
                          </a:ln>
                          <a:solidFill>
                            <a:srgbClr val="000000"/>
                          </a:solidFill>
                          <a:effectLst/>
                          <a:latin typeface="Arial" pitchFamily="34" charset="0"/>
                          <a:ea typeface="黑体" pitchFamily="49" charset="-122"/>
                        </a:rPr>
                        <a:t>产  生</a:t>
                      </a:r>
                      <a:endParaRPr kumimoji="0" lang="zh-CN" altLang="en-US" sz="2800" b="1" i="0" u="none" strike="noStrike" cap="none" normalizeH="0" baseline="0" smtClean="0">
                        <a:ln>
                          <a:noFill/>
                        </a:ln>
                        <a:solidFill>
                          <a:srgbClr val="000000"/>
                        </a:solidFill>
                        <a:effectLst/>
                        <a:latin typeface="Arial" pitchFamily="34" charset="0"/>
                        <a:ea typeface="黑体" pitchFamily="49"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bg1"/>
                        </a:buClr>
                        <a:buSzPct val="75000"/>
                        <a:buFontTx/>
                        <a:buNone/>
                      </a:pPr>
                      <a:r>
                        <a:rPr kumimoji="1" lang="zh-CN" altLang="en-US" sz="2800" b="1" i="0" u="none" strike="noStrike" cap="none" normalizeH="0" baseline="0" smtClean="0">
                          <a:ln>
                            <a:noFill/>
                          </a:ln>
                          <a:solidFill>
                            <a:srgbClr val="000000"/>
                          </a:solidFill>
                          <a:effectLst/>
                          <a:latin typeface="Arial" pitchFamily="34" charset="0"/>
                          <a:ea typeface="黑体" pitchFamily="49" charset="-122"/>
                        </a:rPr>
                        <a:t>任期</a:t>
                      </a:r>
                      <a:endParaRPr kumimoji="0" lang="zh-CN" altLang="en-US" sz="2800" b="1" i="0" u="none" strike="noStrike" cap="none" normalizeH="0" baseline="0" smtClean="0">
                        <a:ln>
                          <a:noFill/>
                        </a:ln>
                        <a:solidFill>
                          <a:srgbClr val="000000"/>
                        </a:solidFill>
                        <a:effectLst/>
                        <a:latin typeface="Arial" pitchFamily="34" charset="0"/>
                        <a:ea typeface="黑体" pitchFamily="49"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20000"/>
                        </a:spcBef>
                        <a:spcAft>
                          <a:spcPct val="0"/>
                        </a:spcAft>
                        <a:buClr>
                          <a:schemeClr val="bg1"/>
                        </a:buClr>
                        <a:buSzPct val="75000"/>
                        <a:buFontTx/>
                        <a:buNone/>
                      </a:pPr>
                      <a:r>
                        <a:rPr kumimoji="1" lang="zh-CN" altLang="en-US" sz="2800" b="1" i="0" u="none" strike="noStrike" cap="none" normalizeH="0" baseline="0" smtClean="0">
                          <a:ln>
                            <a:noFill/>
                          </a:ln>
                          <a:solidFill>
                            <a:srgbClr val="000000"/>
                          </a:solidFill>
                          <a:effectLst/>
                          <a:latin typeface="Arial" pitchFamily="34" charset="0"/>
                          <a:ea typeface="黑体" pitchFamily="49" charset="-122"/>
                        </a:rPr>
                        <a:t>权力</a:t>
                      </a:r>
                      <a:endParaRPr kumimoji="0" lang="zh-CN" altLang="en-US" sz="2800" b="1" i="0" u="none" strike="noStrike" cap="none" normalizeH="0" baseline="0" smtClean="0">
                        <a:ln>
                          <a:noFill/>
                        </a:ln>
                        <a:solidFill>
                          <a:srgbClr val="000000"/>
                        </a:solidFill>
                        <a:effectLst/>
                        <a:latin typeface="Arial" pitchFamily="34" charset="0"/>
                        <a:ea typeface="黑体" pitchFamily="49"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645391">
                <a:tc grid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39490">
                <a:tc row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65561">
                <a:tc vMerge="1">
                  <a:txBody>
                    <a:bodyPr vert="horz" wrap="square"/>
                    <a:lstStyle/>
                    <a:p>
                      <a:endParaRPr lang="zh-CN" altLang="en-US"/>
                    </a:p>
                  </a:txBody>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27559">
                <a:tc grid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gridSpan="3">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8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89119" name="Text Box 31"/>
          <p:cNvSpPr txBox="1">
            <a:spLocks noChangeArrowheads="1"/>
          </p:cNvSpPr>
          <p:nvPr/>
        </p:nvSpPr>
        <p:spPr bwMode="auto">
          <a:xfrm>
            <a:off x="4267200" y="1066800"/>
            <a:ext cx="152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kumimoji="1" lang="zh-CN" altLang="zh-CN" sz="2400">
              <a:latin typeface="Times New Roman" pitchFamily="18" charset="0"/>
            </a:endParaRPr>
          </a:p>
        </p:txBody>
      </p:sp>
      <p:sp>
        <p:nvSpPr>
          <p:cNvPr id="89120" name="Text Box 32"/>
          <p:cNvSpPr txBox="1">
            <a:spLocks noChangeArrowheads="1"/>
          </p:cNvSpPr>
          <p:nvPr/>
        </p:nvSpPr>
        <p:spPr bwMode="auto">
          <a:xfrm>
            <a:off x="2032000" y="1600200"/>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endParaRPr kumimoji="1" lang="zh-CN" altLang="zh-CN" sz="2400">
              <a:latin typeface="Times New Roman" panose="02020603050405020304" pitchFamily="18" charset="0"/>
            </a:endParaRPr>
          </a:p>
        </p:txBody>
      </p:sp>
      <p:sp>
        <p:nvSpPr>
          <p:cNvPr id="89121" name="Text Box 33"/>
          <p:cNvSpPr txBox="1">
            <a:spLocks noChangeArrowheads="1"/>
          </p:cNvSpPr>
          <p:nvPr/>
        </p:nvSpPr>
        <p:spPr bwMode="auto">
          <a:xfrm>
            <a:off x="223705" y="1874043"/>
            <a:ext cx="160423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20000"/>
              </a:spcBef>
            </a:pPr>
            <a:r>
              <a:rPr kumimoji="1" lang="zh-CN" altLang="en-US" sz="2800" b="1">
                <a:solidFill>
                  <a:srgbClr val="FF3300"/>
                </a:solidFill>
                <a:latin typeface="Times New Roman" panose="02020603050405020304" pitchFamily="18" charset="0"/>
                <a:ea typeface="黑体" pitchFamily="49" charset="-122"/>
              </a:rPr>
              <a:t>行政权：</a:t>
            </a:r>
          </a:p>
        </p:txBody>
      </p:sp>
      <p:sp>
        <p:nvSpPr>
          <p:cNvPr id="89123" name="Text Box 35"/>
          <p:cNvSpPr txBox="1">
            <a:spLocks noChangeArrowheads="1"/>
          </p:cNvSpPr>
          <p:nvPr/>
        </p:nvSpPr>
        <p:spPr bwMode="auto">
          <a:xfrm>
            <a:off x="2336800" y="2133600"/>
            <a:ext cx="3168651"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20000"/>
              </a:spcBef>
            </a:pPr>
            <a:r>
              <a:rPr kumimoji="1" lang="zh-CN" altLang="en-US" sz="2400" b="1">
                <a:solidFill>
                  <a:srgbClr val="000000"/>
                </a:solidFill>
                <a:latin typeface="Times New Roman" panose="02020603050405020304" pitchFamily="18" charset="0"/>
                <a:ea typeface="黑体" pitchFamily="49" charset="-122"/>
              </a:rPr>
              <a:t>由参议院和众议院联席会议选举产生</a:t>
            </a:r>
          </a:p>
        </p:txBody>
      </p:sp>
      <p:sp>
        <p:nvSpPr>
          <p:cNvPr id="89124" name="Text Box 36"/>
          <p:cNvSpPr txBox="1">
            <a:spLocks noChangeArrowheads="1"/>
          </p:cNvSpPr>
          <p:nvPr/>
        </p:nvSpPr>
        <p:spPr bwMode="auto">
          <a:xfrm>
            <a:off x="2032000" y="3505200"/>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endParaRPr kumimoji="1" lang="zh-CN" altLang="zh-CN" sz="2400">
              <a:latin typeface="Times New Roman" panose="02020603050405020304" pitchFamily="18" charset="0"/>
            </a:endParaRPr>
          </a:p>
        </p:txBody>
      </p:sp>
      <p:sp>
        <p:nvSpPr>
          <p:cNvPr id="89125" name="Text Box 37"/>
          <p:cNvSpPr txBox="1">
            <a:spLocks noChangeArrowheads="1"/>
          </p:cNvSpPr>
          <p:nvPr/>
        </p:nvSpPr>
        <p:spPr bwMode="auto">
          <a:xfrm>
            <a:off x="2032000" y="3581400"/>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endParaRPr kumimoji="1" lang="zh-CN" altLang="zh-CN" sz="2400">
              <a:latin typeface="Times New Roman" panose="02020603050405020304" pitchFamily="18" charset="0"/>
            </a:endParaRPr>
          </a:p>
        </p:txBody>
      </p:sp>
      <p:sp>
        <p:nvSpPr>
          <p:cNvPr id="89126" name="Text Box 38"/>
          <p:cNvSpPr txBox="1">
            <a:spLocks noChangeArrowheads="1"/>
          </p:cNvSpPr>
          <p:nvPr/>
        </p:nvSpPr>
        <p:spPr bwMode="auto">
          <a:xfrm>
            <a:off x="301823" y="3806826"/>
            <a:ext cx="615553" cy="158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spcBef>
                <a:spcPct val="20000"/>
              </a:spcBef>
            </a:pPr>
            <a:r>
              <a:rPr kumimoji="1" lang="zh-CN" altLang="en-US" sz="2800" b="1">
                <a:solidFill>
                  <a:srgbClr val="FF3300"/>
                </a:solidFill>
                <a:latin typeface="Times New Roman" panose="02020603050405020304" pitchFamily="18" charset="0"/>
                <a:ea typeface="黑体" pitchFamily="49" charset="-122"/>
              </a:rPr>
              <a:t>立  法  权</a:t>
            </a:r>
            <a:endParaRPr kumimoji="1" lang="zh-CN" altLang="en-US" sz="2400" b="1">
              <a:solidFill>
                <a:srgbClr val="FF3300"/>
              </a:solidFill>
              <a:latin typeface="Times New Roman" pitchFamily="18" charset="0"/>
            </a:endParaRPr>
          </a:p>
        </p:txBody>
      </p:sp>
      <p:sp>
        <p:nvSpPr>
          <p:cNvPr id="89127" name="Text Box 39"/>
          <p:cNvSpPr txBox="1">
            <a:spLocks noChangeArrowheads="1"/>
          </p:cNvSpPr>
          <p:nvPr/>
        </p:nvSpPr>
        <p:spPr bwMode="auto">
          <a:xfrm>
            <a:off x="1212387" y="3271510"/>
            <a:ext cx="615553" cy="129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r>
              <a:rPr kumimoji="1" lang="zh-CN" altLang="en-US" sz="2800" b="1">
                <a:solidFill>
                  <a:srgbClr val="0000FF"/>
                </a:solidFill>
                <a:latin typeface="Times New Roman" panose="02020603050405020304" pitchFamily="18" charset="0"/>
                <a:ea typeface="黑体" pitchFamily="49" charset="-122"/>
              </a:rPr>
              <a:t>参议院</a:t>
            </a:r>
          </a:p>
        </p:txBody>
      </p:sp>
      <p:sp>
        <p:nvSpPr>
          <p:cNvPr id="89128" name="Text Box 40"/>
          <p:cNvSpPr txBox="1">
            <a:spLocks noChangeArrowheads="1"/>
          </p:cNvSpPr>
          <p:nvPr/>
        </p:nvSpPr>
        <p:spPr bwMode="auto">
          <a:xfrm>
            <a:off x="1212385" y="4449763"/>
            <a:ext cx="615553"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r>
              <a:rPr kumimoji="1" lang="zh-CN" altLang="en-US" sz="2800" b="1">
                <a:solidFill>
                  <a:srgbClr val="0000FF"/>
                </a:solidFill>
                <a:latin typeface="Times New Roman" panose="02020603050405020304" pitchFamily="18" charset="0"/>
                <a:ea typeface="黑体" pitchFamily="49" charset="-122"/>
              </a:rPr>
              <a:t>众议院</a:t>
            </a:r>
          </a:p>
        </p:txBody>
      </p:sp>
      <p:sp>
        <p:nvSpPr>
          <p:cNvPr id="89129" name="Text Box 41"/>
          <p:cNvSpPr txBox="1">
            <a:spLocks noChangeArrowheads="1"/>
          </p:cNvSpPr>
          <p:nvPr/>
        </p:nvSpPr>
        <p:spPr bwMode="auto">
          <a:xfrm>
            <a:off x="5588000" y="2133600"/>
            <a:ext cx="172931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r>
              <a:rPr kumimoji="1" lang="en-US" altLang="zh-CN" sz="2400" b="1">
                <a:solidFill>
                  <a:srgbClr val="0000FF"/>
                </a:solidFill>
                <a:latin typeface="黑体" pitchFamily="49" charset="-122"/>
                <a:ea typeface="黑体" pitchFamily="49" charset="-122"/>
              </a:rPr>
              <a:t>7</a:t>
            </a:r>
            <a:r>
              <a:rPr kumimoji="1" lang="zh-CN" altLang="en-US" sz="2400" b="1">
                <a:solidFill>
                  <a:srgbClr val="0000FF"/>
                </a:solidFill>
                <a:latin typeface="黑体" pitchFamily="49" charset="-122"/>
                <a:ea typeface="黑体" pitchFamily="49" charset="-122"/>
              </a:rPr>
              <a:t>年</a:t>
            </a:r>
          </a:p>
          <a:p>
            <a:pPr algn="ctr" eaLnBrk="1" hangingPunct="1"/>
            <a:r>
              <a:rPr kumimoji="1" lang="zh-CN" altLang="en-US" sz="2400" b="1">
                <a:solidFill>
                  <a:srgbClr val="000000"/>
                </a:solidFill>
                <a:latin typeface="黑体" pitchFamily="49" charset="-122"/>
                <a:ea typeface="黑体" pitchFamily="49" charset="-122"/>
              </a:rPr>
              <a:t>可连选连任</a:t>
            </a:r>
          </a:p>
        </p:txBody>
      </p:sp>
      <p:sp>
        <p:nvSpPr>
          <p:cNvPr id="89130" name="Text Box 42"/>
          <p:cNvSpPr txBox="1">
            <a:spLocks noChangeArrowheads="1"/>
          </p:cNvSpPr>
          <p:nvPr/>
        </p:nvSpPr>
        <p:spPr bwMode="auto">
          <a:xfrm>
            <a:off x="7416800" y="1905000"/>
            <a:ext cx="4368800" cy="1421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lnSpc>
                <a:spcPct val="90000"/>
              </a:lnSpc>
              <a:spcBef>
                <a:spcPct val="50000"/>
              </a:spcBef>
            </a:pPr>
            <a:r>
              <a:rPr kumimoji="1" lang="en-US" altLang="zh-CN" sz="2400" b="1">
                <a:solidFill>
                  <a:srgbClr val="000000"/>
                </a:solidFill>
              </a:rPr>
              <a:t>①</a:t>
            </a:r>
            <a:r>
              <a:rPr kumimoji="1" lang="zh-CN" altLang="en-US" sz="2400" b="1">
                <a:solidFill>
                  <a:srgbClr val="000000"/>
                </a:solidFill>
                <a:latin typeface="Times New Roman" panose="02020603050405020304" pitchFamily="18" charset="0"/>
                <a:ea typeface="黑体" pitchFamily="49" charset="-122"/>
              </a:rPr>
              <a:t>有权任命部长和一切军政要员</a:t>
            </a:r>
            <a:r>
              <a:rPr kumimoji="1" lang="en-US" altLang="zh-CN" sz="2400" b="1">
                <a:solidFill>
                  <a:srgbClr val="000000"/>
                </a:solidFill>
                <a:latin typeface="Times New Roman" panose="02020603050405020304" pitchFamily="18" charset="0"/>
                <a:ea typeface="黑体" pitchFamily="49" charset="-122"/>
              </a:rPr>
              <a:t>, </a:t>
            </a:r>
            <a:r>
              <a:rPr kumimoji="1" lang="en-US" altLang="zh-CN" sz="2400" b="1">
                <a:solidFill>
                  <a:srgbClr val="000000"/>
                </a:solidFill>
              </a:rPr>
              <a:t>②</a:t>
            </a:r>
            <a:r>
              <a:rPr kumimoji="1" lang="zh-CN" altLang="en-US" sz="2400" b="1">
                <a:solidFill>
                  <a:srgbClr val="000000"/>
                </a:solidFill>
                <a:latin typeface="Times New Roman" panose="02020603050405020304" pitchFamily="18" charset="0"/>
                <a:ea typeface="黑体" pitchFamily="49" charset="-122"/>
              </a:rPr>
              <a:t>缔结并批准条约</a:t>
            </a:r>
            <a:r>
              <a:rPr kumimoji="1" lang="en-US" altLang="zh-CN" sz="2400" b="1">
                <a:solidFill>
                  <a:srgbClr val="000000"/>
                </a:solidFill>
                <a:latin typeface="Times New Roman" panose="02020603050405020304" pitchFamily="18" charset="0"/>
                <a:ea typeface="黑体" pitchFamily="49" charset="-122"/>
              </a:rPr>
              <a:t>, </a:t>
            </a:r>
            <a:r>
              <a:rPr kumimoji="1" lang="en-US" altLang="zh-CN" sz="2400" b="1">
                <a:solidFill>
                  <a:srgbClr val="000000"/>
                </a:solidFill>
              </a:rPr>
              <a:t>③</a:t>
            </a:r>
            <a:r>
              <a:rPr kumimoji="1" lang="zh-CN" altLang="en-US" sz="2400" b="1">
                <a:solidFill>
                  <a:srgbClr val="000000"/>
                </a:solidFill>
                <a:latin typeface="Times New Roman" panose="02020603050405020304" pitchFamily="18" charset="0"/>
                <a:ea typeface="黑体" pitchFamily="49" charset="-122"/>
              </a:rPr>
              <a:t>有特赦权</a:t>
            </a:r>
            <a:r>
              <a:rPr kumimoji="1" lang="en-US" altLang="zh-CN" sz="2400" b="1">
                <a:solidFill>
                  <a:srgbClr val="000000"/>
                </a:solidFill>
                <a:latin typeface="Times New Roman" panose="02020603050405020304" pitchFamily="18" charset="0"/>
                <a:ea typeface="黑体" pitchFamily="49" charset="-122"/>
              </a:rPr>
              <a:t>, </a:t>
            </a:r>
            <a:r>
              <a:rPr kumimoji="1" lang="en-US" altLang="zh-CN" sz="2400" b="1">
                <a:solidFill>
                  <a:srgbClr val="000000"/>
                </a:solidFill>
              </a:rPr>
              <a:t>④</a:t>
            </a:r>
            <a:r>
              <a:rPr kumimoji="1" lang="zh-CN" altLang="en-US" sz="2400" b="1">
                <a:solidFill>
                  <a:srgbClr val="000000"/>
                </a:solidFill>
                <a:latin typeface="Times New Roman" panose="02020603050405020304" pitchFamily="18" charset="0"/>
                <a:ea typeface="黑体" pitchFamily="49" charset="-122"/>
              </a:rPr>
              <a:t>在参议院赞同下有权解散众议院</a:t>
            </a:r>
          </a:p>
        </p:txBody>
      </p:sp>
      <p:sp>
        <p:nvSpPr>
          <p:cNvPr id="89131" name="Text Box 43"/>
          <p:cNvSpPr txBox="1">
            <a:spLocks noChangeArrowheads="1"/>
          </p:cNvSpPr>
          <p:nvPr/>
        </p:nvSpPr>
        <p:spPr bwMode="auto">
          <a:xfrm>
            <a:off x="2124365" y="3416957"/>
            <a:ext cx="3251200" cy="757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lnSpc>
                <a:spcPct val="90000"/>
              </a:lnSpc>
            </a:pPr>
            <a:r>
              <a:rPr kumimoji="1" lang="zh-CN" altLang="en-US" sz="2400" b="1">
                <a:solidFill>
                  <a:srgbClr val="000000"/>
                </a:solidFill>
                <a:latin typeface="Times New Roman" panose="02020603050405020304" pitchFamily="18" charset="0"/>
                <a:ea typeface="黑体" pitchFamily="49" charset="-122"/>
              </a:rPr>
              <a:t>由地方参议会代表组成的选举委员会间接选出</a:t>
            </a:r>
          </a:p>
        </p:txBody>
      </p:sp>
      <p:sp>
        <p:nvSpPr>
          <p:cNvPr id="89132" name="Text Box 44"/>
          <p:cNvSpPr txBox="1">
            <a:spLocks noChangeArrowheads="1"/>
          </p:cNvSpPr>
          <p:nvPr/>
        </p:nvSpPr>
        <p:spPr bwMode="auto">
          <a:xfrm>
            <a:off x="5463640" y="3441899"/>
            <a:ext cx="2004484"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en-US" altLang="zh-CN" sz="2400" b="1">
                <a:solidFill>
                  <a:srgbClr val="0000FF"/>
                </a:solidFill>
                <a:latin typeface="黑体" pitchFamily="49" charset="-122"/>
                <a:ea typeface="黑体" pitchFamily="49" charset="-122"/>
              </a:rPr>
              <a:t>9</a:t>
            </a:r>
            <a:r>
              <a:rPr kumimoji="1" lang="zh-CN" altLang="en-US" sz="2400" b="1">
                <a:solidFill>
                  <a:srgbClr val="0000FF"/>
                </a:solidFill>
                <a:latin typeface="黑体" pitchFamily="49" charset="-122"/>
                <a:ea typeface="黑体" pitchFamily="49" charset="-122"/>
              </a:rPr>
              <a:t>年</a:t>
            </a:r>
            <a:r>
              <a:rPr kumimoji="1" lang="zh-CN" altLang="en-US" sz="2400" b="1">
                <a:solidFill>
                  <a:srgbClr val="000000"/>
                </a:solidFill>
                <a:latin typeface="黑体" pitchFamily="49" charset="-122"/>
                <a:ea typeface="黑体" pitchFamily="49" charset="-122"/>
              </a:rPr>
              <a:t>，每</a:t>
            </a:r>
            <a:r>
              <a:rPr kumimoji="1" lang="en-US" altLang="zh-CN" sz="2400" b="1">
                <a:solidFill>
                  <a:srgbClr val="000000"/>
                </a:solidFill>
                <a:latin typeface="黑体" pitchFamily="49" charset="-122"/>
                <a:ea typeface="黑体" pitchFamily="49" charset="-122"/>
              </a:rPr>
              <a:t>3</a:t>
            </a:r>
            <a:r>
              <a:rPr kumimoji="1" lang="zh-CN" altLang="en-US" sz="2400" b="1">
                <a:solidFill>
                  <a:srgbClr val="000000"/>
                </a:solidFill>
                <a:latin typeface="黑体" pitchFamily="49" charset="-122"/>
                <a:ea typeface="黑体" pitchFamily="49" charset="-122"/>
              </a:rPr>
              <a:t>年改选其中</a:t>
            </a:r>
            <a:r>
              <a:rPr kumimoji="1" lang="en-US" altLang="zh-CN" sz="2400" b="1">
                <a:solidFill>
                  <a:srgbClr val="000000"/>
                </a:solidFill>
                <a:latin typeface="黑体" pitchFamily="49" charset="-122"/>
                <a:ea typeface="黑体" pitchFamily="49" charset="-122"/>
              </a:rPr>
              <a:t>1/</a:t>
            </a:r>
            <a:r>
              <a:rPr kumimoji="1" lang="en-US" altLang="zh-CN" sz="2400">
                <a:solidFill>
                  <a:srgbClr val="000000"/>
                </a:solidFill>
                <a:latin typeface="黑体" pitchFamily="49" charset="-122"/>
                <a:ea typeface="黑体" pitchFamily="49" charset="-122"/>
              </a:rPr>
              <a:t>3</a:t>
            </a:r>
          </a:p>
        </p:txBody>
      </p:sp>
      <p:sp>
        <p:nvSpPr>
          <p:cNvPr id="89133" name="Text Box 45"/>
          <p:cNvSpPr txBox="1">
            <a:spLocks noChangeArrowheads="1"/>
          </p:cNvSpPr>
          <p:nvPr/>
        </p:nvSpPr>
        <p:spPr bwMode="auto">
          <a:xfrm>
            <a:off x="7518400" y="3657600"/>
            <a:ext cx="4032251"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solidFill>
                  <a:srgbClr val="000000"/>
                </a:solidFill>
                <a:latin typeface="Times New Roman" panose="02020603050405020304" pitchFamily="18" charset="0"/>
                <a:ea typeface="黑体" pitchFamily="49" charset="-122"/>
              </a:rPr>
              <a:t>有权否决众议院的议案</a:t>
            </a:r>
          </a:p>
        </p:txBody>
      </p:sp>
      <p:sp>
        <p:nvSpPr>
          <p:cNvPr id="89134" name="Text Box 46"/>
          <p:cNvSpPr txBox="1">
            <a:spLocks noChangeArrowheads="1"/>
          </p:cNvSpPr>
          <p:nvPr/>
        </p:nvSpPr>
        <p:spPr bwMode="auto">
          <a:xfrm>
            <a:off x="2124365" y="4465868"/>
            <a:ext cx="3207048"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lnSpc>
                <a:spcPct val="90000"/>
              </a:lnSpc>
              <a:spcBef>
                <a:spcPct val="50000"/>
              </a:spcBef>
            </a:pPr>
            <a:r>
              <a:rPr kumimoji="1" lang="zh-CN" altLang="en-US" sz="2400" b="1">
                <a:solidFill>
                  <a:srgbClr val="000000"/>
                </a:solidFill>
                <a:latin typeface="Times New Roman" panose="02020603050405020304" pitchFamily="18" charset="0"/>
                <a:ea typeface="黑体" pitchFamily="49" charset="-122"/>
              </a:rPr>
              <a:t>由普选产生</a:t>
            </a:r>
            <a:r>
              <a:rPr kumimoji="1" lang="en-US" altLang="zh-CN" sz="2400" b="1">
                <a:solidFill>
                  <a:srgbClr val="000000"/>
                </a:solidFill>
                <a:latin typeface="Times New Roman" panose="02020603050405020304" pitchFamily="18" charset="0"/>
                <a:ea typeface="黑体" pitchFamily="49" charset="-122"/>
              </a:rPr>
              <a:t>,</a:t>
            </a:r>
            <a:r>
              <a:rPr kumimoji="1" lang="zh-CN" altLang="en-US" sz="2400" b="1">
                <a:solidFill>
                  <a:srgbClr val="000000"/>
                </a:solidFill>
                <a:latin typeface="Times New Roman" panose="02020603050405020304" pitchFamily="18" charset="0"/>
                <a:ea typeface="黑体" pitchFamily="49" charset="-122"/>
              </a:rPr>
              <a:t>受财产资格和在法国居住时期的限制</a:t>
            </a:r>
          </a:p>
        </p:txBody>
      </p:sp>
      <p:sp>
        <p:nvSpPr>
          <p:cNvPr id="89135" name="Text Box 47"/>
          <p:cNvSpPr txBox="1">
            <a:spLocks noChangeArrowheads="1"/>
          </p:cNvSpPr>
          <p:nvPr/>
        </p:nvSpPr>
        <p:spPr bwMode="auto">
          <a:xfrm>
            <a:off x="5892800" y="4876801"/>
            <a:ext cx="1117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kumimoji="1" lang="en-US" altLang="zh-CN" sz="2800" b="1">
                <a:solidFill>
                  <a:srgbClr val="0000FF"/>
                </a:solidFill>
                <a:latin typeface="黑体" pitchFamily="49" charset="-122"/>
                <a:ea typeface="黑体" pitchFamily="49" charset="-122"/>
              </a:rPr>
              <a:t>4</a:t>
            </a:r>
            <a:r>
              <a:rPr kumimoji="1" lang="zh-CN" altLang="en-US" sz="2800" b="1">
                <a:solidFill>
                  <a:srgbClr val="0000FF"/>
                </a:solidFill>
                <a:latin typeface="黑体" pitchFamily="49" charset="-122"/>
                <a:ea typeface="黑体" pitchFamily="49" charset="-122"/>
              </a:rPr>
              <a:t>年</a:t>
            </a:r>
          </a:p>
        </p:txBody>
      </p:sp>
      <p:sp>
        <p:nvSpPr>
          <p:cNvPr id="89136" name="Text Box 48"/>
          <p:cNvSpPr txBox="1">
            <a:spLocks noChangeArrowheads="1"/>
          </p:cNvSpPr>
          <p:nvPr/>
        </p:nvSpPr>
        <p:spPr bwMode="auto">
          <a:xfrm>
            <a:off x="7620000" y="4724400"/>
            <a:ext cx="3759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kumimoji="1" lang="zh-CN" altLang="en-US" sz="2400" b="1">
                <a:solidFill>
                  <a:srgbClr val="000000"/>
                </a:solidFill>
                <a:latin typeface="Times New Roman" panose="02020603050405020304" pitchFamily="18" charset="0"/>
                <a:ea typeface="黑体" pitchFamily="49" charset="-122"/>
              </a:rPr>
              <a:t>提出并通过法案但受到总统和参议院的控制</a:t>
            </a:r>
          </a:p>
        </p:txBody>
      </p:sp>
      <p:sp>
        <p:nvSpPr>
          <p:cNvPr id="89137" name="Text Box 49"/>
          <p:cNvSpPr txBox="1">
            <a:spLocks noChangeArrowheads="1"/>
          </p:cNvSpPr>
          <p:nvPr/>
        </p:nvSpPr>
        <p:spPr bwMode="auto">
          <a:xfrm>
            <a:off x="416222" y="2462486"/>
            <a:ext cx="12192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solidFill>
                  <a:srgbClr val="0000FF"/>
                </a:solidFill>
                <a:latin typeface="Times New Roman" panose="02020603050405020304" pitchFamily="18" charset="0"/>
                <a:ea typeface="黑体" pitchFamily="49" charset="-122"/>
              </a:rPr>
              <a:t>总统</a:t>
            </a:r>
          </a:p>
        </p:txBody>
      </p:sp>
      <p:sp>
        <p:nvSpPr>
          <p:cNvPr id="89140" name="Text Box 52"/>
          <p:cNvSpPr txBox="1">
            <a:spLocks noChangeArrowheads="1"/>
          </p:cNvSpPr>
          <p:nvPr/>
        </p:nvSpPr>
        <p:spPr bwMode="auto">
          <a:xfrm>
            <a:off x="4198937" y="547686"/>
            <a:ext cx="4507442"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lang="en-US" altLang="zh-CN" sz="2800" b="1" smtClean="0">
                <a:solidFill>
                  <a:srgbClr val="000000"/>
                </a:solidFill>
                <a:ea typeface="黑体" pitchFamily="49" charset="-122"/>
              </a:rPr>
              <a:t>1875</a:t>
            </a:r>
            <a:r>
              <a:rPr lang="zh-CN" altLang="en-US" sz="2800" b="1">
                <a:solidFill>
                  <a:srgbClr val="000000"/>
                </a:solidFill>
                <a:ea typeface="黑体" pitchFamily="49" charset="-122"/>
              </a:rPr>
              <a:t>年</a:t>
            </a:r>
            <a:r>
              <a:rPr lang="zh-CN" altLang="en-US" sz="2800" b="1" smtClean="0">
                <a:solidFill>
                  <a:srgbClr val="000000"/>
                </a:solidFill>
                <a:ea typeface="黑体" pitchFamily="49" charset="-122"/>
              </a:rPr>
              <a:t>宪法确立法国共和制</a:t>
            </a:r>
            <a:endParaRPr lang="zh-CN" altLang="en-US" sz="2800" b="1">
              <a:solidFill>
                <a:srgbClr val="000000"/>
              </a:solidFill>
              <a:ea typeface="黑体" pitchFamily="49" charset="-122"/>
            </a:endParaRPr>
          </a:p>
        </p:txBody>
      </p:sp>
      <p:sp>
        <p:nvSpPr>
          <p:cNvPr id="89168" name="Text Box 80"/>
          <p:cNvSpPr txBox="1">
            <a:spLocks noChangeArrowheads="1"/>
          </p:cNvSpPr>
          <p:nvPr/>
        </p:nvSpPr>
        <p:spPr bwMode="auto">
          <a:xfrm>
            <a:off x="2336800" y="5719959"/>
            <a:ext cx="7924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zh-CN" altLang="en-US" sz="2800" b="1">
                <a:solidFill>
                  <a:srgbClr val="000000"/>
                </a:solidFill>
                <a:effectLst>
                  <a:outerShdw blurRad="38100" dist="38100" dir="2700000" algn="tl">
                    <a:srgbClr val="C0C0C0"/>
                  </a:outerShdw>
                </a:effectLst>
                <a:latin typeface="楷体_GB2312" pitchFamily="49" charset="-122"/>
              </a:rPr>
              <a:t>最高法院，由参议院</a:t>
            </a:r>
            <a:r>
              <a:rPr lang="zh-CN" altLang="en-US" sz="2800" b="1">
                <a:solidFill>
                  <a:srgbClr val="000000"/>
                </a:solidFill>
                <a:effectLst>
                  <a:outerShdw blurRad="38100" dist="38100" dir="2700000" algn="tl">
                    <a:srgbClr val="C0C0C0"/>
                  </a:outerShdw>
                </a:effectLst>
                <a:latin typeface="楷体" pitchFamily="49" charset="-122"/>
              </a:rPr>
              <a:t>授权组成</a:t>
            </a:r>
          </a:p>
        </p:txBody>
      </p:sp>
      <p:sp>
        <p:nvSpPr>
          <p:cNvPr id="89169" name="Text Box 81"/>
          <p:cNvSpPr txBox="1">
            <a:spLocks noChangeArrowheads="1"/>
          </p:cNvSpPr>
          <p:nvPr/>
        </p:nvSpPr>
        <p:spPr bwMode="auto">
          <a:xfrm>
            <a:off x="300756" y="5719959"/>
            <a:ext cx="1625600" cy="457200"/>
          </a:xfrm>
          <a:prstGeom prst="rect">
            <a:avLst/>
          </a:prstGeom>
          <a:noFill/>
          <a:ln w="9525">
            <a:noFill/>
            <a:miter lim="800000"/>
          </a:ln>
          <a:effectLst/>
          <a:extLst/>
        </p:spPr>
        <p:txBody>
          <a:bodyPr>
            <a:spAutoFit/>
          </a:bodyPr>
          <a:lstStyle/>
          <a:p>
            <a:pPr eaLnBrk="1" hangingPunct="1">
              <a:spcBef>
                <a:spcPct val="50000"/>
              </a:spcBef>
            </a:pPr>
            <a:r>
              <a:rPr lang="zh-CN" altLang="en-US" sz="2400" b="1">
                <a:solidFill>
                  <a:srgbClr val="FF0000"/>
                </a:solidFill>
                <a:effectLst>
                  <a:outerShdw blurRad="38100" dist="38100" dir="2700000" algn="tl">
                    <a:srgbClr val="C0C0C0"/>
                  </a:outerShdw>
                </a:effectLst>
                <a:ea typeface="黑体" pitchFamily="49" charset="-122"/>
              </a:rPr>
              <a:t>司法权</a:t>
            </a:r>
          </a:p>
        </p:txBody>
      </p:sp>
    </p:spTree>
    <p:extLst>
      <p:ext uri="{BB962C8B-B14F-4D97-AF65-F5344CB8AC3E}">
        <p14:creationId xmlns:p14="http://schemas.microsoft.com/office/powerpoint/2010/main" val="34419902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91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 presetClass="entr" presetSubtype="16" fill="hold" nodeType="clickEffect">
                                  <p:stCondLst>
                                    <p:cond delay="0"/>
                                  </p:stCondLst>
                                  <p:childTnLst>
                                    <p:set>
                                      <p:cBhvr>
                                        <p:cTn id="10" dur="1" fill="hold">
                                          <p:stCondLst>
                                            <p:cond delay="0"/>
                                          </p:stCondLst>
                                        </p:cTn>
                                        <p:tgtEl>
                                          <p:spTgt spid="89163"/>
                                        </p:tgtEl>
                                        <p:attrNameLst>
                                          <p:attrName>style.visibility</p:attrName>
                                        </p:attrNameLst>
                                      </p:cBhvr>
                                      <p:to>
                                        <p:strVal val="visible"/>
                                      </p:to>
                                    </p:set>
                                    <p:animEffect transition="in" filter="box(in)">
                                      <p:cBhvr>
                                        <p:cTn id="11" dur="500"/>
                                        <p:tgtEl>
                                          <p:spTgt spid="89163"/>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89121"/>
                                        </p:tgtEl>
                                        <p:attrNameLst>
                                          <p:attrName>style.visibility</p:attrName>
                                        </p:attrNameLst>
                                      </p:cBhvr>
                                      <p:to>
                                        <p:strVal val="visible"/>
                                      </p:to>
                                    </p:set>
                                    <p:animEffect transition="in" filter="blinds(horizontal)">
                                      <p:cBhvr>
                                        <p:cTn id="16" dur="500"/>
                                        <p:tgtEl>
                                          <p:spTgt spid="8912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89137"/>
                                        </p:tgtEl>
                                        <p:attrNameLst>
                                          <p:attrName>style.visibility</p:attrName>
                                        </p:attrNameLst>
                                      </p:cBhvr>
                                      <p:to>
                                        <p:strVal val="visible"/>
                                      </p:to>
                                    </p:set>
                                    <p:animEffect transition="in" filter="blinds(horizontal)">
                                      <p:cBhvr>
                                        <p:cTn id="21" dur="500"/>
                                        <p:tgtEl>
                                          <p:spTgt spid="89137"/>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89123"/>
                                        </p:tgtEl>
                                        <p:attrNameLst>
                                          <p:attrName>style.visibility</p:attrName>
                                        </p:attrNameLst>
                                      </p:cBhvr>
                                      <p:to>
                                        <p:strVal val="visible"/>
                                      </p:to>
                                    </p:set>
                                    <p:animEffect transition="in" filter="blinds(horizontal)">
                                      <p:cBhvr>
                                        <p:cTn id="26" dur="500"/>
                                        <p:tgtEl>
                                          <p:spTgt spid="89123"/>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89129"/>
                                        </p:tgtEl>
                                        <p:attrNameLst>
                                          <p:attrName>style.visibility</p:attrName>
                                        </p:attrNameLst>
                                      </p:cBhvr>
                                      <p:to>
                                        <p:strVal val="visible"/>
                                      </p:to>
                                    </p:set>
                                    <p:animEffect transition="in" filter="blinds(horizontal)">
                                      <p:cBhvr>
                                        <p:cTn id="31" dur="500"/>
                                        <p:tgtEl>
                                          <p:spTgt spid="89129"/>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grpId="0" nodeType="clickEffect">
                                  <p:stCondLst>
                                    <p:cond delay="0"/>
                                  </p:stCondLst>
                                  <p:childTnLst>
                                    <p:set>
                                      <p:cBhvr>
                                        <p:cTn id="35" dur="1" fill="hold">
                                          <p:stCondLst>
                                            <p:cond delay="0"/>
                                          </p:stCondLst>
                                        </p:cTn>
                                        <p:tgtEl>
                                          <p:spTgt spid="89130"/>
                                        </p:tgtEl>
                                        <p:attrNameLst>
                                          <p:attrName>style.visibility</p:attrName>
                                        </p:attrNameLst>
                                      </p:cBhvr>
                                      <p:to>
                                        <p:strVal val="visible"/>
                                      </p:to>
                                    </p:set>
                                    <p:animEffect transition="in" filter="blinds(horizontal)">
                                      <p:cBhvr>
                                        <p:cTn id="36" dur="500"/>
                                        <p:tgtEl>
                                          <p:spTgt spid="89130"/>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89126"/>
                                        </p:tgtEl>
                                        <p:attrNameLst>
                                          <p:attrName>style.visibility</p:attrName>
                                        </p:attrNameLst>
                                      </p:cBhvr>
                                      <p:to>
                                        <p:strVal val="visible"/>
                                      </p:to>
                                    </p:set>
                                    <p:animEffect transition="in" filter="blinds(horizontal)">
                                      <p:cBhvr>
                                        <p:cTn id="41" dur="500"/>
                                        <p:tgtEl>
                                          <p:spTgt spid="89126"/>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89127"/>
                                        </p:tgtEl>
                                        <p:attrNameLst>
                                          <p:attrName>style.visibility</p:attrName>
                                        </p:attrNameLst>
                                      </p:cBhvr>
                                      <p:to>
                                        <p:strVal val="visible"/>
                                      </p:to>
                                    </p:set>
                                    <p:animEffect transition="in" filter="blinds(horizontal)">
                                      <p:cBhvr>
                                        <p:cTn id="46" dur="500"/>
                                        <p:tgtEl>
                                          <p:spTgt spid="89127"/>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3" presetClass="entr" presetSubtype="10" fill="hold" grpId="0" nodeType="clickEffect">
                                  <p:stCondLst>
                                    <p:cond delay="0"/>
                                  </p:stCondLst>
                                  <p:childTnLst>
                                    <p:set>
                                      <p:cBhvr>
                                        <p:cTn id="50" dur="1" fill="hold">
                                          <p:stCondLst>
                                            <p:cond delay="0"/>
                                          </p:stCondLst>
                                        </p:cTn>
                                        <p:tgtEl>
                                          <p:spTgt spid="89128"/>
                                        </p:tgtEl>
                                        <p:attrNameLst>
                                          <p:attrName>style.visibility</p:attrName>
                                        </p:attrNameLst>
                                      </p:cBhvr>
                                      <p:to>
                                        <p:strVal val="visible"/>
                                      </p:to>
                                    </p:set>
                                    <p:animEffect transition="in" filter="blinds(horizontal)">
                                      <p:cBhvr>
                                        <p:cTn id="51" dur="500"/>
                                        <p:tgtEl>
                                          <p:spTgt spid="89128"/>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3" presetClass="entr" presetSubtype="10" fill="hold" grpId="0" nodeType="clickEffect">
                                  <p:stCondLst>
                                    <p:cond delay="0"/>
                                  </p:stCondLst>
                                  <p:childTnLst>
                                    <p:set>
                                      <p:cBhvr>
                                        <p:cTn id="55" dur="1" fill="hold">
                                          <p:stCondLst>
                                            <p:cond delay="0"/>
                                          </p:stCondLst>
                                        </p:cTn>
                                        <p:tgtEl>
                                          <p:spTgt spid="89131"/>
                                        </p:tgtEl>
                                        <p:attrNameLst>
                                          <p:attrName>style.visibility</p:attrName>
                                        </p:attrNameLst>
                                      </p:cBhvr>
                                      <p:to>
                                        <p:strVal val="visible"/>
                                      </p:to>
                                    </p:set>
                                    <p:animEffect transition="in" filter="blinds(horizontal)">
                                      <p:cBhvr>
                                        <p:cTn id="56" dur="500"/>
                                        <p:tgtEl>
                                          <p:spTgt spid="89131"/>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3" presetClass="entr" presetSubtype="10" fill="hold" grpId="0" nodeType="clickEffect">
                                  <p:stCondLst>
                                    <p:cond delay="0"/>
                                  </p:stCondLst>
                                  <p:childTnLst>
                                    <p:set>
                                      <p:cBhvr>
                                        <p:cTn id="60" dur="1" fill="hold">
                                          <p:stCondLst>
                                            <p:cond delay="0"/>
                                          </p:stCondLst>
                                        </p:cTn>
                                        <p:tgtEl>
                                          <p:spTgt spid="89132"/>
                                        </p:tgtEl>
                                        <p:attrNameLst>
                                          <p:attrName>style.visibility</p:attrName>
                                        </p:attrNameLst>
                                      </p:cBhvr>
                                      <p:to>
                                        <p:strVal val="visible"/>
                                      </p:to>
                                    </p:set>
                                    <p:animEffect transition="in" filter="blinds(horizontal)">
                                      <p:cBhvr>
                                        <p:cTn id="61" dur="500"/>
                                        <p:tgtEl>
                                          <p:spTgt spid="89132"/>
                                        </p:tgtEl>
                                      </p:cBhvr>
                                    </p:animEffect>
                                  </p:childTnLst>
                                </p:cTn>
                              </p:par>
                            </p:childTnLst>
                          </p:cTn>
                        </p:par>
                      </p:childTnLst>
                    </p:cTn>
                  </p:par>
                  <p:par>
                    <p:cTn id="62" fill="hold" nodeType="clickPar">
                      <p:stCondLst>
                        <p:cond delay="indefinite"/>
                      </p:stCondLst>
                      <p:childTnLst>
                        <p:par>
                          <p:cTn id="63" fill="hold" nodeType="afterGroup">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89133"/>
                                        </p:tgtEl>
                                        <p:attrNameLst>
                                          <p:attrName>style.visibility</p:attrName>
                                        </p:attrNameLst>
                                      </p:cBhvr>
                                      <p:to>
                                        <p:strVal val="visible"/>
                                      </p:to>
                                    </p:set>
                                    <p:animEffect transition="in" filter="blinds(horizontal)">
                                      <p:cBhvr>
                                        <p:cTn id="66" dur="500"/>
                                        <p:tgtEl>
                                          <p:spTgt spid="89133"/>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3" presetClass="entr" presetSubtype="10" fill="hold" grpId="0" nodeType="clickEffect">
                                  <p:stCondLst>
                                    <p:cond delay="0"/>
                                  </p:stCondLst>
                                  <p:childTnLst>
                                    <p:set>
                                      <p:cBhvr>
                                        <p:cTn id="70" dur="1" fill="hold">
                                          <p:stCondLst>
                                            <p:cond delay="0"/>
                                          </p:stCondLst>
                                        </p:cTn>
                                        <p:tgtEl>
                                          <p:spTgt spid="89134"/>
                                        </p:tgtEl>
                                        <p:attrNameLst>
                                          <p:attrName>style.visibility</p:attrName>
                                        </p:attrNameLst>
                                      </p:cBhvr>
                                      <p:to>
                                        <p:strVal val="visible"/>
                                      </p:to>
                                    </p:set>
                                    <p:animEffect transition="in" filter="blinds(horizontal)">
                                      <p:cBhvr>
                                        <p:cTn id="71" dur="500"/>
                                        <p:tgtEl>
                                          <p:spTgt spid="89134"/>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3" presetClass="entr" presetSubtype="10" fill="hold" grpId="0" nodeType="clickEffect">
                                  <p:stCondLst>
                                    <p:cond delay="0"/>
                                  </p:stCondLst>
                                  <p:childTnLst>
                                    <p:set>
                                      <p:cBhvr>
                                        <p:cTn id="75" dur="1" fill="hold">
                                          <p:stCondLst>
                                            <p:cond delay="0"/>
                                          </p:stCondLst>
                                        </p:cTn>
                                        <p:tgtEl>
                                          <p:spTgt spid="89135"/>
                                        </p:tgtEl>
                                        <p:attrNameLst>
                                          <p:attrName>style.visibility</p:attrName>
                                        </p:attrNameLst>
                                      </p:cBhvr>
                                      <p:to>
                                        <p:strVal val="visible"/>
                                      </p:to>
                                    </p:set>
                                    <p:animEffect transition="in" filter="blinds(horizontal)">
                                      <p:cBhvr>
                                        <p:cTn id="76" dur="500"/>
                                        <p:tgtEl>
                                          <p:spTgt spid="89135"/>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3" presetClass="entr" presetSubtype="10" fill="hold" grpId="0" nodeType="clickEffect">
                                  <p:stCondLst>
                                    <p:cond delay="0"/>
                                  </p:stCondLst>
                                  <p:childTnLst>
                                    <p:set>
                                      <p:cBhvr>
                                        <p:cTn id="80" dur="1" fill="hold">
                                          <p:stCondLst>
                                            <p:cond delay="0"/>
                                          </p:stCondLst>
                                        </p:cTn>
                                        <p:tgtEl>
                                          <p:spTgt spid="89136"/>
                                        </p:tgtEl>
                                        <p:attrNameLst>
                                          <p:attrName>style.visibility</p:attrName>
                                        </p:attrNameLst>
                                      </p:cBhvr>
                                      <p:to>
                                        <p:strVal val="visible"/>
                                      </p:to>
                                    </p:set>
                                    <p:animEffect transition="in" filter="blinds(horizontal)">
                                      <p:cBhvr>
                                        <p:cTn id="81" dur="500"/>
                                        <p:tgtEl>
                                          <p:spTgt spid="89136"/>
                                        </p:tgtEl>
                                      </p:cBhvr>
                                    </p:animEffect>
                                  </p:childTnLst>
                                </p:cTn>
                              </p:par>
                            </p:childTnLst>
                          </p:cTn>
                        </p:par>
                      </p:childTnLst>
                    </p:cTn>
                  </p:par>
                  <p:par>
                    <p:cTn id="82" fill="hold" nodeType="clickPar">
                      <p:stCondLst>
                        <p:cond delay="indefinite"/>
                      </p:stCondLst>
                      <p:childTnLst>
                        <p:par>
                          <p:cTn id="83" fill="hold" nodeType="afterGroup">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89169"/>
                                        </p:tgtEl>
                                        <p:attrNameLst>
                                          <p:attrName>style.visibility</p:attrName>
                                        </p:attrNameLst>
                                      </p:cBhvr>
                                      <p:to>
                                        <p:strVal val="visible"/>
                                      </p:to>
                                    </p:set>
                                    <p:anim calcmode="lin" valueType="num">
                                      <p:cBhvr additive="base">
                                        <p:cTn id="86" dur="500" fill="hold"/>
                                        <p:tgtEl>
                                          <p:spTgt spid="89169"/>
                                        </p:tgtEl>
                                        <p:attrNameLst>
                                          <p:attrName>ppt_x</p:attrName>
                                        </p:attrNameLst>
                                      </p:cBhvr>
                                      <p:tavLst>
                                        <p:tav tm="0">
                                          <p:val>
                                            <p:strVal val="#ppt_x"/>
                                          </p:val>
                                        </p:tav>
                                        <p:tav tm="100000">
                                          <p:val>
                                            <p:strVal val="#ppt_x"/>
                                          </p:val>
                                        </p:tav>
                                      </p:tavLst>
                                    </p:anim>
                                    <p:anim calcmode="lin" valueType="num">
                                      <p:cBhvr additive="base">
                                        <p:cTn id="87" dur="500" fill="hold"/>
                                        <p:tgtEl>
                                          <p:spTgt spid="89169"/>
                                        </p:tgtEl>
                                        <p:attrNameLst>
                                          <p:attrName>ppt_y</p:attrName>
                                        </p:attrNameLst>
                                      </p:cBhvr>
                                      <p:tavLst>
                                        <p:tav tm="0">
                                          <p:val>
                                            <p:strVal val="1+#ppt_h/2"/>
                                          </p:val>
                                        </p:tav>
                                        <p:tav tm="100000">
                                          <p:val>
                                            <p:strVal val="#ppt_y"/>
                                          </p:val>
                                        </p:tav>
                                      </p:tavLst>
                                    </p:anim>
                                  </p:childTnLst>
                                </p:cTn>
                              </p:par>
                            </p:childTnLst>
                          </p:cTn>
                        </p:par>
                      </p:childTnLst>
                    </p:cTn>
                  </p:par>
                  <p:par>
                    <p:cTn id="88" fill="hold" nodeType="clickPar">
                      <p:stCondLst>
                        <p:cond delay="indefinite"/>
                      </p:stCondLst>
                      <p:childTnLst>
                        <p:par>
                          <p:cTn id="89" fill="hold" nodeType="afterGroup">
                            <p:stCondLst>
                              <p:cond delay="0"/>
                            </p:stCondLst>
                            <p:childTnLst>
                              <p:par>
                                <p:cTn id="90" presetID="20" presetClass="entr" presetSubtype="0" fill="hold" grpId="0" nodeType="clickEffect">
                                  <p:stCondLst>
                                    <p:cond delay="0"/>
                                  </p:stCondLst>
                                  <p:childTnLst>
                                    <p:set>
                                      <p:cBhvr>
                                        <p:cTn id="91" dur="1" fill="hold">
                                          <p:stCondLst>
                                            <p:cond delay="0"/>
                                          </p:stCondLst>
                                        </p:cTn>
                                        <p:tgtEl>
                                          <p:spTgt spid="89168"/>
                                        </p:tgtEl>
                                        <p:attrNameLst>
                                          <p:attrName>style.visibility</p:attrName>
                                        </p:attrNameLst>
                                      </p:cBhvr>
                                      <p:to>
                                        <p:strVal val="visible"/>
                                      </p:to>
                                    </p:set>
                                    <p:animEffect transition="in" filter="wedge">
                                      <p:cBhvr>
                                        <p:cTn id="92" dur="500"/>
                                        <p:tgtEl>
                                          <p:spTgt spid="89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121" grpId="0"/>
      <p:bldP spid="89123" grpId="0"/>
      <p:bldP spid="89126" grpId="0"/>
      <p:bldP spid="89127" grpId="0"/>
      <p:bldP spid="89128" grpId="0"/>
      <p:bldP spid="89129" grpId="0"/>
      <p:bldP spid="89130" grpId="0"/>
      <p:bldP spid="89131" grpId="0"/>
      <p:bldP spid="89132" grpId="0"/>
      <p:bldP spid="89133" grpId="0"/>
      <p:bldP spid="89134" grpId="0"/>
      <p:bldP spid="89135" grpId="0"/>
      <p:bldP spid="89136" grpId="0"/>
      <p:bldP spid="89137" grpId="0"/>
      <p:bldP spid="89140" grpId="0"/>
      <p:bldP spid="89168" grpId="0"/>
      <p:bldP spid="89169"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84323" name="Text Box 3"/>
          <p:cNvSpPr txBox="1">
            <a:spLocks noChangeArrowheads="1"/>
          </p:cNvSpPr>
          <p:nvPr/>
        </p:nvSpPr>
        <p:spPr bwMode="auto">
          <a:xfrm>
            <a:off x="9457267" y="3630613"/>
            <a:ext cx="2302933" cy="588962"/>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kumimoji="1" lang="zh-CN" altLang="en-US" sz="3200" b="1">
                <a:solidFill>
                  <a:schemeClr val="bg1"/>
                </a:solidFill>
                <a:latin typeface="Times New Roman" panose="02020603050405020304" pitchFamily="18" charset="0"/>
              </a:rPr>
              <a:t>众议院</a:t>
            </a:r>
          </a:p>
        </p:txBody>
      </p:sp>
      <p:sp>
        <p:nvSpPr>
          <p:cNvPr id="184324" name="Text Box 4"/>
          <p:cNvSpPr txBox="1">
            <a:spLocks noChangeArrowheads="1"/>
          </p:cNvSpPr>
          <p:nvPr/>
        </p:nvSpPr>
        <p:spPr bwMode="auto">
          <a:xfrm>
            <a:off x="527051" y="3557588"/>
            <a:ext cx="2015067" cy="588962"/>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kumimoji="1" lang="zh-CN" altLang="en-US" sz="3200" b="1">
                <a:solidFill>
                  <a:schemeClr val="bg1"/>
                </a:solidFill>
                <a:latin typeface="Times New Roman" panose="02020603050405020304" pitchFamily="18" charset="0"/>
              </a:rPr>
              <a:t>参议院</a:t>
            </a:r>
          </a:p>
        </p:txBody>
      </p:sp>
      <p:sp>
        <p:nvSpPr>
          <p:cNvPr id="184325" name="Text Box 5"/>
          <p:cNvSpPr txBox="1">
            <a:spLocks noChangeArrowheads="1"/>
          </p:cNvSpPr>
          <p:nvPr/>
        </p:nvSpPr>
        <p:spPr bwMode="auto">
          <a:xfrm>
            <a:off x="8830733" y="5502276"/>
            <a:ext cx="3361267" cy="588963"/>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kumimoji="1" lang="zh-CN" altLang="en-US" sz="3200" b="1">
                <a:solidFill>
                  <a:schemeClr val="bg1"/>
                </a:solidFill>
                <a:latin typeface="Times New Roman" panose="02020603050405020304" pitchFamily="18" charset="0"/>
              </a:rPr>
              <a:t>选            民</a:t>
            </a:r>
          </a:p>
        </p:txBody>
      </p:sp>
      <p:sp>
        <p:nvSpPr>
          <p:cNvPr id="184326" name="Text Box 6"/>
          <p:cNvSpPr txBox="1">
            <a:spLocks noChangeArrowheads="1"/>
          </p:cNvSpPr>
          <p:nvPr/>
        </p:nvSpPr>
        <p:spPr bwMode="auto">
          <a:xfrm>
            <a:off x="9457267" y="6078538"/>
            <a:ext cx="220768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kumimoji="1" lang="zh-CN" altLang="en-US" sz="2400" b="1">
                <a:latin typeface="Times New Roman" panose="02020603050405020304" pitchFamily="18" charset="0"/>
              </a:rPr>
              <a:t>（</a:t>
            </a:r>
            <a:r>
              <a:rPr kumimoji="1" lang="zh-CN" altLang="en-US" sz="2800" b="1">
                <a:latin typeface="Times New Roman" panose="02020603050405020304" pitchFamily="18" charset="0"/>
                <a:ea typeface="黑体" pitchFamily="49" charset="-122"/>
              </a:rPr>
              <a:t>普选产生</a:t>
            </a:r>
            <a:r>
              <a:rPr kumimoji="1" lang="zh-CN" altLang="en-US" sz="2400" b="1">
                <a:latin typeface="Times New Roman" panose="02020603050405020304" pitchFamily="18" charset="0"/>
              </a:rPr>
              <a:t>）</a:t>
            </a:r>
          </a:p>
        </p:txBody>
      </p:sp>
      <p:sp>
        <p:nvSpPr>
          <p:cNvPr id="184327" name="AutoShape 7"/>
          <p:cNvSpPr>
            <a:spLocks noChangeArrowheads="1"/>
          </p:cNvSpPr>
          <p:nvPr/>
        </p:nvSpPr>
        <p:spPr bwMode="auto">
          <a:xfrm>
            <a:off x="10128251" y="4133851"/>
            <a:ext cx="1151467" cy="1439863"/>
          </a:xfrm>
          <a:prstGeom prst="upArrow">
            <a:avLst>
              <a:gd name="adj1" fmla="val 50000"/>
              <a:gd name="adj2" fmla="val 41682"/>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eaLnBrk="1" hangingPunct="1"/>
            <a:endParaRPr kumimoji="1" lang="zh-CN" altLang="zh-CN" sz="2400" b="1">
              <a:latin typeface="Times New Roman" pitchFamily="18" charset="0"/>
            </a:endParaRPr>
          </a:p>
        </p:txBody>
      </p:sp>
      <p:sp>
        <p:nvSpPr>
          <p:cNvPr id="184328" name="AutoShape 8"/>
          <p:cNvSpPr>
            <a:spLocks noChangeArrowheads="1"/>
          </p:cNvSpPr>
          <p:nvPr/>
        </p:nvSpPr>
        <p:spPr bwMode="auto">
          <a:xfrm>
            <a:off x="2544234" y="3557588"/>
            <a:ext cx="6913033" cy="576262"/>
          </a:xfrm>
          <a:prstGeom prst="leftRightArrowCallout">
            <a:avLst>
              <a:gd name="adj1" fmla="val 25000"/>
              <a:gd name="adj2" fmla="val 25000"/>
              <a:gd name="adj3" fmla="val 112466"/>
              <a:gd name="adj4" fmla="val 50000"/>
            </a:avLst>
          </a:prstGeom>
          <a:solidFill>
            <a:srgbClr val="FF33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kumimoji="1" lang="zh-CN" altLang="zh-CN" sz="2800" b="1">
              <a:solidFill>
                <a:srgbClr val="FFFF00"/>
              </a:solidFill>
              <a:latin typeface="Times New Roman" pitchFamily="18" charset="0"/>
            </a:endParaRPr>
          </a:p>
        </p:txBody>
      </p:sp>
      <p:sp>
        <p:nvSpPr>
          <p:cNvPr id="184329" name="AutoShape 9"/>
          <p:cNvSpPr>
            <a:spLocks noChangeArrowheads="1"/>
          </p:cNvSpPr>
          <p:nvPr/>
        </p:nvSpPr>
        <p:spPr bwMode="auto">
          <a:xfrm rot="-2986054">
            <a:off x="3075517" y="1400175"/>
            <a:ext cx="1104900" cy="2743200"/>
          </a:xfrm>
          <a:prstGeom prst="upArrow">
            <a:avLst>
              <a:gd name="adj1" fmla="val 50000"/>
              <a:gd name="adj2" fmla="val 46552"/>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eaLnBrk="1" hangingPunct="1"/>
            <a:endParaRPr kumimoji="1" lang="en-US" altLang="zh-CN" sz="2400" b="1">
              <a:latin typeface="Times New Roman" pitchFamily="18" charset="0"/>
            </a:endParaRPr>
          </a:p>
          <a:p>
            <a:pPr algn="ctr" eaLnBrk="1" hangingPunct="1"/>
            <a:endParaRPr kumimoji="1" lang="en-US" altLang="zh-CN" sz="2400" b="1">
              <a:latin typeface="Times New Roman" panose="02020603050405020304" pitchFamily="18" charset="0"/>
            </a:endParaRPr>
          </a:p>
        </p:txBody>
      </p:sp>
      <p:sp>
        <p:nvSpPr>
          <p:cNvPr id="184330" name="AutoShape 10"/>
          <p:cNvSpPr>
            <a:spLocks noChangeArrowheads="1"/>
          </p:cNvSpPr>
          <p:nvPr/>
        </p:nvSpPr>
        <p:spPr bwMode="auto">
          <a:xfrm>
            <a:off x="4656667" y="2117726"/>
            <a:ext cx="1536700" cy="1439863"/>
          </a:xfrm>
          <a:prstGeom prst="downArrow">
            <a:avLst>
              <a:gd name="adj1" fmla="val 50000"/>
              <a:gd name="adj2" fmla="val 31233"/>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eaLnBrk="1" hangingPunct="1"/>
            <a:endParaRPr kumimoji="1" lang="zh-CN" altLang="zh-CN" sz="2400" b="1">
              <a:latin typeface="Times New Roman" panose="02020603050405020304" pitchFamily="18" charset="0"/>
            </a:endParaRPr>
          </a:p>
        </p:txBody>
      </p:sp>
      <p:sp>
        <p:nvSpPr>
          <p:cNvPr id="184331" name="Text Box 11"/>
          <p:cNvSpPr txBox="1">
            <a:spLocks noChangeArrowheads="1"/>
          </p:cNvSpPr>
          <p:nvPr/>
        </p:nvSpPr>
        <p:spPr bwMode="auto">
          <a:xfrm>
            <a:off x="4464052" y="4062413"/>
            <a:ext cx="2976033" cy="51911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400" b="1">
                <a:latin typeface="Times New Roman" panose="02020603050405020304" pitchFamily="18" charset="0"/>
              </a:rPr>
              <a:t>（</a:t>
            </a:r>
            <a:r>
              <a:rPr kumimoji="1" lang="zh-CN" altLang="en-US" sz="2800" b="1">
                <a:latin typeface="黑体" pitchFamily="49" charset="-122"/>
                <a:ea typeface="黑体" pitchFamily="49" charset="-122"/>
              </a:rPr>
              <a:t>立 法 权</a:t>
            </a:r>
            <a:r>
              <a:rPr kumimoji="1" lang="zh-CN" altLang="en-US" sz="2400" b="1">
                <a:latin typeface="Times New Roman" panose="02020603050405020304" pitchFamily="18" charset="0"/>
              </a:rPr>
              <a:t>）</a:t>
            </a:r>
          </a:p>
        </p:txBody>
      </p:sp>
      <p:sp>
        <p:nvSpPr>
          <p:cNvPr id="184332" name="Text Box 12"/>
          <p:cNvSpPr txBox="1">
            <a:spLocks noChangeArrowheads="1"/>
          </p:cNvSpPr>
          <p:nvPr/>
        </p:nvSpPr>
        <p:spPr bwMode="auto">
          <a:xfrm>
            <a:off x="3215217" y="620713"/>
            <a:ext cx="3361267" cy="519112"/>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kumimoji="1" lang="zh-CN" altLang="en-US" sz="2800" b="1">
                <a:latin typeface="黑体" pitchFamily="49" charset="-122"/>
                <a:ea typeface="黑体" pitchFamily="49" charset="-122"/>
              </a:rPr>
              <a:t>（行 政 权）</a:t>
            </a:r>
          </a:p>
        </p:txBody>
      </p:sp>
      <p:sp>
        <p:nvSpPr>
          <p:cNvPr id="184333" name="Text Box 13"/>
          <p:cNvSpPr txBox="1">
            <a:spLocks noChangeArrowheads="1"/>
          </p:cNvSpPr>
          <p:nvPr/>
        </p:nvSpPr>
        <p:spPr bwMode="auto">
          <a:xfrm rot="-3082798">
            <a:off x="3397622" y="1231371"/>
            <a:ext cx="492443" cy="2969684"/>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kumimoji="1" lang="zh-CN" altLang="en-US" sz="2000" b="1">
                <a:latin typeface="Times New Roman" panose="02020603050405020304" pitchFamily="18" charset="0"/>
                <a:ea typeface="华文新魏" pitchFamily="2" charset="-122"/>
              </a:rPr>
              <a:t>参众联席会议选出</a:t>
            </a:r>
          </a:p>
        </p:txBody>
      </p:sp>
      <p:sp>
        <p:nvSpPr>
          <p:cNvPr id="184334" name="Text Box 14"/>
          <p:cNvSpPr txBox="1">
            <a:spLocks noChangeArrowheads="1"/>
          </p:cNvSpPr>
          <p:nvPr/>
        </p:nvSpPr>
        <p:spPr bwMode="auto">
          <a:xfrm>
            <a:off x="5161451" y="2256939"/>
            <a:ext cx="674200" cy="928076"/>
          </a:xfrm>
          <a:prstGeom prst="rect">
            <a:avLst/>
          </a:prstGeom>
          <a:noFill/>
          <a:ln>
            <a:noFill/>
          </a:ln>
          <a:effectLst/>
          <a:extLst>
            <a:ext uri="{909E8E84-426E-40DD-AFC4-6F175D3DCCD1}">
              <a14:hiddenFill xmlns:a14="http://schemas.microsoft.com/office/drawing/2010/main">
                <a:solidFill>
                  <a:srgbClr val="FF00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spAutoFit/>
          </a:bodyPr>
          <a:lstStyle/>
          <a:p>
            <a:pPr algn="ctr" eaLnBrk="1" hangingPunct="1"/>
            <a:r>
              <a:rPr kumimoji="1" lang="zh-CN" altLang="en-US" sz="3200" b="1">
                <a:latin typeface="Times New Roman" panose="02020603050405020304" pitchFamily="18" charset="0"/>
                <a:ea typeface="华文新魏" pitchFamily="2" charset="-122"/>
              </a:rPr>
              <a:t>负责</a:t>
            </a:r>
          </a:p>
        </p:txBody>
      </p:sp>
      <p:sp>
        <p:nvSpPr>
          <p:cNvPr id="184335" name="Text Box 15"/>
          <p:cNvSpPr txBox="1">
            <a:spLocks noChangeArrowheads="1"/>
          </p:cNvSpPr>
          <p:nvPr/>
        </p:nvSpPr>
        <p:spPr bwMode="auto">
          <a:xfrm>
            <a:off x="10440417" y="4344501"/>
            <a:ext cx="674200" cy="928076"/>
          </a:xfrm>
          <a:prstGeom prst="rect">
            <a:avLst/>
          </a:prstGeom>
          <a:noFill/>
          <a:ln>
            <a:noFill/>
          </a:ln>
          <a:effectLst/>
          <a:extLst>
            <a:ext uri="{909E8E84-426E-40DD-AFC4-6F175D3DCCD1}">
              <a14:hiddenFill xmlns:a14="http://schemas.microsoft.com/office/drawing/2010/main">
                <a:solidFill>
                  <a:srgbClr val="FF00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lIns="90000" tIns="46800" rIns="90000" bIns="46800">
            <a:spAutoFit/>
          </a:bodyPr>
          <a:lstStyle/>
          <a:p>
            <a:pPr algn="ctr" eaLnBrk="1" hangingPunct="1"/>
            <a:r>
              <a:rPr kumimoji="1" lang="zh-CN" altLang="en-US" sz="3200" b="1">
                <a:latin typeface="Times New Roman" panose="02020603050405020304" pitchFamily="18" charset="0"/>
                <a:ea typeface="华文新魏" pitchFamily="2" charset="-122"/>
              </a:rPr>
              <a:t>选举</a:t>
            </a:r>
          </a:p>
        </p:txBody>
      </p:sp>
      <p:sp>
        <p:nvSpPr>
          <p:cNvPr id="184336" name="Text Box 16"/>
          <p:cNvSpPr txBox="1">
            <a:spLocks noChangeArrowheads="1"/>
          </p:cNvSpPr>
          <p:nvPr/>
        </p:nvSpPr>
        <p:spPr bwMode="auto">
          <a:xfrm>
            <a:off x="4695699" y="3486150"/>
            <a:ext cx="2643970" cy="586957"/>
          </a:xfrm>
          <a:prstGeom prst="rect">
            <a:avLst/>
          </a:prstGeom>
          <a:noFill/>
          <a:ln>
            <a:noFill/>
          </a:ln>
          <a:effectLst/>
          <a:extLst>
            <a:ext uri="{909E8E84-426E-40DD-AFC4-6F175D3DCCD1}">
              <a14:hiddenFill xmlns:a14="http://schemas.microsoft.com/office/drawing/2010/main">
                <a:solidFill>
                  <a:srgbClr val="FF00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p>
            <a:pPr algn="ctr" eaLnBrk="1" hangingPunct="1"/>
            <a:r>
              <a:rPr kumimoji="1" lang="zh-CN" altLang="en-US" sz="3200">
                <a:solidFill>
                  <a:srgbClr val="FFFF00"/>
                </a:solidFill>
                <a:latin typeface="Times New Roman" panose="02020603050405020304" pitchFamily="18" charset="0"/>
                <a:ea typeface="华文新魏" pitchFamily="2" charset="-122"/>
              </a:rPr>
              <a:t>组成国民议会</a:t>
            </a:r>
          </a:p>
        </p:txBody>
      </p:sp>
      <p:sp>
        <p:nvSpPr>
          <p:cNvPr id="184337" name="Text Box 17"/>
          <p:cNvSpPr txBox="1">
            <a:spLocks noChangeArrowheads="1"/>
          </p:cNvSpPr>
          <p:nvPr/>
        </p:nvSpPr>
        <p:spPr bwMode="auto">
          <a:xfrm>
            <a:off x="239185" y="4062413"/>
            <a:ext cx="3481916"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kumimoji="1" lang="zh-CN" altLang="en-US" sz="2400" b="1">
                <a:latin typeface="黑体" pitchFamily="49" charset="-122"/>
                <a:ea typeface="黑体" pitchFamily="49" charset="-122"/>
              </a:rPr>
              <a:t>（</a:t>
            </a:r>
            <a:r>
              <a:rPr kumimoji="1" lang="zh-CN" altLang="en-US" sz="2800" b="1">
                <a:latin typeface="黑体" pitchFamily="49" charset="-122"/>
                <a:ea typeface="黑体" pitchFamily="49" charset="-122"/>
              </a:rPr>
              <a:t>间选产生</a:t>
            </a:r>
            <a:r>
              <a:rPr kumimoji="1" lang="zh-CN" altLang="en-US" sz="2400" b="1">
                <a:latin typeface="黑体" pitchFamily="49" charset="-122"/>
                <a:ea typeface="黑体" pitchFamily="49" charset="-122"/>
              </a:rPr>
              <a:t>）</a:t>
            </a:r>
          </a:p>
        </p:txBody>
      </p:sp>
      <p:sp>
        <p:nvSpPr>
          <p:cNvPr id="184338" name="AutoShape 18"/>
          <p:cNvSpPr>
            <a:spLocks noChangeArrowheads="1"/>
          </p:cNvSpPr>
          <p:nvPr/>
        </p:nvSpPr>
        <p:spPr bwMode="auto">
          <a:xfrm>
            <a:off x="719667" y="2046289"/>
            <a:ext cx="1153584" cy="1584325"/>
          </a:xfrm>
          <a:prstGeom prst="downArrow">
            <a:avLst>
              <a:gd name="adj1" fmla="val 50000"/>
              <a:gd name="adj2" fmla="val 45780"/>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eaLnBrk="1" hangingPunct="1"/>
            <a:endParaRPr kumimoji="1" lang="zh-CN" altLang="zh-CN" sz="2400" b="1">
              <a:latin typeface="Times New Roman" panose="02020603050405020304" pitchFamily="18" charset="0"/>
            </a:endParaRPr>
          </a:p>
        </p:txBody>
      </p:sp>
      <p:sp>
        <p:nvSpPr>
          <p:cNvPr id="184339" name="AutoShape 19"/>
          <p:cNvSpPr>
            <a:spLocks noChangeArrowheads="1"/>
          </p:cNvSpPr>
          <p:nvPr/>
        </p:nvSpPr>
        <p:spPr bwMode="auto">
          <a:xfrm>
            <a:off x="1007533" y="4710113"/>
            <a:ext cx="1153584" cy="1441450"/>
          </a:xfrm>
          <a:prstGeom prst="downArrow">
            <a:avLst>
              <a:gd name="adj1" fmla="val 50000"/>
              <a:gd name="adj2" fmla="val 41651"/>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pPr algn="ctr" eaLnBrk="1" hangingPunct="1"/>
            <a:endParaRPr kumimoji="1" lang="zh-CN" altLang="zh-CN" sz="2400" b="1">
              <a:latin typeface="Times New Roman" panose="02020603050405020304" pitchFamily="18" charset="0"/>
            </a:endParaRPr>
          </a:p>
        </p:txBody>
      </p:sp>
      <p:sp>
        <p:nvSpPr>
          <p:cNvPr id="184340" name="AutoShape 20"/>
          <p:cNvSpPr>
            <a:spLocks noChangeArrowheads="1"/>
          </p:cNvSpPr>
          <p:nvPr/>
        </p:nvSpPr>
        <p:spPr bwMode="auto">
          <a:xfrm rot="16200000">
            <a:off x="3599657" y="4158986"/>
            <a:ext cx="865188" cy="3551767"/>
          </a:xfrm>
          <a:prstGeom prst="downArrow">
            <a:avLst>
              <a:gd name="adj1" fmla="val 50000"/>
              <a:gd name="adj2" fmla="val 76972"/>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endParaRPr kumimoji="1" lang="zh-CN" altLang="zh-CN" sz="2400" b="1">
              <a:latin typeface="Times New Roman" panose="02020603050405020304" pitchFamily="18" charset="0"/>
            </a:endParaRPr>
          </a:p>
        </p:txBody>
      </p:sp>
      <p:sp>
        <p:nvSpPr>
          <p:cNvPr id="184341" name="AutoShape 21"/>
          <p:cNvSpPr>
            <a:spLocks noChangeArrowheads="1"/>
          </p:cNvSpPr>
          <p:nvPr/>
        </p:nvSpPr>
        <p:spPr bwMode="auto">
          <a:xfrm rot="14263290">
            <a:off x="7156716" y="2861999"/>
            <a:ext cx="865187" cy="4320116"/>
          </a:xfrm>
          <a:prstGeom prst="downArrow">
            <a:avLst>
              <a:gd name="adj1" fmla="val 50000"/>
              <a:gd name="adj2" fmla="val 93624"/>
            </a:avLst>
          </a:prstGeom>
          <a:solidFill>
            <a:srgbClr val="FFFF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ot="10800000" wrap="none" anchor="ctr"/>
          <a:lstStyle/>
          <a:p>
            <a:pPr algn="ctr" eaLnBrk="1" hangingPunct="1"/>
            <a:endParaRPr kumimoji="1" lang="zh-CN" altLang="zh-CN" sz="2400" b="1">
              <a:latin typeface="Times New Roman" panose="02020603050405020304" pitchFamily="18" charset="0"/>
            </a:endParaRPr>
          </a:p>
        </p:txBody>
      </p:sp>
      <p:sp>
        <p:nvSpPr>
          <p:cNvPr id="184342" name="Text Box 22"/>
          <p:cNvSpPr txBox="1">
            <a:spLocks noChangeArrowheads="1"/>
          </p:cNvSpPr>
          <p:nvPr/>
        </p:nvSpPr>
        <p:spPr bwMode="auto">
          <a:xfrm>
            <a:off x="1352948" y="4854575"/>
            <a:ext cx="615553" cy="1511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r>
              <a:rPr kumimoji="1" lang="zh-CN" altLang="en-US" sz="2800" b="1">
                <a:latin typeface="Times New Roman" panose="02020603050405020304" pitchFamily="18" charset="0"/>
              </a:rPr>
              <a:t>同 意</a:t>
            </a:r>
          </a:p>
        </p:txBody>
      </p:sp>
      <p:sp>
        <p:nvSpPr>
          <p:cNvPr id="184343" name="Text Box 23"/>
          <p:cNvSpPr txBox="1">
            <a:spLocks noChangeArrowheads="1"/>
          </p:cNvSpPr>
          <p:nvPr/>
        </p:nvSpPr>
        <p:spPr bwMode="auto">
          <a:xfrm>
            <a:off x="1111648" y="2287588"/>
            <a:ext cx="615553" cy="227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r>
              <a:rPr kumimoji="1" lang="zh-CN" altLang="en-US" sz="2800" b="1">
                <a:latin typeface="Times New Roman" panose="02020603050405020304" pitchFamily="18" charset="0"/>
              </a:rPr>
              <a:t>得 到</a:t>
            </a:r>
          </a:p>
        </p:txBody>
      </p:sp>
      <p:sp>
        <p:nvSpPr>
          <p:cNvPr id="184344" name="Text Box 24"/>
          <p:cNvSpPr txBox="1">
            <a:spLocks noChangeArrowheads="1"/>
          </p:cNvSpPr>
          <p:nvPr/>
        </p:nvSpPr>
        <p:spPr bwMode="auto">
          <a:xfrm rot="3369455">
            <a:off x="6516358" y="4505591"/>
            <a:ext cx="615553" cy="1731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eaLnBrk="1" hangingPunct="1"/>
            <a:r>
              <a:rPr kumimoji="1" lang="zh-CN" altLang="en-US" sz="2800" b="1">
                <a:latin typeface="Times New Roman" panose="02020603050405020304" pitchFamily="18" charset="0"/>
              </a:rPr>
              <a:t>解  散</a:t>
            </a:r>
          </a:p>
        </p:txBody>
      </p:sp>
      <p:sp>
        <p:nvSpPr>
          <p:cNvPr id="184345" name="Text Box 25"/>
          <p:cNvSpPr txBox="1">
            <a:spLocks noChangeArrowheads="1"/>
          </p:cNvSpPr>
          <p:nvPr/>
        </p:nvSpPr>
        <p:spPr bwMode="auto">
          <a:xfrm>
            <a:off x="527052" y="1470026"/>
            <a:ext cx="2112433" cy="588963"/>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kumimoji="1" lang="zh-CN" altLang="en-US" sz="3200" b="1">
                <a:solidFill>
                  <a:schemeClr val="bg1"/>
                </a:solidFill>
                <a:latin typeface="Times New Roman" panose="02020603050405020304" pitchFamily="18" charset="0"/>
              </a:rPr>
              <a:t>总 统</a:t>
            </a:r>
          </a:p>
        </p:txBody>
      </p:sp>
      <p:sp>
        <p:nvSpPr>
          <p:cNvPr id="184346" name="Text Box 26"/>
          <p:cNvSpPr txBox="1">
            <a:spLocks noChangeArrowheads="1"/>
          </p:cNvSpPr>
          <p:nvPr/>
        </p:nvSpPr>
        <p:spPr bwMode="auto">
          <a:xfrm>
            <a:off x="6288618" y="1398588"/>
            <a:ext cx="3263900" cy="588962"/>
          </a:xfrm>
          <a:prstGeom prst="rect">
            <a:avLst/>
          </a:prstGeom>
          <a:solidFill>
            <a:schemeClr val="accent2"/>
          </a:solidFill>
          <a:ln w="9525">
            <a:solidFill>
              <a:srgbClr val="FF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pPr>
            <a:r>
              <a:rPr kumimoji="1" lang="zh-CN" altLang="en-US" sz="3200" b="1">
                <a:solidFill>
                  <a:schemeClr val="bg1"/>
                </a:solidFill>
                <a:latin typeface="Times New Roman" panose="02020603050405020304" pitchFamily="18" charset="0"/>
              </a:rPr>
              <a:t>内阁部长</a:t>
            </a:r>
          </a:p>
        </p:txBody>
      </p:sp>
      <p:sp>
        <p:nvSpPr>
          <p:cNvPr id="184347" name="AutoShape 27"/>
          <p:cNvSpPr>
            <a:spLocks noChangeArrowheads="1"/>
          </p:cNvSpPr>
          <p:nvPr/>
        </p:nvSpPr>
        <p:spPr bwMode="auto">
          <a:xfrm>
            <a:off x="2639485" y="1541464"/>
            <a:ext cx="4032249" cy="504825"/>
          </a:xfrm>
          <a:prstGeom prst="leftRightArrowCallout">
            <a:avLst>
              <a:gd name="adj1" fmla="val 25000"/>
              <a:gd name="adj2" fmla="val 25000"/>
              <a:gd name="adj3" fmla="val 74882"/>
              <a:gd name="adj4" fmla="val 50000"/>
            </a:avLst>
          </a:prstGeom>
          <a:solidFill>
            <a:srgbClr val="FF3300"/>
          </a:solidFill>
          <a:ln w="9525">
            <a:solidFill>
              <a:schemeClr val="tx1"/>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kumimoji="1" lang="zh-CN" altLang="en-US" sz="2800" b="1">
                <a:solidFill>
                  <a:srgbClr val="FFFF00"/>
                </a:solidFill>
                <a:latin typeface="Times New Roman" panose="02020603050405020304" pitchFamily="18" charset="0"/>
              </a:rPr>
              <a:t>组成政府</a:t>
            </a:r>
          </a:p>
        </p:txBody>
      </p:sp>
      <p:sp>
        <p:nvSpPr>
          <p:cNvPr id="184348" name="Text Box 28"/>
          <p:cNvSpPr txBox="1">
            <a:spLocks noChangeArrowheads="1"/>
          </p:cNvSpPr>
          <p:nvPr/>
        </p:nvSpPr>
        <p:spPr bwMode="auto">
          <a:xfrm>
            <a:off x="2832101" y="5667376"/>
            <a:ext cx="3071284"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zh-CN" altLang="en-US" sz="2800" b="1">
                <a:ea typeface="黑体" pitchFamily="49" charset="-122"/>
              </a:rPr>
              <a:t>可  以</a:t>
            </a:r>
          </a:p>
        </p:txBody>
      </p:sp>
      <p:sp>
        <p:nvSpPr>
          <p:cNvPr id="184349" name="Text Box 29"/>
          <p:cNvSpPr txBox="1">
            <a:spLocks noChangeArrowheads="1"/>
          </p:cNvSpPr>
          <p:nvPr/>
        </p:nvSpPr>
        <p:spPr bwMode="auto">
          <a:xfrm>
            <a:off x="3983567" y="1038226"/>
            <a:ext cx="230505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zh-CN" altLang="en-US" sz="2800" b="1">
                <a:solidFill>
                  <a:srgbClr val="FF33CC"/>
                </a:solidFill>
                <a:ea typeface="黑体" pitchFamily="49" charset="-122"/>
              </a:rPr>
              <a:t>任命</a:t>
            </a:r>
          </a:p>
        </p:txBody>
      </p:sp>
      <p:sp>
        <p:nvSpPr>
          <p:cNvPr id="184350" name="Line 30"/>
          <p:cNvSpPr>
            <a:spLocks noChangeShapeType="1"/>
          </p:cNvSpPr>
          <p:nvPr/>
        </p:nvSpPr>
        <p:spPr bwMode="auto">
          <a:xfrm flipV="1">
            <a:off x="2639484" y="1325563"/>
            <a:ext cx="1439333" cy="144462"/>
          </a:xfrm>
          <a:prstGeom prst="line">
            <a:avLst/>
          </a:prstGeom>
          <a:noFill/>
          <a:ln w="38100">
            <a:solidFill>
              <a:srgbClr val="00808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184351" name="Line 31"/>
          <p:cNvSpPr>
            <a:spLocks noChangeShapeType="1"/>
          </p:cNvSpPr>
          <p:nvPr/>
        </p:nvSpPr>
        <p:spPr bwMode="auto">
          <a:xfrm>
            <a:off x="5135033" y="1325563"/>
            <a:ext cx="1153584" cy="144462"/>
          </a:xfrm>
          <a:prstGeom prst="line">
            <a:avLst/>
          </a:prstGeom>
          <a:noFill/>
          <a:ln w="38100">
            <a:solidFill>
              <a:srgbClr val="008080"/>
            </a:solidFill>
            <a:rou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3942636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4327"/>
                                        </p:tgtEl>
                                        <p:attrNameLst>
                                          <p:attrName>style.visibility</p:attrName>
                                        </p:attrNameLst>
                                      </p:cBhvr>
                                      <p:to>
                                        <p:strVal val="visible"/>
                                      </p:to>
                                    </p:set>
                                    <p:anim calcmode="lin" valueType="num">
                                      <p:cBhvr additive="base">
                                        <p:cTn id="7" dur="500" fill="hold"/>
                                        <p:tgtEl>
                                          <p:spTgt spid="184327"/>
                                        </p:tgtEl>
                                        <p:attrNameLst>
                                          <p:attrName>ppt_x</p:attrName>
                                        </p:attrNameLst>
                                      </p:cBhvr>
                                      <p:tavLst>
                                        <p:tav tm="0">
                                          <p:val>
                                            <p:strVal val="#ppt_x"/>
                                          </p:val>
                                        </p:tav>
                                        <p:tav tm="100000">
                                          <p:val>
                                            <p:strVal val="#ppt_x"/>
                                          </p:val>
                                        </p:tav>
                                      </p:tavLst>
                                    </p:anim>
                                    <p:anim calcmode="lin" valueType="num">
                                      <p:cBhvr additive="base">
                                        <p:cTn id="8" dur="500" fill="hold"/>
                                        <p:tgtEl>
                                          <p:spTgt spid="18432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84335"/>
                                        </p:tgtEl>
                                        <p:attrNameLst>
                                          <p:attrName>style.visibility</p:attrName>
                                        </p:attrNameLst>
                                      </p:cBhvr>
                                      <p:to>
                                        <p:strVal val="visible"/>
                                      </p:to>
                                    </p:set>
                                    <p:anim calcmode="lin" valueType="num">
                                      <p:cBhvr additive="base">
                                        <p:cTn id="11" dur="500" fill="hold"/>
                                        <p:tgtEl>
                                          <p:spTgt spid="184335"/>
                                        </p:tgtEl>
                                        <p:attrNameLst>
                                          <p:attrName>ppt_x</p:attrName>
                                        </p:attrNameLst>
                                      </p:cBhvr>
                                      <p:tavLst>
                                        <p:tav tm="0">
                                          <p:val>
                                            <p:strVal val="#ppt_x"/>
                                          </p:val>
                                        </p:tav>
                                        <p:tav tm="100000">
                                          <p:val>
                                            <p:strVal val="#ppt_x"/>
                                          </p:val>
                                        </p:tav>
                                      </p:tavLst>
                                    </p:anim>
                                    <p:anim calcmode="lin" valueType="num">
                                      <p:cBhvr additive="base">
                                        <p:cTn id="12" dur="500" fill="hold"/>
                                        <p:tgtEl>
                                          <p:spTgt spid="184335"/>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184326">
                                            <p:txEl>
                                              <p:pRg st="0" end="0"/>
                                            </p:txEl>
                                          </p:spTgt>
                                        </p:tgtEl>
                                        <p:attrNameLst>
                                          <p:attrName>style.visibility</p:attrName>
                                        </p:attrNameLst>
                                      </p:cBhvr>
                                      <p:to>
                                        <p:strVal val="visible"/>
                                      </p:to>
                                    </p:set>
                                    <p:animEffect transition="in" filter="wipe(down)">
                                      <p:cBhvr>
                                        <p:cTn id="17" dur="500"/>
                                        <p:tgtEl>
                                          <p:spTgt spid="184326">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84337"/>
                                        </p:tgtEl>
                                        <p:attrNameLst>
                                          <p:attrName>style.visibility</p:attrName>
                                        </p:attrNameLst>
                                      </p:cBhvr>
                                      <p:to>
                                        <p:strVal val="visible"/>
                                      </p:to>
                                    </p:set>
                                    <p:animEffect transition="in" filter="wipe(down)">
                                      <p:cBhvr>
                                        <p:cTn id="22" dur="500"/>
                                        <p:tgtEl>
                                          <p:spTgt spid="18433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4328"/>
                                        </p:tgtEl>
                                        <p:attrNameLst>
                                          <p:attrName>style.visibility</p:attrName>
                                        </p:attrNameLst>
                                      </p:cBhvr>
                                      <p:to>
                                        <p:strVal val="visible"/>
                                      </p:to>
                                    </p:set>
                                    <p:anim calcmode="lin" valueType="num">
                                      <p:cBhvr additive="base">
                                        <p:cTn id="27" dur="500" fill="hold"/>
                                        <p:tgtEl>
                                          <p:spTgt spid="184328"/>
                                        </p:tgtEl>
                                        <p:attrNameLst>
                                          <p:attrName>ppt_x</p:attrName>
                                        </p:attrNameLst>
                                      </p:cBhvr>
                                      <p:tavLst>
                                        <p:tav tm="0">
                                          <p:val>
                                            <p:strVal val="#ppt_x"/>
                                          </p:val>
                                        </p:tav>
                                        <p:tav tm="100000">
                                          <p:val>
                                            <p:strVal val="#ppt_x"/>
                                          </p:val>
                                        </p:tav>
                                      </p:tavLst>
                                    </p:anim>
                                    <p:anim calcmode="lin" valueType="num">
                                      <p:cBhvr additive="base">
                                        <p:cTn id="28" dur="500" fill="hold"/>
                                        <p:tgtEl>
                                          <p:spTgt spid="18432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84336"/>
                                        </p:tgtEl>
                                        <p:attrNameLst>
                                          <p:attrName>style.visibility</p:attrName>
                                        </p:attrNameLst>
                                      </p:cBhvr>
                                      <p:to>
                                        <p:strVal val="visible"/>
                                      </p:to>
                                    </p:set>
                                    <p:anim calcmode="lin" valueType="num">
                                      <p:cBhvr additive="base">
                                        <p:cTn id="31" dur="500" fill="hold"/>
                                        <p:tgtEl>
                                          <p:spTgt spid="184336"/>
                                        </p:tgtEl>
                                        <p:attrNameLst>
                                          <p:attrName>ppt_x</p:attrName>
                                        </p:attrNameLst>
                                      </p:cBhvr>
                                      <p:tavLst>
                                        <p:tav tm="0">
                                          <p:val>
                                            <p:strVal val="#ppt_x"/>
                                          </p:val>
                                        </p:tav>
                                        <p:tav tm="100000">
                                          <p:val>
                                            <p:strVal val="#ppt_x"/>
                                          </p:val>
                                        </p:tav>
                                      </p:tavLst>
                                    </p:anim>
                                    <p:anim calcmode="lin" valueType="num">
                                      <p:cBhvr additive="base">
                                        <p:cTn id="32" dur="500" fill="hold"/>
                                        <p:tgtEl>
                                          <p:spTgt spid="184336"/>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afterGroup">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184331"/>
                                        </p:tgtEl>
                                        <p:attrNameLst>
                                          <p:attrName>style.visibility</p:attrName>
                                        </p:attrNameLst>
                                      </p:cBhvr>
                                      <p:to>
                                        <p:strVal val="visible"/>
                                      </p:to>
                                    </p:set>
                                    <p:animEffect transition="in" filter="wipe(down)">
                                      <p:cBhvr>
                                        <p:cTn id="37" dur="500"/>
                                        <p:tgtEl>
                                          <p:spTgt spid="18433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 presetClass="entr" presetSubtype="6" fill="hold" grpId="0" nodeType="clickEffect">
                                  <p:stCondLst>
                                    <p:cond delay="0"/>
                                  </p:stCondLst>
                                  <p:childTnLst>
                                    <p:set>
                                      <p:cBhvr>
                                        <p:cTn id="41" dur="1" fill="hold">
                                          <p:stCondLst>
                                            <p:cond delay="0"/>
                                          </p:stCondLst>
                                        </p:cTn>
                                        <p:tgtEl>
                                          <p:spTgt spid="184329"/>
                                        </p:tgtEl>
                                        <p:attrNameLst>
                                          <p:attrName>style.visibility</p:attrName>
                                        </p:attrNameLst>
                                      </p:cBhvr>
                                      <p:to>
                                        <p:strVal val="visible"/>
                                      </p:to>
                                    </p:set>
                                    <p:anim calcmode="lin" valueType="num">
                                      <p:cBhvr additive="base">
                                        <p:cTn id="42" dur="500" fill="hold"/>
                                        <p:tgtEl>
                                          <p:spTgt spid="184329"/>
                                        </p:tgtEl>
                                        <p:attrNameLst>
                                          <p:attrName>ppt_x</p:attrName>
                                        </p:attrNameLst>
                                      </p:cBhvr>
                                      <p:tavLst>
                                        <p:tav tm="0">
                                          <p:val>
                                            <p:strVal val="1+#ppt_w/2"/>
                                          </p:val>
                                        </p:tav>
                                        <p:tav tm="100000">
                                          <p:val>
                                            <p:strVal val="#ppt_x"/>
                                          </p:val>
                                        </p:tav>
                                      </p:tavLst>
                                    </p:anim>
                                    <p:anim calcmode="lin" valueType="num">
                                      <p:cBhvr additive="base">
                                        <p:cTn id="43" dur="500" fill="hold"/>
                                        <p:tgtEl>
                                          <p:spTgt spid="184329"/>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184333"/>
                                        </p:tgtEl>
                                        <p:attrNameLst>
                                          <p:attrName>style.visibility</p:attrName>
                                        </p:attrNameLst>
                                      </p:cBhvr>
                                      <p:to>
                                        <p:strVal val="visible"/>
                                      </p:to>
                                    </p:set>
                                    <p:anim calcmode="lin" valueType="num">
                                      <p:cBhvr additive="base">
                                        <p:cTn id="46" dur="500" fill="hold"/>
                                        <p:tgtEl>
                                          <p:spTgt spid="184333"/>
                                        </p:tgtEl>
                                        <p:attrNameLst>
                                          <p:attrName>ppt_x</p:attrName>
                                        </p:attrNameLst>
                                      </p:cBhvr>
                                      <p:tavLst>
                                        <p:tav tm="0">
                                          <p:val>
                                            <p:strVal val="1+#ppt_w/2"/>
                                          </p:val>
                                        </p:tav>
                                        <p:tav tm="100000">
                                          <p:val>
                                            <p:strVal val="#ppt_x"/>
                                          </p:val>
                                        </p:tav>
                                      </p:tavLst>
                                    </p:anim>
                                    <p:anim calcmode="lin" valueType="num">
                                      <p:cBhvr additive="base">
                                        <p:cTn id="47" dur="500" fill="hold"/>
                                        <p:tgtEl>
                                          <p:spTgt spid="184333"/>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500"/>
                            </p:stCondLst>
                            <p:childTnLst>
                              <p:par>
                                <p:cTn id="49" presetID="22" presetClass="entr" presetSubtype="8" fill="hold" grpId="0" nodeType="afterEffect">
                                  <p:stCondLst>
                                    <p:cond delay="0"/>
                                  </p:stCondLst>
                                  <p:childTnLst>
                                    <p:set>
                                      <p:cBhvr>
                                        <p:cTn id="50" dur="1" fill="hold">
                                          <p:stCondLst>
                                            <p:cond delay="0"/>
                                          </p:stCondLst>
                                        </p:cTn>
                                        <p:tgtEl>
                                          <p:spTgt spid="184350"/>
                                        </p:tgtEl>
                                        <p:attrNameLst>
                                          <p:attrName>style.visibility</p:attrName>
                                        </p:attrNameLst>
                                      </p:cBhvr>
                                      <p:to>
                                        <p:strVal val="visible"/>
                                      </p:to>
                                    </p:set>
                                    <p:animEffect transition="in" filter="wipe(left)">
                                      <p:cBhvr>
                                        <p:cTn id="51" dur="500"/>
                                        <p:tgtEl>
                                          <p:spTgt spid="184350"/>
                                        </p:tgtEl>
                                      </p:cBhvr>
                                    </p:animEffect>
                                  </p:childTnLst>
                                </p:cTn>
                              </p:par>
                            </p:childTnLst>
                          </p:cTn>
                        </p:par>
                      </p:childTnLst>
                    </p:cTn>
                  </p:par>
                  <p:par>
                    <p:cTn id="52" fill="hold" nodeType="clickPar">
                      <p:stCondLst>
                        <p:cond delay="indefinite"/>
                      </p:stCondLst>
                      <p:childTnLst>
                        <p:par>
                          <p:cTn id="53" fill="hold" nodeType="afterGroup">
                            <p:stCondLst>
                              <p:cond delay="0"/>
                            </p:stCondLst>
                            <p:childTnLst>
                              <p:par>
                                <p:cTn id="54" presetID="22" presetClass="entr" presetSubtype="8" fill="hold" nodeType="clickEffect">
                                  <p:stCondLst>
                                    <p:cond delay="0"/>
                                  </p:stCondLst>
                                  <p:childTnLst>
                                    <p:set>
                                      <p:cBhvr>
                                        <p:cTn id="55" dur="1" fill="hold">
                                          <p:stCondLst>
                                            <p:cond delay="0"/>
                                          </p:stCondLst>
                                        </p:cTn>
                                        <p:tgtEl>
                                          <p:spTgt spid="184349">
                                            <p:txEl>
                                              <p:pRg st="0" end="0"/>
                                            </p:txEl>
                                          </p:spTgt>
                                        </p:tgtEl>
                                        <p:attrNameLst>
                                          <p:attrName>style.visibility</p:attrName>
                                        </p:attrNameLst>
                                      </p:cBhvr>
                                      <p:to>
                                        <p:strVal val="visible"/>
                                      </p:to>
                                    </p:set>
                                    <p:animEffect transition="in" filter="wipe(left)">
                                      <p:cBhvr>
                                        <p:cTn id="56" dur="500"/>
                                        <p:tgtEl>
                                          <p:spTgt spid="184349">
                                            <p:txEl>
                                              <p:pRg st="0" end="0"/>
                                            </p:txEl>
                                          </p:spTgt>
                                        </p:tgtEl>
                                      </p:cBhvr>
                                    </p:animEffect>
                                  </p:childTnLst>
                                </p:cTn>
                              </p:par>
                            </p:childTnLst>
                          </p:cTn>
                        </p:par>
                        <p:par>
                          <p:cTn id="57" fill="hold" nodeType="afterGroup">
                            <p:stCondLst>
                              <p:cond delay="500"/>
                            </p:stCondLst>
                            <p:childTnLst>
                              <p:par>
                                <p:cTn id="58" presetID="22" presetClass="entr" presetSubtype="8" fill="hold" grpId="0" nodeType="afterEffect">
                                  <p:stCondLst>
                                    <p:cond delay="0"/>
                                  </p:stCondLst>
                                  <p:childTnLst>
                                    <p:set>
                                      <p:cBhvr>
                                        <p:cTn id="59" dur="1" fill="hold">
                                          <p:stCondLst>
                                            <p:cond delay="0"/>
                                          </p:stCondLst>
                                        </p:cTn>
                                        <p:tgtEl>
                                          <p:spTgt spid="184351"/>
                                        </p:tgtEl>
                                        <p:attrNameLst>
                                          <p:attrName>style.visibility</p:attrName>
                                        </p:attrNameLst>
                                      </p:cBhvr>
                                      <p:to>
                                        <p:strVal val="visible"/>
                                      </p:to>
                                    </p:set>
                                    <p:animEffect transition="in" filter="wipe(left)">
                                      <p:cBhvr>
                                        <p:cTn id="60" dur="500"/>
                                        <p:tgtEl>
                                          <p:spTgt spid="184351"/>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2" presetClass="entr" presetSubtype="1" fill="hold" grpId="0" nodeType="clickEffect">
                                  <p:stCondLst>
                                    <p:cond delay="0"/>
                                  </p:stCondLst>
                                  <p:childTnLst>
                                    <p:set>
                                      <p:cBhvr>
                                        <p:cTn id="64" dur="1" fill="hold">
                                          <p:stCondLst>
                                            <p:cond delay="0"/>
                                          </p:stCondLst>
                                        </p:cTn>
                                        <p:tgtEl>
                                          <p:spTgt spid="184347"/>
                                        </p:tgtEl>
                                        <p:attrNameLst>
                                          <p:attrName>style.visibility</p:attrName>
                                        </p:attrNameLst>
                                      </p:cBhvr>
                                      <p:to>
                                        <p:strVal val="visible"/>
                                      </p:to>
                                    </p:set>
                                    <p:anim calcmode="lin" valueType="num">
                                      <p:cBhvr additive="base">
                                        <p:cTn id="65" dur="500" fill="hold"/>
                                        <p:tgtEl>
                                          <p:spTgt spid="184347"/>
                                        </p:tgtEl>
                                        <p:attrNameLst>
                                          <p:attrName>ppt_x</p:attrName>
                                        </p:attrNameLst>
                                      </p:cBhvr>
                                      <p:tavLst>
                                        <p:tav tm="0">
                                          <p:val>
                                            <p:strVal val="#ppt_x"/>
                                          </p:val>
                                        </p:tav>
                                        <p:tav tm="100000">
                                          <p:val>
                                            <p:strVal val="#ppt_x"/>
                                          </p:val>
                                        </p:tav>
                                      </p:tavLst>
                                    </p:anim>
                                    <p:anim calcmode="lin" valueType="num">
                                      <p:cBhvr additive="base">
                                        <p:cTn id="66" dur="500" fill="hold"/>
                                        <p:tgtEl>
                                          <p:spTgt spid="184347"/>
                                        </p:tgtEl>
                                        <p:attrNameLst>
                                          <p:attrName>ppt_y</p:attrName>
                                        </p:attrNameLst>
                                      </p:cBhvr>
                                      <p:tavLst>
                                        <p:tav tm="0">
                                          <p:val>
                                            <p:strVal val="0-#ppt_h/2"/>
                                          </p:val>
                                        </p:tav>
                                        <p:tav tm="100000">
                                          <p:val>
                                            <p:strVal val="#ppt_y"/>
                                          </p:val>
                                        </p:tav>
                                      </p:tavLst>
                                    </p:anim>
                                  </p:childTnLst>
                                </p:cTn>
                              </p:par>
                            </p:childTnLst>
                          </p:cTn>
                        </p:par>
                      </p:childTnLst>
                    </p:cTn>
                  </p:par>
                  <p:par>
                    <p:cTn id="67" fill="hold" nodeType="clickPar">
                      <p:stCondLst>
                        <p:cond delay="indefinite"/>
                      </p:stCondLst>
                      <p:childTnLst>
                        <p:par>
                          <p:cTn id="68" fill="hold" nodeType="afterGroup">
                            <p:stCondLst>
                              <p:cond delay="0"/>
                            </p:stCondLst>
                            <p:childTnLst>
                              <p:par>
                                <p:cTn id="69" presetID="22" presetClass="entr" presetSubtype="4" fill="hold" grpId="0" nodeType="clickEffect">
                                  <p:stCondLst>
                                    <p:cond delay="0"/>
                                  </p:stCondLst>
                                  <p:childTnLst>
                                    <p:set>
                                      <p:cBhvr>
                                        <p:cTn id="70" dur="1" fill="hold">
                                          <p:stCondLst>
                                            <p:cond delay="0"/>
                                          </p:stCondLst>
                                        </p:cTn>
                                        <p:tgtEl>
                                          <p:spTgt spid="184332"/>
                                        </p:tgtEl>
                                        <p:attrNameLst>
                                          <p:attrName>style.visibility</p:attrName>
                                        </p:attrNameLst>
                                      </p:cBhvr>
                                      <p:to>
                                        <p:strVal val="visible"/>
                                      </p:to>
                                    </p:set>
                                    <p:animEffect transition="in" filter="wipe(down)">
                                      <p:cBhvr>
                                        <p:cTn id="71" dur="500"/>
                                        <p:tgtEl>
                                          <p:spTgt spid="184332"/>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2" presetClass="entr" presetSubtype="1" fill="hold" grpId="0" nodeType="clickEffect">
                                  <p:stCondLst>
                                    <p:cond delay="0"/>
                                  </p:stCondLst>
                                  <p:childTnLst>
                                    <p:set>
                                      <p:cBhvr>
                                        <p:cTn id="75" dur="1" fill="hold">
                                          <p:stCondLst>
                                            <p:cond delay="0"/>
                                          </p:stCondLst>
                                        </p:cTn>
                                        <p:tgtEl>
                                          <p:spTgt spid="184330"/>
                                        </p:tgtEl>
                                        <p:attrNameLst>
                                          <p:attrName>style.visibility</p:attrName>
                                        </p:attrNameLst>
                                      </p:cBhvr>
                                      <p:to>
                                        <p:strVal val="visible"/>
                                      </p:to>
                                    </p:set>
                                    <p:anim calcmode="lin" valueType="num">
                                      <p:cBhvr additive="base">
                                        <p:cTn id="76" dur="500" fill="hold"/>
                                        <p:tgtEl>
                                          <p:spTgt spid="184330"/>
                                        </p:tgtEl>
                                        <p:attrNameLst>
                                          <p:attrName>ppt_x</p:attrName>
                                        </p:attrNameLst>
                                      </p:cBhvr>
                                      <p:tavLst>
                                        <p:tav tm="0">
                                          <p:val>
                                            <p:strVal val="#ppt_x"/>
                                          </p:val>
                                        </p:tav>
                                        <p:tav tm="100000">
                                          <p:val>
                                            <p:strVal val="#ppt_x"/>
                                          </p:val>
                                        </p:tav>
                                      </p:tavLst>
                                    </p:anim>
                                    <p:anim calcmode="lin" valueType="num">
                                      <p:cBhvr additive="base">
                                        <p:cTn id="77" dur="500" fill="hold"/>
                                        <p:tgtEl>
                                          <p:spTgt spid="184330"/>
                                        </p:tgtEl>
                                        <p:attrNameLst>
                                          <p:attrName>ppt_y</p:attrName>
                                        </p:attrNameLst>
                                      </p:cBhvr>
                                      <p:tavLst>
                                        <p:tav tm="0">
                                          <p:val>
                                            <p:strVal val="0-#ppt_h/2"/>
                                          </p:val>
                                        </p:tav>
                                        <p:tav tm="100000">
                                          <p:val>
                                            <p:strVal val="#ppt_y"/>
                                          </p:val>
                                        </p:tav>
                                      </p:tavLst>
                                    </p:anim>
                                  </p:childTnLst>
                                </p:cTn>
                              </p:par>
                              <p:par>
                                <p:cTn id="78" presetID="2" presetClass="entr" presetSubtype="1" fill="hold" grpId="0" nodeType="withEffect">
                                  <p:stCondLst>
                                    <p:cond delay="0"/>
                                  </p:stCondLst>
                                  <p:childTnLst>
                                    <p:set>
                                      <p:cBhvr>
                                        <p:cTn id="79" dur="1" fill="hold">
                                          <p:stCondLst>
                                            <p:cond delay="0"/>
                                          </p:stCondLst>
                                        </p:cTn>
                                        <p:tgtEl>
                                          <p:spTgt spid="184334"/>
                                        </p:tgtEl>
                                        <p:attrNameLst>
                                          <p:attrName>style.visibility</p:attrName>
                                        </p:attrNameLst>
                                      </p:cBhvr>
                                      <p:to>
                                        <p:strVal val="visible"/>
                                      </p:to>
                                    </p:set>
                                    <p:anim calcmode="lin" valueType="num">
                                      <p:cBhvr additive="base">
                                        <p:cTn id="80" dur="500" fill="hold"/>
                                        <p:tgtEl>
                                          <p:spTgt spid="184334"/>
                                        </p:tgtEl>
                                        <p:attrNameLst>
                                          <p:attrName>ppt_x</p:attrName>
                                        </p:attrNameLst>
                                      </p:cBhvr>
                                      <p:tavLst>
                                        <p:tav tm="0">
                                          <p:val>
                                            <p:strVal val="#ppt_x"/>
                                          </p:val>
                                        </p:tav>
                                        <p:tav tm="100000">
                                          <p:val>
                                            <p:strVal val="#ppt_x"/>
                                          </p:val>
                                        </p:tav>
                                      </p:tavLst>
                                    </p:anim>
                                    <p:anim calcmode="lin" valueType="num">
                                      <p:cBhvr additive="base">
                                        <p:cTn id="81" dur="500" fill="hold"/>
                                        <p:tgtEl>
                                          <p:spTgt spid="184334"/>
                                        </p:tgtEl>
                                        <p:attrNameLst>
                                          <p:attrName>ppt_y</p:attrName>
                                        </p:attrNameLst>
                                      </p:cBhvr>
                                      <p:tavLst>
                                        <p:tav tm="0">
                                          <p:val>
                                            <p:strVal val="0-#ppt_h/2"/>
                                          </p:val>
                                        </p:tav>
                                        <p:tav tm="100000">
                                          <p:val>
                                            <p:strVal val="#ppt_y"/>
                                          </p:val>
                                        </p:tav>
                                      </p:tavLst>
                                    </p:anim>
                                  </p:childTnLst>
                                </p:cTn>
                              </p:par>
                            </p:childTnLst>
                          </p:cTn>
                        </p:par>
                      </p:childTnLst>
                    </p:cTn>
                  </p:par>
                  <p:par>
                    <p:cTn id="82" fill="hold" nodeType="clickPar">
                      <p:stCondLst>
                        <p:cond delay="indefinite"/>
                      </p:stCondLst>
                      <p:childTnLst>
                        <p:par>
                          <p:cTn id="83" fill="hold" nodeType="afterGroup">
                            <p:stCondLst>
                              <p:cond delay="0"/>
                            </p:stCondLst>
                            <p:childTnLst>
                              <p:par>
                                <p:cTn id="84" presetID="2" presetClass="entr" presetSubtype="1" fill="hold" grpId="0" nodeType="clickEffect">
                                  <p:stCondLst>
                                    <p:cond delay="0"/>
                                  </p:stCondLst>
                                  <p:childTnLst>
                                    <p:set>
                                      <p:cBhvr>
                                        <p:cTn id="85" dur="1" fill="hold">
                                          <p:stCondLst>
                                            <p:cond delay="0"/>
                                          </p:stCondLst>
                                        </p:cTn>
                                        <p:tgtEl>
                                          <p:spTgt spid="184343"/>
                                        </p:tgtEl>
                                        <p:attrNameLst>
                                          <p:attrName>style.visibility</p:attrName>
                                        </p:attrNameLst>
                                      </p:cBhvr>
                                      <p:to>
                                        <p:strVal val="visible"/>
                                      </p:to>
                                    </p:set>
                                    <p:anim calcmode="lin" valueType="num">
                                      <p:cBhvr additive="base">
                                        <p:cTn id="86" dur="500" fill="hold"/>
                                        <p:tgtEl>
                                          <p:spTgt spid="184343"/>
                                        </p:tgtEl>
                                        <p:attrNameLst>
                                          <p:attrName>ppt_x</p:attrName>
                                        </p:attrNameLst>
                                      </p:cBhvr>
                                      <p:tavLst>
                                        <p:tav tm="0">
                                          <p:val>
                                            <p:strVal val="#ppt_x"/>
                                          </p:val>
                                        </p:tav>
                                        <p:tav tm="100000">
                                          <p:val>
                                            <p:strVal val="#ppt_x"/>
                                          </p:val>
                                        </p:tav>
                                      </p:tavLst>
                                    </p:anim>
                                    <p:anim calcmode="lin" valueType="num">
                                      <p:cBhvr additive="base">
                                        <p:cTn id="87" dur="500" fill="hold"/>
                                        <p:tgtEl>
                                          <p:spTgt spid="184343"/>
                                        </p:tgtEl>
                                        <p:attrNameLst>
                                          <p:attrName>ppt_y</p:attrName>
                                        </p:attrNameLst>
                                      </p:cBhvr>
                                      <p:tavLst>
                                        <p:tav tm="0">
                                          <p:val>
                                            <p:strVal val="0-#ppt_h/2"/>
                                          </p:val>
                                        </p:tav>
                                        <p:tav tm="100000">
                                          <p:val>
                                            <p:strVal val="#ppt_y"/>
                                          </p:val>
                                        </p:tav>
                                      </p:tavLst>
                                    </p:anim>
                                  </p:childTnLst>
                                </p:cTn>
                              </p:par>
                              <p:par>
                                <p:cTn id="88" presetID="2" presetClass="entr" presetSubtype="1" fill="hold" grpId="0" nodeType="withEffect">
                                  <p:stCondLst>
                                    <p:cond delay="0"/>
                                  </p:stCondLst>
                                  <p:childTnLst>
                                    <p:set>
                                      <p:cBhvr>
                                        <p:cTn id="89" dur="1" fill="hold">
                                          <p:stCondLst>
                                            <p:cond delay="0"/>
                                          </p:stCondLst>
                                        </p:cTn>
                                        <p:tgtEl>
                                          <p:spTgt spid="184338"/>
                                        </p:tgtEl>
                                        <p:attrNameLst>
                                          <p:attrName>style.visibility</p:attrName>
                                        </p:attrNameLst>
                                      </p:cBhvr>
                                      <p:to>
                                        <p:strVal val="visible"/>
                                      </p:to>
                                    </p:set>
                                    <p:anim calcmode="lin" valueType="num">
                                      <p:cBhvr additive="base">
                                        <p:cTn id="90" dur="500" fill="hold"/>
                                        <p:tgtEl>
                                          <p:spTgt spid="184338"/>
                                        </p:tgtEl>
                                        <p:attrNameLst>
                                          <p:attrName>ppt_x</p:attrName>
                                        </p:attrNameLst>
                                      </p:cBhvr>
                                      <p:tavLst>
                                        <p:tav tm="0">
                                          <p:val>
                                            <p:strVal val="#ppt_x"/>
                                          </p:val>
                                        </p:tav>
                                        <p:tav tm="100000">
                                          <p:val>
                                            <p:strVal val="#ppt_x"/>
                                          </p:val>
                                        </p:tav>
                                      </p:tavLst>
                                    </p:anim>
                                    <p:anim calcmode="lin" valueType="num">
                                      <p:cBhvr additive="base">
                                        <p:cTn id="91" dur="500" fill="hold"/>
                                        <p:tgtEl>
                                          <p:spTgt spid="184338"/>
                                        </p:tgtEl>
                                        <p:attrNameLst>
                                          <p:attrName>ppt_y</p:attrName>
                                        </p:attrNameLst>
                                      </p:cBhvr>
                                      <p:tavLst>
                                        <p:tav tm="0">
                                          <p:val>
                                            <p:strVal val="0-#ppt_h/2"/>
                                          </p:val>
                                        </p:tav>
                                        <p:tav tm="100000">
                                          <p:val>
                                            <p:strVal val="#ppt_y"/>
                                          </p:val>
                                        </p:tav>
                                      </p:tavLst>
                                    </p:anim>
                                  </p:childTnLst>
                                </p:cTn>
                              </p:par>
                            </p:childTnLst>
                          </p:cTn>
                        </p:par>
                      </p:childTnLst>
                    </p:cTn>
                  </p:par>
                  <p:par>
                    <p:cTn id="92" fill="hold" nodeType="clickPar">
                      <p:stCondLst>
                        <p:cond delay="indefinite"/>
                      </p:stCondLst>
                      <p:childTnLst>
                        <p:par>
                          <p:cTn id="93" fill="hold" nodeType="afterGroup">
                            <p:stCondLst>
                              <p:cond delay="0"/>
                            </p:stCondLst>
                            <p:childTnLst>
                              <p:par>
                                <p:cTn id="94" presetID="2" presetClass="entr" presetSubtype="1" fill="hold" grpId="0" nodeType="clickEffect">
                                  <p:stCondLst>
                                    <p:cond delay="0"/>
                                  </p:stCondLst>
                                  <p:childTnLst>
                                    <p:set>
                                      <p:cBhvr>
                                        <p:cTn id="95" dur="1" fill="hold">
                                          <p:stCondLst>
                                            <p:cond delay="0"/>
                                          </p:stCondLst>
                                        </p:cTn>
                                        <p:tgtEl>
                                          <p:spTgt spid="184342"/>
                                        </p:tgtEl>
                                        <p:attrNameLst>
                                          <p:attrName>style.visibility</p:attrName>
                                        </p:attrNameLst>
                                      </p:cBhvr>
                                      <p:to>
                                        <p:strVal val="visible"/>
                                      </p:to>
                                    </p:set>
                                    <p:anim calcmode="lin" valueType="num">
                                      <p:cBhvr additive="base">
                                        <p:cTn id="96" dur="500" fill="hold"/>
                                        <p:tgtEl>
                                          <p:spTgt spid="184342"/>
                                        </p:tgtEl>
                                        <p:attrNameLst>
                                          <p:attrName>ppt_x</p:attrName>
                                        </p:attrNameLst>
                                      </p:cBhvr>
                                      <p:tavLst>
                                        <p:tav tm="0">
                                          <p:val>
                                            <p:strVal val="#ppt_x"/>
                                          </p:val>
                                        </p:tav>
                                        <p:tav tm="100000">
                                          <p:val>
                                            <p:strVal val="#ppt_x"/>
                                          </p:val>
                                        </p:tav>
                                      </p:tavLst>
                                    </p:anim>
                                    <p:anim calcmode="lin" valueType="num">
                                      <p:cBhvr additive="base">
                                        <p:cTn id="97" dur="500" fill="hold"/>
                                        <p:tgtEl>
                                          <p:spTgt spid="184342"/>
                                        </p:tgtEl>
                                        <p:attrNameLst>
                                          <p:attrName>ppt_y</p:attrName>
                                        </p:attrNameLst>
                                      </p:cBhvr>
                                      <p:tavLst>
                                        <p:tav tm="0">
                                          <p:val>
                                            <p:strVal val="0-#ppt_h/2"/>
                                          </p:val>
                                        </p:tav>
                                        <p:tav tm="100000">
                                          <p:val>
                                            <p:strVal val="#ppt_y"/>
                                          </p:val>
                                        </p:tav>
                                      </p:tavLst>
                                    </p:anim>
                                  </p:childTnLst>
                                </p:cTn>
                              </p:par>
                              <p:par>
                                <p:cTn id="98" presetID="2" presetClass="entr" presetSubtype="1" fill="hold" grpId="0" nodeType="withEffect">
                                  <p:stCondLst>
                                    <p:cond delay="0"/>
                                  </p:stCondLst>
                                  <p:childTnLst>
                                    <p:set>
                                      <p:cBhvr>
                                        <p:cTn id="99" dur="1" fill="hold">
                                          <p:stCondLst>
                                            <p:cond delay="0"/>
                                          </p:stCondLst>
                                        </p:cTn>
                                        <p:tgtEl>
                                          <p:spTgt spid="184339"/>
                                        </p:tgtEl>
                                        <p:attrNameLst>
                                          <p:attrName>style.visibility</p:attrName>
                                        </p:attrNameLst>
                                      </p:cBhvr>
                                      <p:to>
                                        <p:strVal val="visible"/>
                                      </p:to>
                                    </p:set>
                                    <p:anim calcmode="lin" valueType="num">
                                      <p:cBhvr additive="base">
                                        <p:cTn id="100" dur="500" fill="hold"/>
                                        <p:tgtEl>
                                          <p:spTgt spid="184339"/>
                                        </p:tgtEl>
                                        <p:attrNameLst>
                                          <p:attrName>ppt_x</p:attrName>
                                        </p:attrNameLst>
                                      </p:cBhvr>
                                      <p:tavLst>
                                        <p:tav tm="0">
                                          <p:val>
                                            <p:strVal val="#ppt_x"/>
                                          </p:val>
                                        </p:tav>
                                        <p:tav tm="100000">
                                          <p:val>
                                            <p:strVal val="#ppt_x"/>
                                          </p:val>
                                        </p:tav>
                                      </p:tavLst>
                                    </p:anim>
                                    <p:anim calcmode="lin" valueType="num">
                                      <p:cBhvr additive="base">
                                        <p:cTn id="101" dur="500" fill="hold"/>
                                        <p:tgtEl>
                                          <p:spTgt spid="184339"/>
                                        </p:tgtEl>
                                        <p:attrNameLst>
                                          <p:attrName>ppt_y</p:attrName>
                                        </p:attrNameLst>
                                      </p:cBhvr>
                                      <p:tavLst>
                                        <p:tav tm="0">
                                          <p:val>
                                            <p:strVal val="0-#ppt_h/2"/>
                                          </p:val>
                                        </p:tav>
                                        <p:tav tm="100000">
                                          <p:val>
                                            <p:strVal val="#ppt_y"/>
                                          </p:val>
                                        </p:tav>
                                      </p:tavLst>
                                    </p:anim>
                                  </p:childTnLst>
                                </p:cTn>
                              </p:par>
                            </p:childTnLst>
                          </p:cTn>
                        </p:par>
                      </p:childTnLst>
                    </p:cTn>
                  </p:par>
                  <p:par>
                    <p:cTn id="102" fill="hold" nodeType="clickPar">
                      <p:stCondLst>
                        <p:cond delay="indefinite"/>
                      </p:stCondLst>
                      <p:childTnLst>
                        <p:par>
                          <p:cTn id="103" fill="hold" nodeType="afterGroup">
                            <p:stCondLst>
                              <p:cond delay="0"/>
                            </p:stCondLst>
                            <p:childTnLst>
                              <p:par>
                                <p:cTn id="104" presetID="2" presetClass="entr" presetSubtype="8" fill="hold" grpId="0" nodeType="clickEffect">
                                  <p:stCondLst>
                                    <p:cond delay="0"/>
                                  </p:stCondLst>
                                  <p:childTnLst>
                                    <p:set>
                                      <p:cBhvr>
                                        <p:cTn id="105" dur="1" fill="hold">
                                          <p:stCondLst>
                                            <p:cond delay="0"/>
                                          </p:stCondLst>
                                        </p:cTn>
                                        <p:tgtEl>
                                          <p:spTgt spid="184348"/>
                                        </p:tgtEl>
                                        <p:attrNameLst>
                                          <p:attrName>style.visibility</p:attrName>
                                        </p:attrNameLst>
                                      </p:cBhvr>
                                      <p:to>
                                        <p:strVal val="visible"/>
                                      </p:to>
                                    </p:set>
                                    <p:anim calcmode="lin" valueType="num">
                                      <p:cBhvr additive="base">
                                        <p:cTn id="106" dur="500" fill="hold"/>
                                        <p:tgtEl>
                                          <p:spTgt spid="184348"/>
                                        </p:tgtEl>
                                        <p:attrNameLst>
                                          <p:attrName>ppt_x</p:attrName>
                                        </p:attrNameLst>
                                      </p:cBhvr>
                                      <p:tavLst>
                                        <p:tav tm="0">
                                          <p:val>
                                            <p:strVal val="0-#ppt_w/2"/>
                                          </p:val>
                                        </p:tav>
                                        <p:tav tm="100000">
                                          <p:val>
                                            <p:strVal val="#ppt_x"/>
                                          </p:val>
                                        </p:tav>
                                      </p:tavLst>
                                    </p:anim>
                                    <p:anim calcmode="lin" valueType="num">
                                      <p:cBhvr additive="base">
                                        <p:cTn id="107" dur="500" fill="hold"/>
                                        <p:tgtEl>
                                          <p:spTgt spid="184348"/>
                                        </p:tgtEl>
                                        <p:attrNameLst>
                                          <p:attrName>ppt_y</p:attrName>
                                        </p:attrNameLst>
                                      </p:cBhvr>
                                      <p:tavLst>
                                        <p:tav tm="0">
                                          <p:val>
                                            <p:strVal val="#ppt_y"/>
                                          </p:val>
                                        </p:tav>
                                        <p:tav tm="100000">
                                          <p:val>
                                            <p:strVal val="#ppt_y"/>
                                          </p:val>
                                        </p:tav>
                                      </p:tavLst>
                                    </p:anim>
                                  </p:childTnLst>
                                </p:cTn>
                              </p:par>
                              <p:par>
                                <p:cTn id="108" presetID="2" presetClass="entr" presetSubtype="8" fill="hold" grpId="0" nodeType="withEffect">
                                  <p:stCondLst>
                                    <p:cond delay="0"/>
                                  </p:stCondLst>
                                  <p:childTnLst>
                                    <p:set>
                                      <p:cBhvr>
                                        <p:cTn id="109" dur="1" fill="hold">
                                          <p:stCondLst>
                                            <p:cond delay="0"/>
                                          </p:stCondLst>
                                        </p:cTn>
                                        <p:tgtEl>
                                          <p:spTgt spid="184340"/>
                                        </p:tgtEl>
                                        <p:attrNameLst>
                                          <p:attrName>style.visibility</p:attrName>
                                        </p:attrNameLst>
                                      </p:cBhvr>
                                      <p:to>
                                        <p:strVal val="visible"/>
                                      </p:to>
                                    </p:set>
                                    <p:anim calcmode="lin" valueType="num">
                                      <p:cBhvr additive="base">
                                        <p:cTn id="110" dur="500" fill="hold"/>
                                        <p:tgtEl>
                                          <p:spTgt spid="184340"/>
                                        </p:tgtEl>
                                        <p:attrNameLst>
                                          <p:attrName>ppt_x</p:attrName>
                                        </p:attrNameLst>
                                      </p:cBhvr>
                                      <p:tavLst>
                                        <p:tav tm="0">
                                          <p:val>
                                            <p:strVal val="0-#ppt_w/2"/>
                                          </p:val>
                                        </p:tav>
                                        <p:tav tm="100000">
                                          <p:val>
                                            <p:strVal val="#ppt_x"/>
                                          </p:val>
                                        </p:tav>
                                      </p:tavLst>
                                    </p:anim>
                                    <p:anim calcmode="lin" valueType="num">
                                      <p:cBhvr additive="base">
                                        <p:cTn id="111" dur="500" fill="hold"/>
                                        <p:tgtEl>
                                          <p:spTgt spid="184340"/>
                                        </p:tgtEl>
                                        <p:attrNameLst>
                                          <p:attrName>ppt_y</p:attrName>
                                        </p:attrNameLst>
                                      </p:cBhvr>
                                      <p:tavLst>
                                        <p:tav tm="0">
                                          <p:val>
                                            <p:strVal val="#ppt_y"/>
                                          </p:val>
                                        </p:tav>
                                        <p:tav tm="100000">
                                          <p:val>
                                            <p:strVal val="#ppt_y"/>
                                          </p:val>
                                        </p:tav>
                                      </p:tavLst>
                                    </p:anim>
                                  </p:childTnLst>
                                </p:cTn>
                              </p:par>
                            </p:childTnLst>
                          </p:cTn>
                        </p:par>
                      </p:childTnLst>
                    </p:cTn>
                  </p:par>
                  <p:par>
                    <p:cTn id="112" fill="hold" nodeType="clickPar">
                      <p:stCondLst>
                        <p:cond delay="indefinite"/>
                      </p:stCondLst>
                      <p:childTnLst>
                        <p:par>
                          <p:cTn id="113" fill="hold" nodeType="afterGroup">
                            <p:stCondLst>
                              <p:cond delay="0"/>
                            </p:stCondLst>
                            <p:childTnLst>
                              <p:par>
                                <p:cTn id="114" presetID="2" presetClass="entr" presetSubtype="4" fill="hold" grpId="0" nodeType="clickEffect">
                                  <p:stCondLst>
                                    <p:cond delay="0"/>
                                  </p:stCondLst>
                                  <p:childTnLst>
                                    <p:set>
                                      <p:cBhvr>
                                        <p:cTn id="115" dur="1" fill="hold">
                                          <p:stCondLst>
                                            <p:cond delay="0"/>
                                          </p:stCondLst>
                                        </p:cTn>
                                        <p:tgtEl>
                                          <p:spTgt spid="184341"/>
                                        </p:tgtEl>
                                        <p:attrNameLst>
                                          <p:attrName>style.visibility</p:attrName>
                                        </p:attrNameLst>
                                      </p:cBhvr>
                                      <p:to>
                                        <p:strVal val="visible"/>
                                      </p:to>
                                    </p:set>
                                    <p:anim calcmode="lin" valueType="num">
                                      <p:cBhvr additive="base">
                                        <p:cTn id="116" dur="500" fill="hold"/>
                                        <p:tgtEl>
                                          <p:spTgt spid="184341"/>
                                        </p:tgtEl>
                                        <p:attrNameLst>
                                          <p:attrName>ppt_x</p:attrName>
                                        </p:attrNameLst>
                                      </p:cBhvr>
                                      <p:tavLst>
                                        <p:tav tm="0">
                                          <p:val>
                                            <p:strVal val="#ppt_x"/>
                                          </p:val>
                                        </p:tav>
                                        <p:tav tm="100000">
                                          <p:val>
                                            <p:strVal val="#ppt_x"/>
                                          </p:val>
                                        </p:tav>
                                      </p:tavLst>
                                    </p:anim>
                                    <p:anim calcmode="lin" valueType="num">
                                      <p:cBhvr additive="base">
                                        <p:cTn id="117" dur="500" fill="hold"/>
                                        <p:tgtEl>
                                          <p:spTgt spid="184341"/>
                                        </p:tgtEl>
                                        <p:attrNameLst>
                                          <p:attrName>ppt_y</p:attrName>
                                        </p:attrNameLst>
                                      </p:cBhvr>
                                      <p:tavLst>
                                        <p:tav tm="0">
                                          <p:val>
                                            <p:strVal val="1+#ppt_h/2"/>
                                          </p:val>
                                        </p:tav>
                                        <p:tav tm="100000">
                                          <p:val>
                                            <p:strVal val="#ppt_y"/>
                                          </p:val>
                                        </p:tav>
                                      </p:tavLst>
                                    </p:anim>
                                  </p:childTnLst>
                                </p:cTn>
                              </p:par>
                              <p:par>
                                <p:cTn id="118" presetID="2" presetClass="entr" presetSubtype="4" fill="hold" grpId="0" nodeType="withEffect">
                                  <p:stCondLst>
                                    <p:cond delay="0"/>
                                  </p:stCondLst>
                                  <p:childTnLst>
                                    <p:set>
                                      <p:cBhvr>
                                        <p:cTn id="119" dur="1" fill="hold">
                                          <p:stCondLst>
                                            <p:cond delay="0"/>
                                          </p:stCondLst>
                                        </p:cTn>
                                        <p:tgtEl>
                                          <p:spTgt spid="184344"/>
                                        </p:tgtEl>
                                        <p:attrNameLst>
                                          <p:attrName>style.visibility</p:attrName>
                                        </p:attrNameLst>
                                      </p:cBhvr>
                                      <p:to>
                                        <p:strVal val="visible"/>
                                      </p:to>
                                    </p:set>
                                    <p:anim calcmode="lin" valueType="num">
                                      <p:cBhvr additive="base">
                                        <p:cTn id="120" dur="500" fill="hold"/>
                                        <p:tgtEl>
                                          <p:spTgt spid="184344"/>
                                        </p:tgtEl>
                                        <p:attrNameLst>
                                          <p:attrName>ppt_x</p:attrName>
                                        </p:attrNameLst>
                                      </p:cBhvr>
                                      <p:tavLst>
                                        <p:tav tm="0">
                                          <p:val>
                                            <p:strVal val="#ppt_x"/>
                                          </p:val>
                                        </p:tav>
                                        <p:tav tm="100000">
                                          <p:val>
                                            <p:strVal val="#ppt_x"/>
                                          </p:val>
                                        </p:tav>
                                      </p:tavLst>
                                    </p:anim>
                                    <p:anim calcmode="lin" valueType="num">
                                      <p:cBhvr additive="base">
                                        <p:cTn id="121" dur="500" fill="hold"/>
                                        <p:tgtEl>
                                          <p:spTgt spid="1843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27" grpId="0"/>
      <p:bldP spid="184328" grpId="0"/>
      <p:bldP spid="184329" grpId="0"/>
      <p:bldP spid="184330" grpId="0"/>
      <p:bldP spid="184331" grpId="0"/>
      <p:bldP spid="184332" grpId="0"/>
      <p:bldP spid="184333" grpId="0"/>
      <p:bldP spid="184334" grpId="0"/>
      <p:bldP spid="184335" grpId="0"/>
      <p:bldP spid="184336" grpId="0"/>
      <p:bldP spid="184337" grpId="0"/>
      <p:bldP spid="184338" grpId="0"/>
      <p:bldP spid="184339" grpId="0"/>
      <p:bldP spid="184340" grpId="0"/>
      <p:bldP spid="184341" grpId="0"/>
      <p:bldP spid="184342" grpId="0"/>
      <p:bldP spid="184343" grpId="0"/>
      <p:bldP spid="184344" grpId="0"/>
      <p:bldP spid="184347" grpId="0"/>
      <p:bldP spid="184348" grpId="0"/>
      <p:bldP spid="184350" grpId="0"/>
      <p:bldP spid="184351"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46434" name="Picture 2" descr="德意志"/>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0" y="1075765"/>
            <a:ext cx="12192000" cy="4553576"/>
          </a:xfrm>
          <a:prstGeom prst="rect">
            <a:avLst/>
          </a:prstGeom>
          <a:noFill/>
          <a:extLst>
            <a:ext uri="{909E8E84-426E-40DD-AFC4-6F175D3DCCD1}">
              <a14:hiddenFill xmlns:a14="http://schemas.microsoft.com/office/drawing/2010/main">
                <a:solidFill>
                  <a:srgbClr val="FFFFFF"/>
                </a:solidFill>
              </a14:hiddenFill>
            </a:ext>
          </a:extLst>
        </p:spPr>
      </p:pic>
      <p:sp>
        <p:nvSpPr>
          <p:cNvPr id="146435" name="Text Box 3"/>
          <p:cNvSpPr txBox="1">
            <a:spLocks noChangeArrowheads="1"/>
          </p:cNvSpPr>
          <p:nvPr/>
        </p:nvSpPr>
        <p:spPr bwMode="auto">
          <a:xfrm>
            <a:off x="2710778" y="5629341"/>
            <a:ext cx="6153524"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lang="en-US" altLang="zh-CN" sz="4000" b="1"/>
              <a:t>1865-1871</a:t>
            </a:r>
            <a:r>
              <a:rPr lang="zh-CN" altLang="en-US" sz="4000" b="1"/>
              <a:t>年</a:t>
            </a:r>
            <a:r>
              <a:rPr lang="zh-CN" altLang="en-US" sz="4000" b="1" smtClean="0"/>
              <a:t>德意志统一</a:t>
            </a:r>
            <a:endParaRPr lang="zh-CN" altLang="en-US" sz="4000" b="1"/>
          </a:p>
        </p:txBody>
      </p:sp>
      <p:sp>
        <p:nvSpPr>
          <p:cNvPr id="146437" name="Text Box 5"/>
          <p:cNvSpPr txBox="1">
            <a:spLocks noChangeArrowheads="1"/>
          </p:cNvSpPr>
          <p:nvPr/>
        </p:nvSpPr>
        <p:spPr bwMode="auto">
          <a:xfrm>
            <a:off x="0" y="1356519"/>
            <a:ext cx="56896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CN" sz="3200" b="1">
                <a:solidFill>
                  <a:srgbClr val="FF3300"/>
                </a:solidFill>
              </a:rPr>
              <a:t>1</a:t>
            </a:r>
            <a:r>
              <a:rPr lang="zh-CN" altLang="en-US" sz="3200" b="1">
                <a:solidFill>
                  <a:srgbClr val="FF3300"/>
                </a:solidFill>
              </a:rPr>
              <a:t>、</a:t>
            </a:r>
            <a:r>
              <a:rPr lang="en-US" altLang="zh-CN" sz="3200" b="1">
                <a:solidFill>
                  <a:srgbClr val="FF3300"/>
                </a:solidFill>
              </a:rPr>
              <a:t>1864</a:t>
            </a:r>
            <a:r>
              <a:rPr lang="zh-CN" altLang="en-US" sz="3200" b="1">
                <a:solidFill>
                  <a:srgbClr val="FF3300"/>
                </a:solidFill>
              </a:rPr>
              <a:t>普奥对丹麦</a:t>
            </a:r>
          </a:p>
        </p:txBody>
      </p:sp>
      <p:sp>
        <p:nvSpPr>
          <p:cNvPr id="146439" name="Text Box 7"/>
          <p:cNvSpPr txBox="1">
            <a:spLocks noChangeArrowheads="1"/>
          </p:cNvSpPr>
          <p:nvPr/>
        </p:nvSpPr>
        <p:spPr bwMode="auto">
          <a:xfrm>
            <a:off x="16734" y="2119314"/>
            <a:ext cx="44704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CN" sz="3200" b="1">
                <a:solidFill>
                  <a:srgbClr val="FF3300"/>
                </a:solidFill>
              </a:rPr>
              <a:t>2</a:t>
            </a:r>
            <a:r>
              <a:rPr lang="zh-CN" altLang="en-US" sz="3200" b="1">
                <a:solidFill>
                  <a:srgbClr val="FF3300"/>
                </a:solidFill>
              </a:rPr>
              <a:t>、</a:t>
            </a:r>
            <a:r>
              <a:rPr lang="en-US" altLang="zh-CN" sz="3200" b="1">
                <a:solidFill>
                  <a:srgbClr val="FF3300"/>
                </a:solidFill>
              </a:rPr>
              <a:t>1866</a:t>
            </a:r>
            <a:r>
              <a:rPr lang="zh-CN" altLang="en-US" sz="3200" b="1">
                <a:solidFill>
                  <a:srgbClr val="FF3300"/>
                </a:solidFill>
              </a:rPr>
              <a:t>普奥战争</a:t>
            </a:r>
          </a:p>
        </p:txBody>
      </p:sp>
      <p:sp>
        <p:nvSpPr>
          <p:cNvPr id="146441" name="Text Box 9"/>
          <p:cNvSpPr txBox="1">
            <a:spLocks noChangeArrowheads="1"/>
          </p:cNvSpPr>
          <p:nvPr/>
        </p:nvSpPr>
        <p:spPr bwMode="auto">
          <a:xfrm>
            <a:off x="6807200" y="1752601"/>
            <a:ext cx="233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endParaRPr lang="zh-CN" altLang="zh-CN"/>
          </a:p>
        </p:txBody>
      </p:sp>
      <p:sp>
        <p:nvSpPr>
          <p:cNvPr id="146442" name="Text Box 10"/>
          <p:cNvSpPr txBox="1">
            <a:spLocks noChangeArrowheads="1"/>
          </p:cNvSpPr>
          <p:nvPr/>
        </p:nvSpPr>
        <p:spPr bwMode="auto">
          <a:xfrm>
            <a:off x="16734" y="2923560"/>
            <a:ext cx="4881033"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pPr>
            <a:r>
              <a:rPr lang="en-US" altLang="zh-CN" sz="3200" b="1">
                <a:solidFill>
                  <a:srgbClr val="FF3300"/>
                </a:solidFill>
              </a:rPr>
              <a:t>3</a:t>
            </a:r>
            <a:r>
              <a:rPr lang="zh-CN" altLang="en-US" sz="3200" b="1">
                <a:solidFill>
                  <a:srgbClr val="FF3300"/>
                </a:solidFill>
              </a:rPr>
              <a:t>、</a:t>
            </a:r>
            <a:r>
              <a:rPr lang="en-US" altLang="zh-CN" sz="3200" b="1">
                <a:solidFill>
                  <a:srgbClr val="FF3300"/>
                </a:solidFill>
              </a:rPr>
              <a:t>1870</a:t>
            </a:r>
            <a:r>
              <a:rPr lang="zh-CN" altLang="en-US" sz="3200" b="1">
                <a:solidFill>
                  <a:srgbClr val="FF3300"/>
                </a:solidFill>
              </a:rPr>
              <a:t>普法战争</a:t>
            </a:r>
          </a:p>
        </p:txBody>
      </p:sp>
    </p:spTree>
    <p:extLst>
      <p:ext uri="{BB962C8B-B14F-4D97-AF65-F5344CB8AC3E}">
        <p14:creationId xmlns:p14="http://schemas.microsoft.com/office/powerpoint/2010/main" val="4131332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46437"/>
                                        </p:tgtEl>
                                        <p:attrNameLst>
                                          <p:attrName>style.visibility</p:attrName>
                                        </p:attrNameLst>
                                      </p:cBhvr>
                                      <p:to>
                                        <p:strVal val="visible"/>
                                      </p:to>
                                    </p:set>
                                    <p:animEffect transition="in" filter="wipe(right)">
                                      <p:cBhvr>
                                        <p:cTn id="7" dur="500"/>
                                        <p:tgtEl>
                                          <p:spTgt spid="14643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46439"/>
                                        </p:tgtEl>
                                        <p:attrNameLst>
                                          <p:attrName>style.visibility</p:attrName>
                                        </p:attrNameLst>
                                      </p:cBhvr>
                                      <p:to>
                                        <p:strVal val="visible"/>
                                      </p:to>
                                    </p:set>
                                    <p:animEffect transition="in" filter="wipe(down)">
                                      <p:cBhvr>
                                        <p:cTn id="12" dur="500"/>
                                        <p:tgtEl>
                                          <p:spTgt spid="14643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146442"/>
                                        </p:tgtEl>
                                        <p:attrNameLst>
                                          <p:attrName>style.visibility</p:attrName>
                                        </p:attrNameLst>
                                      </p:cBhvr>
                                      <p:to>
                                        <p:strVal val="visible"/>
                                      </p:to>
                                    </p:set>
                                    <p:animEffect transition="in" filter="wipe(right)">
                                      <p:cBhvr>
                                        <p:cTn id="17" dur="500"/>
                                        <p:tgtEl>
                                          <p:spTgt spid="1464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7" grpId="0"/>
      <p:bldP spid="146439" grpId="0"/>
      <p:bldP spid="146442"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14744" name="Group 56"/>
          <p:cNvGraphicFramePr>
            <a:graphicFrameLocks noGrp="1"/>
          </p:cNvGraphicFramePr>
          <p:nvPr>
            <p:extLst>
              <p:ext uri="{D42A27DB-BD31-4B8C-83A1-F6EECF244321}">
                <p14:modId xmlns:p14="http://schemas.microsoft.com/office/powerpoint/2010/main" val="3366665678"/>
              </p:ext>
            </p:extLst>
          </p:nvPr>
        </p:nvGraphicFramePr>
        <p:xfrm>
          <a:off x="304800" y="2392363"/>
          <a:ext cx="11582401" cy="3906397"/>
        </p:xfrm>
        <a:graphic>
          <a:graphicData uri="http://schemas.openxmlformats.org/drawingml/2006/table">
            <a:tbl>
              <a:tblPr/>
              <a:tblGrid>
                <a:gridCol w="1163793"/>
                <a:gridCol w="783691"/>
                <a:gridCol w="2562478"/>
                <a:gridCol w="7072439"/>
              </a:tblGrid>
              <a:tr h="387820">
                <a:tc grid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lang="zh-CN" altLang="en-US"/>
                    </a:p>
                  </a:txBody>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Pct val="75000"/>
                        <a:buFontTx/>
                        <a:buNone/>
                      </a:pPr>
                      <a:r>
                        <a:rPr kumimoji="1" lang="zh-CN" altLang="en-US" sz="2000" b="1" i="0" u="none" strike="noStrike" cap="none" normalizeH="0" baseline="0" smtClean="0">
                          <a:ln>
                            <a:noFill/>
                          </a:ln>
                          <a:solidFill>
                            <a:srgbClr val="0000FF"/>
                          </a:solidFill>
                          <a:effectLst/>
                          <a:latin typeface="Arial" pitchFamily="34" charset="0"/>
                          <a:ea typeface="黑体" pitchFamily="49" charset="-122"/>
                        </a:rPr>
                        <a:t>产  生</a:t>
                      </a:r>
                      <a:endParaRPr kumimoji="0" lang="zh-CN" altLang="en-US" sz="2000" b="0" i="0" u="none" strike="noStrike" cap="none" normalizeH="0" baseline="0" smtClean="0">
                        <a:ln>
                          <a:noFill/>
                        </a:ln>
                        <a:solidFill>
                          <a:srgbClr val="0000FF"/>
                        </a:solidFill>
                        <a:effectLst/>
                        <a:latin typeface="Arial" pitchFamily="34" charset="0"/>
                        <a:ea typeface="黑体" pitchFamily="49"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ctr" defTabSz="914400" rtl="0" eaLnBrk="1" fontAlgn="base" latinLnBrk="0" hangingPunct="1">
                        <a:lnSpc>
                          <a:spcPct val="100000"/>
                        </a:lnSpc>
                        <a:spcBef>
                          <a:spcPct val="0"/>
                        </a:spcBef>
                        <a:spcAft>
                          <a:spcPct val="0"/>
                        </a:spcAft>
                        <a:buClr>
                          <a:schemeClr val="bg1"/>
                        </a:buClr>
                        <a:buSzPct val="75000"/>
                        <a:buFontTx/>
                        <a:buNone/>
                      </a:pPr>
                      <a:r>
                        <a:rPr kumimoji="1" lang="zh-CN" altLang="en-US" sz="2000" b="1" i="0" u="none" strike="noStrike" cap="none" normalizeH="0" baseline="0" smtClean="0">
                          <a:ln>
                            <a:noFill/>
                          </a:ln>
                          <a:solidFill>
                            <a:srgbClr val="0000FF"/>
                          </a:solidFill>
                          <a:effectLst/>
                          <a:latin typeface="Arial" pitchFamily="34" charset="0"/>
                          <a:ea typeface="黑体" pitchFamily="49" charset="-122"/>
                        </a:rPr>
                        <a:t>权   力</a:t>
                      </a:r>
                      <a:endParaRPr kumimoji="0" lang="zh-CN" altLang="en-US" sz="2000" b="0" i="0" u="none" strike="noStrike" cap="none" normalizeH="0" baseline="0" smtClean="0">
                        <a:ln>
                          <a:noFill/>
                        </a:ln>
                        <a:solidFill>
                          <a:srgbClr val="0000FF"/>
                        </a:solidFill>
                        <a:effectLst/>
                        <a:latin typeface="Arial" pitchFamily="34" charset="0"/>
                        <a:ea typeface="黑体" pitchFamily="49"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11908">
                <a:tc row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76163">
                <a:tc vMerge="1">
                  <a:txBody>
                    <a:bodyPr vert="horz" wrap="square"/>
                    <a:lstStyle/>
                    <a:p>
                      <a:endParaRPr lang="zh-CN" altLang="en-US"/>
                    </a:p>
                  </a:txBody>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94923">
                <a:tc rowSpan="2">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27163">
                <a:tc vMerge="1">
                  <a:txBody>
                    <a:bodyPr vert="horz" wrap="square"/>
                    <a:lstStyle/>
                    <a:p>
                      <a:endParaRPr lang="zh-CN" altLang="en-US"/>
                    </a:p>
                  </a:txBody>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lvl1pPr>
                        <a:spcBef>
                          <a:spcPct val="20000"/>
                        </a:spcBef>
                        <a:buClr>
                          <a:schemeClr val="hlink"/>
                        </a:buClr>
                        <a:buSzPct val="75000"/>
                        <a:buFont typeface="Wingdings" pitchFamily="2" charset="2"/>
                        <a:defRPr sz="2800">
                          <a:solidFill>
                            <a:schemeClr val="tx1"/>
                          </a:solidFill>
                          <a:latin typeface="Arial" pitchFamily="34" charset="0"/>
                          <a:ea typeface="宋体" pitchFamily="2" charset="-122"/>
                        </a:defRPr>
                      </a:lvl1pPr>
                      <a:lvl2pPr>
                        <a:spcBef>
                          <a:spcPct val="20000"/>
                        </a:spcBef>
                        <a:buClr>
                          <a:schemeClr val="accent2"/>
                        </a:buClr>
                        <a:buSzPct val="85000"/>
                        <a:buFont typeface="Wingdings" pitchFamily="2" charset="2"/>
                        <a:defRPr sz="2400">
                          <a:solidFill>
                            <a:schemeClr val="tx1"/>
                          </a:solidFill>
                          <a:latin typeface="Arial" pitchFamily="34" charset="0"/>
                          <a:ea typeface="宋体" pitchFamily="2" charset="-122"/>
                        </a:defRPr>
                      </a:lvl2pPr>
                      <a:lvl3pPr>
                        <a:spcBef>
                          <a:spcPct val="20000"/>
                        </a:spcBef>
                        <a:buClr>
                          <a:schemeClr val="hlink"/>
                        </a:buClr>
                        <a:buSzPct val="85000"/>
                        <a:buFont typeface="Wingdings" pitchFamily="2" charset="2"/>
                        <a:defRPr sz="2000">
                          <a:solidFill>
                            <a:schemeClr val="tx1"/>
                          </a:solidFill>
                          <a:latin typeface="Arial" pitchFamily="34" charset="0"/>
                          <a:ea typeface="宋体" pitchFamily="2" charset="-122"/>
                        </a:defRPr>
                      </a:lvl3pPr>
                      <a:lvl4pPr>
                        <a:spcBef>
                          <a:spcPct val="20000"/>
                        </a:spcBef>
                        <a:buClr>
                          <a:schemeClr val="accent2"/>
                        </a:buClr>
                        <a:buSzPct val="90000"/>
                        <a:buFont typeface="Wingdings" pitchFamily="2" charset="2"/>
                        <a:defRPr>
                          <a:solidFill>
                            <a:schemeClr val="tx1"/>
                          </a:solidFill>
                          <a:latin typeface="Arial" pitchFamily="34" charset="0"/>
                          <a:ea typeface="宋体" pitchFamily="2" charset="-122"/>
                        </a:defRPr>
                      </a:lvl4pPr>
                      <a:lvl5pPr>
                        <a:spcBef>
                          <a:spcPct val="20000"/>
                        </a:spcBef>
                        <a:buClr>
                          <a:schemeClr val="hlink"/>
                        </a:buClr>
                        <a:buSzPct val="85000"/>
                        <a:buFont typeface="Wingdings" pitchFamily="2" charset="2"/>
                        <a:defRPr>
                          <a:solidFill>
                            <a:schemeClr val="tx1"/>
                          </a:solidFill>
                          <a:latin typeface="Arial" pitchFamily="34" charset="0"/>
                          <a:ea typeface="宋体" pitchFamily="2" charset="-122"/>
                        </a:defRPr>
                      </a:lvl5pPr>
                      <a:lvl6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6pPr>
                      <a:lvl7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7pPr>
                      <a:lvl8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8pPr>
                      <a:lvl9pPr fontAlgn="base">
                        <a:spcBef>
                          <a:spcPct val="20000"/>
                        </a:spcBef>
                        <a:spcAft>
                          <a:spcPct val="0"/>
                        </a:spcAft>
                        <a:buClr>
                          <a:schemeClr val="hlink"/>
                        </a:buClr>
                        <a:buSzPct val="85000"/>
                        <a:buFont typeface="Wingdings" pitchFamily="2" charset="2"/>
                        <a:defRPr>
                          <a:solidFill>
                            <a:schemeClr val="tx1"/>
                          </a:solidFill>
                          <a:latin typeface="Arial" pitchFamily="34" charset="0"/>
                          <a:ea typeface="宋体" pitchFamily="2" charset="-122"/>
                        </a:defRPr>
                      </a:lvl9pPr>
                    </a:lstStyle>
                    <a:p>
                      <a:pPr marL="0" marR="0" lvl="0" indent="0" algn="l" defTabSz="914400" rtl="0" eaLnBrk="1" fontAlgn="base" latinLnBrk="0" hangingPunct="1">
                        <a:lnSpc>
                          <a:spcPct val="100000"/>
                        </a:lnSpc>
                        <a:spcBef>
                          <a:spcPct val="20000"/>
                        </a:spcBef>
                        <a:spcAft>
                          <a:spcPct val="0"/>
                        </a:spcAft>
                        <a:buClr>
                          <a:schemeClr val="hlink"/>
                        </a:buClr>
                        <a:buSzPct val="75000"/>
                        <a:buFont typeface="Wingdings" pitchFamily="2" charset="2"/>
                        <a:buNone/>
                      </a:pPr>
                      <a:endParaRPr kumimoji="0" lang="zh-CN" altLang="zh-CN" sz="2000" b="0" i="0" u="none" strike="noStrike" cap="none" normalizeH="0" baseline="0" smtClean="0">
                        <a:ln>
                          <a:noFill/>
                        </a:ln>
                        <a:solidFill>
                          <a:schemeClr val="tx1"/>
                        </a:solidFill>
                        <a:effectLst/>
                        <a:latin typeface="Arial" pitchFamily="34" charset="0"/>
                        <a:ea typeface="宋体" pitchFamily="2" charset="-122"/>
                      </a:endParaRP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4719" name="Text Box 31"/>
          <p:cNvSpPr txBox="1">
            <a:spLocks noChangeArrowheads="1"/>
          </p:cNvSpPr>
          <p:nvPr/>
        </p:nvSpPr>
        <p:spPr bwMode="auto">
          <a:xfrm>
            <a:off x="698744" y="2869024"/>
            <a:ext cx="492443" cy="1247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square">
            <a:spAutoFit/>
          </a:bodyPr>
          <a:lstStyle/>
          <a:p>
            <a:pPr algn="ctr" eaLnBrk="1" hangingPunct="1">
              <a:spcBef>
                <a:spcPct val="50000"/>
              </a:spcBef>
            </a:pPr>
            <a:r>
              <a:rPr kumimoji="1" lang="zh-CN" altLang="en-US" sz="2000" b="1">
                <a:solidFill>
                  <a:srgbClr val="FF3300"/>
                </a:solidFill>
                <a:latin typeface="Times New Roman" panose="02020603050405020304" pitchFamily="18" charset="0"/>
                <a:ea typeface="黑体" pitchFamily="49" charset="-122"/>
              </a:rPr>
              <a:t>行  政  权</a:t>
            </a:r>
          </a:p>
        </p:txBody>
      </p:sp>
      <p:sp>
        <p:nvSpPr>
          <p:cNvPr id="114720" name="Text Box 32"/>
          <p:cNvSpPr txBox="1">
            <a:spLocks noChangeArrowheads="1"/>
          </p:cNvSpPr>
          <p:nvPr/>
        </p:nvSpPr>
        <p:spPr bwMode="auto">
          <a:xfrm>
            <a:off x="1448968" y="3092857"/>
            <a:ext cx="70580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a:spAutoFit/>
          </a:bodyPr>
          <a:lstStyle/>
          <a:p>
            <a:pPr eaLnBrk="1" hangingPunct="1"/>
            <a:r>
              <a:rPr kumimoji="1" lang="zh-CN" altLang="en-US" sz="2000" b="1">
                <a:solidFill>
                  <a:srgbClr val="0000FF"/>
                </a:solidFill>
                <a:latin typeface="Times New Roman" panose="02020603050405020304" pitchFamily="18" charset="0"/>
                <a:ea typeface="黑体" pitchFamily="49" charset="-122"/>
              </a:rPr>
              <a:t>皇帝</a:t>
            </a:r>
          </a:p>
        </p:txBody>
      </p:sp>
      <p:sp>
        <p:nvSpPr>
          <p:cNvPr id="114721" name="Text Box 33"/>
          <p:cNvSpPr txBox="1">
            <a:spLocks noChangeArrowheads="1"/>
          </p:cNvSpPr>
          <p:nvPr/>
        </p:nvSpPr>
        <p:spPr bwMode="auto">
          <a:xfrm>
            <a:off x="1555645" y="3726598"/>
            <a:ext cx="70580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a:spAutoFit/>
          </a:bodyPr>
          <a:lstStyle/>
          <a:p>
            <a:pPr eaLnBrk="1" hangingPunct="1"/>
            <a:r>
              <a:rPr kumimoji="1" lang="zh-CN" altLang="en-US" sz="2000" b="1">
                <a:solidFill>
                  <a:srgbClr val="0000FF"/>
                </a:solidFill>
                <a:latin typeface="Times New Roman" panose="02020603050405020304" pitchFamily="18" charset="0"/>
                <a:ea typeface="黑体" pitchFamily="49" charset="-122"/>
              </a:rPr>
              <a:t>宰相</a:t>
            </a:r>
          </a:p>
        </p:txBody>
      </p:sp>
      <p:sp>
        <p:nvSpPr>
          <p:cNvPr id="114722" name="Text Box 34"/>
          <p:cNvSpPr txBox="1">
            <a:spLocks noChangeArrowheads="1"/>
          </p:cNvSpPr>
          <p:nvPr/>
        </p:nvSpPr>
        <p:spPr bwMode="auto">
          <a:xfrm>
            <a:off x="2376497" y="3092857"/>
            <a:ext cx="1631951"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kumimoji="1" lang="zh-CN" altLang="en-US" sz="2000" b="1">
                <a:solidFill>
                  <a:srgbClr val="000000"/>
                </a:solidFill>
                <a:latin typeface="Times New Roman" panose="02020603050405020304" pitchFamily="18" charset="0"/>
                <a:ea typeface="黑体" pitchFamily="49" charset="-122"/>
              </a:rPr>
              <a:t>继 承</a:t>
            </a:r>
          </a:p>
        </p:txBody>
      </p:sp>
      <p:sp>
        <p:nvSpPr>
          <p:cNvPr id="114723" name="Text Box 35"/>
          <p:cNvSpPr txBox="1">
            <a:spLocks noChangeArrowheads="1"/>
          </p:cNvSpPr>
          <p:nvPr/>
        </p:nvSpPr>
        <p:spPr bwMode="auto">
          <a:xfrm>
            <a:off x="4916195" y="2869024"/>
            <a:ext cx="677736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lnSpc>
                <a:spcPct val="90000"/>
              </a:lnSpc>
              <a:spcBef>
                <a:spcPct val="50000"/>
              </a:spcBef>
            </a:pPr>
            <a:r>
              <a:rPr lang="zh-CN" altLang="en-US" sz="2000" b="1">
                <a:solidFill>
                  <a:srgbClr val="FF3300"/>
                </a:solidFill>
              </a:rPr>
              <a:t>掌握国家大权</a:t>
            </a:r>
            <a:r>
              <a:rPr lang="en-US" altLang="zh-CN" sz="2000" b="1">
                <a:solidFill>
                  <a:srgbClr val="FF3300"/>
                </a:solidFill>
              </a:rPr>
              <a:t>,</a:t>
            </a:r>
            <a:r>
              <a:rPr lang="zh-CN" altLang="en-US" sz="2000" b="1">
                <a:solidFill>
                  <a:srgbClr val="FF3300"/>
                </a:solidFill>
              </a:rPr>
              <a:t>是国家元首和军队统帅</a:t>
            </a:r>
            <a:r>
              <a:rPr lang="en-US" altLang="zh-CN" sz="2000" b="1">
                <a:solidFill>
                  <a:srgbClr val="FF3300"/>
                </a:solidFill>
              </a:rPr>
              <a:t>,</a:t>
            </a:r>
            <a:r>
              <a:rPr lang="zh-CN" altLang="en-US" sz="2000" b="1">
                <a:solidFill>
                  <a:srgbClr val="000000"/>
                </a:solidFill>
                <a:effectLst>
                  <a:outerShdw blurRad="38100" dist="38100" dir="2700000" algn="tl">
                    <a:srgbClr val="C0C0C0"/>
                  </a:outerShdw>
                </a:effectLst>
              </a:rPr>
              <a:t>宣战、媾和、缔约、召集和解散议会，统帅军队，权力巨大</a:t>
            </a:r>
          </a:p>
        </p:txBody>
      </p:sp>
      <p:sp>
        <p:nvSpPr>
          <p:cNvPr id="114724" name="Text Box 36"/>
          <p:cNvSpPr txBox="1">
            <a:spLocks noChangeArrowheads="1"/>
          </p:cNvSpPr>
          <p:nvPr/>
        </p:nvSpPr>
        <p:spPr bwMode="auto">
          <a:xfrm>
            <a:off x="2376497" y="3742768"/>
            <a:ext cx="178761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spcBef>
                <a:spcPct val="50000"/>
              </a:spcBef>
            </a:pPr>
            <a:r>
              <a:rPr kumimoji="1" lang="zh-CN" altLang="en-US" sz="2000" b="1">
                <a:solidFill>
                  <a:srgbClr val="000000"/>
                </a:solidFill>
                <a:latin typeface="Times New Roman" panose="02020603050405020304" pitchFamily="18" charset="0"/>
                <a:ea typeface="黑体" pitchFamily="49" charset="-122"/>
              </a:rPr>
              <a:t>由皇帝任命</a:t>
            </a:r>
          </a:p>
        </p:txBody>
      </p:sp>
      <p:sp>
        <p:nvSpPr>
          <p:cNvPr id="114725" name="Text Box 37"/>
          <p:cNvSpPr txBox="1">
            <a:spLocks noChangeArrowheads="1"/>
          </p:cNvSpPr>
          <p:nvPr/>
        </p:nvSpPr>
        <p:spPr bwMode="auto">
          <a:xfrm>
            <a:off x="4938906" y="3588880"/>
            <a:ext cx="675465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lang="zh-CN" altLang="en-US" sz="2000" b="1">
                <a:solidFill>
                  <a:srgbClr val="FF3300"/>
                </a:solidFill>
              </a:rPr>
              <a:t>掌握行政大权</a:t>
            </a:r>
            <a:r>
              <a:rPr kumimoji="1" lang="zh-CN" altLang="en-US" sz="2000" b="1">
                <a:solidFill>
                  <a:srgbClr val="000000"/>
                </a:solidFill>
                <a:latin typeface="Times New Roman" panose="02020603050405020304" pitchFamily="18" charset="0"/>
                <a:ea typeface="黑体" pitchFamily="49" charset="-122"/>
              </a:rPr>
              <a:t>，是</a:t>
            </a:r>
            <a:r>
              <a:rPr kumimoji="1" lang="zh-CN" altLang="en-US" sz="2000" b="1">
                <a:solidFill>
                  <a:srgbClr val="FF0000"/>
                </a:solidFill>
                <a:latin typeface="Times New Roman" panose="02020603050405020304" pitchFamily="18" charset="0"/>
                <a:ea typeface="黑体" pitchFamily="49" charset="-122"/>
              </a:rPr>
              <a:t>内阁首脑</a:t>
            </a:r>
            <a:r>
              <a:rPr kumimoji="1" lang="zh-CN" altLang="en-US" sz="2000" b="1">
                <a:solidFill>
                  <a:srgbClr val="000000"/>
                </a:solidFill>
              </a:rPr>
              <a:t>，拥有绝对权力</a:t>
            </a:r>
            <a:r>
              <a:rPr kumimoji="1" lang="en-US" altLang="zh-CN" sz="2000" b="1">
                <a:solidFill>
                  <a:srgbClr val="000000"/>
                </a:solidFill>
              </a:rPr>
              <a:t>,</a:t>
            </a:r>
            <a:r>
              <a:rPr lang="zh-CN" altLang="en-US" sz="2000" b="1">
                <a:solidFill>
                  <a:srgbClr val="000000"/>
                </a:solidFill>
                <a:effectLst>
                  <a:outerShdw blurRad="38100" dist="38100" dir="2700000" algn="tl">
                    <a:srgbClr val="C0C0C0"/>
                  </a:outerShdw>
                </a:effectLst>
              </a:rPr>
              <a:t>任期由皇帝决定</a:t>
            </a:r>
            <a:r>
              <a:rPr lang="en-US" altLang="zh-CN" sz="2000" b="1">
                <a:solidFill>
                  <a:srgbClr val="000000"/>
                </a:solidFill>
                <a:effectLst>
                  <a:outerShdw blurRad="38100" dist="38100" dir="2700000" algn="tl">
                    <a:srgbClr val="C0C0C0"/>
                  </a:outerShdw>
                </a:effectLst>
              </a:rPr>
              <a:t>,</a:t>
            </a:r>
            <a:r>
              <a:rPr lang="zh-CN" altLang="en-US" sz="2000" b="1">
                <a:solidFill>
                  <a:srgbClr val="000000"/>
                </a:solidFill>
                <a:effectLst>
                  <a:outerShdw blurRad="38100" dist="38100" dir="2700000" algn="tl">
                    <a:srgbClr val="C0C0C0"/>
                  </a:outerShdw>
                </a:effectLst>
              </a:rPr>
              <a:t>只对皇帝负责</a:t>
            </a:r>
          </a:p>
        </p:txBody>
      </p:sp>
      <p:sp>
        <p:nvSpPr>
          <p:cNvPr id="114726" name="Text Box 38"/>
          <p:cNvSpPr txBox="1">
            <a:spLocks noChangeArrowheads="1"/>
          </p:cNvSpPr>
          <p:nvPr/>
        </p:nvSpPr>
        <p:spPr bwMode="auto">
          <a:xfrm>
            <a:off x="698743" y="4732057"/>
            <a:ext cx="492443" cy="1108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eaLnBrk="1" hangingPunct="1"/>
            <a:r>
              <a:rPr kumimoji="1" lang="zh-CN" altLang="en-US" sz="2000" b="1">
                <a:solidFill>
                  <a:srgbClr val="FF3300"/>
                </a:solidFill>
                <a:latin typeface="Times New Roman" panose="02020603050405020304" pitchFamily="18" charset="0"/>
                <a:ea typeface="黑体" pitchFamily="49" charset="-122"/>
              </a:rPr>
              <a:t>立  法  权</a:t>
            </a:r>
          </a:p>
        </p:txBody>
      </p:sp>
      <p:sp>
        <p:nvSpPr>
          <p:cNvPr id="114727" name="Text Box 39"/>
          <p:cNvSpPr txBox="1">
            <a:spLocks noChangeArrowheads="1"/>
          </p:cNvSpPr>
          <p:nvPr/>
        </p:nvSpPr>
        <p:spPr bwMode="auto">
          <a:xfrm>
            <a:off x="1448966" y="4515655"/>
            <a:ext cx="705804"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a:spAutoFit/>
          </a:bodyPr>
          <a:lstStyle/>
          <a:p>
            <a:pPr eaLnBrk="1" hangingPunct="1"/>
            <a:r>
              <a:rPr kumimoji="1" lang="zh-CN" altLang="en-US" sz="2000" b="1">
                <a:solidFill>
                  <a:srgbClr val="0000FF"/>
                </a:solidFill>
                <a:latin typeface="Times New Roman" panose="02020603050405020304" pitchFamily="18" charset="0"/>
                <a:ea typeface="黑体" pitchFamily="49" charset="-122"/>
              </a:rPr>
              <a:t>联邦议会</a:t>
            </a:r>
          </a:p>
        </p:txBody>
      </p:sp>
      <p:sp>
        <p:nvSpPr>
          <p:cNvPr id="114728" name="Text Box 40"/>
          <p:cNvSpPr txBox="1">
            <a:spLocks noChangeArrowheads="1"/>
          </p:cNvSpPr>
          <p:nvPr/>
        </p:nvSpPr>
        <p:spPr bwMode="auto">
          <a:xfrm>
            <a:off x="1448965" y="5582454"/>
            <a:ext cx="919163"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a:spAutoFit/>
          </a:bodyPr>
          <a:lstStyle/>
          <a:p>
            <a:pPr algn="ctr" eaLnBrk="1" hangingPunct="1"/>
            <a:r>
              <a:rPr kumimoji="1" lang="zh-CN" altLang="en-US" sz="2000" b="1">
                <a:solidFill>
                  <a:srgbClr val="0000FF"/>
                </a:solidFill>
                <a:latin typeface="Times New Roman" panose="02020603050405020304" pitchFamily="18" charset="0"/>
                <a:ea typeface="黑体" pitchFamily="49" charset="-122"/>
              </a:rPr>
              <a:t>帝国议会</a:t>
            </a:r>
          </a:p>
        </p:txBody>
      </p:sp>
      <p:sp>
        <p:nvSpPr>
          <p:cNvPr id="114729" name="Text Box 41"/>
          <p:cNvSpPr txBox="1">
            <a:spLocks noChangeArrowheads="1"/>
          </p:cNvSpPr>
          <p:nvPr/>
        </p:nvSpPr>
        <p:spPr bwMode="auto">
          <a:xfrm>
            <a:off x="2286549" y="4515655"/>
            <a:ext cx="238705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lnSpc>
                <a:spcPct val="90000"/>
              </a:lnSpc>
              <a:spcBef>
                <a:spcPct val="50000"/>
              </a:spcBef>
            </a:pPr>
            <a:r>
              <a:rPr kumimoji="1" lang="zh-CN" altLang="en-US" sz="2000" b="1">
                <a:solidFill>
                  <a:srgbClr val="000000"/>
                </a:solidFill>
                <a:latin typeface="Times New Roman" panose="02020603050405020304" pitchFamily="18" charset="0"/>
                <a:ea typeface="黑体" pitchFamily="49" charset="-122"/>
              </a:rPr>
              <a:t>由各邦君主和自由市任命的代表组成</a:t>
            </a:r>
          </a:p>
        </p:txBody>
      </p:sp>
      <p:sp>
        <p:nvSpPr>
          <p:cNvPr id="114730" name="Text Box 42"/>
          <p:cNvSpPr txBox="1">
            <a:spLocks noChangeArrowheads="1"/>
          </p:cNvSpPr>
          <p:nvPr/>
        </p:nvSpPr>
        <p:spPr bwMode="auto">
          <a:xfrm>
            <a:off x="4938907" y="4515655"/>
            <a:ext cx="675465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kumimoji="1" lang="zh-CN" altLang="en-US" sz="2000" b="1">
                <a:solidFill>
                  <a:srgbClr val="FF0000"/>
                </a:solidFill>
                <a:latin typeface="Times New Roman" panose="02020603050405020304" pitchFamily="18" charset="0"/>
                <a:ea typeface="黑体" pitchFamily="49" charset="-122"/>
              </a:rPr>
              <a:t>权力巨大</a:t>
            </a:r>
            <a:r>
              <a:rPr kumimoji="1" lang="zh-CN" altLang="en-US" sz="2000" b="1">
                <a:solidFill>
                  <a:srgbClr val="000000"/>
                </a:solidFill>
                <a:latin typeface="Times New Roman" panose="02020603050405020304" pitchFamily="18" charset="0"/>
                <a:ea typeface="黑体" pitchFamily="49" charset="-122"/>
              </a:rPr>
              <a:t>，未经联邦议会同意，任何法律均无效</a:t>
            </a:r>
          </a:p>
        </p:txBody>
      </p:sp>
      <p:sp>
        <p:nvSpPr>
          <p:cNvPr id="114731" name="Text Box 43"/>
          <p:cNvSpPr txBox="1">
            <a:spLocks noChangeArrowheads="1"/>
          </p:cNvSpPr>
          <p:nvPr/>
        </p:nvSpPr>
        <p:spPr bwMode="auto">
          <a:xfrm>
            <a:off x="2368128" y="5640639"/>
            <a:ext cx="23368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kumimoji="1" lang="zh-CN" altLang="en-US" sz="2000" b="1">
                <a:solidFill>
                  <a:srgbClr val="000000"/>
                </a:solidFill>
                <a:latin typeface="Times New Roman" panose="02020603050405020304" pitchFamily="18" charset="0"/>
                <a:ea typeface="黑体" pitchFamily="49" charset="-122"/>
              </a:rPr>
              <a:t>选民直接选举产生</a:t>
            </a:r>
          </a:p>
        </p:txBody>
      </p:sp>
      <p:sp>
        <p:nvSpPr>
          <p:cNvPr id="114732" name="Text Box 44"/>
          <p:cNvSpPr txBox="1">
            <a:spLocks noChangeArrowheads="1"/>
          </p:cNvSpPr>
          <p:nvPr/>
        </p:nvSpPr>
        <p:spPr bwMode="auto">
          <a:xfrm>
            <a:off x="4938906" y="5486751"/>
            <a:ext cx="6754655"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1" hangingPunct="1"/>
            <a:r>
              <a:rPr lang="zh-CN" altLang="en-US" sz="2000" b="1">
                <a:solidFill>
                  <a:srgbClr val="FF0000"/>
                </a:solidFill>
                <a:effectLst>
                  <a:outerShdw blurRad="38100" dist="38100" dir="2700000" algn="tl">
                    <a:srgbClr val="C0C0C0"/>
                  </a:outerShdw>
                </a:effectLst>
              </a:rPr>
              <a:t>权力小</a:t>
            </a:r>
            <a:r>
              <a:rPr lang="zh-CN" altLang="en-US" sz="2000" b="1">
                <a:solidFill>
                  <a:srgbClr val="000000"/>
                </a:solidFill>
                <a:effectLst>
                  <a:outerShdw blurRad="38100" dist="38100" dir="2700000" algn="tl">
                    <a:srgbClr val="C0C0C0"/>
                  </a:outerShdw>
                </a:effectLst>
              </a:rPr>
              <a:t>，通过的法案必须得到联邦议会和皇帝批准才能生效</a:t>
            </a:r>
            <a:r>
              <a:rPr kumimoji="1" lang="zh-CN" altLang="en-US" sz="2000" b="1">
                <a:solidFill>
                  <a:srgbClr val="000000"/>
                </a:solidFill>
                <a:latin typeface="Times New Roman" panose="02020603050405020304" pitchFamily="18" charset="0"/>
                <a:ea typeface="黑体" pitchFamily="49" charset="-122"/>
              </a:rPr>
              <a:t>，不拥有任何行政权监督权</a:t>
            </a:r>
          </a:p>
        </p:txBody>
      </p:sp>
      <p:sp>
        <p:nvSpPr>
          <p:cNvPr id="114737" name="Rectangle 49"/>
          <p:cNvSpPr>
            <a:spLocks noChangeArrowheads="1"/>
          </p:cNvSpPr>
          <p:nvPr/>
        </p:nvSpPr>
        <p:spPr bwMode="auto">
          <a:xfrm>
            <a:off x="-2927" y="1021556"/>
            <a:ext cx="142058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spcBef>
                <a:spcPct val="50000"/>
              </a:spcBef>
            </a:pPr>
            <a:r>
              <a:rPr lang="zh-CN" altLang="en-US" sz="3200" b="1" smtClean="0">
                <a:solidFill>
                  <a:srgbClr val="0000FF"/>
                </a:solidFill>
                <a:latin typeface="黑体" pitchFamily="49" charset="-122"/>
                <a:ea typeface="黑体" pitchFamily="49" charset="-122"/>
              </a:rPr>
              <a:t>确立</a:t>
            </a:r>
            <a:r>
              <a:rPr lang="zh-CN" altLang="en-US" sz="3200" b="1">
                <a:solidFill>
                  <a:srgbClr val="0000FF"/>
                </a:solidFill>
                <a:latin typeface="黑体" pitchFamily="49" charset="-122"/>
                <a:ea typeface="黑体" pitchFamily="49" charset="-122"/>
              </a:rPr>
              <a:t>：</a:t>
            </a:r>
            <a:endParaRPr lang="zh-CN" altLang="en-US" sz="3200" b="1">
              <a:solidFill>
                <a:srgbClr val="000000"/>
              </a:solidFill>
              <a:latin typeface="黑体" pitchFamily="49" charset="-122"/>
              <a:ea typeface="黑体" pitchFamily="49" charset="-122"/>
            </a:endParaRPr>
          </a:p>
        </p:txBody>
      </p:sp>
      <p:sp>
        <p:nvSpPr>
          <p:cNvPr id="114738" name="Text Box 50"/>
          <p:cNvSpPr txBox="1">
            <a:spLocks noChangeArrowheads="1"/>
          </p:cNvSpPr>
          <p:nvPr/>
        </p:nvSpPr>
        <p:spPr bwMode="auto">
          <a:xfrm>
            <a:off x="1105959" y="1087218"/>
            <a:ext cx="8354484"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zh-CN" sz="2800" b="1">
                <a:solidFill>
                  <a:srgbClr val="000000"/>
                </a:solidFill>
              </a:rPr>
              <a:t>1871</a:t>
            </a:r>
            <a:r>
              <a:rPr lang="zh-CN" altLang="en-US" sz="2800" b="1">
                <a:solidFill>
                  <a:srgbClr val="000000"/>
                </a:solidFill>
              </a:rPr>
              <a:t>年</a:t>
            </a:r>
            <a:r>
              <a:rPr lang="en-US" altLang="zh-CN" sz="2800" b="1">
                <a:solidFill>
                  <a:srgbClr val="FF0000"/>
                </a:solidFill>
              </a:rPr>
              <a:t>《</a:t>
            </a:r>
            <a:r>
              <a:rPr lang="zh-CN" altLang="en-US" sz="2800" b="1">
                <a:solidFill>
                  <a:srgbClr val="FF0000"/>
                </a:solidFill>
              </a:rPr>
              <a:t>德意志帝国宪法</a:t>
            </a:r>
            <a:r>
              <a:rPr lang="en-US" altLang="zh-CN" sz="2800" b="1">
                <a:solidFill>
                  <a:srgbClr val="FF0000"/>
                </a:solidFill>
              </a:rPr>
              <a:t>》</a:t>
            </a:r>
            <a:r>
              <a:rPr lang="zh-CN" altLang="en-US" sz="2800" b="1">
                <a:solidFill>
                  <a:srgbClr val="000000"/>
                </a:solidFill>
              </a:rPr>
              <a:t>的颁布</a:t>
            </a:r>
          </a:p>
        </p:txBody>
      </p:sp>
      <p:sp>
        <p:nvSpPr>
          <p:cNvPr id="114739" name="Rectangle 51"/>
          <p:cNvSpPr>
            <a:spLocks noChangeArrowheads="1"/>
          </p:cNvSpPr>
          <p:nvPr/>
        </p:nvSpPr>
        <p:spPr bwMode="auto">
          <a:xfrm>
            <a:off x="0" y="1573500"/>
            <a:ext cx="142058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spcBef>
                <a:spcPct val="50000"/>
              </a:spcBef>
            </a:pPr>
            <a:r>
              <a:rPr lang="zh-CN" altLang="en-US" sz="3200" b="1" smtClean="0">
                <a:solidFill>
                  <a:srgbClr val="0000FF"/>
                </a:solidFill>
                <a:latin typeface="黑体" pitchFamily="49" charset="-122"/>
                <a:ea typeface="黑体" pitchFamily="49" charset="-122"/>
              </a:rPr>
              <a:t>内容</a:t>
            </a:r>
            <a:r>
              <a:rPr lang="zh-CN" altLang="en-US" sz="3200" b="1">
                <a:solidFill>
                  <a:srgbClr val="0000FF"/>
                </a:solidFill>
                <a:latin typeface="黑体" pitchFamily="49" charset="-122"/>
                <a:ea typeface="黑体" pitchFamily="49" charset="-122"/>
              </a:rPr>
              <a:t>：</a:t>
            </a:r>
            <a:endParaRPr lang="zh-CN" altLang="en-US" sz="3200" b="1">
              <a:solidFill>
                <a:srgbClr val="000000"/>
              </a:solidFill>
              <a:latin typeface="黑体" pitchFamily="49" charset="-122"/>
              <a:ea typeface="黑体" pitchFamily="49" charset="-122"/>
            </a:endParaRPr>
          </a:p>
        </p:txBody>
      </p:sp>
      <p:sp>
        <p:nvSpPr>
          <p:cNvPr id="114740" name="Text Box 52"/>
          <p:cNvSpPr txBox="1">
            <a:spLocks noChangeArrowheads="1"/>
          </p:cNvSpPr>
          <p:nvPr/>
        </p:nvSpPr>
        <p:spPr bwMode="auto">
          <a:xfrm>
            <a:off x="1279615" y="1606331"/>
            <a:ext cx="5486400" cy="519113"/>
          </a:xfrm>
          <a:prstGeom prst="rect">
            <a:avLst/>
          </a:prstGeom>
          <a:noFill/>
          <a:ln w="9525">
            <a:noFill/>
            <a:miter lim="800000"/>
          </a:ln>
          <a:effectLst/>
          <a:extLst/>
        </p:spPr>
        <p:txBody>
          <a:bodyPr>
            <a:spAutoFit/>
          </a:bodyPr>
          <a:lstStyle/>
          <a:p>
            <a:pPr eaLnBrk="1" hangingPunct="1"/>
            <a:r>
              <a:rPr lang="en-US" altLang="en-US" sz="2800" b="1">
                <a:solidFill>
                  <a:srgbClr val="FF0000"/>
                </a:solidFill>
              </a:rPr>
              <a:t>⑴</a:t>
            </a:r>
            <a:r>
              <a:rPr lang="zh-CN" altLang="en-US" sz="2800" b="1">
                <a:solidFill>
                  <a:srgbClr val="FF0000"/>
                </a:solidFill>
                <a:ea typeface="黑体" pitchFamily="49" charset="-122"/>
              </a:rPr>
              <a:t>实行君主立宪政体</a:t>
            </a:r>
          </a:p>
        </p:txBody>
      </p:sp>
      <p:sp>
        <p:nvSpPr>
          <p:cNvPr id="114741" name="Text Box 53"/>
          <p:cNvSpPr txBox="1">
            <a:spLocks noChangeArrowheads="1"/>
          </p:cNvSpPr>
          <p:nvPr/>
        </p:nvSpPr>
        <p:spPr bwMode="auto">
          <a:xfrm>
            <a:off x="4938907" y="1606331"/>
            <a:ext cx="4377267" cy="51911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r>
              <a:rPr lang="en-US" altLang="en-US" sz="2800" b="1">
                <a:solidFill>
                  <a:srgbClr val="FF0000"/>
                </a:solidFill>
              </a:rPr>
              <a:t>⑵</a:t>
            </a:r>
            <a:r>
              <a:rPr lang="zh-CN" altLang="en-US" sz="2800" b="1">
                <a:solidFill>
                  <a:srgbClr val="FF0000"/>
                </a:solidFill>
                <a:ea typeface="黑体" pitchFamily="49" charset="-122"/>
              </a:rPr>
              <a:t>实行联邦制国家</a:t>
            </a:r>
          </a:p>
        </p:txBody>
      </p:sp>
    </p:spTree>
    <p:extLst>
      <p:ext uri="{BB962C8B-B14F-4D97-AF65-F5344CB8AC3E}">
        <p14:creationId xmlns:p14="http://schemas.microsoft.com/office/powerpoint/2010/main" val="13915723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4737"/>
                                        </p:tgtEl>
                                        <p:attrNameLst>
                                          <p:attrName>style.visibility</p:attrName>
                                        </p:attrNameLst>
                                      </p:cBhvr>
                                      <p:to>
                                        <p:strVal val="visible"/>
                                      </p:to>
                                    </p:set>
                                    <p:anim calcmode="lin" valueType="num">
                                      <p:cBhvr additive="base">
                                        <p:cTn id="7" dur="500" fill="hold"/>
                                        <p:tgtEl>
                                          <p:spTgt spid="114737"/>
                                        </p:tgtEl>
                                        <p:attrNameLst>
                                          <p:attrName>ppt_x</p:attrName>
                                        </p:attrNameLst>
                                      </p:cBhvr>
                                      <p:tavLst>
                                        <p:tav tm="0">
                                          <p:val>
                                            <p:strVal val="#ppt_x"/>
                                          </p:val>
                                        </p:tav>
                                        <p:tav tm="100000">
                                          <p:val>
                                            <p:strVal val="#ppt_x"/>
                                          </p:val>
                                        </p:tav>
                                      </p:tavLst>
                                    </p:anim>
                                    <p:anim calcmode="lin" valueType="num">
                                      <p:cBhvr additive="base">
                                        <p:cTn id="8" dur="500" fill="hold"/>
                                        <p:tgtEl>
                                          <p:spTgt spid="11473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1473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14739"/>
                                        </p:tgtEl>
                                        <p:attrNameLst>
                                          <p:attrName>style.visibility</p:attrName>
                                        </p:attrNameLst>
                                      </p:cBhvr>
                                      <p:to>
                                        <p:strVal val="visible"/>
                                      </p:to>
                                    </p:set>
                                    <p:anim calcmode="lin" valueType="num">
                                      <p:cBhvr additive="base">
                                        <p:cTn id="17" dur="500" fill="hold"/>
                                        <p:tgtEl>
                                          <p:spTgt spid="114739"/>
                                        </p:tgtEl>
                                        <p:attrNameLst>
                                          <p:attrName>ppt_x</p:attrName>
                                        </p:attrNameLst>
                                      </p:cBhvr>
                                      <p:tavLst>
                                        <p:tav tm="0">
                                          <p:val>
                                            <p:strVal val="#ppt_x"/>
                                          </p:val>
                                        </p:tav>
                                        <p:tav tm="100000">
                                          <p:val>
                                            <p:strVal val="#ppt_x"/>
                                          </p:val>
                                        </p:tav>
                                      </p:tavLst>
                                    </p:anim>
                                    <p:anim calcmode="lin" valueType="num">
                                      <p:cBhvr additive="base">
                                        <p:cTn id="18" dur="500" fill="hold"/>
                                        <p:tgtEl>
                                          <p:spTgt spid="114739"/>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474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4" presetClass="entr" presetSubtype="16" fill="hold" nodeType="clickEffect">
                                  <p:stCondLst>
                                    <p:cond delay="0"/>
                                  </p:stCondLst>
                                  <p:childTnLst>
                                    <p:set>
                                      <p:cBhvr>
                                        <p:cTn id="26" dur="1" fill="hold">
                                          <p:stCondLst>
                                            <p:cond delay="0"/>
                                          </p:stCondLst>
                                        </p:cTn>
                                        <p:tgtEl>
                                          <p:spTgt spid="114744"/>
                                        </p:tgtEl>
                                        <p:attrNameLst>
                                          <p:attrName>style.visibility</p:attrName>
                                        </p:attrNameLst>
                                      </p:cBhvr>
                                      <p:to>
                                        <p:strVal val="visible"/>
                                      </p:to>
                                    </p:set>
                                    <p:animEffect transition="in" filter="box(in)">
                                      <p:cBhvr>
                                        <p:cTn id="27" dur="500"/>
                                        <p:tgtEl>
                                          <p:spTgt spid="11474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4719"/>
                                        </p:tgtEl>
                                        <p:attrNameLst>
                                          <p:attrName>style.visibility</p:attrName>
                                        </p:attrNameLst>
                                      </p:cBhvr>
                                      <p:to>
                                        <p:strVal val="visible"/>
                                      </p:to>
                                    </p:set>
                                    <p:animEffect transition="in" filter="blinds(horizontal)">
                                      <p:cBhvr>
                                        <p:cTn id="32" dur="500"/>
                                        <p:tgtEl>
                                          <p:spTgt spid="11471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4720"/>
                                        </p:tgtEl>
                                        <p:attrNameLst>
                                          <p:attrName>style.visibility</p:attrName>
                                        </p:attrNameLst>
                                      </p:cBhvr>
                                      <p:to>
                                        <p:strVal val="visible"/>
                                      </p:to>
                                    </p:set>
                                    <p:animEffect transition="in" filter="blinds(horizontal)">
                                      <p:cBhvr>
                                        <p:cTn id="37" dur="500"/>
                                        <p:tgtEl>
                                          <p:spTgt spid="11472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14721"/>
                                        </p:tgtEl>
                                        <p:attrNameLst>
                                          <p:attrName>style.visibility</p:attrName>
                                        </p:attrNameLst>
                                      </p:cBhvr>
                                      <p:to>
                                        <p:strVal val="visible"/>
                                      </p:to>
                                    </p:set>
                                    <p:animEffect transition="in" filter="blinds(horizontal)">
                                      <p:cBhvr>
                                        <p:cTn id="42" dur="500"/>
                                        <p:tgtEl>
                                          <p:spTgt spid="114721"/>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14722"/>
                                        </p:tgtEl>
                                        <p:attrNameLst>
                                          <p:attrName>style.visibility</p:attrName>
                                        </p:attrNameLst>
                                      </p:cBhvr>
                                      <p:to>
                                        <p:strVal val="visible"/>
                                      </p:to>
                                    </p:set>
                                    <p:animEffect transition="in" filter="blinds(horizontal)">
                                      <p:cBhvr>
                                        <p:cTn id="47" dur="500"/>
                                        <p:tgtEl>
                                          <p:spTgt spid="11472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14723"/>
                                        </p:tgtEl>
                                        <p:attrNameLst>
                                          <p:attrName>style.visibility</p:attrName>
                                        </p:attrNameLst>
                                      </p:cBhvr>
                                      <p:to>
                                        <p:strVal val="visible"/>
                                      </p:to>
                                    </p:set>
                                    <p:animEffect transition="in" filter="blinds(horizontal)">
                                      <p:cBhvr>
                                        <p:cTn id="52" dur="500"/>
                                        <p:tgtEl>
                                          <p:spTgt spid="114723"/>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14724"/>
                                        </p:tgtEl>
                                        <p:attrNameLst>
                                          <p:attrName>style.visibility</p:attrName>
                                        </p:attrNameLst>
                                      </p:cBhvr>
                                      <p:to>
                                        <p:strVal val="visible"/>
                                      </p:to>
                                    </p:set>
                                    <p:animEffect transition="in" filter="blinds(horizontal)">
                                      <p:cBhvr>
                                        <p:cTn id="57" dur="500"/>
                                        <p:tgtEl>
                                          <p:spTgt spid="114724"/>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114725"/>
                                        </p:tgtEl>
                                        <p:attrNameLst>
                                          <p:attrName>style.visibility</p:attrName>
                                        </p:attrNameLst>
                                      </p:cBhvr>
                                      <p:to>
                                        <p:strVal val="visible"/>
                                      </p:to>
                                    </p:set>
                                    <p:animEffect transition="in" filter="blinds(horizontal)">
                                      <p:cBhvr>
                                        <p:cTn id="62" dur="500"/>
                                        <p:tgtEl>
                                          <p:spTgt spid="114725"/>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14726"/>
                                        </p:tgtEl>
                                        <p:attrNameLst>
                                          <p:attrName>style.visibility</p:attrName>
                                        </p:attrNameLst>
                                      </p:cBhvr>
                                      <p:to>
                                        <p:strVal val="visible"/>
                                      </p:to>
                                    </p:set>
                                    <p:animEffect transition="in" filter="blinds(horizontal)">
                                      <p:cBhvr>
                                        <p:cTn id="67" dur="500"/>
                                        <p:tgtEl>
                                          <p:spTgt spid="114726"/>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14727"/>
                                        </p:tgtEl>
                                        <p:attrNameLst>
                                          <p:attrName>style.visibility</p:attrName>
                                        </p:attrNameLst>
                                      </p:cBhvr>
                                      <p:to>
                                        <p:strVal val="visible"/>
                                      </p:to>
                                    </p:set>
                                    <p:animEffect transition="in" filter="blinds(horizontal)">
                                      <p:cBhvr>
                                        <p:cTn id="72" dur="500"/>
                                        <p:tgtEl>
                                          <p:spTgt spid="114727"/>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14728"/>
                                        </p:tgtEl>
                                        <p:attrNameLst>
                                          <p:attrName>style.visibility</p:attrName>
                                        </p:attrNameLst>
                                      </p:cBhvr>
                                      <p:to>
                                        <p:strVal val="visible"/>
                                      </p:to>
                                    </p:set>
                                    <p:animEffect transition="in" filter="blinds(horizontal)">
                                      <p:cBhvr>
                                        <p:cTn id="77" dur="500"/>
                                        <p:tgtEl>
                                          <p:spTgt spid="114728"/>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14729"/>
                                        </p:tgtEl>
                                        <p:attrNameLst>
                                          <p:attrName>style.visibility</p:attrName>
                                        </p:attrNameLst>
                                      </p:cBhvr>
                                      <p:to>
                                        <p:strVal val="visible"/>
                                      </p:to>
                                    </p:set>
                                    <p:animEffect transition="in" filter="blinds(horizontal)">
                                      <p:cBhvr>
                                        <p:cTn id="82" dur="500"/>
                                        <p:tgtEl>
                                          <p:spTgt spid="114729"/>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14730"/>
                                        </p:tgtEl>
                                        <p:attrNameLst>
                                          <p:attrName>style.visibility</p:attrName>
                                        </p:attrNameLst>
                                      </p:cBhvr>
                                      <p:to>
                                        <p:strVal val="visible"/>
                                      </p:to>
                                    </p:set>
                                    <p:animEffect transition="in" filter="blinds(horizontal)">
                                      <p:cBhvr>
                                        <p:cTn id="87" dur="500"/>
                                        <p:tgtEl>
                                          <p:spTgt spid="114730"/>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3" presetClass="entr" presetSubtype="10" fill="hold" grpId="0" nodeType="clickEffect">
                                  <p:stCondLst>
                                    <p:cond delay="0"/>
                                  </p:stCondLst>
                                  <p:childTnLst>
                                    <p:set>
                                      <p:cBhvr>
                                        <p:cTn id="91" dur="1" fill="hold">
                                          <p:stCondLst>
                                            <p:cond delay="0"/>
                                          </p:stCondLst>
                                        </p:cTn>
                                        <p:tgtEl>
                                          <p:spTgt spid="114731"/>
                                        </p:tgtEl>
                                        <p:attrNameLst>
                                          <p:attrName>style.visibility</p:attrName>
                                        </p:attrNameLst>
                                      </p:cBhvr>
                                      <p:to>
                                        <p:strVal val="visible"/>
                                      </p:to>
                                    </p:set>
                                    <p:animEffect transition="in" filter="blinds(horizontal)">
                                      <p:cBhvr>
                                        <p:cTn id="92" dur="500"/>
                                        <p:tgtEl>
                                          <p:spTgt spid="114731"/>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14732"/>
                                        </p:tgtEl>
                                        <p:attrNameLst>
                                          <p:attrName>style.visibility</p:attrName>
                                        </p:attrNameLst>
                                      </p:cBhvr>
                                      <p:to>
                                        <p:strVal val="visible"/>
                                      </p:to>
                                    </p:set>
                                    <p:animEffect transition="in" filter="blinds(horizontal)">
                                      <p:cBhvr>
                                        <p:cTn id="97" dur="500"/>
                                        <p:tgtEl>
                                          <p:spTgt spid="114732"/>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1" presetClass="entr" presetSubtype="0" fill="hold" grpId="0" nodeType="clickEffect">
                                  <p:stCondLst>
                                    <p:cond delay="0"/>
                                  </p:stCondLst>
                                  <p:childTnLst>
                                    <p:set>
                                      <p:cBhvr>
                                        <p:cTn id="101" dur="1" fill="hold">
                                          <p:stCondLst>
                                            <p:cond delay="0"/>
                                          </p:stCondLst>
                                        </p:cTn>
                                        <p:tgtEl>
                                          <p:spTgt spid="1147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719" grpId="0"/>
      <p:bldP spid="114720" grpId="0"/>
      <p:bldP spid="114721" grpId="0"/>
      <p:bldP spid="114722" grpId="0"/>
      <p:bldP spid="114723" grpId="0"/>
      <p:bldP spid="114724" grpId="0"/>
      <p:bldP spid="114725" grpId="0"/>
      <p:bldP spid="114726" grpId="0"/>
      <p:bldP spid="114727" grpId="0"/>
      <p:bldP spid="114728" grpId="0"/>
      <p:bldP spid="114729" grpId="0"/>
      <p:bldP spid="114730" grpId="0"/>
      <p:bldP spid="114731" grpId="0"/>
      <p:bldP spid="114732" grpId="0"/>
      <p:bldP spid="114737" grpId="0"/>
      <p:bldP spid="114738" grpId="0"/>
      <p:bldP spid="114739" grpId="0"/>
      <p:bldP spid="114740" grpId="0"/>
      <p:bldP spid="114741"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123" name="内容占位符 5122"/>
          <p:cNvSpPr>
            <a:spLocks noGrp="1"/>
          </p:cNvSpPr>
          <p:nvPr>
            <p:ph idx="1"/>
          </p:nvPr>
        </p:nvSpPr>
        <p:spPr>
          <a:xfrm>
            <a:off x="495326" y="1125577"/>
            <a:ext cx="11233149" cy="939892"/>
          </a:xfrm>
        </p:spPr>
        <p:txBody>
          <a:bodyPr vert="horz" wrap="square" lIns="91440" tIns="45720" rIns="91440" bIns="45720" anchor="t"/>
          <a:lstStyle/>
          <a:p>
            <a:pPr marL="0" indent="0" eaLnBrk="1" hangingPunct="1">
              <a:lnSpc>
                <a:spcPct val="90000"/>
              </a:lnSpc>
              <a:buNone/>
            </a:pPr>
            <a:r>
              <a:rPr lang="en-US" altLang="zh-CN" sz="4000" b="1" smtClean="0">
                <a:solidFill>
                  <a:schemeClr val="hlink"/>
                </a:solidFill>
                <a:latin typeface="黑体" pitchFamily="49" charset="-122"/>
                <a:ea typeface="黑体" pitchFamily="49" charset="-122"/>
              </a:rPr>
              <a:t>1861</a:t>
            </a:r>
            <a:r>
              <a:rPr lang="zh-CN" altLang="en-US" sz="4000" b="1">
                <a:solidFill>
                  <a:schemeClr val="hlink"/>
                </a:solidFill>
                <a:latin typeface="黑体" pitchFamily="49" charset="-122"/>
                <a:ea typeface="黑体" pitchFamily="49" charset="-122"/>
              </a:rPr>
              <a:t>年，</a:t>
            </a:r>
            <a:r>
              <a:rPr lang="zh-CN" altLang="en-US" sz="4000" b="1">
                <a:solidFill>
                  <a:srgbClr val="FF0000"/>
                </a:solidFill>
                <a:latin typeface="黑体" pitchFamily="49" charset="-122"/>
                <a:ea typeface="黑体" pitchFamily="49" charset="-122"/>
              </a:rPr>
              <a:t>亚历山大二世</a:t>
            </a:r>
            <a:r>
              <a:rPr lang="zh-CN" altLang="en-US" sz="4000" b="1">
                <a:solidFill>
                  <a:srgbClr val="000000"/>
                </a:solidFill>
                <a:latin typeface="黑体" pitchFamily="49" charset="-122"/>
                <a:ea typeface="黑体" pitchFamily="49" charset="-122"/>
              </a:rPr>
              <a:t>颁布了废除农奴制的法令。</a:t>
            </a:r>
            <a:endParaRPr lang="zh-CN" altLang="en-US" sz="4000" b="1">
              <a:solidFill>
                <a:srgbClr val="FF0000"/>
              </a:solidFill>
              <a:latin typeface="黑体" pitchFamily="49" charset="-122"/>
              <a:ea typeface="黑体" pitchFamily="49" charset="-122"/>
            </a:endParaRPr>
          </a:p>
        </p:txBody>
      </p:sp>
      <p:pic>
        <p:nvPicPr>
          <p:cNvPr id="17411" name="图片 5123" descr="06俄皇亚历山大二世画像"/>
          <p:cNvPicPr>
            <a:picLocks noChangeAspect="1"/>
          </p:cNvPicPr>
          <p:nvPr/>
        </p:nvPicPr>
        <p:blipFill>
          <a:blip r:embed="rId2"/>
          <a:stretch>
            <a:fillRect/>
          </a:stretch>
        </p:blipFill>
        <p:spPr>
          <a:xfrm>
            <a:off x="912285" y="2420939"/>
            <a:ext cx="3568700" cy="3240087"/>
          </a:xfrm>
          <a:prstGeom prst="rect">
            <a:avLst/>
          </a:prstGeom>
          <a:noFill/>
          <a:ln w="9525">
            <a:noFill/>
          </a:ln>
        </p:spPr>
      </p:pic>
      <p:sp>
        <p:nvSpPr>
          <p:cNvPr id="17412" name="矩形 5124"/>
          <p:cNvSpPr/>
          <p:nvPr/>
        </p:nvSpPr>
        <p:spPr>
          <a:xfrm>
            <a:off x="1200151" y="5805488"/>
            <a:ext cx="3361267" cy="519112"/>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solidFill>
                  <a:schemeClr val="accent2"/>
                </a:solidFill>
                <a:latin typeface="黑体" pitchFamily="49" charset="-122"/>
                <a:ea typeface="黑体" pitchFamily="49" charset="-122"/>
              </a:rPr>
              <a:t>亚历山大二世</a:t>
            </a:r>
          </a:p>
        </p:txBody>
      </p:sp>
      <p:sp>
        <p:nvSpPr>
          <p:cNvPr id="17413" name="矩形 5125"/>
          <p:cNvSpPr/>
          <p:nvPr/>
        </p:nvSpPr>
        <p:spPr>
          <a:xfrm>
            <a:off x="5135034" y="5661026"/>
            <a:ext cx="6339417" cy="519113"/>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lvl="1"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lvl="2"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lvl="3"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lvl="4" indent="-228600" algn="l" rtl="0" eaLnBrk="0" fontAlgn="base" hangingPunct="0">
              <a:spcBef>
                <a:spcPct val="20000"/>
              </a:spcBef>
              <a:spcAft>
                <a:spcPct val="0"/>
              </a:spcAft>
              <a:buChar char="»"/>
              <a:defRPr sz="2000" kern="1200">
                <a:solidFill>
                  <a:schemeClr val="tx1"/>
                </a:solidFill>
                <a:latin typeface="+mn-lt"/>
                <a:ea typeface="+mn-ea"/>
                <a:cs typeface="+mn-cs"/>
              </a:defRPr>
            </a:lvl5pPr>
          </a:lstStyle>
          <a:p>
            <a:pPr marL="0" lvl="0" indent="0" eaLnBrk="1" hangingPunct="1">
              <a:spcBef>
                <a:spcPct val="0"/>
              </a:spcBef>
              <a:buNone/>
            </a:pPr>
            <a:r>
              <a:rPr lang="zh-CN" altLang="en-US" sz="2800" b="1">
                <a:solidFill>
                  <a:srgbClr val="000066"/>
                </a:solidFill>
                <a:latin typeface="黑体" pitchFamily="49" charset="-122"/>
                <a:ea typeface="黑体" pitchFamily="49" charset="-122"/>
              </a:rPr>
              <a:t>贵族宣读“解放”农奴的法令</a:t>
            </a:r>
          </a:p>
        </p:txBody>
      </p:sp>
      <p:pic>
        <p:nvPicPr>
          <p:cNvPr id="17414" name="图片 5128" descr="20120616163422442235626"/>
          <p:cNvPicPr>
            <a:picLocks noChangeAspect="1"/>
          </p:cNvPicPr>
          <p:nvPr/>
        </p:nvPicPr>
        <p:blipFill>
          <a:blip r:embed="rId3"/>
          <a:stretch>
            <a:fillRect/>
          </a:stretch>
        </p:blipFill>
        <p:spPr>
          <a:xfrm>
            <a:off x="4944534" y="2420939"/>
            <a:ext cx="6362700" cy="3209925"/>
          </a:xfrm>
          <a:prstGeom prst="rect">
            <a:avLst/>
          </a:prstGeom>
          <a:noFill/>
          <a:ln w="9525">
            <a:noFill/>
          </a:ln>
        </p:spPr>
      </p:pic>
    </p:spTree>
    <p:extLst>
      <p:ext uri="{BB962C8B-B14F-4D97-AF65-F5344CB8AC3E}">
        <p14:creationId xmlns:p14="http://schemas.microsoft.com/office/powerpoint/2010/main" val="380702959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p:cTn id="7" dur="500" fill="hold"/>
                                        <p:tgtEl>
                                          <p:spTgt spid="5123">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512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noChangeArrowheads="1"/>
          </p:cNvPicPr>
          <p:nvPr/>
        </p:nvPicPr>
        <p:blipFill>
          <a:blip r:embed="rId2"/>
          <a:stretch>
            <a:fillRect/>
          </a:stretch>
        </p:blipFill>
        <p:spPr bwMode="auto">
          <a:xfrm>
            <a:off x="872331" y="1708150"/>
            <a:ext cx="3878263" cy="4460875"/>
          </a:xfrm>
          <a:prstGeom prst="rect">
            <a:avLst/>
          </a:prstGeom>
          <a:noFill/>
          <a:ln w="9525">
            <a:noFill/>
            <a:miter lim="800000"/>
          </a:ln>
        </p:spPr>
      </p:pic>
      <p:sp>
        <p:nvSpPr>
          <p:cNvPr id="41986" name="文本框 16"/>
          <p:cNvSpPr txBox="1">
            <a:spLocks noChangeArrowheads="1"/>
          </p:cNvSpPr>
          <p:nvPr>
            <p:custDataLst>
              <p:tags r:id="rId3"/>
            </p:custDataLst>
          </p:nvPr>
        </p:nvSpPr>
        <p:spPr bwMode="auto">
          <a:xfrm>
            <a:off x="36825" y="1000264"/>
            <a:ext cx="3272050" cy="707886"/>
          </a:xfrm>
          <a:prstGeom prst="rect">
            <a:avLst/>
          </a:prstGeom>
          <a:noFill/>
          <a:ln w="9525">
            <a:noFill/>
            <a:miter lim="800000"/>
          </a:ln>
        </p:spPr>
        <p:txBody>
          <a:bodyPr wrap="none">
            <a:spAutoFit/>
          </a:bodyPr>
          <a:lstStyle/>
          <a:p>
            <a:r>
              <a:rPr lang="zh-CN" altLang="en-US" sz="4000" b="1" smtClean="0">
                <a:solidFill>
                  <a:srgbClr val="FF0000"/>
                </a:solidFill>
                <a:latin typeface="黑体" pitchFamily="49" charset="-122"/>
                <a:ea typeface="黑体" pitchFamily="49" charset="-122"/>
              </a:rPr>
              <a:t>意</a:t>
            </a:r>
            <a:r>
              <a:rPr lang="zh-CN" altLang="en-US" sz="4000" b="1">
                <a:solidFill>
                  <a:srgbClr val="FF0000"/>
                </a:solidFill>
                <a:latin typeface="黑体" pitchFamily="49" charset="-122"/>
                <a:ea typeface="黑体" pitchFamily="49" charset="-122"/>
              </a:rPr>
              <a:t>大利的统一</a:t>
            </a:r>
          </a:p>
        </p:txBody>
      </p:sp>
      <p:sp>
        <p:nvSpPr>
          <p:cNvPr id="18" name="任意多边形: 形状 17"/>
          <p:cNvSpPr/>
          <p:nvPr/>
        </p:nvSpPr>
        <p:spPr>
          <a:xfrm>
            <a:off x="1203325" y="1941515"/>
            <a:ext cx="1066800" cy="1152525"/>
          </a:xfrm>
          <a:custGeom>
            <a:gdLst>
              <a:gd name="connsiteX0" fmla="*/ 880598 w 1498665"/>
              <a:gd name="connsiteY0" fmla="*/ 431800 h 1667357"/>
              <a:gd name="connsiteX1" fmla="*/ 838265 w 1498665"/>
              <a:gd name="connsiteY1" fmla="*/ 414866 h 1667357"/>
              <a:gd name="connsiteX2" fmla="*/ 838265 w 1498665"/>
              <a:gd name="connsiteY2" fmla="*/ 355600 h 1667357"/>
              <a:gd name="connsiteX3" fmla="*/ 863665 w 1498665"/>
              <a:gd name="connsiteY3" fmla="*/ 347133 h 1667357"/>
              <a:gd name="connsiteX4" fmla="*/ 889065 w 1498665"/>
              <a:gd name="connsiteY4" fmla="*/ 330200 h 1667357"/>
              <a:gd name="connsiteX5" fmla="*/ 922932 w 1498665"/>
              <a:gd name="connsiteY5" fmla="*/ 296333 h 1667357"/>
              <a:gd name="connsiteX6" fmla="*/ 914465 w 1498665"/>
              <a:gd name="connsiteY6" fmla="*/ 220133 h 1667357"/>
              <a:gd name="connsiteX7" fmla="*/ 889065 w 1498665"/>
              <a:gd name="connsiteY7" fmla="*/ 203200 h 1667357"/>
              <a:gd name="connsiteX8" fmla="*/ 855198 w 1498665"/>
              <a:gd name="connsiteY8" fmla="*/ 169333 h 1667357"/>
              <a:gd name="connsiteX9" fmla="*/ 846732 w 1498665"/>
              <a:gd name="connsiteY9" fmla="*/ 143933 h 1667357"/>
              <a:gd name="connsiteX10" fmla="*/ 829798 w 1498665"/>
              <a:gd name="connsiteY10" fmla="*/ 127000 h 1667357"/>
              <a:gd name="connsiteX11" fmla="*/ 821332 w 1498665"/>
              <a:gd name="connsiteY11" fmla="*/ 0 h 1667357"/>
              <a:gd name="connsiteX12" fmla="*/ 778998 w 1498665"/>
              <a:gd name="connsiteY12" fmla="*/ 8466 h 1667357"/>
              <a:gd name="connsiteX13" fmla="*/ 745132 w 1498665"/>
              <a:gd name="connsiteY13" fmla="*/ 50800 h 1667357"/>
              <a:gd name="connsiteX14" fmla="*/ 702798 w 1498665"/>
              <a:gd name="connsiteY14" fmla="*/ 93133 h 1667357"/>
              <a:gd name="connsiteX15" fmla="*/ 668932 w 1498665"/>
              <a:gd name="connsiteY15" fmla="*/ 143933 h 1667357"/>
              <a:gd name="connsiteX16" fmla="*/ 677398 w 1498665"/>
              <a:gd name="connsiteY16" fmla="*/ 177800 h 1667357"/>
              <a:gd name="connsiteX17" fmla="*/ 685865 w 1498665"/>
              <a:gd name="connsiteY17" fmla="*/ 203200 h 1667357"/>
              <a:gd name="connsiteX18" fmla="*/ 651998 w 1498665"/>
              <a:gd name="connsiteY18" fmla="*/ 245533 h 1667357"/>
              <a:gd name="connsiteX19" fmla="*/ 635065 w 1498665"/>
              <a:gd name="connsiteY19" fmla="*/ 270933 h 1667357"/>
              <a:gd name="connsiteX20" fmla="*/ 584265 w 1498665"/>
              <a:gd name="connsiteY20" fmla="*/ 287866 h 1667357"/>
              <a:gd name="connsiteX21" fmla="*/ 558865 w 1498665"/>
              <a:gd name="connsiteY21" fmla="*/ 304800 h 1667357"/>
              <a:gd name="connsiteX22" fmla="*/ 508065 w 1498665"/>
              <a:gd name="connsiteY22" fmla="*/ 321733 h 1667357"/>
              <a:gd name="connsiteX23" fmla="*/ 448798 w 1498665"/>
              <a:gd name="connsiteY23" fmla="*/ 313266 h 1667357"/>
              <a:gd name="connsiteX24" fmla="*/ 211732 w 1498665"/>
              <a:gd name="connsiteY24" fmla="*/ 330200 h 1667357"/>
              <a:gd name="connsiteX25" fmla="*/ 143998 w 1498665"/>
              <a:gd name="connsiteY25" fmla="*/ 364066 h 1667357"/>
              <a:gd name="connsiteX26" fmla="*/ 143998 w 1498665"/>
              <a:gd name="connsiteY26" fmla="*/ 499533 h 1667357"/>
              <a:gd name="connsiteX27" fmla="*/ 177865 w 1498665"/>
              <a:gd name="connsiteY27" fmla="*/ 533400 h 1667357"/>
              <a:gd name="connsiteX28" fmla="*/ 194798 w 1498665"/>
              <a:gd name="connsiteY28" fmla="*/ 558800 h 1667357"/>
              <a:gd name="connsiteX29" fmla="*/ 211732 w 1498665"/>
              <a:gd name="connsiteY29" fmla="*/ 575733 h 1667357"/>
              <a:gd name="connsiteX30" fmla="*/ 220198 w 1498665"/>
              <a:gd name="connsiteY30" fmla="*/ 609600 h 1667357"/>
              <a:gd name="connsiteX31" fmla="*/ 237132 w 1498665"/>
              <a:gd name="connsiteY31" fmla="*/ 711200 h 1667357"/>
              <a:gd name="connsiteX32" fmla="*/ 211732 w 1498665"/>
              <a:gd name="connsiteY32" fmla="*/ 719666 h 1667357"/>
              <a:gd name="connsiteX33" fmla="*/ 143998 w 1498665"/>
              <a:gd name="connsiteY33" fmla="*/ 728133 h 1667357"/>
              <a:gd name="connsiteX34" fmla="*/ 118598 w 1498665"/>
              <a:gd name="connsiteY34" fmla="*/ 753533 h 1667357"/>
              <a:gd name="connsiteX35" fmla="*/ 93198 w 1498665"/>
              <a:gd name="connsiteY35" fmla="*/ 762000 h 1667357"/>
              <a:gd name="connsiteX36" fmla="*/ 67798 w 1498665"/>
              <a:gd name="connsiteY36" fmla="*/ 778933 h 1667357"/>
              <a:gd name="connsiteX37" fmla="*/ 16998 w 1498665"/>
              <a:gd name="connsiteY37" fmla="*/ 804333 h 1667357"/>
              <a:gd name="connsiteX38" fmla="*/ 16998 w 1498665"/>
              <a:gd name="connsiteY38" fmla="*/ 855133 h 1667357"/>
              <a:gd name="connsiteX39" fmla="*/ 50865 w 1498665"/>
              <a:gd name="connsiteY39" fmla="*/ 889000 h 1667357"/>
              <a:gd name="connsiteX40" fmla="*/ 93198 w 1498665"/>
              <a:gd name="connsiteY40" fmla="*/ 965200 h 1667357"/>
              <a:gd name="connsiteX41" fmla="*/ 110132 w 1498665"/>
              <a:gd name="connsiteY41" fmla="*/ 982133 h 1667357"/>
              <a:gd name="connsiteX42" fmla="*/ 143998 w 1498665"/>
              <a:gd name="connsiteY42" fmla="*/ 990600 h 1667357"/>
              <a:gd name="connsiteX43" fmla="*/ 152465 w 1498665"/>
              <a:gd name="connsiteY43" fmla="*/ 1100666 h 1667357"/>
              <a:gd name="connsiteX44" fmla="*/ 127065 w 1498665"/>
              <a:gd name="connsiteY44" fmla="*/ 1109133 h 1667357"/>
              <a:gd name="connsiteX45" fmla="*/ 127065 w 1498665"/>
              <a:gd name="connsiteY45" fmla="*/ 1210733 h 1667357"/>
              <a:gd name="connsiteX46" fmla="*/ 118598 w 1498665"/>
              <a:gd name="connsiteY46" fmla="*/ 1270000 h 1667357"/>
              <a:gd name="connsiteX47" fmla="*/ 127065 w 1498665"/>
              <a:gd name="connsiteY47" fmla="*/ 1329266 h 1667357"/>
              <a:gd name="connsiteX48" fmla="*/ 177865 w 1498665"/>
              <a:gd name="connsiteY48" fmla="*/ 1354666 h 1667357"/>
              <a:gd name="connsiteX49" fmla="*/ 220198 w 1498665"/>
              <a:gd name="connsiteY49" fmla="*/ 1388533 h 1667357"/>
              <a:gd name="connsiteX50" fmla="*/ 245598 w 1498665"/>
              <a:gd name="connsiteY50" fmla="*/ 1397000 h 1667357"/>
              <a:gd name="connsiteX51" fmla="*/ 287932 w 1498665"/>
              <a:gd name="connsiteY51" fmla="*/ 1430866 h 1667357"/>
              <a:gd name="connsiteX52" fmla="*/ 338732 w 1498665"/>
              <a:gd name="connsiteY52" fmla="*/ 1447800 h 1667357"/>
              <a:gd name="connsiteX53" fmla="*/ 414932 w 1498665"/>
              <a:gd name="connsiteY53" fmla="*/ 1464733 h 1667357"/>
              <a:gd name="connsiteX54" fmla="*/ 389532 w 1498665"/>
              <a:gd name="connsiteY54" fmla="*/ 1515533 h 1667357"/>
              <a:gd name="connsiteX55" fmla="*/ 364132 w 1498665"/>
              <a:gd name="connsiteY55" fmla="*/ 1532466 h 1667357"/>
              <a:gd name="connsiteX56" fmla="*/ 347198 w 1498665"/>
              <a:gd name="connsiteY56" fmla="*/ 1549400 h 1667357"/>
              <a:gd name="connsiteX57" fmla="*/ 296398 w 1498665"/>
              <a:gd name="connsiteY57" fmla="*/ 1583266 h 1667357"/>
              <a:gd name="connsiteX58" fmla="*/ 287932 w 1498665"/>
              <a:gd name="connsiteY58" fmla="*/ 1608666 h 1667357"/>
              <a:gd name="connsiteX59" fmla="*/ 482665 w 1498665"/>
              <a:gd name="connsiteY59" fmla="*/ 1642533 h 1667357"/>
              <a:gd name="connsiteX60" fmla="*/ 558865 w 1498665"/>
              <a:gd name="connsiteY60" fmla="*/ 1617133 h 1667357"/>
              <a:gd name="connsiteX61" fmla="*/ 584265 w 1498665"/>
              <a:gd name="connsiteY61" fmla="*/ 1608666 h 1667357"/>
              <a:gd name="connsiteX62" fmla="*/ 609665 w 1498665"/>
              <a:gd name="connsiteY62" fmla="*/ 1583266 h 1667357"/>
              <a:gd name="connsiteX63" fmla="*/ 626598 w 1498665"/>
              <a:gd name="connsiteY63" fmla="*/ 1557866 h 1667357"/>
              <a:gd name="connsiteX64" fmla="*/ 651998 w 1498665"/>
              <a:gd name="connsiteY64" fmla="*/ 1540933 h 1667357"/>
              <a:gd name="connsiteX65" fmla="*/ 668932 w 1498665"/>
              <a:gd name="connsiteY65" fmla="*/ 1524000 h 1667357"/>
              <a:gd name="connsiteX66" fmla="*/ 719732 w 1498665"/>
              <a:gd name="connsiteY66" fmla="*/ 1481666 h 1667357"/>
              <a:gd name="connsiteX67" fmla="*/ 728198 w 1498665"/>
              <a:gd name="connsiteY67" fmla="*/ 1456266 h 1667357"/>
              <a:gd name="connsiteX68" fmla="*/ 728198 w 1498665"/>
              <a:gd name="connsiteY68" fmla="*/ 1405466 h 1667357"/>
              <a:gd name="connsiteX69" fmla="*/ 770532 w 1498665"/>
              <a:gd name="connsiteY69" fmla="*/ 1371600 h 1667357"/>
              <a:gd name="connsiteX70" fmla="*/ 787465 w 1498665"/>
              <a:gd name="connsiteY70" fmla="*/ 1354666 h 1667357"/>
              <a:gd name="connsiteX71" fmla="*/ 838265 w 1498665"/>
              <a:gd name="connsiteY71" fmla="*/ 1320800 h 1667357"/>
              <a:gd name="connsiteX72" fmla="*/ 880598 w 1498665"/>
              <a:gd name="connsiteY72" fmla="*/ 1295400 h 1667357"/>
              <a:gd name="connsiteX73" fmla="*/ 973732 w 1498665"/>
              <a:gd name="connsiteY73" fmla="*/ 1286933 h 1667357"/>
              <a:gd name="connsiteX74" fmla="*/ 1041465 w 1498665"/>
              <a:gd name="connsiteY74" fmla="*/ 1295400 h 1667357"/>
              <a:gd name="connsiteX75" fmla="*/ 1092265 w 1498665"/>
              <a:gd name="connsiteY75" fmla="*/ 1329266 h 1667357"/>
              <a:gd name="connsiteX76" fmla="*/ 1109198 w 1498665"/>
              <a:gd name="connsiteY76" fmla="*/ 1346200 h 1667357"/>
              <a:gd name="connsiteX77" fmla="*/ 1219265 w 1498665"/>
              <a:gd name="connsiteY77" fmla="*/ 1354666 h 1667357"/>
              <a:gd name="connsiteX78" fmla="*/ 1261598 w 1498665"/>
              <a:gd name="connsiteY78" fmla="*/ 1422400 h 1667357"/>
              <a:gd name="connsiteX79" fmla="*/ 1303932 w 1498665"/>
              <a:gd name="connsiteY79" fmla="*/ 1464733 h 1667357"/>
              <a:gd name="connsiteX80" fmla="*/ 1354732 w 1498665"/>
              <a:gd name="connsiteY80" fmla="*/ 1473200 h 1667357"/>
              <a:gd name="connsiteX81" fmla="*/ 1405532 w 1498665"/>
              <a:gd name="connsiteY81" fmla="*/ 1507066 h 1667357"/>
              <a:gd name="connsiteX82" fmla="*/ 1430932 w 1498665"/>
              <a:gd name="connsiteY82" fmla="*/ 1490133 h 1667357"/>
              <a:gd name="connsiteX83" fmla="*/ 1456332 w 1498665"/>
              <a:gd name="connsiteY83" fmla="*/ 1507066 h 1667357"/>
              <a:gd name="connsiteX84" fmla="*/ 1473265 w 1498665"/>
              <a:gd name="connsiteY84" fmla="*/ 1524000 h 1667357"/>
              <a:gd name="connsiteX85" fmla="*/ 1498665 w 1498665"/>
              <a:gd name="connsiteY85" fmla="*/ 1532466 h 1667357"/>
              <a:gd name="connsiteX86" fmla="*/ 1490198 w 1498665"/>
              <a:gd name="connsiteY86" fmla="*/ 1473200 h 1667357"/>
              <a:gd name="connsiteX87" fmla="*/ 1464798 w 1498665"/>
              <a:gd name="connsiteY87" fmla="*/ 1456266 h 1667357"/>
              <a:gd name="connsiteX88" fmla="*/ 1456332 w 1498665"/>
              <a:gd name="connsiteY88" fmla="*/ 1430866 h 1667357"/>
              <a:gd name="connsiteX89" fmla="*/ 1422465 w 1498665"/>
              <a:gd name="connsiteY89" fmla="*/ 1380066 h 1667357"/>
              <a:gd name="connsiteX90" fmla="*/ 1405532 w 1498665"/>
              <a:gd name="connsiteY90" fmla="*/ 1354666 h 1667357"/>
              <a:gd name="connsiteX91" fmla="*/ 1337798 w 1498665"/>
              <a:gd name="connsiteY91" fmla="*/ 1346200 h 1667357"/>
              <a:gd name="connsiteX92" fmla="*/ 1270065 w 1498665"/>
              <a:gd name="connsiteY92" fmla="*/ 1295400 h 1667357"/>
              <a:gd name="connsiteX93" fmla="*/ 1244665 w 1498665"/>
              <a:gd name="connsiteY93" fmla="*/ 1286933 h 1667357"/>
              <a:gd name="connsiteX94" fmla="*/ 1227732 w 1498665"/>
              <a:gd name="connsiteY94" fmla="*/ 1261533 h 1667357"/>
              <a:gd name="connsiteX95" fmla="*/ 1210798 w 1498665"/>
              <a:gd name="connsiteY95" fmla="*/ 1210733 h 1667357"/>
              <a:gd name="connsiteX96" fmla="*/ 1219265 w 1498665"/>
              <a:gd name="connsiteY96" fmla="*/ 1151466 h 1667357"/>
              <a:gd name="connsiteX97" fmla="*/ 1227732 w 1498665"/>
              <a:gd name="connsiteY97" fmla="*/ 1126066 h 1667357"/>
              <a:gd name="connsiteX98" fmla="*/ 1253132 w 1498665"/>
              <a:gd name="connsiteY98" fmla="*/ 1117600 h 1667357"/>
              <a:gd name="connsiteX99" fmla="*/ 1244665 w 1498665"/>
              <a:gd name="connsiteY99" fmla="*/ 1066800 h 1667357"/>
              <a:gd name="connsiteX100" fmla="*/ 1219265 w 1498665"/>
              <a:gd name="connsiteY100" fmla="*/ 1058333 h 1667357"/>
              <a:gd name="connsiteX101" fmla="*/ 1193865 w 1498665"/>
              <a:gd name="connsiteY101" fmla="*/ 1032933 h 1667357"/>
              <a:gd name="connsiteX102" fmla="*/ 1185398 w 1498665"/>
              <a:gd name="connsiteY102" fmla="*/ 1007533 h 1667357"/>
              <a:gd name="connsiteX103" fmla="*/ 1176932 w 1498665"/>
              <a:gd name="connsiteY103" fmla="*/ 829733 h 1667357"/>
              <a:gd name="connsiteX104" fmla="*/ 1126132 w 1498665"/>
              <a:gd name="connsiteY104" fmla="*/ 821266 h 1667357"/>
              <a:gd name="connsiteX105" fmla="*/ 1092265 w 1498665"/>
              <a:gd name="connsiteY105" fmla="*/ 778933 h 1667357"/>
              <a:gd name="connsiteX106" fmla="*/ 1066865 w 1498665"/>
              <a:gd name="connsiteY106" fmla="*/ 762000 h 1667357"/>
              <a:gd name="connsiteX107" fmla="*/ 1049932 w 1498665"/>
              <a:gd name="connsiteY107" fmla="*/ 736600 h 1667357"/>
              <a:gd name="connsiteX108" fmla="*/ 1041465 w 1498665"/>
              <a:gd name="connsiteY108" fmla="*/ 711200 h 1667357"/>
              <a:gd name="connsiteX109" fmla="*/ 1007598 w 1498665"/>
              <a:gd name="connsiteY109" fmla="*/ 677333 h 1667357"/>
              <a:gd name="connsiteX110" fmla="*/ 990665 w 1498665"/>
              <a:gd name="connsiteY110" fmla="*/ 651933 h 1667357"/>
              <a:gd name="connsiteX111" fmla="*/ 965265 w 1498665"/>
              <a:gd name="connsiteY111" fmla="*/ 635000 h 1667357"/>
              <a:gd name="connsiteX112" fmla="*/ 931398 w 1498665"/>
              <a:gd name="connsiteY112" fmla="*/ 592666 h 1667357"/>
              <a:gd name="connsiteX113" fmla="*/ 905998 w 1498665"/>
              <a:gd name="connsiteY113" fmla="*/ 575733 h 1667357"/>
              <a:gd name="connsiteX114" fmla="*/ 897532 w 1498665"/>
              <a:gd name="connsiteY114" fmla="*/ 550333 h 1667357"/>
              <a:gd name="connsiteX115" fmla="*/ 880598 w 1498665"/>
              <a:gd name="connsiteY115" fmla="*/ 533400 h 1667357"/>
              <a:gd name="connsiteX116" fmla="*/ 880598 w 1498665"/>
              <a:gd name="connsiteY116" fmla="*/ 431800 h 166735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Lst>
            <a:rect l="l" t="t" r="r" b="b"/>
            <a:pathLst>
              <a:path w="1498665" h="1667357">
                <a:moveTo>
                  <a:pt x="880598" y="431800"/>
                </a:moveTo>
                <a:cubicBezTo>
                  <a:pt x="873543" y="412044"/>
                  <a:pt x="849940" y="424596"/>
                  <a:pt x="838265" y="414866"/>
                </a:cubicBezTo>
                <a:cubicBezTo>
                  <a:pt x="824249" y="403186"/>
                  <a:pt x="830070" y="365843"/>
                  <a:pt x="838265" y="355600"/>
                </a:cubicBezTo>
                <a:cubicBezTo>
                  <a:pt x="843840" y="348631"/>
                  <a:pt x="855683" y="351124"/>
                  <a:pt x="863665" y="347133"/>
                </a:cubicBezTo>
                <a:cubicBezTo>
                  <a:pt x="872766" y="342582"/>
                  <a:pt x="881339" y="336822"/>
                  <a:pt x="889065" y="330200"/>
                </a:cubicBezTo>
                <a:cubicBezTo>
                  <a:pt x="901187" y="319810"/>
                  <a:pt x="922932" y="296333"/>
                  <a:pt x="922932" y="296333"/>
                </a:cubicBezTo>
                <a:cubicBezTo>
                  <a:pt x="920110" y="270933"/>
                  <a:pt x="923199" y="244151"/>
                  <a:pt x="914465" y="220133"/>
                </a:cubicBezTo>
                <a:cubicBezTo>
                  <a:pt x="910988" y="210570"/>
                  <a:pt x="896791" y="209822"/>
                  <a:pt x="889065" y="203200"/>
                </a:cubicBezTo>
                <a:cubicBezTo>
                  <a:pt x="876943" y="192810"/>
                  <a:pt x="855198" y="169333"/>
                  <a:pt x="855198" y="169333"/>
                </a:cubicBezTo>
                <a:cubicBezTo>
                  <a:pt x="852376" y="160866"/>
                  <a:pt x="851324" y="151586"/>
                  <a:pt x="846732" y="143933"/>
                </a:cubicBezTo>
                <a:cubicBezTo>
                  <a:pt x="842625" y="137088"/>
                  <a:pt x="831185" y="134861"/>
                  <a:pt x="829798" y="127000"/>
                </a:cubicBezTo>
                <a:cubicBezTo>
                  <a:pt x="822425" y="85218"/>
                  <a:pt x="824154" y="42333"/>
                  <a:pt x="821332" y="0"/>
                </a:cubicBezTo>
                <a:cubicBezTo>
                  <a:pt x="807221" y="2822"/>
                  <a:pt x="792225" y="2797"/>
                  <a:pt x="778998" y="8466"/>
                </a:cubicBezTo>
                <a:cubicBezTo>
                  <a:pt x="765795" y="14124"/>
                  <a:pt x="752566" y="42304"/>
                  <a:pt x="745132" y="50800"/>
                </a:cubicBezTo>
                <a:cubicBezTo>
                  <a:pt x="731991" y="65819"/>
                  <a:pt x="713868" y="76528"/>
                  <a:pt x="702798" y="93133"/>
                </a:cubicBezTo>
                <a:lnTo>
                  <a:pt x="668932" y="143933"/>
                </a:lnTo>
                <a:cubicBezTo>
                  <a:pt x="671754" y="155222"/>
                  <a:pt x="674201" y="166611"/>
                  <a:pt x="677398" y="177800"/>
                </a:cubicBezTo>
                <a:cubicBezTo>
                  <a:pt x="679850" y="186381"/>
                  <a:pt x="687332" y="194397"/>
                  <a:pt x="685865" y="203200"/>
                </a:cubicBezTo>
                <a:cubicBezTo>
                  <a:pt x="683122" y="219661"/>
                  <a:pt x="661522" y="233628"/>
                  <a:pt x="651998" y="245533"/>
                </a:cubicBezTo>
                <a:cubicBezTo>
                  <a:pt x="645641" y="253479"/>
                  <a:pt x="643694" y="265540"/>
                  <a:pt x="635065" y="270933"/>
                </a:cubicBezTo>
                <a:cubicBezTo>
                  <a:pt x="619929" y="280393"/>
                  <a:pt x="584265" y="287866"/>
                  <a:pt x="584265" y="287866"/>
                </a:cubicBezTo>
                <a:cubicBezTo>
                  <a:pt x="575798" y="293511"/>
                  <a:pt x="568164" y="300667"/>
                  <a:pt x="558865" y="304800"/>
                </a:cubicBezTo>
                <a:cubicBezTo>
                  <a:pt x="542554" y="312049"/>
                  <a:pt x="508065" y="321733"/>
                  <a:pt x="508065" y="321733"/>
                </a:cubicBezTo>
                <a:cubicBezTo>
                  <a:pt x="488309" y="318911"/>
                  <a:pt x="468754" y="313266"/>
                  <a:pt x="448798" y="313266"/>
                </a:cubicBezTo>
                <a:cubicBezTo>
                  <a:pt x="387015" y="313266"/>
                  <a:pt x="279262" y="324061"/>
                  <a:pt x="211732" y="330200"/>
                </a:cubicBezTo>
                <a:cubicBezTo>
                  <a:pt x="153359" y="349657"/>
                  <a:pt x="173554" y="334512"/>
                  <a:pt x="143998" y="364066"/>
                </a:cubicBezTo>
                <a:cubicBezTo>
                  <a:pt x="127226" y="414387"/>
                  <a:pt x="121121" y="421750"/>
                  <a:pt x="143998" y="499533"/>
                </a:cubicBezTo>
                <a:cubicBezTo>
                  <a:pt x="148503" y="514849"/>
                  <a:pt x="169009" y="520116"/>
                  <a:pt x="177865" y="533400"/>
                </a:cubicBezTo>
                <a:cubicBezTo>
                  <a:pt x="183509" y="541867"/>
                  <a:pt x="188441" y="550854"/>
                  <a:pt x="194798" y="558800"/>
                </a:cubicBezTo>
                <a:cubicBezTo>
                  <a:pt x="199785" y="565033"/>
                  <a:pt x="206087" y="570089"/>
                  <a:pt x="211732" y="575733"/>
                </a:cubicBezTo>
                <a:cubicBezTo>
                  <a:pt x="214554" y="587022"/>
                  <a:pt x="218429" y="598099"/>
                  <a:pt x="220198" y="609600"/>
                </a:cubicBezTo>
                <a:cubicBezTo>
                  <a:pt x="236401" y="714919"/>
                  <a:pt x="218226" y="654484"/>
                  <a:pt x="237132" y="711200"/>
                </a:cubicBezTo>
                <a:cubicBezTo>
                  <a:pt x="228665" y="714022"/>
                  <a:pt x="220513" y="718070"/>
                  <a:pt x="211732" y="719666"/>
                </a:cubicBezTo>
                <a:cubicBezTo>
                  <a:pt x="189345" y="723736"/>
                  <a:pt x="165382" y="720357"/>
                  <a:pt x="143998" y="728133"/>
                </a:cubicBezTo>
                <a:cubicBezTo>
                  <a:pt x="132745" y="732225"/>
                  <a:pt x="128561" y="746891"/>
                  <a:pt x="118598" y="753533"/>
                </a:cubicBezTo>
                <a:cubicBezTo>
                  <a:pt x="111172" y="758484"/>
                  <a:pt x="101180" y="758009"/>
                  <a:pt x="93198" y="762000"/>
                </a:cubicBezTo>
                <a:cubicBezTo>
                  <a:pt x="84097" y="766551"/>
                  <a:pt x="76899" y="774382"/>
                  <a:pt x="67798" y="778933"/>
                </a:cubicBezTo>
                <a:cubicBezTo>
                  <a:pt x="-2309" y="813986"/>
                  <a:pt x="89790" y="755806"/>
                  <a:pt x="16998" y="804333"/>
                </a:cubicBezTo>
                <a:cubicBezTo>
                  <a:pt x="-2757" y="833966"/>
                  <a:pt x="-8402" y="825500"/>
                  <a:pt x="16998" y="855133"/>
                </a:cubicBezTo>
                <a:cubicBezTo>
                  <a:pt x="27388" y="867255"/>
                  <a:pt x="50865" y="889000"/>
                  <a:pt x="50865" y="889000"/>
                </a:cubicBezTo>
                <a:cubicBezTo>
                  <a:pt x="61511" y="920938"/>
                  <a:pt x="64088" y="936091"/>
                  <a:pt x="93198" y="965200"/>
                </a:cubicBezTo>
                <a:cubicBezTo>
                  <a:pt x="98843" y="970844"/>
                  <a:pt x="102992" y="978563"/>
                  <a:pt x="110132" y="982133"/>
                </a:cubicBezTo>
                <a:cubicBezTo>
                  <a:pt x="120540" y="987337"/>
                  <a:pt x="132709" y="987778"/>
                  <a:pt x="143998" y="990600"/>
                </a:cubicBezTo>
                <a:cubicBezTo>
                  <a:pt x="157412" y="1030841"/>
                  <a:pt x="174447" y="1056702"/>
                  <a:pt x="152465" y="1100666"/>
                </a:cubicBezTo>
                <a:cubicBezTo>
                  <a:pt x="148474" y="1108648"/>
                  <a:pt x="135532" y="1106311"/>
                  <a:pt x="127065" y="1109133"/>
                </a:cubicBezTo>
                <a:cubicBezTo>
                  <a:pt x="107215" y="1168680"/>
                  <a:pt x="127065" y="1097306"/>
                  <a:pt x="127065" y="1210733"/>
                </a:cubicBezTo>
                <a:cubicBezTo>
                  <a:pt x="127065" y="1230689"/>
                  <a:pt x="121420" y="1250244"/>
                  <a:pt x="118598" y="1270000"/>
                </a:cubicBezTo>
                <a:cubicBezTo>
                  <a:pt x="121420" y="1289755"/>
                  <a:pt x="118960" y="1311030"/>
                  <a:pt x="127065" y="1329266"/>
                </a:cubicBezTo>
                <a:cubicBezTo>
                  <a:pt x="132775" y="1342113"/>
                  <a:pt x="166593" y="1350909"/>
                  <a:pt x="177865" y="1354666"/>
                </a:cubicBezTo>
                <a:cubicBezTo>
                  <a:pt x="193616" y="1370418"/>
                  <a:pt x="198835" y="1377851"/>
                  <a:pt x="220198" y="1388533"/>
                </a:cubicBezTo>
                <a:cubicBezTo>
                  <a:pt x="228180" y="1392524"/>
                  <a:pt x="237131" y="1394178"/>
                  <a:pt x="245598" y="1397000"/>
                </a:cubicBezTo>
                <a:cubicBezTo>
                  <a:pt x="259673" y="1411074"/>
                  <a:pt x="268707" y="1422322"/>
                  <a:pt x="287932" y="1430866"/>
                </a:cubicBezTo>
                <a:cubicBezTo>
                  <a:pt x="304243" y="1438115"/>
                  <a:pt x="321416" y="1443471"/>
                  <a:pt x="338732" y="1447800"/>
                </a:cubicBezTo>
                <a:cubicBezTo>
                  <a:pt x="386559" y="1459756"/>
                  <a:pt x="361188" y="1453984"/>
                  <a:pt x="414932" y="1464733"/>
                </a:cubicBezTo>
                <a:cubicBezTo>
                  <a:pt x="408046" y="1485390"/>
                  <a:pt x="405944" y="1499121"/>
                  <a:pt x="389532" y="1515533"/>
                </a:cubicBezTo>
                <a:cubicBezTo>
                  <a:pt x="382337" y="1522728"/>
                  <a:pt x="372078" y="1526109"/>
                  <a:pt x="364132" y="1532466"/>
                </a:cubicBezTo>
                <a:cubicBezTo>
                  <a:pt x="357898" y="1537453"/>
                  <a:pt x="353584" y="1544610"/>
                  <a:pt x="347198" y="1549400"/>
                </a:cubicBezTo>
                <a:cubicBezTo>
                  <a:pt x="330917" y="1561611"/>
                  <a:pt x="296398" y="1583266"/>
                  <a:pt x="296398" y="1583266"/>
                </a:cubicBezTo>
                <a:cubicBezTo>
                  <a:pt x="293576" y="1591733"/>
                  <a:pt x="287932" y="1599741"/>
                  <a:pt x="287932" y="1608666"/>
                </a:cubicBezTo>
                <a:cubicBezTo>
                  <a:pt x="287932" y="1712885"/>
                  <a:pt x="371227" y="1647599"/>
                  <a:pt x="482665" y="1642533"/>
                </a:cubicBezTo>
                <a:lnTo>
                  <a:pt x="558865" y="1617133"/>
                </a:lnTo>
                <a:lnTo>
                  <a:pt x="584265" y="1608666"/>
                </a:lnTo>
                <a:cubicBezTo>
                  <a:pt x="592732" y="1600199"/>
                  <a:pt x="602000" y="1592464"/>
                  <a:pt x="609665" y="1583266"/>
                </a:cubicBezTo>
                <a:cubicBezTo>
                  <a:pt x="616179" y="1575449"/>
                  <a:pt x="619403" y="1565061"/>
                  <a:pt x="626598" y="1557866"/>
                </a:cubicBezTo>
                <a:cubicBezTo>
                  <a:pt x="633793" y="1550671"/>
                  <a:pt x="644052" y="1547290"/>
                  <a:pt x="651998" y="1540933"/>
                </a:cubicBezTo>
                <a:cubicBezTo>
                  <a:pt x="658231" y="1535946"/>
                  <a:pt x="662699" y="1528987"/>
                  <a:pt x="668932" y="1524000"/>
                </a:cubicBezTo>
                <a:cubicBezTo>
                  <a:pt x="727864" y="1476855"/>
                  <a:pt x="659403" y="1541995"/>
                  <a:pt x="719732" y="1481666"/>
                </a:cubicBezTo>
                <a:cubicBezTo>
                  <a:pt x="722554" y="1473199"/>
                  <a:pt x="728198" y="1465191"/>
                  <a:pt x="728198" y="1456266"/>
                </a:cubicBezTo>
                <a:cubicBezTo>
                  <a:pt x="728198" y="1418640"/>
                  <a:pt x="705622" y="1443092"/>
                  <a:pt x="728198" y="1405466"/>
                </a:cubicBezTo>
                <a:cubicBezTo>
                  <a:pt x="737632" y="1389742"/>
                  <a:pt x="757222" y="1382248"/>
                  <a:pt x="770532" y="1371600"/>
                </a:cubicBezTo>
                <a:cubicBezTo>
                  <a:pt x="776765" y="1366613"/>
                  <a:pt x="781079" y="1359456"/>
                  <a:pt x="787465" y="1354666"/>
                </a:cubicBezTo>
                <a:cubicBezTo>
                  <a:pt x="803746" y="1342455"/>
                  <a:pt x="823875" y="1335191"/>
                  <a:pt x="838265" y="1320800"/>
                </a:cubicBezTo>
                <a:cubicBezTo>
                  <a:pt x="854956" y="1304108"/>
                  <a:pt x="854951" y="1299064"/>
                  <a:pt x="880598" y="1295400"/>
                </a:cubicBezTo>
                <a:cubicBezTo>
                  <a:pt x="911457" y="1290992"/>
                  <a:pt x="942687" y="1289755"/>
                  <a:pt x="973732" y="1286933"/>
                </a:cubicBezTo>
                <a:cubicBezTo>
                  <a:pt x="996310" y="1289755"/>
                  <a:pt x="1020037" y="1287747"/>
                  <a:pt x="1041465" y="1295400"/>
                </a:cubicBezTo>
                <a:cubicBezTo>
                  <a:pt x="1060631" y="1302245"/>
                  <a:pt x="1077875" y="1314875"/>
                  <a:pt x="1092265" y="1329266"/>
                </a:cubicBezTo>
                <a:cubicBezTo>
                  <a:pt x="1097909" y="1334911"/>
                  <a:pt x="1101370" y="1344634"/>
                  <a:pt x="1109198" y="1346200"/>
                </a:cubicBezTo>
                <a:cubicBezTo>
                  <a:pt x="1145281" y="1353417"/>
                  <a:pt x="1182576" y="1351844"/>
                  <a:pt x="1219265" y="1354666"/>
                </a:cubicBezTo>
                <a:cubicBezTo>
                  <a:pt x="1246337" y="1435882"/>
                  <a:pt x="1217401" y="1383728"/>
                  <a:pt x="1261598" y="1422400"/>
                </a:cubicBezTo>
                <a:cubicBezTo>
                  <a:pt x="1276617" y="1435541"/>
                  <a:pt x="1284247" y="1461452"/>
                  <a:pt x="1303932" y="1464733"/>
                </a:cubicBezTo>
                <a:lnTo>
                  <a:pt x="1354732" y="1473200"/>
                </a:lnTo>
                <a:cubicBezTo>
                  <a:pt x="1365307" y="1483775"/>
                  <a:pt x="1384526" y="1510567"/>
                  <a:pt x="1405532" y="1507066"/>
                </a:cubicBezTo>
                <a:cubicBezTo>
                  <a:pt x="1415569" y="1505393"/>
                  <a:pt x="1422465" y="1495777"/>
                  <a:pt x="1430932" y="1490133"/>
                </a:cubicBezTo>
                <a:cubicBezTo>
                  <a:pt x="1439399" y="1495777"/>
                  <a:pt x="1448386" y="1500709"/>
                  <a:pt x="1456332" y="1507066"/>
                </a:cubicBezTo>
                <a:cubicBezTo>
                  <a:pt x="1462565" y="1512053"/>
                  <a:pt x="1466420" y="1519893"/>
                  <a:pt x="1473265" y="1524000"/>
                </a:cubicBezTo>
                <a:cubicBezTo>
                  <a:pt x="1480918" y="1528592"/>
                  <a:pt x="1490198" y="1529644"/>
                  <a:pt x="1498665" y="1532466"/>
                </a:cubicBezTo>
                <a:cubicBezTo>
                  <a:pt x="1495843" y="1512711"/>
                  <a:pt x="1498303" y="1491436"/>
                  <a:pt x="1490198" y="1473200"/>
                </a:cubicBezTo>
                <a:cubicBezTo>
                  <a:pt x="1486065" y="1463901"/>
                  <a:pt x="1471155" y="1464212"/>
                  <a:pt x="1464798" y="1456266"/>
                </a:cubicBezTo>
                <a:cubicBezTo>
                  <a:pt x="1459223" y="1449297"/>
                  <a:pt x="1460666" y="1438668"/>
                  <a:pt x="1456332" y="1430866"/>
                </a:cubicBezTo>
                <a:cubicBezTo>
                  <a:pt x="1446449" y="1413076"/>
                  <a:pt x="1433754" y="1396999"/>
                  <a:pt x="1422465" y="1380066"/>
                </a:cubicBezTo>
                <a:cubicBezTo>
                  <a:pt x="1416821" y="1371599"/>
                  <a:pt x="1415629" y="1355928"/>
                  <a:pt x="1405532" y="1354666"/>
                </a:cubicBezTo>
                <a:lnTo>
                  <a:pt x="1337798" y="1346200"/>
                </a:lnTo>
                <a:cubicBezTo>
                  <a:pt x="1317739" y="1326140"/>
                  <a:pt x="1298790" y="1304975"/>
                  <a:pt x="1270065" y="1295400"/>
                </a:cubicBezTo>
                <a:lnTo>
                  <a:pt x="1244665" y="1286933"/>
                </a:lnTo>
                <a:cubicBezTo>
                  <a:pt x="1239021" y="1278466"/>
                  <a:pt x="1231865" y="1270832"/>
                  <a:pt x="1227732" y="1261533"/>
                </a:cubicBezTo>
                <a:cubicBezTo>
                  <a:pt x="1220483" y="1245222"/>
                  <a:pt x="1210798" y="1210733"/>
                  <a:pt x="1210798" y="1210733"/>
                </a:cubicBezTo>
                <a:cubicBezTo>
                  <a:pt x="1213620" y="1190977"/>
                  <a:pt x="1215351" y="1171035"/>
                  <a:pt x="1219265" y="1151466"/>
                </a:cubicBezTo>
                <a:cubicBezTo>
                  <a:pt x="1221015" y="1142715"/>
                  <a:pt x="1221421" y="1132377"/>
                  <a:pt x="1227732" y="1126066"/>
                </a:cubicBezTo>
                <a:cubicBezTo>
                  <a:pt x="1234043" y="1119755"/>
                  <a:pt x="1244665" y="1120422"/>
                  <a:pt x="1253132" y="1117600"/>
                </a:cubicBezTo>
                <a:cubicBezTo>
                  <a:pt x="1250310" y="1100667"/>
                  <a:pt x="1253182" y="1081705"/>
                  <a:pt x="1244665" y="1066800"/>
                </a:cubicBezTo>
                <a:cubicBezTo>
                  <a:pt x="1240237" y="1059051"/>
                  <a:pt x="1226691" y="1063284"/>
                  <a:pt x="1219265" y="1058333"/>
                </a:cubicBezTo>
                <a:cubicBezTo>
                  <a:pt x="1209302" y="1051691"/>
                  <a:pt x="1202332" y="1041400"/>
                  <a:pt x="1193865" y="1032933"/>
                </a:cubicBezTo>
                <a:cubicBezTo>
                  <a:pt x="1191043" y="1024466"/>
                  <a:pt x="1186139" y="1016427"/>
                  <a:pt x="1185398" y="1007533"/>
                </a:cubicBezTo>
                <a:cubicBezTo>
                  <a:pt x="1180471" y="948404"/>
                  <a:pt x="1194922" y="886274"/>
                  <a:pt x="1176932" y="829733"/>
                </a:cubicBezTo>
                <a:cubicBezTo>
                  <a:pt x="1171727" y="813374"/>
                  <a:pt x="1143065" y="824088"/>
                  <a:pt x="1126132" y="821266"/>
                </a:cubicBezTo>
                <a:cubicBezTo>
                  <a:pt x="1053340" y="772739"/>
                  <a:pt x="1139003" y="837355"/>
                  <a:pt x="1092265" y="778933"/>
                </a:cubicBezTo>
                <a:cubicBezTo>
                  <a:pt x="1085908" y="770987"/>
                  <a:pt x="1075332" y="767644"/>
                  <a:pt x="1066865" y="762000"/>
                </a:cubicBezTo>
                <a:cubicBezTo>
                  <a:pt x="1061221" y="753533"/>
                  <a:pt x="1054483" y="745701"/>
                  <a:pt x="1049932" y="736600"/>
                </a:cubicBezTo>
                <a:cubicBezTo>
                  <a:pt x="1045941" y="728618"/>
                  <a:pt x="1046652" y="718462"/>
                  <a:pt x="1041465" y="711200"/>
                </a:cubicBezTo>
                <a:cubicBezTo>
                  <a:pt x="1032185" y="698209"/>
                  <a:pt x="1016454" y="690617"/>
                  <a:pt x="1007598" y="677333"/>
                </a:cubicBezTo>
                <a:cubicBezTo>
                  <a:pt x="1001954" y="668866"/>
                  <a:pt x="997860" y="659128"/>
                  <a:pt x="990665" y="651933"/>
                </a:cubicBezTo>
                <a:cubicBezTo>
                  <a:pt x="983470" y="644738"/>
                  <a:pt x="973211" y="641357"/>
                  <a:pt x="965265" y="635000"/>
                </a:cubicBezTo>
                <a:cubicBezTo>
                  <a:pt x="923376" y="601488"/>
                  <a:pt x="975401" y="636668"/>
                  <a:pt x="931398" y="592666"/>
                </a:cubicBezTo>
                <a:cubicBezTo>
                  <a:pt x="924203" y="585471"/>
                  <a:pt x="914465" y="581377"/>
                  <a:pt x="905998" y="575733"/>
                </a:cubicBezTo>
                <a:cubicBezTo>
                  <a:pt x="903176" y="567266"/>
                  <a:pt x="902124" y="557986"/>
                  <a:pt x="897532" y="550333"/>
                </a:cubicBezTo>
                <a:cubicBezTo>
                  <a:pt x="893425" y="543488"/>
                  <a:pt x="882026" y="541254"/>
                  <a:pt x="880598" y="533400"/>
                </a:cubicBezTo>
                <a:cubicBezTo>
                  <a:pt x="876054" y="508410"/>
                  <a:pt x="887653" y="451556"/>
                  <a:pt x="880598" y="431800"/>
                </a:cubicBezTo>
                <a:close/>
              </a:path>
            </a:pathLst>
          </a:custGeom>
          <a:solidFill>
            <a:srgbClr val="F7B68C"/>
          </a:solidFill>
          <a:ln w="28575">
            <a:solidFill>
              <a:srgbClr val="FF170C"/>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19" name="任意多边形: 形状 18"/>
          <p:cNvSpPr/>
          <p:nvPr/>
        </p:nvSpPr>
        <p:spPr>
          <a:xfrm>
            <a:off x="1801467" y="1925600"/>
            <a:ext cx="710739" cy="719622"/>
          </a:xfrm>
          <a:custGeom>
            <a:gdLst>
              <a:gd name="connsiteX0" fmla="*/ 334400 w 977867"/>
              <a:gd name="connsiteY0" fmla="*/ 914400 h 1041400"/>
              <a:gd name="connsiteX1" fmla="*/ 300533 w 977867"/>
              <a:gd name="connsiteY1" fmla="*/ 855133 h 1041400"/>
              <a:gd name="connsiteX2" fmla="*/ 241267 w 977867"/>
              <a:gd name="connsiteY2" fmla="*/ 846667 h 1041400"/>
              <a:gd name="connsiteX3" fmla="*/ 182000 w 977867"/>
              <a:gd name="connsiteY3" fmla="*/ 753533 h 1041400"/>
              <a:gd name="connsiteX4" fmla="*/ 182000 w 977867"/>
              <a:gd name="connsiteY4" fmla="*/ 753533 h 1041400"/>
              <a:gd name="connsiteX5" fmla="*/ 165067 w 977867"/>
              <a:gd name="connsiteY5" fmla="*/ 728133 h 1041400"/>
              <a:gd name="connsiteX6" fmla="*/ 122733 w 977867"/>
              <a:gd name="connsiteY6" fmla="*/ 685800 h 1041400"/>
              <a:gd name="connsiteX7" fmla="*/ 80400 w 977867"/>
              <a:gd name="connsiteY7" fmla="*/ 643467 h 1041400"/>
              <a:gd name="connsiteX8" fmla="*/ 71933 w 977867"/>
              <a:gd name="connsiteY8" fmla="*/ 618067 h 1041400"/>
              <a:gd name="connsiteX9" fmla="*/ 29600 w 977867"/>
              <a:gd name="connsiteY9" fmla="*/ 584200 h 1041400"/>
              <a:gd name="connsiteX10" fmla="*/ 21133 w 977867"/>
              <a:gd name="connsiteY10" fmla="*/ 414867 h 1041400"/>
              <a:gd name="connsiteX11" fmla="*/ 46533 w 977867"/>
              <a:gd name="connsiteY11" fmla="*/ 406400 h 1041400"/>
              <a:gd name="connsiteX12" fmla="*/ 71933 w 977867"/>
              <a:gd name="connsiteY12" fmla="*/ 347133 h 1041400"/>
              <a:gd name="connsiteX13" fmla="*/ 105800 w 977867"/>
              <a:gd name="connsiteY13" fmla="*/ 296333 h 1041400"/>
              <a:gd name="connsiteX14" fmla="*/ 114267 w 977867"/>
              <a:gd name="connsiteY14" fmla="*/ 321733 h 1041400"/>
              <a:gd name="connsiteX15" fmla="*/ 215867 w 977867"/>
              <a:gd name="connsiteY15" fmla="*/ 338667 h 1041400"/>
              <a:gd name="connsiteX16" fmla="*/ 224333 w 977867"/>
              <a:gd name="connsiteY16" fmla="*/ 313267 h 1041400"/>
              <a:gd name="connsiteX17" fmla="*/ 232800 w 977867"/>
              <a:gd name="connsiteY17" fmla="*/ 279400 h 1041400"/>
              <a:gd name="connsiteX18" fmla="*/ 249733 w 977867"/>
              <a:gd name="connsiteY18" fmla="*/ 228600 h 1041400"/>
              <a:gd name="connsiteX19" fmla="*/ 283600 w 977867"/>
              <a:gd name="connsiteY19" fmla="*/ 194733 h 1041400"/>
              <a:gd name="connsiteX20" fmla="*/ 309000 w 977867"/>
              <a:gd name="connsiteY20" fmla="*/ 110067 h 1041400"/>
              <a:gd name="connsiteX21" fmla="*/ 317467 w 977867"/>
              <a:gd name="connsiteY21" fmla="*/ 84667 h 1041400"/>
              <a:gd name="connsiteX22" fmla="*/ 376733 w 977867"/>
              <a:gd name="connsiteY22" fmla="*/ 67733 h 1041400"/>
              <a:gd name="connsiteX23" fmla="*/ 419067 w 977867"/>
              <a:gd name="connsiteY23" fmla="*/ 76200 h 1041400"/>
              <a:gd name="connsiteX24" fmla="*/ 444467 w 977867"/>
              <a:gd name="connsiteY24" fmla="*/ 169333 h 1041400"/>
              <a:gd name="connsiteX25" fmla="*/ 469867 w 977867"/>
              <a:gd name="connsiteY25" fmla="*/ 177800 h 1041400"/>
              <a:gd name="connsiteX26" fmla="*/ 529133 w 977867"/>
              <a:gd name="connsiteY26" fmla="*/ 169333 h 1041400"/>
              <a:gd name="connsiteX27" fmla="*/ 546067 w 977867"/>
              <a:gd name="connsiteY27" fmla="*/ 152400 h 1041400"/>
              <a:gd name="connsiteX28" fmla="*/ 579933 w 977867"/>
              <a:gd name="connsiteY28" fmla="*/ 143933 h 1041400"/>
              <a:gd name="connsiteX29" fmla="*/ 605333 w 977867"/>
              <a:gd name="connsiteY29" fmla="*/ 152400 h 1041400"/>
              <a:gd name="connsiteX30" fmla="*/ 613800 w 977867"/>
              <a:gd name="connsiteY30" fmla="*/ 177800 h 1041400"/>
              <a:gd name="connsiteX31" fmla="*/ 639200 w 977867"/>
              <a:gd name="connsiteY31" fmla="*/ 203200 h 1041400"/>
              <a:gd name="connsiteX32" fmla="*/ 647667 w 977867"/>
              <a:gd name="connsiteY32" fmla="*/ 228600 h 1041400"/>
              <a:gd name="connsiteX33" fmla="*/ 673067 w 977867"/>
              <a:gd name="connsiteY33" fmla="*/ 194733 h 1041400"/>
              <a:gd name="connsiteX34" fmla="*/ 664600 w 977867"/>
              <a:gd name="connsiteY34" fmla="*/ 110067 h 1041400"/>
              <a:gd name="connsiteX35" fmla="*/ 664600 w 977867"/>
              <a:gd name="connsiteY35" fmla="*/ 8467 h 1041400"/>
              <a:gd name="connsiteX36" fmla="*/ 690000 w 977867"/>
              <a:gd name="connsiteY36" fmla="*/ 0 h 1041400"/>
              <a:gd name="connsiteX37" fmla="*/ 783133 w 977867"/>
              <a:gd name="connsiteY37" fmla="*/ 8467 h 1041400"/>
              <a:gd name="connsiteX38" fmla="*/ 800067 w 977867"/>
              <a:gd name="connsiteY38" fmla="*/ 25400 h 1041400"/>
              <a:gd name="connsiteX39" fmla="*/ 825467 w 977867"/>
              <a:gd name="connsiteY39" fmla="*/ 42333 h 1041400"/>
              <a:gd name="connsiteX40" fmla="*/ 935533 w 977867"/>
              <a:gd name="connsiteY40" fmla="*/ 50800 h 1041400"/>
              <a:gd name="connsiteX41" fmla="*/ 927067 w 977867"/>
              <a:gd name="connsiteY41" fmla="*/ 76200 h 1041400"/>
              <a:gd name="connsiteX42" fmla="*/ 910133 w 977867"/>
              <a:gd name="connsiteY42" fmla="*/ 160867 h 1041400"/>
              <a:gd name="connsiteX43" fmla="*/ 901667 w 977867"/>
              <a:gd name="connsiteY43" fmla="*/ 287867 h 1041400"/>
              <a:gd name="connsiteX44" fmla="*/ 893200 w 977867"/>
              <a:gd name="connsiteY44" fmla="*/ 338667 h 1041400"/>
              <a:gd name="connsiteX45" fmla="*/ 884733 w 977867"/>
              <a:gd name="connsiteY45" fmla="*/ 406400 h 1041400"/>
              <a:gd name="connsiteX46" fmla="*/ 893200 w 977867"/>
              <a:gd name="connsiteY46" fmla="*/ 431800 h 1041400"/>
              <a:gd name="connsiteX47" fmla="*/ 977867 w 977867"/>
              <a:gd name="connsiteY47" fmla="*/ 457200 h 1041400"/>
              <a:gd name="connsiteX48" fmla="*/ 935533 w 977867"/>
              <a:gd name="connsiteY48" fmla="*/ 524933 h 1041400"/>
              <a:gd name="connsiteX49" fmla="*/ 910133 w 977867"/>
              <a:gd name="connsiteY49" fmla="*/ 533400 h 1041400"/>
              <a:gd name="connsiteX50" fmla="*/ 893200 w 977867"/>
              <a:gd name="connsiteY50" fmla="*/ 584200 h 1041400"/>
              <a:gd name="connsiteX51" fmla="*/ 876267 w 977867"/>
              <a:gd name="connsiteY51" fmla="*/ 609600 h 1041400"/>
              <a:gd name="connsiteX52" fmla="*/ 859333 w 977867"/>
              <a:gd name="connsiteY52" fmla="*/ 660400 h 1041400"/>
              <a:gd name="connsiteX53" fmla="*/ 867800 w 977867"/>
              <a:gd name="connsiteY53" fmla="*/ 702733 h 1041400"/>
              <a:gd name="connsiteX54" fmla="*/ 901667 w 977867"/>
              <a:gd name="connsiteY54" fmla="*/ 711200 h 1041400"/>
              <a:gd name="connsiteX55" fmla="*/ 893200 w 977867"/>
              <a:gd name="connsiteY55" fmla="*/ 863600 h 1041400"/>
              <a:gd name="connsiteX56" fmla="*/ 884733 w 977867"/>
              <a:gd name="connsiteY56" fmla="*/ 889000 h 1041400"/>
              <a:gd name="connsiteX57" fmla="*/ 876267 w 977867"/>
              <a:gd name="connsiteY57" fmla="*/ 922867 h 1041400"/>
              <a:gd name="connsiteX58" fmla="*/ 867800 w 977867"/>
              <a:gd name="connsiteY58" fmla="*/ 948267 h 1041400"/>
              <a:gd name="connsiteX59" fmla="*/ 859333 w 977867"/>
              <a:gd name="connsiteY59" fmla="*/ 982133 h 1041400"/>
              <a:gd name="connsiteX60" fmla="*/ 817000 w 977867"/>
              <a:gd name="connsiteY60" fmla="*/ 1041400 h 1041400"/>
              <a:gd name="connsiteX61" fmla="*/ 757733 w 977867"/>
              <a:gd name="connsiteY61" fmla="*/ 1016000 h 1041400"/>
              <a:gd name="connsiteX62" fmla="*/ 690000 w 977867"/>
              <a:gd name="connsiteY62" fmla="*/ 999067 h 1041400"/>
              <a:gd name="connsiteX63" fmla="*/ 630733 w 977867"/>
              <a:gd name="connsiteY63" fmla="*/ 956733 h 1041400"/>
              <a:gd name="connsiteX64" fmla="*/ 605333 w 977867"/>
              <a:gd name="connsiteY64" fmla="*/ 948267 h 1041400"/>
              <a:gd name="connsiteX65" fmla="*/ 588400 w 977867"/>
              <a:gd name="connsiteY65" fmla="*/ 931333 h 1041400"/>
              <a:gd name="connsiteX66" fmla="*/ 461400 w 977867"/>
              <a:gd name="connsiteY66" fmla="*/ 897467 h 1041400"/>
              <a:gd name="connsiteX67" fmla="*/ 410600 w 977867"/>
              <a:gd name="connsiteY67" fmla="*/ 905933 h 1041400"/>
              <a:gd name="connsiteX68" fmla="*/ 376733 w 977867"/>
              <a:gd name="connsiteY68" fmla="*/ 914400 h 1041400"/>
              <a:gd name="connsiteX69" fmla="*/ 334400 w 977867"/>
              <a:gd name="connsiteY69" fmla="*/ 914400 h 10414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977867" h="1041400">
                <a:moveTo>
                  <a:pt x="334400" y="914400"/>
                </a:moveTo>
                <a:cubicBezTo>
                  <a:pt x="321700" y="904522"/>
                  <a:pt x="319697" y="861521"/>
                  <a:pt x="300533" y="855133"/>
                </a:cubicBezTo>
                <a:cubicBezTo>
                  <a:pt x="281601" y="848822"/>
                  <a:pt x="261022" y="849489"/>
                  <a:pt x="241267" y="846667"/>
                </a:cubicBezTo>
                <a:cubicBezTo>
                  <a:pt x="186312" y="791712"/>
                  <a:pt x="205244" y="823265"/>
                  <a:pt x="182000" y="753533"/>
                </a:cubicBezTo>
                <a:lnTo>
                  <a:pt x="182000" y="753533"/>
                </a:lnTo>
                <a:cubicBezTo>
                  <a:pt x="176356" y="745066"/>
                  <a:pt x="171768" y="735791"/>
                  <a:pt x="165067" y="728133"/>
                </a:cubicBezTo>
                <a:cubicBezTo>
                  <a:pt x="151926" y="713114"/>
                  <a:pt x="133803" y="702405"/>
                  <a:pt x="122733" y="685800"/>
                </a:cubicBezTo>
                <a:cubicBezTo>
                  <a:pt x="100156" y="651933"/>
                  <a:pt x="114267" y="666044"/>
                  <a:pt x="80400" y="643467"/>
                </a:cubicBezTo>
                <a:cubicBezTo>
                  <a:pt x="77578" y="635000"/>
                  <a:pt x="76525" y="625720"/>
                  <a:pt x="71933" y="618067"/>
                </a:cubicBezTo>
                <a:cubicBezTo>
                  <a:pt x="63889" y="604660"/>
                  <a:pt x="41139" y="591893"/>
                  <a:pt x="29600" y="584200"/>
                </a:cubicBezTo>
                <a:cubicBezTo>
                  <a:pt x="-9994" y="524808"/>
                  <a:pt x="-6814" y="540632"/>
                  <a:pt x="21133" y="414867"/>
                </a:cubicBezTo>
                <a:cubicBezTo>
                  <a:pt x="23069" y="406155"/>
                  <a:pt x="38066" y="409222"/>
                  <a:pt x="46533" y="406400"/>
                </a:cubicBezTo>
                <a:cubicBezTo>
                  <a:pt x="86628" y="366308"/>
                  <a:pt x="38493" y="420702"/>
                  <a:pt x="71933" y="347133"/>
                </a:cubicBezTo>
                <a:cubicBezTo>
                  <a:pt x="80354" y="328606"/>
                  <a:pt x="105800" y="296333"/>
                  <a:pt x="105800" y="296333"/>
                </a:cubicBezTo>
                <a:cubicBezTo>
                  <a:pt x="108622" y="304800"/>
                  <a:pt x="110276" y="313751"/>
                  <a:pt x="114267" y="321733"/>
                </a:cubicBezTo>
                <a:cubicBezTo>
                  <a:pt x="139156" y="371510"/>
                  <a:pt x="142753" y="345978"/>
                  <a:pt x="215867" y="338667"/>
                </a:cubicBezTo>
                <a:cubicBezTo>
                  <a:pt x="218689" y="330200"/>
                  <a:pt x="221881" y="321848"/>
                  <a:pt x="224333" y="313267"/>
                </a:cubicBezTo>
                <a:cubicBezTo>
                  <a:pt x="227530" y="302078"/>
                  <a:pt x="229456" y="290546"/>
                  <a:pt x="232800" y="279400"/>
                </a:cubicBezTo>
                <a:cubicBezTo>
                  <a:pt x="237929" y="262303"/>
                  <a:pt x="237112" y="241221"/>
                  <a:pt x="249733" y="228600"/>
                </a:cubicBezTo>
                <a:lnTo>
                  <a:pt x="283600" y="194733"/>
                </a:lnTo>
                <a:cubicBezTo>
                  <a:pt x="323849" y="73985"/>
                  <a:pt x="283403" y="199653"/>
                  <a:pt x="309000" y="110067"/>
                </a:cubicBezTo>
                <a:cubicBezTo>
                  <a:pt x="311452" y="101486"/>
                  <a:pt x="311156" y="90978"/>
                  <a:pt x="317467" y="84667"/>
                </a:cubicBezTo>
                <a:cubicBezTo>
                  <a:pt x="321516" y="80618"/>
                  <a:pt x="376440" y="67806"/>
                  <a:pt x="376733" y="67733"/>
                </a:cubicBezTo>
                <a:cubicBezTo>
                  <a:pt x="390844" y="70555"/>
                  <a:pt x="411084" y="64226"/>
                  <a:pt x="419067" y="76200"/>
                </a:cubicBezTo>
                <a:cubicBezTo>
                  <a:pt x="453053" y="127179"/>
                  <a:pt x="404063" y="137010"/>
                  <a:pt x="444467" y="169333"/>
                </a:cubicBezTo>
                <a:cubicBezTo>
                  <a:pt x="451436" y="174908"/>
                  <a:pt x="461400" y="174978"/>
                  <a:pt x="469867" y="177800"/>
                </a:cubicBezTo>
                <a:cubicBezTo>
                  <a:pt x="489622" y="174978"/>
                  <a:pt x="510201" y="175644"/>
                  <a:pt x="529133" y="169333"/>
                </a:cubicBezTo>
                <a:cubicBezTo>
                  <a:pt x="536706" y="166809"/>
                  <a:pt x="538927" y="155970"/>
                  <a:pt x="546067" y="152400"/>
                </a:cubicBezTo>
                <a:cubicBezTo>
                  <a:pt x="556475" y="147196"/>
                  <a:pt x="568644" y="146755"/>
                  <a:pt x="579933" y="143933"/>
                </a:cubicBezTo>
                <a:cubicBezTo>
                  <a:pt x="588400" y="146755"/>
                  <a:pt x="599022" y="146089"/>
                  <a:pt x="605333" y="152400"/>
                </a:cubicBezTo>
                <a:cubicBezTo>
                  <a:pt x="611644" y="158711"/>
                  <a:pt x="608849" y="170374"/>
                  <a:pt x="613800" y="177800"/>
                </a:cubicBezTo>
                <a:cubicBezTo>
                  <a:pt x="620442" y="187763"/>
                  <a:pt x="630733" y="194733"/>
                  <a:pt x="639200" y="203200"/>
                </a:cubicBezTo>
                <a:cubicBezTo>
                  <a:pt x="642022" y="211667"/>
                  <a:pt x="639381" y="225285"/>
                  <a:pt x="647667" y="228600"/>
                </a:cubicBezTo>
                <a:cubicBezTo>
                  <a:pt x="700821" y="249861"/>
                  <a:pt x="677059" y="206711"/>
                  <a:pt x="673067" y="194733"/>
                </a:cubicBezTo>
                <a:cubicBezTo>
                  <a:pt x="670245" y="166511"/>
                  <a:pt x="668913" y="138100"/>
                  <a:pt x="664600" y="110067"/>
                </a:cubicBezTo>
                <a:cubicBezTo>
                  <a:pt x="656871" y="59829"/>
                  <a:pt x="629892" y="95236"/>
                  <a:pt x="664600" y="8467"/>
                </a:cubicBezTo>
                <a:cubicBezTo>
                  <a:pt x="667915" y="181"/>
                  <a:pt x="681533" y="2822"/>
                  <a:pt x="690000" y="0"/>
                </a:cubicBezTo>
                <a:cubicBezTo>
                  <a:pt x="721044" y="2822"/>
                  <a:pt x="752759" y="1458"/>
                  <a:pt x="783133" y="8467"/>
                </a:cubicBezTo>
                <a:cubicBezTo>
                  <a:pt x="790911" y="10262"/>
                  <a:pt x="793834" y="20413"/>
                  <a:pt x="800067" y="25400"/>
                </a:cubicBezTo>
                <a:cubicBezTo>
                  <a:pt x="808013" y="31757"/>
                  <a:pt x="815466" y="40458"/>
                  <a:pt x="825467" y="42333"/>
                </a:cubicBezTo>
                <a:cubicBezTo>
                  <a:pt x="861634" y="49114"/>
                  <a:pt x="898844" y="47978"/>
                  <a:pt x="935533" y="50800"/>
                </a:cubicBezTo>
                <a:cubicBezTo>
                  <a:pt x="932711" y="59267"/>
                  <a:pt x="929074" y="67504"/>
                  <a:pt x="927067" y="76200"/>
                </a:cubicBezTo>
                <a:cubicBezTo>
                  <a:pt x="920595" y="104244"/>
                  <a:pt x="910133" y="160867"/>
                  <a:pt x="910133" y="160867"/>
                </a:cubicBezTo>
                <a:cubicBezTo>
                  <a:pt x="907311" y="203200"/>
                  <a:pt x="905689" y="245631"/>
                  <a:pt x="901667" y="287867"/>
                </a:cubicBezTo>
                <a:cubicBezTo>
                  <a:pt x="900039" y="304957"/>
                  <a:pt x="895628" y="321673"/>
                  <a:pt x="893200" y="338667"/>
                </a:cubicBezTo>
                <a:cubicBezTo>
                  <a:pt x="889982" y="361192"/>
                  <a:pt x="887555" y="383822"/>
                  <a:pt x="884733" y="406400"/>
                </a:cubicBezTo>
                <a:cubicBezTo>
                  <a:pt x="887555" y="414867"/>
                  <a:pt x="885045" y="428175"/>
                  <a:pt x="893200" y="431800"/>
                </a:cubicBezTo>
                <a:cubicBezTo>
                  <a:pt x="1012360" y="484760"/>
                  <a:pt x="929580" y="408916"/>
                  <a:pt x="977867" y="457200"/>
                </a:cubicBezTo>
                <a:cubicBezTo>
                  <a:pt x="962422" y="503533"/>
                  <a:pt x="973101" y="506149"/>
                  <a:pt x="935533" y="524933"/>
                </a:cubicBezTo>
                <a:cubicBezTo>
                  <a:pt x="927551" y="528924"/>
                  <a:pt x="918600" y="530578"/>
                  <a:pt x="910133" y="533400"/>
                </a:cubicBezTo>
                <a:cubicBezTo>
                  <a:pt x="904489" y="550333"/>
                  <a:pt x="903101" y="569348"/>
                  <a:pt x="893200" y="584200"/>
                </a:cubicBezTo>
                <a:cubicBezTo>
                  <a:pt x="887556" y="592667"/>
                  <a:pt x="880400" y="600301"/>
                  <a:pt x="876267" y="609600"/>
                </a:cubicBezTo>
                <a:cubicBezTo>
                  <a:pt x="869018" y="625911"/>
                  <a:pt x="859333" y="660400"/>
                  <a:pt x="859333" y="660400"/>
                </a:cubicBezTo>
                <a:cubicBezTo>
                  <a:pt x="862155" y="674511"/>
                  <a:pt x="858587" y="691678"/>
                  <a:pt x="867800" y="702733"/>
                </a:cubicBezTo>
                <a:cubicBezTo>
                  <a:pt x="875250" y="711672"/>
                  <a:pt x="899852" y="699706"/>
                  <a:pt x="901667" y="711200"/>
                </a:cubicBezTo>
                <a:cubicBezTo>
                  <a:pt x="909602" y="761456"/>
                  <a:pt x="898024" y="812951"/>
                  <a:pt x="893200" y="863600"/>
                </a:cubicBezTo>
                <a:cubicBezTo>
                  <a:pt x="892354" y="872484"/>
                  <a:pt x="887185" y="880419"/>
                  <a:pt x="884733" y="889000"/>
                </a:cubicBezTo>
                <a:cubicBezTo>
                  <a:pt x="881536" y="900189"/>
                  <a:pt x="879464" y="911678"/>
                  <a:pt x="876267" y="922867"/>
                </a:cubicBezTo>
                <a:cubicBezTo>
                  <a:pt x="873815" y="931448"/>
                  <a:pt x="870252" y="939686"/>
                  <a:pt x="867800" y="948267"/>
                </a:cubicBezTo>
                <a:cubicBezTo>
                  <a:pt x="864603" y="959455"/>
                  <a:pt x="862677" y="970988"/>
                  <a:pt x="859333" y="982133"/>
                </a:cubicBezTo>
                <a:cubicBezTo>
                  <a:pt x="841772" y="1040668"/>
                  <a:pt x="858236" y="1027654"/>
                  <a:pt x="817000" y="1041400"/>
                </a:cubicBezTo>
                <a:cubicBezTo>
                  <a:pt x="717971" y="1021593"/>
                  <a:pt x="811951" y="1048530"/>
                  <a:pt x="757733" y="1016000"/>
                </a:cubicBezTo>
                <a:cubicBezTo>
                  <a:pt x="744713" y="1008188"/>
                  <a:pt x="699110" y="1000889"/>
                  <a:pt x="690000" y="999067"/>
                </a:cubicBezTo>
                <a:cubicBezTo>
                  <a:pt x="675888" y="956734"/>
                  <a:pt x="689999" y="976488"/>
                  <a:pt x="630733" y="956733"/>
                </a:cubicBezTo>
                <a:lnTo>
                  <a:pt x="605333" y="948267"/>
                </a:lnTo>
                <a:cubicBezTo>
                  <a:pt x="599689" y="942622"/>
                  <a:pt x="591544" y="938670"/>
                  <a:pt x="588400" y="931333"/>
                </a:cubicBezTo>
                <a:cubicBezTo>
                  <a:pt x="554162" y="851444"/>
                  <a:pt x="643841" y="884435"/>
                  <a:pt x="461400" y="897467"/>
                </a:cubicBezTo>
                <a:cubicBezTo>
                  <a:pt x="444467" y="900289"/>
                  <a:pt x="427434" y="902566"/>
                  <a:pt x="410600" y="905933"/>
                </a:cubicBezTo>
                <a:cubicBezTo>
                  <a:pt x="399190" y="908215"/>
                  <a:pt x="388322" y="913346"/>
                  <a:pt x="376733" y="914400"/>
                </a:cubicBezTo>
                <a:cubicBezTo>
                  <a:pt x="357059" y="916189"/>
                  <a:pt x="347100" y="924278"/>
                  <a:pt x="334400" y="914400"/>
                </a:cubicBezTo>
                <a:close/>
              </a:path>
            </a:pathLst>
          </a:custGeom>
          <a:solidFill>
            <a:srgbClr val="F7B68C"/>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0" name="任意多边形: 形状 19"/>
          <p:cNvSpPr/>
          <p:nvPr/>
        </p:nvSpPr>
        <p:spPr>
          <a:xfrm>
            <a:off x="2427520" y="1890289"/>
            <a:ext cx="923321" cy="754726"/>
          </a:xfrm>
          <a:custGeom>
            <a:gdLst>
              <a:gd name="connsiteX0" fmla="*/ 0 w 1312432"/>
              <a:gd name="connsiteY0" fmla="*/ 1049866 h 1092200"/>
              <a:gd name="connsiteX1" fmla="*/ 16933 w 1312432"/>
              <a:gd name="connsiteY1" fmla="*/ 1007533 h 1092200"/>
              <a:gd name="connsiteX2" fmla="*/ 33867 w 1312432"/>
              <a:gd name="connsiteY2" fmla="*/ 982133 h 1092200"/>
              <a:gd name="connsiteX3" fmla="*/ 42333 w 1312432"/>
              <a:gd name="connsiteY3" fmla="*/ 897466 h 1092200"/>
              <a:gd name="connsiteX4" fmla="*/ 50800 w 1312432"/>
              <a:gd name="connsiteY4" fmla="*/ 863600 h 1092200"/>
              <a:gd name="connsiteX5" fmla="*/ 59267 w 1312432"/>
              <a:gd name="connsiteY5" fmla="*/ 770466 h 1092200"/>
              <a:gd name="connsiteX6" fmla="*/ 76200 w 1312432"/>
              <a:gd name="connsiteY6" fmla="*/ 745066 h 1092200"/>
              <a:gd name="connsiteX7" fmla="*/ 59267 w 1312432"/>
              <a:gd name="connsiteY7" fmla="*/ 635000 h 1092200"/>
              <a:gd name="connsiteX8" fmla="*/ 84667 w 1312432"/>
              <a:gd name="connsiteY8" fmla="*/ 558800 h 1092200"/>
              <a:gd name="connsiteX9" fmla="*/ 110067 w 1312432"/>
              <a:gd name="connsiteY9" fmla="*/ 541866 h 1092200"/>
              <a:gd name="connsiteX10" fmla="*/ 135467 w 1312432"/>
              <a:gd name="connsiteY10" fmla="*/ 516466 h 1092200"/>
              <a:gd name="connsiteX11" fmla="*/ 262467 w 1312432"/>
              <a:gd name="connsiteY11" fmla="*/ 508000 h 1092200"/>
              <a:gd name="connsiteX12" fmla="*/ 296333 w 1312432"/>
              <a:gd name="connsiteY12" fmla="*/ 465666 h 1092200"/>
              <a:gd name="connsiteX13" fmla="*/ 313267 w 1312432"/>
              <a:gd name="connsiteY13" fmla="*/ 448733 h 1092200"/>
              <a:gd name="connsiteX14" fmla="*/ 355600 w 1312432"/>
              <a:gd name="connsiteY14" fmla="*/ 406400 h 1092200"/>
              <a:gd name="connsiteX15" fmla="*/ 431800 w 1312432"/>
              <a:gd name="connsiteY15" fmla="*/ 414866 h 1092200"/>
              <a:gd name="connsiteX16" fmla="*/ 440267 w 1312432"/>
              <a:gd name="connsiteY16" fmla="*/ 389466 h 1092200"/>
              <a:gd name="connsiteX17" fmla="*/ 448733 w 1312432"/>
              <a:gd name="connsiteY17" fmla="*/ 338666 h 1092200"/>
              <a:gd name="connsiteX18" fmla="*/ 474133 w 1312432"/>
              <a:gd name="connsiteY18" fmla="*/ 330200 h 1092200"/>
              <a:gd name="connsiteX19" fmla="*/ 516467 w 1312432"/>
              <a:gd name="connsiteY19" fmla="*/ 321733 h 1092200"/>
              <a:gd name="connsiteX20" fmla="*/ 533400 w 1312432"/>
              <a:gd name="connsiteY20" fmla="*/ 296333 h 1092200"/>
              <a:gd name="connsiteX21" fmla="*/ 541867 w 1312432"/>
              <a:gd name="connsiteY21" fmla="*/ 143933 h 1092200"/>
              <a:gd name="connsiteX22" fmla="*/ 592667 w 1312432"/>
              <a:gd name="connsiteY22" fmla="*/ 127000 h 1092200"/>
              <a:gd name="connsiteX23" fmla="*/ 618067 w 1312432"/>
              <a:gd name="connsiteY23" fmla="*/ 118533 h 1092200"/>
              <a:gd name="connsiteX24" fmla="*/ 643467 w 1312432"/>
              <a:gd name="connsiteY24" fmla="*/ 110066 h 1092200"/>
              <a:gd name="connsiteX25" fmla="*/ 694267 w 1312432"/>
              <a:gd name="connsiteY25" fmla="*/ 84666 h 1092200"/>
              <a:gd name="connsiteX26" fmla="*/ 677333 w 1312432"/>
              <a:gd name="connsiteY26" fmla="*/ 67733 h 1092200"/>
              <a:gd name="connsiteX27" fmla="*/ 736600 w 1312432"/>
              <a:gd name="connsiteY27" fmla="*/ 25400 h 1092200"/>
              <a:gd name="connsiteX28" fmla="*/ 753533 w 1312432"/>
              <a:gd name="connsiteY28" fmla="*/ 8466 h 1092200"/>
              <a:gd name="connsiteX29" fmla="*/ 795867 w 1312432"/>
              <a:gd name="connsiteY29" fmla="*/ 0 h 1092200"/>
              <a:gd name="connsiteX30" fmla="*/ 973667 w 1312432"/>
              <a:gd name="connsiteY30" fmla="*/ 8466 h 1092200"/>
              <a:gd name="connsiteX31" fmla="*/ 999067 w 1312432"/>
              <a:gd name="connsiteY31" fmla="*/ 25400 h 1092200"/>
              <a:gd name="connsiteX32" fmla="*/ 1083733 w 1312432"/>
              <a:gd name="connsiteY32" fmla="*/ 50800 h 1092200"/>
              <a:gd name="connsiteX33" fmla="*/ 1126067 w 1312432"/>
              <a:gd name="connsiteY33" fmla="*/ 59266 h 1092200"/>
              <a:gd name="connsiteX34" fmla="*/ 1176867 w 1312432"/>
              <a:gd name="connsiteY34" fmla="*/ 84666 h 1092200"/>
              <a:gd name="connsiteX35" fmla="*/ 1219200 w 1312432"/>
              <a:gd name="connsiteY35" fmla="*/ 93133 h 1092200"/>
              <a:gd name="connsiteX36" fmla="*/ 1244600 w 1312432"/>
              <a:gd name="connsiteY36" fmla="*/ 118533 h 1092200"/>
              <a:gd name="connsiteX37" fmla="*/ 1253067 w 1312432"/>
              <a:gd name="connsiteY37" fmla="*/ 143933 h 1092200"/>
              <a:gd name="connsiteX38" fmla="*/ 1261533 w 1312432"/>
              <a:gd name="connsiteY38" fmla="*/ 228600 h 1092200"/>
              <a:gd name="connsiteX39" fmla="*/ 1303867 w 1312432"/>
              <a:gd name="connsiteY39" fmla="*/ 270933 h 1092200"/>
              <a:gd name="connsiteX40" fmla="*/ 1312333 w 1312432"/>
              <a:gd name="connsiteY40" fmla="*/ 296333 h 1092200"/>
              <a:gd name="connsiteX41" fmla="*/ 1270000 w 1312432"/>
              <a:gd name="connsiteY41" fmla="*/ 372533 h 1092200"/>
              <a:gd name="connsiteX42" fmla="*/ 1244600 w 1312432"/>
              <a:gd name="connsiteY42" fmla="*/ 389466 h 1092200"/>
              <a:gd name="connsiteX43" fmla="*/ 1210733 w 1312432"/>
              <a:gd name="connsiteY43" fmla="*/ 423333 h 1092200"/>
              <a:gd name="connsiteX44" fmla="*/ 1168400 w 1312432"/>
              <a:gd name="connsiteY44" fmla="*/ 457200 h 1092200"/>
              <a:gd name="connsiteX45" fmla="*/ 1159933 w 1312432"/>
              <a:gd name="connsiteY45" fmla="*/ 482600 h 1092200"/>
              <a:gd name="connsiteX46" fmla="*/ 1151467 w 1312432"/>
              <a:gd name="connsiteY46" fmla="*/ 516466 h 1092200"/>
              <a:gd name="connsiteX47" fmla="*/ 1134533 w 1312432"/>
              <a:gd name="connsiteY47" fmla="*/ 567266 h 1092200"/>
              <a:gd name="connsiteX48" fmla="*/ 1041400 w 1312432"/>
              <a:gd name="connsiteY48" fmla="*/ 567266 h 1092200"/>
              <a:gd name="connsiteX49" fmla="*/ 1049867 w 1312432"/>
              <a:gd name="connsiteY49" fmla="*/ 592666 h 1092200"/>
              <a:gd name="connsiteX50" fmla="*/ 1075267 w 1312432"/>
              <a:gd name="connsiteY50" fmla="*/ 601133 h 1092200"/>
              <a:gd name="connsiteX51" fmla="*/ 990600 w 1312432"/>
              <a:gd name="connsiteY51" fmla="*/ 668866 h 1092200"/>
              <a:gd name="connsiteX52" fmla="*/ 965200 w 1312432"/>
              <a:gd name="connsiteY52" fmla="*/ 685800 h 1092200"/>
              <a:gd name="connsiteX53" fmla="*/ 897467 w 1312432"/>
              <a:gd name="connsiteY53" fmla="*/ 694266 h 1092200"/>
              <a:gd name="connsiteX54" fmla="*/ 846667 w 1312432"/>
              <a:gd name="connsiteY54" fmla="*/ 719666 h 1092200"/>
              <a:gd name="connsiteX55" fmla="*/ 804333 w 1312432"/>
              <a:gd name="connsiteY55" fmla="*/ 753533 h 1092200"/>
              <a:gd name="connsiteX56" fmla="*/ 795867 w 1312432"/>
              <a:gd name="connsiteY56" fmla="*/ 728133 h 1092200"/>
              <a:gd name="connsiteX57" fmla="*/ 787400 w 1312432"/>
              <a:gd name="connsiteY57" fmla="*/ 694266 h 1092200"/>
              <a:gd name="connsiteX58" fmla="*/ 753533 w 1312432"/>
              <a:gd name="connsiteY58" fmla="*/ 728133 h 1092200"/>
              <a:gd name="connsiteX59" fmla="*/ 728133 w 1312432"/>
              <a:gd name="connsiteY59" fmla="*/ 745066 h 1092200"/>
              <a:gd name="connsiteX60" fmla="*/ 711200 w 1312432"/>
              <a:gd name="connsiteY60" fmla="*/ 795866 h 1092200"/>
              <a:gd name="connsiteX61" fmla="*/ 694267 w 1312432"/>
              <a:gd name="connsiteY61" fmla="*/ 821266 h 1092200"/>
              <a:gd name="connsiteX62" fmla="*/ 677333 w 1312432"/>
              <a:gd name="connsiteY62" fmla="*/ 872066 h 1092200"/>
              <a:gd name="connsiteX63" fmla="*/ 694267 w 1312432"/>
              <a:gd name="connsiteY63" fmla="*/ 889000 h 1092200"/>
              <a:gd name="connsiteX64" fmla="*/ 711200 w 1312432"/>
              <a:gd name="connsiteY64" fmla="*/ 914400 h 1092200"/>
              <a:gd name="connsiteX65" fmla="*/ 736600 w 1312432"/>
              <a:gd name="connsiteY65" fmla="*/ 931333 h 1092200"/>
              <a:gd name="connsiteX66" fmla="*/ 778933 w 1312432"/>
              <a:gd name="connsiteY66" fmla="*/ 1007533 h 1092200"/>
              <a:gd name="connsiteX67" fmla="*/ 804333 w 1312432"/>
              <a:gd name="connsiteY67" fmla="*/ 1024466 h 1092200"/>
              <a:gd name="connsiteX68" fmla="*/ 787400 w 1312432"/>
              <a:gd name="connsiteY68" fmla="*/ 1041400 h 1092200"/>
              <a:gd name="connsiteX69" fmla="*/ 677333 w 1312432"/>
              <a:gd name="connsiteY69" fmla="*/ 1016000 h 1092200"/>
              <a:gd name="connsiteX70" fmla="*/ 592667 w 1312432"/>
              <a:gd name="connsiteY70" fmla="*/ 1032933 h 1092200"/>
              <a:gd name="connsiteX71" fmla="*/ 567267 w 1312432"/>
              <a:gd name="connsiteY71" fmla="*/ 1049866 h 1092200"/>
              <a:gd name="connsiteX72" fmla="*/ 474133 w 1312432"/>
              <a:gd name="connsiteY72" fmla="*/ 1049866 h 1092200"/>
              <a:gd name="connsiteX73" fmla="*/ 431800 w 1312432"/>
              <a:gd name="connsiteY73" fmla="*/ 1092200 h 1092200"/>
              <a:gd name="connsiteX74" fmla="*/ 389467 w 1312432"/>
              <a:gd name="connsiteY74" fmla="*/ 1058333 h 1092200"/>
              <a:gd name="connsiteX75" fmla="*/ 381000 w 1312432"/>
              <a:gd name="connsiteY75" fmla="*/ 1032933 h 1092200"/>
              <a:gd name="connsiteX76" fmla="*/ 33867 w 1312432"/>
              <a:gd name="connsiteY76" fmla="*/ 1024466 h 1092200"/>
              <a:gd name="connsiteX77" fmla="*/ 8467 w 1312432"/>
              <a:gd name="connsiteY77" fmla="*/ 1016000 h 1092200"/>
              <a:gd name="connsiteX78" fmla="*/ 0 w 1312432"/>
              <a:gd name="connsiteY78" fmla="*/ 990600 h 1092200"/>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1312432" h="1092200">
                <a:moveTo>
                  <a:pt x="0" y="1049866"/>
                </a:moveTo>
                <a:cubicBezTo>
                  <a:pt x="5644" y="1035755"/>
                  <a:pt x="10136" y="1021126"/>
                  <a:pt x="16933" y="1007533"/>
                </a:cubicBezTo>
                <a:cubicBezTo>
                  <a:pt x="21484" y="998432"/>
                  <a:pt x="31579" y="992048"/>
                  <a:pt x="33867" y="982133"/>
                </a:cubicBezTo>
                <a:cubicBezTo>
                  <a:pt x="40245" y="954496"/>
                  <a:pt x="38322" y="925544"/>
                  <a:pt x="42333" y="897466"/>
                </a:cubicBezTo>
                <a:cubicBezTo>
                  <a:pt x="43979" y="885947"/>
                  <a:pt x="47978" y="874889"/>
                  <a:pt x="50800" y="863600"/>
                </a:cubicBezTo>
                <a:cubicBezTo>
                  <a:pt x="53622" y="832555"/>
                  <a:pt x="52735" y="800947"/>
                  <a:pt x="59267" y="770466"/>
                </a:cubicBezTo>
                <a:cubicBezTo>
                  <a:pt x="61399" y="760516"/>
                  <a:pt x="75420" y="755212"/>
                  <a:pt x="76200" y="745066"/>
                </a:cubicBezTo>
                <a:cubicBezTo>
                  <a:pt x="80292" y="691864"/>
                  <a:pt x="72470" y="674613"/>
                  <a:pt x="59267" y="635000"/>
                </a:cubicBezTo>
                <a:cubicBezTo>
                  <a:pt x="64943" y="600939"/>
                  <a:pt x="60855" y="582612"/>
                  <a:pt x="84667" y="558800"/>
                </a:cubicBezTo>
                <a:cubicBezTo>
                  <a:pt x="91862" y="551605"/>
                  <a:pt x="102250" y="548380"/>
                  <a:pt x="110067" y="541866"/>
                </a:cubicBezTo>
                <a:cubicBezTo>
                  <a:pt x="119265" y="534201"/>
                  <a:pt x="123778" y="519063"/>
                  <a:pt x="135467" y="516466"/>
                </a:cubicBezTo>
                <a:cubicBezTo>
                  <a:pt x="176884" y="507262"/>
                  <a:pt x="220134" y="510822"/>
                  <a:pt x="262467" y="508000"/>
                </a:cubicBezTo>
                <a:cubicBezTo>
                  <a:pt x="313059" y="474271"/>
                  <a:pt x="269068" y="511108"/>
                  <a:pt x="296333" y="465666"/>
                </a:cubicBezTo>
                <a:cubicBezTo>
                  <a:pt x="300440" y="458821"/>
                  <a:pt x="308280" y="454966"/>
                  <a:pt x="313267" y="448733"/>
                </a:cubicBezTo>
                <a:cubicBezTo>
                  <a:pt x="345522" y="408414"/>
                  <a:pt x="312055" y="435429"/>
                  <a:pt x="355600" y="406400"/>
                </a:cubicBezTo>
                <a:cubicBezTo>
                  <a:pt x="381000" y="409222"/>
                  <a:pt x="406740" y="419878"/>
                  <a:pt x="431800" y="414866"/>
                </a:cubicBezTo>
                <a:cubicBezTo>
                  <a:pt x="440551" y="413116"/>
                  <a:pt x="438331" y="398178"/>
                  <a:pt x="440267" y="389466"/>
                </a:cubicBezTo>
                <a:cubicBezTo>
                  <a:pt x="443991" y="372708"/>
                  <a:pt x="440216" y="353571"/>
                  <a:pt x="448733" y="338666"/>
                </a:cubicBezTo>
                <a:cubicBezTo>
                  <a:pt x="453161" y="330917"/>
                  <a:pt x="465475" y="332364"/>
                  <a:pt x="474133" y="330200"/>
                </a:cubicBezTo>
                <a:cubicBezTo>
                  <a:pt x="488094" y="326710"/>
                  <a:pt x="502356" y="324555"/>
                  <a:pt x="516467" y="321733"/>
                </a:cubicBezTo>
                <a:cubicBezTo>
                  <a:pt x="522111" y="313266"/>
                  <a:pt x="531961" y="306406"/>
                  <a:pt x="533400" y="296333"/>
                </a:cubicBezTo>
                <a:cubicBezTo>
                  <a:pt x="540595" y="245966"/>
                  <a:pt x="525059" y="191955"/>
                  <a:pt x="541867" y="143933"/>
                </a:cubicBezTo>
                <a:cubicBezTo>
                  <a:pt x="547764" y="127086"/>
                  <a:pt x="575734" y="132644"/>
                  <a:pt x="592667" y="127000"/>
                </a:cubicBezTo>
                <a:lnTo>
                  <a:pt x="618067" y="118533"/>
                </a:lnTo>
                <a:cubicBezTo>
                  <a:pt x="626534" y="115711"/>
                  <a:pt x="636041" y="115016"/>
                  <a:pt x="643467" y="110066"/>
                </a:cubicBezTo>
                <a:cubicBezTo>
                  <a:pt x="676293" y="88183"/>
                  <a:pt x="659214" y="96351"/>
                  <a:pt x="694267" y="84666"/>
                </a:cubicBezTo>
                <a:cubicBezTo>
                  <a:pt x="688622" y="79022"/>
                  <a:pt x="678645" y="75607"/>
                  <a:pt x="677333" y="67733"/>
                </a:cubicBezTo>
                <a:cubicBezTo>
                  <a:pt x="669481" y="20625"/>
                  <a:pt x="704539" y="30743"/>
                  <a:pt x="736600" y="25400"/>
                </a:cubicBezTo>
                <a:cubicBezTo>
                  <a:pt x="742244" y="19755"/>
                  <a:pt x="746196" y="11610"/>
                  <a:pt x="753533" y="8466"/>
                </a:cubicBezTo>
                <a:cubicBezTo>
                  <a:pt x="766760" y="2797"/>
                  <a:pt x="781476" y="0"/>
                  <a:pt x="795867" y="0"/>
                </a:cubicBezTo>
                <a:cubicBezTo>
                  <a:pt x="855201" y="0"/>
                  <a:pt x="914400" y="5644"/>
                  <a:pt x="973667" y="8466"/>
                </a:cubicBezTo>
                <a:cubicBezTo>
                  <a:pt x="982134" y="14111"/>
                  <a:pt x="989768" y="21267"/>
                  <a:pt x="999067" y="25400"/>
                </a:cubicBezTo>
                <a:cubicBezTo>
                  <a:pt x="1020164" y="34777"/>
                  <a:pt x="1059111" y="45328"/>
                  <a:pt x="1083733" y="50800"/>
                </a:cubicBezTo>
                <a:cubicBezTo>
                  <a:pt x="1097781" y="53922"/>
                  <a:pt x="1112106" y="55776"/>
                  <a:pt x="1126067" y="59266"/>
                </a:cubicBezTo>
                <a:cubicBezTo>
                  <a:pt x="1204917" y="78978"/>
                  <a:pt x="1094106" y="53631"/>
                  <a:pt x="1176867" y="84666"/>
                </a:cubicBezTo>
                <a:cubicBezTo>
                  <a:pt x="1190341" y="89719"/>
                  <a:pt x="1205089" y="90311"/>
                  <a:pt x="1219200" y="93133"/>
                </a:cubicBezTo>
                <a:cubicBezTo>
                  <a:pt x="1227667" y="101600"/>
                  <a:pt x="1237958" y="108570"/>
                  <a:pt x="1244600" y="118533"/>
                </a:cubicBezTo>
                <a:cubicBezTo>
                  <a:pt x="1249551" y="125959"/>
                  <a:pt x="1251710" y="135112"/>
                  <a:pt x="1253067" y="143933"/>
                </a:cubicBezTo>
                <a:cubicBezTo>
                  <a:pt x="1257380" y="171966"/>
                  <a:pt x="1250999" y="202266"/>
                  <a:pt x="1261533" y="228600"/>
                </a:cubicBezTo>
                <a:cubicBezTo>
                  <a:pt x="1268945" y="247129"/>
                  <a:pt x="1303867" y="270933"/>
                  <a:pt x="1303867" y="270933"/>
                </a:cubicBezTo>
                <a:cubicBezTo>
                  <a:pt x="1306689" y="279400"/>
                  <a:pt x="1313319" y="287463"/>
                  <a:pt x="1312333" y="296333"/>
                </a:cubicBezTo>
                <a:cubicBezTo>
                  <a:pt x="1307992" y="335397"/>
                  <a:pt x="1297034" y="350005"/>
                  <a:pt x="1270000" y="372533"/>
                </a:cubicBezTo>
                <a:cubicBezTo>
                  <a:pt x="1262183" y="379047"/>
                  <a:pt x="1252326" y="382844"/>
                  <a:pt x="1244600" y="389466"/>
                </a:cubicBezTo>
                <a:cubicBezTo>
                  <a:pt x="1232478" y="399856"/>
                  <a:pt x="1224017" y="414477"/>
                  <a:pt x="1210733" y="423333"/>
                </a:cubicBezTo>
                <a:cubicBezTo>
                  <a:pt x="1178691" y="444694"/>
                  <a:pt x="1192528" y="433071"/>
                  <a:pt x="1168400" y="457200"/>
                </a:cubicBezTo>
                <a:cubicBezTo>
                  <a:pt x="1165578" y="465667"/>
                  <a:pt x="1162385" y="474019"/>
                  <a:pt x="1159933" y="482600"/>
                </a:cubicBezTo>
                <a:cubicBezTo>
                  <a:pt x="1156736" y="493788"/>
                  <a:pt x="1154811" y="505321"/>
                  <a:pt x="1151467" y="516466"/>
                </a:cubicBezTo>
                <a:cubicBezTo>
                  <a:pt x="1146338" y="533563"/>
                  <a:pt x="1134533" y="567266"/>
                  <a:pt x="1134533" y="567266"/>
                </a:cubicBezTo>
                <a:cubicBezTo>
                  <a:pt x="1102370" y="556546"/>
                  <a:pt x="1080197" y="545097"/>
                  <a:pt x="1041400" y="567266"/>
                </a:cubicBezTo>
                <a:cubicBezTo>
                  <a:pt x="1033651" y="571694"/>
                  <a:pt x="1043556" y="586355"/>
                  <a:pt x="1049867" y="592666"/>
                </a:cubicBezTo>
                <a:cubicBezTo>
                  <a:pt x="1056178" y="598977"/>
                  <a:pt x="1066800" y="598311"/>
                  <a:pt x="1075267" y="601133"/>
                </a:cubicBezTo>
                <a:cubicBezTo>
                  <a:pt x="1027008" y="649392"/>
                  <a:pt x="1054686" y="626142"/>
                  <a:pt x="990600" y="668866"/>
                </a:cubicBezTo>
                <a:cubicBezTo>
                  <a:pt x="982133" y="674511"/>
                  <a:pt x="975297" y="684538"/>
                  <a:pt x="965200" y="685800"/>
                </a:cubicBezTo>
                <a:lnTo>
                  <a:pt x="897467" y="694266"/>
                </a:lnTo>
                <a:cubicBezTo>
                  <a:pt x="876809" y="701152"/>
                  <a:pt x="863080" y="703254"/>
                  <a:pt x="846667" y="719666"/>
                </a:cubicBezTo>
                <a:cubicBezTo>
                  <a:pt x="808369" y="757963"/>
                  <a:pt x="853782" y="737049"/>
                  <a:pt x="804333" y="753533"/>
                </a:cubicBezTo>
                <a:cubicBezTo>
                  <a:pt x="801511" y="745066"/>
                  <a:pt x="798319" y="736714"/>
                  <a:pt x="795867" y="728133"/>
                </a:cubicBezTo>
                <a:cubicBezTo>
                  <a:pt x="792670" y="716944"/>
                  <a:pt x="799036" y="694266"/>
                  <a:pt x="787400" y="694266"/>
                </a:cubicBezTo>
                <a:cubicBezTo>
                  <a:pt x="771435" y="694266"/>
                  <a:pt x="766817" y="719277"/>
                  <a:pt x="753533" y="728133"/>
                </a:cubicBezTo>
                <a:lnTo>
                  <a:pt x="728133" y="745066"/>
                </a:lnTo>
                <a:cubicBezTo>
                  <a:pt x="722489" y="761999"/>
                  <a:pt x="721101" y="781014"/>
                  <a:pt x="711200" y="795866"/>
                </a:cubicBezTo>
                <a:cubicBezTo>
                  <a:pt x="705556" y="804333"/>
                  <a:pt x="698400" y="811967"/>
                  <a:pt x="694267" y="821266"/>
                </a:cubicBezTo>
                <a:cubicBezTo>
                  <a:pt x="687018" y="837577"/>
                  <a:pt x="677333" y="872066"/>
                  <a:pt x="677333" y="872066"/>
                </a:cubicBezTo>
                <a:cubicBezTo>
                  <a:pt x="682978" y="877711"/>
                  <a:pt x="689280" y="882766"/>
                  <a:pt x="694267" y="889000"/>
                </a:cubicBezTo>
                <a:cubicBezTo>
                  <a:pt x="700624" y="896946"/>
                  <a:pt x="704005" y="907205"/>
                  <a:pt x="711200" y="914400"/>
                </a:cubicBezTo>
                <a:cubicBezTo>
                  <a:pt x="718395" y="921595"/>
                  <a:pt x="728133" y="925689"/>
                  <a:pt x="736600" y="931333"/>
                </a:cubicBezTo>
                <a:cubicBezTo>
                  <a:pt x="745423" y="957801"/>
                  <a:pt x="753981" y="990899"/>
                  <a:pt x="778933" y="1007533"/>
                </a:cubicBezTo>
                <a:lnTo>
                  <a:pt x="804333" y="1024466"/>
                </a:lnTo>
                <a:cubicBezTo>
                  <a:pt x="798689" y="1030111"/>
                  <a:pt x="795355" y="1040737"/>
                  <a:pt x="787400" y="1041400"/>
                </a:cubicBezTo>
                <a:cubicBezTo>
                  <a:pt x="715780" y="1047369"/>
                  <a:pt x="718019" y="1043124"/>
                  <a:pt x="677333" y="1016000"/>
                </a:cubicBezTo>
                <a:cubicBezTo>
                  <a:pt x="655486" y="1019121"/>
                  <a:pt x="616313" y="1021110"/>
                  <a:pt x="592667" y="1032933"/>
                </a:cubicBezTo>
                <a:cubicBezTo>
                  <a:pt x="583566" y="1037484"/>
                  <a:pt x="575734" y="1044222"/>
                  <a:pt x="567267" y="1049866"/>
                </a:cubicBezTo>
                <a:cubicBezTo>
                  <a:pt x="535786" y="1043570"/>
                  <a:pt x="506100" y="1032429"/>
                  <a:pt x="474133" y="1049866"/>
                </a:cubicBezTo>
                <a:cubicBezTo>
                  <a:pt x="456614" y="1059422"/>
                  <a:pt x="431800" y="1092200"/>
                  <a:pt x="431800" y="1092200"/>
                </a:cubicBezTo>
                <a:cubicBezTo>
                  <a:pt x="402504" y="1082434"/>
                  <a:pt x="404786" y="1088971"/>
                  <a:pt x="389467" y="1058333"/>
                </a:cubicBezTo>
                <a:cubicBezTo>
                  <a:pt x="385476" y="1050351"/>
                  <a:pt x="389884" y="1033779"/>
                  <a:pt x="381000" y="1032933"/>
                </a:cubicBezTo>
                <a:cubicBezTo>
                  <a:pt x="265776" y="1021959"/>
                  <a:pt x="149578" y="1027288"/>
                  <a:pt x="33867" y="1024466"/>
                </a:cubicBezTo>
                <a:cubicBezTo>
                  <a:pt x="25400" y="1021644"/>
                  <a:pt x="14778" y="1022311"/>
                  <a:pt x="8467" y="1016000"/>
                </a:cubicBezTo>
                <a:cubicBezTo>
                  <a:pt x="2156" y="1009689"/>
                  <a:pt x="0" y="990600"/>
                  <a:pt x="0" y="990600"/>
                </a:cubicBezTo>
              </a:path>
            </a:pathLst>
          </a:custGeom>
          <a:solidFill>
            <a:srgbClr val="92D05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1" name="任意多边形: 形状 20"/>
          <p:cNvSpPr/>
          <p:nvPr/>
        </p:nvSpPr>
        <p:spPr>
          <a:xfrm>
            <a:off x="2027239" y="2511425"/>
            <a:ext cx="2860675" cy="3657600"/>
          </a:xfrm>
          <a:custGeom>
            <a:gdLst>
              <a:gd name="connsiteX0" fmla="*/ 2109277 w 5849352"/>
              <a:gd name="connsiteY0" fmla="*/ 939800 h 5327619"/>
              <a:gd name="connsiteX1" fmla="*/ 2117743 w 5849352"/>
              <a:gd name="connsiteY1" fmla="*/ 897467 h 5327619"/>
              <a:gd name="connsiteX2" fmla="*/ 2100810 w 5849352"/>
              <a:gd name="connsiteY2" fmla="*/ 880533 h 5327619"/>
              <a:gd name="connsiteX3" fmla="*/ 2066943 w 5849352"/>
              <a:gd name="connsiteY3" fmla="*/ 804333 h 5327619"/>
              <a:gd name="connsiteX4" fmla="*/ 2058477 w 5849352"/>
              <a:gd name="connsiteY4" fmla="*/ 778933 h 5327619"/>
              <a:gd name="connsiteX5" fmla="*/ 1990743 w 5849352"/>
              <a:gd name="connsiteY5" fmla="*/ 719667 h 5327619"/>
              <a:gd name="connsiteX6" fmla="*/ 1897610 w 5849352"/>
              <a:gd name="connsiteY6" fmla="*/ 694267 h 5327619"/>
              <a:gd name="connsiteX7" fmla="*/ 1872210 w 5849352"/>
              <a:gd name="connsiteY7" fmla="*/ 685800 h 5327619"/>
              <a:gd name="connsiteX8" fmla="*/ 1846810 w 5849352"/>
              <a:gd name="connsiteY8" fmla="*/ 660400 h 5327619"/>
              <a:gd name="connsiteX9" fmla="*/ 1838343 w 5849352"/>
              <a:gd name="connsiteY9" fmla="*/ 635000 h 5327619"/>
              <a:gd name="connsiteX10" fmla="*/ 1863743 w 5849352"/>
              <a:gd name="connsiteY10" fmla="*/ 499533 h 5327619"/>
              <a:gd name="connsiteX11" fmla="*/ 1855277 w 5849352"/>
              <a:gd name="connsiteY11" fmla="*/ 448733 h 5327619"/>
              <a:gd name="connsiteX12" fmla="*/ 1812943 w 5849352"/>
              <a:gd name="connsiteY12" fmla="*/ 423333 h 5327619"/>
              <a:gd name="connsiteX13" fmla="*/ 1787543 w 5849352"/>
              <a:gd name="connsiteY13" fmla="*/ 406400 h 5327619"/>
              <a:gd name="connsiteX14" fmla="*/ 1779077 w 5849352"/>
              <a:gd name="connsiteY14" fmla="*/ 304800 h 5327619"/>
              <a:gd name="connsiteX15" fmla="*/ 1787543 w 5849352"/>
              <a:gd name="connsiteY15" fmla="*/ 254000 h 5327619"/>
              <a:gd name="connsiteX16" fmla="*/ 1931477 w 5849352"/>
              <a:gd name="connsiteY16" fmla="*/ 270933 h 5327619"/>
              <a:gd name="connsiteX17" fmla="*/ 1948410 w 5849352"/>
              <a:gd name="connsiteY17" fmla="*/ 287867 h 5327619"/>
              <a:gd name="connsiteX18" fmla="*/ 2083877 w 5849352"/>
              <a:gd name="connsiteY18" fmla="*/ 262467 h 5327619"/>
              <a:gd name="connsiteX19" fmla="*/ 2117743 w 5849352"/>
              <a:gd name="connsiteY19" fmla="*/ 330200 h 5327619"/>
              <a:gd name="connsiteX20" fmla="*/ 2143143 w 5849352"/>
              <a:gd name="connsiteY20" fmla="*/ 338667 h 5327619"/>
              <a:gd name="connsiteX21" fmla="*/ 2219343 w 5849352"/>
              <a:gd name="connsiteY21" fmla="*/ 347133 h 5327619"/>
              <a:gd name="connsiteX22" fmla="*/ 2261677 w 5849352"/>
              <a:gd name="connsiteY22" fmla="*/ 381000 h 5327619"/>
              <a:gd name="connsiteX23" fmla="*/ 2287077 w 5849352"/>
              <a:gd name="connsiteY23" fmla="*/ 397933 h 5327619"/>
              <a:gd name="connsiteX24" fmla="*/ 2447943 w 5849352"/>
              <a:gd name="connsiteY24" fmla="*/ 389467 h 5327619"/>
              <a:gd name="connsiteX25" fmla="*/ 2464877 w 5849352"/>
              <a:gd name="connsiteY25" fmla="*/ 364067 h 5327619"/>
              <a:gd name="connsiteX26" fmla="*/ 2693477 w 5849352"/>
              <a:gd name="connsiteY26" fmla="*/ 381000 h 5327619"/>
              <a:gd name="connsiteX27" fmla="*/ 2718877 w 5849352"/>
              <a:gd name="connsiteY27" fmla="*/ 406400 h 5327619"/>
              <a:gd name="connsiteX28" fmla="*/ 2803543 w 5849352"/>
              <a:gd name="connsiteY28" fmla="*/ 406400 h 5327619"/>
              <a:gd name="connsiteX29" fmla="*/ 2828943 w 5849352"/>
              <a:gd name="connsiteY29" fmla="*/ 389467 h 5327619"/>
              <a:gd name="connsiteX30" fmla="*/ 2939010 w 5849352"/>
              <a:gd name="connsiteY30" fmla="*/ 372533 h 5327619"/>
              <a:gd name="connsiteX31" fmla="*/ 2989810 w 5849352"/>
              <a:gd name="connsiteY31" fmla="*/ 347133 h 5327619"/>
              <a:gd name="connsiteX32" fmla="*/ 3040610 w 5849352"/>
              <a:gd name="connsiteY32" fmla="*/ 355600 h 5327619"/>
              <a:gd name="connsiteX33" fmla="*/ 3066010 w 5849352"/>
              <a:gd name="connsiteY33" fmla="*/ 372533 h 5327619"/>
              <a:gd name="connsiteX34" fmla="*/ 3167610 w 5849352"/>
              <a:gd name="connsiteY34" fmla="*/ 372533 h 5327619"/>
              <a:gd name="connsiteX35" fmla="*/ 3176077 w 5849352"/>
              <a:gd name="connsiteY35" fmla="*/ 397933 h 5327619"/>
              <a:gd name="connsiteX36" fmla="*/ 3167610 w 5849352"/>
              <a:gd name="connsiteY36" fmla="*/ 431800 h 5327619"/>
              <a:gd name="connsiteX37" fmla="*/ 3116810 w 5849352"/>
              <a:gd name="connsiteY37" fmla="*/ 457200 h 5327619"/>
              <a:gd name="connsiteX38" fmla="*/ 3091410 w 5849352"/>
              <a:gd name="connsiteY38" fmla="*/ 474133 h 5327619"/>
              <a:gd name="connsiteX39" fmla="*/ 3082943 w 5849352"/>
              <a:gd name="connsiteY39" fmla="*/ 499533 h 5327619"/>
              <a:gd name="connsiteX40" fmla="*/ 3091410 w 5849352"/>
              <a:gd name="connsiteY40" fmla="*/ 711200 h 5327619"/>
              <a:gd name="connsiteX41" fmla="*/ 3108343 w 5849352"/>
              <a:gd name="connsiteY41" fmla="*/ 762000 h 5327619"/>
              <a:gd name="connsiteX42" fmla="*/ 3116810 w 5849352"/>
              <a:gd name="connsiteY42" fmla="*/ 787400 h 5327619"/>
              <a:gd name="connsiteX43" fmla="*/ 3133743 w 5849352"/>
              <a:gd name="connsiteY43" fmla="*/ 812800 h 5327619"/>
              <a:gd name="connsiteX44" fmla="*/ 3142210 w 5849352"/>
              <a:gd name="connsiteY44" fmla="*/ 838200 h 5327619"/>
              <a:gd name="connsiteX45" fmla="*/ 3193010 w 5849352"/>
              <a:gd name="connsiteY45" fmla="*/ 889000 h 5327619"/>
              <a:gd name="connsiteX46" fmla="*/ 3218410 w 5849352"/>
              <a:gd name="connsiteY46" fmla="*/ 914400 h 5327619"/>
              <a:gd name="connsiteX47" fmla="*/ 3252277 w 5849352"/>
              <a:gd name="connsiteY47" fmla="*/ 922867 h 5327619"/>
              <a:gd name="connsiteX48" fmla="*/ 3277677 w 5849352"/>
              <a:gd name="connsiteY48" fmla="*/ 948267 h 5327619"/>
              <a:gd name="connsiteX49" fmla="*/ 3328477 w 5849352"/>
              <a:gd name="connsiteY49" fmla="*/ 982133 h 5327619"/>
              <a:gd name="connsiteX50" fmla="*/ 3370810 w 5849352"/>
              <a:gd name="connsiteY50" fmla="*/ 1024467 h 5327619"/>
              <a:gd name="connsiteX51" fmla="*/ 3430077 w 5849352"/>
              <a:gd name="connsiteY51" fmla="*/ 1075267 h 5327619"/>
              <a:gd name="connsiteX52" fmla="*/ 3480877 w 5849352"/>
              <a:gd name="connsiteY52" fmla="*/ 1109133 h 5327619"/>
              <a:gd name="connsiteX53" fmla="*/ 3548610 w 5849352"/>
              <a:gd name="connsiteY53" fmla="*/ 1159933 h 5327619"/>
              <a:gd name="connsiteX54" fmla="*/ 3574010 w 5849352"/>
              <a:gd name="connsiteY54" fmla="*/ 1168400 h 5327619"/>
              <a:gd name="connsiteX55" fmla="*/ 3599410 w 5849352"/>
              <a:gd name="connsiteY55" fmla="*/ 1185333 h 5327619"/>
              <a:gd name="connsiteX56" fmla="*/ 3667143 w 5849352"/>
              <a:gd name="connsiteY56" fmla="*/ 1202267 h 5327619"/>
              <a:gd name="connsiteX57" fmla="*/ 3692543 w 5849352"/>
              <a:gd name="connsiteY57" fmla="*/ 1219200 h 5327619"/>
              <a:gd name="connsiteX58" fmla="*/ 3709477 w 5849352"/>
              <a:gd name="connsiteY58" fmla="*/ 1270000 h 5327619"/>
              <a:gd name="connsiteX59" fmla="*/ 3726410 w 5849352"/>
              <a:gd name="connsiteY59" fmla="*/ 1295400 h 5327619"/>
              <a:gd name="connsiteX60" fmla="*/ 3743343 w 5849352"/>
              <a:gd name="connsiteY60" fmla="*/ 1354667 h 5327619"/>
              <a:gd name="connsiteX61" fmla="*/ 3760277 w 5849352"/>
              <a:gd name="connsiteY61" fmla="*/ 1405467 h 5327619"/>
              <a:gd name="connsiteX62" fmla="*/ 3768743 w 5849352"/>
              <a:gd name="connsiteY62" fmla="*/ 1447800 h 5327619"/>
              <a:gd name="connsiteX63" fmla="*/ 3777210 w 5849352"/>
              <a:gd name="connsiteY63" fmla="*/ 1473200 h 5327619"/>
              <a:gd name="connsiteX64" fmla="*/ 3785677 w 5849352"/>
              <a:gd name="connsiteY64" fmla="*/ 1507067 h 5327619"/>
              <a:gd name="connsiteX65" fmla="*/ 3811077 w 5849352"/>
              <a:gd name="connsiteY65" fmla="*/ 1583267 h 5327619"/>
              <a:gd name="connsiteX66" fmla="*/ 3819543 w 5849352"/>
              <a:gd name="connsiteY66" fmla="*/ 1608667 h 5327619"/>
              <a:gd name="connsiteX67" fmla="*/ 3828010 w 5849352"/>
              <a:gd name="connsiteY67" fmla="*/ 1659467 h 5327619"/>
              <a:gd name="connsiteX68" fmla="*/ 3861877 w 5849352"/>
              <a:gd name="connsiteY68" fmla="*/ 1701800 h 5327619"/>
              <a:gd name="connsiteX69" fmla="*/ 3878810 w 5849352"/>
              <a:gd name="connsiteY69" fmla="*/ 1752600 h 5327619"/>
              <a:gd name="connsiteX70" fmla="*/ 3887277 w 5849352"/>
              <a:gd name="connsiteY70" fmla="*/ 1786467 h 5327619"/>
              <a:gd name="connsiteX71" fmla="*/ 3904210 w 5849352"/>
              <a:gd name="connsiteY71" fmla="*/ 1811867 h 5327619"/>
              <a:gd name="connsiteX72" fmla="*/ 3912677 w 5849352"/>
              <a:gd name="connsiteY72" fmla="*/ 1837267 h 5327619"/>
              <a:gd name="connsiteX73" fmla="*/ 3946543 w 5849352"/>
              <a:gd name="connsiteY73" fmla="*/ 1888067 h 5327619"/>
              <a:gd name="connsiteX74" fmla="*/ 3963477 w 5849352"/>
              <a:gd name="connsiteY74" fmla="*/ 1913467 h 5327619"/>
              <a:gd name="connsiteX75" fmla="*/ 3988877 w 5849352"/>
              <a:gd name="connsiteY75" fmla="*/ 1930400 h 5327619"/>
              <a:gd name="connsiteX76" fmla="*/ 4014277 w 5849352"/>
              <a:gd name="connsiteY76" fmla="*/ 1955800 h 5327619"/>
              <a:gd name="connsiteX77" fmla="*/ 4065077 w 5849352"/>
              <a:gd name="connsiteY77" fmla="*/ 1981200 h 5327619"/>
              <a:gd name="connsiteX78" fmla="*/ 4090477 w 5849352"/>
              <a:gd name="connsiteY78" fmla="*/ 1964267 h 5327619"/>
              <a:gd name="connsiteX79" fmla="*/ 4115877 w 5849352"/>
              <a:gd name="connsiteY79" fmla="*/ 1972733 h 5327619"/>
              <a:gd name="connsiteX80" fmla="*/ 4166677 w 5849352"/>
              <a:gd name="connsiteY80" fmla="*/ 2015067 h 5327619"/>
              <a:gd name="connsiteX81" fmla="*/ 4175143 w 5849352"/>
              <a:gd name="connsiteY81" fmla="*/ 2048933 h 5327619"/>
              <a:gd name="connsiteX82" fmla="*/ 4217477 w 5849352"/>
              <a:gd name="connsiteY82" fmla="*/ 2091267 h 5327619"/>
              <a:gd name="connsiteX83" fmla="*/ 4242877 w 5849352"/>
              <a:gd name="connsiteY83" fmla="*/ 2116667 h 5327619"/>
              <a:gd name="connsiteX84" fmla="*/ 4344477 w 5849352"/>
              <a:gd name="connsiteY84" fmla="*/ 2133600 h 5327619"/>
              <a:gd name="connsiteX85" fmla="*/ 4369877 w 5849352"/>
              <a:gd name="connsiteY85" fmla="*/ 2159000 h 5327619"/>
              <a:gd name="connsiteX86" fmla="*/ 4395277 w 5849352"/>
              <a:gd name="connsiteY86" fmla="*/ 2167467 h 5327619"/>
              <a:gd name="connsiteX87" fmla="*/ 4522277 w 5849352"/>
              <a:gd name="connsiteY87" fmla="*/ 2184400 h 5327619"/>
              <a:gd name="connsiteX88" fmla="*/ 4547677 w 5849352"/>
              <a:gd name="connsiteY88" fmla="*/ 2209800 h 5327619"/>
              <a:gd name="connsiteX89" fmla="*/ 4615410 w 5849352"/>
              <a:gd name="connsiteY89" fmla="*/ 2226733 h 5327619"/>
              <a:gd name="connsiteX90" fmla="*/ 4683143 w 5849352"/>
              <a:gd name="connsiteY90" fmla="*/ 2218267 h 5327619"/>
              <a:gd name="connsiteX91" fmla="*/ 4784743 w 5849352"/>
              <a:gd name="connsiteY91" fmla="*/ 2209800 h 5327619"/>
              <a:gd name="connsiteX92" fmla="*/ 4818610 w 5849352"/>
              <a:gd name="connsiteY92" fmla="*/ 2192867 h 5327619"/>
              <a:gd name="connsiteX93" fmla="*/ 4844010 w 5849352"/>
              <a:gd name="connsiteY93" fmla="*/ 2201333 h 5327619"/>
              <a:gd name="connsiteX94" fmla="*/ 4894810 w 5849352"/>
              <a:gd name="connsiteY94" fmla="*/ 2260600 h 5327619"/>
              <a:gd name="connsiteX95" fmla="*/ 4877877 w 5849352"/>
              <a:gd name="connsiteY95" fmla="*/ 2286000 h 5327619"/>
              <a:gd name="connsiteX96" fmla="*/ 4852477 w 5849352"/>
              <a:gd name="connsiteY96" fmla="*/ 2294467 h 5327619"/>
              <a:gd name="connsiteX97" fmla="*/ 4835543 w 5849352"/>
              <a:gd name="connsiteY97" fmla="*/ 2311400 h 5327619"/>
              <a:gd name="connsiteX98" fmla="*/ 4793210 w 5849352"/>
              <a:gd name="connsiteY98" fmla="*/ 2387600 h 5327619"/>
              <a:gd name="connsiteX99" fmla="*/ 4767810 w 5849352"/>
              <a:gd name="connsiteY99" fmla="*/ 2404533 h 5327619"/>
              <a:gd name="connsiteX100" fmla="*/ 4784743 w 5849352"/>
              <a:gd name="connsiteY100" fmla="*/ 2429933 h 5327619"/>
              <a:gd name="connsiteX101" fmla="*/ 4810143 w 5849352"/>
              <a:gd name="connsiteY101" fmla="*/ 2438400 h 5327619"/>
              <a:gd name="connsiteX102" fmla="*/ 4835543 w 5849352"/>
              <a:gd name="connsiteY102" fmla="*/ 2455333 h 5327619"/>
              <a:gd name="connsiteX103" fmla="*/ 4852477 w 5849352"/>
              <a:gd name="connsiteY103" fmla="*/ 2472267 h 5327619"/>
              <a:gd name="connsiteX104" fmla="*/ 4903277 w 5849352"/>
              <a:gd name="connsiteY104" fmla="*/ 2489200 h 5327619"/>
              <a:gd name="connsiteX105" fmla="*/ 4928677 w 5849352"/>
              <a:gd name="connsiteY105" fmla="*/ 2497667 h 5327619"/>
              <a:gd name="connsiteX106" fmla="*/ 4979477 w 5849352"/>
              <a:gd name="connsiteY106" fmla="*/ 2523067 h 5327619"/>
              <a:gd name="connsiteX107" fmla="*/ 5030277 w 5849352"/>
              <a:gd name="connsiteY107" fmla="*/ 2548467 h 5327619"/>
              <a:gd name="connsiteX108" fmla="*/ 5055677 w 5849352"/>
              <a:gd name="connsiteY108" fmla="*/ 2573867 h 5327619"/>
              <a:gd name="connsiteX109" fmla="*/ 5182677 w 5849352"/>
              <a:gd name="connsiteY109" fmla="*/ 2599267 h 5327619"/>
              <a:gd name="connsiteX110" fmla="*/ 5241943 w 5849352"/>
              <a:gd name="connsiteY110" fmla="*/ 2616200 h 5327619"/>
              <a:gd name="connsiteX111" fmla="*/ 5267343 w 5849352"/>
              <a:gd name="connsiteY111" fmla="*/ 2624667 h 5327619"/>
              <a:gd name="connsiteX112" fmla="*/ 5284277 w 5849352"/>
              <a:gd name="connsiteY112" fmla="*/ 2641600 h 5327619"/>
              <a:gd name="connsiteX113" fmla="*/ 5360477 w 5849352"/>
              <a:gd name="connsiteY113" fmla="*/ 2683933 h 5327619"/>
              <a:gd name="connsiteX114" fmla="*/ 5428210 w 5849352"/>
              <a:gd name="connsiteY114" fmla="*/ 2692400 h 5327619"/>
              <a:gd name="connsiteX115" fmla="*/ 5453610 w 5849352"/>
              <a:gd name="connsiteY115" fmla="*/ 2717800 h 5327619"/>
              <a:gd name="connsiteX116" fmla="*/ 5470543 w 5849352"/>
              <a:gd name="connsiteY116" fmla="*/ 2743200 h 5327619"/>
              <a:gd name="connsiteX117" fmla="*/ 5495943 w 5849352"/>
              <a:gd name="connsiteY117" fmla="*/ 2760133 h 5327619"/>
              <a:gd name="connsiteX118" fmla="*/ 5538277 w 5849352"/>
              <a:gd name="connsiteY118" fmla="*/ 2802467 h 5327619"/>
              <a:gd name="connsiteX119" fmla="*/ 5572143 w 5849352"/>
              <a:gd name="connsiteY119" fmla="*/ 2810933 h 5327619"/>
              <a:gd name="connsiteX120" fmla="*/ 5597543 w 5849352"/>
              <a:gd name="connsiteY120" fmla="*/ 2827867 h 5327619"/>
              <a:gd name="connsiteX121" fmla="*/ 5699143 w 5849352"/>
              <a:gd name="connsiteY121" fmla="*/ 2844800 h 5327619"/>
              <a:gd name="connsiteX122" fmla="*/ 5775343 w 5849352"/>
              <a:gd name="connsiteY122" fmla="*/ 2904067 h 5327619"/>
              <a:gd name="connsiteX123" fmla="*/ 5834610 w 5849352"/>
              <a:gd name="connsiteY123" fmla="*/ 2921000 h 5327619"/>
              <a:gd name="connsiteX124" fmla="*/ 5834610 w 5849352"/>
              <a:gd name="connsiteY124" fmla="*/ 3115733 h 5327619"/>
              <a:gd name="connsiteX125" fmla="*/ 5800743 w 5849352"/>
              <a:gd name="connsiteY125" fmla="*/ 3200400 h 5327619"/>
              <a:gd name="connsiteX126" fmla="*/ 5809210 w 5849352"/>
              <a:gd name="connsiteY126" fmla="*/ 3285067 h 5327619"/>
              <a:gd name="connsiteX127" fmla="*/ 5783810 w 5849352"/>
              <a:gd name="connsiteY127" fmla="*/ 3276600 h 5327619"/>
              <a:gd name="connsiteX128" fmla="*/ 5775343 w 5849352"/>
              <a:gd name="connsiteY128" fmla="*/ 3251200 h 5327619"/>
              <a:gd name="connsiteX129" fmla="*/ 5758410 w 5849352"/>
              <a:gd name="connsiteY129" fmla="*/ 3225800 h 5327619"/>
              <a:gd name="connsiteX130" fmla="*/ 5733010 w 5849352"/>
              <a:gd name="connsiteY130" fmla="*/ 3175000 h 5327619"/>
              <a:gd name="connsiteX131" fmla="*/ 5682210 w 5849352"/>
              <a:gd name="connsiteY131" fmla="*/ 3149600 h 5327619"/>
              <a:gd name="connsiteX132" fmla="*/ 5656810 w 5849352"/>
              <a:gd name="connsiteY132" fmla="*/ 3132667 h 5327619"/>
              <a:gd name="connsiteX133" fmla="*/ 5606010 w 5849352"/>
              <a:gd name="connsiteY133" fmla="*/ 3115733 h 5327619"/>
              <a:gd name="connsiteX134" fmla="*/ 5445143 w 5849352"/>
              <a:gd name="connsiteY134" fmla="*/ 3098800 h 5327619"/>
              <a:gd name="connsiteX135" fmla="*/ 5419743 w 5849352"/>
              <a:gd name="connsiteY135" fmla="*/ 3073400 h 5327619"/>
              <a:gd name="connsiteX136" fmla="*/ 5394343 w 5849352"/>
              <a:gd name="connsiteY136" fmla="*/ 3056467 h 5327619"/>
              <a:gd name="connsiteX137" fmla="*/ 5377410 w 5849352"/>
              <a:gd name="connsiteY137" fmla="*/ 3031067 h 5327619"/>
              <a:gd name="connsiteX138" fmla="*/ 5360477 w 5849352"/>
              <a:gd name="connsiteY138" fmla="*/ 3014133 h 5327619"/>
              <a:gd name="connsiteX139" fmla="*/ 5233477 w 5849352"/>
              <a:gd name="connsiteY139" fmla="*/ 3022600 h 5327619"/>
              <a:gd name="connsiteX140" fmla="*/ 5216543 w 5849352"/>
              <a:gd name="connsiteY140" fmla="*/ 3039533 h 5327619"/>
              <a:gd name="connsiteX141" fmla="*/ 5182677 w 5849352"/>
              <a:gd name="connsiteY141" fmla="*/ 3107267 h 5327619"/>
              <a:gd name="connsiteX142" fmla="*/ 5157277 w 5849352"/>
              <a:gd name="connsiteY142" fmla="*/ 3158067 h 5327619"/>
              <a:gd name="connsiteX143" fmla="*/ 5140343 w 5849352"/>
              <a:gd name="connsiteY143" fmla="*/ 3225800 h 5327619"/>
              <a:gd name="connsiteX144" fmla="*/ 5123410 w 5849352"/>
              <a:gd name="connsiteY144" fmla="*/ 3251200 h 5327619"/>
              <a:gd name="connsiteX145" fmla="*/ 5114943 w 5849352"/>
              <a:gd name="connsiteY145" fmla="*/ 3285067 h 5327619"/>
              <a:gd name="connsiteX146" fmla="*/ 5131877 w 5849352"/>
              <a:gd name="connsiteY146" fmla="*/ 3352800 h 5327619"/>
              <a:gd name="connsiteX147" fmla="*/ 5123410 w 5849352"/>
              <a:gd name="connsiteY147" fmla="*/ 3395133 h 5327619"/>
              <a:gd name="connsiteX148" fmla="*/ 5089543 w 5849352"/>
              <a:gd name="connsiteY148" fmla="*/ 3437467 h 5327619"/>
              <a:gd name="connsiteX149" fmla="*/ 5098010 w 5849352"/>
              <a:gd name="connsiteY149" fmla="*/ 3496733 h 5327619"/>
              <a:gd name="connsiteX150" fmla="*/ 5157277 w 5849352"/>
              <a:gd name="connsiteY150" fmla="*/ 3539067 h 5327619"/>
              <a:gd name="connsiteX151" fmla="*/ 5199610 w 5849352"/>
              <a:gd name="connsiteY151" fmla="*/ 3547533 h 5327619"/>
              <a:gd name="connsiteX152" fmla="*/ 5241943 w 5849352"/>
              <a:gd name="connsiteY152" fmla="*/ 3581400 h 5327619"/>
              <a:gd name="connsiteX153" fmla="*/ 5267343 w 5849352"/>
              <a:gd name="connsiteY153" fmla="*/ 3572933 h 5327619"/>
              <a:gd name="connsiteX154" fmla="*/ 5318143 w 5849352"/>
              <a:gd name="connsiteY154" fmla="*/ 3564467 h 5327619"/>
              <a:gd name="connsiteX155" fmla="*/ 5368943 w 5849352"/>
              <a:gd name="connsiteY155" fmla="*/ 3598333 h 5327619"/>
              <a:gd name="connsiteX156" fmla="*/ 5411277 w 5849352"/>
              <a:gd name="connsiteY156" fmla="*/ 3666067 h 5327619"/>
              <a:gd name="connsiteX157" fmla="*/ 5428210 w 5849352"/>
              <a:gd name="connsiteY157" fmla="*/ 3835400 h 5327619"/>
              <a:gd name="connsiteX158" fmla="*/ 5436677 w 5849352"/>
              <a:gd name="connsiteY158" fmla="*/ 3860800 h 5327619"/>
              <a:gd name="connsiteX159" fmla="*/ 5301210 w 5849352"/>
              <a:gd name="connsiteY159" fmla="*/ 3920067 h 5327619"/>
              <a:gd name="connsiteX160" fmla="*/ 5275810 w 5849352"/>
              <a:gd name="connsiteY160" fmla="*/ 3937000 h 5327619"/>
              <a:gd name="connsiteX161" fmla="*/ 5216543 w 5849352"/>
              <a:gd name="connsiteY161" fmla="*/ 3970867 h 5327619"/>
              <a:gd name="connsiteX162" fmla="*/ 5199610 w 5849352"/>
              <a:gd name="connsiteY162" fmla="*/ 3996267 h 5327619"/>
              <a:gd name="connsiteX163" fmla="*/ 5174210 w 5849352"/>
              <a:gd name="connsiteY163" fmla="*/ 4021667 h 5327619"/>
              <a:gd name="connsiteX164" fmla="*/ 5165743 w 5849352"/>
              <a:gd name="connsiteY164" fmla="*/ 4047067 h 5327619"/>
              <a:gd name="connsiteX165" fmla="*/ 5157277 w 5849352"/>
              <a:gd name="connsiteY165" fmla="*/ 4241800 h 5327619"/>
              <a:gd name="connsiteX166" fmla="*/ 5106477 w 5849352"/>
              <a:gd name="connsiteY166" fmla="*/ 4275667 h 5327619"/>
              <a:gd name="connsiteX167" fmla="*/ 5089543 w 5849352"/>
              <a:gd name="connsiteY167" fmla="*/ 4292600 h 5327619"/>
              <a:gd name="connsiteX168" fmla="*/ 5123410 w 5849352"/>
              <a:gd name="connsiteY168" fmla="*/ 4301067 h 5327619"/>
              <a:gd name="connsiteX169" fmla="*/ 5089543 w 5849352"/>
              <a:gd name="connsiteY169" fmla="*/ 4351867 h 5327619"/>
              <a:gd name="connsiteX170" fmla="*/ 5038743 w 5849352"/>
              <a:gd name="connsiteY170" fmla="*/ 4385733 h 5327619"/>
              <a:gd name="connsiteX171" fmla="*/ 5021810 w 5849352"/>
              <a:gd name="connsiteY171" fmla="*/ 4411133 h 5327619"/>
              <a:gd name="connsiteX172" fmla="*/ 5004877 w 5849352"/>
              <a:gd name="connsiteY172" fmla="*/ 4428067 h 5327619"/>
              <a:gd name="connsiteX173" fmla="*/ 4987943 w 5849352"/>
              <a:gd name="connsiteY173" fmla="*/ 4478867 h 5327619"/>
              <a:gd name="connsiteX174" fmla="*/ 4971010 w 5849352"/>
              <a:gd name="connsiteY174" fmla="*/ 4504267 h 5327619"/>
              <a:gd name="connsiteX175" fmla="*/ 4962543 w 5849352"/>
              <a:gd name="connsiteY175" fmla="*/ 4529667 h 5327619"/>
              <a:gd name="connsiteX176" fmla="*/ 4928677 w 5849352"/>
              <a:gd name="connsiteY176" fmla="*/ 4538133 h 5327619"/>
              <a:gd name="connsiteX177" fmla="*/ 4860943 w 5849352"/>
              <a:gd name="connsiteY177" fmla="*/ 4563533 h 5327619"/>
              <a:gd name="connsiteX178" fmla="*/ 4784743 w 5849352"/>
              <a:gd name="connsiteY178" fmla="*/ 4555067 h 5327619"/>
              <a:gd name="connsiteX179" fmla="*/ 4767810 w 5849352"/>
              <a:gd name="connsiteY179" fmla="*/ 4538133 h 5327619"/>
              <a:gd name="connsiteX180" fmla="*/ 4750877 w 5849352"/>
              <a:gd name="connsiteY180" fmla="*/ 4487333 h 5327619"/>
              <a:gd name="connsiteX181" fmla="*/ 4733943 w 5849352"/>
              <a:gd name="connsiteY181" fmla="*/ 4419600 h 5327619"/>
              <a:gd name="connsiteX182" fmla="*/ 4683143 w 5849352"/>
              <a:gd name="connsiteY182" fmla="*/ 4453467 h 5327619"/>
              <a:gd name="connsiteX183" fmla="*/ 4632343 w 5849352"/>
              <a:gd name="connsiteY183" fmla="*/ 4504267 h 5327619"/>
              <a:gd name="connsiteX184" fmla="*/ 4615410 w 5849352"/>
              <a:gd name="connsiteY184" fmla="*/ 4555067 h 5327619"/>
              <a:gd name="connsiteX185" fmla="*/ 4581543 w 5849352"/>
              <a:gd name="connsiteY185" fmla="*/ 4605867 h 5327619"/>
              <a:gd name="connsiteX186" fmla="*/ 4564610 w 5849352"/>
              <a:gd name="connsiteY186" fmla="*/ 4631267 h 5327619"/>
              <a:gd name="connsiteX187" fmla="*/ 4547677 w 5849352"/>
              <a:gd name="connsiteY187" fmla="*/ 4682067 h 5327619"/>
              <a:gd name="connsiteX188" fmla="*/ 4505343 w 5849352"/>
              <a:gd name="connsiteY188" fmla="*/ 4758267 h 5327619"/>
              <a:gd name="connsiteX189" fmla="*/ 4513810 w 5849352"/>
              <a:gd name="connsiteY189" fmla="*/ 4817533 h 5327619"/>
              <a:gd name="connsiteX190" fmla="*/ 4522277 w 5849352"/>
              <a:gd name="connsiteY190" fmla="*/ 4893733 h 5327619"/>
              <a:gd name="connsiteX191" fmla="*/ 4556143 w 5849352"/>
              <a:gd name="connsiteY191" fmla="*/ 4961467 h 5327619"/>
              <a:gd name="connsiteX192" fmla="*/ 4598477 w 5849352"/>
              <a:gd name="connsiteY192" fmla="*/ 4969933 h 5327619"/>
              <a:gd name="connsiteX193" fmla="*/ 4573077 w 5849352"/>
              <a:gd name="connsiteY193" fmla="*/ 5020733 h 5327619"/>
              <a:gd name="connsiteX194" fmla="*/ 4581543 w 5849352"/>
              <a:gd name="connsiteY194" fmla="*/ 5046133 h 5327619"/>
              <a:gd name="connsiteX195" fmla="*/ 4623877 w 5849352"/>
              <a:gd name="connsiteY195" fmla="*/ 5088467 h 5327619"/>
              <a:gd name="connsiteX196" fmla="*/ 4564610 w 5849352"/>
              <a:gd name="connsiteY196" fmla="*/ 5130800 h 5327619"/>
              <a:gd name="connsiteX197" fmla="*/ 4539210 w 5849352"/>
              <a:gd name="connsiteY197" fmla="*/ 5139267 h 5327619"/>
              <a:gd name="connsiteX198" fmla="*/ 4547677 w 5849352"/>
              <a:gd name="connsiteY198" fmla="*/ 5291667 h 5327619"/>
              <a:gd name="connsiteX199" fmla="*/ 4539210 w 5849352"/>
              <a:gd name="connsiteY199" fmla="*/ 5325533 h 5327619"/>
              <a:gd name="connsiteX200" fmla="*/ 4479943 w 5849352"/>
              <a:gd name="connsiteY200" fmla="*/ 5317067 h 5327619"/>
              <a:gd name="connsiteX201" fmla="*/ 4420677 w 5849352"/>
              <a:gd name="connsiteY201" fmla="*/ 5300133 h 5327619"/>
              <a:gd name="connsiteX202" fmla="*/ 4352943 w 5849352"/>
              <a:gd name="connsiteY202" fmla="*/ 5291667 h 5327619"/>
              <a:gd name="connsiteX203" fmla="*/ 4268277 w 5849352"/>
              <a:gd name="connsiteY203" fmla="*/ 5266267 h 5327619"/>
              <a:gd name="connsiteX204" fmla="*/ 4234410 w 5849352"/>
              <a:gd name="connsiteY204" fmla="*/ 5257800 h 5327619"/>
              <a:gd name="connsiteX205" fmla="*/ 4217477 w 5849352"/>
              <a:gd name="connsiteY205" fmla="*/ 5232400 h 5327619"/>
              <a:gd name="connsiteX206" fmla="*/ 4175143 w 5849352"/>
              <a:gd name="connsiteY206" fmla="*/ 5198533 h 5327619"/>
              <a:gd name="connsiteX207" fmla="*/ 4158210 w 5849352"/>
              <a:gd name="connsiteY207" fmla="*/ 5173133 h 5327619"/>
              <a:gd name="connsiteX208" fmla="*/ 4082010 w 5849352"/>
              <a:gd name="connsiteY208" fmla="*/ 5105400 h 5327619"/>
              <a:gd name="connsiteX209" fmla="*/ 4031210 w 5849352"/>
              <a:gd name="connsiteY209" fmla="*/ 5088467 h 5327619"/>
              <a:gd name="connsiteX210" fmla="*/ 3980410 w 5849352"/>
              <a:gd name="connsiteY210" fmla="*/ 5071533 h 5327619"/>
              <a:gd name="connsiteX211" fmla="*/ 3955010 w 5849352"/>
              <a:gd name="connsiteY211" fmla="*/ 5063067 h 5327619"/>
              <a:gd name="connsiteX212" fmla="*/ 3921143 w 5849352"/>
              <a:gd name="connsiteY212" fmla="*/ 5054600 h 5327619"/>
              <a:gd name="connsiteX213" fmla="*/ 3861877 w 5849352"/>
              <a:gd name="connsiteY213" fmla="*/ 5037667 h 5327619"/>
              <a:gd name="connsiteX214" fmla="*/ 3785677 w 5849352"/>
              <a:gd name="connsiteY214" fmla="*/ 4978400 h 5327619"/>
              <a:gd name="connsiteX215" fmla="*/ 3751810 w 5849352"/>
              <a:gd name="connsiteY215" fmla="*/ 4969933 h 5327619"/>
              <a:gd name="connsiteX216" fmla="*/ 3701010 w 5849352"/>
              <a:gd name="connsiteY216" fmla="*/ 4953000 h 5327619"/>
              <a:gd name="connsiteX217" fmla="*/ 3667143 w 5849352"/>
              <a:gd name="connsiteY217" fmla="*/ 4927600 h 5327619"/>
              <a:gd name="connsiteX218" fmla="*/ 3633277 w 5849352"/>
              <a:gd name="connsiteY218" fmla="*/ 4919133 h 5327619"/>
              <a:gd name="connsiteX219" fmla="*/ 3565543 w 5849352"/>
              <a:gd name="connsiteY219" fmla="*/ 4868333 h 5327619"/>
              <a:gd name="connsiteX220" fmla="*/ 3506277 w 5849352"/>
              <a:gd name="connsiteY220" fmla="*/ 4859867 h 5327619"/>
              <a:gd name="connsiteX221" fmla="*/ 3480877 w 5849352"/>
              <a:gd name="connsiteY221" fmla="*/ 4851400 h 5327619"/>
              <a:gd name="connsiteX222" fmla="*/ 3463943 w 5849352"/>
              <a:gd name="connsiteY222" fmla="*/ 4834467 h 5327619"/>
              <a:gd name="connsiteX223" fmla="*/ 3404677 w 5849352"/>
              <a:gd name="connsiteY223" fmla="*/ 4800600 h 5327619"/>
              <a:gd name="connsiteX224" fmla="*/ 3362343 w 5849352"/>
              <a:gd name="connsiteY224" fmla="*/ 4792133 h 5327619"/>
              <a:gd name="connsiteX225" fmla="*/ 3303077 w 5849352"/>
              <a:gd name="connsiteY225" fmla="*/ 4766733 h 5327619"/>
              <a:gd name="connsiteX226" fmla="*/ 3286143 w 5849352"/>
              <a:gd name="connsiteY226" fmla="*/ 4741333 h 5327619"/>
              <a:gd name="connsiteX227" fmla="*/ 3235343 w 5849352"/>
              <a:gd name="connsiteY227" fmla="*/ 4715933 h 5327619"/>
              <a:gd name="connsiteX228" fmla="*/ 3218410 w 5849352"/>
              <a:gd name="connsiteY228" fmla="*/ 4622800 h 5327619"/>
              <a:gd name="connsiteX229" fmla="*/ 3226877 w 5849352"/>
              <a:gd name="connsiteY229" fmla="*/ 4580467 h 5327619"/>
              <a:gd name="connsiteX230" fmla="*/ 3277677 w 5849352"/>
              <a:gd name="connsiteY230" fmla="*/ 4546600 h 5327619"/>
              <a:gd name="connsiteX231" fmla="*/ 3320010 w 5849352"/>
              <a:gd name="connsiteY231" fmla="*/ 4495800 h 5327619"/>
              <a:gd name="connsiteX232" fmla="*/ 3345410 w 5849352"/>
              <a:gd name="connsiteY232" fmla="*/ 4487333 h 5327619"/>
              <a:gd name="connsiteX233" fmla="*/ 3387743 w 5849352"/>
              <a:gd name="connsiteY233" fmla="*/ 4495800 h 5327619"/>
              <a:gd name="connsiteX234" fmla="*/ 3396210 w 5849352"/>
              <a:gd name="connsiteY234" fmla="*/ 4521200 h 5327619"/>
              <a:gd name="connsiteX235" fmla="*/ 3430077 w 5849352"/>
              <a:gd name="connsiteY235" fmla="*/ 4538133 h 5327619"/>
              <a:gd name="connsiteX236" fmla="*/ 3506277 w 5849352"/>
              <a:gd name="connsiteY236" fmla="*/ 4495800 h 5327619"/>
              <a:gd name="connsiteX237" fmla="*/ 3531677 w 5849352"/>
              <a:gd name="connsiteY237" fmla="*/ 4470400 h 5327619"/>
              <a:gd name="connsiteX238" fmla="*/ 3540143 w 5849352"/>
              <a:gd name="connsiteY238" fmla="*/ 4445000 h 5327619"/>
              <a:gd name="connsiteX239" fmla="*/ 3590943 w 5849352"/>
              <a:gd name="connsiteY239" fmla="*/ 4445000 h 5327619"/>
              <a:gd name="connsiteX240" fmla="*/ 3633277 w 5849352"/>
              <a:gd name="connsiteY240" fmla="*/ 4478867 h 5327619"/>
              <a:gd name="connsiteX241" fmla="*/ 3658677 w 5849352"/>
              <a:gd name="connsiteY241" fmla="*/ 4487333 h 5327619"/>
              <a:gd name="connsiteX242" fmla="*/ 3692543 w 5849352"/>
              <a:gd name="connsiteY242" fmla="*/ 4504267 h 5327619"/>
              <a:gd name="connsiteX243" fmla="*/ 3717943 w 5849352"/>
              <a:gd name="connsiteY243" fmla="*/ 4521200 h 5327619"/>
              <a:gd name="connsiteX244" fmla="*/ 3751810 w 5849352"/>
              <a:gd name="connsiteY244" fmla="*/ 4529667 h 5327619"/>
              <a:gd name="connsiteX245" fmla="*/ 3777210 w 5849352"/>
              <a:gd name="connsiteY245" fmla="*/ 4546600 h 5327619"/>
              <a:gd name="connsiteX246" fmla="*/ 3878810 w 5849352"/>
              <a:gd name="connsiteY246" fmla="*/ 4572000 h 5327619"/>
              <a:gd name="connsiteX247" fmla="*/ 3946543 w 5849352"/>
              <a:gd name="connsiteY247" fmla="*/ 4563533 h 5327619"/>
              <a:gd name="connsiteX248" fmla="*/ 3980410 w 5849352"/>
              <a:gd name="connsiteY248" fmla="*/ 4529667 h 5327619"/>
              <a:gd name="connsiteX249" fmla="*/ 4234410 w 5849352"/>
              <a:gd name="connsiteY249" fmla="*/ 4521200 h 5327619"/>
              <a:gd name="connsiteX250" fmla="*/ 4259810 w 5849352"/>
              <a:gd name="connsiteY250" fmla="*/ 4504267 h 5327619"/>
              <a:gd name="connsiteX251" fmla="*/ 4293677 w 5849352"/>
              <a:gd name="connsiteY251" fmla="*/ 4470400 h 5327619"/>
              <a:gd name="connsiteX252" fmla="*/ 4488410 w 5849352"/>
              <a:gd name="connsiteY252" fmla="*/ 4436533 h 5327619"/>
              <a:gd name="connsiteX253" fmla="*/ 4530743 w 5849352"/>
              <a:gd name="connsiteY253" fmla="*/ 4428067 h 5327619"/>
              <a:gd name="connsiteX254" fmla="*/ 4547677 w 5849352"/>
              <a:gd name="connsiteY254" fmla="*/ 4402667 h 5327619"/>
              <a:gd name="connsiteX255" fmla="*/ 4573077 w 5849352"/>
              <a:gd name="connsiteY255" fmla="*/ 4394200 h 5327619"/>
              <a:gd name="connsiteX256" fmla="*/ 4649277 w 5849352"/>
              <a:gd name="connsiteY256" fmla="*/ 4385733 h 5327619"/>
              <a:gd name="connsiteX257" fmla="*/ 4759343 w 5849352"/>
              <a:gd name="connsiteY257" fmla="*/ 4377267 h 5327619"/>
              <a:gd name="connsiteX258" fmla="*/ 4793210 w 5849352"/>
              <a:gd name="connsiteY258" fmla="*/ 4368800 h 5327619"/>
              <a:gd name="connsiteX259" fmla="*/ 4844010 w 5849352"/>
              <a:gd name="connsiteY259" fmla="*/ 4309533 h 5327619"/>
              <a:gd name="connsiteX260" fmla="*/ 4852477 w 5849352"/>
              <a:gd name="connsiteY260" fmla="*/ 4284133 h 5327619"/>
              <a:gd name="connsiteX261" fmla="*/ 4835543 w 5849352"/>
              <a:gd name="connsiteY261" fmla="*/ 4207933 h 5327619"/>
              <a:gd name="connsiteX262" fmla="*/ 4810143 w 5849352"/>
              <a:gd name="connsiteY262" fmla="*/ 4157133 h 5327619"/>
              <a:gd name="connsiteX263" fmla="*/ 4818610 w 5849352"/>
              <a:gd name="connsiteY263" fmla="*/ 4114800 h 5327619"/>
              <a:gd name="connsiteX264" fmla="*/ 4844010 w 5849352"/>
              <a:gd name="connsiteY264" fmla="*/ 4097867 h 5327619"/>
              <a:gd name="connsiteX265" fmla="*/ 4928677 w 5849352"/>
              <a:gd name="connsiteY265" fmla="*/ 4080933 h 5327619"/>
              <a:gd name="connsiteX266" fmla="*/ 4954077 w 5849352"/>
              <a:gd name="connsiteY266" fmla="*/ 4064000 h 5327619"/>
              <a:gd name="connsiteX267" fmla="*/ 5004877 w 5849352"/>
              <a:gd name="connsiteY267" fmla="*/ 4047067 h 5327619"/>
              <a:gd name="connsiteX268" fmla="*/ 4996410 w 5849352"/>
              <a:gd name="connsiteY268" fmla="*/ 3979333 h 5327619"/>
              <a:gd name="connsiteX269" fmla="*/ 4971010 w 5849352"/>
              <a:gd name="connsiteY269" fmla="*/ 3970867 h 5327619"/>
              <a:gd name="connsiteX270" fmla="*/ 4937143 w 5849352"/>
              <a:gd name="connsiteY270" fmla="*/ 3928533 h 5327619"/>
              <a:gd name="connsiteX271" fmla="*/ 4911743 w 5849352"/>
              <a:gd name="connsiteY271" fmla="*/ 3852333 h 5327619"/>
              <a:gd name="connsiteX272" fmla="*/ 4903277 w 5849352"/>
              <a:gd name="connsiteY272" fmla="*/ 3826933 h 5327619"/>
              <a:gd name="connsiteX273" fmla="*/ 4894810 w 5849352"/>
              <a:gd name="connsiteY273" fmla="*/ 3801533 h 5327619"/>
              <a:gd name="connsiteX274" fmla="*/ 4877877 w 5849352"/>
              <a:gd name="connsiteY274" fmla="*/ 3725333 h 5327619"/>
              <a:gd name="connsiteX275" fmla="*/ 4835543 w 5849352"/>
              <a:gd name="connsiteY275" fmla="*/ 3674533 h 5327619"/>
              <a:gd name="connsiteX276" fmla="*/ 4810143 w 5849352"/>
              <a:gd name="connsiteY276" fmla="*/ 3623733 h 5327619"/>
              <a:gd name="connsiteX277" fmla="*/ 4793210 w 5849352"/>
              <a:gd name="connsiteY277" fmla="*/ 3598333 h 5327619"/>
              <a:gd name="connsiteX278" fmla="*/ 4776277 w 5849352"/>
              <a:gd name="connsiteY278" fmla="*/ 3547533 h 5327619"/>
              <a:gd name="connsiteX279" fmla="*/ 4767810 w 5849352"/>
              <a:gd name="connsiteY279" fmla="*/ 3462867 h 5327619"/>
              <a:gd name="connsiteX280" fmla="*/ 4750877 w 5849352"/>
              <a:gd name="connsiteY280" fmla="*/ 3412067 h 5327619"/>
              <a:gd name="connsiteX281" fmla="*/ 4733943 w 5849352"/>
              <a:gd name="connsiteY281" fmla="*/ 3352800 h 5327619"/>
              <a:gd name="connsiteX282" fmla="*/ 4708543 w 5849352"/>
              <a:gd name="connsiteY282" fmla="*/ 3302000 h 5327619"/>
              <a:gd name="connsiteX283" fmla="*/ 4666210 w 5849352"/>
              <a:gd name="connsiteY283" fmla="*/ 3293533 h 5327619"/>
              <a:gd name="connsiteX284" fmla="*/ 4573077 w 5849352"/>
              <a:gd name="connsiteY284" fmla="*/ 3302000 h 5327619"/>
              <a:gd name="connsiteX285" fmla="*/ 4556143 w 5849352"/>
              <a:gd name="connsiteY285" fmla="*/ 3327400 h 5327619"/>
              <a:gd name="connsiteX286" fmla="*/ 4530743 w 5849352"/>
              <a:gd name="connsiteY286" fmla="*/ 3344333 h 5327619"/>
              <a:gd name="connsiteX287" fmla="*/ 4496877 w 5849352"/>
              <a:gd name="connsiteY287" fmla="*/ 3335867 h 5327619"/>
              <a:gd name="connsiteX288" fmla="*/ 4488410 w 5849352"/>
              <a:gd name="connsiteY288" fmla="*/ 3310467 h 5327619"/>
              <a:gd name="connsiteX289" fmla="*/ 4471477 w 5849352"/>
              <a:gd name="connsiteY289" fmla="*/ 3293533 h 5327619"/>
              <a:gd name="connsiteX290" fmla="*/ 4463010 w 5849352"/>
              <a:gd name="connsiteY290" fmla="*/ 3259667 h 5327619"/>
              <a:gd name="connsiteX291" fmla="*/ 4446077 w 5849352"/>
              <a:gd name="connsiteY291" fmla="*/ 3242733 h 5327619"/>
              <a:gd name="connsiteX292" fmla="*/ 4369877 w 5849352"/>
              <a:gd name="connsiteY292" fmla="*/ 3217333 h 5327619"/>
              <a:gd name="connsiteX293" fmla="*/ 4344477 w 5849352"/>
              <a:gd name="connsiteY293" fmla="*/ 3200400 h 5327619"/>
              <a:gd name="connsiteX294" fmla="*/ 4336010 w 5849352"/>
              <a:gd name="connsiteY294" fmla="*/ 3175000 h 5327619"/>
              <a:gd name="connsiteX295" fmla="*/ 4327543 w 5849352"/>
              <a:gd name="connsiteY295" fmla="*/ 3064933 h 5327619"/>
              <a:gd name="connsiteX296" fmla="*/ 4285210 w 5849352"/>
              <a:gd name="connsiteY296" fmla="*/ 3014133 h 5327619"/>
              <a:gd name="connsiteX297" fmla="*/ 4234410 w 5849352"/>
              <a:gd name="connsiteY297" fmla="*/ 2980267 h 5327619"/>
              <a:gd name="connsiteX298" fmla="*/ 4082010 w 5849352"/>
              <a:gd name="connsiteY298" fmla="*/ 2988733 h 5327619"/>
              <a:gd name="connsiteX299" fmla="*/ 4031210 w 5849352"/>
              <a:gd name="connsiteY299" fmla="*/ 3005667 h 5327619"/>
              <a:gd name="connsiteX300" fmla="*/ 4048143 w 5849352"/>
              <a:gd name="connsiteY300" fmla="*/ 2963333 h 5327619"/>
              <a:gd name="connsiteX301" fmla="*/ 4039677 w 5849352"/>
              <a:gd name="connsiteY301" fmla="*/ 2912533 h 5327619"/>
              <a:gd name="connsiteX302" fmla="*/ 4014277 w 5849352"/>
              <a:gd name="connsiteY302" fmla="*/ 2904067 h 5327619"/>
              <a:gd name="connsiteX303" fmla="*/ 3895743 w 5849352"/>
              <a:gd name="connsiteY303" fmla="*/ 2895600 h 5327619"/>
              <a:gd name="connsiteX304" fmla="*/ 3878810 w 5849352"/>
              <a:gd name="connsiteY304" fmla="*/ 2751667 h 5327619"/>
              <a:gd name="connsiteX305" fmla="*/ 3861877 w 5849352"/>
              <a:gd name="connsiteY305" fmla="*/ 2726267 h 5327619"/>
              <a:gd name="connsiteX306" fmla="*/ 3828010 w 5849352"/>
              <a:gd name="connsiteY306" fmla="*/ 2658533 h 5327619"/>
              <a:gd name="connsiteX307" fmla="*/ 3794143 w 5849352"/>
              <a:gd name="connsiteY307" fmla="*/ 2616200 h 5327619"/>
              <a:gd name="connsiteX308" fmla="*/ 3641743 w 5849352"/>
              <a:gd name="connsiteY308" fmla="*/ 2590800 h 5327619"/>
              <a:gd name="connsiteX309" fmla="*/ 3582477 w 5849352"/>
              <a:gd name="connsiteY309" fmla="*/ 2573867 h 5327619"/>
              <a:gd name="connsiteX310" fmla="*/ 3531677 w 5849352"/>
              <a:gd name="connsiteY310" fmla="*/ 2556933 h 5327619"/>
              <a:gd name="connsiteX311" fmla="*/ 3574010 w 5849352"/>
              <a:gd name="connsiteY311" fmla="*/ 2514600 h 5327619"/>
              <a:gd name="connsiteX312" fmla="*/ 3548610 w 5849352"/>
              <a:gd name="connsiteY312" fmla="*/ 2523067 h 5327619"/>
              <a:gd name="connsiteX313" fmla="*/ 3523210 w 5849352"/>
              <a:gd name="connsiteY313" fmla="*/ 2531533 h 5327619"/>
              <a:gd name="connsiteX314" fmla="*/ 3548610 w 5849352"/>
              <a:gd name="connsiteY314" fmla="*/ 2506133 h 5327619"/>
              <a:gd name="connsiteX315" fmla="*/ 3574010 w 5849352"/>
              <a:gd name="connsiteY315" fmla="*/ 2497667 h 5327619"/>
              <a:gd name="connsiteX316" fmla="*/ 3582477 w 5849352"/>
              <a:gd name="connsiteY316" fmla="*/ 2463800 h 5327619"/>
              <a:gd name="connsiteX317" fmla="*/ 3607877 w 5849352"/>
              <a:gd name="connsiteY317" fmla="*/ 2421467 h 5327619"/>
              <a:gd name="connsiteX318" fmla="*/ 3607877 w 5849352"/>
              <a:gd name="connsiteY318" fmla="*/ 2336800 h 5327619"/>
              <a:gd name="connsiteX319" fmla="*/ 3574010 w 5849352"/>
              <a:gd name="connsiteY319" fmla="*/ 2302933 h 5327619"/>
              <a:gd name="connsiteX320" fmla="*/ 3523210 w 5849352"/>
              <a:gd name="connsiteY320" fmla="*/ 2260600 h 5327619"/>
              <a:gd name="connsiteX321" fmla="*/ 3480877 w 5849352"/>
              <a:gd name="connsiteY321" fmla="*/ 2209800 h 5327619"/>
              <a:gd name="connsiteX322" fmla="*/ 3455477 w 5849352"/>
              <a:gd name="connsiteY322" fmla="*/ 2192867 h 5327619"/>
              <a:gd name="connsiteX323" fmla="*/ 3438543 w 5849352"/>
              <a:gd name="connsiteY323" fmla="*/ 2175933 h 5327619"/>
              <a:gd name="connsiteX324" fmla="*/ 3413143 w 5849352"/>
              <a:gd name="connsiteY324" fmla="*/ 2167467 h 5327619"/>
              <a:gd name="connsiteX325" fmla="*/ 3294610 w 5849352"/>
              <a:gd name="connsiteY325" fmla="*/ 2150533 h 5327619"/>
              <a:gd name="connsiteX326" fmla="*/ 3243810 w 5849352"/>
              <a:gd name="connsiteY326" fmla="*/ 2125133 h 5327619"/>
              <a:gd name="connsiteX327" fmla="*/ 3252277 w 5849352"/>
              <a:gd name="connsiteY327" fmla="*/ 2091267 h 5327619"/>
              <a:gd name="connsiteX328" fmla="*/ 3218410 w 5849352"/>
              <a:gd name="connsiteY328" fmla="*/ 2082800 h 5327619"/>
              <a:gd name="connsiteX329" fmla="*/ 3193010 w 5849352"/>
              <a:gd name="connsiteY329" fmla="*/ 2032000 h 5327619"/>
              <a:gd name="connsiteX330" fmla="*/ 3176077 w 5849352"/>
              <a:gd name="connsiteY330" fmla="*/ 1998133 h 5327619"/>
              <a:gd name="connsiteX331" fmla="*/ 3167610 w 5849352"/>
              <a:gd name="connsiteY331" fmla="*/ 1972733 h 5327619"/>
              <a:gd name="connsiteX332" fmla="*/ 3142210 w 5849352"/>
              <a:gd name="connsiteY332" fmla="*/ 1955800 h 5327619"/>
              <a:gd name="connsiteX333" fmla="*/ 3116810 w 5849352"/>
              <a:gd name="connsiteY333" fmla="*/ 1930400 h 5327619"/>
              <a:gd name="connsiteX334" fmla="*/ 3082943 w 5849352"/>
              <a:gd name="connsiteY334" fmla="*/ 1854200 h 5327619"/>
              <a:gd name="connsiteX335" fmla="*/ 3066010 w 5849352"/>
              <a:gd name="connsiteY335" fmla="*/ 1828800 h 5327619"/>
              <a:gd name="connsiteX336" fmla="*/ 3057543 w 5849352"/>
              <a:gd name="connsiteY336" fmla="*/ 1794933 h 5327619"/>
              <a:gd name="connsiteX337" fmla="*/ 2972877 w 5849352"/>
              <a:gd name="connsiteY337" fmla="*/ 1727200 h 5327619"/>
              <a:gd name="connsiteX338" fmla="*/ 2947477 w 5849352"/>
              <a:gd name="connsiteY338" fmla="*/ 1710267 h 5327619"/>
              <a:gd name="connsiteX339" fmla="*/ 2828943 w 5849352"/>
              <a:gd name="connsiteY339" fmla="*/ 1667933 h 5327619"/>
              <a:gd name="connsiteX340" fmla="*/ 2803543 w 5849352"/>
              <a:gd name="connsiteY340" fmla="*/ 1676400 h 5327619"/>
              <a:gd name="connsiteX341" fmla="*/ 2795077 w 5849352"/>
              <a:gd name="connsiteY341" fmla="*/ 1727200 h 5327619"/>
              <a:gd name="connsiteX342" fmla="*/ 2786610 w 5849352"/>
              <a:gd name="connsiteY342" fmla="*/ 1752600 h 5327619"/>
              <a:gd name="connsiteX343" fmla="*/ 2744277 w 5849352"/>
              <a:gd name="connsiteY343" fmla="*/ 1794933 h 5327619"/>
              <a:gd name="connsiteX344" fmla="*/ 2718877 w 5849352"/>
              <a:gd name="connsiteY344" fmla="*/ 1845733 h 5327619"/>
              <a:gd name="connsiteX345" fmla="*/ 2693477 w 5849352"/>
              <a:gd name="connsiteY345" fmla="*/ 1921933 h 5327619"/>
              <a:gd name="connsiteX346" fmla="*/ 2685010 w 5849352"/>
              <a:gd name="connsiteY346" fmla="*/ 1947333 h 5327619"/>
              <a:gd name="connsiteX347" fmla="*/ 2651143 w 5849352"/>
              <a:gd name="connsiteY347" fmla="*/ 1955800 h 5327619"/>
              <a:gd name="connsiteX348" fmla="*/ 2591877 w 5849352"/>
              <a:gd name="connsiteY348" fmla="*/ 1947333 h 5327619"/>
              <a:gd name="connsiteX349" fmla="*/ 2566477 w 5849352"/>
              <a:gd name="connsiteY349" fmla="*/ 1938867 h 5327619"/>
              <a:gd name="connsiteX350" fmla="*/ 2549543 w 5849352"/>
              <a:gd name="connsiteY350" fmla="*/ 1913467 h 5327619"/>
              <a:gd name="connsiteX351" fmla="*/ 2558010 w 5849352"/>
              <a:gd name="connsiteY351" fmla="*/ 1888067 h 5327619"/>
              <a:gd name="connsiteX352" fmla="*/ 2532610 w 5849352"/>
              <a:gd name="connsiteY352" fmla="*/ 1794933 h 5327619"/>
              <a:gd name="connsiteX353" fmla="*/ 2507210 w 5849352"/>
              <a:gd name="connsiteY353" fmla="*/ 1786467 h 5327619"/>
              <a:gd name="connsiteX354" fmla="*/ 2498743 w 5849352"/>
              <a:gd name="connsiteY354" fmla="*/ 1761067 h 5327619"/>
              <a:gd name="connsiteX355" fmla="*/ 2447943 w 5849352"/>
              <a:gd name="connsiteY355" fmla="*/ 1701800 h 5327619"/>
              <a:gd name="connsiteX356" fmla="*/ 2431010 w 5849352"/>
              <a:gd name="connsiteY356" fmla="*/ 1676400 h 5327619"/>
              <a:gd name="connsiteX357" fmla="*/ 2422543 w 5849352"/>
              <a:gd name="connsiteY357" fmla="*/ 1634067 h 5327619"/>
              <a:gd name="connsiteX358" fmla="*/ 2414077 w 5849352"/>
              <a:gd name="connsiteY358" fmla="*/ 1608667 h 5327619"/>
              <a:gd name="connsiteX359" fmla="*/ 2278610 w 5849352"/>
              <a:gd name="connsiteY359" fmla="*/ 1583267 h 5327619"/>
              <a:gd name="connsiteX360" fmla="*/ 2287077 w 5849352"/>
              <a:gd name="connsiteY360" fmla="*/ 1540933 h 5327619"/>
              <a:gd name="connsiteX361" fmla="*/ 2320943 w 5849352"/>
              <a:gd name="connsiteY361" fmla="*/ 1490133 h 5327619"/>
              <a:gd name="connsiteX362" fmla="*/ 2304010 w 5849352"/>
              <a:gd name="connsiteY362" fmla="*/ 1405467 h 5327619"/>
              <a:gd name="connsiteX363" fmla="*/ 2278610 w 5849352"/>
              <a:gd name="connsiteY363" fmla="*/ 1388533 h 5327619"/>
              <a:gd name="connsiteX364" fmla="*/ 2253210 w 5849352"/>
              <a:gd name="connsiteY364" fmla="*/ 1320800 h 5327619"/>
              <a:gd name="connsiteX365" fmla="*/ 2227810 w 5849352"/>
              <a:gd name="connsiteY365" fmla="*/ 1303867 h 5327619"/>
              <a:gd name="connsiteX366" fmla="*/ 2210877 w 5849352"/>
              <a:gd name="connsiteY366" fmla="*/ 1253067 h 5327619"/>
              <a:gd name="connsiteX367" fmla="*/ 2202410 w 5849352"/>
              <a:gd name="connsiteY367" fmla="*/ 1227667 h 5327619"/>
              <a:gd name="connsiteX368" fmla="*/ 2193943 w 5849352"/>
              <a:gd name="connsiteY368" fmla="*/ 1193800 h 5327619"/>
              <a:gd name="connsiteX369" fmla="*/ 2177010 w 5849352"/>
              <a:gd name="connsiteY369" fmla="*/ 1143000 h 5327619"/>
              <a:gd name="connsiteX370" fmla="*/ 2168543 w 5849352"/>
              <a:gd name="connsiteY370" fmla="*/ 1092200 h 5327619"/>
              <a:gd name="connsiteX371" fmla="*/ 2160077 w 5849352"/>
              <a:gd name="connsiteY371" fmla="*/ 1058333 h 5327619"/>
              <a:gd name="connsiteX372" fmla="*/ 1804477 w 5849352"/>
              <a:gd name="connsiteY372" fmla="*/ 770467 h 5327619"/>
              <a:gd name="connsiteX373" fmla="*/ 1321877 w 5849352"/>
              <a:gd name="connsiteY373" fmla="*/ 524933 h 5327619"/>
              <a:gd name="connsiteX374" fmla="*/ 653010 w 5849352"/>
              <a:gd name="connsiteY374" fmla="*/ 211667 h 5327619"/>
              <a:gd name="connsiteX375" fmla="*/ 9543 w 5849352"/>
              <a:gd name="connsiteY375" fmla="*/ 0 h 5327619"/>
              <a:gd name="connsiteX376" fmla="*/ 119610 w 5849352"/>
              <a:gd name="connsiteY376" fmla="*/ 118533 h 5327619"/>
              <a:gd name="connsiteX377" fmla="*/ 221210 w 5849352"/>
              <a:gd name="connsiteY377" fmla="*/ 177800 h 5327619"/>
              <a:gd name="connsiteX378" fmla="*/ 246610 w 5849352"/>
              <a:gd name="connsiteY378" fmla="*/ 194733 h 5327619"/>
              <a:gd name="connsiteX379" fmla="*/ 322810 w 5849352"/>
              <a:gd name="connsiteY379" fmla="*/ 254000 h 5327619"/>
              <a:gd name="connsiteX380" fmla="*/ 390543 w 5849352"/>
              <a:gd name="connsiteY380" fmla="*/ 313267 h 5327619"/>
              <a:gd name="connsiteX381" fmla="*/ 475210 w 5849352"/>
              <a:gd name="connsiteY381" fmla="*/ 381000 h 5327619"/>
              <a:gd name="connsiteX382" fmla="*/ 534477 w 5849352"/>
              <a:gd name="connsiteY382" fmla="*/ 414867 h 5327619"/>
              <a:gd name="connsiteX383" fmla="*/ 686877 w 5849352"/>
              <a:gd name="connsiteY383" fmla="*/ 482600 h 5327619"/>
              <a:gd name="connsiteX384" fmla="*/ 746143 w 5849352"/>
              <a:gd name="connsiteY384" fmla="*/ 508000 h 5327619"/>
              <a:gd name="connsiteX385" fmla="*/ 873143 w 5849352"/>
              <a:gd name="connsiteY385" fmla="*/ 567267 h 5327619"/>
              <a:gd name="connsiteX386" fmla="*/ 966277 w 5849352"/>
              <a:gd name="connsiteY386" fmla="*/ 601133 h 5327619"/>
              <a:gd name="connsiteX387" fmla="*/ 1017077 w 5849352"/>
              <a:gd name="connsiteY387" fmla="*/ 626533 h 5327619"/>
              <a:gd name="connsiteX388" fmla="*/ 1093277 w 5849352"/>
              <a:gd name="connsiteY388" fmla="*/ 651933 h 5327619"/>
              <a:gd name="connsiteX389" fmla="*/ 1161010 w 5849352"/>
              <a:gd name="connsiteY389" fmla="*/ 677333 h 5327619"/>
              <a:gd name="connsiteX390" fmla="*/ 1262610 w 5849352"/>
              <a:gd name="connsiteY390" fmla="*/ 719667 h 5327619"/>
              <a:gd name="connsiteX391" fmla="*/ 1423477 w 5849352"/>
              <a:gd name="connsiteY391" fmla="*/ 736600 h 5327619"/>
              <a:gd name="connsiteX392" fmla="*/ 1474277 w 5849352"/>
              <a:gd name="connsiteY392" fmla="*/ 745067 h 5327619"/>
              <a:gd name="connsiteX393" fmla="*/ 1575877 w 5849352"/>
              <a:gd name="connsiteY393" fmla="*/ 753533 h 5327619"/>
              <a:gd name="connsiteX394" fmla="*/ 1609743 w 5849352"/>
              <a:gd name="connsiteY394" fmla="*/ 770467 h 5327619"/>
              <a:gd name="connsiteX395" fmla="*/ 1643610 w 5849352"/>
              <a:gd name="connsiteY395" fmla="*/ 778933 h 5327619"/>
              <a:gd name="connsiteX396" fmla="*/ 1753677 w 5849352"/>
              <a:gd name="connsiteY396" fmla="*/ 804333 h 5327619"/>
              <a:gd name="connsiteX397" fmla="*/ 1855277 w 5849352"/>
              <a:gd name="connsiteY397" fmla="*/ 838200 h 5327619"/>
              <a:gd name="connsiteX398" fmla="*/ 1906077 w 5849352"/>
              <a:gd name="connsiteY398" fmla="*/ 855133 h 5327619"/>
              <a:gd name="connsiteX399" fmla="*/ 1948410 w 5849352"/>
              <a:gd name="connsiteY399" fmla="*/ 872067 h 5327619"/>
              <a:gd name="connsiteX400" fmla="*/ 1999210 w 5849352"/>
              <a:gd name="connsiteY400" fmla="*/ 880533 h 5327619"/>
              <a:gd name="connsiteX401" fmla="*/ 2092343 w 5849352"/>
              <a:gd name="connsiteY401" fmla="*/ 905933 h 5327619"/>
              <a:gd name="connsiteX402" fmla="*/ 2109277 w 5849352"/>
              <a:gd name="connsiteY402" fmla="*/ 939800 h 5327619"/>
              <a:gd name="connsiteX0-1" fmla="*/ 2109277 w 5849352"/>
              <a:gd name="connsiteY0-2" fmla="*/ 939800 h 5327619"/>
              <a:gd name="connsiteX1-3" fmla="*/ 2117743 w 5849352"/>
              <a:gd name="connsiteY1-4" fmla="*/ 897467 h 5327619"/>
              <a:gd name="connsiteX2-5" fmla="*/ 2100810 w 5849352"/>
              <a:gd name="connsiteY2-6" fmla="*/ 880533 h 5327619"/>
              <a:gd name="connsiteX3-7" fmla="*/ 2066943 w 5849352"/>
              <a:gd name="connsiteY3-8" fmla="*/ 804333 h 5327619"/>
              <a:gd name="connsiteX4-9" fmla="*/ 2058477 w 5849352"/>
              <a:gd name="connsiteY4-10" fmla="*/ 778933 h 5327619"/>
              <a:gd name="connsiteX5-11" fmla="*/ 1990743 w 5849352"/>
              <a:gd name="connsiteY5-12" fmla="*/ 719667 h 5327619"/>
              <a:gd name="connsiteX6-13" fmla="*/ 1897610 w 5849352"/>
              <a:gd name="connsiteY6-14" fmla="*/ 694267 h 5327619"/>
              <a:gd name="connsiteX7-15" fmla="*/ 1872210 w 5849352"/>
              <a:gd name="connsiteY7-16" fmla="*/ 685800 h 5327619"/>
              <a:gd name="connsiteX8-17" fmla="*/ 1846810 w 5849352"/>
              <a:gd name="connsiteY8-18" fmla="*/ 660400 h 5327619"/>
              <a:gd name="connsiteX9-19" fmla="*/ 1838343 w 5849352"/>
              <a:gd name="connsiteY9-20" fmla="*/ 635000 h 5327619"/>
              <a:gd name="connsiteX10-21" fmla="*/ 1863743 w 5849352"/>
              <a:gd name="connsiteY10-22" fmla="*/ 499533 h 5327619"/>
              <a:gd name="connsiteX11-23" fmla="*/ 1855277 w 5849352"/>
              <a:gd name="connsiteY11-24" fmla="*/ 448733 h 5327619"/>
              <a:gd name="connsiteX12-25" fmla="*/ 1812943 w 5849352"/>
              <a:gd name="connsiteY12-26" fmla="*/ 423333 h 5327619"/>
              <a:gd name="connsiteX13-27" fmla="*/ 1787543 w 5849352"/>
              <a:gd name="connsiteY13-28" fmla="*/ 406400 h 5327619"/>
              <a:gd name="connsiteX14-29" fmla="*/ 1779077 w 5849352"/>
              <a:gd name="connsiteY14-30" fmla="*/ 304800 h 5327619"/>
              <a:gd name="connsiteX15-31" fmla="*/ 1787543 w 5849352"/>
              <a:gd name="connsiteY15-32" fmla="*/ 254000 h 5327619"/>
              <a:gd name="connsiteX16-33" fmla="*/ 1931477 w 5849352"/>
              <a:gd name="connsiteY16-34" fmla="*/ 270933 h 5327619"/>
              <a:gd name="connsiteX17-35" fmla="*/ 1948410 w 5849352"/>
              <a:gd name="connsiteY17-36" fmla="*/ 287867 h 5327619"/>
              <a:gd name="connsiteX18-37" fmla="*/ 2083877 w 5849352"/>
              <a:gd name="connsiteY18-38" fmla="*/ 262467 h 5327619"/>
              <a:gd name="connsiteX19-39" fmla="*/ 2117743 w 5849352"/>
              <a:gd name="connsiteY19-40" fmla="*/ 330200 h 5327619"/>
              <a:gd name="connsiteX20-41" fmla="*/ 2143143 w 5849352"/>
              <a:gd name="connsiteY20-42" fmla="*/ 338667 h 5327619"/>
              <a:gd name="connsiteX21-43" fmla="*/ 2219343 w 5849352"/>
              <a:gd name="connsiteY21-44" fmla="*/ 347133 h 5327619"/>
              <a:gd name="connsiteX22-45" fmla="*/ 2261677 w 5849352"/>
              <a:gd name="connsiteY22-46" fmla="*/ 381000 h 5327619"/>
              <a:gd name="connsiteX23-47" fmla="*/ 2287077 w 5849352"/>
              <a:gd name="connsiteY23-48" fmla="*/ 397933 h 5327619"/>
              <a:gd name="connsiteX24-49" fmla="*/ 2447943 w 5849352"/>
              <a:gd name="connsiteY24-50" fmla="*/ 389467 h 5327619"/>
              <a:gd name="connsiteX25-51" fmla="*/ 2464877 w 5849352"/>
              <a:gd name="connsiteY25-52" fmla="*/ 364067 h 5327619"/>
              <a:gd name="connsiteX26-53" fmla="*/ 2693477 w 5849352"/>
              <a:gd name="connsiteY26-54" fmla="*/ 381000 h 5327619"/>
              <a:gd name="connsiteX27-55" fmla="*/ 2718877 w 5849352"/>
              <a:gd name="connsiteY27-56" fmla="*/ 406400 h 5327619"/>
              <a:gd name="connsiteX28-57" fmla="*/ 2803543 w 5849352"/>
              <a:gd name="connsiteY28-58" fmla="*/ 406400 h 5327619"/>
              <a:gd name="connsiteX29-59" fmla="*/ 2828943 w 5849352"/>
              <a:gd name="connsiteY29-60" fmla="*/ 389467 h 5327619"/>
              <a:gd name="connsiteX30-61" fmla="*/ 2939010 w 5849352"/>
              <a:gd name="connsiteY30-62" fmla="*/ 372533 h 5327619"/>
              <a:gd name="connsiteX31-63" fmla="*/ 2989810 w 5849352"/>
              <a:gd name="connsiteY31-64" fmla="*/ 347133 h 5327619"/>
              <a:gd name="connsiteX32-65" fmla="*/ 3040610 w 5849352"/>
              <a:gd name="connsiteY32-66" fmla="*/ 355600 h 5327619"/>
              <a:gd name="connsiteX33-67" fmla="*/ 3066010 w 5849352"/>
              <a:gd name="connsiteY33-68" fmla="*/ 372533 h 5327619"/>
              <a:gd name="connsiteX34-69" fmla="*/ 3167610 w 5849352"/>
              <a:gd name="connsiteY34-70" fmla="*/ 372533 h 5327619"/>
              <a:gd name="connsiteX35-71" fmla="*/ 3176077 w 5849352"/>
              <a:gd name="connsiteY35-72" fmla="*/ 397933 h 5327619"/>
              <a:gd name="connsiteX36-73" fmla="*/ 3167610 w 5849352"/>
              <a:gd name="connsiteY36-74" fmla="*/ 431800 h 5327619"/>
              <a:gd name="connsiteX37-75" fmla="*/ 3116810 w 5849352"/>
              <a:gd name="connsiteY37-76" fmla="*/ 457200 h 5327619"/>
              <a:gd name="connsiteX38-77" fmla="*/ 3091410 w 5849352"/>
              <a:gd name="connsiteY38-78" fmla="*/ 474133 h 5327619"/>
              <a:gd name="connsiteX39-79" fmla="*/ 3082943 w 5849352"/>
              <a:gd name="connsiteY39-80" fmla="*/ 499533 h 5327619"/>
              <a:gd name="connsiteX40-81" fmla="*/ 3091410 w 5849352"/>
              <a:gd name="connsiteY40-82" fmla="*/ 711200 h 5327619"/>
              <a:gd name="connsiteX41-83" fmla="*/ 3108343 w 5849352"/>
              <a:gd name="connsiteY41-84" fmla="*/ 762000 h 5327619"/>
              <a:gd name="connsiteX42-85" fmla="*/ 3116810 w 5849352"/>
              <a:gd name="connsiteY42-86" fmla="*/ 787400 h 5327619"/>
              <a:gd name="connsiteX43-87" fmla="*/ 3133743 w 5849352"/>
              <a:gd name="connsiteY43-88" fmla="*/ 812800 h 5327619"/>
              <a:gd name="connsiteX44-89" fmla="*/ 3142210 w 5849352"/>
              <a:gd name="connsiteY44-90" fmla="*/ 838200 h 5327619"/>
              <a:gd name="connsiteX45-91" fmla="*/ 3193010 w 5849352"/>
              <a:gd name="connsiteY45-92" fmla="*/ 889000 h 5327619"/>
              <a:gd name="connsiteX46-93" fmla="*/ 3218410 w 5849352"/>
              <a:gd name="connsiteY46-94" fmla="*/ 914400 h 5327619"/>
              <a:gd name="connsiteX47-95" fmla="*/ 3252277 w 5849352"/>
              <a:gd name="connsiteY47-96" fmla="*/ 922867 h 5327619"/>
              <a:gd name="connsiteX48-97" fmla="*/ 3277677 w 5849352"/>
              <a:gd name="connsiteY48-98" fmla="*/ 948267 h 5327619"/>
              <a:gd name="connsiteX49-99" fmla="*/ 3328477 w 5849352"/>
              <a:gd name="connsiteY49-100" fmla="*/ 982133 h 5327619"/>
              <a:gd name="connsiteX50-101" fmla="*/ 3370810 w 5849352"/>
              <a:gd name="connsiteY50-102" fmla="*/ 1024467 h 5327619"/>
              <a:gd name="connsiteX51-103" fmla="*/ 3430077 w 5849352"/>
              <a:gd name="connsiteY51-104" fmla="*/ 1075267 h 5327619"/>
              <a:gd name="connsiteX52-105" fmla="*/ 3480877 w 5849352"/>
              <a:gd name="connsiteY52-106" fmla="*/ 1109133 h 5327619"/>
              <a:gd name="connsiteX53-107" fmla="*/ 3548610 w 5849352"/>
              <a:gd name="connsiteY53-108" fmla="*/ 1159933 h 5327619"/>
              <a:gd name="connsiteX54-109" fmla="*/ 3574010 w 5849352"/>
              <a:gd name="connsiteY54-110" fmla="*/ 1168400 h 5327619"/>
              <a:gd name="connsiteX55-111" fmla="*/ 3599410 w 5849352"/>
              <a:gd name="connsiteY55-112" fmla="*/ 1185333 h 5327619"/>
              <a:gd name="connsiteX56-113" fmla="*/ 3667143 w 5849352"/>
              <a:gd name="connsiteY56-114" fmla="*/ 1202267 h 5327619"/>
              <a:gd name="connsiteX57-115" fmla="*/ 3692543 w 5849352"/>
              <a:gd name="connsiteY57-116" fmla="*/ 1219200 h 5327619"/>
              <a:gd name="connsiteX58-117" fmla="*/ 3709477 w 5849352"/>
              <a:gd name="connsiteY58-118" fmla="*/ 1270000 h 5327619"/>
              <a:gd name="connsiteX59-119" fmla="*/ 3726410 w 5849352"/>
              <a:gd name="connsiteY59-120" fmla="*/ 1295400 h 5327619"/>
              <a:gd name="connsiteX60-121" fmla="*/ 3743343 w 5849352"/>
              <a:gd name="connsiteY60-122" fmla="*/ 1354667 h 5327619"/>
              <a:gd name="connsiteX61-123" fmla="*/ 3760277 w 5849352"/>
              <a:gd name="connsiteY61-124" fmla="*/ 1405467 h 5327619"/>
              <a:gd name="connsiteX62-125" fmla="*/ 3768743 w 5849352"/>
              <a:gd name="connsiteY62-126" fmla="*/ 1447800 h 5327619"/>
              <a:gd name="connsiteX63-127" fmla="*/ 3777210 w 5849352"/>
              <a:gd name="connsiteY63-128" fmla="*/ 1473200 h 5327619"/>
              <a:gd name="connsiteX64-129" fmla="*/ 3785677 w 5849352"/>
              <a:gd name="connsiteY64-130" fmla="*/ 1507067 h 5327619"/>
              <a:gd name="connsiteX65-131" fmla="*/ 3811077 w 5849352"/>
              <a:gd name="connsiteY65-132" fmla="*/ 1583267 h 5327619"/>
              <a:gd name="connsiteX66-133" fmla="*/ 3819543 w 5849352"/>
              <a:gd name="connsiteY66-134" fmla="*/ 1608667 h 5327619"/>
              <a:gd name="connsiteX67-135" fmla="*/ 3828010 w 5849352"/>
              <a:gd name="connsiteY67-136" fmla="*/ 1659467 h 5327619"/>
              <a:gd name="connsiteX68-137" fmla="*/ 3861877 w 5849352"/>
              <a:gd name="connsiteY68-138" fmla="*/ 1701800 h 5327619"/>
              <a:gd name="connsiteX69-139" fmla="*/ 3878810 w 5849352"/>
              <a:gd name="connsiteY69-140" fmla="*/ 1752600 h 5327619"/>
              <a:gd name="connsiteX70-141" fmla="*/ 3887277 w 5849352"/>
              <a:gd name="connsiteY70-142" fmla="*/ 1786467 h 5327619"/>
              <a:gd name="connsiteX71-143" fmla="*/ 3904210 w 5849352"/>
              <a:gd name="connsiteY71-144" fmla="*/ 1811867 h 5327619"/>
              <a:gd name="connsiteX72-145" fmla="*/ 3912677 w 5849352"/>
              <a:gd name="connsiteY72-146" fmla="*/ 1837267 h 5327619"/>
              <a:gd name="connsiteX73-147" fmla="*/ 3946543 w 5849352"/>
              <a:gd name="connsiteY73-148" fmla="*/ 1888067 h 5327619"/>
              <a:gd name="connsiteX74-149" fmla="*/ 3963477 w 5849352"/>
              <a:gd name="connsiteY74-150" fmla="*/ 1913467 h 5327619"/>
              <a:gd name="connsiteX75-151" fmla="*/ 3988877 w 5849352"/>
              <a:gd name="connsiteY75-152" fmla="*/ 1930400 h 5327619"/>
              <a:gd name="connsiteX76-153" fmla="*/ 4014277 w 5849352"/>
              <a:gd name="connsiteY76-154" fmla="*/ 1955800 h 5327619"/>
              <a:gd name="connsiteX77-155" fmla="*/ 4065077 w 5849352"/>
              <a:gd name="connsiteY77-156" fmla="*/ 1981200 h 5327619"/>
              <a:gd name="connsiteX78-157" fmla="*/ 4090477 w 5849352"/>
              <a:gd name="connsiteY78-158" fmla="*/ 1964267 h 5327619"/>
              <a:gd name="connsiteX79-159" fmla="*/ 4115877 w 5849352"/>
              <a:gd name="connsiteY79-160" fmla="*/ 1972733 h 5327619"/>
              <a:gd name="connsiteX80-161" fmla="*/ 4166677 w 5849352"/>
              <a:gd name="connsiteY80-162" fmla="*/ 2015067 h 5327619"/>
              <a:gd name="connsiteX81-163" fmla="*/ 4175143 w 5849352"/>
              <a:gd name="connsiteY81-164" fmla="*/ 2048933 h 5327619"/>
              <a:gd name="connsiteX82-165" fmla="*/ 4217477 w 5849352"/>
              <a:gd name="connsiteY82-166" fmla="*/ 2091267 h 5327619"/>
              <a:gd name="connsiteX83-167" fmla="*/ 4242877 w 5849352"/>
              <a:gd name="connsiteY83-168" fmla="*/ 2116667 h 5327619"/>
              <a:gd name="connsiteX84-169" fmla="*/ 4344477 w 5849352"/>
              <a:gd name="connsiteY84-170" fmla="*/ 2133600 h 5327619"/>
              <a:gd name="connsiteX85-171" fmla="*/ 4369877 w 5849352"/>
              <a:gd name="connsiteY85-172" fmla="*/ 2159000 h 5327619"/>
              <a:gd name="connsiteX86-173" fmla="*/ 4395277 w 5849352"/>
              <a:gd name="connsiteY86-174" fmla="*/ 2167467 h 5327619"/>
              <a:gd name="connsiteX87-175" fmla="*/ 4522277 w 5849352"/>
              <a:gd name="connsiteY87-176" fmla="*/ 2184400 h 5327619"/>
              <a:gd name="connsiteX88-177" fmla="*/ 4547677 w 5849352"/>
              <a:gd name="connsiteY88-178" fmla="*/ 2209800 h 5327619"/>
              <a:gd name="connsiteX89-179" fmla="*/ 4615410 w 5849352"/>
              <a:gd name="connsiteY89-180" fmla="*/ 2226733 h 5327619"/>
              <a:gd name="connsiteX90-181" fmla="*/ 4683143 w 5849352"/>
              <a:gd name="connsiteY90-182" fmla="*/ 2218267 h 5327619"/>
              <a:gd name="connsiteX91-183" fmla="*/ 4784743 w 5849352"/>
              <a:gd name="connsiteY91-184" fmla="*/ 2209800 h 5327619"/>
              <a:gd name="connsiteX92-185" fmla="*/ 4818610 w 5849352"/>
              <a:gd name="connsiteY92-186" fmla="*/ 2192867 h 5327619"/>
              <a:gd name="connsiteX93-187" fmla="*/ 4844010 w 5849352"/>
              <a:gd name="connsiteY93-188" fmla="*/ 2201333 h 5327619"/>
              <a:gd name="connsiteX94-189" fmla="*/ 4894810 w 5849352"/>
              <a:gd name="connsiteY94-190" fmla="*/ 2260600 h 5327619"/>
              <a:gd name="connsiteX95-191" fmla="*/ 4877877 w 5849352"/>
              <a:gd name="connsiteY95-192" fmla="*/ 2286000 h 5327619"/>
              <a:gd name="connsiteX96-193" fmla="*/ 4852477 w 5849352"/>
              <a:gd name="connsiteY96-194" fmla="*/ 2294467 h 5327619"/>
              <a:gd name="connsiteX97-195" fmla="*/ 4835543 w 5849352"/>
              <a:gd name="connsiteY97-196" fmla="*/ 2311400 h 5327619"/>
              <a:gd name="connsiteX98-197" fmla="*/ 4793210 w 5849352"/>
              <a:gd name="connsiteY98-198" fmla="*/ 2387600 h 5327619"/>
              <a:gd name="connsiteX99-199" fmla="*/ 4767810 w 5849352"/>
              <a:gd name="connsiteY99-200" fmla="*/ 2404533 h 5327619"/>
              <a:gd name="connsiteX100-201" fmla="*/ 4784743 w 5849352"/>
              <a:gd name="connsiteY100-202" fmla="*/ 2429933 h 5327619"/>
              <a:gd name="connsiteX101-203" fmla="*/ 4810143 w 5849352"/>
              <a:gd name="connsiteY101-204" fmla="*/ 2438400 h 5327619"/>
              <a:gd name="connsiteX102-205" fmla="*/ 4835543 w 5849352"/>
              <a:gd name="connsiteY102-206" fmla="*/ 2455333 h 5327619"/>
              <a:gd name="connsiteX103-207" fmla="*/ 4852477 w 5849352"/>
              <a:gd name="connsiteY103-208" fmla="*/ 2472267 h 5327619"/>
              <a:gd name="connsiteX104-209" fmla="*/ 4903277 w 5849352"/>
              <a:gd name="connsiteY104-210" fmla="*/ 2489200 h 5327619"/>
              <a:gd name="connsiteX105-211" fmla="*/ 4928677 w 5849352"/>
              <a:gd name="connsiteY105-212" fmla="*/ 2497667 h 5327619"/>
              <a:gd name="connsiteX106-213" fmla="*/ 4979477 w 5849352"/>
              <a:gd name="connsiteY106-214" fmla="*/ 2523067 h 5327619"/>
              <a:gd name="connsiteX107-215" fmla="*/ 5030277 w 5849352"/>
              <a:gd name="connsiteY107-216" fmla="*/ 2548467 h 5327619"/>
              <a:gd name="connsiteX108-217" fmla="*/ 5055677 w 5849352"/>
              <a:gd name="connsiteY108-218" fmla="*/ 2573867 h 5327619"/>
              <a:gd name="connsiteX109-219" fmla="*/ 5182677 w 5849352"/>
              <a:gd name="connsiteY109-220" fmla="*/ 2599267 h 5327619"/>
              <a:gd name="connsiteX110-221" fmla="*/ 5241943 w 5849352"/>
              <a:gd name="connsiteY110-222" fmla="*/ 2616200 h 5327619"/>
              <a:gd name="connsiteX111-223" fmla="*/ 5267343 w 5849352"/>
              <a:gd name="connsiteY111-224" fmla="*/ 2624667 h 5327619"/>
              <a:gd name="connsiteX112-225" fmla="*/ 5284277 w 5849352"/>
              <a:gd name="connsiteY112-226" fmla="*/ 2641600 h 5327619"/>
              <a:gd name="connsiteX113-227" fmla="*/ 5360477 w 5849352"/>
              <a:gd name="connsiteY113-228" fmla="*/ 2683933 h 5327619"/>
              <a:gd name="connsiteX114-229" fmla="*/ 5428210 w 5849352"/>
              <a:gd name="connsiteY114-230" fmla="*/ 2692400 h 5327619"/>
              <a:gd name="connsiteX115-231" fmla="*/ 5453610 w 5849352"/>
              <a:gd name="connsiteY115-232" fmla="*/ 2717800 h 5327619"/>
              <a:gd name="connsiteX116-233" fmla="*/ 5470543 w 5849352"/>
              <a:gd name="connsiteY116-234" fmla="*/ 2743200 h 5327619"/>
              <a:gd name="connsiteX117-235" fmla="*/ 5495943 w 5849352"/>
              <a:gd name="connsiteY117-236" fmla="*/ 2760133 h 5327619"/>
              <a:gd name="connsiteX118-237" fmla="*/ 5538277 w 5849352"/>
              <a:gd name="connsiteY118-238" fmla="*/ 2802467 h 5327619"/>
              <a:gd name="connsiteX119-239" fmla="*/ 5572143 w 5849352"/>
              <a:gd name="connsiteY119-240" fmla="*/ 2810933 h 5327619"/>
              <a:gd name="connsiteX120-241" fmla="*/ 5597543 w 5849352"/>
              <a:gd name="connsiteY120-242" fmla="*/ 2827867 h 5327619"/>
              <a:gd name="connsiteX121-243" fmla="*/ 5699143 w 5849352"/>
              <a:gd name="connsiteY121-244" fmla="*/ 2844800 h 5327619"/>
              <a:gd name="connsiteX122-245" fmla="*/ 5775343 w 5849352"/>
              <a:gd name="connsiteY122-246" fmla="*/ 2904067 h 5327619"/>
              <a:gd name="connsiteX123-247" fmla="*/ 5834610 w 5849352"/>
              <a:gd name="connsiteY123-248" fmla="*/ 2921000 h 5327619"/>
              <a:gd name="connsiteX124-249" fmla="*/ 5834610 w 5849352"/>
              <a:gd name="connsiteY124-250" fmla="*/ 3115733 h 5327619"/>
              <a:gd name="connsiteX125-251" fmla="*/ 5800743 w 5849352"/>
              <a:gd name="connsiteY125-252" fmla="*/ 3200400 h 5327619"/>
              <a:gd name="connsiteX126-253" fmla="*/ 5809210 w 5849352"/>
              <a:gd name="connsiteY126-254" fmla="*/ 3285067 h 5327619"/>
              <a:gd name="connsiteX127-255" fmla="*/ 5783810 w 5849352"/>
              <a:gd name="connsiteY127-256" fmla="*/ 3276600 h 5327619"/>
              <a:gd name="connsiteX128-257" fmla="*/ 5775343 w 5849352"/>
              <a:gd name="connsiteY128-258" fmla="*/ 3251200 h 5327619"/>
              <a:gd name="connsiteX129-259" fmla="*/ 5758410 w 5849352"/>
              <a:gd name="connsiteY129-260" fmla="*/ 3225800 h 5327619"/>
              <a:gd name="connsiteX130-261" fmla="*/ 5733010 w 5849352"/>
              <a:gd name="connsiteY130-262" fmla="*/ 3175000 h 5327619"/>
              <a:gd name="connsiteX131-263" fmla="*/ 5682210 w 5849352"/>
              <a:gd name="connsiteY131-264" fmla="*/ 3149600 h 5327619"/>
              <a:gd name="connsiteX132-265" fmla="*/ 5656810 w 5849352"/>
              <a:gd name="connsiteY132-266" fmla="*/ 3132667 h 5327619"/>
              <a:gd name="connsiteX133-267" fmla="*/ 5606010 w 5849352"/>
              <a:gd name="connsiteY133-268" fmla="*/ 3115733 h 5327619"/>
              <a:gd name="connsiteX134-269" fmla="*/ 5445143 w 5849352"/>
              <a:gd name="connsiteY134-270" fmla="*/ 3098800 h 5327619"/>
              <a:gd name="connsiteX135-271" fmla="*/ 5419743 w 5849352"/>
              <a:gd name="connsiteY135-272" fmla="*/ 3073400 h 5327619"/>
              <a:gd name="connsiteX136-273" fmla="*/ 5394343 w 5849352"/>
              <a:gd name="connsiteY136-274" fmla="*/ 3056467 h 5327619"/>
              <a:gd name="connsiteX137-275" fmla="*/ 5377410 w 5849352"/>
              <a:gd name="connsiteY137-276" fmla="*/ 3031067 h 5327619"/>
              <a:gd name="connsiteX138-277" fmla="*/ 5360477 w 5849352"/>
              <a:gd name="connsiteY138-278" fmla="*/ 3014133 h 5327619"/>
              <a:gd name="connsiteX139-279" fmla="*/ 5233477 w 5849352"/>
              <a:gd name="connsiteY139-280" fmla="*/ 3022600 h 5327619"/>
              <a:gd name="connsiteX140-281" fmla="*/ 5216543 w 5849352"/>
              <a:gd name="connsiteY140-282" fmla="*/ 3039533 h 5327619"/>
              <a:gd name="connsiteX141-283" fmla="*/ 5182677 w 5849352"/>
              <a:gd name="connsiteY141-284" fmla="*/ 3107267 h 5327619"/>
              <a:gd name="connsiteX142-285" fmla="*/ 5157277 w 5849352"/>
              <a:gd name="connsiteY142-286" fmla="*/ 3158067 h 5327619"/>
              <a:gd name="connsiteX143-287" fmla="*/ 5140343 w 5849352"/>
              <a:gd name="connsiteY143-288" fmla="*/ 3225800 h 5327619"/>
              <a:gd name="connsiteX144-289" fmla="*/ 5123410 w 5849352"/>
              <a:gd name="connsiteY144-290" fmla="*/ 3251200 h 5327619"/>
              <a:gd name="connsiteX145-291" fmla="*/ 5114943 w 5849352"/>
              <a:gd name="connsiteY145-292" fmla="*/ 3285067 h 5327619"/>
              <a:gd name="connsiteX146-293" fmla="*/ 5131877 w 5849352"/>
              <a:gd name="connsiteY146-294" fmla="*/ 3352800 h 5327619"/>
              <a:gd name="connsiteX147-295" fmla="*/ 5123410 w 5849352"/>
              <a:gd name="connsiteY147-296" fmla="*/ 3395133 h 5327619"/>
              <a:gd name="connsiteX148-297" fmla="*/ 5089543 w 5849352"/>
              <a:gd name="connsiteY148-298" fmla="*/ 3437467 h 5327619"/>
              <a:gd name="connsiteX149-299" fmla="*/ 5098010 w 5849352"/>
              <a:gd name="connsiteY149-300" fmla="*/ 3496733 h 5327619"/>
              <a:gd name="connsiteX150-301" fmla="*/ 5157277 w 5849352"/>
              <a:gd name="connsiteY150-302" fmla="*/ 3539067 h 5327619"/>
              <a:gd name="connsiteX151-303" fmla="*/ 5199610 w 5849352"/>
              <a:gd name="connsiteY151-304" fmla="*/ 3547533 h 5327619"/>
              <a:gd name="connsiteX152-305" fmla="*/ 5241943 w 5849352"/>
              <a:gd name="connsiteY152-306" fmla="*/ 3581400 h 5327619"/>
              <a:gd name="connsiteX153-307" fmla="*/ 5267343 w 5849352"/>
              <a:gd name="connsiteY153-308" fmla="*/ 3572933 h 5327619"/>
              <a:gd name="connsiteX154-309" fmla="*/ 5318143 w 5849352"/>
              <a:gd name="connsiteY154-310" fmla="*/ 3564467 h 5327619"/>
              <a:gd name="connsiteX155-311" fmla="*/ 5368943 w 5849352"/>
              <a:gd name="connsiteY155-312" fmla="*/ 3598333 h 5327619"/>
              <a:gd name="connsiteX156-313" fmla="*/ 5411277 w 5849352"/>
              <a:gd name="connsiteY156-314" fmla="*/ 3666067 h 5327619"/>
              <a:gd name="connsiteX157-315" fmla="*/ 5428210 w 5849352"/>
              <a:gd name="connsiteY157-316" fmla="*/ 3835400 h 5327619"/>
              <a:gd name="connsiteX158-317" fmla="*/ 5436677 w 5849352"/>
              <a:gd name="connsiteY158-318" fmla="*/ 3860800 h 5327619"/>
              <a:gd name="connsiteX159-319" fmla="*/ 5301210 w 5849352"/>
              <a:gd name="connsiteY159-320" fmla="*/ 3920067 h 5327619"/>
              <a:gd name="connsiteX160-321" fmla="*/ 5275810 w 5849352"/>
              <a:gd name="connsiteY160-322" fmla="*/ 3937000 h 5327619"/>
              <a:gd name="connsiteX161-323" fmla="*/ 5216543 w 5849352"/>
              <a:gd name="connsiteY161-324" fmla="*/ 3970867 h 5327619"/>
              <a:gd name="connsiteX162-325" fmla="*/ 5199610 w 5849352"/>
              <a:gd name="connsiteY162-326" fmla="*/ 3996267 h 5327619"/>
              <a:gd name="connsiteX163-327" fmla="*/ 5174210 w 5849352"/>
              <a:gd name="connsiteY163-328" fmla="*/ 4021667 h 5327619"/>
              <a:gd name="connsiteX164-329" fmla="*/ 5165743 w 5849352"/>
              <a:gd name="connsiteY164-330" fmla="*/ 4047067 h 5327619"/>
              <a:gd name="connsiteX165-331" fmla="*/ 5157277 w 5849352"/>
              <a:gd name="connsiteY165-332" fmla="*/ 4241800 h 5327619"/>
              <a:gd name="connsiteX166-333" fmla="*/ 5106477 w 5849352"/>
              <a:gd name="connsiteY166-334" fmla="*/ 4275667 h 5327619"/>
              <a:gd name="connsiteX167-335" fmla="*/ 5089543 w 5849352"/>
              <a:gd name="connsiteY167-336" fmla="*/ 4292600 h 5327619"/>
              <a:gd name="connsiteX168-337" fmla="*/ 5123410 w 5849352"/>
              <a:gd name="connsiteY168-338" fmla="*/ 4301067 h 5327619"/>
              <a:gd name="connsiteX169-339" fmla="*/ 5089543 w 5849352"/>
              <a:gd name="connsiteY169-340" fmla="*/ 4351867 h 5327619"/>
              <a:gd name="connsiteX170-341" fmla="*/ 5038743 w 5849352"/>
              <a:gd name="connsiteY170-342" fmla="*/ 4385733 h 5327619"/>
              <a:gd name="connsiteX171-343" fmla="*/ 5021810 w 5849352"/>
              <a:gd name="connsiteY171-344" fmla="*/ 4411133 h 5327619"/>
              <a:gd name="connsiteX172-345" fmla="*/ 5004877 w 5849352"/>
              <a:gd name="connsiteY172-346" fmla="*/ 4428067 h 5327619"/>
              <a:gd name="connsiteX173-347" fmla="*/ 4987943 w 5849352"/>
              <a:gd name="connsiteY173-348" fmla="*/ 4478867 h 5327619"/>
              <a:gd name="connsiteX174-349" fmla="*/ 4971010 w 5849352"/>
              <a:gd name="connsiteY174-350" fmla="*/ 4504267 h 5327619"/>
              <a:gd name="connsiteX175-351" fmla="*/ 4962543 w 5849352"/>
              <a:gd name="connsiteY175-352" fmla="*/ 4529667 h 5327619"/>
              <a:gd name="connsiteX176-353" fmla="*/ 4928677 w 5849352"/>
              <a:gd name="connsiteY176-354" fmla="*/ 4538133 h 5327619"/>
              <a:gd name="connsiteX177-355" fmla="*/ 4860943 w 5849352"/>
              <a:gd name="connsiteY177-356" fmla="*/ 4563533 h 5327619"/>
              <a:gd name="connsiteX178-357" fmla="*/ 4784743 w 5849352"/>
              <a:gd name="connsiteY178-358" fmla="*/ 4555067 h 5327619"/>
              <a:gd name="connsiteX179-359" fmla="*/ 4767810 w 5849352"/>
              <a:gd name="connsiteY179-360" fmla="*/ 4538133 h 5327619"/>
              <a:gd name="connsiteX180-361" fmla="*/ 4750877 w 5849352"/>
              <a:gd name="connsiteY180-362" fmla="*/ 4487333 h 5327619"/>
              <a:gd name="connsiteX181-363" fmla="*/ 4733943 w 5849352"/>
              <a:gd name="connsiteY181-364" fmla="*/ 4419600 h 5327619"/>
              <a:gd name="connsiteX182-365" fmla="*/ 4683143 w 5849352"/>
              <a:gd name="connsiteY182-366" fmla="*/ 4453467 h 5327619"/>
              <a:gd name="connsiteX183-367" fmla="*/ 4632343 w 5849352"/>
              <a:gd name="connsiteY183-368" fmla="*/ 4504267 h 5327619"/>
              <a:gd name="connsiteX184-369" fmla="*/ 4615410 w 5849352"/>
              <a:gd name="connsiteY184-370" fmla="*/ 4555067 h 5327619"/>
              <a:gd name="connsiteX185-371" fmla="*/ 4581543 w 5849352"/>
              <a:gd name="connsiteY185-372" fmla="*/ 4605867 h 5327619"/>
              <a:gd name="connsiteX186-373" fmla="*/ 4564610 w 5849352"/>
              <a:gd name="connsiteY186-374" fmla="*/ 4631267 h 5327619"/>
              <a:gd name="connsiteX187-375" fmla="*/ 4547677 w 5849352"/>
              <a:gd name="connsiteY187-376" fmla="*/ 4682067 h 5327619"/>
              <a:gd name="connsiteX188-377" fmla="*/ 4505343 w 5849352"/>
              <a:gd name="connsiteY188-378" fmla="*/ 4758267 h 5327619"/>
              <a:gd name="connsiteX189-379" fmla="*/ 4513810 w 5849352"/>
              <a:gd name="connsiteY189-380" fmla="*/ 4817533 h 5327619"/>
              <a:gd name="connsiteX190-381" fmla="*/ 4522277 w 5849352"/>
              <a:gd name="connsiteY190-382" fmla="*/ 4893733 h 5327619"/>
              <a:gd name="connsiteX191-383" fmla="*/ 4556143 w 5849352"/>
              <a:gd name="connsiteY191-384" fmla="*/ 4961467 h 5327619"/>
              <a:gd name="connsiteX192-385" fmla="*/ 4598477 w 5849352"/>
              <a:gd name="connsiteY192-386" fmla="*/ 4969933 h 5327619"/>
              <a:gd name="connsiteX193-387" fmla="*/ 4573077 w 5849352"/>
              <a:gd name="connsiteY193-388" fmla="*/ 5020733 h 5327619"/>
              <a:gd name="connsiteX194-389" fmla="*/ 4581543 w 5849352"/>
              <a:gd name="connsiteY194-390" fmla="*/ 5046133 h 5327619"/>
              <a:gd name="connsiteX195-391" fmla="*/ 4623877 w 5849352"/>
              <a:gd name="connsiteY195-392" fmla="*/ 5088467 h 5327619"/>
              <a:gd name="connsiteX196-393" fmla="*/ 4564610 w 5849352"/>
              <a:gd name="connsiteY196-394" fmla="*/ 5130800 h 5327619"/>
              <a:gd name="connsiteX197-395" fmla="*/ 4539210 w 5849352"/>
              <a:gd name="connsiteY197-396" fmla="*/ 5139267 h 5327619"/>
              <a:gd name="connsiteX198-397" fmla="*/ 4547677 w 5849352"/>
              <a:gd name="connsiteY198-398" fmla="*/ 5291667 h 5327619"/>
              <a:gd name="connsiteX199-399" fmla="*/ 4539210 w 5849352"/>
              <a:gd name="connsiteY199-400" fmla="*/ 5325533 h 5327619"/>
              <a:gd name="connsiteX200-401" fmla="*/ 4479943 w 5849352"/>
              <a:gd name="connsiteY200-402" fmla="*/ 5317067 h 5327619"/>
              <a:gd name="connsiteX201-403" fmla="*/ 4420677 w 5849352"/>
              <a:gd name="connsiteY201-404" fmla="*/ 5300133 h 5327619"/>
              <a:gd name="connsiteX202-405" fmla="*/ 4352943 w 5849352"/>
              <a:gd name="connsiteY202-406" fmla="*/ 5291667 h 5327619"/>
              <a:gd name="connsiteX203-407" fmla="*/ 4268277 w 5849352"/>
              <a:gd name="connsiteY203-408" fmla="*/ 5266267 h 5327619"/>
              <a:gd name="connsiteX204-409" fmla="*/ 4234410 w 5849352"/>
              <a:gd name="connsiteY204-410" fmla="*/ 5257800 h 5327619"/>
              <a:gd name="connsiteX205-411" fmla="*/ 4217477 w 5849352"/>
              <a:gd name="connsiteY205-412" fmla="*/ 5232400 h 5327619"/>
              <a:gd name="connsiteX206-413" fmla="*/ 4175143 w 5849352"/>
              <a:gd name="connsiteY206-414" fmla="*/ 5198533 h 5327619"/>
              <a:gd name="connsiteX207-415" fmla="*/ 4158210 w 5849352"/>
              <a:gd name="connsiteY207-416" fmla="*/ 5173133 h 5327619"/>
              <a:gd name="connsiteX208-417" fmla="*/ 4082010 w 5849352"/>
              <a:gd name="connsiteY208-418" fmla="*/ 5105400 h 5327619"/>
              <a:gd name="connsiteX209-419" fmla="*/ 4031210 w 5849352"/>
              <a:gd name="connsiteY209-420" fmla="*/ 5088467 h 5327619"/>
              <a:gd name="connsiteX210-421" fmla="*/ 3980410 w 5849352"/>
              <a:gd name="connsiteY210-422" fmla="*/ 5071533 h 5327619"/>
              <a:gd name="connsiteX211-423" fmla="*/ 3955010 w 5849352"/>
              <a:gd name="connsiteY211-424" fmla="*/ 5063067 h 5327619"/>
              <a:gd name="connsiteX212-425" fmla="*/ 3921143 w 5849352"/>
              <a:gd name="connsiteY212-426" fmla="*/ 5054600 h 5327619"/>
              <a:gd name="connsiteX213-427" fmla="*/ 3861877 w 5849352"/>
              <a:gd name="connsiteY213-428" fmla="*/ 5037667 h 5327619"/>
              <a:gd name="connsiteX214-429" fmla="*/ 3785677 w 5849352"/>
              <a:gd name="connsiteY214-430" fmla="*/ 4978400 h 5327619"/>
              <a:gd name="connsiteX215-431" fmla="*/ 3751810 w 5849352"/>
              <a:gd name="connsiteY215-432" fmla="*/ 4969933 h 5327619"/>
              <a:gd name="connsiteX216-433" fmla="*/ 3701010 w 5849352"/>
              <a:gd name="connsiteY216-434" fmla="*/ 4953000 h 5327619"/>
              <a:gd name="connsiteX217-435" fmla="*/ 3667143 w 5849352"/>
              <a:gd name="connsiteY217-436" fmla="*/ 4927600 h 5327619"/>
              <a:gd name="connsiteX218-437" fmla="*/ 3633277 w 5849352"/>
              <a:gd name="connsiteY218-438" fmla="*/ 4919133 h 5327619"/>
              <a:gd name="connsiteX219-439" fmla="*/ 3565543 w 5849352"/>
              <a:gd name="connsiteY219-440" fmla="*/ 4868333 h 5327619"/>
              <a:gd name="connsiteX220-441" fmla="*/ 3506277 w 5849352"/>
              <a:gd name="connsiteY220-442" fmla="*/ 4859867 h 5327619"/>
              <a:gd name="connsiteX221-443" fmla="*/ 3480877 w 5849352"/>
              <a:gd name="connsiteY221-444" fmla="*/ 4851400 h 5327619"/>
              <a:gd name="connsiteX222-445" fmla="*/ 3463943 w 5849352"/>
              <a:gd name="connsiteY222-446" fmla="*/ 4834467 h 5327619"/>
              <a:gd name="connsiteX223-447" fmla="*/ 3404677 w 5849352"/>
              <a:gd name="connsiteY223-448" fmla="*/ 4800600 h 5327619"/>
              <a:gd name="connsiteX224-449" fmla="*/ 3362343 w 5849352"/>
              <a:gd name="connsiteY224-450" fmla="*/ 4792133 h 5327619"/>
              <a:gd name="connsiteX225-451" fmla="*/ 3303077 w 5849352"/>
              <a:gd name="connsiteY225-452" fmla="*/ 4766733 h 5327619"/>
              <a:gd name="connsiteX226-453" fmla="*/ 3286143 w 5849352"/>
              <a:gd name="connsiteY226-454" fmla="*/ 4741333 h 5327619"/>
              <a:gd name="connsiteX227-455" fmla="*/ 3235343 w 5849352"/>
              <a:gd name="connsiteY227-456" fmla="*/ 4715933 h 5327619"/>
              <a:gd name="connsiteX228-457" fmla="*/ 3218410 w 5849352"/>
              <a:gd name="connsiteY228-458" fmla="*/ 4622800 h 5327619"/>
              <a:gd name="connsiteX229-459" fmla="*/ 3226877 w 5849352"/>
              <a:gd name="connsiteY229-460" fmla="*/ 4580467 h 5327619"/>
              <a:gd name="connsiteX230-461" fmla="*/ 3277677 w 5849352"/>
              <a:gd name="connsiteY230-462" fmla="*/ 4546600 h 5327619"/>
              <a:gd name="connsiteX231-463" fmla="*/ 3320010 w 5849352"/>
              <a:gd name="connsiteY231-464" fmla="*/ 4495800 h 5327619"/>
              <a:gd name="connsiteX232-465" fmla="*/ 3345410 w 5849352"/>
              <a:gd name="connsiteY232-466" fmla="*/ 4487333 h 5327619"/>
              <a:gd name="connsiteX233-467" fmla="*/ 3387743 w 5849352"/>
              <a:gd name="connsiteY233-468" fmla="*/ 4495800 h 5327619"/>
              <a:gd name="connsiteX234-469" fmla="*/ 3396210 w 5849352"/>
              <a:gd name="connsiteY234-470" fmla="*/ 4521200 h 5327619"/>
              <a:gd name="connsiteX235-471" fmla="*/ 3430077 w 5849352"/>
              <a:gd name="connsiteY235-472" fmla="*/ 4538133 h 5327619"/>
              <a:gd name="connsiteX236-473" fmla="*/ 3506277 w 5849352"/>
              <a:gd name="connsiteY236-474" fmla="*/ 4495800 h 5327619"/>
              <a:gd name="connsiteX237-475" fmla="*/ 3531677 w 5849352"/>
              <a:gd name="connsiteY237-476" fmla="*/ 4470400 h 5327619"/>
              <a:gd name="connsiteX238-477" fmla="*/ 3540143 w 5849352"/>
              <a:gd name="connsiteY238-478" fmla="*/ 4445000 h 5327619"/>
              <a:gd name="connsiteX239-479" fmla="*/ 3590943 w 5849352"/>
              <a:gd name="connsiteY239-480" fmla="*/ 4445000 h 5327619"/>
              <a:gd name="connsiteX240-481" fmla="*/ 3633277 w 5849352"/>
              <a:gd name="connsiteY240-482" fmla="*/ 4478867 h 5327619"/>
              <a:gd name="connsiteX241-483" fmla="*/ 3658677 w 5849352"/>
              <a:gd name="connsiteY241-484" fmla="*/ 4487333 h 5327619"/>
              <a:gd name="connsiteX242-485" fmla="*/ 3692543 w 5849352"/>
              <a:gd name="connsiteY242-486" fmla="*/ 4504267 h 5327619"/>
              <a:gd name="connsiteX243-487" fmla="*/ 3717943 w 5849352"/>
              <a:gd name="connsiteY243-488" fmla="*/ 4521200 h 5327619"/>
              <a:gd name="connsiteX244-489" fmla="*/ 3751810 w 5849352"/>
              <a:gd name="connsiteY244-490" fmla="*/ 4529667 h 5327619"/>
              <a:gd name="connsiteX245-491" fmla="*/ 3777210 w 5849352"/>
              <a:gd name="connsiteY245-492" fmla="*/ 4546600 h 5327619"/>
              <a:gd name="connsiteX246-493" fmla="*/ 3878810 w 5849352"/>
              <a:gd name="connsiteY246-494" fmla="*/ 4572000 h 5327619"/>
              <a:gd name="connsiteX247-495" fmla="*/ 3946543 w 5849352"/>
              <a:gd name="connsiteY247-496" fmla="*/ 4563533 h 5327619"/>
              <a:gd name="connsiteX248-497" fmla="*/ 3980410 w 5849352"/>
              <a:gd name="connsiteY248-498" fmla="*/ 4529667 h 5327619"/>
              <a:gd name="connsiteX249-499" fmla="*/ 4234410 w 5849352"/>
              <a:gd name="connsiteY249-500" fmla="*/ 4521200 h 5327619"/>
              <a:gd name="connsiteX250-501" fmla="*/ 4259810 w 5849352"/>
              <a:gd name="connsiteY250-502" fmla="*/ 4504267 h 5327619"/>
              <a:gd name="connsiteX251-503" fmla="*/ 4293677 w 5849352"/>
              <a:gd name="connsiteY251-504" fmla="*/ 4470400 h 5327619"/>
              <a:gd name="connsiteX252-505" fmla="*/ 4488410 w 5849352"/>
              <a:gd name="connsiteY252-506" fmla="*/ 4436533 h 5327619"/>
              <a:gd name="connsiteX253-507" fmla="*/ 4530743 w 5849352"/>
              <a:gd name="connsiteY253-508" fmla="*/ 4428067 h 5327619"/>
              <a:gd name="connsiteX254-509" fmla="*/ 4547677 w 5849352"/>
              <a:gd name="connsiteY254-510" fmla="*/ 4402667 h 5327619"/>
              <a:gd name="connsiteX255-511" fmla="*/ 4573077 w 5849352"/>
              <a:gd name="connsiteY255-512" fmla="*/ 4394200 h 5327619"/>
              <a:gd name="connsiteX256-513" fmla="*/ 4649277 w 5849352"/>
              <a:gd name="connsiteY256-514" fmla="*/ 4385733 h 5327619"/>
              <a:gd name="connsiteX257-515" fmla="*/ 4759343 w 5849352"/>
              <a:gd name="connsiteY257-516" fmla="*/ 4377267 h 5327619"/>
              <a:gd name="connsiteX258-517" fmla="*/ 4793210 w 5849352"/>
              <a:gd name="connsiteY258-518" fmla="*/ 4368800 h 5327619"/>
              <a:gd name="connsiteX259-519" fmla="*/ 4844010 w 5849352"/>
              <a:gd name="connsiteY259-520" fmla="*/ 4309533 h 5327619"/>
              <a:gd name="connsiteX260-521" fmla="*/ 4852477 w 5849352"/>
              <a:gd name="connsiteY260-522" fmla="*/ 4284133 h 5327619"/>
              <a:gd name="connsiteX261-523" fmla="*/ 4835543 w 5849352"/>
              <a:gd name="connsiteY261-524" fmla="*/ 4207933 h 5327619"/>
              <a:gd name="connsiteX262-525" fmla="*/ 4810143 w 5849352"/>
              <a:gd name="connsiteY262-526" fmla="*/ 4157133 h 5327619"/>
              <a:gd name="connsiteX263-527" fmla="*/ 4818610 w 5849352"/>
              <a:gd name="connsiteY263-528" fmla="*/ 4114800 h 5327619"/>
              <a:gd name="connsiteX264-529" fmla="*/ 4844010 w 5849352"/>
              <a:gd name="connsiteY264-530" fmla="*/ 4097867 h 5327619"/>
              <a:gd name="connsiteX265-531" fmla="*/ 4928677 w 5849352"/>
              <a:gd name="connsiteY265-532" fmla="*/ 4080933 h 5327619"/>
              <a:gd name="connsiteX266-533" fmla="*/ 4954077 w 5849352"/>
              <a:gd name="connsiteY266-534" fmla="*/ 4064000 h 5327619"/>
              <a:gd name="connsiteX267-535" fmla="*/ 5004877 w 5849352"/>
              <a:gd name="connsiteY267-536" fmla="*/ 4047067 h 5327619"/>
              <a:gd name="connsiteX268-537" fmla="*/ 4996410 w 5849352"/>
              <a:gd name="connsiteY268-538" fmla="*/ 3979333 h 5327619"/>
              <a:gd name="connsiteX269-539" fmla="*/ 4971010 w 5849352"/>
              <a:gd name="connsiteY269-540" fmla="*/ 3970867 h 5327619"/>
              <a:gd name="connsiteX270-541" fmla="*/ 4937143 w 5849352"/>
              <a:gd name="connsiteY270-542" fmla="*/ 3928533 h 5327619"/>
              <a:gd name="connsiteX271-543" fmla="*/ 4911743 w 5849352"/>
              <a:gd name="connsiteY271-544" fmla="*/ 3852333 h 5327619"/>
              <a:gd name="connsiteX272-545" fmla="*/ 4903277 w 5849352"/>
              <a:gd name="connsiteY272-546" fmla="*/ 3826933 h 5327619"/>
              <a:gd name="connsiteX273-547" fmla="*/ 4894810 w 5849352"/>
              <a:gd name="connsiteY273-548" fmla="*/ 3801533 h 5327619"/>
              <a:gd name="connsiteX274-549" fmla="*/ 4877877 w 5849352"/>
              <a:gd name="connsiteY274-550" fmla="*/ 3725333 h 5327619"/>
              <a:gd name="connsiteX275-551" fmla="*/ 4835543 w 5849352"/>
              <a:gd name="connsiteY275-552" fmla="*/ 3674533 h 5327619"/>
              <a:gd name="connsiteX276-553" fmla="*/ 4810143 w 5849352"/>
              <a:gd name="connsiteY276-554" fmla="*/ 3623733 h 5327619"/>
              <a:gd name="connsiteX277-555" fmla="*/ 4793210 w 5849352"/>
              <a:gd name="connsiteY277-556" fmla="*/ 3598333 h 5327619"/>
              <a:gd name="connsiteX278-557" fmla="*/ 4776277 w 5849352"/>
              <a:gd name="connsiteY278-558" fmla="*/ 3547533 h 5327619"/>
              <a:gd name="connsiteX279-559" fmla="*/ 4767810 w 5849352"/>
              <a:gd name="connsiteY279-560" fmla="*/ 3462867 h 5327619"/>
              <a:gd name="connsiteX280-561" fmla="*/ 4750877 w 5849352"/>
              <a:gd name="connsiteY280-562" fmla="*/ 3412067 h 5327619"/>
              <a:gd name="connsiteX281-563" fmla="*/ 4733943 w 5849352"/>
              <a:gd name="connsiteY281-564" fmla="*/ 3352800 h 5327619"/>
              <a:gd name="connsiteX282-565" fmla="*/ 4708543 w 5849352"/>
              <a:gd name="connsiteY282-566" fmla="*/ 3302000 h 5327619"/>
              <a:gd name="connsiteX283-567" fmla="*/ 4666210 w 5849352"/>
              <a:gd name="connsiteY283-568" fmla="*/ 3293533 h 5327619"/>
              <a:gd name="connsiteX284-569" fmla="*/ 4573077 w 5849352"/>
              <a:gd name="connsiteY284-570" fmla="*/ 3302000 h 5327619"/>
              <a:gd name="connsiteX285-571" fmla="*/ 4556143 w 5849352"/>
              <a:gd name="connsiteY285-572" fmla="*/ 3327400 h 5327619"/>
              <a:gd name="connsiteX286-573" fmla="*/ 4530743 w 5849352"/>
              <a:gd name="connsiteY286-574" fmla="*/ 3344333 h 5327619"/>
              <a:gd name="connsiteX287-575" fmla="*/ 4496877 w 5849352"/>
              <a:gd name="connsiteY287-576" fmla="*/ 3335867 h 5327619"/>
              <a:gd name="connsiteX288-577" fmla="*/ 4488410 w 5849352"/>
              <a:gd name="connsiteY288-578" fmla="*/ 3310467 h 5327619"/>
              <a:gd name="connsiteX289-579" fmla="*/ 4471477 w 5849352"/>
              <a:gd name="connsiteY289-580" fmla="*/ 3293533 h 5327619"/>
              <a:gd name="connsiteX290-581" fmla="*/ 4463010 w 5849352"/>
              <a:gd name="connsiteY290-582" fmla="*/ 3259667 h 5327619"/>
              <a:gd name="connsiteX291-583" fmla="*/ 4446077 w 5849352"/>
              <a:gd name="connsiteY291-584" fmla="*/ 3242733 h 5327619"/>
              <a:gd name="connsiteX292-585" fmla="*/ 4369877 w 5849352"/>
              <a:gd name="connsiteY292-586" fmla="*/ 3217333 h 5327619"/>
              <a:gd name="connsiteX293-587" fmla="*/ 4344477 w 5849352"/>
              <a:gd name="connsiteY293-588" fmla="*/ 3200400 h 5327619"/>
              <a:gd name="connsiteX294-589" fmla="*/ 4336010 w 5849352"/>
              <a:gd name="connsiteY294-590" fmla="*/ 3175000 h 5327619"/>
              <a:gd name="connsiteX295-591" fmla="*/ 4327543 w 5849352"/>
              <a:gd name="connsiteY295-592" fmla="*/ 3064933 h 5327619"/>
              <a:gd name="connsiteX296-593" fmla="*/ 4285210 w 5849352"/>
              <a:gd name="connsiteY296-594" fmla="*/ 3014133 h 5327619"/>
              <a:gd name="connsiteX297-595" fmla="*/ 4234410 w 5849352"/>
              <a:gd name="connsiteY297-596" fmla="*/ 2980267 h 5327619"/>
              <a:gd name="connsiteX298-597" fmla="*/ 4082010 w 5849352"/>
              <a:gd name="connsiteY298-598" fmla="*/ 2988733 h 5327619"/>
              <a:gd name="connsiteX299-599" fmla="*/ 4031210 w 5849352"/>
              <a:gd name="connsiteY299-600" fmla="*/ 3005667 h 5327619"/>
              <a:gd name="connsiteX300-601" fmla="*/ 4048143 w 5849352"/>
              <a:gd name="connsiteY300-602" fmla="*/ 2963333 h 5327619"/>
              <a:gd name="connsiteX301-603" fmla="*/ 4039677 w 5849352"/>
              <a:gd name="connsiteY301-604" fmla="*/ 2912533 h 5327619"/>
              <a:gd name="connsiteX302-605" fmla="*/ 4014277 w 5849352"/>
              <a:gd name="connsiteY302-606" fmla="*/ 2904067 h 5327619"/>
              <a:gd name="connsiteX303-607" fmla="*/ 3895743 w 5849352"/>
              <a:gd name="connsiteY303-608" fmla="*/ 2895600 h 5327619"/>
              <a:gd name="connsiteX304-609" fmla="*/ 3878810 w 5849352"/>
              <a:gd name="connsiteY304-610" fmla="*/ 2751667 h 5327619"/>
              <a:gd name="connsiteX305-611" fmla="*/ 3861877 w 5849352"/>
              <a:gd name="connsiteY305-612" fmla="*/ 2726267 h 5327619"/>
              <a:gd name="connsiteX306-613" fmla="*/ 3828010 w 5849352"/>
              <a:gd name="connsiteY306-614" fmla="*/ 2658533 h 5327619"/>
              <a:gd name="connsiteX307-615" fmla="*/ 3794143 w 5849352"/>
              <a:gd name="connsiteY307-616" fmla="*/ 2616200 h 5327619"/>
              <a:gd name="connsiteX308-617" fmla="*/ 3641743 w 5849352"/>
              <a:gd name="connsiteY308-618" fmla="*/ 2590800 h 5327619"/>
              <a:gd name="connsiteX309-619" fmla="*/ 3582477 w 5849352"/>
              <a:gd name="connsiteY309-620" fmla="*/ 2573867 h 5327619"/>
              <a:gd name="connsiteX310-621" fmla="*/ 3531677 w 5849352"/>
              <a:gd name="connsiteY310-622" fmla="*/ 2556933 h 5327619"/>
              <a:gd name="connsiteX311-623" fmla="*/ 3574010 w 5849352"/>
              <a:gd name="connsiteY311-624" fmla="*/ 2514600 h 5327619"/>
              <a:gd name="connsiteX312-625" fmla="*/ 3548610 w 5849352"/>
              <a:gd name="connsiteY312-626" fmla="*/ 2523067 h 5327619"/>
              <a:gd name="connsiteX313-627" fmla="*/ 3523210 w 5849352"/>
              <a:gd name="connsiteY313-628" fmla="*/ 2531533 h 5327619"/>
              <a:gd name="connsiteX314-629" fmla="*/ 3548610 w 5849352"/>
              <a:gd name="connsiteY314-630" fmla="*/ 2506133 h 5327619"/>
              <a:gd name="connsiteX315-631" fmla="*/ 3574010 w 5849352"/>
              <a:gd name="connsiteY315-632" fmla="*/ 2497667 h 5327619"/>
              <a:gd name="connsiteX316-633" fmla="*/ 3582477 w 5849352"/>
              <a:gd name="connsiteY316-634" fmla="*/ 2463800 h 5327619"/>
              <a:gd name="connsiteX317-635" fmla="*/ 3607877 w 5849352"/>
              <a:gd name="connsiteY317-636" fmla="*/ 2421467 h 5327619"/>
              <a:gd name="connsiteX318-637" fmla="*/ 3607877 w 5849352"/>
              <a:gd name="connsiteY318-638" fmla="*/ 2336800 h 5327619"/>
              <a:gd name="connsiteX319-639" fmla="*/ 3574010 w 5849352"/>
              <a:gd name="connsiteY319-640" fmla="*/ 2302933 h 5327619"/>
              <a:gd name="connsiteX320-641" fmla="*/ 3523210 w 5849352"/>
              <a:gd name="connsiteY320-642" fmla="*/ 2260600 h 5327619"/>
              <a:gd name="connsiteX321-643" fmla="*/ 3480877 w 5849352"/>
              <a:gd name="connsiteY321-644" fmla="*/ 2209800 h 5327619"/>
              <a:gd name="connsiteX322-645" fmla="*/ 3455477 w 5849352"/>
              <a:gd name="connsiteY322-646" fmla="*/ 2192867 h 5327619"/>
              <a:gd name="connsiteX323-647" fmla="*/ 3438543 w 5849352"/>
              <a:gd name="connsiteY323-648" fmla="*/ 2175933 h 5327619"/>
              <a:gd name="connsiteX324-649" fmla="*/ 3413143 w 5849352"/>
              <a:gd name="connsiteY324-650" fmla="*/ 2167467 h 5327619"/>
              <a:gd name="connsiteX325-651" fmla="*/ 3294610 w 5849352"/>
              <a:gd name="connsiteY325-652" fmla="*/ 2150533 h 5327619"/>
              <a:gd name="connsiteX326-653" fmla="*/ 3243810 w 5849352"/>
              <a:gd name="connsiteY326-654" fmla="*/ 2125133 h 5327619"/>
              <a:gd name="connsiteX327-655" fmla="*/ 3252277 w 5849352"/>
              <a:gd name="connsiteY327-656" fmla="*/ 2091267 h 5327619"/>
              <a:gd name="connsiteX328-657" fmla="*/ 3218410 w 5849352"/>
              <a:gd name="connsiteY328-658" fmla="*/ 2082800 h 5327619"/>
              <a:gd name="connsiteX329-659" fmla="*/ 3193010 w 5849352"/>
              <a:gd name="connsiteY329-660" fmla="*/ 2032000 h 5327619"/>
              <a:gd name="connsiteX330-661" fmla="*/ 3176077 w 5849352"/>
              <a:gd name="connsiteY330-662" fmla="*/ 1998133 h 5327619"/>
              <a:gd name="connsiteX331-663" fmla="*/ 3167610 w 5849352"/>
              <a:gd name="connsiteY331-664" fmla="*/ 1972733 h 5327619"/>
              <a:gd name="connsiteX332-665" fmla="*/ 3142210 w 5849352"/>
              <a:gd name="connsiteY332-666" fmla="*/ 1955800 h 5327619"/>
              <a:gd name="connsiteX333-667" fmla="*/ 3116810 w 5849352"/>
              <a:gd name="connsiteY333-668" fmla="*/ 1930400 h 5327619"/>
              <a:gd name="connsiteX334-669" fmla="*/ 3082943 w 5849352"/>
              <a:gd name="connsiteY334-670" fmla="*/ 1854200 h 5327619"/>
              <a:gd name="connsiteX335-671" fmla="*/ 3066010 w 5849352"/>
              <a:gd name="connsiteY335-672" fmla="*/ 1828800 h 5327619"/>
              <a:gd name="connsiteX336-673" fmla="*/ 3057543 w 5849352"/>
              <a:gd name="connsiteY336-674" fmla="*/ 1794933 h 5327619"/>
              <a:gd name="connsiteX337-675" fmla="*/ 2972877 w 5849352"/>
              <a:gd name="connsiteY337-676" fmla="*/ 1727200 h 5327619"/>
              <a:gd name="connsiteX338-677" fmla="*/ 2947477 w 5849352"/>
              <a:gd name="connsiteY338-678" fmla="*/ 1710267 h 5327619"/>
              <a:gd name="connsiteX339-679" fmla="*/ 2828943 w 5849352"/>
              <a:gd name="connsiteY339-680" fmla="*/ 1667933 h 5327619"/>
              <a:gd name="connsiteX340-681" fmla="*/ 2803543 w 5849352"/>
              <a:gd name="connsiteY340-682" fmla="*/ 1676400 h 5327619"/>
              <a:gd name="connsiteX341-683" fmla="*/ 2795077 w 5849352"/>
              <a:gd name="connsiteY341-684" fmla="*/ 1727200 h 5327619"/>
              <a:gd name="connsiteX342-685" fmla="*/ 2786610 w 5849352"/>
              <a:gd name="connsiteY342-686" fmla="*/ 1752600 h 5327619"/>
              <a:gd name="connsiteX343-687" fmla="*/ 2744277 w 5849352"/>
              <a:gd name="connsiteY343-688" fmla="*/ 1794933 h 5327619"/>
              <a:gd name="connsiteX344-689" fmla="*/ 2718877 w 5849352"/>
              <a:gd name="connsiteY344-690" fmla="*/ 1845733 h 5327619"/>
              <a:gd name="connsiteX345-691" fmla="*/ 2693477 w 5849352"/>
              <a:gd name="connsiteY345-692" fmla="*/ 1921933 h 5327619"/>
              <a:gd name="connsiteX346-693" fmla="*/ 2685010 w 5849352"/>
              <a:gd name="connsiteY346-694" fmla="*/ 1947333 h 5327619"/>
              <a:gd name="connsiteX347-695" fmla="*/ 2651143 w 5849352"/>
              <a:gd name="connsiteY347-696" fmla="*/ 1955800 h 5327619"/>
              <a:gd name="connsiteX348-697" fmla="*/ 2591877 w 5849352"/>
              <a:gd name="connsiteY348-698" fmla="*/ 1947333 h 5327619"/>
              <a:gd name="connsiteX349-699" fmla="*/ 2566477 w 5849352"/>
              <a:gd name="connsiteY349-700" fmla="*/ 1938867 h 5327619"/>
              <a:gd name="connsiteX350-701" fmla="*/ 2549543 w 5849352"/>
              <a:gd name="connsiteY350-702" fmla="*/ 1913467 h 5327619"/>
              <a:gd name="connsiteX351-703" fmla="*/ 2558010 w 5849352"/>
              <a:gd name="connsiteY351-704" fmla="*/ 1888067 h 5327619"/>
              <a:gd name="connsiteX352-705" fmla="*/ 2532610 w 5849352"/>
              <a:gd name="connsiteY352-706" fmla="*/ 1794933 h 5327619"/>
              <a:gd name="connsiteX353-707" fmla="*/ 2507210 w 5849352"/>
              <a:gd name="connsiteY353-708" fmla="*/ 1786467 h 5327619"/>
              <a:gd name="connsiteX354-709" fmla="*/ 2498743 w 5849352"/>
              <a:gd name="connsiteY354-710" fmla="*/ 1761067 h 5327619"/>
              <a:gd name="connsiteX355-711" fmla="*/ 2447943 w 5849352"/>
              <a:gd name="connsiteY355-712" fmla="*/ 1701800 h 5327619"/>
              <a:gd name="connsiteX356-713" fmla="*/ 2431010 w 5849352"/>
              <a:gd name="connsiteY356-714" fmla="*/ 1676400 h 5327619"/>
              <a:gd name="connsiteX357-715" fmla="*/ 2422543 w 5849352"/>
              <a:gd name="connsiteY357-716" fmla="*/ 1634067 h 5327619"/>
              <a:gd name="connsiteX358-717" fmla="*/ 2414077 w 5849352"/>
              <a:gd name="connsiteY358-718" fmla="*/ 1608667 h 5327619"/>
              <a:gd name="connsiteX359-719" fmla="*/ 2278610 w 5849352"/>
              <a:gd name="connsiteY359-720" fmla="*/ 1583267 h 5327619"/>
              <a:gd name="connsiteX360-721" fmla="*/ 2287077 w 5849352"/>
              <a:gd name="connsiteY360-722" fmla="*/ 1540933 h 5327619"/>
              <a:gd name="connsiteX361-723" fmla="*/ 2320943 w 5849352"/>
              <a:gd name="connsiteY361-724" fmla="*/ 1490133 h 5327619"/>
              <a:gd name="connsiteX362-725" fmla="*/ 2304010 w 5849352"/>
              <a:gd name="connsiteY362-726" fmla="*/ 1405467 h 5327619"/>
              <a:gd name="connsiteX363-727" fmla="*/ 2278610 w 5849352"/>
              <a:gd name="connsiteY363-728" fmla="*/ 1388533 h 5327619"/>
              <a:gd name="connsiteX364-729" fmla="*/ 2253210 w 5849352"/>
              <a:gd name="connsiteY364-730" fmla="*/ 1320800 h 5327619"/>
              <a:gd name="connsiteX365-731" fmla="*/ 2227810 w 5849352"/>
              <a:gd name="connsiteY365-732" fmla="*/ 1303867 h 5327619"/>
              <a:gd name="connsiteX366-733" fmla="*/ 2210877 w 5849352"/>
              <a:gd name="connsiteY366-734" fmla="*/ 1253067 h 5327619"/>
              <a:gd name="connsiteX367-735" fmla="*/ 2202410 w 5849352"/>
              <a:gd name="connsiteY367-736" fmla="*/ 1227667 h 5327619"/>
              <a:gd name="connsiteX368-737" fmla="*/ 2193943 w 5849352"/>
              <a:gd name="connsiteY368-738" fmla="*/ 1193800 h 5327619"/>
              <a:gd name="connsiteX369-739" fmla="*/ 2177010 w 5849352"/>
              <a:gd name="connsiteY369-740" fmla="*/ 1143000 h 5327619"/>
              <a:gd name="connsiteX370-741" fmla="*/ 2168543 w 5849352"/>
              <a:gd name="connsiteY370-742" fmla="*/ 1092200 h 5327619"/>
              <a:gd name="connsiteX371-743" fmla="*/ 2160077 w 5849352"/>
              <a:gd name="connsiteY371-744" fmla="*/ 1058333 h 5327619"/>
              <a:gd name="connsiteX372-745" fmla="*/ 1804477 w 5849352"/>
              <a:gd name="connsiteY372-746" fmla="*/ 770467 h 5327619"/>
              <a:gd name="connsiteX373-747" fmla="*/ 1321877 w 5849352"/>
              <a:gd name="connsiteY373-748" fmla="*/ 524933 h 5327619"/>
              <a:gd name="connsiteX374-749" fmla="*/ 653010 w 5849352"/>
              <a:gd name="connsiteY374-750" fmla="*/ 211667 h 5327619"/>
              <a:gd name="connsiteX375-751" fmla="*/ 9543 w 5849352"/>
              <a:gd name="connsiteY375-752" fmla="*/ 0 h 5327619"/>
              <a:gd name="connsiteX376-753" fmla="*/ 119610 w 5849352"/>
              <a:gd name="connsiteY376-754" fmla="*/ 118533 h 5327619"/>
              <a:gd name="connsiteX377-755" fmla="*/ 221210 w 5849352"/>
              <a:gd name="connsiteY377-756" fmla="*/ 177800 h 5327619"/>
              <a:gd name="connsiteX378-757" fmla="*/ 246610 w 5849352"/>
              <a:gd name="connsiteY378-758" fmla="*/ 194733 h 5327619"/>
              <a:gd name="connsiteX379-759" fmla="*/ 322810 w 5849352"/>
              <a:gd name="connsiteY379-760" fmla="*/ 254000 h 5327619"/>
              <a:gd name="connsiteX380-761" fmla="*/ 390543 w 5849352"/>
              <a:gd name="connsiteY380-762" fmla="*/ 313267 h 5327619"/>
              <a:gd name="connsiteX381-763" fmla="*/ 475210 w 5849352"/>
              <a:gd name="connsiteY381-764" fmla="*/ 381000 h 5327619"/>
              <a:gd name="connsiteX382-765" fmla="*/ 534477 w 5849352"/>
              <a:gd name="connsiteY382-766" fmla="*/ 414867 h 5327619"/>
              <a:gd name="connsiteX383-767" fmla="*/ 686877 w 5849352"/>
              <a:gd name="connsiteY383-768" fmla="*/ 482600 h 5327619"/>
              <a:gd name="connsiteX384-769" fmla="*/ 746143 w 5849352"/>
              <a:gd name="connsiteY384-770" fmla="*/ 508000 h 5327619"/>
              <a:gd name="connsiteX385-771" fmla="*/ 873143 w 5849352"/>
              <a:gd name="connsiteY385-772" fmla="*/ 567267 h 5327619"/>
              <a:gd name="connsiteX386-773" fmla="*/ 966277 w 5849352"/>
              <a:gd name="connsiteY386-774" fmla="*/ 601133 h 5327619"/>
              <a:gd name="connsiteX387-775" fmla="*/ 1017077 w 5849352"/>
              <a:gd name="connsiteY387-776" fmla="*/ 626533 h 5327619"/>
              <a:gd name="connsiteX388-777" fmla="*/ 1093277 w 5849352"/>
              <a:gd name="connsiteY388-778" fmla="*/ 651933 h 5327619"/>
              <a:gd name="connsiteX389-779" fmla="*/ 1161010 w 5849352"/>
              <a:gd name="connsiteY389-780" fmla="*/ 677333 h 5327619"/>
              <a:gd name="connsiteX390-781" fmla="*/ 1262610 w 5849352"/>
              <a:gd name="connsiteY390-782" fmla="*/ 719667 h 5327619"/>
              <a:gd name="connsiteX391-783" fmla="*/ 1423477 w 5849352"/>
              <a:gd name="connsiteY391-784" fmla="*/ 736600 h 5327619"/>
              <a:gd name="connsiteX392-785" fmla="*/ 1474277 w 5849352"/>
              <a:gd name="connsiteY392-786" fmla="*/ 745067 h 5327619"/>
              <a:gd name="connsiteX393-787" fmla="*/ 1575877 w 5849352"/>
              <a:gd name="connsiteY393-788" fmla="*/ 753533 h 5327619"/>
              <a:gd name="connsiteX394-789" fmla="*/ 1609743 w 5849352"/>
              <a:gd name="connsiteY394-790" fmla="*/ 770467 h 5327619"/>
              <a:gd name="connsiteX395-791" fmla="*/ 1643610 w 5849352"/>
              <a:gd name="connsiteY395-792" fmla="*/ 778933 h 5327619"/>
              <a:gd name="connsiteX396-793" fmla="*/ 1753677 w 5849352"/>
              <a:gd name="connsiteY396-794" fmla="*/ 804333 h 5327619"/>
              <a:gd name="connsiteX397-795" fmla="*/ 1855277 w 5849352"/>
              <a:gd name="connsiteY397-796" fmla="*/ 838200 h 5327619"/>
              <a:gd name="connsiteX398-797" fmla="*/ 1906077 w 5849352"/>
              <a:gd name="connsiteY398-798" fmla="*/ 855133 h 5327619"/>
              <a:gd name="connsiteX399-799" fmla="*/ 1948410 w 5849352"/>
              <a:gd name="connsiteY399-800" fmla="*/ 872067 h 5327619"/>
              <a:gd name="connsiteX400-801" fmla="*/ 2092343 w 5849352"/>
              <a:gd name="connsiteY400-802" fmla="*/ 905933 h 5327619"/>
              <a:gd name="connsiteX401-803" fmla="*/ 2109277 w 5849352"/>
              <a:gd name="connsiteY401-804" fmla="*/ 939800 h 5327619"/>
              <a:gd name="connsiteX0-805" fmla="*/ 2109277 w 5849352"/>
              <a:gd name="connsiteY0-806" fmla="*/ 939800 h 5327619"/>
              <a:gd name="connsiteX1-807" fmla="*/ 2117743 w 5849352"/>
              <a:gd name="connsiteY1-808" fmla="*/ 897467 h 5327619"/>
              <a:gd name="connsiteX2-809" fmla="*/ 2100810 w 5849352"/>
              <a:gd name="connsiteY2-810" fmla="*/ 880533 h 5327619"/>
              <a:gd name="connsiteX3-811" fmla="*/ 2066943 w 5849352"/>
              <a:gd name="connsiteY3-812" fmla="*/ 804333 h 5327619"/>
              <a:gd name="connsiteX4-813" fmla="*/ 2058477 w 5849352"/>
              <a:gd name="connsiteY4-814" fmla="*/ 778933 h 5327619"/>
              <a:gd name="connsiteX5-815" fmla="*/ 1990743 w 5849352"/>
              <a:gd name="connsiteY5-816" fmla="*/ 719667 h 5327619"/>
              <a:gd name="connsiteX6-817" fmla="*/ 1897610 w 5849352"/>
              <a:gd name="connsiteY6-818" fmla="*/ 694267 h 5327619"/>
              <a:gd name="connsiteX7-819" fmla="*/ 1872210 w 5849352"/>
              <a:gd name="connsiteY7-820" fmla="*/ 685800 h 5327619"/>
              <a:gd name="connsiteX8-821" fmla="*/ 1846810 w 5849352"/>
              <a:gd name="connsiteY8-822" fmla="*/ 660400 h 5327619"/>
              <a:gd name="connsiteX9-823" fmla="*/ 1838343 w 5849352"/>
              <a:gd name="connsiteY9-824" fmla="*/ 635000 h 5327619"/>
              <a:gd name="connsiteX10-825" fmla="*/ 1863743 w 5849352"/>
              <a:gd name="connsiteY10-826" fmla="*/ 499533 h 5327619"/>
              <a:gd name="connsiteX11-827" fmla="*/ 1855277 w 5849352"/>
              <a:gd name="connsiteY11-828" fmla="*/ 448733 h 5327619"/>
              <a:gd name="connsiteX12-829" fmla="*/ 1812943 w 5849352"/>
              <a:gd name="connsiteY12-830" fmla="*/ 423333 h 5327619"/>
              <a:gd name="connsiteX13-831" fmla="*/ 1787543 w 5849352"/>
              <a:gd name="connsiteY13-832" fmla="*/ 406400 h 5327619"/>
              <a:gd name="connsiteX14-833" fmla="*/ 1779077 w 5849352"/>
              <a:gd name="connsiteY14-834" fmla="*/ 304800 h 5327619"/>
              <a:gd name="connsiteX15-835" fmla="*/ 1787543 w 5849352"/>
              <a:gd name="connsiteY15-836" fmla="*/ 254000 h 5327619"/>
              <a:gd name="connsiteX16-837" fmla="*/ 1931477 w 5849352"/>
              <a:gd name="connsiteY16-838" fmla="*/ 270933 h 5327619"/>
              <a:gd name="connsiteX17-839" fmla="*/ 1948410 w 5849352"/>
              <a:gd name="connsiteY17-840" fmla="*/ 287867 h 5327619"/>
              <a:gd name="connsiteX18-841" fmla="*/ 2083877 w 5849352"/>
              <a:gd name="connsiteY18-842" fmla="*/ 262467 h 5327619"/>
              <a:gd name="connsiteX19-843" fmla="*/ 2117743 w 5849352"/>
              <a:gd name="connsiteY19-844" fmla="*/ 330200 h 5327619"/>
              <a:gd name="connsiteX20-845" fmla="*/ 2143143 w 5849352"/>
              <a:gd name="connsiteY20-846" fmla="*/ 338667 h 5327619"/>
              <a:gd name="connsiteX21-847" fmla="*/ 2219343 w 5849352"/>
              <a:gd name="connsiteY21-848" fmla="*/ 347133 h 5327619"/>
              <a:gd name="connsiteX22-849" fmla="*/ 2261677 w 5849352"/>
              <a:gd name="connsiteY22-850" fmla="*/ 381000 h 5327619"/>
              <a:gd name="connsiteX23-851" fmla="*/ 2287077 w 5849352"/>
              <a:gd name="connsiteY23-852" fmla="*/ 397933 h 5327619"/>
              <a:gd name="connsiteX24-853" fmla="*/ 2447943 w 5849352"/>
              <a:gd name="connsiteY24-854" fmla="*/ 389467 h 5327619"/>
              <a:gd name="connsiteX25-855" fmla="*/ 2464877 w 5849352"/>
              <a:gd name="connsiteY25-856" fmla="*/ 364067 h 5327619"/>
              <a:gd name="connsiteX26-857" fmla="*/ 2693477 w 5849352"/>
              <a:gd name="connsiteY26-858" fmla="*/ 381000 h 5327619"/>
              <a:gd name="connsiteX27-859" fmla="*/ 2718877 w 5849352"/>
              <a:gd name="connsiteY27-860" fmla="*/ 406400 h 5327619"/>
              <a:gd name="connsiteX28-861" fmla="*/ 2803543 w 5849352"/>
              <a:gd name="connsiteY28-862" fmla="*/ 406400 h 5327619"/>
              <a:gd name="connsiteX29-863" fmla="*/ 2828943 w 5849352"/>
              <a:gd name="connsiteY29-864" fmla="*/ 389467 h 5327619"/>
              <a:gd name="connsiteX30-865" fmla="*/ 2939010 w 5849352"/>
              <a:gd name="connsiteY30-866" fmla="*/ 372533 h 5327619"/>
              <a:gd name="connsiteX31-867" fmla="*/ 2989810 w 5849352"/>
              <a:gd name="connsiteY31-868" fmla="*/ 347133 h 5327619"/>
              <a:gd name="connsiteX32-869" fmla="*/ 3040610 w 5849352"/>
              <a:gd name="connsiteY32-870" fmla="*/ 355600 h 5327619"/>
              <a:gd name="connsiteX33-871" fmla="*/ 3066010 w 5849352"/>
              <a:gd name="connsiteY33-872" fmla="*/ 372533 h 5327619"/>
              <a:gd name="connsiteX34-873" fmla="*/ 3167610 w 5849352"/>
              <a:gd name="connsiteY34-874" fmla="*/ 372533 h 5327619"/>
              <a:gd name="connsiteX35-875" fmla="*/ 3176077 w 5849352"/>
              <a:gd name="connsiteY35-876" fmla="*/ 397933 h 5327619"/>
              <a:gd name="connsiteX36-877" fmla="*/ 3167610 w 5849352"/>
              <a:gd name="connsiteY36-878" fmla="*/ 431800 h 5327619"/>
              <a:gd name="connsiteX37-879" fmla="*/ 3116810 w 5849352"/>
              <a:gd name="connsiteY37-880" fmla="*/ 457200 h 5327619"/>
              <a:gd name="connsiteX38-881" fmla="*/ 3091410 w 5849352"/>
              <a:gd name="connsiteY38-882" fmla="*/ 474133 h 5327619"/>
              <a:gd name="connsiteX39-883" fmla="*/ 3082943 w 5849352"/>
              <a:gd name="connsiteY39-884" fmla="*/ 499533 h 5327619"/>
              <a:gd name="connsiteX40-885" fmla="*/ 3091410 w 5849352"/>
              <a:gd name="connsiteY40-886" fmla="*/ 711200 h 5327619"/>
              <a:gd name="connsiteX41-887" fmla="*/ 3108343 w 5849352"/>
              <a:gd name="connsiteY41-888" fmla="*/ 762000 h 5327619"/>
              <a:gd name="connsiteX42-889" fmla="*/ 3116810 w 5849352"/>
              <a:gd name="connsiteY42-890" fmla="*/ 787400 h 5327619"/>
              <a:gd name="connsiteX43-891" fmla="*/ 3133743 w 5849352"/>
              <a:gd name="connsiteY43-892" fmla="*/ 812800 h 5327619"/>
              <a:gd name="connsiteX44-893" fmla="*/ 3142210 w 5849352"/>
              <a:gd name="connsiteY44-894" fmla="*/ 838200 h 5327619"/>
              <a:gd name="connsiteX45-895" fmla="*/ 3193010 w 5849352"/>
              <a:gd name="connsiteY45-896" fmla="*/ 889000 h 5327619"/>
              <a:gd name="connsiteX46-897" fmla="*/ 3218410 w 5849352"/>
              <a:gd name="connsiteY46-898" fmla="*/ 914400 h 5327619"/>
              <a:gd name="connsiteX47-899" fmla="*/ 3252277 w 5849352"/>
              <a:gd name="connsiteY47-900" fmla="*/ 922867 h 5327619"/>
              <a:gd name="connsiteX48-901" fmla="*/ 3277677 w 5849352"/>
              <a:gd name="connsiteY48-902" fmla="*/ 948267 h 5327619"/>
              <a:gd name="connsiteX49-903" fmla="*/ 3328477 w 5849352"/>
              <a:gd name="connsiteY49-904" fmla="*/ 982133 h 5327619"/>
              <a:gd name="connsiteX50-905" fmla="*/ 3370810 w 5849352"/>
              <a:gd name="connsiteY50-906" fmla="*/ 1024467 h 5327619"/>
              <a:gd name="connsiteX51-907" fmla="*/ 3430077 w 5849352"/>
              <a:gd name="connsiteY51-908" fmla="*/ 1075267 h 5327619"/>
              <a:gd name="connsiteX52-909" fmla="*/ 3480877 w 5849352"/>
              <a:gd name="connsiteY52-910" fmla="*/ 1109133 h 5327619"/>
              <a:gd name="connsiteX53-911" fmla="*/ 3548610 w 5849352"/>
              <a:gd name="connsiteY53-912" fmla="*/ 1159933 h 5327619"/>
              <a:gd name="connsiteX54-913" fmla="*/ 3574010 w 5849352"/>
              <a:gd name="connsiteY54-914" fmla="*/ 1168400 h 5327619"/>
              <a:gd name="connsiteX55-915" fmla="*/ 3599410 w 5849352"/>
              <a:gd name="connsiteY55-916" fmla="*/ 1185333 h 5327619"/>
              <a:gd name="connsiteX56-917" fmla="*/ 3667143 w 5849352"/>
              <a:gd name="connsiteY56-918" fmla="*/ 1202267 h 5327619"/>
              <a:gd name="connsiteX57-919" fmla="*/ 3692543 w 5849352"/>
              <a:gd name="connsiteY57-920" fmla="*/ 1219200 h 5327619"/>
              <a:gd name="connsiteX58-921" fmla="*/ 3709477 w 5849352"/>
              <a:gd name="connsiteY58-922" fmla="*/ 1270000 h 5327619"/>
              <a:gd name="connsiteX59-923" fmla="*/ 3726410 w 5849352"/>
              <a:gd name="connsiteY59-924" fmla="*/ 1295400 h 5327619"/>
              <a:gd name="connsiteX60-925" fmla="*/ 3743343 w 5849352"/>
              <a:gd name="connsiteY60-926" fmla="*/ 1354667 h 5327619"/>
              <a:gd name="connsiteX61-927" fmla="*/ 3760277 w 5849352"/>
              <a:gd name="connsiteY61-928" fmla="*/ 1405467 h 5327619"/>
              <a:gd name="connsiteX62-929" fmla="*/ 3768743 w 5849352"/>
              <a:gd name="connsiteY62-930" fmla="*/ 1447800 h 5327619"/>
              <a:gd name="connsiteX63-931" fmla="*/ 3777210 w 5849352"/>
              <a:gd name="connsiteY63-932" fmla="*/ 1473200 h 5327619"/>
              <a:gd name="connsiteX64-933" fmla="*/ 3785677 w 5849352"/>
              <a:gd name="connsiteY64-934" fmla="*/ 1507067 h 5327619"/>
              <a:gd name="connsiteX65-935" fmla="*/ 3811077 w 5849352"/>
              <a:gd name="connsiteY65-936" fmla="*/ 1583267 h 5327619"/>
              <a:gd name="connsiteX66-937" fmla="*/ 3819543 w 5849352"/>
              <a:gd name="connsiteY66-938" fmla="*/ 1608667 h 5327619"/>
              <a:gd name="connsiteX67-939" fmla="*/ 3828010 w 5849352"/>
              <a:gd name="connsiteY67-940" fmla="*/ 1659467 h 5327619"/>
              <a:gd name="connsiteX68-941" fmla="*/ 3861877 w 5849352"/>
              <a:gd name="connsiteY68-942" fmla="*/ 1701800 h 5327619"/>
              <a:gd name="connsiteX69-943" fmla="*/ 3878810 w 5849352"/>
              <a:gd name="connsiteY69-944" fmla="*/ 1752600 h 5327619"/>
              <a:gd name="connsiteX70-945" fmla="*/ 3887277 w 5849352"/>
              <a:gd name="connsiteY70-946" fmla="*/ 1786467 h 5327619"/>
              <a:gd name="connsiteX71-947" fmla="*/ 3904210 w 5849352"/>
              <a:gd name="connsiteY71-948" fmla="*/ 1811867 h 5327619"/>
              <a:gd name="connsiteX72-949" fmla="*/ 3912677 w 5849352"/>
              <a:gd name="connsiteY72-950" fmla="*/ 1837267 h 5327619"/>
              <a:gd name="connsiteX73-951" fmla="*/ 3946543 w 5849352"/>
              <a:gd name="connsiteY73-952" fmla="*/ 1888067 h 5327619"/>
              <a:gd name="connsiteX74-953" fmla="*/ 3963477 w 5849352"/>
              <a:gd name="connsiteY74-954" fmla="*/ 1913467 h 5327619"/>
              <a:gd name="connsiteX75-955" fmla="*/ 3988877 w 5849352"/>
              <a:gd name="connsiteY75-956" fmla="*/ 1930400 h 5327619"/>
              <a:gd name="connsiteX76-957" fmla="*/ 4014277 w 5849352"/>
              <a:gd name="connsiteY76-958" fmla="*/ 1955800 h 5327619"/>
              <a:gd name="connsiteX77-959" fmla="*/ 4065077 w 5849352"/>
              <a:gd name="connsiteY77-960" fmla="*/ 1981200 h 5327619"/>
              <a:gd name="connsiteX78-961" fmla="*/ 4090477 w 5849352"/>
              <a:gd name="connsiteY78-962" fmla="*/ 1964267 h 5327619"/>
              <a:gd name="connsiteX79-963" fmla="*/ 4115877 w 5849352"/>
              <a:gd name="connsiteY79-964" fmla="*/ 1972733 h 5327619"/>
              <a:gd name="connsiteX80-965" fmla="*/ 4166677 w 5849352"/>
              <a:gd name="connsiteY80-966" fmla="*/ 2015067 h 5327619"/>
              <a:gd name="connsiteX81-967" fmla="*/ 4175143 w 5849352"/>
              <a:gd name="connsiteY81-968" fmla="*/ 2048933 h 5327619"/>
              <a:gd name="connsiteX82-969" fmla="*/ 4217477 w 5849352"/>
              <a:gd name="connsiteY82-970" fmla="*/ 2091267 h 5327619"/>
              <a:gd name="connsiteX83-971" fmla="*/ 4242877 w 5849352"/>
              <a:gd name="connsiteY83-972" fmla="*/ 2116667 h 5327619"/>
              <a:gd name="connsiteX84-973" fmla="*/ 4344477 w 5849352"/>
              <a:gd name="connsiteY84-974" fmla="*/ 2133600 h 5327619"/>
              <a:gd name="connsiteX85-975" fmla="*/ 4369877 w 5849352"/>
              <a:gd name="connsiteY85-976" fmla="*/ 2159000 h 5327619"/>
              <a:gd name="connsiteX86-977" fmla="*/ 4395277 w 5849352"/>
              <a:gd name="connsiteY86-978" fmla="*/ 2167467 h 5327619"/>
              <a:gd name="connsiteX87-979" fmla="*/ 4522277 w 5849352"/>
              <a:gd name="connsiteY87-980" fmla="*/ 2184400 h 5327619"/>
              <a:gd name="connsiteX88-981" fmla="*/ 4547677 w 5849352"/>
              <a:gd name="connsiteY88-982" fmla="*/ 2209800 h 5327619"/>
              <a:gd name="connsiteX89-983" fmla="*/ 4615410 w 5849352"/>
              <a:gd name="connsiteY89-984" fmla="*/ 2226733 h 5327619"/>
              <a:gd name="connsiteX90-985" fmla="*/ 4683143 w 5849352"/>
              <a:gd name="connsiteY90-986" fmla="*/ 2218267 h 5327619"/>
              <a:gd name="connsiteX91-987" fmla="*/ 4784743 w 5849352"/>
              <a:gd name="connsiteY91-988" fmla="*/ 2209800 h 5327619"/>
              <a:gd name="connsiteX92-989" fmla="*/ 4818610 w 5849352"/>
              <a:gd name="connsiteY92-990" fmla="*/ 2192867 h 5327619"/>
              <a:gd name="connsiteX93-991" fmla="*/ 4844010 w 5849352"/>
              <a:gd name="connsiteY93-992" fmla="*/ 2201333 h 5327619"/>
              <a:gd name="connsiteX94-993" fmla="*/ 4894810 w 5849352"/>
              <a:gd name="connsiteY94-994" fmla="*/ 2260600 h 5327619"/>
              <a:gd name="connsiteX95-995" fmla="*/ 4877877 w 5849352"/>
              <a:gd name="connsiteY95-996" fmla="*/ 2286000 h 5327619"/>
              <a:gd name="connsiteX96-997" fmla="*/ 4852477 w 5849352"/>
              <a:gd name="connsiteY96-998" fmla="*/ 2294467 h 5327619"/>
              <a:gd name="connsiteX97-999" fmla="*/ 4835543 w 5849352"/>
              <a:gd name="connsiteY97-1000" fmla="*/ 2311400 h 5327619"/>
              <a:gd name="connsiteX98-1001" fmla="*/ 4793210 w 5849352"/>
              <a:gd name="connsiteY98-1002" fmla="*/ 2387600 h 5327619"/>
              <a:gd name="connsiteX99-1003" fmla="*/ 4767810 w 5849352"/>
              <a:gd name="connsiteY99-1004" fmla="*/ 2404533 h 5327619"/>
              <a:gd name="connsiteX100-1005" fmla="*/ 4784743 w 5849352"/>
              <a:gd name="connsiteY100-1006" fmla="*/ 2429933 h 5327619"/>
              <a:gd name="connsiteX101-1007" fmla="*/ 4810143 w 5849352"/>
              <a:gd name="connsiteY101-1008" fmla="*/ 2438400 h 5327619"/>
              <a:gd name="connsiteX102-1009" fmla="*/ 4835543 w 5849352"/>
              <a:gd name="connsiteY102-1010" fmla="*/ 2455333 h 5327619"/>
              <a:gd name="connsiteX103-1011" fmla="*/ 4852477 w 5849352"/>
              <a:gd name="connsiteY103-1012" fmla="*/ 2472267 h 5327619"/>
              <a:gd name="connsiteX104-1013" fmla="*/ 4903277 w 5849352"/>
              <a:gd name="connsiteY104-1014" fmla="*/ 2489200 h 5327619"/>
              <a:gd name="connsiteX105-1015" fmla="*/ 4928677 w 5849352"/>
              <a:gd name="connsiteY105-1016" fmla="*/ 2497667 h 5327619"/>
              <a:gd name="connsiteX106-1017" fmla="*/ 4979477 w 5849352"/>
              <a:gd name="connsiteY106-1018" fmla="*/ 2523067 h 5327619"/>
              <a:gd name="connsiteX107-1019" fmla="*/ 5030277 w 5849352"/>
              <a:gd name="connsiteY107-1020" fmla="*/ 2548467 h 5327619"/>
              <a:gd name="connsiteX108-1021" fmla="*/ 5055677 w 5849352"/>
              <a:gd name="connsiteY108-1022" fmla="*/ 2573867 h 5327619"/>
              <a:gd name="connsiteX109-1023" fmla="*/ 5182677 w 5849352"/>
              <a:gd name="connsiteY109-1024" fmla="*/ 2599267 h 5327619"/>
              <a:gd name="connsiteX110-1025" fmla="*/ 5241943 w 5849352"/>
              <a:gd name="connsiteY110-1026" fmla="*/ 2616200 h 5327619"/>
              <a:gd name="connsiteX111-1027" fmla="*/ 5267343 w 5849352"/>
              <a:gd name="connsiteY111-1028" fmla="*/ 2624667 h 5327619"/>
              <a:gd name="connsiteX112-1029" fmla="*/ 5284277 w 5849352"/>
              <a:gd name="connsiteY112-1030" fmla="*/ 2641600 h 5327619"/>
              <a:gd name="connsiteX113-1031" fmla="*/ 5360477 w 5849352"/>
              <a:gd name="connsiteY113-1032" fmla="*/ 2683933 h 5327619"/>
              <a:gd name="connsiteX114-1033" fmla="*/ 5428210 w 5849352"/>
              <a:gd name="connsiteY114-1034" fmla="*/ 2692400 h 5327619"/>
              <a:gd name="connsiteX115-1035" fmla="*/ 5453610 w 5849352"/>
              <a:gd name="connsiteY115-1036" fmla="*/ 2717800 h 5327619"/>
              <a:gd name="connsiteX116-1037" fmla="*/ 5470543 w 5849352"/>
              <a:gd name="connsiteY116-1038" fmla="*/ 2743200 h 5327619"/>
              <a:gd name="connsiteX117-1039" fmla="*/ 5495943 w 5849352"/>
              <a:gd name="connsiteY117-1040" fmla="*/ 2760133 h 5327619"/>
              <a:gd name="connsiteX118-1041" fmla="*/ 5538277 w 5849352"/>
              <a:gd name="connsiteY118-1042" fmla="*/ 2802467 h 5327619"/>
              <a:gd name="connsiteX119-1043" fmla="*/ 5572143 w 5849352"/>
              <a:gd name="connsiteY119-1044" fmla="*/ 2810933 h 5327619"/>
              <a:gd name="connsiteX120-1045" fmla="*/ 5597543 w 5849352"/>
              <a:gd name="connsiteY120-1046" fmla="*/ 2827867 h 5327619"/>
              <a:gd name="connsiteX121-1047" fmla="*/ 5699143 w 5849352"/>
              <a:gd name="connsiteY121-1048" fmla="*/ 2844800 h 5327619"/>
              <a:gd name="connsiteX122-1049" fmla="*/ 5775343 w 5849352"/>
              <a:gd name="connsiteY122-1050" fmla="*/ 2904067 h 5327619"/>
              <a:gd name="connsiteX123-1051" fmla="*/ 5834610 w 5849352"/>
              <a:gd name="connsiteY123-1052" fmla="*/ 2921000 h 5327619"/>
              <a:gd name="connsiteX124-1053" fmla="*/ 5834610 w 5849352"/>
              <a:gd name="connsiteY124-1054" fmla="*/ 3115733 h 5327619"/>
              <a:gd name="connsiteX125-1055" fmla="*/ 5800743 w 5849352"/>
              <a:gd name="connsiteY125-1056" fmla="*/ 3200400 h 5327619"/>
              <a:gd name="connsiteX126-1057" fmla="*/ 5809210 w 5849352"/>
              <a:gd name="connsiteY126-1058" fmla="*/ 3285067 h 5327619"/>
              <a:gd name="connsiteX127-1059" fmla="*/ 5783810 w 5849352"/>
              <a:gd name="connsiteY127-1060" fmla="*/ 3276600 h 5327619"/>
              <a:gd name="connsiteX128-1061" fmla="*/ 5775343 w 5849352"/>
              <a:gd name="connsiteY128-1062" fmla="*/ 3251200 h 5327619"/>
              <a:gd name="connsiteX129-1063" fmla="*/ 5758410 w 5849352"/>
              <a:gd name="connsiteY129-1064" fmla="*/ 3225800 h 5327619"/>
              <a:gd name="connsiteX130-1065" fmla="*/ 5733010 w 5849352"/>
              <a:gd name="connsiteY130-1066" fmla="*/ 3175000 h 5327619"/>
              <a:gd name="connsiteX131-1067" fmla="*/ 5682210 w 5849352"/>
              <a:gd name="connsiteY131-1068" fmla="*/ 3149600 h 5327619"/>
              <a:gd name="connsiteX132-1069" fmla="*/ 5656810 w 5849352"/>
              <a:gd name="connsiteY132-1070" fmla="*/ 3132667 h 5327619"/>
              <a:gd name="connsiteX133-1071" fmla="*/ 5606010 w 5849352"/>
              <a:gd name="connsiteY133-1072" fmla="*/ 3115733 h 5327619"/>
              <a:gd name="connsiteX134-1073" fmla="*/ 5445143 w 5849352"/>
              <a:gd name="connsiteY134-1074" fmla="*/ 3098800 h 5327619"/>
              <a:gd name="connsiteX135-1075" fmla="*/ 5419743 w 5849352"/>
              <a:gd name="connsiteY135-1076" fmla="*/ 3073400 h 5327619"/>
              <a:gd name="connsiteX136-1077" fmla="*/ 5394343 w 5849352"/>
              <a:gd name="connsiteY136-1078" fmla="*/ 3056467 h 5327619"/>
              <a:gd name="connsiteX137-1079" fmla="*/ 5377410 w 5849352"/>
              <a:gd name="connsiteY137-1080" fmla="*/ 3031067 h 5327619"/>
              <a:gd name="connsiteX138-1081" fmla="*/ 5360477 w 5849352"/>
              <a:gd name="connsiteY138-1082" fmla="*/ 3014133 h 5327619"/>
              <a:gd name="connsiteX139-1083" fmla="*/ 5233477 w 5849352"/>
              <a:gd name="connsiteY139-1084" fmla="*/ 3022600 h 5327619"/>
              <a:gd name="connsiteX140-1085" fmla="*/ 5216543 w 5849352"/>
              <a:gd name="connsiteY140-1086" fmla="*/ 3039533 h 5327619"/>
              <a:gd name="connsiteX141-1087" fmla="*/ 5182677 w 5849352"/>
              <a:gd name="connsiteY141-1088" fmla="*/ 3107267 h 5327619"/>
              <a:gd name="connsiteX142-1089" fmla="*/ 5157277 w 5849352"/>
              <a:gd name="connsiteY142-1090" fmla="*/ 3158067 h 5327619"/>
              <a:gd name="connsiteX143-1091" fmla="*/ 5140343 w 5849352"/>
              <a:gd name="connsiteY143-1092" fmla="*/ 3225800 h 5327619"/>
              <a:gd name="connsiteX144-1093" fmla="*/ 5123410 w 5849352"/>
              <a:gd name="connsiteY144-1094" fmla="*/ 3251200 h 5327619"/>
              <a:gd name="connsiteX145-1095" fmla="*/ 5114943 w 5849352"/>
              <a:gd name="connsiteY145-1096" fmla="*/ 3285067 h 5327619"/>
              <a:gd name="connsiteX146-1097" fmla="*/ 5131877 w 5849352"/>
              <a:gd name="connsiteY146-1098" fmla="*/ 3352800 h 5327619"/>
              <a:gd name="connsiteX147-1099" fmla="*/ 5123410 w 5849352"/>
              <a:gd name="connsiteY147-1100" fmla="*/ 3395133 h 5327619"/>
              <a:gd name="connsiteX148-1101" fmla="*/ 5089543 w 5849352"/>
              <a:gd name="connsiteY148-1102" fmla="*/ 3437467 h 5327619"/>
              <a:gd name="connsiteX149-1103" fmla="*/ 5098010 w 5849352"/>
              <a:gd name="connsiteY149-1104" fmla="*/ 3496733 h 5327619"/>
              <a:gd name="connsiteX150-1105" fmla="*/ 5157277 w 5849352"/>
              <a:gd name="connsiteY150-1106" fmla="*/ 3539067 h 5327619"/>
              <a:gd name="connsiteX151-1107" fmla="*/ 5199610 w 5849352"/>
              <a:gd name="connsiteY151-1108" fmla="*/ 3547533 h 5327619"/>
              <a:gd name="connsiteX152-1109" fmla="*/ 5241943 w 5849352"/>
              <a:gd name="connsiteY152-1110" fmla="*/ 3581400 h 5327619"/>
              <a:gd name="connsiteX153-1111" fmla="*/ 5267343 w 5849352"/>
              <a:gd name="connsiteY153-1112" fmla="*/ 3572933 h 5327619"/>
              <a:gd name="connsiteX154-1113" fmla="*/ 5318143 w 5849352"/>
              <a:gd name="connsiteY154-1114" fmla="*/ 3564467 h 5327619"/>
              <a:gd name="connsiteX155-1115" fmla="*/ 5368943 w 5849352"/>
              <a:gd name="connsiteY155-1116" fmla="*/ 3598333 h 5327619"/>
              <a:gd name="connsiteX156-1117" fmla="*/ 5411277 w 5849352"/>
              <a:gd name="connsiteY156-1118" fmla="*/ 3666067 h 5327619"/>
              <a:gd name="connsiteX157-1119" fmla="*/ 5428210 w 5849352"/>
              <a:gd name="connsiteY157-1120" fmla="*/ 3835400 h 5327619"/>
              <a:gd name="connsiteX158-1121" fmla="*/ 5436677 w 5849352"/>
              <a:gd name="connsiteY158-1122" fmla="*/ 3860800 h 5327619"/>
              <a:gd name="connsiteX159-1123" fmla="*/ 5301210 w 5849352"/>
              <a:gd name="connsiteY159-1124" fmla="*/ 3920067 h 5327619"/>
              <a:gd name="connsiteX160-1125" fmla="*/ 5275810 w 5849352"/>
              <a:gd name="connsiteY160-1126" fmla="*/ 3937000 h 5327619"/>
              <a:gd name="connsiteX161-1127" fmla="*/ 5216543 w 5849352"/>
              <a:gd name="connsiteY161-1128" fmla="*/ 3970867 h 5327619"/>
              <a:gd name="connsiteX162-1129" fmla="*/ 5199610 w 5849352"/>
              <a:gd name="connsiteY162-1130" fmla="*/ 3996267 h 5327619"/>
              <a:gd name="connsiteX163-1131" fmla="*/ 5174210 w 5849352"/>
              <a:gd name="connsiteY163-1132" fmla="*/ 4021667 h 5327619"/>
              <a:gd name="connsiteX164-1133" fmla="*/ 5165743 w 5849352"/>
              <a:gd name="connsiteY164-1134" fmla="*/ 4047067 h 5327619"/>
              <a:gd name="connsiteX165-1135" fmla="*/ 5157277 w 5849352"/>
              <a:gd name="connsiteY165-1136" fmla="*/ 4241800 h 5327619"/>
              <a:gd name="connsiteX166-1137" fmla="*/ 5106477 w 5849352"/>
              <a:gd name="connsiteY166-1138" fmla="*/ 4275667 h 5327619"/>
              <a:gd name="connsiteX167-1139" fmla="*/ 5089543 w 5849352"/>
              <a:gd name="connsiteY167-1140" fmla="*/ 4292600 h 5327619"/>
              <a:gd name="connsiteX168-1141" fmla="*/ 5123410 w 5849352"/>
              <a:gd name="connsiteY168-1142" fmla="*/ 4301067 h 5327619"/>
              <a:gd name="connsiteX169-1143" fmla="*/ 5089543 w 5849352"/>
              <a:gd name="connsiteY169-1144" fmla="*/ 4351867 h 5327619"/>
              <a:gd name="connsiteX170-1145" fmla="*/ 5038743 w 5849352"/>
              <a:gd name="connsiteY170-1146" fmla="*/ 4385733 h 5327619"/>
              <a:gd name="connsiteX171-1147" fmla="*/ 5021810 w 5849352"/>
              <a:gd name="connsiteY171-1148" fmla="*/ 4411133 h 5327619"/>
              <a:gd name="connsiteX172-1149" fmla="*/ 5004877 w 5849352"/>
              <a:gd name="connsiteY172-1150" fmla="*/ 4428067 h 5327619"/>
              <a:gd name="connsiteX173-1151" fmla="*/ 4987943 w 5849352"/>
              <a:gd name="connsiteY173-1152" fmla="*/ 4478867 h 5327619"/>
              <a:gd name="connsiteX174-1153" fmla="*/ 4971010 w 5849352"/>
              <a:gd name="connsiteY174-1154" fmla="*/ 4504267 h 5327619"/>
              <a:gd name="connsiteX175-1155" fmla="*/ 4962543 w 5849352"/>
              <a:gd name="connsiteY175-1156" fmla="*/ 4529667 h 5327619"/>
              <a:gd name="connsiteX176-1157" fmla="*/ 4928677 w 5849352"/>
              <a:gd name="connsiteY176-1158" fmla="*/ 4538133 h 5327619"/>
              <a:gd name="connsiteX177-1159" fmla="*/ 4860943 w 5849352"/>
              <a:gd name="connsiteY177-1160" fmla="*/ 4563533 h 5327619"/>
              <a:gd name="connsiteX178-1161" fmla="*/ 4784743 w 5849352"/>
              <a:gd name="connsiteY178-1162" fmla="*/ 4555067 h 5327619"/>
              <a:gd name="connsiteX179-1163" fmla="*/ 4767810 w 5849352"/>
              <a:gd name="connsiteY179-1164" fmla="*/ 4538133 h 5327619"/>
              <a:gd name="connsiteX180-1165" fmla="*/ 4750877 w 5849352"/>
              <a:gd name="connsiteY180-1166" fmla="*/ 4487333 h 5327619"/>
              <a:gd name="connsiteX181-1167" fmla="*/ 4733943 w 5849352"/>
              <a:gd name="connsiteY181-1168" fmla="*/ 4419600 h 5327619"/>
              <a:gd name="connsiteX182-1169" fmla="*/ 4683143 w 5849352"/>
              <a:gd name="connsiteY182-1170" fmla="*/ 4453467 h 5327619"/>
              <a:gd name="connsiteX183-1171" fmla="*/ 4632343 w 5849352"/>
              <a:gd name="connsiteY183-1172" fmla="*/ 4504267 h 5327619"/>
              <a:gd name="connsiteX184-1173" fmla="*/ 4615410 w 5849352"/>
              <a:gd name="connsiteY184-1174" fmla="*/ 4555067 h 5327619"/>
              <a:gd name="connsiteX185-1175" fmla="*/ 4581543 w 5849352"/>
              <a:gd name="connsiteY185-1176" fmla="*/ 4605867 h 5327619"/>
              <a:gd name="connsiteX186-1177" fmla="*/ 4564610 w 5849352"/>
              <a:gd name="connsiteY186-1178" fmla="*/ 4631267 h 5327619"/>
              <a:gd name="connsiteX187-1179" fmla="*/ 4547677 w 5849352"/>
              <a:gd name="connsiteY187-1180" fmla="*/ 4682067 h 5327619"/>
              <a:gd name="connsiteX188-1181" fmla="*/ 4505343 w 5849352"/>
              <a:gd name="connsiteY188-1182" fmla="*/ 4758267 h 5327619"/>
              <a:gd name="connsiteX189-1183" fmla="*/ 4513810 w 5849352"/>
              <a:gd name="connsiteY189-1184" fmla="*/ 4817533 h 5327619"/>
              <a:gd name="connsiteX190-1185" fmla="*/ 4522277 w 5849352"/>
              <a:gd name="connsiteY190-1186" fmla="*/ 4893733 h 5327619"/>
              <a:gd name="connsiteX191-1187" fmla="*/ 4556143 w 5849352"/>
              <a:gd name="connsiteY191-1188" fmla="*/ 4961467 h 5327619"/>
              <a:gd name="connsiteX192-1189" fmla="*/ 4598477 w 5849352"/>
              <a:gd name="connsiteY192-1190" fmla="*/ 4969933 h 5327619"/>
              <a:gd name="connsiteX193-1191" fmla="*/ 4573077 w 5849352"/>
              <a:gd name="connsiteY193-1192" fmla="*/ 5020733 h 5327619"/>
              <a:gd name="connsiteX194-1193" fmla="*/ 4581543 w 5849352"/>
              <a:gd name="connsiteY194-1194" fmla="*/ 5046133 h 5327619"/>
              <a:gd name="connsiteX195-1195" fmla="*/ 4623877 w 5849352"/>
              <a:gd name="connsiteY195-1196" fmla="*/ 5088467 h 5327619"/>
              <a:gd name="connsiteX196-1197" fmla="*/ 4564610 w 5849352"/>
              <a:gd name="connsiteY196-1198" fmla="*/ 5130800 h 5327619"/>
              <a:gd name="connsiteX197-1199" fmla="*/ 4539210 w 5849352"/>
              <a:gd name="connsiteY197-1200" fmla="*/ 5139267 h 5327619"/>
              <a:gd name="connsiteX198-1201" fmla="*/ 4547677 w 5849352"/>
              <a:gd name="connsiteY198-1202" fmla="*/ 5291667 h 5327619"/>
              <a:gd name="connsiteX199-1203" fmla="*/ 4539210 w 5849352"/>
              <a:gd name="connsiteY199-1204" fmla="*/ 5325533 h 5327619"/>
              <a:gd name="connsiteX200-1205" fmla="*/ 4479943 w 5849352"/>
              <a:gd name="connsiteY200-1206" fmla="*/ 5317067 h 5327619"/>
              <a:gd name="connsiteX201-1207" fmla="*/ 4420677 w 5849352"/>
              <a:gd name="connsiteY201-1208" fmla="*/ 5300133 h 5327619"/>
              <a:gd name="connsiteX202-1209" fmla="*/ 4352943 w 5849352"/>
              <a:gd name="connsiteY202-1210" fmla="*/ 5291667 h 5327619"/>
              <a:gd name="connsiteX203-1211" fmla="*/ 4268277 w 5849352"/>
              <a:gd name="connsiteY203-1212" fmla="*/ 5266267 h 5327619"/>
              <a:gd name="connsiteX204-1213" fmla="*/ 4234410 w 5849352"/>
              <a:gd name="connsiteY204-1214" fmla="*/ 5257800 h 5327619"/>
              <a:gd name="connsiteX205-1215" fmla="*/ 4217477 w 5849352"/>
              <a:gd name="connsiteY205-1216" fmla="*/ 5232400 h 5327619"/>
              <a:gd name="connsiteX206-1217" fmla="*/ 4175143 w 5849352"/>
              <a:gd name="connsiteY206-1218" fmla="*/ 5198533 h 5327619"/>
              <a:gd name="connsiteX207-1219" fmla="*/ 4158210 w 5849352"/>
              <a:gd name="connsiteY207-1220" fmla="*/ 5173133 h 5327619"/>
              <a:gd name="connsiteX208-1221" fmla="*/ 4082010 w 5849352"/>
              <a:gd name="connsiteY208-1222" fmla="*/ 5105400 h 5327619"/>
              <a:gd name="connsiteX209-1223" fmla="*/ 4031210 w 5849352"/>
              <a:gd name="connsiteY209-1224" fmla="*/ 5088467 h 5327619"/>
              <a:gd name="connsiteX210-1225" fmla="*/ 3980410 w 5849352"/>
              <a:gd name="connsiteY210-1226" fmla="*/ 5071533 h 5327619"/>
              <a:gd name="connsiteX211-1227" fmla="*/ 3955010 w 5849352"/>
              <a:gd name="connsiteY211-1228" fmla="*/ 5063067 h 5327619"/>
              <a:gd name="connsiteX212-1229" fmla="*/ 3921143 w 5849352"/>
              <a:gd name="connsiteY212-1230" fmla="*/ 5054600 h 5327619"/>
              <a:gd name="connsiteX213-1231" fmla="*/ 3861877 w 5849352"/>
              <a:gd name="connsiteY213-1232" fmla="*/ 5037667 h 5327619"/>
              <a:gd name="connsiteX214-1233" fmla="*/ 3785677 w 5849352"/>
              <a:gd name="connsiteY214-1234" fmla="*/ 4978400 h 5327619"/>
              <a:gd name="connsiteX215-1235" fmla="*/ 3751810 w 5849352"/>
              <a:gd name="connsiteY215-1236" fmla="*/ 4969933 h 5327619"/>
              <a:gd name="connsiteX216-1237" fmla="*/ 3701010 w 5849352"/>
              <a:gd name="connsiteY216-1238" fmla="*/ 4953000 h 5327619"/>
              <a:gd name="connsiteX217-1239" fmla="*/ 3667143 w 5849352"/>
              <a:gd name="connsiteY217-1240" fmla="*/ 4927600 h 5327619"/>
              <a:gd name="connsiteX218-1241" fmla="*/ 3633277 w 5849352"/>
              <a:gd name="connsiteY218-1242" fmla="*/ 4919133 h 5327619"/>
              <a:gd name="connsiteX219-1243" fmla="*/ 3565543 w 5849352"/>
              <a:gd name="connsiteY219-1244" fmla="*/ 4868333 h 5327619"/>
              <a:gd name="connsiteX220-1245" fmla="*/ 3506277 w 5849352"/>
              <a:gd name="connsiteY220-1246" fmla="*/ 4859867 h 5327619"/>
              <a:gd name="connsiteX221-1247" fmla="*/ 3480877 w 5849352"/>
              <a:gd name="connsiteY221-1248" fmla="*/ 4851400 h 5327619"/>
              <a:gd name="connsiteX222-1249" fmla="*/ 3463943 w 5849352"/>
              <a:gd name="connsiteY222-1250" fmla="*/ 4834467 h 5327619"/>
              <a:gd name="connsiteX223-1251" fmla="*/ 3404677 w 5849352"/>
              <a:gd name="connsiteY223-1252" fmla="*/ 4800600 h 5327619"/>
              <a:gd name="connsiteX224-1253" fmla="*/ 3362343 w 5849352"/>
              <a:gd name="connsiteY224-1254" fmla="*/ 4792133 h 5327619"/>
              <a:gd name="connsiteX225-1255" fmla="*/ 3303077 w 5849352"/>
              <a:gd name="connsiteY225-1256" fmla="*/ 4766733 h 5327619"/>
              <a:gd name="connsiteX226-1257" fmla="*/ 3286143 w 5849352"/>
              <a:gd name="connsiteY226-1258" fmla="*/ 4741333 h 5327619"/>
              <a:gd name="connsiteX227-1259" fmla="*/ 3235343 w 5849352"/>
              <a:gd name="connsiteY227-1260" fmla="*/ 4715933 h 5327619"/>
              <a:gd name="connsiteX228-1261" fmla="*/ 3218410 w 5849352"/>
              <a:gd name="connsiteY228-1262" fmla="*/ 4622800 h 5327619"/>
              <a:gd name="connsiteX229-1263" fmla="*/ 3226877 w 5849352"/>
              <a:gd name="connsiteY229-1264" fmla="*/ 4580467 h 5327619"/>
              <a:gd name="connsiteX230-1265" fmla="*/ 3277677 w 5849352"/>
              <a:gd name="connsiteY230-1266" fmla="*/ 4546600 h 5327619"/>
              <a:gd name="connsiteX231-1267" fmla="*/ 3320010 w 5849352"/>
              <a:gd name="connsiteY231-1268" fmla="*/ 4495800 h 5327619"/>
              <a:gd name="connsiteX232-1269" fmla="*/ 3345410 w 5849352"/>
              <a:gd name="connsiteY232-1270" fmla="*/ 4487333 h 5327619"/>
              <a:gd name="connsiteX233-1271" fmla="*/ 3387743 w 5849352"/>
              <a:gd name="connsiteY233-1272" fmla="*/ 4495800 h 5327619"/>
              <a:gd name="connsiteX234-1273" fmla="*/ 3396210 w 5849352"/>
              <a:gd name="connsiteY234-1274" fmla="*/ 4521200 h 5327619"/>
              <a:gd name="connsiteX235-1275" fmla="*/ 3430077 w 5849352"/>
              <a:gd name="connsiteY235-1276" fmla="*/ 4538133 h 5327619"/>
              <a:gd name="connsiteX236-1277" fmla="*/ 3506277 w 5849352"/>
              <a:gd name="connsiteY236-1278" fmla="*/ 4495800 h 5327619"/>
              <a:gd name="connsiteX237-1279" fmla="*/ 3531677 w 5849352"/>
              <a:gd name="connsiteY237-1280" fmla="*/ 4470400 h 5327619"/>
              <a:gd name="connsiteX238-1281" fmla="*/ 3540143 w 5849352"/>
              <a:gd name="connsiteY238-1282" fmla="*/ 4445000 h 5327619"/>
              <a:gd name="connsiteX239-1283" fmla="*/ 3590943 w 5849352"/>
              <a:gd name="connsiteY239-1284" fmla="*/ 4445000 h 5327619"/>
              <a:gd name="connsiteX240-1285" fmla="*/ 3633277 w 5849352"/>
              <a:gd name="connsiteY240-1286" fmla="*/ 4478867 h 5327619"/>
              <a:gd name="connsiteX241-1287" fmla="*/ 3658677 w 5849352"/>
              <a:gd name="connsiteY241-1288" fmla="*/ 4487333 h 5327619"/>
              <a:gd name="connsiteX242-1289" fmla="*/ 3692543 w 5849352"/>
              <a:gd name="connsiteY242-1290" fmla="*/ 4504267 h 5327619"/>
              <a:gd name="connsiteX243-1291" fmla="*/ 3717943 w 5849352"/>
              <a:gd name="connsiteY243-1292" fmla="*/ 4521200 h 5327619"/>
              <a:gd name="connsiteX244-1293" fmla="*/ 3751810 w 5849352"/>
              <a:gd name="connsiteY244-1294" fmla="*/ 4529667 h 5327619"/>
              <a:gd name="connsiteX245-1295" fmla="*/ 3777210 w 5849352"/>
              <a:gd name="connsiteY245-1296" fmla="*/ 4546600 h 5327619"/>
              <a:gd name="connsiteX246-1297" fmla="*/ 3878810 w 5849352"/>
              <a:gd name="connsiteY246-1298" fmla="*/ 4572000 h 5327619"/>
              <a:gd name="connsiteX247-1299" fmla="*/ 3946543 w 5849352"/>
              <a:gd name="connsiteY247-1300" fmla="*/ 4563533 h 5327619"/>
              <a:gd name="connsiteX248-1301" fmla="*/ 3980410 w 5849352"/>
              <a:gd name="connsiteY248-1302" fmla="*/ 4529667 h 5327619"/>
              <a:gd name="connsiteX249-1303" fmla="*/ 4234410 w 5849352"/>
              <a:gd name="connsiteY249-1304" fmla="*/ 4521200 h 5327619"/>
              <a:gd name="connsiteX250-1305" fmla="*/ 4259810 w 5849352"/>
              <a:gd name="connsiteY250-1306" fmla="*/ 4504267 h 5327619"/>
              <a:gd name="connsiteX251-1307" fmla="*/ 4293677 w 5849352"/>
              <a:gd name="connsiteY251-1308" fmla="*/ 4470400 h 5327619"/>
              <a:gd name="connsiteX252-1309" fmla="*/ 4488410 w 5849352"/>
              <a:gd name="connsiteY252-1310" fmla="*/ 4436533 h 5327619"/>
              <a:gd name="connsiteX253-1311" fmla="*/ 4530743 w 5849352"/>
              <a:gd name="connsiteY253-1312" fmla="*/ 4428067 h 5327619"/>
              <a:gd name="connsiteX254-1313" fmla="*/ 4547677 w 5849352"/>
              <a:gd name="connsiteY254-1314" fmla="*/ 4402667 h 5327619"/>
              <a:gd name="connsiteX255-1315" fmla="*/ 4573077 w 5849352"/>
              <a:gd name="connsiteY255-1316" fmla="*/ 4394200 h 5327619"/>
              <a:gd name="connsiteX256-1317" fmla="*/ 4649277 w 5849352"/>
              <a:gd name="connsiteY256-1318" fmla="*/ 4385733 h 5327619"/>
              <a:gd name="connsiteX257-1319" fmla="*/ 4759343 w 5849352"/>
              <a:gd name="connsiteY257-1320" fmla="*/ 4377267 h 5327619"/>
              <a:gd name="connsiteX258-1321" fmla="*/ 4793210 w 5849352"/>
              <a:gd name="connsiteY258-1322" fmla="*/ 4368800 h 5327619"/>
              <a:gd name="connsiteX259-1323" fmla="*/ 4844010 w 5849352"/>
              <a:gd name="connsiteY259-1324" fmla="*/ 4309533 h 5327619"/>
              <a:gd name="connsiteX260-1325" fmla="*/ 4852477 w 5849352"/>
              <a:gd name="connsiteY260-1326" fmla="*/ 4284133 h 5327619"/>
              <a:gd name="connsiteX261-1327" fmla="*/ 4835543 w 5849352"/>
              <a:gd name="connsiteY261-1328" fmla="*/ 4207933 h 5327619"/>
              <a:gd name="connsiteX262-1329" fmla="*/ 4810143 w 5849352"/>
              <a:gd name="connsiteY262-1330" fmla="*/ 4157133 h 5327619"/>
              <a:gd name="connsiteX263-1331" fmla="*/ 4818610 w 5849352"/>
              <a:gd name="connsiteY263-1332" fmla="*/ 4114800 h 5327619"/>
              <a:gd name="connsiteX264-1333" fmla="*/ 4844010 w 5849352"/>
              <a:gd name="connsiteY264-1334" fmla="*/ 4097867 h 5327619"/>
              <a:gd name="connsiteX265-1335" fmla="*/ 4928677 w 5849352"/>
              <a:gd name="connsiteY265-1336" fmla="*/ 4080933 h 5327619"/>
              <a:gd name="connsiteX266-1337" fmla="*/ 4954077 w 5849352"/>
              <a:gd name="connsiteY266-1338" fmla="*/ 4064000 h 5327619"/>
              <a:gd name="connsiteX267-1339" fmla="*/ 5004877 w 5849352"/>
              <a:gd name="connsiteY267-1340" fmla="*/ 4047067 h 5327619"/>
              <a:gd name="connsiteX268-1341" fmla="*/ 4996410 w 5849352"/>
              <a:gd name="connsiteY268-1342" fmla="*/ 3979333 h 5327619"/>
              <a:gd name="connsiteX269-1343" fmla="*/ 4971010 w 5849352"/>
              <a:gd name="connsiteY269-1344" fmla="*/ 3970867 h 5327619"/>
              <a:gd name="connsiteX270-1345" fmla="*/ 4937143 w 5849352"/>
              <a:gd name="connsiteY270-1346" fmla="*/ 3928533 h 5327619"/>
              <a:gd name="connsiteX271-1347" fmla="*/ 4911743 w 5849352"/>
              <a:gd name="connsiteY271-1348" fmla="*/ 3852333 h 5327619"/>
              <a:gd name="connsiteX272-1349" fmla="*/ 4903277 w 5849352"/>
              <a:gd name="connsiteY272-1350" fmla="*/ 3826933 h 5327619"/>
              <a:gd name="connsiteX273-1351" fmla="*/ 4894810 w 5849352"/>
              <a:gd name="connsiteY273-1352" fmla="*/ 3801533 h 5327619"/>
              <a:gd name="connsiteX274-1353" fmla="*/ 4877877 w 5849352"/>
              <a:gd name="connsiteY274-1354" fmla="*/ 3725333 h 5327619"/>
              <a:gd name="connsiteX275-1355" fmla="*/ 4835543 w 5849352"/>
              <a:gd name="connsiteY275-1356" fmla="*/ 3674533 h 5327619"/>
              <a:gd name="connsiteX276-1357" fmla="*/ 4810143 w 5849352"/>
              <a:gd name="connsiteY276-1358" fmla="*/ 3623733 h 5327619"/>
              <a:gd name="connsiteX277-1359" fmla="*/ 4793210 w 5849352"/>
              <a:gd name="connsiteY277-1360" fmla="*/ 3598333 h 5327619"/>
              <a:gd name="connsiteX278-1361" fmla="*/ 4776277 w 5849352"/>
              <a:gd name="connsiteY278-1362" fmla="*/ 3547533 h 5327619"/>
              <a:gd name="connsiteX279-1363" fmla="*/ 4767810 w 5849352"/>
              <a:gd name="connsiteY279-1364" fmla="*/ 3462867 h 5327619"/>
              <a:gd name="connsiteX280-1365" fmla="*/ 4750877 w 5849352"/>
              <a:gd name="connsiteY280-1366" fmla="*/ 3412067 h 5327619"/>
              <a:gd name="connsiteX281-1367" fmla="*/ 4733943 w 5849352"/>
              <a:gd name="connsiteY281-1368" fmla="*/ 3352800 h 5327619"/>
              <a:gd name="connsiteX282-1369" fmla="*/ 4708543 w 5849352"/>
              <a:gd name="connsiteY282-1370" fmla="*/ 3302000 h 5327619"/>
              <a:gd name="connsiteX283-1371" fmla="*/ 4666210 w 5849352"/>
              <a:gd name="connsiteY283-1372" fmla="*/ 3293533 h 5327619"/>
              <a:gd name="connsiteX284-1373" fmla="*/ 4573077 w 5849352"/>
              <a:gd name="connsiteY284-1374" fmla="*/ 3302000 h 5327619"/>
              <a:gd name="connsiteX285-1375" fmla="*/ 4556143 w 5849352"/>
              <a:gd name="connsiteY285-1376" fmla="*/ 3327400 h 5327619"/>
              <a:gd name="connsiteX286-1377" fmla="*/ 4530743 w 5849352"/>
              <a:gd name="connsiteY286-1378" fmla="*/ 3344333 h 5327619"/>
              <a:gd name="connsiteX287-1379" fmla="*/ 4496877 w 5849352"/>
              <a:gd name="connsiteY287-1380" fmla="*/ 3335867 h 5327619"/>
              <a:gd name="connsiteX288-1381" fmla="*/ 4488410 w 5849352"/>
              <a:gd name="connsiteY288-1382" fmla="*/ 3310467 h 5327619"/>
              <a:gd name="connsiteX289-1383" fmla="*/ 4471477 w 5849352"/>
              <a:gd name="connsiteY289-1384" fmla="*/ 3293533 h 5327619"/>
              <a:gd name="connsiteX290-1385" fmla="*/ 4463010 w 5849352"/>
              <a:gd name="connsiteY290-1386" fmla="*/ 3259667 h 5327619"/>
              <a:gd name="connsiteX291-1387" fmla="*/ 4446077 w 5849352"/>
              <a:gd name="connsiteY291-1388" fmla="*/ 3242733 h 5327619"/>
              <a:gd name="connsiteX292-1389" fmla="*/ 4369877 w 5849352"/>
              <a:gd name="connsiteY292-1390" fmla="*/ 3217333 h 5327619"/>
              <a:gd name="connsiteX293-1391" fmla="*/ 4344477 w 5849352"/>
              <a:gd name="connsiteY293-1392" fmla="*/ 3200400 h 5327619"/>
              <a:gd name="connsiteX294-1393" fmla="*/ 4336010 w 5849352"/>
              <a:gd name="connsiteY294-1394" fmla="*/ 3175000 h 5327619"/>
              <a:gd name="connsiteX295-1395" fmla="*/ 4327543 w 5849352"/>
              <a:gd name="connsiteY295-1396" fmla="*/ 3064933 h 5327619"/>
              <a:gd name="connsiteX296-1397" fmla="*/ 4285210 w 5849352"/>
              <a:gd name="connsiteY296-1398" fmla="*/ 3014133 h 5327619"/>
              <a:gd name="connsiteX297-1399" fmla="*/ 4234410 w 5849352"/>
              <a:gd name="connsiteY297-1400" fmla="*/ 2980267 h 5327619"/>
              <a:gd name="connsiteX298-1401" fmla="*/ 4082010 w 5849352"/>
              <a:gd name="connsiteY298-1402" fmla="*/ 2988733 h 5327619"/>
              <a:gd name="connsiteX299-1403" fmla="*/ 4031210 w 5849352"/>
              <a:gd name="connsiteY299-1404" fmla="*/ 3005667 h 5327619"/>
              <a:gd name="connsiteX300-1405" fmla="*/ 4048143 w 5849352"/>
              <a:gd name="connsiteY300-1406" fmla="*/ 2963333 h 5327619"/>
              <a:gd name="connsiteX301-1407" fmla="*/ 4039677 w 5849352"/>
              <a:gd name="connsiteY301-1408" fmla="*/ 2912533 h 5327619"/>
              <a:gd name="connsiteX302-1409" fmla="*/ 4014277 w 5849352"/>
              <a:gd name="connsiteY302-1410" fmla="*/ 2904067 h 5327619"/>
              <a:gd name="connsiteX303-1411" fmla="*/ 3895743 w 5849352"/>
              <a:gd name="connsiteY303-1412" fmla="*/ 2895600 h 5327619"/>
              <a:gd name="connsiteX304-1413" fmla="*/ 3878810 w 5849352"/>
              <a:gd name="connsiteY304-1414" fmla="*/ 2751667 h 5327619"/>
              <a:gd name="connsiteX305-1415" fmla="*/ 3861877 w 5849352"/>
              <a:gd name="connsiteY305-1416" fmla="*/ 2726267 h 5327619"/>
              <a:gd name="connsiteX306-1417" fmla="*/ 3828010 w 5849352"/>
              <a:gd name="connsiteY306-1418" fmla="*/ 2658533 h 5327619"/>
              <a:gd name="connsiteX307-1419" fmla="*/ 3794143 w 5849352"/>
              <a:gd name="connsiteY307-1420" fmla="*/ 2616200 h 5327619"/>
              <a:gd name="connsiteX308-1421" fmla="*/ 3641743 w 5849352"/>
              <a:gd name="connsiteY308-1422" fmla="*/ 2590800 h 5327619"/>
              <a:gd name="connsiteX309-1423" fmla="*/ 3582477 w 5849352"/>
              <a:gd name="connsiteY309-1424" fmla="*/ 2573867 h 5327619"/>
              <a:gd name="connsiteX310-1425" fmla="*/ 3531677 w 5849352"/>
              <a:gd name="connsiteY310-1426" fmla="*/ 2556933 h 5327619"/>
              <a:gd name="connsiteX311-1427" fmla="*/ 3574010 w 5849352"/>
              <a:gd name="connsiteY311-1428" fmla="*/ 2514600 h 5327619"/>
              <a:gd name="connsiteX312-1429" fmla="*/ 3548610 w 5849352"/>
              <a:gd name="connsiteY312-1430" fmla="*/ 2523067 h 5327619"/>
              <a:gd name="connsiteX313-1431" fmla="*/ 3523210 w 5849352"/>
              <a:gd name="connsiteY313-1432" fmla="*/ 2531533 h 5327619"/>
              <a:gd name="connsiteX314-1433" fmla="*/ 3548610 w 5849352"/>
              <a:gd name="connsiteY314-1434" fmla="*/ 2506133 h 5327619"/>
              <a:gd name="connsiteX315-1435" fmla="*/ 3574010 w 5849352"/>
              <a:gd name="connsiteY315-1436" fmla="*/ 2497667 h 5327619"/>
              <a:gd name="connsiteX316-1437" fmla="*/ 3582477 w 5849352"/>
              <a:gd name="connsiteY316-1438" fmla="*/ 2463800 h 5327619"/>
              <a:gd name="connsiteX317-1439" fmla="*/ 3607877 w 5849352"/>
              <a:gd name="connsiteY317-1440" fmla="*/ 2421467 h 5327619"/>
              <a:gd name="connsiteX318-1441" fmla="*/ 3607877 w 5849352"/>
              <a:gd name="connsiteY318-1442" fmla="*/ 2336800 h 5327619"/>
              <a:gd name="connsiteX319-1443" fmla="*/ 3574010 w 5849352"/>
              <a:gd name="connsiteY319-1444" fmla="*/ 2302933 h 5327619"/>
              <a:gd name="connsiteX320-1445" fmla="*/ 3523210 w 5849352"/>
              <a:gd name="connsiteY320-1446" fmla="*/ 2260600 h 5327619"/>
              <a:gd name="connsiteX321-1447" fmla="*/ 3480877 w 5849352"/>
              <a:gd name="connsiteY321-1448" fmla="*/ 2209800 h 5327619"/>
              <a:gd name="connsiteX322-1449" fmla="*/ 3455477 w 5849352"/>
              <a:gd name="connsiteY322-1450" fmla="*/ 2192867 h 5327619"/>
              <a:gd name="connsiteX323-1451" fmla="*/ 3438543 w 5849352"/>
              <a:gd name="connsiteY323-1452" fmla="*/ 2175933 h 5327619"/>
              <a:gd name="connsiteX324-1453" fmla="*/ 3413143 w 5849352"/>
              <a:gd name="connsiteY324-1454" fmla="*/ 2167467 h 5327619"/>
              <a:gd name="connsiteX325-1455" fmla="*/ 3294610 w 5849352"/>
              <a:gd name="connsiteY325-1456" fmla="*/ 2150533 h 5327619"/>
              <a:gd name="connsiteX326-1457" fmla="*/ 3243810 w 5849352"/>
              <a:gd name="connsiteY326-1458" fmla="*/ 2125133 h 5327619"/>
              <a:gd name="connsiteX327-1459" fmla="*/ 3252277 w 5849352"/>
              <a:gd name="connsiteY327-1460" fmla="*/ 2091267 h 5327619"/>
              <a:gd name="connsiteX328-1461" fmla="*/ 3218410 w 5849352"/>
              <a:gd name="connsiteY328-1462" fmla="*/ 2082800 h 5327619"/>
              <a:gd name="connsiteX329-1463" fmla="*/ 3193010 w 5849352"/>
              <a:gd name="connsiteY329-1464" fmla="*/ 2032000 h 5327619"/>
              <a:gd name="connsiteX330-1465" fmla="*/ 3176077 w 5849352"/>
              <a:gd name="connsiteY330-1466" fmla="*/ 1998133 h 5327619"/>
              <a:gd name="connsiteX331-1467" fmla="*/ 3167610 w 5849352"/>
              <a:gd name="connsiteY331-1468" fmla="*/ 1972733 h 5327619"/>
              <a:gd name="connsiteX332-1469" fmla="*/ 3142210 w 5849352"/>
              <a:gd name="connsiteY332-1470" fmla="*/ 1955800 h 5327619"/>
              <a:gd name="connsiteX333-1471" fmla="*/ 3116810 w 5849352"/>
              <a:gd name="connsiteY333-1472" fmla="*/ 1930400 h 5327619"/>
              <a:gd name="connsiteX334-1473" fmla="*/ 3082943 w 5849352"/>
              <a:gd name="connsiteY334-1474" fmla="*/ 1854200 h 5327619"/>
              <a:gd name="connsiteX335-1475" fmla="*/ 3066010 w 5849352"/>
              <a:gd name="connsiteY335-1476" fmla="*/ 1828800 h 5327619"/>
              <a:gd name="connsiteX336-1477" fmla="*/ 3057543 w 5849352"/>
              <a:gd name="connsiteY336-1478" fmla="*/ 1794933 h 5327619"/>
              <a:gd name="connsiteX337-1479" fmla="*/ 2972877 w 5849352"/>
              <a:gd name="connsiteY337-1480" fmla="*/ 1727200 h 5327619"/>
              <a:gd name="connsiteX338-1481" fmla="*/ 2947477 w 5849352"/>
              <a:gd name="connsiteY338-1482" fmla="*/ 1710267 h 5327619"/>
              <a:gd name="connsiteX339-1483" fmla="*/ 2828943 w 5849352"/>
              <a:gd name="connsiteY339-1484" fmla="*/ 1667933 h 5327619"/>
              <a:gd name="connsiteX340-1485" fmla="*/ 2803543 w 5849352"/>
              <a:gd name="connsiteY340-1486" fmla="*/ 1676400 h 5327619"/>
              <a:gd name="connsiteX341-1487" fmla="*/ 2795077 w 5849352"/>
              <a:gd name="connsiteY341-1488" fmla="*/ 1727200 h 5327619"/>
              <a:gd name="connsiteX342-1489" fmla="*/ 2786610 w 5849352"/>
              <a:gd name="connsiteY342-1490" fmla="*/ 1752600 h 5327619"/>
              <a:gd name="connsiteX343-1491" fmla="*/ 2744277 w 5849352"/>
              <a:gd name="connsiteY343-1492" fmla="*/ 1794933 h 5327619"/>
              <a:gd name="connsiteX344-1493" fmla="*/ 2718877 w 5849352"/>
              <a:gd name="connsiteY344-1494" fmla="*/ 1845733 h 5327619"/>
              <a:gd name="connsiteX345-1495" fmla="*/ 2693477 w 5849352"/>
              <a:gd name="connsiteY345-1496" fmla="*/ 1921933 h 5327619"/>
              <a:gd name="connsiteX346-1497" fmla="*/ 2685010 w 5849352"/>
              <a:gd name="connsiteY346-1498" fmla="*/ 1947333 h 5327619"/>
              <a:gd name="connsiteX347-1499" fmla="*/ 2651143 w 5849352"/>
              <a:gd name="connsiteY347-1500" fmla="*/ 1955800 h 5327619"/>
              <a:gd name="connsiteX348-1501" fmla="*/ 2591877 w 5849352"/>
              <a:gd name="connsiteY348-1502" fmla="*/ 1947333 h 5327619"/>
              <a:gd name="connsiteX349-1503" fmla="*/ 2566477 w 5849352"/>
              <a:gd name="connsiteY349-1504" fmla="*/ 1938867 h 5327619"/>
              <a:gd name="connsiteX350-1505" fmla="*/ 2549543 w 5849352"/>
              <a:gd name="connsiteY350-1506" fmla="*/ 1913467 h 5327619"/>
              <a:gd name="connsiteX351-1507" fmla="*/ 2558010 w 5849352"/>
              <a:gd name="connsiteY351-1508" fmla="*/ 1888067 h 5327619"/>
              <a:gd name="connsiteX352-1509" fmla="*/ 2532610 w 5849352"/>
              <a:gd name="connsiteY352-1510" fmla="*/ 1794933 h 5327619"/>
              <a:gd name="connsiteX353-1511" fmla="*/ 2507210 w 5849352"/>
              <a:gd name="connsiteY353-1512" fmla="*/ 1786467 h 5327619"/>
              <a:gd name="connsiteX354-1513" fmla="*/ 2498743 w 5849352"/>
              <a:gd name="connsiteY354-1514" fmla="*/ 1761067 h 5327619"/>
              <a:gd name="connsiteX355-1515" fmla="*/ 2447943 w 5849352"/>
              <a:gd name="connsiteY355-1516" fmla="*/ 1701800 h 5327619"/>
              <a:gd name="connsiteX356-1517" fmla="*/ 2431010 w 5849352"/>
              <a:gd name="connsiteY356-1518" fmla="*/ 1676400 h 5327619"/>
              <a:gd name="connsiteX357-1519" fmla="*/ 2422543 w 5849352"/>
              <a:gd name="connsiteY357-1520" fmla="*/ 1634067 h 5327619"/>
              <a:gd name="connsiteX358-1521" fmla="*/ 2414077 w 5849352"/>
              <a:gd name="connsiteY358-1522" fmla="*/ 1608667 h 5327619"/>
              <a:gd name="connsiteX359-1523" fmla="*/ 2278610 w 5849352"/>
              <a:gd name="connsiteY359-1524" fmla="*/ 1583267 h 5327619"/>
              <a:gd name="connsiteX360-1525" fmla="*/ 2287077 w 5849352"/>
              <a:gd name="connsiteY360-1526" fmla="*/ 1540933 h 5327619"/>
              <a:gd name="connsiteX361-1527" fmla="*/ 2320943 w 5849352"/>
              <a:gd name="connsiteY361-1528" fmla="*/ 1490133 h 5327619"/>
              <a:gd name="connsiteX362-1529" fmla="*/ 2304010 w 5849352"/>
              <a:gd name="connsiteY362-1530" fmla="*/ 1405467 h 5327619"/>
              <a:gd name="connsiteX363-1531" fmla="*/ 2278610 w 5849352"/>
              <a:gd name="connsiteY363-1532" fmla="*/ 1388533 h 5327619"/>
              <a:gd name="connsiteX364-1533" fmla="*/ 2253210 w 5849352"/>
              <a:gd name="connsiteY364-1534" fmla="*/ 1320800 h 5327619"/>
              <a:gd name="connsiteX365-1535" fmla="*/ 2227810 w 5849352"/>
              <a:gd name="connsiteY365-1536" fmla="*/ 1303867 h 5327619"/>
              <a:gd name="connsiteX366-1537" fmla="*/ 2210877 w 5849352"/>
              <a:gd name="connsiteY366-1538" fmla="*/ 1253067 h 5327619"/>
              <a:gd name="connsiteX367-1539" fmla="*/ 2202410 w 5849352"/>
              <a:gd name="connsiteY367-1540" fmla="*/ 1227667 h 5327619"/>
              <a:gd name="connsiteX368-1541" fmla="*/ 2193943 w 5849352"/>
              <a:gd name="connsiteY368-1542" fmla="*/ 1193800 h 5327619"/>
              <a:gd name="connsiteX369-1543" fmla="*/ 2177010 w 5849352"/>
              <a:gd name="connsiteY369-1544" fmla="*/ 1143000 h 5327619"/>
              <a:gd name="connsiteX370-1545" fmla="*/ 2168543 w 5849352"/>
              <a:gd name="connsiteY370-1546" fmla="*/ 1092200 h 5327619"/>
              <a:gd name="connsiteX371-1547" fmla="*/ 2160077 w 5849352"/>
              <a:gd name="connsiteY371-1548" fmla="*/ 1058333 h 5327619"/>
              <a:gd name="connsiteX372-1549" fmla="*/ 1804477 w 5849352"/>
              <a:gd name="connsiteY372-1550" fmla="*/ 770467 h 5327619"/>
              <a:gd name="connsiteX373-1551" fmla="*/ 1321877 w 5849352"/>
              <a:gd name="connsiteY373-1552" fmla="*/ 524933 h 5327619"/>
              <a:gd name="connsiteX374-1553" fmla="*/ 653010 w 5849352"/>
              <a:gd name="connsiteY374-1554" fmla="*/ 211667 h 5327619"/>
              <a:gd name="connsiteX375-1555" fmla="*/ 9543 w 5849352"/>
              <a:gd name="connsiteY375-1556" fmla="*/ 0 h 5327619"/>
              <a:gd name="connsiteX376-1557" fmla="*/ 119610 w 5849352"/>
              <a:gd name="connsiteY376-1558" fmla="*/ 118533 h 5327619"/>
              <a:gd name="connsiteX377-1559" fmla="*/ 221210 w 5849352"/>
              <a:gd name="connsiteY377-1560" fmla="*/ 177800 h 5327619"/>
              <a:gd name="connsiteX378-1561" fmla="*/ 246610 w 5849352"/>
              <a:gd name="connsiteY378-1562" fmla="*/ 194733 h 5327619"/>
              <a:gd name="connsiteX379-1563" fmla="*/ 322810 w 5849352"/>
              <a:gd name="connsiteY379-1564" fmla="*/ 254000 h 5327619"/>
              <a:gd name="connsiteX380-1565" fmla="*/ 390543 w 5849352"/>
              <a:gd name="connsiteY380-1566" fmla="*/ 313267 h 5327619"/>
              <a:gd name="connsiteX381-1567" fmla="*/ 475210 w 5849352"/>
              <a:gd name="connsiteY381-1568" fmla="*/ 381000 h 5327619"/>
              <a:gd name="connsiteX382-1569" fmla="*/ 534477 w 5849352"/>
              <a:gd name="connsiteY382-1570" fmla="*/ 414867 h 5327619"/>
              <a:gd name="connsiteX383-1571" fmla="*/ 686877 w 5849352"/>
              <a:gd name="connsiteY383-1572" fmla="*/ 482600 h 5327619"/>
              <a:gd name="connsiteX384-1573" fmla="*/ 746143 w 5849352"/>
              <a:gd name="connsiteY384-1574" fmla="*/ 508000 h 5327619"/>
              <a:gd name="connsiteX385-1575" fmla="*/ 873143 w 5849352"/>
              <a:gd name="connsiteY385-1576" fmla="*/ 567267 h 5327619"/>
              <a:gd name="connsiteX386-1577" fmla="*/ 966277 w 5849352"/>
              <a:gd name="connsiteY386-1578" fmla="*/ 601133 h 5327619"/>
              <a:gd name="connsiteX387-1579" fmla="*/ 1017077 w 5849352"/>
              <a:gd name="connsiteY387-1580" fmla="*/ 626533 h 5327619"/>
              <a:gd name="connsiteX388-1581" fmla="*/ 1093277 w 5849352"/>
              <a:gd name="connsiteY388-1582" fmla="*/ 651933 h 5327619"/>
              <a:gd name="connsiteX389-1583" fmla="*/ 1161010 w 5849352"/>
              <a:gd name="connsiteY389-1584" fmla="*/ 677333 h 5327619"/>
              <a:gd name="connsiteX390-1585" fmla="*/ 1262610 w 5849352"/>
              <a:gd name="connsiteY390-1586" fmla="*/ 719667 h 5327619"/>
              <a:gd name="connsiteX391-1587" fmla="*/ 1423477 w 5849352"/>
              <a:gd name="connsiteY391-1588" fmla="*/ 736600 h 5327619"/>
              <a:gd name="connsiteX392-1589" fmla="*/ 1474277 w 5849352"/>
              <a:gd name="connsiteY392-1590" fmla="*/ 745067 h 5327619"/>
              <a:gd name="connsiteX393-1591" fmla="*/ 1575877 w 5849352"/>
              <a:gd name="connsiteY393-1592" fmla="*/ 753533 h 5327619"/>
              <a:gd name="connsiteX394-1593" fmla="*/ 1609743 w 5849352"/>
              <a:gd name="connsiteY394-1594" fmla="*/ 770467 h 5327619"/>
              <a:gd name="connsiteX395-1595" fmla="*/ 1643610 w 5849352"/>
              <a:gd name="connsiteY395-1596" fmla="*/ 778933 h 5327619"/>
              <a:gd name="connsiteX396-1597" fmla="*/ 1753677 w 5849352"/>
              <a:gd name="connsiteY396-1598" fmla="*/ 804333 h 5327619"/>
              <a:gd name="connsiteX397-1599" fmla="*/ 1855277 w 5849352"/>
              <a:gd name="connsiteY397-1600" fmla="*/ 838200 h 5327619"/>
              <a:gd name="connsiteX398-1601" fmla="*/ 1906077 w 5849352"/>
              <a:gd name="connsiteY398-1602" fmla="*/ 855133 h 5327619"/>
              <a:gd name="connsiteX399-1603" fmla="*/ 2092343 w 5849352"/>
              <a:gd name="connsiteY399-1604" fmla="*/ 905933 h 5327619"/>
              <a:gd name="connsiteX400-1605" fmla="*/ 2109277 w 5849352"/>
              <a:gd name="connsiteY400-1606" fmla="*/ 939800 h 5327619"/>
              <a:gd name="connsiteX0-1607" fmla="*/ 2109277 w 5849352"/>
              <a:gd name="connsiteY0-1608" fmla="*/ 939800 h 5327619"/>
              <a:gd name="connsiteX1-1609" fmla="*/ 2117743 w 5849352"/>
              <a:gd name="connsiteY1-1610" fmla="*/ 897467 h 5327619"/>
              <a:gd name="connsiteX2-1611" fmla="*/ 2100810 w 5849352"/>
              <a:gd name="connsiteY2-1612" fmla="*/ 880533 h 5327619"/>
              <a:gd name="connsiteX3-1613" fmla="*/ 2066943 w 5849352"/>
              <a:gd name="connsiteY3-1614" fmla="*/ 804333 h 5327619"/>
              <a:gd name="connsiteX4-1615" fmla="*/ 2058477 w 5849352"/>
              <a:gd name="connsiteY4-1616" fmla="*/ 778933 h 5327619"/>
              <a:gd name="connsiteX5-1617" fmla="*/ 1990743 w 5849352"/>
              <a:gd name="connsiteY5-1618" fmla="*/ 719667 h 5327619"/>
              <a:gd name="connsiteX6-1619" fmla="*/ 1897610 w 5849352"/>
              <a:gd name="connsiteY6-1620" fmla="*/ 694267 h 5327619"/>
              <a:gd name="connsiteX7-1621" fmla="*/ 1872210 w 5849352"/>
              <a:gd name="connsiteY7-1622" fmla="*/ 685800 h 5327619"/>
              <a:gd name="connsiteX8-1623" fmla="*/ 1846810 w 5849352"/>
              <a:gd name="connsiteY8-1624" fmla="*/ 660400 h 5327619"/>
              <a:gd name="connsiteX9-1625" fmla="*/ 1838343 w 5849352"/>
              <a:gd name="connsiteY9-1626" fmla="*/ 635000 h 5327619"/>
              <a:gd name="connsiteX10-1627" fmla="*/ 1863743 w 5849352"/>
              <a:gd name="connsiteY10-1628" fmla="*/ 499533 h 5327619"/>
              <a:gd name="connsiteX11-1629" fmla="*/ 1855277 w 5849352"/>
              <a:gd name="connsiteY11-1630" fmla="*/ 448733 h 5327619"/>
              <a:gd name="connsiteX12-1631" fmla="*/ 1812943 w 5849352"/>
              <a:gd name="connsiteY12-1632" fmla="*/ 423333 h 5327619"/>
              <a:gd name="connsiteX13-1633" fmla="*/ 1787543 w 5849352"/>
              <a:gd name="connsiteY13-1634" fmla="*/ 406400 h 5327619"/>
              <a:gd name="connsiteX14-1635" fmla="*/ 1779077 w 5849352"/>
              <a:gd name="connsiteY14-1636" fmla="*/ 304800 h 5327619"/>
              <a:gd name="connsiteX15-1637" fmla="*/ 1787543 w 5849352"/>
              <a:gd name="connsiteY15-1638" fmla="*/ 254000 h 5327619"/>
              <a:gd name="connsiteX16-1639" fmla="*/ 1931477 w 5849352"/>
              <a:gd name="connsiteY16-1640" fmla="*/ 270933 h 5327619"/>
              <a:gd name="connsiteX17-1641" fmla="*/ 1948410 w 5849352"/>
              <a:gd name="connsiteY17-1642" fmla="*/ 287867 h 5327619"/>
              <a:gd name="connsiteX18-1643" fmla="*/ 2083877 w 5849352"/>
              <a:gd name="connsiteY18-1644" fmla="*/ 262467 h 5327619"/>
              <a:gd name="connsiteX19-1645" fmla="*/ 2117743 w 5849352"/>
              <a:gd name="connsiteY19-1646" fmla="*/ 330200 h 5327619"/>
              <a:gd name="connsiteX20-1647" fmla="*/ 2143143 w 5849352"/>
              <a:gd name="connsiteY20-1648" fmla="*/ 338667 h 5327619"/>
              <a:gd name="connsiteX21-1649" fmla="*/ 2219343 w 5849352"/>
              <a:gd name="connsiteY21-1650" fmla="*/ 347133 h 5327619"/>
              <a:gd name="connsiteX22-1651" fmla="*/ 2261677 w 5849352"/>
              <a:gd name="connsiteY22-1652" fmla="*/ 381000 h 5327619"/>
              <a:gd name="connsiteX23-1653" fmla="*/ 2287077 w 5849352"/>
              <a:gd name="connsiteY23-1654" fmla="*/ 397933 h 5327619"/>
              <a:gd name="connsiteX24-1655" fmla="*/ 2447943 w 5849352"/>
              <a:gd name="connsiteY24-1656" fmla="*/ 389467 h 5327619"/>
              <a:gd name="connsiteX25-1657" fmla="*/ 2464877 w 5849352"/>
              <a:gd name="connsiteY25-1658" fmla="*/ 364067 h 5327619"/>
              <a:gd name="connsiteX26-1659" fmla="*/ 2693477 w 5849352"/>
              <a:gd name="connsiteY26-1660" fmla="*/ 381000 h 5327619"/>
              <a:gd name="connsiteX27-1661" fmla="*/ 2718877 w 5849352"/>
              <a:gd name="connsiteY27-1662" fmla="*/ 406400 h 5327619"/>
              <a:gd name="connsiteX28-1663" fmla="*/ 2803543 w 5849352"/>
              <a:gd name="connsiteY28-1664" fmla="*/ 406400 h 5327619"/>
              <a:gd name="connsiteX29-1665" fmla="*/ 2828943 w 5849352"/>
              <a:gd name="connsiteY29-1666" fmla="*/ 389467 h 5327619"/>
              <a:gd name="connsiteX30-1667" fmla="*/ 2939010 w 5849352"/>
              <a:gd name="connsiteY30-1668" fmla="*/ 372533 h 5327619"/>
              <a:gd name="connsiteX31-1669" fmla="*/ 2989810 w 5849352"/>
              <a:gd name="connsiteY31-1670" fmla="*/ 347133 h 5327619"/>
              <a:gd name="connsiteX32-1671" fmla="*/ 3040610 w 5849352"/>
              <a:gd name="connsiteY32-1672" fmla="*/ 355600 h 5327619"/>
              <a:gd name="connsiteX33-1673" fmla="*/ 3066010 w 5849352"/>
              <a:gd name="connsiteY33-1674" fmla="*/ 372533 h 5327619"/>
              <a:gd name="connsiteX34-1675" fmla="*/ 3167610 w 5849352"/>
              <a:gd name="connsiteY34-1676" fmla="*/ 372533 h 5327619"/>
              <a:gd name="connsiteX35-1677" fmla="*/ 3176077 w 5849352"/>
              <a:gd name="connsiteY35-1678" fmla="*/ 397933 h 5327619"/>
              <a:gd name="connsiteX36-1679" fmla="*/ 3167610 w 5849352"/>
              <a:gd name="connsiteY36-1680" fmla="*/ 431800 h 5327619"/>
              <a:gd name="connsiteX37-1681" fmla="*/ 3116810 w 5849352"/>
              <a:gd name="connsiteY37-1682" fmla="*/ 457200 h 5327619"/>
              <a:gd name="connsiteX38-1683" fmla="*/ 3091410 w 5849352"/>
              <a:gd name="connsiteY38-1684" fmla="*/ 474133 h 5327619"/>
              <a:gd name="connsiteX39-1685" fmla="*/ 3082943 w 5849352"/>
              <a:gd name="connsiteY39-1686" fmla="*/ 499533 h 5327619"/>
              <a:gd name="connsiteX40-1687" fmla="*/ 3091410 w 5849352"/>
              <a:gd name="connsiteY40-1688" fmla="*/ 711200 h 5327619"/>
              <a:gd name="connsiteX41-1689" fmla="*/ 3108343 w 5849352"/>
              <a:gd name="connsiteY41-1690" fmla="*/ 762000 h 5327619"/>
              <a:gd name="connsiteX42-1691" fmla="*/ 3116810 w 5849352"/>
              <a:gd name="connsiteY42-1692" fmla="*/ 787400 h 5327619"/>
              <a:gd name="connsiteX43-1693" fmla="*/ 3133743 w 5849352"/>
              <a:gd name="connsiteY43-1694" fmla="*/ 812800 h 5327619"/>
              <a:gd name="connsiteX44-1695" fmla="*/ 3142210 w 5849352"/>
              <a:gd name="connsiteY44-1696" fmla="*/ 838200 h 5327619"/>
              <a:gd name="connsiteX45-1697" fmla="*/ 3193010 w 5849352"/>
              <a:gd name="connsiteY45-1698" fmla="*/ 889000 h 5327619"/>
              <a:gd name="connsiteX46-1699" fmla="*/ 3218410 w 5849352"/>
              <a:gd name="connsiteY46-1700" fmla="*/ 914400 h 5327619"/>
              <a:gd name="connsiteX47-1701" fmla="*/ 3252277 w 5849352"/>
              <a:gd name="connsiteY47-1702" fmla="*/ 922867 h 5327619"/>
              <a:gd name="connsiteX48-1703" fmla="*/ 3277677 w 5849352"/>
              <a:gd name="connsiteY48-1704" fmla="*/ 948267 h 5327619"/>
              <a:gd name="connsiteX49-1705" fmla="*/ 3328477 w 5849352"/>
              <a:gd name="connsiteY49-1706" fmla="*/ 982133 h 5327619"/>
              <a:gd name="connsiteX50-1707" fmla="*/ 3370810 w 5849352"/>
              <a:gd name="connsiteY50-1708" fmla="*/ 1024467 h 5327619"/>
              <a:gd name="connsiteX51-1709" fmla="*/ 3430077 w 5849352"/>
              <a:gd name="connsiteY51-1710" fmla="*/ 1075267 h 5327619"/>
              <a:gd name="connsiteX52-1711" fmla="*/ 3480877 w 5849352"/>
              <a:gd name="connsiteY52-1712" fmla="*/ 1109133 h 5327619"/>
              <a:gd name="connsiteX53-1713" fmla="*/ 3548610 w 5849352"/>
              <a:gd name="connsiteY53-1714" fmla="*/ 1159933 h 5327619"/>
              <a:gd name="connsiteX54-1715" fmla="*/ 3574010 w 5849352"/>
              <a:gd name="connsiteY54-1716" fmla="*/ 1168400 h 5327619"/>
              <a:gd name="connsiteX55-1717" fmla="*/ 3599410 w 5849352"/>
              <a:gd name="connsiteY55-1718" fmla="*/ 1185333 h 5327619"/>
              <a:gd name="connsiteX56-1719" fmla="*/ 3667143 w 5849352"/>
              <a:gd name="connsiteY56-1720" fmla="*/ 1202267 h 5327619"/>
              <a:gd name="connsiteX57-1721" fmla="*/ 3692543 w 5849352"/>
              <a:gd name="connsiteY57-1722" fmla="*/ 1219200 h 5327619"/>
              <a:gd name="connsiteX58-1723" fmla="*/ 3709477 w 5849352"/>
              <a:gd name="connsiteY58-1724" fmla="*/ 1270000 h 5327619"/>
              <a:gd name="connsiteX59-1725" fmla="*/ 3726410 w 5849352"/>
              <a:gd name="connsiteY59-1726" fmla="*/ 1295400 h 5327619"/>
              <a:gd name="connsiteX60-1727" fmla="*/ 3743343 w 5849352"/>
              <a:gd name="connsiteY60-1728" fmla="*/ 1354667 h 5327619"/>
              <a:gd name="connsiteX61-1729" fmla="*/ 3760277 w 5849352"/>
              <a:gd name="connsiteY61-1730" fmla="*/ 1405467 h 5327619"/>
              <a:gd name="connsiteX62-1731" fmla="*/ 3768743 w 5849352"/>
              <a:gd name="connsiteY62-1732" fmla="*/ 1447800 h 5327619"/>
              <a:gd name="connsiteX63-1733" fmla="*/ 3777210 w 5849352"/>
              <a:gd name="connsiteY63-1734" fmla="*/ 1473200 h 5327619"/>
              <a:gd name="connsiteX64-1735" fmla="*/ 3785677 w 5849352"/>
              <a:gd name="connsiteY64-1736" fmla="*/ 1507067 h 5327619"/>
              <a:gd name="connsiteX65-1737" fmla="*/ 3811077 w 5849352"/>
              <a:gd name="connsiteY65-1738" fmla="*/ 1583267 h 5327619"/>
              <a:gd name="connsiteX66-1739" fmla="*/ 3819543 w 5849352"/>
              <a:gd name="connsiteY66-1740" fmla="*/ 1608667 h 5327619"/>
              <a:gd name="connsiteX67-1741" fmla="*/ 3828010 w 5849352"/>
              <a:gd name="connsiteY67-1742" fmla="*/ 1659467 h 5327619"/>
              <a:gd name="connsiteX68-1743" fmla="*/ 3861877 w 5849352"/>
              <a:gd name="connsiteY68-1744" fmla="*/ 1701800 h 5327619"/>
              <a:gd name="connsiteX69-1745" fmla="*/ 3878810 w 5849352"/>
              <a:gd name="connsiteY69-1746" fmla="*/ 1752600 h 5327619"/>
              <a:gd name="connsiteX70-1747" fmla="*/ 3887277 w 5849352"/>
              <a:gd name="connsiteY70-1748" fmla="*/ 1786467 h 5327619"/>
              <a:gd name="connsiteX71-1749" fmla="*/ 3904210 w 5849352"/>
              <a:gd name="connsiteY71-1750" fmla="*/ 1811867 h 5327619"/>
              <a:gd name="connsiteX72-1751" fmla="*/ 3912677 w 5849352"/>
              <a:gd name="connsiteY72-1752" fmla="*/ 1837267 h 5327619"/>
              <a:gd name="connsiteX73-1753" fmla="*/ 3946543 w 5849352"/>
              <a:gd name="connsiteY73-1754" fmla="*/ 1888067 h 5327619"/>
              <a:gd name="connsiteX74-1755" fmla="*/ 3963477 w 5849352"/>
              <a:gd name="connsiteY74-1756" fmla="*/ 1913467 h 5327619"/>
              <a:gd name="connsiteX75-1757" fmla="*/ 3988877 w 5849352"/>
              <a:gd name="connsiteY75-1758" fmla="*/ 1930400 h 5327619"/>
              <a:gd name="connsiteX76-1759" fmla="*/ 4014277 w 5849352"/>
              <a:gd name="connsiteY76-1760" fmla="*/ 1955800 h 5327619"/>
              <a:gd name="connsiteX77-1761" fmla="*/ 4065077 w 5849352"/>
              <a:gd name="connsiteY77-1762" fmla="*/ 1981200 h 5327619"/>
              <a:gd name="connsiteX78-1763" fmla="*/ 4090477 w 5849352"/>
              <a:gd name="connsiteY78-1764" fmla="*/ 1964267 h 5327619"/>
              <a:gd name="connsiteX79-1765" fmla="*/ 4115877 w 5849352"/>
              <a:gd name="connsiteY79-1766" fmla="*/ 1972733 h 5327619"/>
              <a:gd name="connsiteX80-1767" fmla="*/ 4166677 w 5849352"/>
              <a:gd name="connsiteY80-1768" fmla="*/ 2015067 h 5327619"/>
              <a:gd name="connsiteX81-1769" fmla="*/ 4175143 w 5849352"/>
              <a:gd name="connsiteY81-1770" fmla="*/ 2048933 h 5327619"/>
              <a:gd name="connsiteX82-1771" fmla="*/ 4217477 w 5849352"/>
              <a:gd name="connsiteY82-1772" fmla="*/ 2091267 h 5327619"/>
              <a:gd name="connsiteX83-1773" fmla="*/ 4242877 w 5849352"/>
              <a:gd name="connsiteY83-1774" fmla="*/ 2116667 h 5327619"/>
              <a:gd name="connsiteX84-1775" fmla="*/ 4344477 w 5849352"/>
              <a:gd name="connsiteY84-1776" fmla="*/ 2133600 h 5327619"/>
              <a:gd name="connsiteX85-1777" fmla="*/ 4369877 w 5849352"/>
              <a:gd name="connsiteY85-1778" fmla="*/ 2159000 h 5327619"/>
              <a:gd name="connsiteX86-1779" fmla="*/ 4395277 w 5849352"/>
              <a:gd name="connsiteY86-1780" fmla="*/ 2167467 h 5327619"/>
              <a:gd name="connsiteX87-1781" fmla="*/ 4522277 w 5849352"/>
              <a:gd name="connsiteY87-1782" fmla="*/ 2184400 h 5327619"/>
              <a:gd name="connsiteX88-1783" fmla="*/ 4547677 w 5849352"/>
              <a:gd name="connsiteY88-1784" fmla="*/ 2209800 h 5327619"/>
              <a:gd name="connsiteX89-1785" fmla="*/ 4615410 w 5849352"/>
              <a:gd name="connsiteY89-1786" fmla="*/ 2226733 h 5327619"/>
              <a:gd name="connsiteX90-1787" fmla="*/ 4683143 w 5849352"/>
              <a:gd name="connsiteY90-1788" fmla="*/ 2218267 h 5327619"/>
              <a:gd name="connsiteX91-1789" fmla="*/ 4784743 w 5849352"/>
              <a:gd name="connsiteY91-1790" fmla="*/ 2209800 h 5327619"/>
              <a:gd name="connsiteX92-1791" fmla="*/ 4818610 w 5849352"/>
              <a:gd name="connsiteY92-1792" fmla="*/ 2192867 h 5327619"/>
              <a:gd name="connsiteX93-1793" fmla="*/ 4844010 w 5849352"/>
              <a:gd name="connsiteY93-1794" fmla="*/ 2201333 h 5327619"/>
              <a:gd name="connsiteX94-1795" fmla="*/ 4894810 w 5849352"/>
              <a:gd name="connsiteY94-1796" fmla="*/ 2260600 h 5327619"/>
              <a:gd name="connsiteX95-1797" fmla="*/ 4877877 w 5849352"/>
              <a:gd name="connsiteY95-1798" fmla="*/ 2286000 h 5327619"/>
              <a:gd name="connsiteX96-1799" fmla="*/ 4852477 w 5849352"/>
              <a:gd name="connsiteY96-1800" fmla="*/ 2294467 h 5327619"/>
              <a:gd name="connsiteX97-1801" fmla="*/ 4835543 w 5849352"/>
              <a:gd name="connsiteY97-1802" fmla="*/ 2311400 h 5327619"/>
              <a:gd name="connsiteX98-1803" fmla="*/ 4793210 w 5849352"/>
              <a:gd name="connsiteY98-1804" fmla="*/ 2387600 h 5327619"/>
              <a:gd name="connsiteX99-1805" fmla="*/ 4767810 w 5849352"/>
              <a:gd name="connsiteY99-1806" fmla="*/ 2404533 h 5327619"/>
              <a:gd name="connsiteX100-1807" fmla="*/ 4784743 w 5849352"/>
              <a:gd name="connsiteY100-1808" fmla="*/ 2429933 h 5327619"/>
              <a:gd name="connsiteX101-1809" fmla="*/ 4810143 w 5849352"/>
              <a:gd name="connsiteY101-1810" fmla="*/ 2438400 h 5327619"/>
              <a:gd name="connsiteX102-1811" fmla="*/ 4835543 w 5849352"/>
              <a:gd name="connsiteY102-1812" fmla="*/ 2455333 h 5327619"/>
              <a:gd name="connsiteX103-1813" fmla="*/ 4852477 w 5849352"/>
              <a:gd name="connsiteY103-1814" fmla="*/ 2472267 h 5327619"/>
              <a:gd name="connsiteX104-1815" fmla="*/ 4903277 w 5849352"/>
              <a:gd name="connsiteY104-1816" fmla="*/ 2489200 h 5327619"/>
              <a:gd name="connsiteX105-1817" fmla="*/ 4928677 w 5849352"/>
              <a:gd name="connsiteY105-1818" fmla="*/ 2497667 h 5327619"/>
              <a:gd name="connsiteX106-1819" fmla="*/ 4979477 w 5849352"/>
              <a:gd name="connsiteY106-1820" fmla="*/ 2523067 h 5327619"/>
              <a:gd name="connsiteX107-1821" fmla="*/ 5030277 w 5849352"/>
              <a:gd name="connsiteY107-1822" fmla="*/ 2548467 h 5327619"/>
              <a:gd name="connsiteX108-1823" fmla="*/ 5055677 w 5849352"/>
              <a:gd name="connsiteY108-1824" fmla="*/ 2573867 h 5327619"/>
              <a:gd name="connsiteX109-1825" fmla="*/ 5182677 w 5849352"/>
              <a:gd name="connsiteY109-1826" fmla="*/ 2599267 h 5327619"/>
              <a:gd name="connsiteX110-1827" fmla="*/ 5241943 w 5849352"/>
              <a:gd name="connsiteY110-1828" fmla="*/ 2616200 h 5327619"/>
              <a:gd name="connsiteX111-1829" fmla="*/ 5267343 w 5849352"/>
              <a:gd name="connsiteY111-1830" fmla="*/ 2624667 h 5327619"/>
              <a:gd name="connsiteX112-1831" fmla="*/ 5284277 w 5849352"/>
              <a:gd name="connsiteY112-1832" fmla="*/ 2641600 h 5327619"/>
              <a:gd name="connsiteX113-1833" fmla="*/ 5360477 w 5849352"/>
              <a:gd name="connsiteY113-1834" fmla="*/ 2683933 h 5327619"/>
              <a:gd name="connsiteX114-1835" fmla="*/ 5428210 w 5849352"/>
              <a:gd name="connsiteY114-1836" fmla="*/ 2692400 h 5327619"/>
              <a:gd name="connsiteX115-1837" fmla="*/ 5453610 w 5849352"/>
              <a:gd name="connsiteY115-1838" fmla="*/ 2717800 h 5327619"/>
              <a:gd name="connsiteX116-1839" fmla="*/ 5470543 w 5849352"/>
              <a:gd name="connsiteY116-1840" fmla="*/ 2743200 h 5327619"/>
              <a:gd name="connsiteX117-1841" fmla="*/ 5495943 w 5849352"/>
              <a:gd name="connsiteY117-1842" fmla="*/ 2760133 h 5327619"/>
              <a:gd name="connsiteX118-1843" fmla="*/ 5538277 w 5849352"/>
              <a:gd name="connsiteY118-1844" fmla="*/ 2802467 h 5327619"/>
              <a:gd name="connsiteX119-1845" fmla="*/ 5572143 w 5849352"/>
              <a:gd name="connsiteY119-1846" fmla="*/ 2810933 h 5327619"/>
              <a:gd name="connsiteX120-1847" fmla="*/ 5597543 w 5849352"/>
              <a:gd name="connsiteY120-1848" fmla="*/ 2827867 h 5327619"/>
              <a:gd name="connsiteX121-1849" fmla="*/ 5699143 w 5849352"/>
              <a:gd name="connsiteY121-1850" fmla="*/ 2844800 h 5327619"/>
              <a:gd name="connsiteX122-1851" fmla="*/ 5775343 w 5849352"/>
              <a:gd name="connsiteY122-1852" fmla="*/ 2904067 h 5327619"/>
              <a:gd name="connsiteX123-1853" fmla="*/ 5834610 w 5849352"/>
              <a:gd name="connsiteY123-1854" fmla="*/ 2921000 h 5327619"/>
              <a:gd name="connsiteX124-1855" fmla="*/ 5834610 w 5849352"/>
              <a:gd name="connsiteY124-1856" fmla="*/ 3115733 h 5327619"/>
              <a:gd name="connsiteX125-1857" fmla="*/ 5800743 w 5849352"/>
              <a:gd name="connsiteY125-1858" fmla="*/ 3200400 h 5327619"/>
              <a:gd name="connsiteX126-1859" fmla="*/ 5809210 w 5849352"/>
              <a:gd name="connsiteY126-1860" fmla="*/ 3285067 h 5327619"/>
              <a:gd name="connsiteX127-1861" fmla="*/ 5783810 w 5849352"/>
              <a:gd name="connsiteY127-1862" fmla="*/ 3276600 h 5327619"/>
              <a:gd name="connsiteX128-1863" fmla="*/ 5775343 w 5849352"/>
              <a:gd name="connsiteY128-1864" fmla="*/ 3251200 h 5327619"/>
              <a:gd name="connsiteX129-1865" fmla="*/ 5758410 w 5849352"/>
              <a:gd name="connsiteY129-1866" fmla="*/ 3225800 h 5327619"/>
              <a:gd name="connsiteX130-1867" fmla="*/ 5733010 w 5849352"/>
              <a:gd name="connsiteY130-1868" fmla="*/ 3175000 h 5327619"/>
              <a:gd name="connsiteX131-1869" fmla="*/ 5682210 w 5849352"/>
              <a:gd name="connsiteY131-1870" fmla="*/ 3149600 h 5327619"/>
              <a:gd name="connsiteX132-1871" fmla="*/ 5656810 w 5849352"/>
              <a:gd name="connsiteY132-1872" fmla="*/ 3132667 h 5327619"/>
              <a:gd name="connsiteX133-1873" fmla="*/ 5606010 w 5849352"/>
              <a:gd name="connsiteY133-1874" fmla="*/ 3115733 h 5327619"/>
              <a:gd name="connsiteX134-1875" fmla="*/ 5445143 w 5849352"/>
              <a:gd name="connsiteY134-1876" fmla="*/ 3098800 h 5327619"/>
              <a:gd name="connsiteX135-1877" fmla="*/ 5419743 w 5849352"/>
              <a:gd name="connsiteY135-1878" fmla="*/ 3073400 h 5327619"/>
              <a:gd name="connsiteX136-1879" fmla="*/ 5394343 w 5849352"/>
              <a:gd name="connsiteY136-1880" fmla="*/ 3056467 h 5327619"/>
              <a:gd name="connsiteX137-1881" fmla="*/ 5377410 w 5849352"/>
              <a:gd name="connsiteY137-1882" fmla="*/ 3031067 h 5327619"/>
              <a:gd name="connsiteX138-1883" fmla="*/ 5360477 w 5849352"/>
              <a:gd name="connsiteY138-1884" fmla="*/ 3014133 h 5327619"/>
              <a:gd name="connsiteX139-1885" fmla="*/ 5233477 w 5849352"/>
              <a:gd name="connsiteY139-1886" fmla="*/ 3022600 h 5327619"/>
              <a:gd name="connsiteX140-1887" fmla="*/ 5216543 w 5849352"/>
              <a:gd name="connsiteY140-1888" fmla="*/ 3039533 h 5327619"/>
              <a:gd name="connsiteX141-1889" fmla="*/ 5182677 w 5849352"/>
              <a:gd name="connsiteY141-1890" fmla="*/ 3107267 h 5327619"/>
              <a:gd name="connsiteX142-1891" fmla="*/ 5157277 w 5849352"/>
              <a:gd name="connsiteY142-1892" fmla="*/ 3158067 h 5327619"/>
              <a:gd name="connsiteX143-1893" fmla="*/ 5140343 w 5849352"/>
              <a:gd name="connsiteY143-1894" fmla="*/ 3225800 h 5327619"/>
              <a:gd name="connsiteX144-1895" fmla="*/ 5123410 w 5849352"/>
              <a:gd name="connsiteY144-1896" fmla="*/ 3251200 h 5327619"/>
              <a:gd name="connsiteX145-1897" fmla="*/ 5114943 w 5849352"/>
              <a:gd name="connsiteY145-1898" fmla="*/ 3285067 h 5327619"/>
              <a:gd name="connsiteX146-1899" fmla="*/ 5131877 w 5849352"/>
              <a:gd name="connsiteY146-1900" fmla="*/ 3352800 h 5327619"/>
              <a:gd name="connsiteX147-1901" fmla="*/ 5123410 w 5849352"/>
              <a:gd name="connsiteY147-1902" fmla="*/ 3395133 h 5327619"/>
              <a:gd name="connsiteX148-1903" fmla="*/ 5089543 w 5849352"/>
              <a:gd name="connsiteY148-1904" fmla="*/ 3437467 h 5327619"/>
              <a:gd name="connsiteX149-1905" fmla="*/ 5098010 w 5849352"/>
              <a:gd name="connsiteY149-1906" fmla="*/ 3496733 h 5327619"/>
              <a:gd name="connsiteX150-1907" fmla="*/ 5157277 w 5849352"/>
              <a:gd name="connsiteY150-1908" fmla="*/ 3539067 h 5327619"/>
              <a:gd name="connsiteX151-1909" fmla="*/ 5199610 w 5849352"/>
              <a:gd name="connsiteY151-1910" fmla="*/ 3547533 h 5327619"/>
              <a:gd name="connsiteX152-1911" fmla="*/ 5241943 w 5849352"/>
              <a:gd name="connsiteY152-1912" fmla="*/ 3581400 h 5327619"/>
              <a:gd name="connsiteX153-1913" fmla="*/ 5267343 w 5849352"/>
              <a:gd name="connsiteY153-1914" fmla="*/ 3572933 h 5327619"/>
              <a:gd name="connsiteX154-1915" fmla="*/ 5318143 w 5849352"/>
              <a:gd name="connsiteY154-1916" fmla="*/ 3564467 h 5327619"/>
              <a:gd name="connsiteX155-1917" fmla="*/ 5368943 w 5849352"/>
              <a:gd name="connsiteY155-1918" fmla="*/ 3598333 h 5327619"/>
              <a:gd name="connsiteX156-1919" fmla="*/ 5411277 w 5849352"/>
              <a:gd name="connsiteY156-1920" fmla="*/ 3666067 h 5327619"/>
              <a:gd name="connsiteX157-1921" fmla="*/ 5428210 w 5849352"/>
              <a:gd name="connsiteY157-1922" fmla="*/ 3835400 h 5327619"/>
              <a:gd name="connsiteX158-1923" fmla="*/ 5436677 w 5849352"/>
              <a:gd name="connsiteY158-1924" fmla="*/ 3860800 h 5327619"/>
              <a:gd name="connsiteX159-1925" fmla="*/ 5301210 w 5849352"/>
              <a:gd name="connsiteY159-1926" fmla="*/ 3920067 h 5327619"/>
              <a:gd name="connsiteX160-1927" fmla="*/ 5275810 w 5849352"/>
              <a:gd name="connsiteY160-1928" fmla="*/ 3937000 h 5327619"/>
              <a:gd name="connsiteX161-1929" fmla="*/ 5216543 w 5849352"/>
              <a:gd name="connsiteY161-1930" fmla="*/ 3970867 h 5327619"/>
              <a:gd name="connsiteX162-1931" fmla="*/ 5199610 w 5849352"/>
              <a:gd name="connsiteY162-1932" fmla="*/ 3996267 h 5327619"/>
              <a:gd name="connsiteX163-1933" fmla="*/ 5174210 w 5849352"/>
              <a:gd name="connsiteY163-1934" fmla="*/ 4021667 h 5327619"/>
              <a:gd name="connsiteX164-1935" fmla="*/ 5165743 w 5849352"/>
              <a:gd name="connsiteY164-1936" fmla="*/ 4047067 h 5327619"/>
              <a:gd name="connsiteX165-1937" fmla="*/ 5157277 w 5849352"/>
              <a:gd name="connsiteY165-1938" fmla="*/ 4241800 h 5327619"/>
              <a:gd name="connsiteX166-1939" fmla="*/ 5106477 w 5849352"/>
              <a:gd name="connsiteY166-1940" fmla="*/ 4275667 h 5327619"/>
              <a:gd name="connsiteX167-1941" fmla="*/ 5089543 w 5849352"/>
              <a:gd name="connsiteY167-1942" fmla="*/ 4292600 h 5327619"/>
              <a:gd name="connsiteX168-1943" fmla="*/ 5123410 w 5849352"/>
              <a:gd name="connsiteY168-1944" fmla="*/ 4301067 h 5327619"/>
              <a:gd name="connsiteX169-1945" fmla="*/ 5089543 w 5849352"/>
              <a:gd name="connsiteY169-1946" fmla="*/ 4351867 h 5327619"/>
              <a:gd name="connsiteX170-1947" fmla="*/ 5038743 w 5849352"/>
              <a:gd name="connsiteY170-1948" fmla="*/ 4385733 h 5327619"/>
              <a:gd name="connsiteX171-1949" fmla="*/ 5021810 w 5849352"/>
              <a:gd name="connsiteY171-1950" fmla="*/ 4411133 h 5327619"/>
              <a:gd name="connsiteX172-1951" fmla="*/ 5004877 w 5849352"/>
              <a:gd name="connsiteY172-1952" fmla="*/ 4428067 h 5327619"/>
              <a:gd name="connsiteX173-1953" fmla="*/ 4987943 w 5849352"/>
              <a:gd name="connsiteY173-1954" fmla="*/ 4478867 h 5327619"/>
              <a:gd name="connsiteX174-1955" fmla="*/ 4971010 w 5849352"/>
              <a:gd name="connsiteY174-1956" fmla="*/ 4504267 h 5327619"/>
              <a:gd name="connsiteX175-1957" fmla="*/ 4962543 w 5849352"/>
              <a:gd name="connsiteY175-1958" fmla="*/ 4529667 h 5327619"/>
              <a:gd name="connsiteX176-1959" fmla="*/ 4928677 w 5849352"/>
              <a:gd name="connsiteY176-1960" fmla="*/ 4538133 h 5327619"/>
              <a:gd name="connsiteX177-1961" fmla="*/ 4860943 w 5849352"/>
              <a:gd name="connsiteY177-1962" fmla="*/ 4563533 h 5327619"/>
              <a:gd name="connsiteX178-1963" fmla="*/ 4784743 w 5849352"/>
              <a:gd name="connsiteY178-1964" fmla="*/ 4555067 h 5327619"/>
              <a:gd name="connsiteX179-1965" fmla="*/ 4767810 w 5849352"/>
              <a:gd name="connsiteY179-1966" fmla="*/ 4538133 h 5327619"/>
              <a:gd name="connsiteX180-1967" fmla="*/ 4750877 w 5849352"/>
              <a:gd name="connsiteY180-1968" fmla="*/ 4487333 h 5327619"/>
              <a:gd name="connsiteX181-1969" fmla="*/ 4733943 w 5849352"/>
              <a:gd name="connsiteY181-1970" fmla="*/ 4419600 h 5327619"/>
              <a:gd name="connsiteX182-1971" fmla="*/ 4683143 w 5849352"/>
              <a:gd name="connsiteY182-1972" fmla="*/ 4453467 h 5327619"/>
              <a:gd name="connsiteX183-1973" fmla="*/ 4632343 w 5849352"/>
              <a:gd name="connsiteY183-1974" fmla="*/ 4504267 h 5327619"/>
              <a:gd name="connsiteX184-1975" fmla="*/ 4615410 w 5849352"/>
              <a:gd name="connsiteY184-1976" fmla="*/ 4555067 h 5327619"/>
              <a:gd name="connsiteX185-1977" fmla="*/ 4581543 w 5849352"/>
              <a:gd name="connsiteY185-1978" fmla="*/ 4605867 h 5327619"/>
              <a:gd name="connsiteX186-1979" fmla="*/ 4564610 w 5849352"/>
              <a:gd name="connsiteY186-1980" fmla="*/ 4631267 h 5327619"/>
              <a:gd name="connsiteX187-1981" fmla="*/ 4547677 w 5849352"/>
              <a:gd name="connsiteY187-1982" fmla="*/ 4682067 h 5327619"/>
              <a:gd name="connsiteX188-1983" fmla="*/ 4505343 w 5849352"/>
              <a:gd name="connsiteY188-1984" fmla="*/ 4758267 h 5327619"/>
              <a:gd name="connsiteX189-1985" fmla="*/ 4513810 w 5849352"/>
              <a:gd name="connsiteY189-1986" fmla="*/ 4817533 h 5327619"/>
              <a:gd name="connsiteX190-1987" fmla="*/ 4522277 w 5849352"/>
              <a:gd name="connsiteY190-1988" fmla="*/ 4893733 h 5327619"/>
              <a:gd name="connsiteX191-1989" fmla="*/ 4556143 w 5849352"/>
              <a:gd name="connsiteY191-1990" fmla="*/ 4961467 h 5327619"/>
              <a:gd name="connsiteX192-1991" fmla="*/ 4598477 w 5849352"/>
              <a:gd name="connsiteY192-1992" fmla="*/ 4969933 h 5327619"/>
              <a:gd name="connsiteX193-1993" fmla="*/ 4573077 w 5849352"/>
              <a:gd name="connsiteY193-1994" fmla="*/ 5020733 h 5327619"/>
              <a:gd name="connsiteX194-1995" fmla="*/ 4581543 w 5849352"/>
              <a:gd name="connsiteY194-1996" fmla="*/ 5046133 h 5327619"/>
              <a:gd name="connsiteX195-1997" fmla="*/ 4623877 w 5849352"/>
              <a:gd name="connsiteY195-1998" fmla="*/ 5088467 h 5327619"/>
              <a:gd name="connsiteX196-1999" fmla="*/ 4564610 w 5849352"/>
              <a:gd name="connsiteY196-2000" fmla="*/ 5130800 h 5327619"/>
              <a:gd name="connsiteX197-2001" fmla="*/ 4539210 w 5849352"/>
              <a:gd name="connsiteY197-2002" fmla="*/ 5139267 h 5327619"/>
              <a:gd name="connsiteX198-2003" fmla="*/ 4547677 w 5849352"/>
              <a:gd name="connsiteY198-2004" fmla="*/ 5291667 h 5327619"/>
              <a:gd name="connsiteX199-2005" fmla="*/ 4539210 w 5849352"/>
              <a:gd name="connsiteY199-2006" fmla="*/ 5325533 h 5327619"/>
              <a:gd name="connsiteX200-2007" fmla="*/ 4479943 w 5849352"/>
              <a:gd name="connsiteY200-2008" fmla="*/ 5317067 h 5327619"/>
              <a:gd name="connsiteX201-2009" fmla="*/ 4420677 w 5849352"/>
              <a:gd name="connsiteY201-2010" fmla="*/ 5300133 h 5327619"/>
              <a:gd name="connsiteX202-2011" fmla="*/ 4352943 w 5849352"/>
              <a:gd name="connsiteY202-2012" fmla="*/ 5291667 h 5327619"/>
              <a:gd name="connsiteX203-2013" fmla="*/ 4268277 w 5849352"/>
              <a:gd name="connsiteY203-2014" fmla="*/ 5266267 h 5327619"/>
              <a:gd name="connsiteX204-2015" fmla="*/ 4234410 w 5849352"/>
              <a:gd name="connsiteY204-2016" fmla="*/ 5257800 h 5327619"/>
              <a:gd name="connsiteX205-2017" fmla="*/ 4217477 w 5849352"/>
              <a:gd name="connsiteY205-2018" fmla="*/ 5232400 h 5327619"/>
              <a:gd name="connsiteX206-2019" fmla="*/ 4175143 w 5849352"/>
              <a:gd name="connsiteY206-2020" fmla="*/ 5198533 h 5327619"/>
              <a:gd name="connsiteX207-2021" fmla="*/ 4158210 w 5849352"/>
              <a:gd name="connsiteY207-2022" fmla="*/ 5173133 h 5327619"/>
              <a:gd name="connsiteX208-2023" fmla="*/ 4082010 w 5849352"/>
              <a:gd name="connsiteY208-2024" fmla="*/ 5105400 h 5327619"/>
              <a:gd name="connsiteX209-2025" fmla="*/ 4031210 w 5849352"/>
              <a:gd name="connsiteY209-2026" fmla="*/ 5088467 h 5327619"/>
              <a:gd name="connsiteX210-2027" fmla="*/ 3980410 w 5849352"/>
              <a:gd name="connsiteY210-2028" fmla="*/ 5071533 h 5327619"/>
              <a:gd name="connsiteX211-2029" fmla="*/ 3955010 w 5849352"/>
              <a:gd name="connsiteY211-2030" fmla="*/ 5063067 h 5327619"/>
              <a:gd name="connsiteX212-2031" fmla="*/ 3921143 w 5849352"/>
              <a:gd name="connsiteY212-2032" fmla="*/ 5054600 h 5327619"/>
              <a:gd name="connsiteX213-2033" fmla="*/ 3861877 w 5849352"/>
              <a:gd name="connsiteY213-2034" fmla="*/ 5037667 h 5327619"/>
              <a:gd name="connsiteX214-2035" fmla="*/ 3785677 w 5849352"/>
              <a:gd name="connsiteY214-2036" fmla="*/ 4978400 h 5327619"/>
              <a:gd name="connsiteX215-2037" fmla="*/ 3751810 w 5849352"/>
              <a:gd name="connsiteY215-2038" fmla="*/ 4969933 h 5327619"/>
              <a:gd name="connsiteX216-2039" fmla="*/ 3701010 w 5849352"/>
              <a:gd name="connsiteY216-2040" fmla="*/ 4953000 h 5327619"/>
              <a:gd name="connsiteX217-2041" fmla="*/ 3667143 w 5849352"/>
              <a:gd name="connsiteY217-2042" fmla="*/ 4927600 h 5327619"/>
              <a:gd name="connsiteX218-2043" fmla="*/ 3633277 w 5849352"/>
              <a:gd name="connsiteY218-2044" fmla="*/ 4919133 h 5327619"/>
              <a:gd name="connsiteX219-2045" fmla="*/ 3565543 w 5849352"/>
              <a:gd name="connsiteY219-2046" fmla="*/ 4868333 h 5327619"/>
              <a:gd name="connsiteX220-2047" fmla="*/ 3506277 w 5849352"/>
              <a:gd name="connsiteY220-2048" fmla="*/ 4859867 h 5327619"/>
              <a:gd name="connsiteX221-2049" fmla="*/ 3480877 w 5849352"/>
              <a:gd name="connsiteY221-2050" fmla="*/ 4851400 h 5327619"/>
              <a:gd name="connsiteX222-2051" fmla="*/ 3463943 w 5849352"/>
              <a:gd name="connsiteY222-2052" fmla="*/ 4834467 h 5327619"/>
              <a:gd name="connsiteX223-2053" fmla="*/ 3404677 w 5849352"/>
              <a:gd name="connsiteY223-2054" fmla="*/ 4800600 h 5327619"/>
              <a:gd name="connsiteX224-2055" fmla="*/ 3362343 w 5849352"/>
              <a:gd name="connsiteY224-2056" fmla="*/ 4792133 h 5327619"/>
              <a:gd name="connsiteX225-2057" fmla="*/ 3303077 w 5849352"/>
              <a:gd name="connsiteY225-2058" fmla="*/ 4766733 h 5327619"/>
              <a:gd name="connsiteX226-2059" fmla="*/ 3286143 w 5849352"/>
              <a:gd name="connsiteY226-2060" fmla="*/ 4741333 h 5327619"/>
              <a:gd name="connsiteX227-2061" fmla="*/ 3235343 w 5849352"/>
              <a:gd name="connsiteY227-2062" fmla="*/ 4715933 h 5327619"/>
              <a:gd name="connsiteX228-2063" fmla="*/ 3218410 w 5849352"/>
              <a:gd name="connsiteY228-2064" fmla="*/ 4622800 h 5327619"/>
              <a:gd name="connsiteX229-2065" fmla="*/ 3226877 w 5849352"/>
              <a:gd name="connsiteY229-2066" fmla="*/ 4580467 h 5327619"/>
              <a:gd name="connsiteX230-2067" fmla="*/ 3277677 w 5849352"/>
              <a:gd name="connsiteY230-2068" fmla="*/ 4546600 h 5327619"/>
              <a:gd name="connsiteX231-2069" fmla="*/ 3320010 w 5849352"/>
              <a:gd name="connsiteY231-2070" fmla="*/ 4495800 h 5327619"/>
              <a:gd name="connsiteX232-2071" fmla="*/ 3345410 w 5849352"/>
              <a:gd name="connsiteY232-2072" fmla="*/ 4487333 h 5327619"/>
              <a:gd name="connsiteX233-2073" fmla="*/ 3387743 w 5849352"/>
              <a:gd name="connsiteY233-2074" fmla="*/ 4495800 h 5327619"/>
              <a:gd name="connsiteX234-2075" fmla="*/ 3396210 w 5849352"/>
              <a:gd name="connsiteY234-2076" fmla="*/ 4521200 h 5327619"/>
              <a:gd name="connsiteX235-2077" fmla="*/ 3430077 w 5849352"/>
              <a:gd name="connsiteY235-2078" fmla="*/ 4538133 h 5327619"/>
              <a:gd name="connsiteX236-2079" fmla="*/ 3506277 w 5849352"/>
              <a:gd name="connsiteY236-2080" fmla="*/ 4495800 h 5327619"/>
              <a:gd name="connsiteX237-2081" fmla="*/ 3531677 w 5849352"/>
              <a:gd name="connsiteY237-2082" fmla="*/ 4470400 h 5327619"/>
              <a:gd name="connsiteX238-2083" fmla="*/ 3540143 w 5849352"/>
              <a:gd name="connsiteY238-2084" fmla="*/ 4445000 h 5327619"/>
              <a:gd name="connsiteX239-2085" fmla="*/ 3590943 w 5849352"/>
              <a:gd name="connsiteY239-2086" fmla="*/ 4445000 h 5327619"/>
              <a:gd name="connsiteX240-2087" fmla="*/ 3633277 w 5849352"/>
              <a:gd name="connsiteY240-2088" fmla="*/ 4478867 h 5327619"/>
              <a:gd name="connsiteX241-2089" fmla="*/ 3658677 w 5849352"/>
              <a:gd name="connsiteY241-2090" fmla="*/ 4487333 h 5327619"/>
              <a:gd name="connsiteX242-2091" fmla="*/ 3692543 w 5849352"/>
              <a:gd name="connsiteY242-2092" fmla="*/ 4504267 h 5327619"/>
              <a:gd name="connsiteX243-2093" fmla="*/ 3717943 w 5849352"/>
              <a:gd name="connsiteY243-2094" fmla="*/ 4521200 h 5327619"/>
              <a:gd name="connsiteX244-2095" fmla="*/ 3751810 w 5849352"/>
              <a:gd name="connsiteY244-2096" fmla="*/ 4529667 h 5327619"/>
              <a:gd name="connsiteX245-2097" fmla="*/ 3777210 w 5849352"/>
              <a:gd name="connsiteY245-2098" fmla="*/ 4546600 h 5327619"/>
              <a:gd name="connsiteX246-2099" fmla="*/ 3878810 w 5849352"/>
              <a:gd name="connsiteY246-2100" fmla="*/ 4572000 h 5327619"/>
              <a:gd name="connsiteX247-2101" fmla="*/ 3946543 w 5849352"/>
              <a:gd name="connsiteY247-2102" fmla="*/ 4563533 h 5327619"/>
              <a:gd name="connsiteX248-2103" fmla="*/ 3980410 w 5849352"/>
              <a:gd name="connsiteY248-2104" fmla="*/ 4529667 h 5327619"/>
              <a:gd name="connsiteX249-2105" fmla="*/ 4234410 w 5849352"/>
              <a:gd name="connsiteY249-2106" fmla="*/ 4521200 h 5327619"/>
              <a:gd name="connsiteX250-2107" fmla="*/ 4259810 w 5849352"/>
              <a:gd name="connsiteY250-2108" fmla="*/ 4504267 h 5327619"/>
              <a:gd name="connsiteX251-2109" fmla="*/ 4293677 w 5849352"/>
              <a:gd name="connsiteY251-2110" fmla="*/ 4470400 h 5327619"/>
              <a:gd name="connsiteX252-2111" fmla="*/ 4488410 w 5849352"/>
              <a:gd name="connsiteY252-2112" fmla="*/ 4436533 h 5327619"/>
              <a:gd name="connsiteX253-2113" fmla="*/ 4530743 w 5849352"/>
              <a:gd name="connsiteY253-2114" fmla="*/ 4428067 h 5327619"/>
              <a:gd name="connsiteX254-2115" fmla="*/ 4547677 w 5849352"/>
              <a:gd name="connsiteY254-2116" fmla="*/ 4402667 h 5327619"/>
              <a:gd name="connsiteX255-2117" fmla="*/ 4573077 w 5849352"/>
              <a:gd name="connsiteY255-2118" fmla="*/ 4394200 h 5327619"/>
              <a:gd name="connsiteX256-2119" fmla="*/ 4649277 w 5849352"/>
              <a:gd name="connsiteY256-2120" fmla="*/ 4385733 h 5327619"/>
              <a:gd name="connsiteX257-2121" fmla="*/ 4759343 w 5849352"/>
              <a:gd name="connsiteY257-2122" fmla="*/ 4377267 h 5327619"/>
              <a:gd name="connsiteX258-2123" fmla="*/ 4793210 w 5849352"/>
              <a:gd name="connsiteY258-2124" fmla="*/ 4368800 h 5327619"/>
              <a:gd name="connsiteX259-2125" fmla="*/ 4844010 w 5849352"/>
              <a:gd name="connsiteY259-2126" fmla="*/ 4309533 h 5327619"/>
              <a:gd name="connsiteX260-2127" fmla="*/ 4852477 w 5849352"/>
              <a:gd name="connsiteY260-2128" fmla="*/ 4284133 h 5327619"/>
              <a:gd name="connsiteX261-2129" fmla="*/ 4835543 w 5849352"/>
              <a:gd name="connsiteY261-2130" fmla="*/ 4207933 h 5327619"/>
              <a:gd name="connsiteX262-2131" fmla="*/ 4810143 w 5849352"/>
              <a:gd name="connsiteY262-2132" fmla="*/ 4157133 h 5327619"/>
              <a:gd name="connsiteX263-2133" fmla="*/ 4818610 w 5849352"/>
              <a:gd name="connsiteY263-2134" fmla="*/ 4114800 h 5327619"/>
              <a:gd name="connsiteX264-2135" fmla="*/ 4844010 w 5849352"/>
              <a:gd name="connsiteY264-2136" fmla="*/ 4097867 h 5327619"/>
              <a:gd name="connsiteX265-2137" fmla="*/ 4928677 w 5849352"/>
              <a:gd name="connsiteY265-2138" fmla="*/ 4080933 h 5327619"/>
              <a:gd name="connsiteX266-2139" fmla="*/ 4954077 w 5849352"/>
              <a:gd name="connsiteY266-2140" fmla="*/ 4064000 h 5327619"/>
              <a:gd name="connsiteX267-2141" fmla="*/ 5004877 w 5849352"/>
              <a:gd name="connsiteY267-2142" fmla="*/ 4047067 h 5327619"/>
              <a:gd name="connsiteX268-2143" fmla="*/ 4996410 w 5849352"/>
              <a:gd name="connsiteY268-2144" fmla="*/ 3979333 h 5327619"/>
              <a:gd name="connsiteX269-2145" fmla="*/ 4971010 w 5849352"/>
              <a:gd name="connsiteY269-2146" fmla="*/ 3970867 h 5327619"/>
              <a:gd name="connsiteX270-2147" fmla="*/ 4937143 w 5849352"/>
              <a:gd name="connsiteY270-2148" fmla="*/ 3928533 h 5327619"/>
              <a:gd name="connsiteX271-2149" fmla="*/ 4911743 w 5849352"/>
              <a:gd name="connsiteY271-2150" fmla="*/ 3852333 h 5327619"/>
              <a:gd name="connsiteX272-2151" fmla="*/ 4903277 w 5849352"/>
              <a:gd name="connsiteY272-2152" fmla="*/ 3826933 h 5327619"/>
              <a:gd name="connsiteX273-2153" fmla="*/ 4894810 w 5849352"/>
              <a:gd name="connsiteY273-2154" fmla="*/ 3801533 h 5327619"/>
              <a:gd name="connsiteX274-2155" fmla="*/ 4877877 w 5849352"/>
              <a:gd name="connsiteY274-2156" fmla="*/ 3725333 h 5327619"/>
              <a:gd name="connsiteX275-2157" fmla="*/ 4835543 w 5849352"/>
              <a:gd name="connsiteY275-2158" fmla="*/ 3674533 h 5327619"/>
              <a:gd name="connsiteX276-2159" fmla="*/ 4810143 w 5849352"/>
              <a:gd name="connsiteY276-2160" fmla="*/ 3623733 h 5327619"/>
              <a:gd name="connsiteX277-2161" fmla="*/ 4793210 w 5849352"/>
              <a:gd name="connsiteY277-2162" fmla="*/ 3598333 h 5327619"/>
              <a:gd name="connsiteX278-2163" fmla="*/ 4776277 w 5849352"/>
              <a:gd name="connsiteY278-2164" fmla="*/ 3547533 h 5327619"/>
              <a:gd name="connsiteX279-2165" fmla="*/ 4767810 w 5849352"/>
              <a:gd name="connsiteY279-2166" fmla="*/ 3462867 h 5327619"/>
              <a:gd name="connsiteX280-2167" fmla="*/ 4750877 w 5849352"/>
              <a:gd name="connsiteY280-2168" fmla="*/ 3412067 h 5327619"/>
              <a:gd name="connsiteX281-2169" fmla="*/ 4733943 w 5849352"/>
              <a:gd name="connsiteY281-2170" fmla="*/ 3352800 h 5327619"/>
              <a:gd name="connsiteX282-2171" fmla="*/ 4708543 w 5849352"/>
              <a:gd name="connsiteY282-2172" fmla="*/ 3302000 h 5327619"/>
              <a:gd name="connsiteX283-2173" fmla="*/ 4666210 w 5849352"/>
              <a:gd name="connsiteY283-2174" fmla="*/ 3293533 h 5327619"/>
              <a:gd name="connsiteX284-2175" fmla="*/ 4573077 w 5849352"/>
              <a:gd name="connsiteY284-2176" fmla="*/ 3302000 h 5327619"/>
              <a:gd name="connsiteX285-2177" fmla="*/ 4556143 w 5849352"/>
              <a:gd name="connsiteY285-2178" fmla="*/ 3327400 h 5327619"/>
              <a:gd name="connsiteX286-2179" fmla="*/ 4530743 w 5849352"/>
              <a:gd name="connsiteY286-2180" fmla="*/ 3344333 h 5327619"/>
              <a:gd name="connsiteX287-2181" fmla="*/ 4496877 w 5849352"/>
              <a:gd name="connsiteY287-2182" fmla="*/ 3335867 h 5327619"/>
              <a:gd name="connsiteX288-2183" fmla="*/ 4488410 w 5849352"/>
              <a:gd name="connsiteY288-2184" fmla="*/ 3310467 h 5327619"/>
              <a:gd name="connsiteX289-2185" fmla="*/ 4471477 w 5849352"/>
              <a:gd name="connsiteY289-2186" fmla="*/ 3293533 h 5327619"/>
              <a:gd name="connsiteX290-2187" fmla="*/ 4463010 w 5849352"/>
              <a:gd name="connsiteY290-2188" fmla="*/ 3259667 h 5327619"/>
              <a:gd name="connsiteX291-2189" fmla="*/ 4446077 w 5849352"/>
              <a:gd name="connsiteY291-2190" fmla="*/ 3242733 h 5327619"/>
              <a:gd name="connsiteX292-2191" fmla="*/ 4369877 w 5849352"/>
              <a:gd name="connsiteY292-2192" fmla="*/ 3217333 h 5327619"/>
              <a:gd name="connsiteX293-2193" fmla="*/ 4344477 w 5849352"/>
              <a:gd name="connsiteY293-2194" fmla="*/ 3200400 h 5327619"/>
              <a:gd name="connsiteX294-2195" fmla="*/ 4336010 w 5849352"/>
              <a:gd name="connsiteY294-2196" fmla="*/ 3175000 h 5327619"/>
              <a:gd name="connsiteX295-2197" fmla="*/ 4327543 w 5849352"/>
              <a:gd name="connsiteY295-2198" fmla="*/ 3064933 h 5327619"/>
              <a:gd name="connsiteX296-2199" fmla="*/ 4285210 w 5849352"/>
              <a:gd name="connsiteY296-2200" fmla="*/ 3014133 h 5327619"/>
              <a:gd name="connsiteX297-2201" fmla="*/ 4234410 w 5849352"/>
              <a:gd name="connsiteY297-2202" fmla="*/ 2980267 h 5327619"/>
              <a:gd name="connsiteX298-2203" fmla="*/ 4082010 w 5849352"/>
              <a:gd name="connsiteY298-2204" fmla="*/ 2988733 h 5327619"/>
              <a:gd name="connsiteX299-2205" fmla="*/ 4031210 w 5849352"/>
              <a:gd name="connsiteY299-2206" fmla="*/ 3005667 h 5327619"/>
              <a:gd name="connsiteX300-2207" fmla="*/ 4048143 w 5849352"/>
              <a:gd name="connsiteY300-2208" fmla="*/ 2963333 h 5327619"/>
              <a:gd name="connsiteX301-2209" fmla="*/ 4039677 w 5849352"/>
              <a:gd name="connsiteY301-2210" fmla="*/ 2912533 h 5327619"/>
              <a:gd name="connsiteX302-2211" fmla="*/ 4014277 w 5849352"/>
              <a:gd name="connsiteY302-2212" fmla="*/ 2904067 h 5327619"/>
              <a:gd name="connsiteX303-2213" fmla="*/ 3895743 w 5849352"/>
              <a:gd name="connsiteY303-2214" fmla="*/ 2895600 h 5327619"/>
              <a:gd name="connsiteX304-2215" fmla="*/ 3878810 w 5849352"/>
              <a:gd name="connsiteY304-2216" fmla="*/ 2751667 h 5327619"/>
              <a:gd name="connsiteX305-2217" fmla="*/ 3861877 w 5849352"/>
              <a:gd name="connsiteY305-2218" fmla="*/ 2726267 h 5327619"/>
              <a:gd name="connsiteX306-2219" fmla="*/ 3828010 w 5849352"/>
              <a:gd name="connsiteY306-2220" fmla="*/ 2658533 h 5327619"/>
              <a:gd name="connsiteX307-2221" fmla="*/ 3794143 w 5849352"/>
              <a:gd name="connsiteY307-2222" fmla="*/ 2616200 h 5327619"/>
              <a:gd name="connsiteX308-2223" fmla="*/ 3641743 w 5849352"/>
              <a:gd name="connsiteY308-2224" fmla="*/ 2590800 h 5327619"/>
              <a:gd name="connsiteX309-2225" fmla="*/ 3582477 w 5849352"/>
              <a:gd name="connsiteY309-2226" fmla="*/ 2573867 h 5327619"/>
              <a:gd name="connsiteX310-2227" fmla="*/ 3531677 w 5849352"/>
              <a:gd name="connsiteY310-2228" fmla="*/ 2556933 h 5327619"/>
              <a:gd name="connsiteX311-2229" fmla="*/ 3574010 w 5849352"/>
              <a:gd name="connsiteY311-2230" fmla="*/ 2514600 h 5327619"/>
              <a:gd name="connsiteX312-2231" fmla="*/ 3548610 w 5849352"/>
              <a:gd name="connsiteY312-2232" fmla="*/ 2523067 h 5327619"/>
              <a:gd name="connsiteX313-2233" fmla="*/ 3523210 w 5849352"/>
              <a:gd name="connsiteY313-2234" fmla="*/ 2531533 h 5327619"/>
              <a:gd name="connsiteX314-2235" fmla="*/ 3548610 w 5849352"/>
              <a:gd name="connsiteY314-2236" fmla="*/ 2506133 h 5327619"/>
              <a:gd name="connsiteX315-2237" fmla="*/ 3574010 w 5849352"/>
              <a:gd name="connsiteY315-2238" fmla="*/ 2497667 h 5327619"/>
              <a:gd name="connsiteX316-2239" fmla="*/ 3582477 w 5849352"/>
              <a:gd name="connsiteY316-2240" fmla="*/ 2463800 h 5327619"/>
              <a:gd name="connsiteX317-2241" fmla="*/ 3607877 w 5849352"/>
              <a:gd name="connsiteY317-2242" fmla="*/ 2421467 h 5327619"/>
              <a:gd name="connsiteX318-2243" fmla="*/ 3607877 w 5849352"/>
              <a:gd name="connsiteY318-2244" fmla="*/ 2336800 h 5327619"/>
              <a:gd name="connsiteX319-2245" fmla="*/ 3574010 w 5849352"/>
              <a:gd name="connsiteY319-2246" fmla="*/ 2302933 h 5327619"/>
              <a:gd name="connsiteX320-2247" fmla="*/ 3523210 w 5849352"/>
              <a:gd name="connsiteY320-2248" fmla="*/ 2260600 h 5327619"/>
              <a:gd name="connsiteX321-2249" fmla="*/ 3480877 w 5849352"/>
              <a:gd name="connsiteY321-2250" fmla="*/ 2209800 h 5327619"/>
              <a:gd name="connsiteX322-2251" fmla="*/ 3455477 w 5849352"/>
              <a:gd name="connsiteY322-2252" fmla="*/ 2192867 h 5327619"/>
              <a:gd name="connsiteX323-2253" fmla="*/ 3438543 w 5849352"/>
              <a:gd name="connsiteY323-2254" fmla="*/ 2175933 h 5327619"/>
              <a:gd name="connsiteX324-2255" fmla="*/ 3413143 w 5849352"/>
              <a:gd name="connsiteY324-2256" fmla="*/ 2167467 h 5327619"/>
              <a:gd name="connsiteX325-2257" fmla="*/ 3294610 w 5849352"/>
              <a:gd name="connsiteY325-2258" fmla="*/ 2150533 h 5327619"/>
              <a:gd name="connsiteX326-2259" fmla="*/ 3243810 w 5849352"/>
              <a:gd name="connsiteY326-2260" fmla="*/ 2125133 h 5327619"/>
              <a:gd name="connsiteX327-2261" fmla="*/ 3252277 w 5849352"/>
              <a:gd name="connsiteY327-2262" fmla="*/ 2091267 h 5327619"/>
              <a:gd name="connsiteX328-2263" fmla="*/ 3218410 w 5849352"/>
              <a:gd name="connsiteY328-2264" fmla="*/ 2082800 h 5327619"/>
              <a:gd name="connsiteX329-2265" fmla="*/ 3193010 w 5849352"/>
              <a:gd name="connsiteY329-2266" fmla="*/ 2032000 h 5327619"/>
              <a:gd name="connsiteX330-2267" fmla="*/ 3176077 w 5849352"/>
              <a:gd name="connsiteY330-2268" fmla="*/ 1998133 h 5327619"/>
              <a:gd name="connsiteX331-2269" fmla="*/ 3167610 w 5849352"/>
              <a:gd name="connsiteY331-2270" fmla="*/ 1972733 h 5327619"/>
              <a:gd name="connsiteX332-2271" fmla="*/ 3142210 w 5849352"/>
              <a:gd name="connsiteY332-2272" fmla="*/ 1955800 h 5327619"/>
              <a:gd name="connsiteX333-2273" fmla="*/ 3116810 w 5849352"/>
              <a:gd name="connsiteY333-2274" fmla="*/ 1930400 h 5327619"/>
              <a:gd name="connsiteX334-2275" fmla="*/ 3082943 w 5849352"/>
              <a:gd name="connsiteY334-2276" fmla="*/ 1854200 h 5327619"/>
              <a:gd name="connsiteX335-2277" fmla="*/ 3066010 w 5849352"/>
              <a:gd name="connsiteY335-2278" fmla="*/ 1828800 h 5327619"/>
              <a:gd name="connsiteX336-2279" fmla="*/ 3057543 w 5849352"/>
              <a:gd name="connsiteY336-2280" fmla="*/ 1794933 h 5327619"/>
              <a:gd name="connsiteX337-2281" fmla="*/ 2972877 w 5849352"/>
              <a:gd name="connsiteY337-2282" fmla="*/ 1727200 h 5327619"/>
              <a:gd name="connsiteX338-2283" fmla="*/ 2947477 w 5849352"/>
              <a:gd name="connsiteY338-2284" fmla="*/ 1710267 h 5327619"/>
              <a:gd name="connsiteX339-2285" fmla="*/ 2828943 w 5849352"/>
              <a:gd name="connsiteY339-2286" fmla="*/ 1667933 h 5327619"/>
              <a:gd name="connsiteX340-2287" fmla="*/ 2803543 w 5849352"/>
              <a:gd name="connsiteY340-2288" fmla="*/ 1676400 h 5327619"/>
              <a:gd name="connsiteX341-2289" fmla="*/ 2795077 w 5849352"/>
              <a:gd name="connsiteY341-2290" fmla="*/ 1727200 h 5327619"/>
              <a:gd name="connsiteX342-2291" fmla="*/ 2786610 w 5849352"/>
              <a:gd name="connsiteY342-2292" fmla="*/ 1752600 h 5327619"/>
              <a:gd name="connsiteX343-2293" fmla="*/ 2744277 w 5849352"/>
              <a:gd name="connsiteY343-2294" fmla="*/ 1794933 h 5327619"/>
              <a:gd name="connsiteX344-2295" fmla="*/ 2718877 w 5849352"/>
              <a:gd name="connsiteY344-2296" fmla="*/ 1845733 h 5327619"/>
              <a:gd name="connsiteX345-2297" fmla="*/ 2693477 w 5849352"/>
              <a:gd name="connsiteY345-2298" fmla="*/ 1921933 h 5327619"/>
              <a:gd name="connsiteX346-2299" fmla="*/ 2685010 w 5849352"/>
              <a:gd name="connsiteY346-2300" fmla="*/ 1947333 h 5327619"/>
              <a:gd name="connsiteX347-2301" fmla="*/ 2651143 w 5849352"/>
              <a:gd name="connsiteY347-2302" fmla="*/ 1955800 h 5327619"/>
              <a:gd name="connsiteX348-2303" fmla="*/ 2591877 w 5849352"/>
              <a:gd name="connsiteY348-2304" fmla="*/ 1947333 h 5327619"/>
              <a:gd name="connsiteX349-2305" fmla="*/ 2566477 w 5849352"/>
              <a:gd name="connsiteY349-2306" fmla="*/ 1938867 h 5327619"/>
              <a:gd name="connsiteX350-2307" fmla="*/ 2549543 w 5849352"/>
              <a:gd name="connsiteY350-2308" fmla="*/ 1913467 h 5327619"/>
              <a:gd name="connsiteX351-2309" fmla="*/ 2558010 w 5849352"/>
              <a:gd name="connsiteY351-2310" fmla="*/ 1888067 h 5327619"/>
              <a:gd name="connsiteX352-2311" fmla="*/ 2532610 w 5849352"/>
              <a:gd name="connsiteY352-2312" fmla="*/ 1794933 h 5327619"/>
              <a:gd name="connsiteX353-2313" fmla="*/ 2507210 w 5849352"/>
              <a:gd name="connsiteY353-2314" fmla="*/ 1786467 h 5327619"/>
              <a:gd name="connsiteX354-2315" fmla="*/ 2498743 w 5849352"/>
              <a:gd name="connsiteY354-2316" fmla="*/ 1761067 h 5327619"/>
              <a:gd name="connsiteX355-2317" fmla="*/ 2447943 w 5849352"/>
              <a:gd name="connsiteY355-2318" fmla="*/ 1701800 h 5327619"/>
              <a:gd name="connsiteX356-2319" fmla="*/ 2431010 w 5849352"/>
              <a:gd name="connsiteY356-2320" fmla="*/ 1676400 h 5327619"/>
              <a:gd name="connsiteX357-2321" fmla="*/ 2422543 w 5849352"/>
              <a:gd name="connsiteY357-2322" fmla="*/ 1634067 h 5327619"/>
              <a:gd name="connsiteX358-2323" fmla="*/ 2414077 w 5849352"/>
              <a:gd name="connsiteY358-2324" fmla="*/ 1608667 h 5327619"/>
              <a:gd name="connsiteX359-2325" fmla="*/ 2278610 w 5849352"/>
              <a:gd name="connsiteY359-2326" fmla="*/ 1583267 h 5327619"/>
              <a:gd name="connsiteX360-2327" fmla="*/ 2287077 w 5849352"/>
              <a:gd name="connsiteY360-2328" fmla="*/ 1540933 h 5327619"/>
              <a:gd name="connsiteX361-2329" fmla="*/ 2320943 w 5849352"/>
              <a:gd name="connsiteY361-2330" fmla="*/ 1490133 h 5327619"/>
              <a:gd name="connsiteX362-2331" fmla="*/ 2304010 w 5849352"/>
              <a:gd name="connsiteY362-2332" fmla="*/ 1405467 h 5327619"/>
              <a:gd name="connsiteX363-2333" fmla="*/ 2278610 w 5849352"/>
              <a:gd name="connsiteY363-2334" fmla="*/ 1388533 h 5327619"/>
              <a:gd name="connsiteX364-2335" fmla="*/ 2253210 w 5849352"/>
              <a:gd name="connsiteY364-2336" fmla="*/ 1320800 h 5327619"/>
              <a:gd name="connsiteX365-2337" fmla="*/ 2227810 w 5849352"/>
              <a:gd name="connsiteY365-2338" fmla="*/ 1303867 h 5327619"/>
              <a:gd name="connsiteX366-2339" fmla="*/ 2210877 w 5849352"/>
              <a:gd name="connsiteY366-2340" fmla="*/ 1253067 h 5327619"/>
              <a:gd name="connsiteX367-2341" fmla="*/ 2202410 w 5849352"/>
              <a:gd name="connsiteY367-2342" fmla="*/ 1227667 h 5327619"/>
              <a:gd name="connsiteX368-2343" fmla="*/ 2193943 w 5849352"/>
              <a:gd name="connsiteY368-2344" fmla="*/ 1193800 h 5327619"/>
              <a:gd name="connsiteX369-2345" fmla="*/ 2177010 w 5849352"/>
              <a:gd name="connsiteY369-2346" fmla="*/ 1143000 h 5327619"/>
              <a:gd name="connsiteX370-2347" fmla="*/ 2168543 w 5849352"/>
              <a:gd name="connsiteY370-2348" fmla="*/ 1092200 h 5327619"/>
              <a:gd name="connsiteX371-2349" fmla="*/ 2160077 w 5849352"/>
              <a:gd name="connsiteY371-2350" fmla="*/ 1058333 h 5327619"/>
              <a:gd name="connsiteX372-2351" fmla="*/ 1804477 w 5849352"/>
              <a:gd name="connsiteY372-2352" fmla="*/ 770467 h 5327619"/>
              <a:gd name="connsiteX373-2353" fmla="*/ 1321877 w 5849352"/>
              <a:gd name="connsiteY373-2354" fmla="*/ 524933 h 5327619"/>
              <a:gd name="connsiteX374-2355" fmla="*/ 653010 w 5849352"/>
              <a:gd name="connsiteY374-2356" fmla="*/ 211667 h 5327619"/>
              <a:gd name="connsiteX375-2357" fmla="*/ 9543 w 5849352"/>
              <a:gd name="connsiteY375-2358" fmla="*/ 0 h 5327619"/>
              <a:gd name="connsiteX376-2359" fmla="*/ 119610 w 5849352"/>
              <a:gd name="connsiteY376-2360" fmla="*/ 118533 h 5327619"/>
              <a:gd name="connsiteX377-2361" fmla="*/ 221210 w 5849352"/>
              <a:gd name="connsiteY377-2362" fmla="*/ 177800 h 5327619"/>
              <a:gd name="connsiteX378-2363" fmla="*/ 246610 w 5849352"/>
              <a:gd name="connsiteY378-2364" fmla="*/ 194733 h 5327619"/>
              <a:gd name="connsiteX379-2365" fmla="*/ 322810 w 5849352"/>
              <a:gd name="connsiteY379-2366" fmla="*/ 254000 h 5327619"/>
              <a:gd name="connsiteX380-2367" fmla="*/ 390543 w 5849352"/>
              <a:gd name="connsiteY380-2368" fmla="*/ 313267 h 5327619"/>
              <a:gd name="connsiteX381-2369" fmla="*/ 475210 w 5849352"/>
              <a:gd name="connsiteY381-2370" fmla="*/ 381000 h 5327619"/>
              <a:gd name="connsiteX382-2371" fmla="*/ 534477 w 5849352"/>
              <a:gd name="connsiteY382-2372" fmla="*/ 414867 h 5327619"/>
              <a:gd name="connsiteX383-2373" fmla="*/ 686877 w 5849352"/>
              <a:gd name="connsiteY383-2374" fmla="*/ 482600 h 5327619"/>
              <a:gd name="connsiteX384-2375" fmla="*/ 746143 w 5849352"/>
              <a:gd name="connsiteY384-2376" fmla="*/ 508000 h 5327619"/>
              <a:gd name="connsiteX385-2377" fmla="*/ 873143 w 5849352"/>
              <a:gd name="connsiteY385-2378" fmla="*/ 567267 h 5327619"/>
              <a:gd name="connsiteX386-2379" fmla="*/ 966277 w 5849352"/>
              <a:gd name="connsiteY386-2380" fmla="*/ 601133 h 5327619"/>
              <a:gd name="connsiteX387-2381" fmla="*/ 1017077 w 5849352"/>
              <a:gd name="connsiteY387-2382" fmla="*/ 626533 h 5327619"/>
              <a:gd name="connsiteX388-2383" fmla="*/ 1093277 w 5849352"/>
              <a:gd name="connsiteY388-2384" fmla="*/ 651933 h 5327619"/>
              <a:gd name="connsiteX389-2385" fmla="*/ 1161010 w 5849352"/>
              <a:gd name="connsiteY389-2386" fmla="*/ 677333 h 5327619"/>
              <a:gd name="connsiteX390-2387" fmla="*/ 1262610 w 5849352"/>
              <a:gd name="connsiteY390-2388" fmla="*/ 719667 h 5327619"/>
              <a:gd name="connsiteX391-2389" fmla="*/ 1423477 w 5849352"/>
              <a:gd name="connsiteY391-2390" fmla="*/ 736600 h 5327619"/>
              <a:gd name="connsiteX392-2391" fmla="*/ 1474277 w 5849352"/>
              <a:gd name="connsiteY392-2392" fmla="*/ 745067 h 5327619"/>
              <a:gd name="connsiteX393-2393" fmla="*/ 1575877 w 5849352"/>
              <a:gd name="connsiteY393-2394" fmla="*/ 753533 h 5327619"/>
              <a:gd name="connsiteX394-2395" fmla="*/ 1609743 w 5849352"/>
              <a:gd name="connsiteY394-2396" fmla="*/ 770467 h 5327619"/>
              <a:gd name="connsiteX395-2397" fmla="*/ 1643610 w 5849352"/>
              <a:gd name="connsiteY395-2398" fmla="*/ 778933 h 5327619"/>
              <a:gd name="connsiteX396-2399" fmla="*/ 1753677 w 5849352"/>
              <a:gd name="connsiteY396-2400" fmla="*/ 804333 h 5327619"/>
              <a:gd name="connsiteX397-2401" fmla="*/ 1855277 w 5849352"/>
              <a:gd name="connsiteY397-2402" fmla="*/ 838200 h 5327619"/>
              <a:gd name="connsiteX398-2403" fmla="*/ 2092343 w 5849352"/>
              <a:gd name="connsiteY398-2404" fmla="*/ 905933 h 5327619"/>
              <a:gd name="connsiteX399-2405" fmla="*/ 2109277 w 5849352"/>
              <a:gd name="connsiteY399-2406" fmla="*/ 939800 h 5327619"/>
              <a:gd name="connsiteX0-2407" fmla="*/ 2109277 w 5849352"/>
              <a:gd name="connsiteY0-2408" fmla="*/ 939800 h 5327619"/>
              <a:gd name="connsiteX1-2409" fmla="*/ 2117743 w 5849352"/>
              <a:gd name="connsiteY1-2410" fmla="*/ 897467 h 5327619"/>
              <a:gd name="connsiteX2-2411" fmla="*/ 2100810 w 5849352"/>
              <a:gd name="connsiteY2-2412" fmla="*/ 880533 h 5327619"/>
              <a:gd name="connsiteX3-2413" fmla="*/ 2066943 w 5849352"/>
              <a:gd name="connsiteY3-2414" fmla="*/ 804333 h 5327619"/>
              <a:gd name="connsiteX4-2415" fmla="*/ 2058477 w 5849352"/>
              <a:gd name="connsiteY4-2416" fmla="*/ 778933 h 5327619"/>
              <a:gd name="connsiteX5-2417" fmla="*/ 1990743 w 5849352"/>
              <a:gd name="connsiteY5-2418" fmla="*/ 719667 h 5327619"/>
              <a:gd name="connsiteX6-2419" fmla="*/ 1897610 w 5849352"/>
              <a:gd name="connsiteY6-2420" fmla="*/ 694267 h 5327619"/>
              <a:gd name="connsiteX7-2421" fmla="*/ 1872210 w 5849352"/>
              <a:gd name="connsiteY7-2422" fmla="*/ 685800 h 5327619"/>
              <a:gd name="connsiteX8-2423" fmla="*/ 1846810 w 5849352"/>
              <a:gd name="connsiteY8-2424" fmla="*/ 660400 h 5327619"/>
              <a:gd name="connsiteX9-2425" fmla="*/ 1838343 w 5849352"/>
              <a:gd name="connsiteY9-2426" fmla="*/ 635000 h 5327619"/>
              <a:gd name="connsiteX10-2427" fmla="*/ 1863743 w 5849352"/>
              <a:gd name="connsiteY10-2428" fmla="*/ 499533 h 5327619"/>
              <a:gd name="connsiteX11-2429" fmla="*/ 1855277 w 5849352"/>
              <a:gd name="connsiteY11-2430" fmla="*/ 448733 h 5327619"/>
              <a:gd name="connsiteX12-2431" fmla="*/ 1812943 w 5849352"/>
              <a:gd name="connsiteY12-2432" fmla="*/ 423333 h 5327619"/>
              <a:gd name="connsiteX13-2433" fmla="*/ 1787543 w 5849352"/>
              <a:gd name="connsiteY13-2434" fmla="*/ 406400 h 5327619"/>
              <a:gd name="connsiteX14-2435" fmla="*/ 1779077 w 5849352"/>
              <a:gd name="connsiteY14-2436" fmla="*/ 304800 h 5327619"/>
              <a:gd name="connsiteX15-2437" fmla="*/ 1787543 w 5849352"/>
              <a:gd name="connsiteY15-2438" fmla="*/ 254000 h 5327619"/>
              <a:gd name="connsiteX16-2439" fmla="*/ 1931477 w 5849352"/>
              <a:gd name="connsiteY16-2440" fmla="*/ 270933 h 5327619"/>
              <a:gd name="connsiteX17-2441" fmla="*/ 1948410 w 5849352"/>
              <a:gd name="connsiteY17-2442" fmla="*/ 287867 h 5327619"/>
              <a:gd name="connsiteX18-2443" fmla="*/ 2083877 w 5849352"/>
              <a:gd name="connsiteY18-2444" fmla="*/ 262467 h 5327619"/>
              <a:gd name="connsiteX19-2445" fmla="*/ 2117743 w 5849352"/>
              <a:gd name="connsiteY19-2446" fmla="*/ 330200 h 5327619"/>
              <a:gd name="connsiteX20-2447" fmla="*/ 2143143 w 5849352"/>
              <a:gd name="connsiteY20-2448" fmla="*/ 338667 h 5327619"/>
              <a:gd name="connsiteX21-2449" fmla="*/ 2219343 w 5849352"/>
              <a:gd name="connsiteY21-2450" fmla="*/ 347133 h 5327619"/>
              <a:gd name="connsiteX22-2451" fmla="*/ 2261677 w 5849352"/>
              <a:gd name="connsiteY22-2452" fmla="*/ 381000 h 5327619"/>
              <a:gd name="connsiteX23-2453" fmla="*/ 2287077 w 5849352"/>
              <a:gd name="connsiteY23-2454" fmla="*/ 397933 h 5327619"/>
              <a:gd name="connsiteX24-2455" fmla="*/ 2447943 w 5849352"/>
              <a:gd name="connsiteY24-2456" fmla="*/ 389467 h 5327619"/>
              <a:gd name="connsiteX25-2457" fmla="*/ 2464877 w 5849352"/>
              <a:gd name="connsiteY25-2458" fmla="*/ 364067 h 5327619"/>
              <a:gd name="connsiteX26-2459" fmla="*/ 2693477 w 5849352"/>
              <a:gd name="connsiteY26-2460" fmla="*/ 381000 h 5327619"/>
              <a:gd name="connsiteX27-2461" fmla="*/ 2718877 w 5849352"/>
              <a:gd name="connsiteY27-2462" fmla="*/ 406400 h 5327619"/>
              <a:gd name="connsiteX28-2463" fmla="*/ 2803543 w 5849352"/>
              <a:gd name="connsiteY28-2464" fmla="*/ 406400 h 5327619"/>
              <a:gd name="connsiteX29-2465" fmla="*/ 2828943 w 5849352"/>
              <a:gd name="connsiteY29-2466" fmla="*/ 389467 h 5327619"/>
              <a:gd name="connsiteX30-2467" fmla="*/ 2939010 w 5849352"/>
              <a:gd name="connsiteY30-2468" fmla="*/ 372533 h 5327619"/>
              <a:gd name="connsiteX31-2469" fmla="*/ 2989810 w 5849352"/>
              <a:gd name="connsiteY31-2470" fmla="*/ 347133 h 5327619"/>
              <a:gd name="connsiteX32-2471" fmla="*/ 3040610 w 5849352"/>
              <a:gd name="connsiteY32-2472" fmla="*/ 355600 h 5327619"/>
              <a:gd name="connsiteX33-2473" fmla="*/ 3066010 w 5849352"/>
              <a:gd name="connsiteY33-2474" fmla="*/ 372533 h 5327619"/>
              <a:gd name="connsiteX34-2475" fmla="*/ 3167610 w 5849352"/>
              <a:gd name="connsiteY34-2476" fmla="*/ 372533 h 5327619"/>
              <a:gd name="connsiteX35-2477" fmla="*/ 3176077 w 5849352"/>
              <a:gd name="connsiteY35-2478" fmla="*/ 397933 h 5327619"/>
              <a:gd name="connsiteX36-2479" fmla="*/ 3167610 w 5849352"/>
              <a:gd name="connsiteY36-2480" fmla="*/ 431800 h 5327619"/>
              <a:gd name="connsiteX37-2481" fmla="*/ 3116810 w 5849352"/>
              <a:gd name="connsiteY37-2482" fmla="*/ 457200 h 5327619"/>
              <a:gd name="connsiteX38-2483" fmla="*/ 3091410 w 5849352"/>
              <a:gd name="connsiteY38-2484" fmla="*/ 474133 h 5327619"/>
              <a:gd name="connsiteX39-2485" fmla="*/ 3082943 w 5849352"/>
              <a:gd name="connsiteY39-2486" fmla="*/ 499533 h 5327619"/>
              <a:gd name="connsiteX40-2487" fmla="*/ 3091410 w 5849352"/>
              <a:gd name="connsiteY40-2488" fmla="*/ 711200 h 5327619"/>
              <a:gd name="connsiteX41-2489" fmla="*/ 3108343 w 5849352"/>
              <a:gd name="connsiteY41-2490" fmla="*/ 762000 h 5327619"/>
              <a:gd name="connsiteX42-2491" fmla="*/ 3116810 w 5849352"/>
              <a:gd name="connsiteY42-2492" fmla="*/ 787400 h 5327619"/>
              <a:gd name="connsiteX43-2493" fmla="*/ 3133743 w 5849352"/>
              <a:gd name="connsiteY43-2494" fmla="*/ 812800 h 5327619"/>
              <a:gd name="connsiteX44-2495" fmla="*/ 3142210 w 5849352"/>
              <a:gd name="connsiteY44-2496" fmla="*/ 838200 h 5327619"/>
              <a:gd name="connsiteX45-2497" fmla="*/ 3193010 w 5849352"/>
              <a:gd name="connsiteY45-2498" fmla="*/ 889000 h 5327619"/>
              <a:gd name="connsiteX46-2499" fmla="*/ 3218410 w 5849352"/>
              <a:gd name="connsiteY46-2500" fmla="*/ 914400 h 5327619"/>
              <a:gd name="connsiteX47-2501" fmla="*/ 3252277 w 5849352"/>
              <a:gd name="connsiteY47-2502" fmla="*/ 922867 h 5327619"/>
              <a:gd name="connsiteX48-2503" fmla="*/ 3277677 w 5849352"/>
              <a:gd name="connsiteY48-2504" fmla="*/ 948267 h 5327619"/>
              <a:gd name="connsiteX49-2505" fmla="*/ 3328477 w 5849352"/>
              <a:gd name="connsiteY49-2506" fmla="*/ 982133 h 5327619"/>
              <a:gd name="connsiteX50-2507" fmla="*/ 3370810 w 5849352"/>
              <a:gd name="connsiteY50-2508" fmla="*/ 1024467 h 5327619"/>
              <a:gd name="connsiteX51-2509" fmla="*/ 3430077 w 5849352"/>
              <a:gd name="connsiteY51-2510" fmla="*/ 1075267 h 5327619"/>
              <a:gd name="connsiteX52-2511" fmla="*/ 3480877 w 5849352"/>
              <a:gd name="connsiteY52-2512" fmla="*/ 1109133 h 5327619"/>
              <a:gd name="connsiteX53-2513" fmla="*/ 3548610 w 5849352"/>
              <a:gd name="connsiteY53-2514" fmla="*/ 1159933 h 5327619"/>
              <a:gd name="connsiteX54-2515" fmla="*/ 3574010 w 5849352"/>
              <a:gd name="connsiteY54-2516" fmla="*/ 1168400 h 5327619"/>
              <a:gd name="connsiteX55-2517" fmla="*/ 3599410 w 5849352"/>
              <a:gd name="connsiteY55-2518" fmla="*/ 1185333 h 5327619"/>
              <a:gd name="connsiteX56-2519" fmla="*/ 3667143 w 5849352"/>
              <a:gd name="connsiteY56-2520" fmla="*/ 1202267 h 5327619"/>
              <a:gd name="connsiteX57-2521" fmla="*/ 3692543 w 5849352"/>
              <a:gd name="connsiteY57-2522" fmla="*/ 1219200 h 5327619"/>
              <a:gd name="connsiteX58-2523" fmla="*/ 3709477 w 5849352"/>
              <a:gd name="connsiteY58-2524" fmla="*/ 1270000 h 5327619"/>
              <a:gd name="connsiteX59-2525" fmla="*/ 3726410 w 5849352"/>
              <a:gd name="connsiteY59-2526" fmla="*/ 1295400 h 5327619"/>
              <a:gd name="connsiteX60-2527" fmla="*/ 3743343 w 5849352"/>
              <a:gd name="connsiteY60-2528" fmla="*/ 1354667 h 5327619"/>
              <a:gd name="connsiteX61-2529" fmla="*/ 3760277 w 5849352"/>
              <a:gd name="connsiteY61-2530" fmla="*/ 1405467 h 5327619"/>
              <a:gd name="connsiteX62-2531" fmla="*/ 3768743 w 5849352"/>
              <a:gd name="connsiteY62-2532" fmla="*/ 1447800 h 5327619"/>
              <a:gd name="connsiteX63-2533" fmla="*/ 3777210 w 5849352"/>
              <a:gd name="connsiteY63-2534" fmla="*/ 1473200 h 5327619"/>
              <a:gd name="connsiteX64-2535" fmla="*/ 3785677 w 5849352"/>
              <a:gd name="connsiteY64-2536" fmla="*/ 1507067 h 5327619"/>
              <a:gd name="connsiteX65-2537" fmla="*/ 3811077 w 5849352"/>
              <a:gd name="connsiteY65-2538" fmla="*/ 1583267 h 5327619"/>
              <a:gd name="connsiteX66-2539" fmla="*/ 3819543 w 5849352"/>
              <a:gd name="connsiteY66-2540" fmla="*/ 1608667 h 5327619"/>
              <a:gd name="connsiteX67-2541" fmla="*/ 3828010 w 5849352"/>
              <a:gd name="connsiteY67-2542" fmla="*/ 1659467 h 5327619"/>
              <a:gd name="connsiteX68-2543" fmla="*/ 3861877 w 5849352"/>
              <a:gd name="connsiteY68-2544" fmla="*/ 1701800 h 5327619"/>
              <a:gd name="connsiteX69-2545" fmla="*/ 3878810 w 5849352"/>
              <a:gd name="connsiteY69-2546" fmla="*/ 1752600 h 5327619"/>
              <a:gd name="connsiteX70-2547" fmla="*/ 3887277 w 5849352"/>
              <a:gd name="connsiteY70-2548" fmla="*/ 1786467 h 5327619"/>
              <a:gd name="connsiteX71-2549" fmla="*/ 3904210 w 5849352"/>
              <a:gd name="connsiteY71-2550" fmla="*/ 1811867 h 5327619"/>
              <a:gd name="connsiteX72-2551" fmla="*/ 3912677 w 5849352"/>
              <a:gd name="connsiteY72-2552" fmla="*/ 1837267 h 5327619"/>
              <a:gd name="connsiteX73-2553" fmla="*/ 3946543 w 5849352"/>
              <a:gd name="connsiteY73-2554" fmla="*/ 1888067 h 5327619"/>
              <a:gd name="connsiteX74-2555" fmla="*/ 3963477 w 5849352"/>
              <a:gd name="connsiteY74-2556" fmla="*/ 1913467 h 5327619"/>
              <a:gd name="connsiteX75-2557" fmla="*/ 3988877 w 5849352"/>
              <a:gd name="connsiteY75-2558" fmla="*/ 1930400 h 5327619"/>
              <a:gd name="connsiteX76-2559" fmla="*/ 4014277 w 5849352"/>
              <a:gd name="connsiteY76-2560" fmla="*/ 1955800 h 5327619"/>
              <a:gd name="connsiteX77-2561" fmla="*/ 4065077 w 5849352"/>
              <a:gd name="connsiteY77-2562" fmla="*/ 1981200 h 5327619"/>
              <a:gd name="connsiteX78-2563" fmla="*/ 4090477 w 5849352"/>
              <a:gd name="connsiteY78-2564" fmla="*/ 1964267 h 5327619"/>
              <a:gd name="connsiteX79-2565" fmla="*/ 4115877 w 5849352"/>
              <a:gd name="connsiteY79-2566" fmla="*/ 1972733 h 5327619"/>
              <a:gd name="connsiteX80-2567" fmla="*/ 4166677 w 5849352"/>
              <a:gd name="connsiteY80-2568" fmla="*/ 2015067 h 5327619"/>
              <a:gd name="connsiteX81-2569" fmla="*/ 4175143 w 5849352"/>
              <a:gd name="connsiteY81-2570" fmla="*/ 2048933 h 5327619"/>
              <a:gd name="connsiteX82-2571" fmla="*/ 4217477 w 5849352"/>
              <a:gd name="connsiteY82-2572" fmla="*/ 2091267 h 5327619"/>
              <a:gd name="connsiteX83-2573" fmla="*/ 4242877 w 5849352"/>
              <a:gd name="connsiteY83-2574" fmla="*/ 2116667 h 5327619"/>
              <a:gd name="connsiteX84-2575" fmla="*/ 4344477 w 5849352"/>
              <a:gd name="connsiteY84-2576" fmla="*/ 2133600 h 5327619"/>
              <a:gd name="connsiteX85-2577" fmla="*/ 4369877 w 5849352"/>
              <a:gd name="connsiteY85-2578" fmla="*/ 2159000 h 5327619"/>
              <a:gd name="connsiteX86-2579" fmla="*/ 4395277 w 5849352"/>
              <a:gd name="connsiteY86-2580" fmla="*/ 2167467 h 5327619"/>
              <a:gd name="connsiteX87-2581" fmla="*/ 4522277 w 5849352"/>
              <a:gd name="connsiteY87-2582" fmla="*/ 2184400 h 5327619"/>
              <a:gd name="connsiteX88-2583" fmla="*/ 4547677 w 5849352"/>
              <a:gd name="connsiteY88-2584" fmla="*/ 2209800 h 5327619"/>
              <a:gd name="connsiteX89-2585" fmla="*/ 4615410 w 5849352"/>
              <a:gd name="connsiteY89-2586" fmla="*/ 2226733 h 5327619"/>
              <a:gd name="connsiteX90-2587" fmla="*/ 4683143 w 5849352"/>
              <a:gd name="connsiteY90-2588" fmla="*/ 2218267 h 5327619"/>
              <a:gd name="connsiteX91-2589" fmla="*/ 4784743 w 5849352"/>
              <a:gd name="connsiteY91-2590" fmla="*/ 2209800 h 5327619"/>
              <a:gd name="connsiteX92-2591" fmla="*/ 4818610 w 5849352"/>
              <a:gd name="connsiteY92-2592" fmla="*/ 2192867 h 5327619"/>
              <a:gd name="connsiteX93-2593" fmla="*/ 4844010 w 5849352"/>
              <a:gd name="connsiteY93-2594" fmla="*/ 2201333 h 5327619"/>
              <a:gd name="connsiteX94-2595" fmla="*/ 4894810 w 5849352"/>
              <a:gd name="connsiteY94-2596" fmla="*/ 2260600 h 5327619"/>
              <a:gd name="connsiteX95-2597" fmla="*/ 4877877 w 5849352"/>
              <a:gd name="connsiteY95-2598" fmla="*/ 2286000 h 5327619"/>
              <a:gd name="connsiteX96-2599" fmla="*/ 4852477 w 5849352"/>
              <a:gd name="connsiteY96-2600" fmla="*/ 2294467 h 5327619"/>
              <a:gd name="connsiteX97-2601" fmla="*/ 4835543 w 5849352"/>
              <a:gd name="connsiteY97-2602" fmla="*/ 2311400 h 5327619"/>
              <a:gd name="connsiteX98-2603" fmla="*/ 4793210 w 5849352"/>
              <a:gd name="connsiteY98-2604" fmla="*/ 2387600 h 5327619"/>
              <a:gd name="connsiteX99-2605" fmla="*/ 4767810 w 5849352"/>
              <a:gd name="connsiteY99-2606" fmla="*/ 2404533 h 5327619"/>
              <a:gd name="connsiteX100-2607" fmla="*/ 4784743 w 5849352"/>
              <a:gd name="connsiteY100-2608" fmla="*/ 2429933 h 5327619"/>
              <a:gd name="connsiteX101-2609" fmla="*/ 4810143 w 5849352"/>
              <a:gd name="connsiteY101-2610" fmla="*/ 2438400 h 5327619"/>
              <a:gd name="connsiteX102-2611" fmla="*/ 4835543 w 5849352"/>
              <a:gd name="connsiteY102-2612" fmla="*/ 2455333 h 5327619"/>
              <a:gd name="connsiteX103-2613" fmla="*/ 4852477 w 5849352"/>
              <a:gd name="connsiteY103-2614" fmla="*/ 2472267 h 5327619"/>
              <a:gd name="connsiteX104-2615" fmla="*/ 4903277 w 5849352"/>
              <a:gd name="connsiteY104-2616" fmla="*/ 2489200 h 5327619"/>
              <a:gd name="connsiteX105-2617" fmla="*/ 4928677 w 5849352"/>
              <a:gd name="connsiteY105-2618" fmla="*/ 2497667 h 5327619"/>
              <a:gd name="connsiteX106-2619" fmla="*/ 4979477 w 5849352"/>
              <a:gd name="connsiteY106-2620" fmla="*/ 2523067 h 5327619"/>
              <a:gd name="connsiteX107-2621" fmla="*/ 5030277 w 5849352"/>
              <a:gd name="connsiteY107-2622" fmla="*/ 2548467 h 5327619"/>
              <a:gd name="connsiteX108-2623" fmla="*/ 5055677 w 5849352"/>
              <a:gd name="connsiteY108-2624" fmla="*/ 2573867 h 5327619"/>
              <a:gd name="connsiteX109-2625" fmla="*/ 5182677 w 5849352"/>
              <a:gd name="connsiteY109-2626" fmla="*/ 2599267 h 5327619"/>
              <a:gd name="connsiteX110-2627" fmla="*/ 5241943 w 5849352"/>
              <a:gd name="connsiteY110-2628" fmla="*/ 2616200 h 5327619"/>
              <a:gd name="connsiteX111-2629" fmla="*/ 5267343 w 5849352"/>
              <a:gd name="connsiteY111-2630" fmla="*/ 2624667 h 5327619"/>
              <a:gd name="connsiteX112-2631" fmla="*/ 5284277 w 5849352"/>
              <a:gd name="connsiteY112-2632" fmla="*/ 2641600 h 5327619"/>
              <a:gd name="connsiteX113-2633" fmla="*/ 5360477 w 5849352"/>
              <a:gd name="connsiteY113-2634" fmla="*/ 2683933 h 5327619"/>
              <a:gd name="connsiteX114-2635" fmla="*/ 5428210 w 5849352"/>
              <a:gd name="connsiteY114-2636" fmla="*/ 2692400 h 5327619"/>
              <a:gd name="connsiteX115-2637" fmla="*/ 5453610 w 5849352"/>
              <a:gd name="connsiteY115-2638" fmla="*/ 2717800 h 5327619"/>
              <a:gd name="connsiteX116-2639" fmla="*/ 5470543 w 5849352"/>
              <a:gd name="connsiteY116-2640" fmla="*/ 2743200 h 5327619"/>
              <a:gd name="connsiteX117-2641" fmla="*/ 5495943 w 5849352"/>
              <a:gd name="connsiteY117-2642" fmla="*/ 2760133 h 5327619"/>
              <a:gd name="connsiteX118-2643" fmla="*/ 5538277 w 5849352"/>
              <a:gd name="connsiteY118-2644" fmla="*/ 2802467 h 5327619"/>
              <a:gd name="connsiteX119-2645" fmla="*/ 5572143 w 5849352"/>
              <a:gd name="connsiteY119-2646" fmla="*/ 2810933 h 5327619"/>
              <a:gd name="connsiteX120-2647" fmla="*/ 5597543 w 5849352"/>
              <a:gd name="connsiteY120-2648" fmla="*/ 2827867 h 5327619"/>
              <a:gd name="connsiteX121-2649" fmla="*/ 5699143 w 5849352"/>
              <a:gd name="connsiteY121-2650" fmla="*/ 2844800 h 5327619"/>
              <a:gd name="connsiteX122-2651" fmla="*/ 5775343 w 5849352"/>
              <a:gd name="connsiteY122-2652" fmla="*/ 2904067 h 5327619"/>
              <a:gd name="connsiteX123-2653" fmla="*/ 5834610 w 5849352"/>
              <a:gd name="connsiteY123-2654" fmla="*/ 2921000 h 5327619"/>
              <a:gd name="connsiteX124-2655" fmla="*/ 5834610 w 5849352"/>
              <a:gd name="connsiteY124-2656" fmla="*/ 3115733 h 5327619"/>
              <a:gd name="connsiteX125-2657" fmla="*/ 5800743 w 5849352"/>
              <a:gd name="connsiteY125-2658" fmla="*/ 3200400 h 5327619"/>
              <a:gd name="connsiteX126-2659" fmla="*/ 5809210 w 5849352"/>
              <a:gd name="connsiteY126-2660" fmla="*/ 3285067 h 5327619"/>
              <a:gd name="connsiteX127-2661" fmla="*/ 5783810 w 5849352"/>
              <a:gd name="connsiteY127-2662" fmla="*/ 3276600 h 5327619"/>
              <a:gd name="connsiteX128-2663" fmla="*/ 5775343 w 5849352"/>
              <a:gd name="connsiteY128-2664" fmla="*/ 3251200 h 5327619"/>
              <a:gd name="connsiteX129-2665" fmla="*/ 5758410 w 5849352"/>
              <a:gd name="connsiteY129-2666" fmla="*/ 3225800 h 5327619"/>
              <a:gd name="connsiteX130-2667" fmla="*/ 5733010 w 5849352"/>
              <a:gd name="connsiteY130-2668" fmla="*/ 3175000 h 5327619"/>
              <a:gd name="connsiteX131-2669" fmla="*/ 5682210 w 5849352"/>
              <a:gd name="connsiteY131-2670" fmla="*/ 3149600 h 5327619"/>
              <a:gd name="connsiteX132-2671" fmla="*/ 5656810 w 5849352"/>
              <a:gd name="connsiteY132-2672" fmla="*/ 3132667 h 5327619"/>
              <a:gd name="connsiteX133-2673" fmla="*/ 5606010 w 5849352"/>
              <a:gd name="connsiteY133-2674" fmla="*/ 3115733 h 5327619"/>
              <a:gd name="connsiteX134-2675" fmla="*/ 5445143 w 5849352"/>
              <a:gd name="connsiteY134-2676" fmla="*/ 3098800 h 5327619"/>
              <a:gd name="connsiteX135-2677" fmla="*/ 5419743 w 5849352"/>
              <a:gd name="connsiteY135-2678" fmla="*/ 3073400 h 5327619"/>
              <a:gd name="connsiteX136-2679" fmla="*/ 5394343 w 5849352"/>
              <a:gd name="connsiteY136-2680" fmla="*/ 3056467 h 5327619"/>
              <a:gd name="connsiteX137-2681" fmla="*/ 5377410 w 5849352"/>
              <a:gd name="connsiteY137-2682" fmla="*/ 3031067 h 5327619"/>
              <a:gd name="connsiteX138-2683" fmla="*/ 5360477 w 5849352"/>
              <a:gd name="connsiteY138-2684" fmla="*/ 3014133 h 5327619"/>
              <a:gd name="connsiteX139-2685" fmla="*/ 5233477 w 5849352"/>
              <a:gd name="connsiteY139-2686" fmla="*/ 3022600 h 5327619"/>
              <a:gd name="connsiteX140-2687" fmla="*/ 5216543 w 5849352"/>
              <a:gd name="connsiteY140-2688" fmla="*/ 3039533 h 5327619"/>
              <a:gd name="connsiteX141-2689" fmla="*/ 5182677 w 5849352"/>
              <a:gd name="connsiteY141-2690" fmla="*/ 3107267 h 5327619"/>
              <a:gd name="connsiteX142-2691" fmla="*/ 5157277 w 5849352"/>
              <a:gd name="connsiteY142-2692" fmla="*/ 3158067 h 5327619"/>
              <a:gd name="connsiteX143-2693" fmla="*/ 5140343 w 5849352"/>
              <a:gd name="connsiteY143-2694" fmla="*/ 3225800 h 5327619"/>
              <a:gd name="connsiteX144-2695" fmla="*/ 5123410 w 5849352"/>
              <a:gd name="connsiteY144-2696" fmla="*/ 3251200 h 5327619"/>
              <a:gd name="connsiteX145-2697" fmla="*/ 5114943 w 5849352"/>
              <a:gd name="connsiteY145-2698" fmla="*/ 3285067 h 5327619"/>
              <a:gd name="connsiteX146-2699" fmla="*/ 5131877 w 5849352"/>
              <a:gd name="connsiteY146-2700" fmla="*/ 3352800 h 5327619"/>
              <a:gd name="connsiteX147-2701" fmla="*/ 5123410 w 5849352"/>
              <a:gd name="connsiteY147-2702" fmla="*/ 3395133 h 5327619"/>
              <a:gd name="connsiteX148-2703" fmla="*/ 5089543 w 5849352"/>
              <a:gd name="connsiteY148-2704" fmla="*/ 3437467 h 5327619"/>
              <a:gd name="connsiteX149-2705" fmla="*/ 5098010 w 5849352"/>
              <a:gd name="connsiteY149-2706" fmla="*/ 3496733 h 5327619"/>
              <a:gd name="connsiteX150-2707" fmla="*/ 5157277 w 5849352"/>
              <a:gd name="connsiteY150-2708" fmla="*/ 3539067 h 5327619"/>
              <a:gd name="connsiteX151-2709" fmla="*/ 5199610 w 5849352"/>
              <a:gd name="connsiteY151-2710" fmla="*/ 3547533 h 5327619"/>
              <a:gd name="connsiteX152-2711" fmla="*/ 5241943 w 5849352"/>
              <a:gd name="connsiteY152-2712" fmla="*/ 3581400 h 5327619"/>
              <a:gd name="connsiteX153-2713" fmla="*/ 5267343 w 5849352"/>
              <a:gd name="connsiteY153-2714" fmla="*/ 3572933 h 5327619"/>
              <a:gd name="connsiteX154-2715" fmla="*/ 5318143 w 5849352"/>
              <a:gd name="connsiteY154-2716" fmla="*/ 3564467 h 5327619"/>
              <a:gd name="connsiteX155-2717" fmla="*/ 5368943 w 5849352"/>
              <a:gd name="connsiteY155-2718" fmla="*/ 3598333 h 5327619"/>
              <a:gd name="connsiteX156-2719" fmla="*/ 5411277 w 5849352"/>
              <a:gd name="connsiteY156-2720" fmla="*/ 3666067 h 5327619"/>
              <a:gd name="connsiteX157-2721" fmla="*/ 5428210 w 5849352"/>
              <a:gd name="connsiteY157-2722" fmla="*/ 3835400 h 5327619"/>
              <a:gd name="connsiteX158-2723" fmla="*/ 5436677 w 5849352"/>
              <a:gd name="connsiteY158-2724" fmla="*/ 3860800 h 5327619"/>
              <a:gd name="connsiteX159-2725" fmla="*/ 5301210 w 5849352"/>
              <a:gd name="connsiteY159-2726" fmla="*/ 3920067 h 5327619"/>
              <a:gd name="connsiteX160-2727" fmla="*/ 5275810 w 5849352"/>
              <a:gd name="connsiteY160-2728" fmla="*/ 3937000 h 5327619"/>
              <a:gd name="connsiteX161-2729" fmla="*/ 5216543 w 5849352"/>
              <a:gd name="connsiteY161-2730" fmla="*/ 3970867 h 5327619"/>
              <a:gd name="connsiteX162-2731" fmla="*/ 5199610 w 5849352"/>
              <a:gd name="connsiteY162-2732" fmla="*/ 3996267 h 5327619"/>
              <a:gd name="connsiteX163-2733" fmla="*/ 5174210 w 5849352"/>
              <a:gd name="connsiteY163-2734" fmla="*/ 4021667 h 5327619"/>
              <a:gd name="connsiteX164-2735" fmla="*/ 5165743 w 5849352"/>
              <a:gd name="connsiteY164-2736" fmla="*/ 4047067 h 5327619"/>
              <a:gd name="connsiteX165-2737" fmla="*/ 5157277 w 5849352"/>
              <a:gd name="connsiteY165-2738" fmla="*/ 4241800 h 5327619"/>
              <a:gd name="connsiteX166-2739" fmla="*/ 5106477 w 5849352"/>
              <a:gd name="connsiteY166-2740" fmla="*/ 4275667 h 5327619"/>
              <a:gd name="connsiteX167-2741" fmla="*/ 5089543 w 5849352"/>
              <a:gd name="connsiteY167-2742" fmla="*/ 4292600 h 5327619"/>
              <a:gd name="connsiteX168-2743" fmla="*/ 5123410 w 5849352"/>
              <a:gd name="connsiteY168-2744" fmla="*/ 4301067 h 5327619"/>
              <a:gd name="connsiteX169-2745" fmla="*/ 5089543 w 5849352"/>
              <a:gd name="connsiteY169-2746" fmla="*/ 4351867 h 5327619"/>
              <a:gd name="connsiteX170-2747" fmla="*/ 5038743 w 5849352"/>
              <a:gd name="connsiteY170-2748" fmla="*/ 4385733 h 5327619"/>
              <a:gd name="connsiteX171-2749" fmla="*/ 5021810 w 5849352"/>
              <a:gd name="connsiteY171-2750" fmla="*/ 4411133 h 5327619"/>
              <a:gd name="connsiteX172-2751" fmla="*/ 5004877 w 5849352"/>
              <a:gd name="connsiteY172-2752" fmla="*/ 4428067 h 5327619"/>
              <a:gd name="connsiteX173-2753" fmla="*/ 4987943 w 5849352"/>
              <a:gd name="connsiteY173-2754" fmla="*/ 4478867 h 5327619"/>
              <a:gd name="connsiteX174-2755" fmla="*/ 4971010 w 5849352"/>
              <a:gd name="connsiteY174-2756" fmla="*/ 4504267 h 5327619"/>
              <a:gd name="connsiteX175-2757" fmla="*/ 4962543 w 5849352"/>
              <a:gd name="connsiteY175-2758" fmla="*/ 4529667 h 5327619"/>
              <a:gd name="connsiteX176-2759" fmla="*/ 4928677 w 5849352"/>
              <a:gd name="connsiteY176-2760" fmla="*/ 4538133 h 5327619"/>
              <a:gd name="connsiteX177-2761" fmla="*/ 4860943 w 5849352"/>
              <a:gd name="connsiteY177-2762" fmla="*/ 4563533 h 5327619"/>
              <a:gd name="connsiteX178-2763" fmla="*/ 4784743 w 5849352"/>
              <a:gd name="connsiteY178-2764" fmla="*/ 4555067 h 5327619"/>
              <a:gd name="connsiteX179-2765" fmla="*/ 4767810 w 5849352"/>
              <a:gd name="connsiteY179-2766" fmla="*/ 4538133 h 5327619"/>
              <a:gd name="connsiteX180-2767" fmla="*/ 4750877 w 5849352"/>
              <a:gd name="connsiteY180-2768" fmla="*/ 4487333 h 5327619"/>
              <a:gd name="connsiteX181-2769" fmla="*/ 4733943 w 5849352"/>
              <a:gd name="connsiteY181-2770" fmla="*/ 4419600 h 5327619"/>
              <a:gd name="connsiteX182-2771" fmla="*/ 4683143 w 5849352"/>
              <a:gd name="connsiteY182-2772" fmla="*/ 4453467 h 5327619"/>
              <a:gd name="connsiteX183-2773" fmla="*/ 4632343 w 5849352"/>
              <a:gd name="connsiteY183-2774" fmla="*/ 4504267 h 5327619"/>
              <a:gd name="connsiteX184-2775" fmla="*/ 4615410 w 5849352"/>
              <a:gd name="connsiteY184-2776" fmla="*/ 4555067 h 5327619"/>
              <a:gd name="connsiteX185-2777" fmla="*/ 4581543 w 5849352"/>
              <a:gd name="connsiteY185-2778" fmla="*/ 4605867 h 5327619"/>
              <a:gd name="connsiteX186-2779" fmla="*/ 4564610 w 5849352"/>
              <a:gd name="connsiteY186-2780" fmla="*/ 4631267 h 5327619"/>
              <a:gd name="connsiteX187-2781" fmla="*/ 4547677 w 5849352"/>
              <a:gd name="connsiteY187-2782" fmla="*/ 4682067 h 5327619"/>
              <a:gd name="connsiteX188-2783" fmla="*/ 4505343 w 5849352"/>
              <a:gd name="connsiteY188-2784" fmla="*/ 4758267 h 5327619"/>
              <a:gd name="connsiteX189-2785" fmla="*/ 4513810 w 5849352"/>
              <a:gd name="connsiteY189-2786" fmla="*/ 4817533 h 5327619"/>
              <a:gd name="connsiteX190-2787" fmla="*/ 4522277 w 5849352"/>
              <a:gd name="connsiteY190-2788" fmla="*/ 4893733 h 5327619"/>
              <a:gd name="connsiteX191-2789" fmla="*/ 4556143 w 5849352"/>
              <a:gd name="connsiteY191-2790" fmla="*/ 4961467 h 5327619"/>
              <a:gd name="connsiteX192-2791" fmla="*/ 4598477 w 5849352"/>
              <a:gd name="connsiteY192-2792" fmla="*/ 4969933 h 5327619"/>
              <a:gd name="connsiteX193-2793" fmla="*/ 4573077 w 5849352"/>
              <a:gd name="connsiteY193-2794" fmla="*/ 5020733 h 5327619"/>
              <a:gd name="connsiteX194-2795" fmla="*/ 4581543 w 5849352"/>
              <a:gd name="connsiteY194-2796" fmla="*/ 5046133 h 5327619"/>
              <a:gd name="connsiteX195-2797" fmla="*/ 4623877 w 5849352"/>
              <a:gd name="connsiteY195-2798" fmla="*/ 5088467 h 5327619"/>
              <a:gd name="connsiteX196-2799" fmla="*/ 4564610 w 5849352"/>
              <a:gd name="connsiteY196-2800" fmla="*/ 5130800 h 5327619"/>
              <a:gd name="connsiteX197-2801" fmla="*/ 4539210 w 5849352"/>
              <a:gd name="connsiteY197-2802" fmla="*/ 5139267 h 5327619"/>
              <a:gd name="connsiteX198-2803" fmla="*/ 4547677 w 5849352"/>
              <a:gd name="connsiteY198-2804" fmla="*/ 5291667 h 5327619"/>
              <a:gd name="connsiteX199-2805" fmla="*/ 4539210 w 5849352"/>
              <a:gd name="connsiteY199-2806" fmla="*/ 5325533 h 5327619"/>
              <a:gd name="connsiteX200-2807" fmla="*/ 4479943 w 5849352"/>
              <a:gd name="connsiteY200-2808" fmla="*/ 5317067 h 5327619"/>
              <a:gd name="connsiteX201-2809" fmla="*/ 4420677 w 5849352"/>
              <a:gd name="connsiteY201-2810" fmla="*/ 5300133 h 5327619"/>
              <a:gd name="connsiteX202-2811" fmla="*/ 4352943 w 5849352"/>
              <a:gd name="connsiteY202-2812" fmla="*/ 5291667 h 5327619"/>
              <a:gd name="connsiteX203-2813" fmla="*/ 4268277 w 5849352"/>
              <a:gd name="connsiteY203-2814" fmla="*/ 5266267 h 5327619"/>
              <a:gd name="connsiteX204-2815" fmla="*/ 4234410 w 5849352"/>
              <a:gd name="connsiteY204-2816" fmla="*/ 5257800 h 5327619"/>
              <a:gd name="connsiteX205-2817" fmla="*/ 4217477 w 5849352"/>
              <a:gd name="connsiteY205-2818" fmla="*/ 5232400 h 5327619"/>
              <a:gd name="connsiteX206-2819" fmla="*/ 4175143 w 5849352"/>
              <a:gd name="connsiteY206-2820" fmla="*/ 5198533 h 5327619"/>
              <a:gd name="connsiteX207-2821" fmla="*/ 4158210 w 5849352"/>
              <a:gd name="connsiteY207-2822" fmla="*/ 5173133 h 5327619"/>
              <a:gd name="connsiteX208-2823" fmla="*/ 4082010 w 5849352"/>
              <a:gd name="connsiteY208-2824" fmla="*/ 5105400 h 5327619"/>
              <a:gd name="connsiteX209-2825" fmla="*/ 4031210 w 5849352"/>
              <a:gd name="connsiteY209-2826" fmla="*/ 5088467 h 5327619"/>
              <a:gd name="connsiteX210-2827" fmla="*/ 3980410 w 5849352"/>
              <a:gd name="connsiteY210-2828" fmla="*/ 5071533 h 5327619"/>
              <a:gd name="connsiteX211-2829" fmla="*/ 3955010 w 5849352"/>
              <a:gd name="connsiteY211-2830" fmla="*/ 5063067 h 5327619"/>
              <a:gd name="connsiteX212-2831" fmla="*/ 3921143 w 5849352"/>
              <a:gd name="connsiteY212-2832" fmla="*/ 5054600 h 5327619"/>
              <a:gd name="connsiteX213-2833" fmla="*/ 3861877 w 5849352"/>
              <a:gd name="connsiteY213-2834" fmla="*/ 5037667 h 5327619"/>
              <a:gd name="connsiteX214-2835" fmla="*/ 3785677 w 5849352"/>
              <a:gd name="connsiteY214-2836" fmla="*/ 4978400 h 5327619"/>
              <a:gd name="connsiteX215-2837" fmla="*/ 3751810 w 5849352"/>
              <a:gd name="connsiteY215-2838" fmla="*/ 4969933 h 5327619"/>
              <a:gd name="connsiteX216-2839" fmla="*/ 3701010 w 5849352"/>
              <a:gd name="connsiteY216-2840" fmla="*/ 4953000 h 5327619"/>
              <a:gd name="connsiteX217-2841" fmla="*/ 3667143 w 5849352"/>
              <a:gd name="connsiteY217-2842" fmla="*/ 4927600 h 5327619"/>
              <a:gd name="connsiteX218-2843" fmla="*/ 3633277 w 5849352"/>
              <a:gd name="connsiteY218-2844" fmla="*/ 4919133 h 5327619"/>
              <a:gd name="connsiteX219-2845" fmla="*/ 3565543 w 5849352"/>
              <a:gd name="connsiteY219-2846" fmla="*/ 4868333 h 5327619"/>
              <a:gd name="connsiteX220-2847" fmla="*/ 3506277 w 5849352"/>
              <a:gd name="connsiteY220-2848" fmla="*/ 4859867 h 5327619"/>
              <a:gd name="connsiteX221-2849" fmla="*/ 3480877 w 5849352"/>
              <a:gd name="connsiteY221-2850" fmla="*/ 4851400 h 5327619"/>
              <a:gd name="connsiteX222-2851" fmla="*/ 3463943 w 5849352"/>
              <a:gd name="connsiteY222-2852" fmla="*/ 4834467 h 5327619"/>
              <a:gd name="connsiteX223-2853" fmla="*/ 3404677 w 5849352"/>
              <a:gd name="connsiteY223-2854" fmla="*/ 4800600 h 5327619"/>
              <a:gd name="connsiteX224-2855" fmla="*/ 3362343 w 5849352"/>
              <a:gd name="connsiteY224-2856" fmla="*/ 4792133 h 5327619"/>
              <a:gd name="connsiteX225-2857" fmla="*/ 3303077 w 5849352"/>
              <a:gd name="connsiteY225-2858" fmla="*/ 4766733 h 5327619"/>
              <a:gd name="connsiteX226-2859" fmla="*/ 3286143 w 5849352"/>
              <a:gd name="connsiteY226-2860" fmla="*/ 4741333 h 5327619"/>
              <a:gd name="connsiteX227-2861" fmla="*/ 3235343 w 5849352"/>
              <a:gd name="connsiteY227-2862" fmla="*/ 4715933 h 5327619"/>
              <a:gd name="connsiteX228-2863" fmla="*/ 3218410 w 5849352"/>
              <a:gd name="connsiteY228-2864" fmla="*/ 4622800 h 5327619"/>
              <a:gd name="connsiteX229-2865" fmla="*/ 3226877 w 5849352"/>
              <a:gd name="connsiteY229-2866" fmla="*/ 4580467 h 5327619"/>
              <a:gd name="connsiteX230-2867" fmla="*/ 3277677 w 5849352"/>
              <a:gd name="connsiteY230-2868" fmla="*/ 4546600 h 5327619"/>
              <a:gd name="connsiteX231-2869" fmla="*/ 3320010 w 5849352"/>
              <a:gd name="connsiteY231-2870" fmla="*/ 4495800 h 5327619"/>
              <a:gd name="connsiteX232-2871" fmla="*/ 3345410 w 5849352"/>
              <a:gd name="connsiteY232-2872" fmla="*/ 4487333 h 5327619"/>
              <a:gd name="connsiteX233-2873" fmla="*/ 3387743 w 5849352"/>
              <a:gd name="connsiteY233-2874" fmla="*/ 4495800 h 5327619"/>
              <a:gd name="connsiteX234-2875" fmla="*/ 3396210 w 5849352"/>
              <a:gd name="connsiteY234-2876" fmla="*/ 4521200 h 5327619"/>
              <a:gd name="connsiteX235-2877" fmla="*/ 3430077 w 5849352"/>
              <a:gd name="connsiteY235-2878" fmla="*/ 4538133 h 5327619"/>
              <a:gd name="connsiteX236-2879" fmla="*/ 3506277 w 5849352"/>
              <a:gd name="connsiteY236-2880" fmla="*/ 4495800 h 5327619"/>
              <a:gd name="connsiteX237-2881" fmla="*/ 3531677 w 5849352"/>
              <a:gd name="connsiteY237-2882" fmla="*/ 4470400 h 5327619"/>
              <a:gd name="connsiteX238-2883" fmla="*/ 3540143 w 5849352"/>
              <a:gd name="connsiteY238-2884" fmla="*/ 4445000 h 5327619"/>
              <a:gd name="connsiteX239-2885" fmla="*/ 3590943 w 5849352"/>
              <a:gd name="connsiteY239-2886" fmla="*/ 4445000 h 5327619"/>
              <a:gd name="connsiteX240-2887" fmla="*/ 3633277 w 5849352"/>
              <a:gd name="connsiteY240-2888" fmla="*/ 4478867 h 5327619"/>
              <a:gd name="connsiteX241-2889" fmla="*/ 3658677 w 5849352"/>
              <a:gd name="connsiteY241-2890" fmla="*/ 4487333 h 5327619"/>
              <a:gd name="connsiteX242-2891" fmla="*/ 3692543 w 5849352"/>
              <a:gd name="connsiteY242-2892" fmla="*/ 4504267 h 5327619"/>
              <a:gd name="connsiteX243-2893" fmla="*/ 3717943 w 5849352"/>
              <a:gd name="connsiteY243-2894" fmla="*/ 4521200 h 5327619"/>
              <a:gd name="connsiteX244-2895" fmla="*/ 3751810 w 5849352"/>
              <a:gd name="connsiteY244-2896" fmla="*/ 4529667 h 5327619"/>
              <a:gd name="connsiteX245-2897" fmla="*/ 3777210 w 5849352"/>
              <a:gd name="connsiteY245-2898" fmla="*/ 4546600 h 5327619"/>
              <a:gd name="connsiteX246-2899" fmla="*/ 3878810 w 5849352"/>
              <a:gd name="connsiteY246-2900" fmla="*/ 4572000 h 5327619"/>
              <a:gd name="connsiteX247-2901" fmla="*/ 3946543 w 5849352"/>
              <a:gd name="connsiteY247-2902" fmla="*/ 4563533 h 5327619"/>
              <a:gd name="connsiteX248-2903" fmla="*/ 3980410 w 5849352"/>
              <a:gd name="connsiteY248-2904" fmla="*/ 4529667 h 5327619"/>
              <a:gd name="connsiteX249-2905" fmla="*/ 4234410 w 5849352"/>
              <a:gd name="connsiteY249-2906" fmla="*/ 4521200 h 5327619"/>
              <a:gd name="connsiteX250-2907" fmla="*/ 4259810 w 5849352"/>
              <a:gd name="connsiteY250-2908" fmla="*/ 4504267 h 5327619"/>
              <a:gd name="connsiteX251-2909" fmla="*/ 4293677 w 5849352"/>
              <a:gd name="connsiteY251-2910" fmla="*/ 4470400 h 5327619"/>
              <a:gd name="connsiteX252-2911" fmla="*/ 4488410 w 5849352"/>
              <a:gd name="connsiteY252-2912" fmla="*/ 4436533 h 5327619"/>
              <a:gd name="connsiteX253-2913" fmla="*/ 4530743 w 5849352"/>
              <a:gd name="connsiteY253-2914" fmla="*/ 4428067 h 5327619"/>
              <a:gd name="connsiteX254-2915" fmla="*/ 4547677 w 5849352"/>
              <a:gd name="connsiteY254-2916" fmla="*/ 4402667 h 5327619"/>
              <a:gd name="connsiteX255-2917" fmla="*/ 4573077 w 5849352"/>
              <a:gd name="connsiteY255-2918" fmla="*/ 4394200 h 5327619"/>
              <a:gd name="connsiteX256-2919" fmla="*/ 4649277 w 5849352"/>
              <a:gd name="connsiteY256-2920" fmla="*/ 4385733 h 5327619"/>
              <a:gd name="connsiteX257-2921" fmla="*/ 4759343 w 5849352"/>
              <a:gd name="connsiteY257-2922" fmla="*/ 4377267 h 5327619"/>
              <a:gd name="connsiteX258-2923" fmla="*/ 4793210 w 5849352"/>
              <a:gd name="connsiteY258-2924" fmla="*/ 4368800 h 5327619"/>
              <a:gd name="connsiteX259-2925" fmla="*/ 4844010 w 5849352"/>
              <a:gd name="connsiteY259-2926" fmla="*/ 4309533 h 5327619"/>
              <a:gd name="connsiteX260-2927" fmla="*/ 4852477 w 5849352"/>
              <a:gd name="connsiteY260-2928" fmla="*/ 4284133 h 5327619"/>
              <a:gd name="connsiteX261-2929" fmla="*/ 4835543 w 5849352"/>
              <a:gd name="connsiteY261-2930" fmla="*/ 4207933 h 5327619"/>
              <a:gd name="connsiteX262-2931" fmla="*/ 4810143 w 5849352"/>
              <a:gd name="connsiteY262-2932" fmla="*/ 4157133 h 5327619"/>
              <a:gd name="connsiteX263-2933" fmla="*/ 4818610 w 5849352"/>
              <a:gd name="connsiteY263-2934" fmla="*/ 4114800 h 5327619"/>
              <a:gd name="connsiteX264-2935" fmla="*/ 4844010 w 5849352"/>
              <a:gd name="connsiteY264-2936" fmla="*/ 4097867 h 5327619"/>
              <a:gd name="connsiteX265-2937" fmla="*/ 4928677 w 5849352"/>
              <a:gd name="connsiteY265-2938" fmla="*/ 4080933 h 5327619"/>
              <a:gd name="connsiteX266-2939" fmla="*/ 4954077 w 5849352"/>
              <a:gd name="connsiteY266-2940" fmla="*/ 4064000 h 5327619"/>
              <a:gd name="connsiteX267-2941" fmla="*/ 5004877 w 5849352"/>
              <a:gd name="connsiteY267-2942" fmla="*/ 4047067 h 5327619"/>
              <a:gd name="connsiteX268-2943" fmla="*/ 4996410 w 5849352"/>
              <a:gd name="connsiteY268-2944" fmla="*/ 3979333 h 5327619"/>
              <a:gd name="connsiteX269-2945" fmla="*/ 4971010 w 5849352"/>
              <a:gd name="connsiteY269-2946" fmla="*/ 3970867 h 5327619"/>
              <a:gd name="connsiteX270-2947" fmla="*/ 4937143 w 5849352"/>
              <a:gd name="connsiteY270-2948" fmla="*/ 3928533 h 5327619"/>
              <a:gd name="connsiteX271-2949" fmla="*/ 4911743 w 5849352"/>
              <a:gd name="connsiteY271-2950" fmla="*/ 3852333 h 5327619"/>
              <a:gd name="connsiteX272-2951" fmla="*/ 4903277 w 5849352"/>
              <a:gd name="connsiteY272-2952" fmla="*/ 3826933 h 5327619"/>
              <a:gd name="connsiteX273-2953" fmla="*/ 4894810 w 5849352"/>
              <a:gd name="connsiteY273-2954" fmla="*/ 3801533 h 5327619"/>
              <a:gd name="connsiteX274-2955" fmla="*/ 4877877 w 5849352"/>
              <a:gd name="connsiteY274-2956" fmla="*/ 3725333 h 5327619"/>
              <a:gd name="connsiteX275-2957" fmla="*/ 4835543 w 5849352"/>
              <a:gd name="connsiteY275-2958" fmla="*/ 3674533 h 5327619"/>
              <a:gd name="connsiteX276-2959" fmla="*/ 4810143 w 5849352"/>
              <a:gd name="connsiteY276-2960" fmla="*/ 3623733 h 5327619"/>
              <a:gd name="connsiteX277-2961" fmla="*/ 4793210 w 5849352"/>
              <a:gd name="connsiteY277-2962" fmla="*/ 3598333 h 5327619"/>
              <a:gd name="connsiteX278-2963" fmla="*/ 4776277 w 5849352"/>
              <a:gd name="connsiteY278-2964" fmla="*/ 3547533 h 5327619"/>
              <a:gd name="connsiteX279-2965" fmla="*/ 4767810 w 5849352"/>
              <a:gd name="connsiteY279-2966" fmla="*/ 3462867 h 5327619"/>
              <a:gd name="connsiteX280-2967" fmla="*/ 4750877 w 5849352"/>
              <a:gd name="connsiteY280-2968" fmla="*/ 3412067 h 5327619"/>
              <a:gd name="connsiteX281-2969" fmla="*/ 4733943 w 5849352"/>
              <a:gd name="connsiteY281-2970" fmla="*/ 3352800 h 5327619"/>
              <a:gd name="connsiteX282-2971" fmla="*/ 4708543 w 5849352"/>
              <a:gd name="connsiteY282-2972" fmla="*/ 3302000 h 5327619"/>
              <a:gd name="connsiteX283-2973" fmla="*/ 4666210 w 5849352"/>
              <a:gd name="connsiteY283-2974" fmla="*/ 3293533 h 5327619"/>
              <a:gd name="connsiteX284-2975" fmla="*/ 4573077 w 5849352"/>
              <a:gd name="connsiteY284-2976" fmla="*/ 3302000 h 5327619"/>
              <a:gd name="connsiteX285-2977" fmla="*/ 4556143 w 5849352"/>
              <a:gd name="connsiteY285-2978" fmla="*/ 3327400 h 5327619"/>
              <a:gd name="connsiteX286-2979" fmla="*/ 4530743 w 5849352"/>
              <a:gd name="connsiteY286-2980" fmla="*/ 3344333 h 5327619"/>
              <a:gd name="connsiteX287-2981" fmla="*/ 4496877 w 5849352"/>
              <a:gd name="connsiteY287-2982" fmla="*/ 3335867 h 5327619"/>
              <a:gd name="connsiteX288-2983" fmla="*/ 4488410 w 5849352"/>
              <a:gd name="connsiteY288-2984" fmla="*/ 3310467 h 5327619"/>
              <a:gd name="connsiteX289-2985" fmla="*/ 4471477 w 5849352"/>
              <a:gd name="connsiteY289-2986" fmla="*/ 3293533 h 5327619"/>
              <a:gd name="connsiteX290-2987" fmla="*/ 4463010 w 5849352"/>
              <a:gd name="connsiteY290-2988" fmla="*/ 3259667 h 5327619"/>
              <a:gd name="connsiteX291-2989" fmla="*/ 4446077 w 5849352"/>
              <a:gd name="connsiteY291-2990" fmla="*/ 3242733 h 5327619"/>
              <a:gd name="connsiteX292-2991" fmla="*/ 4369877 w 5849352"/>
              <a:gd name="connsiteY292-2992" fmla="*/ 3217333 h 5327619"/>
              <a:gd name="connsiteX293-2993" fmla="*/ 4344477 w 5849352"/>
              <a:gd name="connsiteY293-2994" fmla="*/ 3200400 h 5327619"/>
              <a:gd name="connsiteX294-2995" fmla="*/ 4336010 w 5849352"/>
              <a:gd name="connsiteY294-2996" fmla="*/ 3175000 h 5327619"/>
              <a:gd name="connsiteX295-2997" fmla="*/ 4327543 w 5849352"/>
              <a:gd name="connsiteY295-2998" fmla="*/ 3064933 h 5327619"/>
              <a:gd name="connsiteX296-2999" fmla="*/ 4285210 w 5849352"/>
              <a:gd name="connsiteY296-3000" fmla="*/ 3014133 h 5327619"/>
              <a:gd name="connsiteX297-3001" fmla="*/ 4234410 w 5849352"/>
              <a:gd name="connsiteY297-3002" fmla="*/ 2980267 h 5327619"/>
              <a:gd name="connsiteX298-3003" fmla="*/ 4082010 w 5849352"/>
              <a:gd name="connsiteY298-3004" fmla="*/ 2988733 h 5327619"/>
              <a:gd name="connsiteX299-3005" fmla="*/ 4031210 w 5849352"/>
              <a:gd name="connsiteY299-3006" fmla="*/ 3005667 h 5327619"/>
              <a:gd name="connsiteX300-3007" fmla="*/ 4048143 w 5849352"/>
              <a:gd name="connsiteY300-3008" fmla="*/ 2963333 h 5327619"/>
              <a:gd name="connsiteX301-3009" fmla="*/ 4039677 w 5849352"/>
              <a:gd name="connsiteY301-3010" fmla="*/ 2912533 h 5327619"/>
              <a:gd name="connsiteX302-3011" fmla="*/ 4014277 w 5849352"/>
              <a:gd name="connsiteY302-3012" fmla="*/ 2904067 h 5327619"/>
              <a:gd name="connsiteX303-3013" fmla="*/ 3895743 w 5849352"/>
              <a:gd name="connsiteY303-3014" fmla="*/ 2895600 h 5327619"/>
              <a:gd name="connsiteX304-3015" fmla="*/ 3878810 w 5849352"/>
              <a:gd name="connsiteY304-3016" fmla="*/ 2751667 h 5327619"/>
              <a:gd name="connsiteX305-3017" fmla="*/ 3861877 w 5849352"/>
              <a:gd name="connsiteY305-3018" fmla="*/ 2726267 h 5327619"/>
              <a:gd name="connsiteX306-3019" fmla="*/ 3828010 w 5849352"/>
              <a:gd name="connsiteY306-3020" fmla="*/ 2658533 h 5327619"/>
              <a:gd name="connsiteX307-3021" fmla="*/ 3794143 w 5849352"/>
              <a:gd name="connsiteY307-3022" fmla="*/ 2616200 h 5327619"/>
              <a:gd name="connsiteX308-3023" fmla="*/ 3641743 w 5849352"/>
              <a:gd name="connsiteY308-3024" fmla="*/ 2590800 h 5327619"/>
              <a:gd name="connsiteX309-3025" fmla="*/ 3582477 w 5849352"/>
              <a:gd name="connsiteY309-3026" fmla="*/ 2573867 h 5327619"/>
              <a:gd name="connsiteX310-3027" fmla="*/ 3531677 w 5849352"/>
              <a:gd name="connsiteY310-3028" fmla="*/ 2556933 h 5327619"/>
              <a:gd name="connsiteX311-3029" fmla="*/ 3574010 w 5849352"/>
              <a:gd name="connsiteY311-3030" fmla="*/ 2514600 h 5327619"/>
              <a:gd name="connsiteX312-3031" fmla="*/ 3548610 w 5849352"/>
              <a:gd name="connsiteY312-3032" fmla="*/ 2523067 h 5327619"/>
              <a:gd name="connsiteX313-3033" fmla="*/ 3523210 w 5849352"/>
              <a:gd name="connsiteY313-3034" fmla="*/ 2531533 h 5327619"/>
              <a:gd name="connsiteX314-3035" fmla="*/ 3548610 w 5849352"/>
              <a:gd name="connsiteY314-3036" fmla="*/ 2506133 h 5327619"/>
              <a:gd name="connsiteX315-3037" fmla="*/ 3574010 w 5849352"/>
              <a:gd name="connsiteY315-3038" fmla="*/ 2497667 h 5327619"/>
              <a:gd name="connsiteX316-3039" fmla="*/ 3582477 w 5849352"/>
              <a:gd name="connsiteY316-3040" fmla="*/ 2463800 h 5327619"/>
              <a:gd name="connsiteX317-3041" fmla="*/ 3607877 w 5849352"/>
              <a:gd name="connsiteY317-3042" fmla="*/ 2421467 h 5327619"/>
              <a:gd name="connsiteX318-3043" fmla="*/ 3607877 w 5849352"/>
              <a:gd name="connsiteY318-3044" fmla="*/ 2336800 h 5327619"/>
              <a:gd name="connsiteX319-3045" fmla="*/ 3574010 w 5849352"/>
              <a:gd name="connsiteY319-3046" fmla="*/ 2302933 h 5327619"/>
              <a:gd name="connsiteX320-3047" fmla="*/ 3523210 w 5849352"/>
              <a:gd name="connsiteY320-3048" fmla="*/ 2260600 h 5327619"/>
              <a:gd name="connsiteX321-3049" fmla="*/ 3480877 w 5849352"/>
              <a:gd name="connsiteY321-3050" fmla="*/ 2209800 h 5327619"/>
              <a:gd name="connsiteX322-3051" fmla="*/ 3455477 w 5849352"/>
              <a:gd name="connsiteY322-3052" fmla="*/ 2192867 h 5327619"/>
              <a:gd name="connsiteX323-3053" fmla="*/ 3438543 w 5849352"/>
              <a:gd name="connsiteY323-3054" fmla="*/ 2175933 h 5327619"/>
              <a:gd name="connsiteX324-3055" fmla="*/ 3413143 w 5849352"/>
              <a:gd name="connsiteY324-3056" fmla="*/ 2167467 h 5327619"/>
              <a:gd name="connsiteX325-3057" fmla="*/ 3294610 w 5849352"/>
              <a:gd name="connsiteY325-3058" fmla="*/ 2150533 h 5327619"/>
              <a:gd name="connsiteX326-3059" fmla="*/ 3243810 w 5849352"/>
              <a:gd name="connsiteY326-3060" fmla="*/ 2125133 h 5327619"/>
              <a:gd name="connsiteX327-3061" fmla="*/ 3252277 w 5849352"/>
              <a:gd name="connsiteY327-3062" fmla="*/ 2091267 h 5327619"/>
              <a:gd name="connsiteX328-3063" fmla="*/ 3218410 w 5849352"/>
              <a:gd name="connsiteY328-3064" fmla="*/ 2082800 h 5327619"/>
              <a:gd name="connsiteX329-3065" fmla="*/ 3193010 w 5849352"/>
              <a:gd name="connsiteY329-3066" fmla="*/ 2032000 h 5327619"/>
              <a:gd name="connsiteX330-3067" fmla="*/ 3176077 w 5849352"/>
              <a:gd name="connsiteY330-3068" fmla="*/ 1998133 h 5327619"/>
              <a:gd name="connsiteX331-3069" fmla="*/ 3167610 w 5849352"/>
              <a:gd name="connsiteY331-3070" fmla="*/ 1972733 h 5327619"/>
              <a:gd name="connsiteX332-3071" fmla="*/ 3142210 w 5849352"/>
              <a:gd name="connsiteY332-3072" fmla="*/ 1955800 h 5327619"/>
              <a:gd name="connsiteX333-3073" fmla="*/ 3116810 w 5849352"/>
              <a:gd name="connsiteY333-3074" fmla="*/ 1930400 h 5327619"/>
              <a:gd name="connsiteX334-3075" fmla="*/ 3082943 w 5849352"/>
              <a:gd name="connsiteY334-3076" fmla="*/ 1854200 h 5327619"/>
              <a:gd name="connsiteX335-3077" fmla="*/ 3066010 w 5849352"/>
              <a:gd name="connsiteY335-3078" fmla="*/ 1828800 h 5327619"/>
              <a:gd name="connsiteX336-3079" fmla="*/ 3057543 w 5849352"/>
              <a:gd name="connsiteY336-3080" fmla="*/ 1794933 h 5327619"/>
              <a:gd name="connsiteX337-3081" fmla="*/ 2972877 w 5849352"/>
              <a:gd name="connsiteY337-3082" fmla="*/ 1727200 h 5327619"/>
              <a:gd name="connsiteX338-3083" fmla="*/ 2947477 w 5849352"/>
              <a:gd name="connsiteY338-3084" fmla="*/ 1710267 h 5327619"/>
              <a:gd name="connsiteX339-3085" fmla="*/ 2828943 w 5849352"/>
              <a:gd name="connsiteY339-3086" fmla="*/ 1667933 h 5327619"/>
              <a:gd name="connsiteX340-3087" fmla="*/ 2803543 w 5849352"/>
              <a:gd name="connsiteY340-3088" fmla="*/ 1676400 h 5327619"/>
              <a:gd name="connsiteX341-3089" fmla="*/ 2795077 w 5849352"/>
              <a:gd name="connsiteY341-3090" fmla="*/ 1727200 h 5327619"/>
              <a:gd name="connsiteX342-3091" fmla="*/ 2786610 w 5849352"/>
              <a:gd name="connsiteY342-3092" fmla="*/ 1752600 h 5327619"/>
              <a:gd name="connsiteX343-3093" fmla="*/ 2744277 w 5849352"/>
              <a:gd name="connsiteY343-3094" fmla="*/ 1794933 h 5327619"/>
              <a:gd name="connsiteX344-3095" fmla="*/ 2718877 w 5849352"/>
              <a:gd name="connsiteY344-3096" fmla="*/ 1845733 h 5327619"/>
              <a:gd name="connsiteX345-3097" fmla="*/ 2693477 w 5849352"/>
              <a:gd name="connsiteY345-3098" fmla="*/ 1921933 h 5327619"/>
              <a:gd name="connsiteX346-3099" fmla="*/ 2685010 w 5849352"/>
              <a:gd name="connsiteY346-3100" fmla="*/ 1947333 h 5327619"/>
              <a:gd name="connsiteX347-3101" fmla="*/ 2651143 w 5849352"/>
              <a:gd name="connsiteY347-3102" fmla="*/ 1955800 h 5327619"/>
              <a:gd name="connsiteX348-3103" fmla="*/ 2591877 w 5849352"/>
              <a:gd name="connsiteY348-3104" fmla="*/ 1947333 h 5327619"/>
              <a:gd name="connsiteX349-3105" fmla="*/ 2566477 w 5849352"/>
              <a:gd name="connsiteY349-3106" fmla="*/ 1938867 h 5327619"/>
              <a:gd name="connsiteX350-3107" fmla="*/ 2549543 w 5849352"/>
              <a:gd name="connsiteY350-3108" fmla="*/ 1913467 h 5327619"/>
              <a:gd name="connsiteX351-3109" fmla="*/ 2558010 w 5849352"/>
              <a:gd name="connsiteY351-3110" fmla="*/ 1888067 h 5327619"/>
              <a:gd name="connsiteX352-3111" fmla="*/ 2532610 w 5849352"/>
              <a:gd name="connsiteY352-3112" fmla="*/ 1794933 h 5327619"/>
              <a:gd name="connsiteX353-3113" fmla="*/ 2507210 w 5849352"/>
              <a:gd name="connsiteY353-3114" fmla="*/ 1786467 h 5327619"/>
              <a:gd name="connsiteX354-3115" fmla="*/ 2498743 w 5849352"/>
              <a:gd name="connsiteY354-3116" fmla="*/ 1761067 h 5327619"/>
              <a:gd name="connsiteX355-3117" fmla="*/ 2447943 w 5849352"/>
              <a:gd name="connsiteY355-3118" fmla="*/ 1701800 h 5327619"/>
              <a:gd name="connsiteX356-3119" fmla="*/ 2431010 w 5849352"/>
              <a:gd name="connsiteY356-3120" fmla="*/ 1676400 h 5327619"/>
              <a:gd name="connsiteX357-3121" fmla="*/ 2422543 w 5849352"/>
              <a:gd name="connsiteY357-3122" fmla="*/ 1634067 h 5327619"/>
              <a:gd name="connsiteX358-3123" fmla="*/ 2414077 w 5849352"/>
              <a:gd name="connsiteY358-3124" fmla="*/ 1608667 h 5327619"/>
              <a:gd name="connsiteX359-3125" fmla="*/ 2278610 w 5849352"/>
              <a:gd name="connsiteY359-3126" fmla="*/ 1583267 h 5327619"/>
              <a:gd name="connsiteX360-3127" fmla="*/ 2287077 w 5849352"/>
              <a:gd name="connsiteY360-3128" fmla="*/ 1540933 h 5327619"/>
              <a:gd name="connsiteX361-3129" fmla="*/ 2320943 w 5849352"/>
              <a:gd name="connsiteY361-3130" fmla="*/ 1490133 h 5327619"/>
              <a:gd name="connsiteX362-3131" fmla="*/ 2304010 w 5849352"/>
              <a:gd name="connsiteY362-3132" fmla="*/ 1405467 h 5327619"/>
              <a:gd name="connsiteX363-3133" fmla="*/ 2278610 w 5849352"/>
              <a:gd name="connsiteY363-3134" fmla="*/ 1388533 h 5327619"/>
              <a:gd name="connsiteX364-3135" fmla="*/ 2253210 w 5849352"/>
              <a:gd name="connsiteY364-3136" fmla="*/ 1320800 h 5327619"/>
              <a:gd name="connsiteX365-3137" fmla="*/ 2227810 w 5849352"/>
              <a:gd name="connsiteY365-3138" fmla="*/ 1303867 h 5327619"/>
              <a:gd name="connsiteX366-3139" fmla="*/ 2210877 w 5849352"/>
              <a:gd name="connsiteY366-3140" fmla="*/ 1253067 h 5327619"/>
              <a:gd name="connsiteX367-3141" fmla="*/ 2202410 w 5849352"/>
              <a:gd name="connsiteY367-3142" fmla="*/ 1227667 h 5327619"/>
              <a:gd name="connsiteX368-3143" fmla="*/ 2193943 w 5849352"/>
              <a:gd name="connsiteY368-3144" fmla="*/ 1193800 h 5327619"/>
              <a:gd name="connsiteX369-3145" fmla="*/ 2177010 w 5849352"/>
              <a:gd name="connsiteY369-3146" fmla="*/ 1143000 h 5327619"/>
              <a:gd name="connsiteX370-3147" fmla="*/ 2168543 w 5849352"/>
              <a:gd name="connsiteY370-3148" fmla="*/ 1092200 h 5327619"/>
              <a:gd name="connsiteX371-3149" fmla="*/ 2160077 w 5849352"/>
              <a:gd name="connsiteY371-3150" fmla="*/ 1058333 h 5327619"/>
              <a:gd name="connsiteX372-3151" fmla="*/ 1804477 w 5849352"/>
              <a:gd name="connsiteY372-3152" fmla="*/ 770467 h 5327619"/>
              <a:gd name="connsiteX373-3153" fmla="*/ 1321877 w 5849352"/>
              <a:gd name="connsiteY373-3154" fmla="*/ 524933 h 5327619"/>
              <a:gd name="connsiteX374-3155" fmla="*/ 653010 w 5849352"/>
              <a:gd name="connsiteY374-3156" fmla="*/ 211667 h 5327619"/>
              <a:gd name="connsiteX375-3157" fmla="*/ 9543 w 5849352"/>
              <a:gd name="connsiteY375-3158" fmla="*/ 0 h 5327619"/>
              <a:gd name="connsiteX376-3159" fmla="*/ 119610 w 5849352"/>
              <a:gd name="connsiteY376-3160" fmla="*/ 118533 h 5327619"/>
              <a:gd name="connsiteX377-3161" fmla="*/ 221210 w 5849352"/>
              <a:gd name="connsiteY377-3162" fmla="*/ 177800 h 5327619"/>
              <a:gd name="connsiteX378-3163" fmla="*/ 246610 w 5849352"/>
              <a:gd name="connsiteY378-3164" fmla="*/ 194733 h 5327619"/>
              <a:gd name="connsiteX379-3165" fmla="*/ 322810 w 5849352"/>
              <a:gd name="connsiteY379-3166" fmla="*/ 254000 h 5327619"/>
              <a:gd name="connsiteX380-3167" fmla="*/ 390543 w 5849352"/>
              <a:gd name="connsiteY380-3168" fmla="*/ 313267 h 5327619"/>
              <a:gd name="connsiteX381-3169" fmla="*/ 475210 w 5849352"/>
              <a:gd name="connsiteY381-3170" fmla="*/ 381000 h 5327619"/>
              <a:gd name="connsiteX382-3171" fmla="*/ 534477 w 5849352"/>
              <a:gd name="connsiteY382-3172" fmla="*/ 414867 h 5327619"/>
              <a:gd name="connsiteX383-3173" fmla="*/ 686877 w 5849352"/>
              <a:gd name="connsiteY383-3174" fmla="*/ 482600 h 5327619"/>
              <a:gd name="connsiteX384-3175" fmla="*/ 746143 w 5849352"/>
              <a:gd name="connsiteY384-3176" fmla="*/ 508000 h 5327619"/>
              <a:gd name="connsiteX385-3177" fmla="*/ 873143 w 5849352"/>
              <a:gd name="connsiteY385-3178" fmla="*/ 567267 h 5327619"/>
              <a:gd name="connsiteX386-3179" fmla="*/ 966277 w 5849352"/>
              <a:gd name="connsiteY386-3180" fmla="*/ 601133 h 5327619"/>
              <a:gd name="connsiteX387-3181" fmla="*/ 1017077 w 5849352"/>
              <a:gd name="connsiteY387-3182" fmla="*/ 626533 h 5327619"/>
              <a:gd name="connsiteX388-3183" fmla="*/ 1093277 w 5849352"/>
              <a:gd name="connsiteY388-3184" fmla="*/ 651933 h 5327619"/>
              <a:gd name="connsiteX389-3185" fmla="*/ 1161010 w 5849352"/>
              <a:gd name="connsiteY389-3186" fmla="*/ 677333 h 5327619"/>
              <a:gd name="connsiteX390-3187" fmla="*/ 1262610 w 5849352"/>
              <a:gd name="connsiteY390-3188" fmla="*/ 719667 h 5327619"/>
              <a:gd name="connsiteX391-3189" fmla="*/ 1423477 w 5849352"/>
              <a:gd name="connsiteY391-3190" fmla="*/ 736600 h 5327619"/>
              <a:gd name="connsiteX392-3191" fmla="*/ 1474277 w 5849352"/>
              <a:gd name="connsiteY392-3192" fmla="*/ 745067 h 5327619"/>
              <a:gd name="connsiteX393-3193" fmla="*/ 1575877 w 5849352"/>
              <a:gd name="connsiteY393-3194" fmla="*/ 753533 h 5327619"/>
              <a:gd name="connsiteX394-3195" fmla="*/ 1609743 w 5849352"/>
              <a:gd name="connsiteY394-3196" fmla="*/ 770467 h 5327619"/>
              <a:gd name="connsiteX395-3197" fmla="*/ 1643610 w 5849352"/>
              <a:gd name="connsiteY395-3198" fmla="*/ 778933 h 5327619"/>
              <a:gd name="connsiteX396-3199" fmla="*/ 1753677 w 5849352"/>
              <a:gd name="connsiteY396-3200" fmla="*/ 804333 h 5327619"/>
              <a:gd name="connsiteX397-3201" fmla="*/ 2092343 w 5849352"/>
              <a:gd name="connsiteY397-3202" fmla="*/ 905933 h 5327619"/>
              <a:gd name="connsiteX398-3203" fmla="*/ 2109277 w 5849352"/>
              <a:gd name="connsiteY398-3204" fmla="*/ 939800 h 5327619"/>
              <a:gd name="connsiteX0-3205" fmla="*/ 2109277 w 5849352"/>
              <a:gd name="connsiteY0-3206" fmla="*/ 939800 h 5327619"/>
              <a:gd name="connsiteX1-3207" fmla="*/ 2117743 w 5849352"/>
              <a:gd name="connsiteY1-3208" fmla="*/ 897467 h 5327619"/>
              <a:gd name="connsiteX2-3209" fmla="*/ 2100810 w 5849352"/>
              <a:gd name="connsiteY2-3210" fmla="*/ 880533 h 5327619"/>
              <a:gd name="connsiteX3-3211" fmla="*/ 2066943 w 5849352"/>
              <a:gd name="connsiteY3-3212" fmla="*/ 804333 h 5327619"/>
              <a:gd name="connsiteX4-3213" fmla="*/ 2058477 w 5849352"/>
              <a:gd name="connsiteY4-3214" fmla="*/ 778933 h 5327619"/>
              <a:gd name="connsiteX5-3215" fmla="*/ 1990743 w 5849352"/>
              <a:gd name="connsiteY5-3216" fmla="*/ 719667 h 5327619"/>
              <a:gd name="connsiteX6-3217" fmla="*/ 1897610 w 5849352"/>
              <a:gd name="connsiteY6-3218" fmla="*/ 694267 h 5327619"/>
              <a:gd name="connsiteX7-3219" fmla="*/ 1872210 w 5849352"/>
              <a:gd name="connsiteY7-3220" fmla="*/ 685800 h 5327619"/>
              <a:gd name="connsiteX8-3221" fmla="*/ 1846810 w 5849352"/>
              <a:gd name="connsiteY8-3222" fmla="*/ 660400 h 5327619"/>
              <a:gd name="connsiteX9-3223" fmla="*/ 1838343 w 5849352"/>
              <a:gd name="connsiteY9-3224" fmla="*/ 635000 h 5327619"/>
              <a:gd name="connsiteX10-3225" fmla="*/ 1863743 w 5849352"/>
              <a:gd name="connsiteY10-3226" fmla="*/ 499533 h 5327619"/>
              <a:gd name="connsiteX11-3227" fmla="*/ 1855277 w 5849352"/>
              <a:gd name="connsiteY11-3228" fmla="*/ 448733 h 5327619"/>
              <a:gd name="connsiteX12-3229" fmla="*/ 1812943 w 5849352"/>
              <a:gd name="connsiteY12-3230" fmla="*/ 423333 h 5327619"/>
              <a:gd name="connsiteX13-3231" fmla="*/ 1787543 w 5849352"/>
              <a:gd name="connsiteY13-3232" fmla="*/ 406400 h 5327619"/>
              <a:gd name="connsiteX14-3233" fmla="*/ 1779077 w 5849352"/>
              <a:gd name="connsiteY14-3234" fmla="*/ 304800 h 5327619"/>
              <a:gd name="connsiteX15-3235" fmla="*/ 1787543 w 5849352"/>
              <a:gd name="connsiteY15-3236" fmla="*/ 254000 h 5327619"/>
              <a:gd name="connsiteX16-3237" fmla="*/ 1931477 w 5849352"/>
              <a:gd name="connsiteY16-3238" fmla="*/ 270933 h 5327619"/>
              <a:gd name="connsiteX17-3239" fmla="*/ 1948410 w 5849352"/>
              <a:gd name="connsiteY17-3240" fmla="*/ 287867 h 5327619"/>
              <a:gd name="connsiteX18-3241" fmla="*/ 2083877 w 5849352"/>
              <a:gd name="connsiteY18-3242" fmla="*/ 262467 h 5327619"/>
              <a:gd name="connsiteX19-3243" fmla="*/ 2117743 w 5849352"/>
              <a:gd name="connsiteY19-3244" fmla="*/ 330200 h 5327619"/>
              <a:gd name="connsiteX20-3245" fmla="*/ 2143143 w 5849352"/>
              <a:gd name="connsiteY20-3246" fmla="*/ 338667 h 5327619"/>
              <a:gd name="connsiteX21-3247" fmla="*/ 2219343 w 5849352"/>
              <a:gd name="connsiteY21-3248" fmla="*/ 347133 h 5327619"/>
              <a:gd name="connsiteX22-3249" fmla="*/ 2261677 w 5849352"/>
              <a:gd name="connsiteY22-3250" fmla="*/ 381000 h 5327619"/>
              <a:gd name="connsiteX23-3251" fmla="*/ 2287077 w 5849352"/>
              <a:gd name="connsiteY23-3252" fmla="*/ 397933 h 5327619"/>
              <a:gd name="connsiteX24-3253" fmla="*/ 2447943 w 5849352"/>
              <a:gd name="connsiteY24-3254" fmla="*/ 389467 h 5327619"/>
              <a:gd name="connsiteX25-3255" fmla="*/ 2464877 w 5849352"/>
              <a:gd name="connsiteY25-3256" fmla="*/ 364067 h 5327619"/>
              <a:gd name="connsiteX26-3257" fmla="*/ 2693477 w 5849352"/>
              <a:gd name="connsiteY26-3258" fmla="*/ 381000 h 5327619"/>
              <a:gd name="connsiteX27-3259" fmla="*/ 2718877 w 5849352"/>
              <a:gd name="connsiteY27-3260" fmla="*/ 406400 h 5327619"/>
              <a:gd name="connsiteX28-3261" fmla="*/ 2803543 w 5849352"/>
              <a:gd name="connsiteY28-3262" fmla="*/ 406400 h 5327619"/>
              <a:gd name="connsiteX29-3263" fmla="*/ 2828943 w 5849352"/>
              <a:gd name="connsiteY29-3264" fmla="*/ 389467 h 5327619"/>
              <a:gd name="connsiteX30-3265" fmla="*/ 2939010 w 5849352"/>
              <a:gd name="connsiteY30-3266" fmla="*/ 372533 h 5327619"/>
              <a:gd name="connsiteX31-3267" fmla="*/ 2989810 w 5849352"/>
              <a:gd name="connsiteY31-3268" fmla="*/ 347133 h 5327619"/>
              <a:gd name="connsiteX32-3269" fmla="*/ 3040610 w 5849352"/>
              <a:gd name="connsiteY32-3270" fmla="*/ 355600 h 5327619"/>
              <a:gd name="connsiteX33-3271" fmla="*/ 3066010 w 5849352"/>
              <a:gd name="connsiteY33-3272" fmla="*/ 372533 h 5327619"/>
              <a:gd name="connsiteX34-3273" fmla="*/ 3167610 w 5849352"/>
              <a:gd name="connsiteY34-3274" fmla="*/ 372533 h 5327619"/>
              <a:gd name="connsiteX35-3275" fmla="*/ 3176077 w 5849352"/>
              <a:gd name="connsiteY35-3276" fmla="*/ 397933 h 5327619"/>
              <a:gd name="connsiteX36-3277" fmla="*/ 3167610 w 5849352"/>
              <a:gd name="connsiteY36-3278" fmla="*/ 431800 h 5327619"/>
              <a:gd name="connsiteX37-3279" fmla="*/ 3116810 w 5849352"/>
              <a:gd name="connsiteY37-3280" fmla="*/ 457200 h 5327619"/>
              <a:gd name="connsiteX38-3281" fmla="*/ 3091410 w 5849352"/>
              <a:gd name="connsiteY38-3282" fmla="*/ 474133 h 5327619"/>
              <a:gd name="connsiteX39-3283" fmla="*/ 3082943 w 5849352"/>
              <a:gd name="connsiteY39-3284" fmla="*/ 499533 h 5327619"/>
              <a:gd name="connsiteX40-3285" fmla="*/ 3091410 w 5849352"/>
              <a:gd name="connsiteY40-3286" fmla="*/ 711200 h 5327619"/>
              <a:gd name="connsiteX41-3287" fmla="*/ 3108343 w 5849352"/>
              <a:gd name="connsiteY41-3288" fmla="*/ 762000 h 5327619"/>
              <a:gd name="connsiteX42-3289" fmla="*/ 3116810 w 5849352"/>
              <a:gd name="connsiteY42-3290" fmla="*/ 787400 h 5327619"/>
              <a:gd name="connsiteX43-3291" fmla="*/ 3133743 w 5849352"/>
              <a:gd name="connsiteY43-3292" fmla="*/ 812800 h 5327619"/>
              <a:gd name="connsiteX44-3293" fmla="*/ 3142210 w 5849352"/>
              <a:gd name="connsiteY44-3294" fmla="*/ 838200 h 5327619"/>
              <a:gd name="connsiteX45-3295" fmla="*/ 3193010 w 5849352"/>
              <a:gd name="connsiteY45-3296" fmla="*/ 889000 h 5327619"/>
              <a:gd name="connsiteX46-3297" fmla="*/ 3218410 w 5849352"/>
              <a:gd name="connsiteY46-3298" fmla="*/ 914400 h 5327619"/>
              <a:gd name="connsiteX47-3299" fmla="*/ 3252277 w 5849352"/>
              <a:gd name="connsiteY47-3300" fmla="*/ 922867 h 5327619"/>
              <a:gd name="connsiteX48-3301" fmla="*/ 3277677 w 5849352"/>
              <a:gd name="connsiteY48-3302" fmla="*/ 948267 h 5327619"/>
              <a:gd name="connsiteX49-3303" fmla="*/ 3328477 w 5849352"/>
              <a:gd name="connsiteY49-3304" fmla="*/ 982133 h 5327619"/>
              <a:gd name="connsiteX50-3305" fmla="*/ 3370810 w 5849352"/>
              <a:gd name="connsiteY50-3306" fmla="*/ 1024467 h 5327619"/>
              <a:gd name="connsiteX51-3307" fmla="*/ 3430077 w 5849352"/>
              <a:gd name="connsiteY51-3308" fmla="*/ 1075267 h 5327619"/>
              <a:gd name="connsiteX52-3309" fmla="*/ 3480877 w 5849352"/>
              <a:gd name="connsiteY52-3310" fmla="*/ 1109133 h 5327619"/>
              <a:gd name="connsiteX53-3311" fmla="*/ 3548610 w 5849352"/>
              <a:gd name="connsiteY53-3312" fmla="*/ 1159933 h 5327619"/>
              <a:gd name="connsiteX54-3313" fmla="*/ 3574010 w 5849352"/>
              <a:gd name="connsiteY54-3314" fmla="*/ 1168400 h 5327619"/>
              <a:gd name="connsiteX55-3315" fmla="*/ 3599410 w 5849352"/>
              <a:gd name="connsiteY55-3316" fmla="*/ 1185333 h 5327619"/>
              <a:gd name="connsiteX56-3317" fmla="*/ 3667143 w 5849352"/>
              <a:gd name="connsiteY56-3318" fmla="*/ 1202267 h 5327619"/>
              <a:gd name="connsiteX57-3319" fmla="*/ 3692543 w 5849352"/>
              <a:gd name="connsiteY57-3320" fmla="*/ 1219200 h 5327619"/>
              <a:gd name="connsiteX58-3321" fmla="*/ 3709477 w 5849352"/>
              <a:gd name="connsiteY58-3322" fmla="*/ 1270000 h 5327619"/>
              <a:gd name="connsiteX59-3323" fmla="*/ 3726410 w 5849352"/>
              <a:gd name="connsiteY59-3324" fmla="*/ 1295400 h 5327619"/>
              <a:gd name="connsiteX60-3325" fmla="*/ 3743343 w 5849352"/>
              <a:gd name="connsiteY60-3326" fmla="*/ 1354667 h 5327619"/>
              <a:gd name="connsiteX61-3327" fmla="*/ 3760277 w 5849352"/>
              <a:gd name="connsiteY61-3328" fmla="*/ 1405467 h 5327619"/>
              <a:gd name="connsiteX62-3329" fmla="*/ 3768743 w 5849352"/>
              <a:gd name="connsiteY62-3330" fmla="*/ 1447800 h 5327619"/>
              <a:gd name="connsiteX63-3331" fmla="*/ 3777210 w 5849352"/>
              <a:gd name="connsiteY63-3332" fmla="*/ 1473200 h 5327619"/>
              <a:gd name="connsiteX64-3333" fmla="*/ 3785677 w 5849352"/>
              <a:gd name="connsiteY64-3334" fmla="*/ 1507067 h 5327619"/>
              <a:gd name="connsiteX65-3335" fmla="*/ 3811077 w 5849352"/>
              <a:gd name="connsiteY65-3336" fmla="*/ 1583267 h 5327619"/>
              <a:gd name="connsiteX66-3337" fmla="*/ 3819543 w 5849352"/>
              <a:gd name="connsiteY66-3338" fmla="*/ 1608667 h 5327619"/>
              <a:gd name="connsiteX67-3339" fmla="*/ 3828010 w 5849352"/>
              <a:gd name="connsiteY67-3340" fmla="*/ 1659467 h 5327619"/>
              <a:gd name="connsiteX68-3341" fmla="*/ 3861877 w 5849352"/>
              <a:gd name="connsiteY68-3342" fmla="*/ 1701800 h 5327619"/>
              <a:gd name="connsiteX69-3343" fmla="*/ 3878810 w 5849352"/>
              <a:gd name="connsiteY69-3344" fmla="*/ 1752600 h 5327619"/>
              <a:gd name="connsiteX70-3345" fmla="*/ 3887277 w 5849352"/>
              <a:gd name="connsiteY70-3346" fmla="*/ 1786467 h 5327619"/>
              <a:gd name="connsiteX71-3347" fmla="*/ 3904210 w 5849352"/>
              <a:gd name="connsiteY71-3348" fmla="*/ 1811867 h 5327619"/>
              <a:gd name="connsiteX72-3349" fmla="*/ 3912677 w 5849352"/>
              <a:gd name="connsiteY72-3350" fmla="*/ 1837267 h 5327619"/>
              <a:gd name="connsiteX73-3351" fmla="*/ 3946543 w 5849352"/>
              <a:gd name="connsiteY73-3352" fmla="*/ 1888067 h 5327619"/>
              <a:gd name="connsiteX74-3353" fmla="*/ 3963477 w 5849352"/>
              <a:gd name="connsiteY74-3354" fmla="*/ 1913467 h 5327619"/>
              <a:gd name="connsiteX75-3355" fmla="*/ 3988877 w 5849352"/>
              <a:gd name="connsiteY75-3356" fmla="*/ 1930400 h 5327619"/>
              <a:gd name="connsiteX76-3357" fmla="*/ 4014277 w 5849352"/>
              <a:gd name="connsiteY76-3358" fmla="*/ 1955800 h 5327619"/>
              <a:gd name="connsiteX77-3359" fmla="*/ 4065077 w 5849352"/>
              <a:gd name="connsiteY77-3360" fmla="*/ 1981200 h 5327619"/>
              <a:gd name="connsiteX78-3361" fmla="*/ 4090477 w 5849352"/>
              <a:gd name="connsiteY78-3362" fmla="*/ 1964267 h 5327619"/>
              <a:gd name="connsiteX79-3363" fmla="*/ 4115877 w 5849352"/>
              <a:gd name="connsiteY79-3364" fmla="*/ 1972733 h 5327619"/>
              <a:gd name="connsiteX80-3365" fmla="*/ 4166677 w 5849352"/>
              <a:gd name="connsiteY80-3366" fmla="*/ 2015067 h 5327619"/>
              <a:gd name="connsiteX81-3367" fmla="*/ 4175143 w 5849352"/>
              <a:gd name="connsiteY81-3368" fmla="*/ 2048933 h 5327619"/>
              <a:gd name="connsiteX82-3369" fmla="*/ 4217477 w 5849352"/>
              <a:gd name="connsiteY82-3370" fmla="*/ 2091267 h 5327619"/>
              <a:gd name="connsiteX83-3371" fmla="*/ 4242877 w 5849352"/>
              <a:gd name="connsiteY83-3372" fmla="*/ 2116667 h 5327619"/>
              <a:gd name="connsiteX84-3373" fmla="*/ 4344477 w 5849352"/>
              <a:gd name="connsiteY84-3374" fmla="*/ 2133600 h 5327619"/>
              <a:gd name="connsiteX85-3375" fmla="*/ 4369877 w 5849352"/>
              <a:gd name="connsiteY85-3376" fmla="*/ 2159000 h 5327619"/>
              <a:gd name="connsiteX86-3377" fmla="*/ 4395277 w 5849352"/>
              <a:gd name="connsiteY86-3378" fmla="*/ 2167467 h 5327619"/>
              <a:gd name="connsiteX87-3379" fmla="*/ 4522277 w 5849352"/>
              <a:gd name="connsiteY87-3380" fmla="*/ 2184400 h 5327619"/>
              <a:gd name="connsiteX88-3381" fmla="*/ 4547677 w 5849352"/>
              <a:gd name="connsiteY88-3382" fmla="*/ 2209800 h 5327619"/>
              <a:gd name="connsiteX89-3383" fmla="*/ 4615410 w 5849352"/>
              <a:gd name="connsiteY89-3384" fmla="*/ 2226733 h 5327619"/>
              <a:gd name="connsiteX90-3385" fmla="*/ 4683143 w 5849352"/>
              <a:gd name="connsiteY90-3386" fmla="*/ 2218267 h 5327619"/>
              <a:gd name="connsiteX91-3387" fmla="*/ 4784743 w 5849352"/>
              <a:gd name="connsiteY91-3388" fmla="*/ 2209800 h 5327619"/>
              <a:gd name="connsiteX92-3389" fmla="*/ 4818610 w 5849352"/>
              <a:gd name="connsiteY92-3390" fmla="*/ 2192867 h 5327619"/>
              <a:gd name="connsiteX93-3391" fmla="*/ 4844010 w 5849352"/>
              <a:gd name="connsiteY93-3392" fmla="*/ 2201333 h 5327619"/>
              <a:gd name="connsiteX94-3393" fmla="*/ 4894810 w 5849352"/>
              <a:gd name="connsiteY94-3394" fmla="*/ 2260600 h 5327619"/>
              <a:gd name="connsiteX95-3395" fmla="*/ 4877877 w 5849352"/>
              <a:gd name="connsiteY95-3396" fmla="*/ 2286000 h 5327619"/>
              <a:gd name="connsiteX96-3397" fmla="*/ 4852477 w 5849352"/>
              <a:gd name="connsiteY96-3398" fmla="*/ 2294467 h 5327619"/>
              <a:gd name="connsiteX97-3399" fmla="*/ 4835543 w 5849352"/>
              <a:gd name="connsiteY97-3400" fmla="*/ 2311400 h 5327619"/>
              <a:gd name="connsiteX98-3401" fmla="*/ 4793210 w 5849352"/>
              <a:gd name="connsiteY98-3402" fmla="*/ 2387600 h 5327619"/>
              <a:gd name="connsiteX99-3403" fmla="*/ 4767810 w 5849352"/>
              <a:gd name="connsiteY99-3404" fmla="*/ 2404533 h 5327619"/>
              <a:gd name="connsiteX100-3405" fmla="*/ 4784743 w 5849352"/>
              <a:gd name="connsiteY100-3406" fmla="*/ 2429933 h 5327619"/>
              <a:gd name="connsiteX101-3407" fmla="*/ 4810143 w 5849352"/>
              <a:gd name="connsiteY101-3408" fmla="*/ 2438400 h 5327619"/>
              <a:gd name="connsiteX102-3409" fmla="*/ 4835543 w 5849352"/>
              <a:gd name="connsiteY102-3410" fmla="*/ 2455333 h 5327619"/>
              <a:gd name="connsiteX103-3411" fmla="*/ 4852477 w 5849352"/>
              <a:gd name="connsiteY103-3412" fmla="*/ 2472267 h 5327619"/>
              <a:gd name="connsiteX104-3413" fmla="*/ 4903277 w 5849352"/>
              <a:gd name="connsiteY104-3414" fmla="*/ 2489200 h 5327619"/>
              <a:gd name="connsiteX105-3415" fmla="*/ 4928677 w 5849352"/>
              <a:gd name="connsiteY105-3416" fmla="*/ 2497667 h 5327619"/>
              <a:gd name="connsiteX106-3417" fmla="*/ 4979477 w 5849352"/>
              <a:gd name="connsiteY106-3418" fmla="*/ 2523067 h 5327619"/>
              <a:gd name="connsiteX107-3419" fmla="*/ 5030277 w 5849352"/>
              <a:gd name="connsiteY107-3420" fmla="*/ 2548467 h 5327619"/>
              <a:gd name="connsiteX108-3421" fmla="*/ 5055677 w 5849352"/>
              <a:gd name="connsiteY108-3422" fmla="*/ 2573867 h 5327619"/>
              <a:gd name="connsiteX109-3423" fmla="*/ 5182677 w 5849352"/>
              <a:gd name="connsiteY109-3424" fmla="*/ 2599267 h 5327619"/>
              <a:gd name="connsiteX110-3425" fmla="*/ 5241943 w 5849352"/>
              <a:gd name="connsiteY110-3426" fmla="*/ 2616200 h 5327619"/>
              <a:gd name="connsiteX111-3427" fmla="*/ 5267343 w 5849352"/>
              <a:gd name="connsiteY111-3428" fmla="*/ 2624667 h 5327619"/>
              <a:gd name="connsiteX112-3429" fmla="*/ 5284277 w 5849352"/>
              <a:gd name="connsiteY112-3430" fmla="*/ 2641600 h 5327619"/>
              <a:gd name="connsiteX113-3431" fmla="*/ 5360477 w 5849352"/>
              <a:gd name="connsiteY113-3432" fmla="*/ 2683933 h 5327619"/>
              <a:gd name="connsiteX114-3433" fmla="*/ 5428210 w 5849352"/>
              <a:gd name="connsiteY114-3434" fmla="*/ 2692400 h 5327619"/>
              <a:gd name="connsiteX115-3435" fmla="*/ 5453610 w 5849352"/>
              <a:gd name="connsiteY115-3436" fmla="*/ 2717800 h 5327619"/>
              <a:gd name="connsiteX116-3437" fmla="*/ 5470543 w 5849352"/>
              <a:gd name="connsiteY116-3438" fmla="*/ 2743200 h 5327619"/>
              <a:gd name="connsiteX117-3439" fmla="*/ 5495943 w 5849352"/>
              <a:gd name="connsiteY117-3440" fmla="*/ 2760133 h 5327619"/>
              <a:gd name="connsiteX118-3441" fmla="*/ 5538277 w 5849352"/>
              <a:gd name="connsiteY118-3442" fmla="*/ 2802467 h 5327619"/>
              <a:gd name="connsiteX119-3443" fmla="*/ 5572143 w 5849352"/>
              <a:gd name="connsiteY119-3444" fmla="*/ 2810933 h 5327619"/>
              <a:gd name="connsiteX120-3445" fmla="*/ 5597543 w 5849352"/>
              <a:gd name="connsiteY120-3446" fmla="*/ 2827867 h 5327619"/>
              <a:gd name="connsiteX121-3447" fmla="*/ 5699143 w 5849352"/>
              <a:gd name="connsiteY121-3448" fmla="*/ 2844800 h 5327619"/>
              <a:gd name="connsiteX122-3449" fmla="*/ 5775343 w 5849352"/>
              <a:gd name="connsiteY122-3450" fmla="*/ 2904067 h 5327619"/>
              <a:gd name="connsiteX123-3451" fmla="*/ 5834610 w 5849352"/>
              <a:gd name="connsiteY123-3452" fmla="*/ 2921000 h 5327619"/>
              <a:gd name="connsiteX124-3453" fmla="*/ 5834610 w 5849352"/>
              <a:gd name="connsiteY124-3454" fmla="*/ 3115733 h 5327619"/>
              <a:gd name="connsiteX125-3455" fmla="*/ 5800743 w 5849352"/>
              <a:gd name="connsiteY125-3456" fmla="*/ 3200400 h 5327619"/>
              <a:gd name="connsiteX126-3457" fmla="*/ 5809210 w 5849352"/>
              <a:gd name="connsiteY126-3458" fmla="*/ 3285067 h 5327619"/>
              <a:gd name="connsiteX127-3459" fmla="*/ 5783810 w 5849352"/>
              <a:gd name="connsiteY127-3460" fmla="*/ 3276600 h 5327619"/>
              <a:gd name="connsiteX128-3461" fmla="*/ 5775343 w 5849352"/>
              <a:gd name="connsiteY128-3462" fmla="*/ 3251200 h 5327619"/>
              <a:gd name="connsiteX129-3463" fmla="*/ 5758410 w 5849352"/>
              <a:gd name="connsiteY129-3464" fmla="*/ 3225800 h 5327619"/>
              <a:gd name="connsiteX130-3465" fmla="*/ 5733010 w 5849352"/>
              <a:gd name="connsiteY130-3466" fmla="*/ 3175000 h 5327619"/>
              <a:gd name="connsiteX131-3467" fmla="*/ 5682210 w 5849352"/>
              <a:gd name="connsiteY131-3468" fmla="*/ 3149600 h 5327619"/>
              <a:gd name="connsiteX132-3469" fmla="*/ 5656810 w 5849352"/>
              <a:gd name="connsiteY132-3470" fmla="*/ 3132667 h 5327619"/>
              <a:gd name="connsiteX133-3471" fmla="*/ 5606010 w 5849352"/>
              <a:gd name="connsiteY133-3472" fmla="*/ 3115733 h 5327619"/>
              <a:gd name="connsiteX134-3473" fmla="*/ 5445143 w 5849352"/>
              <a:gd name="connsiteY134-3474" fmla="*/ 3098800 h 5327619"/>
              <a:gd name="connsiteX135-3475" fmla="*/ 5419743 w 5849352"/>
              <a:gd name="connsiteY135-3476" fmla="*/ 3073400 h 5327619"/>
              <a:gd name="connsiteX136-3477" fmla="*/ 5394343 w 5849352"/>
              <a:gd name="connsiteY136-3478" fmla="*/ 3056467 h 5327619"/>
              <a:gd name="connsiteX137-3479" fmla="*/ 5377410 w 5849352"/>
              <a:gd name="connsiteY137-3480" fmla="*/ 3031067 h 5327619"/>
              <a:gd name="connsiteX138-3481" fmla="*/ 5360477 w 5849352"/>
              <a:gd name="connsiteY138-3482" fmla="*/ 3014133 h 5327619"/>
              <a:gd name="connsiteX139-3483" fmla="*/ 5233477 w 5849352"/>
              <a:gd name="connsiteY139-3484" fmla="*/ 3022600 h 5327619"/>
              <a:gd name="connsiteX140-3485" fmla="*/ 5216543 w 5849352"/>
              <a:gd name="connsiteY140-3486" fmla="*/ 3039533 h 5327619"/>
              <a:gd name="connsiteX141-3487" fmla="*/ 5182677 w 5849352"/>
              <a:gd name="connsiteY141-3488" fmla="*/ 3107267 h 5327619"/>
              <a:gd name="connsiteX142-3489" fmla="*/ 5157277 w 5849352"/>
              <a:gd name="connsiteY142-3490" fmla="*/ 3158067 h 5327619"/>
              <a:gd name="connsiteX143-3491" fmla="*/ 5140343 w 5849352"/>
              <a:gd name="connsiteY143-3492" fmla="*/ 3225800 h 5327619"/>
              <a:gd name="connsiteX144-3493" fmla="*/ 5123410 w 5849352"/>
              <a:gd name="connsiteY144-3494" fmla="*/ 3251200 h 5327619"/>
              <a:gd name="connsiteX145-3495" fmla="*/ 5114943 w 5849352"/>
              <a:gd name="connsiteY145-3496" fmla="*/ 3285067 h 5327619"/>
              <a:gd name="connsiteX146-3497" fmla="*/ 5131877 w 5849352"/>
              <a:gd name="connsiteY146-3498" fmla="*/ 3352800 h 5327619"/>
              <a:gd name="connsiteX147-3499" fmla="*/ 5123410 w 5849352"/>
              <a:gd name="connsiteY147-3500" fmla="*/ 3395133 h 5327619"/>
              <a:gd name="connsiteX148-3501" fmla="*/ 5089543 w 5849352"/>
              <a:gd name="connsiteY148-3502" fmla="*/ 3437467 h 5327619"/>
              <a:gd name="connsiteX149-3503" fmla="*/ 5098010 w 5849352"/>
              <a:gd name="connsiteY149-3504" fmla="*/ 3496733 h 5327619"/>
              <a:gd name="connsiteX150-3505" fmla="*/ 5157277 w 5849352"/>
              <a:gd name="connsiteY150-3506" fmla="*/ 3539067 h 5327619"/>
              <a:gd name="connsiteX151-3507" fmla="*/ 5199610 w 5849352"/>
              <a:gd name="connsiteY151-3508" fmla="*/ 3547533 h 5327619"/>
              <a:gd name="connsiteX152-3509" fmla="*/ 5241943 w 5849352"/>
              <a:gd name="connsiteY152-3510" fmla="*/ 3581400 h 5327619"/>
              <a:gd name="connsiteX153-3511" fmla="*/ 5267343 w 5849352"/>
              <a:gd name="connsiteY153-3512" fmla="*/ 3572933 h 5327619"/>
              <a:gd name="connsiteX154-3513" fmla="*/ 5318143 w 5849352"/>
              <a:gd name="connsiteY154-3514" fmla="*/ 3564467 h 5327619"/>
              <a:gd name="connsiteX155-3515" fmla="*/ 5368943 w 5849352"/>
              <a:gd name="connsiteY155-3516" fmla="*/ 3598333 h 5327619"/>
              <a:gd name="connsiteX156-3517" fmla="*/ 5411277 w 5849352"/>
              <a:gd name="connsiteY156-3518" fmla="*/ 3666067 h 5327619"/>
              <a:gd name="connsiteX157-3519" fmla="*/ 5428210 w 5849352"/>
              <a:gd name="connsiteY157-3520" fmla="*/ 3835400 h 5327619"/>
              <a:gd name="connsiteX158-3521" fmla="*/ 5436677 w 5849352"/>
              <a:gd name="connsiteY158-3522" fmla="*/ 3860800 h 5327619"/>
              <a:gd name="connsiteX159-3523" fmla="*/ 5301210 w 5849352"/>
              <a:gd name="connsiteY159-3524" fmla="*/ 3920067 h 5327619"/>
              <a:gd name="connsiteX160-3525" fmla="*/ 5275810 w 5849352"/>
              <a:gd name="connsiteY160-3526" fmla="*/ 3937000 h 5327619"/>
              <a:gd name="connsiteX161-3527" fmla="*/ 5216543 w 5849352"/>
              <a:gd name="connsiteY161-3528" fmla="*/ 3970867 h 5327619"/>
              <a:gd name="connsiteX162-3529" fmla="*/ 5199610 w 5849352"/>
              <a:gd name="connsiteY162-3530" fmla="*/ 3996267 h 5327619"/>
              <a:gd name="connsiteX163-3531" fmla="*/ 5174210 w 5849352"/>
              <a:gd name="connsiteY163-3532" fmla="*/ 4021667 h 5327619"/>
              <a:gd name="connsiteX164-3533" fmla="*/ 5165743 w 5849352"/>
              <a:gd name="connsiteY164-3534" fmla="*/ 4047067 h 5327619"/>
              <a:gd name="connsiteX165-3535" fmla="*/ 5157277 w 5849352"/>
              <a:gd name="connsiteY165-3536" fmla="*/ 4241800 h 5327619"/>
              <a:gd name="connsiteX166-3537" fmla="*/ 5106477 w 5849352"/>
              <a:gd name="connsiteY166-3538" fmla="*/ 4275667 h 5327619"/>
              <a:gd name="connsiteX167-3539" fmla="*/ 5089543 w 5849352"/>
              <a:gd name="connsiteY167-3540" fmla="*/ 4292600 h 5327619"/>
              <a:gd name="connsiteX168-3541" fmla="*/ 5123410 w 5849352"/>
              <a:gd name="connsiteY168-3542" fmla="*/ 4301067 h 5327619"/>
              <a:gd name="connsiteX169-3543" fmla="*/ 5089543 w 5849352"/>
              <a:gd name="connsiteY169-3544" fmla="*/ 4351867 h 5327619"/>
              <a:gd name="connsiteX170-3545" fmla="*/ 5038743 w 5849352"/>
              <a:gd name="connsiteY170-3546" fmla="*/ 4385733 h 5327619"/>
              <a:gd name="connsiteX171-3547" fmla="*/ 5021810 w 5849352"/>
              <a:gd name="connsiteY171-3548" fmla="*/ 4411133 h 5327619"/>
              <a:gd name="connsiteX172-3549" fmla="*/ 5004877 w 5849352"/>
              <a:gd name="connsiteY172-3550" fmla="*/ 4428067 h 5327619"/>
              <a:gd name="connsiteX173-3551" fmla="*/ 4987943 w 5849352"/>
              <a:gd name="connsiteY173-3552" fmla="*/ 4478867 h 5327619"/>
              <a:gd name="connsiteX174-3553" fmla="*/ 4971010 w 5849352"/>
              <a:gd name="connsiteY174-3554" fmla="*/ 4504267 h 5327619"/>
              <a:gd name="connsiteX175-3555" fmla="*/ 4962543 w 5849352"/>
              <a:gd name="connsiteY175-3556" fmla="*/ 4529667 h 5327619"/>
              <a:gd name="connsiteX176-3557" fmla="*/ 4928677 w 5849352"/>
              <a:gd name="connsiteY176-3558" fmla="*/ 4538133 h 5327619"/>
              <a:gd name="connsiteX177-3559" fmla="*/ 4860943 w 5849352"/>
              <a:gd name="connsiteY177-3560" fmla="*/ 4563533 h 5327619"/>
              <a:gd name="connsiteX178-3561" fmla="*/ 4784743 w 5849352"/>
              <a:gd name="connsiteY178-3562" fmla="*/ 4555067 h 5327619"/>
              <a:gd name="connsiteX179-3563" fmla="*/ 4767810 w 5849352"/>
              <a:gd name="connsiteY179-3564" fmla="*/ 4538133 h 5327619"/>
              <a:gd name="connsiteX180-3565" fmla="*/ 4750877 w 5849352"/>
              <a:gd name="connsiteY180-3566" fmla="*/ 4487333 h 5327619"/>
              <a:gd name="connsiteX181-3567" fmla="*/ 4733943 w 5849352"/>
              <a:gd name="connsiteY181-3568" fmla="*/ 4419600 h 5327619"/>
              <a:gd name="connsiteX182-3569" fmla="*/ 4683143 w 5849352"/>
              <a:gd name="connsiteY182-3570" fmla="*/ 4453467 h 5327619"/>
              <a:gd name="connsiteX183-3571" fmla="*/ 4632343 w 5849352"/>
              <a:gd name="connsiteY183-3572" fmla="*/ 4504267 h 5327619"/>
              <a:gd name="connsiteX184-3573" fmla="*/ 4615410 w 5849352"/>
              <a:gd name="connsiteY184-3574" fmla="*/ 4555067 h 5327619"/>
              <a:gd name="connsiteX185-3575" fmla="*/ 4581543 w 5849352"/>
              <a:gd name="connsiteY185-3576" fmla="*/ 4605867 h 5327619"/>
              <a:gd name="connsiteX186-3577" fmla="*/ 4564610 w 5849352"/>
              <a:gd name="connsiteY186-3578" fmla="*/ 4631267 h 5327619"/>
              <a:gd name="connsiteX187-3579" fmla="*/ 4547677 w 5849352"/>
              <a:gd name="connsiteY187-3580" fmla="*/ 4682067 h 5327619"/>
              <a:gd name="connsiteX188-3581" fmla="*/ 4505343 w 5849352"/>
              <a:gd name="connsiteY188-3582" fmla="*/ 4758267 h 5327619"/>
              <a:gd name="connsiteX189-3583" fmla="*/ 4513810 w 5849352"/>
              <a:gd name="connsiteY189-3584" fmla="*/ 4817533 h 5327619"/>
              <a:gd name="connsiteX190-3585" fmla="*/ 4522277 w 5849352"/>
              <a:gd name="connsiteY190-3586" fmla="*/ 4893733 h 5327619"/>
              <a:gd name="connsiteX191-3587" fmla="*/ 4556143 w 5849352"/>
              <a:gd name="connsiteY191-3588" fmla="*/ 4961467 h 5327619"/>
              <a:gd name="connsiteX192-3589" fmla="*/ 4598477 w 5849352"/>
              <a:gd name="connsiteY192-3590" fmla="*/ 4969933 h 5327619"/>
              <a:gd name="connsiteX193-3591" fmla="*/ 4573077 w 5849352"/>
              <a:gd name="connsiteY193-3592" fmla="*/ 5020733 h 5327619"/>
              <a:gd name="connsiteX194-3593" fmla="*/ 4581543 w 5849352"/>
              <a:gd name="connsiteY194-3594" fmla="*/ 5046133 h 5327619"/>
              <a:gd name="connsiteX195-3595" fmla="*/ 4623877 w 5849352"/>
              <a:gd name="connsiteY195-3596" fmla="*/ 5088467 h 5327619"/>
              <a:gd name="connsiteX196-3597" fmla="*/ 4564610 w 5849352"/>
              <a:gd name="connsiteY196-3598" fmla="*/ 5130800 h 5327619"/>
              <a:gd name="connsiteX197-3599" fmla="*/ 4539210 w 5849352"/>
              <a:gd name="connsiteY197-3600" fmla="*/ 5139267 h 5327619"/>
              <a:gd name="connsiteX198-3601" fmla="*/ 4547677 w 5849352"/>
              <a:gd name="connsiteY198-3602" fmla="*/ 5291667 h 5327619"/>
              <a:gd name="connsiteX199-3603" fmla="*/ 4539210 w 5849352"/>
              <a:gd name="connsiteY199-3604" fmla="*/ 5325533 h 5327619"/>
              <a:gd name="connsiteX200-3605" fmla="*/ 4479943 w 5849352"/>
              <a:gd name="connsiteY200-3606" fmla="*/ 5317067 h 5327619"/>
              <a:gd name="connsiteX201-3607" fmla="*/ 4420677 w 5849352"/>
              <a:gd name="connsiteY201-3608" fmla="*/ 5300133 h 5327619"/>
              <a:gd name="connsiteX202-3609" fmla="*/ 4352943 w 5849352"/>
              <a:gd name="connsiteY202-3610" fmla="*/ 5291667 h 5327619"/>
              <a:gd name="connsiteX203-3611" fmla="*/ 4268277 w 5849352"/>
              <a:gd name="connsiteY203-3612" fmla="*/ 5266267 h 5327619"/>
              <a:gd name="connsiteX204-3613" fmla="*/ 4234410 w 5849352"/>
              <a:gd name="connsiteY204-3614" fmla="*/ 5257800 h 5327619"/>
              <a:gd name="connsiteX205-3615" fmla="*/ 4217477 w 5849352"/>
              <a:gd name="connsiteY205-3616" fmla="*/ 5232400 h 5327619"/>
              <a:gd name="connsiteX206-3617" fmla="*/ 4175143 w 5849352"/>
              <a:gd name="connsiteY206-3618" fmla="*/ 5198533 h 5327619"/>
              <a:gd name="connsiteX207-3619" fmla="*/ 4158210 w 5849352"/>
              <a:gd name="connsiteY207-3620" fmla="*/ 5173133 h 5327619"/>
              <a:gd name="connsiteX208-3621" fmla="*/ 4082010 w 5849352"/>
              <a:gd name="connsiteY208-3622" fmla="*/ 5105400 h 5327619"/>
              <a:gd name="connsiteX209-3623" fmla="*/ 4031210 w 5849352"/>
              <a:gd name="connsiteY209-3624" fmla="*/ 5088467 h 5327619"/>
              <a:gd name="connsiteX210-3625" fmla="*/ 3980410 w 5849352"/>
              <a:gd name="connsiteY210-3626" fmla="*/ 5071533 h 5327619"/>
              <a:gd name="connsiteX211-3627" fmla="*/ 3955010 w 5849352"/>
              <a:gd name="connsiteY211-3628" fmla="*/ 5063067 h 5327619"/>
              <a:gd name="connsiteX212-3629" fmla="*/ 3921143 w 5849352"/>
              <a:gd name="connsiteY212-3630" fmla="*/ 5054600 h 5327619"/>
              <a:gd name="connsiteX213-3631" fmla="*/ 3861877 w 5849352"/>
              <a:gd name="connsiteY213-3632" fmla="*/ 5037667 h 5327619"/>
              <a:gd name="connsiteX214-3633" fmla="*/ 3785677 w 5849352"/>
              <a:gd name="connsiteY214-3634" fmla="*/ 4978400 h 5327619"/>
              <a:gd name="connsiteX215-3635" fmla="*/ 3751810 w 5849352"/>
              <a:gd name="connsiteY215-3636" fmla="*/ 4969933 h 5327619"/>
              <a:gd name="connsiteX216-3637" fmla="*/ 3701010 w 5849352"/>
              <a:gd name="connsiteY216-3638" fmla="*/ 4953000 h 5327619"/>
              <a:gd name="connsiteX217-3639" fmla="*/ 3667143 w 5849352"/>
              <a:gd name="connsiteY217-3640" fmla="*/ 4927600 h 5327619"/>
              <a:gd name="connsiteX218-3641" fmla="*/ 3633277 w 5849352"/>
              <a:gd name="connsiteY218-3642" fmla="*/ 4919133 h 5327619"/>
              <a:gd name="connsiteX219-3643" fmla="*/ 3565543 w 5849352"/>
              <a:gd name="connsiteY219-3644" fmla="*/ 4868333 h 5327619"/>
              <a:gd name="connsiteX220-3645" fmla="*/ 3506277 w 5849352"/>
              <a:gd name="connsiteY220-3646" fmla="*/ 4859867 h 5327619"/>
              <a:gd name="connsiteX221-3647" fmla="*/ 3480877 w 5849352"/>
              <a:gd name="connsiteY221-3648" fmla="*/ 4851400 h 5327619"/>
              <a:gd name="connsiteX222-3649" fmla="*/ 3463943 w 5849352"/>
              <a:gd name="connsiteY222-3650" fmla="*/ 4834467 h 5327619"/>
              <a:gd name="connsiteX223-3651" fmla="*/ 3404677 w 5849352"/>
              <a:gd name="connsiteY223-3652" fmla="*/ 4800600 h 5327619"/>
              <a:gd name="connsiteX224-3653" fmla="*/ 3362343 w 5849352"/>
              <a:gd name="connsiteY224-3654" fmla="*/ 4792133 h 5327619"/>
              <a:gd name="connsiteX225-3655" fmla="*/ 3303077 w 5849352"/>
              <a:gd name="connsiteY225-3656" fmla="*/ 4766733 h 5327619"/>
              <a:gd name="connsiteX226-3657" fmla="*/ 3286143 w 5849352"/>
              <a:gd name="connsiteY226-3658" fmla="*/ 4741333 h 5327619"/>
              <a:gd name="connsiteX227-3659" fmla="*/ 3235343 w 5849352"/>
              <a:gd name="connsiteY227-3660" fmla="*/ 4715933 h 5327619"/>
              <a:gd name="connsiteX228-3661" fmla="*/ 3218410 w 5849352"/>
              <a:gd name="connsiteY228-3662" fmla="*/ 4622800 h 5327619"/>
              <a:gd name="connsiteX229-3663" fmla="*/ 3226877 w 5849352"/>
              <a:gd name="connsiteY229-3664" fmla="*/ 4580467 h 5327619"/>
              <a:gd name="connsiteX230-3665" fmla="*/ 3277677 w 5849352"/>
              <a:gd name="connsiteY230-3666" fmla="*/ 4546600 h 5327619"/>
              <a:gd name="connsiteX231-3667" fmla="*/ 3320010 w 5849352"/>
              <a:gd name="connsiteY231-3668" fmla="*/ 4495800 h 5327619"/>
              <a:gd name="connsiteX232-3669" fmla="*/ 3345410 w 5849352"/>
              <a:gd name="connsiteY232-3670" fmla="*/ 4487333 h 5327619"/>
              <a:gd name="connsiteX233-3671" fmla="*/ 3387743 w 5849352"/>
              <a:gd name="connsiteY233-3672" fmla="*/ 4495800 h 5327619"/>
              <a:gd name="connsiteX234-3673" fmla="*/ 3396210 w 5849352"/>
              <a:gd name="connsiteY234-3674" fmla="*/ 4521200 h 5327619"/>
              <a:gd name="connsiteX235-3675" fmla="*/ 3430077 w 5849352"/>
              <a:gd name="connsiteY235-3676" fmla="*/ 4538133 h 5327619"/>
              <a:gd name="connsiteX236-3677" fmla="*/ 3506277 w 5849352"/>
              <a:gd name="connsiteY236-3678" fmla="*/ 4495800 h 5327619"/>
              <a:gd name="connsiteX237-3679" fmla="*/ 3531677 w 5849352"/>
              <a:gd name="connsiteY237-3680" fmla="*/ 4470400 h 5327619"/>
              <a:gd name="connsiteX238-3681" fmla="*/ 3540143 w 5849352"/>
              <a:gd name="connsiteY238-3682" fmla="*/ 4445000 h 5327619"/>
              <a:gd name="connsiteX239-3683" fmla="*/ 3590943 w 5849352"/>
              <a:gd name="connsiteY239-3684" fmla="*/ 4445000 h 5327619"/>
              <a:gd name="connsiteX240-3685" fmla="*/ 3633277 w 5849352"/>
              <a:gd name="connsiteY240-3686" fmla="*/ 4478867 h 5327619"/>
              <a:gd name="connsiteX241-3687" fmla="*/ 3658677 w 5849352"/>
              <a:gd name="connsiteY241-3688" fmla="*/ 4487333 h 5327619"/>
              <a:gd name="connsiteX242-3689" fmla="*/ 3692543 w 5849352"/>
              <a:gd name="connsiteY242-3690" fmla="*/ 4504267 h 5327619"/>
              <a:gd name="connsiteX243-3691" fmla="*/ 3717943 w 5849352"/>
              <a:gd name="connsiteY243-3692" fmla="*/ 4521200 h 5327619"/>
              <a:gd name="connsiteX244-3693" fmla="*/ 3751810 w 5849352"/>
              <a:gd name="connsiteY244-3694" fmla="*/ 4529667 h 5327619"/>
              <a:gd name="connsiteX245-3695" fmla="*/ 3777210 w 5849352"/>
              <a:gd name="connsiteY245-3696" fmla="*/ 4546600 h 5327619"/>
              <a:gd name="connsiteX246-3697" fmla="*/ 3878810 w 5849352"/>
              <a:gd name="connsiteY246-3698" fmla="*/ 4572000 h 5327619"/>
              <a:gd name="connsiteX247-3699" fmla="*/ 3946543 w 5849352"/>
              <a:gd name="connsiteY247-3700" fmla="*/ 4563533 h 5327619"/>
              <a:gd name="connsiteX248-3701" fmla="*/ 3980410 w 5849352"/>
              <a:gd name="connsiteY248-3702" fmla="*/ 4529667 h 5327619"/>
              <a:gd name="connsiteX249-3703" fmla="*/ 4234410 w 5849352"/>
              <a:gd name="connsiteY249-3704" fmla="*/ 4521200 h 5327619"/>
              <a:gd name="connsiteX250-3705" fmla="*/ 4259810 w 5849352"/>
              <a:gd name="connsiteY250-3706" fmla="*/ 4504267 h 5327619"/>
              <a:gd name="connsiteX251-3707" fmla="*/ 4293677 w 5849352"/>
              <a:gd name="connsiteY251-3708" fmla="*/ 4470400 h 5327619"/>
              <a:gd name="connsiteX252-3709" fmla="*/ 4488410 w 5849352"/>
              <a:gd name="connsiteY252-3710" fmla="*/ 4436533 h 5327619"/>
              <a:gd name="connsiteX253-3711" fmla="*/ 4530743 w 5849352"/>
              <a:gd name="connsiteY253-3712" fmla="*/ 4428067 h 5327619"/>
              <a:gd name="connsiteX254-3713" fmla="*/ 4547677 w 5849352"/>
              <a:gd name="connsiteY254-3714" fmla="*/ 4402667 h 5327619"/>
              <a:gd name="connsiteX255-3715" fmla="*/ 4573077 w 5849352"/>
              <a:gd name="connsiteY255-3716" fmla="*/ 4394200 h 5327619"/>
              <a:gd name="connsiteX256-3717" fmla="*/ 4649277 w 5849352"/>
              <a:gd name="connsiteY256-3718" fmla="*/ 4385733 h 5327619"/>
              <a:gd name="connsiteX257-3719" fmla="*/ 4759343 w 5849352"/>
              <a:gd name="connsiteY257-3720" fmla="*/ 4377267 h 5327619"/>
              <a:gd name="connsiteX258-3721" fmla="*/ 4793210 w 5849352"/>
              <a:gd name="connsiteY258-3722" fmla="*/ 4368800 h 5327619"/>
              <a:gd name="connsiteX259-3723" fmla="*/ 4844010 w 5849352"/>
              <a:gd name="connsiteY259-3724" fmla="*/ 4309533 h 5327619"/>
              <a:gd name="connsiteX260-3725" fmla="*/ 4852477 w 5849352"/>
              <a:gd name="connsiteY260-3726" fmla="*/ 4284133 h 5327619"/>
              <a:gd name="connsiteX261-3727" fmla="*/ 4835543 w 5849352"/>
              <a:gd name="connsiteY261-3728" fmla="*/ 4207933 h 5327619"/>
              <a:gd name="connsiteX262-3729" fmla="*/ 4810143 w 5849352"/>
              <a:gd name="connsiteY262-3730" fmla="*/ 4157133 h 5327619"/>
              <a:gd name="connsiteX263-3731" fmla="*/ 4818610 w 5849352"/>
              <a:gd name="connsiteY263-3732" fmla="*/ 4114800 h 5327619"/>
              <a:gd name="connsiteX264-3733" fmla="*/ 4844010 w 5849352"/>
              <a:gd name="connsiteY264-3734" fmla="*/ 4097867 h 5327619"/>
              <a:gd name="connsiteX265-3735" fmla="*/ 4928677 w 5849352"/>
              <a:gd name="connsiteY265-3736" fmla="*/ 4080933 h 5327619"/>
              <a:gd name="connsiteX266-3737" fmla="*/ 4954077 w 5849352"/>
              <a:gd name="connsiteY266-3738" fmla="*/ 4064000 h 5327619"/>
              <a:gd name="connsiteX267-3739" fmla="*/ 5004877 w 5849352"/>
              <a:gd name="connsiteY267-3740" fmla="*/ 4047067 h 5327619"/>
              <a:gd name="connsiteX268-3741" fmla="*/ 4996410 w 5849352"/>
              <a:gd name="connsiteY268-3742" fmla="*/ 3979333 h 5327619"/>
              <a:gd name="connsiteX269-3743" fmla="*/ 4971010 w 5849352"/>
              <a:gd name="connsiteY269-3744" fmla="*/ 3970867 h 5327619"/>
              <a:gd name="connsiteX270-3745" fmla="*/ 4937143 w 5849352"/>
              <a:gd name="connsiteY270-3746" fmla="*/ 3928533 h 5327619"/>
              <a:gd name="connsiteX271-3747" fmla="*/ 4911743 w 5849352"/>
              <a:gd name="connsiteY271-3748" fmla="*/ 3852333 h 5327619"/>
              <a:gd name="connsiteX272-3749" fmla="*/ 4903277 w 5849352"/>
              <a:gd name="connsiteY272-3750" fmla="*/ 3826933 h 5327619"/>
              <a:gd name="connsiteX273-3751" fmla="*/ 4894810 w 5849352"/>
              <a:gd name="connsiteY273-3752" fmla="*/ 3801533 h 5327619"/>
              <a:gd name="connsiteX274-3753" fmla="*/ 4877877 w 5849352"/>
              <a:gd name="connsiteY274-3754" fmla="*/ 3725333 h 5327619"/>
              <a:gd name="connsiteX275-3755" fmla="*/ 4835543 w 5849352"/>
              <a:gd name="connsiteY275-3756" fmla="*/ 3674533 h 5327619"/>
              <a:gd name="connsiteX276-3757" fmla="*/ 4810143 w 5849352"/>
              <a:gd name="connsiteY276-3758" fmla="*/ 3623733 h 5327619"/>
              <a:gd name="connsiteX277-3759" fmla="*/ 4793210 w 5849352"/>
              <a:gd name="connsiteY277-3760" fmla="*/ 3598333 h 5327619"/>
              <a:gd name="connsiteX278-3761" fmla="*/ 4776277 w 5849352"/>
              <a:gd name="connsiteY278-3762" fmla="*/ 3547533 h 5327619"/>
              <a:gd name="connsiteX279-3763" fmla="*/ 4767810 w 5849352"/>
              <a:gd name="connsiteY279-3764" fmla="*/ 3462867 h 5327619"/>
              <a:gd name="connsiteX280-3765" fmla="*/ 4750877 w 5849352"/>
              <a:gd name="connsiteY280-3766" fmla="*/ 3412067 h 5327619"/>
              <a:gd name="connsiteX281-3767" fmla="*/ 4733943 w 5849352"/>
              <a:gd name="connsiteY281-3768" fmla="*/ 3352800 h 5327619"/>
              <a:gd name="connsiteX282-3769" fmla="*/ 4708543 w 5849352"/>
              <a:gd name="connsiteY282-3770" fmla="*/ 3302000 h 5327619"/>
              <a:gd name="connsiteX283-3771" fmla="*/ 4666210 w 5849352"/>
              <a:gd name="connsiteY283-3772" fmla="*/ 3293533 h 5327619"/>
              <a:gd name="connsiteX284-3773" fmla="*/ 4573077 w 5849352"/>
              <a:gd name="connsiteY284-3774" fmla="*/ 3302000 h 5327619"/>
              <a:gd name="connsiteX285-3775" fmla="*/ 4556143 w 5849352"/>
              <a:gd name="connsiteY285-3776" fmla="*/ 3327400 h 5327619"/>
              <a:gd name="connsiteX286-3777" fmla="*/ 4530743 w 5849352"/>
              <a:gd name="connsiteY286-3778" fmla="*/ 3344333 h 5327619"/>
              <a:gd name="connsiteX287-3779" fmla="*/ 4496877 w 5849352"/>
              <a:gd name="connsiteY287-3780" fmla="*/ 3335867 h 5327619"/>
              <a:gd name="connsiteX288-3781" fmla="*/ 4488410 w 5849352"/>
              <a:gd name="connsiteY288-3782" fmla="*/ 3310467 h 5327619"/>
              <a:gd name="connsiteX289-3783" fmla="*/ 4471477 w 5849352"/>
              <a:gd name="connsiteY289-3784" fmla="*/ 3293533 h 5327619"/>
              <a:gd name="connsiteX290-3785" fmla="*/ 4463010 w 5849352"/>
              <a:gd name="connsiteY290-3786" fmla="*/ 3259667 h 5327619"/>
              <a:gd name="connsiteX291-3787" fmla="*/ 4446077 w 5849352"/>
              <a:gd name="connsiteY291-3788" fmla="*/ 3242733 h 5327619"/>
              <a:gd name="connsiteX292-3789" fmla="*/ 4369877 w 5849352"/>
              <a:gd name="connsiteY292-3790" fmla="*/ 3217333 h 5327619"/>
              <a:gd name="connsiteX293-3791" fmla="*/ 4344477 w 5849352"/>
              <a:gd name="connsiteY293-3792" fmla="*/ 3200400 h 5327619"/>
              <a:gd name="connsiteX294-3793" fmla="*/ 4336010 w 5849352"/>
              <a:gd name="connsiteY294-3794" fmla="*/ 3175000 h 5327619"/>
              <a:gd name="connsiteX295-3795" fmla="*/ 4327543 w 5849352"/>
              <a:gd name="connsiteY295-3796" fmla="*/ 3064933 h 5327619"/>
              <a:gd name="connsiteX296-3797" fmla="*/ 4285210 w 5849352"/>
              <a:gd name="connsiteY296-3798" fmla="*/ 3014133 h 5327619"/>
              <a:gd name="connsiteX297-3799" fmla="*/ 4234410 w 5849352"/>
              <a:gd name="connsiteY297-3800" fmla="*/ 2980267 h 5327619"/>
              <a:gd name="connsiteX298-3801" fmla="*/ 4082010 w 5849352"/>
              <a:gd name="connsiteY298-3802" fmla="*/ 2988733 h 5327619"/>
              <a:gd name="connsiteX299-3803" fmla="*/ 4031210 w 5849352"/>
              <a:gd name="connsiteY299-3804" fmla="*/ 3005667 h 5327619"/>
              <a:gd name="connsiteX300-3805" fmla="*/ 4048143 w 5849352"/>
              <a:gd name="connsiteY300-3806" fmla="*/ 2963333 h 5327619"/>
              <a:gd name="connsiteX301-3807" fmla="*/ 4039677 w 5849352"/>
              <a:gd name="connsiteY301-3808" fmla="*/ 2912533 h 5327619"/>
              <a:gd name="connsiteX302-3809" fmla="*/ 4014277 w 5849352"/>
              <a:gd name="connsiteY302-3810" fmla="*/ 2904067 h 5327619"/>
              <a:gd name="connsiteX303-3811" fmla="*/ 3895743 w 5849352"/>
              <a:gd name="connsiteY303-3812" fmla="*/ 2895600 h 5327619"/>
              <a:gd name="connsiteX304-3813" fmla="*/ 3878810 w 5849352"/>
              <a:gd name="connsiteY304-3814" fmla="*/ 2751667 h 5327619"/>
              <a:gd name="connsiteX305-3815" fmla="*/ 3861877 w 5849352"/>
              <a:gd name="connsiteY305-3816" fmla="*/ 2726267 h 5327619"/>
              <a:gd name="connsiteX306-3817" fmla="*/ 3828010 w 5849352"/>
              <a:gd name="connsiteY306-3818" fmla="*/ 2658533 h 5327619"/>
              <a:gd name="connsiteX307-3819" fmla="*/ 3794143 w 5849352"/>
              <a:gd name="connsiteY307-3820" fmla="*/ 2616200 h 5327619"/>
              <a:gd name="connsiteX308-3821" fmla="*/ 3641743 w 5849352"/>
              <a:gd name="connsiteY308-3822" fmla="*/ 2590800 h 5327619"/>
              <a:gd name="connsiteX309-3823" fmla="*/ 3582477 w 5849352"/>
              <a:gd name="connsiteY309-3824" fmla="*/ 2573867 h 5327619"/>
              <a:gd name="connsiteX310-3825" fmla="*/ 3531677 w 5849352"/>
              <a:gd name="connsiteY310-3826" fmla="*/ 2556933 h 5327619"/>
              <a:gd name="connsiteX311-3827" fmla="*/ 3574010 w 5849352"/>
              <a:gd name="connsiteY311-3828" fmla="*/ 2514600 h 5327619"/>
              <a:gd name="connsiteX312-3829" fmla="*/ 3548610 w 5849352"/>
              <a:gd name="connsiteY312-3830" fmla="*/ 2523067 h 5327619"/>
              <a:gd name="connsiteX313-3831" fmla="*/ 3523210 w 5849352"/>
              <a:gd name="connsiteY313-3832" fmla="*/ 2531533 h 5327619"/>
              <a:gd name="connsiteX314-3833" fmla="*/ 3548610 w 5849352"/>
              <a:gd name="connsiteY314-3834" fmla="*/ 2506133 h 5327619"/>
              <a:gd name="connsiteX315-3835" fmla="*/ 3574010 w 5849352"/>
              <a:gd name="connsiteY315-3836" fmla="*/ 2497667 h 5327619"/>
              <a:gd name="connsiteX316-3837" fmla="*/ 3582477 w 5849352"/>
              <a:gd name="connsiteY316-3838" fmla="*/ 2463800 h 5327619"/>
              <a:gd name="connsiteX317-3839" fmla="*/ 3607877 w 5849352"/>
              <a:gd name="connsiteY317-3840" fmla="*/ 2421467 h 5327619"/>
              <a:gd name="connsiteX318-3841" fmla="*/ 3607877 w 5849352"/>
              <a:gd name="connsiteY318-3842" fmla="*/ 2336800 h 5327619"/>
              <a:gd name="connsiteX319-3843" fmla="*/ 3574010 w 5849352"/>
              <a:gd name="connsiteY319-3844" fmla="*/ 2302933 h 5327619"/>
              <a:gd name="connsiteX320-3845" fmla="*/ 3523210 w 5849352"/>
              <a:gd name="connsiteY320-3846" fmla="*/ 2260600 h 5327619"/>
              <a:gd name="connsiteX321-3847" fmla="*/ 3480877 w 5849352"/>
              <a:gd name="connsiteY321-3848" fmla="*/ 2209800 h 5327619"/>
              <a:gd name="connsiteX322-3849" fmla="*/ 3455477 w 5849352"/>
              <a:gd name="connsiteY322-3850" fmla="*/ 2192867 h 5327619"/>
              <a:gd name="connsiteX323-3851" fmla="*/ 3438543 w 5849352"/>
              <a:gd name="connsiteY323-3852" fmla="*/ 2175933 h 5327619"/>
              <a:gd name="connsiteX324-3853" fmla="*/ 3413143 w 5849352"/>
              <a:gd name="connsiteY324-3854" fmla="*/ 2167467 h 5327619"/>
              <a:gd name="connsiteX325-3855" fmla="*/ 3294610 w 5849352"/>
              <a:gd name="connsiteY325-3856" fmla="*/ 2150533 h 5327619"/>
              <a:gd name="connsiteX326-3857" fmla="*/ 3243810 w 5849352"/>
              <a:gd name="connsiteY326-3858" fmla="*/ 2125133 h 5327619"/>
              <a:gd name="connsiteX327-3859" fmla="*/ 3252277 w 5849352"/>
              <a:gd name="connsiteY327-3860" fmla="*/ 2091267 h 5327619"/>
              <a:gd name="connsiteX328-3861" fmla="*/ 3218410 w 5849352"/>
              <a:gd name="connsiteY328-3862" fmla="*/ 2082800 h 5327619"/>
              <a:gd name="connsiteX329-3863" fmla="*/ 3193010 w 5849352"/>
              <a:gd name="connsiteY329-3864" fmla="*/ 2032000 h 5327619"/>
              <a:gd name="connsiteX330-3865" fmla="*/ 3176077 w 5849352"/>
              <a:gd name="connsiteY330-3866" fmla="*/ 1998133 h 5327619"/>
              <a:gd name="connsiteX331-3867" fmla="*/ 3167610 w 5849352"/>
              <a:gd name="connsiteY331-3868" fmla="*/ 1972733 h 5327619"/>
              <a:gd name="connsiteX332-3869" fmla="*/ 3142210 w 5849352"/>
              <a:gd name="connsiteY332-3870" fmla="*/ 1955800 h 5327619"/>
              <a:gd name="connsiteX333-3871" fmla="*/ 3116810 w 5849352"/>
              <a:gd name="connsiteY333-3872" fmla="*/ 1930400 h 5327619"/>
              <a:gd name="connsiteX334-3873" fmla="*/ 3082943 w 5849352"/>
              <a:gd name="connsiteY334-3874" fmla="*/ 1854200 h 5327619"/>
              <a:gd name="connsiteX335-3875" fmla="*/ 3066010 w 5849352"/>
              <a:gd name="connsiteY335-3876" fmla="*/ 1828800 h 5327619"/>
              <a:gd name="connsiteX336-3877" fmla="*/ 3057543 w 5849352"/>
              <a:gd name="connsiteY336-3878" fmla="*/ 1794933 h 5327619"/>
              <a:gd name="connsiteX337-3879" fmla="*/ 2972877 w 5849352"/>
              <a:gd name="connsiteY337-3880" fmla="*/ 1727200 h 5327619"/>
              <a:gd name="connsiteX338-3881" fmla="*/ 2947477 w 5849352"/>
              <a:gd name="connsiteY338-3882" fmla="*/ 1710267 h 5327619"/>
              <a:gd name="connsiteX339-3883" fmla="*/ 2828943 w 5849352"/>
              <a:gd name="connsiteY339-3884" fmla="*/ 1667933 h 5327619"/>
              <a:gd name="connsiteX340-3885" fmla="*/ 2803543 w 5849352"/>
              <a:gd name="connsiteY340-3886" fmla="*/ 1676400 h 5327619"/>
              <a:gd name="connsiteX341-3887" fmla="*/ 2795077 w 5849352"/>
              <a:gd name="connsiteY341-3888" fmla="*/ 1727200 h 5327619"/>
              <a:gd name="connsiteX342-3889" fmla="*/ 2786610 w 5849352"/>
              <a:gd name="connsiteY342-3890" fmla="*/ 1752600 h 5327619"/>
              <a:gd name="connsiteX343-3891" fmla="*/ 2744277 w 5849352"/>
              <a:gd name="connsiteY343-3892" fmla="*/ 1794933 h 5327619"/>
              <a:gd name="connsiteX344-3893" fmla="*/ 2718877 w 5849352"/>
              <a:gd name="connsiteY344-3894" fmla="*/ 1845733 h 5327619"/>
              <a:gd name="connsiteX345-3895" fmla="*/ 2693477 w 5849352"/>
              <a:gd name="connsiteY345-3896" fmla="*/ 1921933 h 5327619"/>
              <a:gd name="connsiteX346-3897" fmla="*/ 2685010 w 5849352"/>
              <a:gd name="connsiteY346-3898" fmla="*/ 1947333 h 5327619"/>
              <a:gd name="connsiteX347-3899" fmla="*/ 2651143 w 5849352"/>
              <a:gd name="connsiteY347-3900" fmla="*/ 1955800 h 5327619"/>
              <a:gd name="connsiteX348-3901" fmla="*/ 2591877 w 5849352"/>
              <a:gd name="connsiteY348-3902" fmla="*/ 1947333 h 5327619"/>
              <a:gd name="connsiteX349-3903" fmla="*/ 2566477 w 5849352"/>
              <a:gd name="connsiteY349-3904" fmla="*/ 1938867 h 5327619"/>
              <a:gd name="connsiteX350-3905" fmla="*/ 2549543 w 5849352"/>
              <a:gd name="connsiteY350-3906" fmla="*/ 1913467 h 5327619"/>
              <a:gd name="connsiteX351-3907" fmla="*/ 2558010 w 5849352"/>
              <a:gd name="connsiteY351-3908" fmla="*/ 1888067 h 5327619"/>
              <a:gd name="connsiteX352-3909" fmla="*/ 2532610 w 5849352"/>
              <a:gd name="connsiteY352-3910" fmla="*/ 1794933 h 5327619"/>
              <a:gd name="connsiteX353-3911" fmla="*/ 2507210 w 5849352"/>
              <a:gd name="connsiteY353-3912" fmla="*/ 1786467 h 5327619"/>
              <a:gd name="connsiteX354-3913" fmla="*/ 2498743 w 5849352"/>
              <a:gd name="connsiteY354-3914" fmla="*/ 1761067 h 5327619"/>
              <a:gd name="connsiteX355-3915" fmla="*/ 2447943 w 5849352"/>
              <a:gd name="connsiteY355-3916" fmla="*/ 1701800 h 5327619"/>
              <a:gd name="connsiteX356-3917" fmla="*/ 2431010 w 5849352"/>
              <a:gd name="connsiteY356-3918" fmla="*/ 1676400 h 5327619"/>
              <a:gd name="connsiteX357-3919" fmla="*/ 2422543 w 5849352"/>
              <a:gd name="connsiteY357-3920" fmla="*/ 1634067 h 5327619"/>
              <a:gd name="connsiteX358-3921" fmla="*/ 2414077 w 5849352"/>
              <a:gd name="connsiteY358-3922" fmla="*/ 1608667 h 5327619"/>
              <a:gd name="connsiteX359-3923" fmla="*/ 2278610 w 5849352"/>
              <a:gd name="connsiteY359-3924" fmla="*/ 1583267 h 5327619"/>
              <a:gd name="connsiteX360-3925" fmla="*/ 2287077 w 5849352"/>
              <a:gd name="connsiteY360-3926" fmla="*/ 1540933 h 5327619"/>
              <a:gd name="connsiteX361-3927" fmla="*/ 2320943 w 5849352"/>
              <a:gd name="connsiteY361-3928" fmla="*/ 1490133 h 5327619"/>
              <a:gd name="connsiteX362-3929" fmla="*/ 2304010 w 5849352"/>
              <a:gd name="connsiteY362-3930" fmla="*/ 1405467 h 5327619"/>
              <a:gd name="connsiteX363-3931" fmla="*/ 2278610 w 5849352"/>
              <a:gd name="connsiteY363-3932" fmla="*/ 1388533 h 5327619"/>
              <a:gd name="connsiteX364-3933" fmla="*/ 2253210 w 5849352"/>
              <a:gd name="connsiteY364-3934" fmla="*/ 1320800 h 5327619"/>
              <a:gd name="connsiteX365-3935" fmla="*/ 2227810 w 5849352"/>
              <a:gd name="connsiteY365-3936" fmla="*/ 1303867 h 5327619"/>
              <a:gd name="connsiteX366-3937" fmla="*/ 2210877 w 5849352"/>
              <a:gd name="connsiteY366-3938" fmla="*/ 1253067 h 5327619"/>
              <a:gd name="connsiteX367-3939" fmla="*/ 2202410 w 5849352"/>
              <a:gd name="connsiteY367-3940" fmla="*/ 1227667 h 5327619"/>
              <a:gd name="connsiteX368-3941" fmla="*/ 2193943 w 5849352"/>
              <a:gd name="connsiteY368-3942" fmla="*/ 1193800 h 5327619"/>
              <a:gd name="connsiteX369-3943" fmla="*/ 2177010 w 5849352"/>
              <a:gd name="connsiteY369-3944" fmla="*/ 1143000 h 5327619"/>
              <a:gd name="connsiteX370-3945" fmla="*/ 2168543 w 5849352"/>
              <a:gd name="connsiteY370-3946" fmla="*/ 1092200 h 5327619"/>
              <a:gd name="connsiteX371-3947" fmla="*/ 2160077 w 5849352"/>
              <a:gd name="connsiteY371-3948" fmla="*/ 1058333 h 5327619"/>
              <a:gd name="connsiteX372-3949" fmla="*/ 1804477 w 5849352"/>
              <a:gd name="connsiteY372-3950" fmla="*/ 770467 h 5327619"/>
              <a:gd name="connsiteX373-3951" fmla="*/ 1321877 w 5849352"/>
              <a:gd name="connsiteY373-3952" fmla="*/ 524933 h 5327619"/>
              <a:gd name="connsiteX374-3953" fmla="*/ 653010 w 5849352"/>
              <a:gd name="connsiteY374-3954" fmla="*/ 211667 h 5327619"/>
              <a:gd name="connsiteX375-3955" fmla="*/ 9543 w 5849352"/>
              <a:gd name="connsiteY375-3956" fmla="*/ 0 h 5327619"/>
              <a:gd name="connsiteX376-3957" fmla="*/ 119610 w 5849352"/>
              <a:gd name="connsiteY376-3958" fmla="*/ 118533 h 5327619"/>
              <a:gd name="connsiteX377-3959" fmla="*/ 221210 w 5849352"/>
              <a:gd name="connsiteY377-3960" fmla="*/ 177800 h 5327619"/>
              <a:gd name="connsiteX378-3961" fmla="*/ 246610 w 5849352"/>
              <a:gd name="connsiteY378-3962" fmla="*/ 194733 h 5327619"/>
              <a:gd name="connsiteX379-3963" fmla="*/ 322810 w 5849352"/>
              <a:gd name="connsiteY379-3964" fmla="*/ 254000 h 5327619"/>
              <a:gd name="connsiteX380-3965" fmla="*/ 390543 w 5849352"/>
              <a:gd name="connsiteY380-3966" fmla="*/ 313267 h 5327619"/>
              <a:gd name="connsiteX381-3967" fmla="*/ 475210 w 5849352"/>
              <a:gd name="connsiteY381-3968" fmla="*/ 381000 h 5327619"/>
              <a:gd name="connsiteX382-3969" fmla="*/ 534477 w 5849352"/>
              <a:gd name="connsiteY382-3970" fmla="*/ 414867 h 5327619"/>
              <a:gd name="connsiteX383-3971" fmla="*/ 686877 w 5849352"/>
              <a:gd name="connsiteY383-3972" fmla="*/ 482600 h 5327619"/>
              <a:gd name="connsiteX384-3973" fmla="*/ 746143 w 5849352"/>
              <a:gd name="connsiteY384-3974" fmla="*/ 508000 h 5327619"/>
              <a:gd name="connsiteX385-3975" fmla="*/ 873143 w 5849352"/>
              <a:gd name="connsiteY385-3976" fmla="*/ 567267 h 5327619"/>
              <a:gd name="connsiteX386-3977" fmla="*/ 966277 w 5849352"/>
              <a:gd name="connsiteY386-3978" fmla="*/ 601133 h 5327619"/>
              <a:gd name="connsiteX387-3979" fmla="*/ 1017077 w 5849352"/>
              <a:gd name="connsiteY387-3980" fmla="*/ 626533 h 5327619"/>
              <a:gd name="connsiteX388-3981" fmla="*/ 1093277 w 5849352"/>
              <a:gd name="connsiteY388-3982" fmla="*/ 651933 h 5327619"/>
              <a:gd name="connsiteX389-3983" fmla="*/ 1161010 w 5849352"/>
              <a:gd name="connsiteY389-3984" fmla="*/ 677333 h 5327619"/>
              <a:gd name="connsiteX390-3985" fmla="*/ 1262610 w 5849352"/>
              <a:gd name="connsiteY390-3986" fmla="*/ 719667 h 5327619"/>
              <a:gd name="connsiteX391-3987" fmla="*/ 1423477 w 5849352"/>
              <a:gd name="connsiteY391-3988" fmla="*/ 736600 h 5327619"/>
              <a:gd name="connsiteX392-3989" fmla="*/ 1474277 w 5849352"/>
              <a:gd name="connsiteY392-3990" fmla="*/ 745067 h 5327619"/>
              <a:gd name="connsiteX393-3991" fmla="*/ 1575877 w 5849352"/>
              <a:gd name="connsiteY393-3992" fmla="*/ 753533 h 5327619"/>
              <a:gd name="connsiteX394-3993" fmla="*/ 1609743 w 5849352"/>
              <a:gd name="connsiteY394-3994" fmla="*/ 770467 h 5327619"/>
              <a:gd name="connsiteX395-3995" fmla="*/ 1643610 w 5849352"/>
              <a:gd name="connsiteY395-3996" fmla="*/ 778933 h 5327619"/>
              <a:gd name="connsiteX396-3997" fmla="*/ 2092343 w 5849352"/>
              <a:gd name="connsiteY396-3998" fmla="*/ 905933 h 5327619"/>
              <a:gd name="connsiteX397-3999" fmla="*/ 2109277 w 5849352"/>
              <a:gd name="connsiteY397-4000" fmla="*/ 939800 h 5327619"/>
              <a:gd name="connsiteX0-4001" fmla="*/ 2109277 w 5849352"/>
              <a:gd name="connsiteY0-4002" fmla="*/ 939800 h 5327619"/>
              <a:gd name="connsiteX1-4003" fmla="*/ 2117743 w 5849352"/>
              <a:gd name="connsiteY1-4004" fmla="*/ 897467 h 5327619"/>
              <a:gd name="connsiteX2-4005" fmla="*/ 2100810 w 5849352"/>
              <a:gd name="connsiteY2-4006" fmla="*/ 880533 h 5327619"/>
              <a:gd name="connsiteX3-4007" fmla="*/ 2066943 w 5849352"/>
              <a:gd name="connsiteY3-4008" fmla="*/ 804333 h 5327619"/>
              <a:gd name="connsiteX4-4009" fmla="*/ 2058477 w 5849352"/>
              <a:gd name="connsiteY4-4010" fmla="*/ 778933 h 5327619"/>
              <a:gd name="connsiteX5-4011" fmla="*/ 1990743 w 5849352"/>
              <a:gd name="connsiteY5-4012" fmla="*/ 719667 h 5327619"/>
              <a:gd name="connsiteX6-4013" fmla="*/ 1897610 w 5849352"/>
              <a:gd name="connsiteY6-4014" fmla="*/ 694267 h 5327619"/>
              <a:gd name="connsiteX7-4015" fmla="*/ 1872210 w 5849352"/>
              <a:gd name="connsiteY7-4016" fmla="*/ 685800 h 5327619"/>
              <a:gd name="connsiteX8-4017" fmla="*/ 1846810 w 5849352"/>
              <a:gd name="connsiteY8-4018" fmla="*/ 660400 h 5327619"/>
              <a:gd name="connsiteX9-4019" fmla="*/ 1838343 w 5849352"/>
              <a:gd name="connsiteY9-4020" fmla="*/ 635000 h 5327619"/>
              <a:gd name="connsiteX10-4021" fmla="*/ 1863743 w 5849352"/>
              <a:gd name="connsiteY10-4022" fmla="*/ 499533 h 5327619"/>
              <a:gd name="connsiteX11-4023" fmla="*/ 1855277 w 5849352"/>
              <a:gd name="connsiteY11-4024" fmla="*/ 448733 h 5327619"/>
              <a:gd name="connsiteX12-4025" fmla="*/ 1812943 w 5849352"/>
              <a:gd name="connsiteY12-4026" fmla="*/ 423333 h 5327619"/>
              <a:gd name="connsiteX13-4027" fmla="*/ 1787543 w 5849352"/>
              <a:gd name="connsiteY13-4028" fmla="*/ 406400 h 5327619"/>
              <a:gd name="connsiteX14-4029" fmla="*/ 1779077 w 5849352"/>
              <a:gd name="connsiteY14-4030" fmla="*/ 304800 h 5327619"/>
              <a:gd name="connsiteX15-4031" fmla="*/ 1787543 w 5849352"/>
              <a:gd name="connsiteY15-4032" fmla="*/ 254000 h 5327619"/>
              <a:gd name="connsiteX16-4033" fmla="*/ 1931477 w 5849352"/>
              <a:gd name="connsiteY16-4034" fmla="*/ 270933 h 5327619"/>
              <a:gd name="connsiteX17-4035" fmla="*/ 1948410 w 5849352"/>
              <a:gd name="connsiteY17-4036" fmla="*/ 287867 h 5327619"/>
              <a:gd name="connsiteX18-4037" fmla="*/ 2083877 w 5849352"/>
              <a:gd name="connsiteY18-4038" fmla="*/ 262467 h 5327619"/>
              <a:gd name="connsiteX19-4039" fmla="*/ 2117743 w 5849352"/>
              <a:gd name="connsiteY19-4040" fmla="*/ 330200 h 5327619"/>
              <a:gd name="connsiteX20-4041" fmla="*/ 2143143 w 5849352"/>
              <a:gd name="connsiteY20-4042" fmla="*/ 338667 h 5327619"/>
              <a:gd name="connsiteX21-4043" fmla="*/ 2219343 w 5849352"/>
              <a:gd name="connsiteY21-4044" fmla="*/ 347133 h 5327619"/>
              <a:gd name="connsiteX22-4045" fmla="*/ 2261677 w 5849352"/>
              <a:gd name="connsiteY22-4046" fmla="*/ 381000 h 5327619"/>
              <a:gd name="connsiteX23-4047" fmla="*/ 2287077 w 5849352"/>
              <a:gd name="connsiteY23-4048" fmla="*/ 397933 h 5327619"/>
              <a:gd name="connsiteX24-4049" fmla="*/ 2447943 w 5849352"/>
              <a:gd name="connsiteY24-4050" fmla="*/ 389467 h 5327619"/>
              <a:gd name="connsiteX25-4051" fmla="*/ 2464877 w 5849352"/>
              <a:gd name="connsiteY25-4052" fmla="*/ 364067 h 5327619"/>
              <a:gd name="connsiteX26-4053" fmla="*/ 2693477 w 5849352"/>
              <a:gd name="connsiteY26-4054" fmla="*/ 381000 h 5327619"/>
              <a:gd name="connsiteX27-4055" fmla="*/ 2718877 w 5849352"/>
              <a:gd name="connsiteY27-4056" fmla="*/ 406400 h 5327619"/>
              <a:gd name="connsiteX28-4057" fmla="*/ 2803543 w 5849352"/>
              <a:gd name="connsiteY28-4058" fmla="*/ 406400 h 5327619"/>
              <a:gd name="connsiteX29-4059" fmla="*/ 2828943 w 5849352"/>
              <a:gd name="connsiteY29-4060" fmla="*/ 389467 h 5327619"/>
              <a:gd name="connsiteX30-4061" fmla="*/ 2939010 w 5849352"/>
              <a:gd name="connsiteY30-4062" fmla="*/ 372533 h 5327619"/>
              <a:gd name="connsiteX31-4063" fmla="*/ 2989810 w 5849352"/>
              <a:gd name="connsiteY31-4064" fmla="*/ 347133 h 5327619"/>
              <a:gd name="connsiteX32-4065" fmla="*/ 3040610 w 5849352"/>
              <a:gd name="connsiteY32-4066" fmla="*/ 355600 h 5327619"/>
              <a:gd name="connsiteX33-4067" fmla="*/ 3066010 w 5849352"/>
              <a:gd name="connsiteY33-4068" fmla="*/ 372533 h 5327619"/>
              <a:gd name="connsiteX34-4069" fmla="*/ 3167610 w 5849352"/>
              <a:gd name="connsiteY34-4070" fmla="*/ 372533 h 5327619"/>
              <a:gd name="connsiteX35-4071" fmla="*/ 3176077 w 5849352"/>
              <a:gd name="connsiteY35-4072" fmla="*/ 397933 h 5327619"/>
              <a:gd name="connsiteX36-4073" fmla="*/ 3167610 w 5849352"/>
              <a:gd name="connsiteY36-4074" fmla="*/ 431800 h 5327619"/>
              <a:gd name="connsiteX37-4075" fmla="*/ 3116810 w 5849352"/>
              <a:gd name="connsiteY37-4076" fmla="*/ 457200 h 5327619"/>
              <a:gd name="connsiteX38-4077" fmla="*/ 3091410 w 5849352"/>
              <a:gd name="connsiteY38-4078" fmla="*/ 474133 h 5327619"/>
              <a:gd name="connsiteX39-4079" fmla="*/ 3082943 w 5849352"/>
              <a:gd name="connsiteY39-4080" fmla="*/ 499533 h 5327619"/>
              <a:gd name="connsiteX40-4081" fmla="*/ 3091410 w 5849352"/>
              <a:gd name="connsiteY40-4082" fmla="*/ 711200 h 5327619"/>
              <a:gd name="connsiteX41-4083" fmla="*/ 3108343 w 5849352"/>
              <a:gd name="connsiteY41-4084" fmla="*/ 762000 h 5327619"/>
              <a:gd name="connsiteX42-4085" fmla="*/ 3116810 w 5849352"/>
              <a:gd name="connsiteY42-4086" fmla="*/ 787400 h 5327619"/>
              <a:gd name="connsiteX43-4087" fmla="*/ 3133743 w 5849352"/>
              <a:gd name="connsiteY43-4088" fmla="*/ 812800 h 5327619"/>
              <a:gd name="connsiteX44-4089" fmla="*/ 3142210 w 5849352"/>
              <a:gd name="connsiteY44-4090" fmla="*/ 838200 h 5327619"/>
              <a:gd name="connsiteX45-4091" fmla="*/ 3193010 w 5849352"/>
              <a:gd name="connsiteY45-4092" fmla="*/ 889000 h 5327619"/>
              <a:gd name="connsiteX46-4093" fmla="*/ 3218410 w 5849352"/>
              <a:gd name="connsiteY46-4094" fmla="*/ 914400 h 5327619"/>
              <a:gd name="connsiteX47-4095" fmla="*/ 3252277 w 5849352"/>
              <a:gd name="connsiteY47-4096" fmla="*/ 922867 h 5327619"/>
              <a:gd name="connsiteX48-4097" fmla="*/ 3277677 w 5849352"/>
              <a:gd name="connsiteY48-4098" fmla="*/ 948267 h 5327619"/>
              <a:gd name="connsiteX49-4099" fmla="*/ 3328477 w 5849352"/>
              <a:gd name="connsiteY49-4100" fmla="*/ 982133 h 5327619"/>
              <a:gd name="connsiteX50-4101" fmla="*/ 3370810 w 5849352"/>
              <a:gd name="connsiteY50-4102" fmla="*/ 1024467 h 5327619"/>
              <a:gd name="connsiteX51-4103" fmla="*/ 3430077 w 5849352"/>
              <a:gd name="connsiteY51-4104" fmla="*/ 1075267 h 5327619"/>
              <a:gd name="connsiteX52-4105" fmla="*/ 3480877 w 5849352"/>
              <a:gd name="connsiteY52-4106" fmla="*/ 1109133 h 5327619"/>
              <a:gd name="connsiteX53-4107" fmla="*/ 3548610 w 5849352"/>
              <a:gd name="connsiteY53-4108" fmla="*/ 1159933 h 5327619"/>
              <a:gd name="connsiteX54-4109" fmla="*/ 3574010 w 5849352"/>
              <a:gd name="connsiteY54-4110" fmla="*/ 1168400 h 5327619"/>
              <a:gd name="connsiteX55-4111" fmla="*/ 3599410 w 5849352"/>
              <a:gd name="connsiteY55-4112" fmla="*/ 1185333 h 5327619"/>
              <a:gd name="connsiteX56-4113" fmla="*/ 3667143 w 5849352"/>
              <a:gd name="connsiteY56-4114" fmla="*/ 1202267 h 5327619"/>
              <a:gd name="connsiteX57-4115" fmla="*/ 3692543 w 5849352"/>
              <a:gd name="connsiteY57-4116" fmla="*/ 1219200 h 5327619"/>
              <a:gd name="connsiteX58-4117" fmla="*/ 3709477 w 5849352"/>
              <a:gd name="connsiteY58-4118" fmla="*/ 1270000 h 5327619"/>
              <a:gd name="connsiteX59-4119" fmla="*/ 3726410 w 5849352"/>
              <a:gd name="connsiteY59-4120" fmla="*/ 1295400 h 5327619"/>
              <a:gd name="connsiteX60-4121" fmla="*/ 3743343 w 5849352"/>
              <a:gd name="connsiteY60-4122" fmla="*/ 1354667 h 5327619"/>
              <a:gd name="connsiteX61-4123" fmla="*/ 3760277 w 5849352"/>
              <a:gd name="connsiteY61-4124" fmla="*/ 1405467 h 5327619"/>
              <a:gd name="connsiteX62-4125" fmla="*/ 3768743 w 5849352"/>
              <a:gd name="connsiteY62-4126" fmla="*/ 1447800 h 5327619"/>
              <a:gd name="connsiteX63-4127" fmla="*/ 3777210 w 5849352"/>
              <a:gd name="connsiteY63-4128" fmla="*/ 1473200 h 5327619"/>
              <a:gd name="connsiteX64-4129" fmla="*/ 3785677 w 5849352"/>
              <a:gd name="connsiteY64-4130" fmla="*/ 1507067 h 5327619"/>
              <a:gd name="connsiteX65-4131" fmla="*/ 3811077 w 5849352"/>
              <a:gd name="connsiteY65-4132" fmla="*/ 1583267 h 5327619"/>
              <a:gd name="connsiteX66-4133" fmla="*/ 3819543 w 5849352"/>
              <a:gd name="connsiteY66-4134" fmla="*/ 1608667 h 5327619"/>
              <a:gd name="connsiteX67-4135" fmla="*/ 3828010 w 5849352"/>
              <a:gd name="connsiteY67-4136" fmla="*/ 1659467 h 5327619"/>
              <a:gd name="connsiteX68-4137" fmla="*/ 3861877 w 5849352"/>
              <a:gd name="connsiteY68-4138" fmla="*/ 1701800 h 5327619"/>
              <a:gd name="connsiteX69-4139" fmla="*/ 3878810 w 5849352"/>
              <a:gd name="connsiteY69-4140" fmla="*/ 1752600 h 5327619"/>
              <a:gd name="connsiteX70-4141" fmla="*/ 3887277 w 5849352"/>
              <a:gd name="connsiteY70-4142" fmla="*/ 1786467 h 5327619"/>
              <a:gd name="connsiteX71-4143" fmla="*/ 3904210 w 5849352"/>
              <a:gd name="connsiteY71-4144" fmla="*/ 1811867 h 5327619"/>
              <a:gd name="connsiteX72-4145" fmla="*/ 3912677 w 5849352"/>
              <a:gd name="connsiteY72-4146" fmla="*/ 1837267 h 5327619"/>
              <a:gd name="connsiteX73-4147" fmla="*/ 3946543 w 5849352"/>
              <a:gd name="connsiteY73-4148" fmla="*/ 1888067 h 5327619"/>
              <a:gd name="connsiteX74-4149" fmla="*/ 3963477 w 5849352"/>
              <a:gd name="connsiteY74-4150" fmla="*/ 1913467 h 5327619"/>
              <a:gd name="connsiteX75-4151" fmla="*/ 3988877 w 5849352"/>
              <a:gd name="connsiteY75-4152" fmla="*/ 1930400 h 5327619"/>
              <a:gd name="connsiteX76-4153" fmla="*/ 4014277 w 5849352"/>
              <a:gd name="connsiteY76-4154" fmla="*/ 1955800 h 5327619"/>
              <a:gd name="connsiteX77-4155" fmla="*/ 4065077 w 5849352"/>
              <a:gd name="connsiteY77-4156" fmla="*/ 1981200 h 5327619"/>
              <a:gd name="connsiteX78-4157" fmla="*/ 4090477 w 5849352"/>
              <a:gd name="connsiteY78-4158" fmla="*/ 1964267 h 5327619"/>
              <a:gd name="connsiteX79-4159" fmla="*/ 4115877 w 5849352"/>
              <a:gd name="connsiteY79-4160" fmla="*/ 1972733 h 5327619"/>
              <a:gd name="connsiteX80-4161" fmla="*/ 4166677 w 5849352"/>
              <a:gd name="connsiteY80-4162" fmla="*/ 2015067 h 5327619"/>
              <a:gd name="connsiteX81-4163" fmla="*/ 4175143 w 5849352"/>
              <a:gd name="connsiteY81-4164" fmla="*/ 2048933 h 5327619"/>
              <a:gd name="connsiteX82-4165" fmla="*/ 4217477 w 5849352"/>
              <a:gd name="connsiteY82-4166" fmla="*/ 2091267 h 5327619"/>
              <a:gd name="connsiteX83-4167" fmla="*/ 4242877 w 5849352"/>
              <a:gd name="connsiteY83-4168" fmla="*/ 2116667 h 5327619"/>
              <a:gd name="connsiteX84-4169" fmla="*/ 4344477 w 5849352"/>
              <a:gd name="connsiteY84-4170" fmla="*/ 2133600 h 5327619"/>
              <a:gd name="connsiteX85-4171" fmla="*/ 4369877 w 5849352"/>
              <a:gd name="connsiteY85-4172" fmla="*/ 2159000 h 5327619"/>
              <a:gd name="connsiteX86-4173" fmla="*/ 4395277 w 5849352"/>
              <a:gd name="connsiteY86-4174" fmla="*/ 2167467 h 5327619"/>
              <a:gd name="connsiteX87-4175" fmla="*/ 4522277 w 5849352"/>
              <a:gd name="connsiteY87-4176" fmla="*/ 2184400 h 5327619"/>
              <a:gd name="connsiteX88-4177" fmla="*/ 4547677 w 5849352"/>
              <a:gd name="connsiteY88-4178" fmla="*/ 2209800 h 5327619"/>
              <a:gd name="connsiteX89-4179" fmla="*/ 4615410 w 5849352"/>
              <a:gd name="connsiteY89-4180" fmla="*/ 2226733 h 5327619"/>
              <a:gd name="connsiteX90-4181" fmla="*/ 4683143 w 5849352"/>
              <a:gd name="connsiteY90-4182" fmla="*/ 2218267 h 5327619"/>
              <a:gd name="connsiteX91-4183" fmla="*/ 4784743 w 5849352"/>
              <a:gd name="connsiteY91-4184" fmla="*/ 2209800 h 5327619"/>
              <a:gd name="connsiteX92-4185" fmla="*/ 4818610 w 5849352"/>
              <a:gd name="connsiteY92-4186" fmla="*/ 2192867 h 5327619"/>
              <a:gd name="connsiteX93-4187" fmla="*/ 4844010 w 5849352"/>
              <a:gd name="connsiteY93-4188" fmla="*/ 2201333 h 5327619"/>
              <a:gd name="connsiteX94-4189" fmla="*/ 4894810 w 5849352"/>
              <a:gd name="connsiteY94-4190" fmla="*/ 2260600 h 5327619"/>
              <a:gd name="connsiteX95-4191" fmla="*/ 4877877 w 5849352"/>
              <a:gd name="connsiteY95-4192" fmla="*/ 2286000 h 5327619"/>
              <a:gd name="connsiteX96-4193" fmla="*/ 4852477 w 5849352"/>
              <a:gd name="connsiteY96-4194" fmla="*/ 2294467 h 5327619"/>
              <a:gd name="connsiteX97-4195" fmla="*/ 4835543 w 5849352"/>
              <a:gd name="connsiteY97-4196" fmla="*/ 2311400 h 5327619"/>
              <a:gd name="connsiteX98-4197" fmla="*/ 4793210 w 5849352"/>
              <a:gd name="connsiteY98-4198" fmla="*/ 2387600 h 5327619"/>
              <a:gd name="connsiteX99-4199" fmla="*/ 4767810 w 5849352"/>
              <a:gd name="connsiteY99-4200" fmla="*/ 2404533 h 5327619"/>
              <a:gd name="connsiteX100-4201" fmla="*/ 4784743 w 5849352"/>
              <a:gd name="connsiteY100-4202" fmla="*/ 2429933 h 5327619"/>
              <a:gd name="connsiteX101-4203" fmla="*/ 4810143 w 5849352"/>
              <a:gd name="connsiteY101-4204" fmla="*/ 2438400 h 5327619"/>
              <a:gd name="connsiteX102-4205" fmla="*/ 4835543 w 5849352"/>
              <a:gd name="connsiteY102-4206" fmla="*/ 2455333 h 5327619"/>
              <a:gd name="connsiteX103-4207" fmla="*/ 4852477 w 5849352"/>
              <a:gd name="connsiteY103-4208" fmla="*/ 2472267 h 5327619"/>
              <a:gd name="connsiteX104-4209" fmla="*/ 4903277 w 5849352"/>
              <a:gd name="connsiteY104-4210" fmla="*/ 2489200 h 5327619"/>
              <a:gd name="connsiteX105-4211" fmla="*/ 4928677 w 5849352"/>
              <a:gd name="connsiteY105-4212" fmla="*/ 2497667 h 5327619"/>
              <a:gd name="connsiteX106-4213" fmla="*/ 4979477 w 5849352"/>
              <a:gd name="connsiteY106-4214" fmla="*/ 2523067 h 5327619"/>
              <a:gd name="connsiteX107-4215" fmla="*/ 5030277 w 5849352"/>
              <a:gd name="connsiteY107-4216" fmla="*/ 2548467 h 5327619"/>
              <a:gd name="connsiteX108-4217" fmla="*/ 5055677 w 5849352"/>
              <a:gd name="connsiteY108-4218" fmla="*/ 2573867 h 5327619"/>
              <a:gd name="connsiteX109-4219" fmla="*/ 5182677 w 5849352"/>
              <a:gd name="connsiteY109-4220" fmla="*/ 2599267 h 5327619"/>
              <a:gd name="connsiteX110-4221" fmla="*/ 5241943 w 5849352"/>
              <a:gd name="connsiteY110-4222" fmla="*/ 2616200 h 5327619"/>
              <a:gd name="connsiteX111-4223" fmla="*/ 5267343 w 5849352"/>
              <a:gd name="connsiteY111-4224" fmla="*/ 2624667 h 5327619"/>
              <a:gd name="connsiteX112-4225" fmla="*/ 5284277 w 5849352"/>
              <a:gd name="connsiteY112-4226" fmla="*/ 2641600 h 5327619"/>
              <a:gd name="connsiteX113-4227" fmla="*/ 5360477 w 5849352"/>
              <a:gd name="connsiteY113-4228" fmla="*/ 2683933 h 5327619"/>
              <a:gd name="connsiteX114-4229" fmla="*/ 5428210 w 5849352"/>
              <a:gd name="connsiteY114-4230" fmla="*/ 2692400 h 5327619"/>
              <a:gd name="connsiteX115-4231" fmla="*/ 5453610 w 5849352"/>
              <a:gd name="connsiteY115-4232" fmla="*/ 2717800 h 5327619"/>
              <a:gd name="connsiteX116-4233" fmla="*/ 5470543 w 5849352"/>
              <a:gd name="connsiteY116-4234" fmla="*/ 2743200 h 5327619"/>
              <a:gd name="connsiteX117-4235" fmla="*/ 5495943 w 5849352"/>
              <a:gd name="connsiteY117-4236" fmla="*/ 2760133 h 5327619"/>
              <a:gd name="connsiteX118-4237" fmla="*/ 5538277 w 5849352"/>
              <a:gd name="connsiteY118-4238" fmla="*/ 2802467 h 5327619"/>
              <a:gd name="connsiteX119-4239" fmla="*/ 5572143 w 5849352"/>
              <a:gd name="connsiteY119-4240" fmla="*/ 2810933 h 5327619"/>
              <a:gd name="connsiteX120-4241" fmla="*/ 5597543 w 5849352"/>
              <a:gd name="connsiteY120-4242" fmla="*/ 2827867 h 5327619"/>
              <a:gd name="connsiteX121-4243" fmla="*/ 5699143 w 5849352"/>
              <a:gd name="connsiteY121-4244" fmla="*/ 2844800 h 5327619"/>
              <a:gd name="connsiteX122-4245" fmla="*/ 5775343 w 5849352"/>
              <a:gd name="connsiteY122-4246" fmla="*/ 2904067 h 5327619"/>
              <a:gd name="connsiteX123-4247" fmla="*/ 5834610 w 5849352"/>
              <a:gd name="connsiteY123-4248" fmla="*/ 2921000 h 5327619"/>
              <a:gd name="connsiteX124-4249" fmla="*/ 5834610 w 5849352"/>
              <a:gd name="connsiteY124-4250" fmla="*/ 3115733 h 5327619"/>
              <a:gd name="connsiteX125-4251" fmla="*/ 5800743 w 5849352"/>
              <a:gd name="connsiteY125-4252" fmla="*/ 3200400 h 5327619"/>
              <a:gd name="connsiteX126-4253" fmla="*/ 5809210 w 5849352"/>
              <a:gd name="connsiteY126-4254" fmla="*/ 3285067 h 5327619"/>
              <a:gd name="connsiteX127-4255" fmla="*/ 5783810 w 5849352"/>
              <a:gd name="connsiteY127-4256" fmla="*/ 3276600 h 5327619"/>
              <a:gd name="connsiteX128-4257" fmla="*/ 5775343 w 5849352"/>
              <a:gd name="connsiteY128-4258" fmla="*/ 3251200 h 5327619"/>
              <a:gd name="connsiteX129-4259" fmla="*/ 5758410 w 5849352"/>
              <a:gd name="connsiteY129-4260" fmla="*/ 3225800 h 5327619"/>
              <a:gd name="connsiteX130-4261" fmla="*/ 5733010 w 5849352"/>
              <a:gd name="connsiteY130-4262" fmla="*/ 3175000 h 5327619"/>
              <a:gd name="connsiteX131-4263" fmla="*/ 5682210 w 5849352"/>
              <a:gd name="connsiteY131-4264" fmla="*/ 3149600 h 5327619"/>
              <a:gd name="connsiteX132-4265" fmla="*/ 5656810 w 5849352"/>
              <a:gd name="connsiteY132-4266" fmla="*/ 3132667 h 5327619"/>
              <a:gd name="connsiteX133-4267" fmla="*/ 5606010 w 5849352"/>
              <a:gd name="connsiteY133-4268" fmla="*/ 3115733 h 5327619"/>
              <a:gd name="connsiteX134-4269" fmla="*/ 5445143 w 5849352"/>
              <a:gd name="connsiteY134-4270" fmla="*/ 3098800 h 5327619"/>
              <a:gd name="connsiteX135-4271" fmla="*/ 5419743 w 5849352"/>
              <a:gd name="connsiteY135-4272" fmla="*/ 3073400 h 5327619"/>
              <a:gd name="connsiteX136-4273" fmla="*/ 5394343 w 5849352"/>
              <a:gd name="connsiteY136-4274" fmla="*/ 3056467 h 5327619"/>
              <a:gd name="connsiteX137-4275" fmla="*/ 5377410 w 5849352"/>
              <a:gd name="connsiteY137-4276" fmla="*/ 3031067 h 5327619"/>
              <a:gd name="connsiteX138-4277" fmla="*/ 5360477 w 5849352"/>
              <a:gd name="connsiteY138-4278" fmla="*/ 3014133 h 5327619"/>
              <a:gd name="connsiteX139-4279" fmla="*/ 5233477 w 5849352"/>
              <a:gd name="connsiteY139-4280" fmla="*/ 3022600 h 5327619"/>
              <a:gd name="connsiteX140-4281" fmla="*/ 5216543 w 5849352"/>
              <a:gd name="connsiteY140-4282" fmla="*/ 3039533 h 5327619"/>
              <a:gd name="connsiteX141-4283" fmla="*/ 5182677 w 5849352"/>
              <a:gd name="connsiteY141-4284" fmla="*/ 3107267 h 5327619"/>
              <a:gd name="connsiteX142-4285" fmla="*/ 5157277 w 5849352"/>
              <a:gd name="connsiteY142-4286" fmla="*/ 3158067 h 5327619"/>
              <a:gd name="connsiteX143-4287" fmla="*/ 5140343 w 5849352"/>
              <a:gd name="connsiteY143-4288" fmla="*/ 3225800 h 5327619"/>
              <a:gd name="connsiteX144-4289" fmla="*/ 5123410 w 5849352"/>
              <a:gd name="connsiteY144-4290" fmla="*/ 3251200 h 5327619"/>
              <a:gd name="connsiteX145-4291" fmla="*/ 5114943 w 5849352"/>
              <a:gd name="connsiteY145-4292" fmla="*/ 3285067 h 5327619"/>
              <a:gd name="connsiteX146-4293" fmla="*/ 5131877 w 5849352"/>
              <a:gd name="connsiteY146-4294" fmla="*/ 3352800 h 5327619"/>
              <a:gd name="connsiteX147-4295" fmla="*/ 5123410 w 5849352"/>
              <a:gd name="connsiteY147-4296" fmla="*/ 3395133 h 5327619"/>
              <a:gd name="connsiteX148-4297" fmla="*/ 5089543 w 5849352"/>
              <a:gd name="connsiteY148-4298" fmla="*/ 3437467 h 5327619"/>
              <a:gd name="connsiteX149-4299" fmla="*/ 5098010 w 5849352"/>
              <a:gd name="connsiteY149-4300" fmla="*/ 3496733 h 5327619"/>
              <a:gd name="connsiteX150-4301" fmla="*/ 5157277 w 5849352"/>
              <a:gd name="connsiteY150-4302" fmla="*/ 3539067 h 5327619"/>
              <a:gd name="connsiteX151-4303" fmla="*/ 5199610 w 5849352"/>
              <a:gd name="connsiteY151-4304" fmla="*/ 3547533 h 5327619"/>
              <a:gd name="connsiteX152-4305" fmla="*/ 5241943 w 5849352"/>
              <a:gd name="connsiteY152-4306" fmla="*/ 3581400 h 5327619"/>
              <a:gd name="connsiteX153-4307" fmla="*/ 5267343 w 5849352"/>
              <a:gd name="connsiteY153-4308" fmla="*/ 3572933 h 5327619"/>
              <a:gd name="connsiteX154-4309" fmla="*/ 5318143 w 5849352"/>
              <a:gd name="connsiteY154-4310" fmla="*/ 3564467 h 5327619"/>
              <a:gd name="connsiteX155-4311" fmla="*/ 5368943 w 5849352"/>
              <a:gd name="connsiteY155-4312" fmla="*/ 3598333 h 5327619"/>
              <a:gd name="connsiteX156-4313" fmla="*/ 5411277 w 5849352"/>
              <a:gd name="connsiteY156-4314" fmla="*/ 3666067 h 5327619"/>
              <a:gd name="connsiteX157-4315" fmla="*/ 5428210 w 5849352"/>
              <a:gd name="connsiteY157-4316" fmla="*/ 3835400 h 5327619"/>
              <a:gd name="connsiteX158-4317" fmla="*/ 5436677 w 5849352"/>
              <a:gd name="connsiteY158-4318" fmla="*/ 3860800 h 5327619"/>
              <a:gd name="connsiteX159-4319" fmla="*/ 5301210 w 5849352"/>
              <a:gd name="connsiteY159-4320" fmla="*/ 3920067 h 5327619"/>
              <a:gd name="connsiteX160-4321" fmla="*/ 5275810 w 5849352"/>
              <a:gd name="connsiteY160-4322" fmla="*/ 3937000 h 5327619"/>
              <a:gd name="connsiteX161-4323" fmla="*/ 5216543 w 5849352"/>
              <a:gd name="connsiteY161-4324" fmla="*/ 3970867 h 5327619"/>
              <a:gd name="connsiteX162-4325" fmla="*/ 5199610 w 5849352"/>
              <a:gd name="connsiteY162-4326" fmla="*/ 3996267 h 5327619"/>
              <a:gd name="connsiteX163-4327" fmla="*/ 5174210 w 5849352"/>
              <a:gd name="connsiteY163-4328" fmla="*/ 4021667 h 5327619"/>
              <a:gd name="connsiteX164-4329" fmla="*/ 5165743 w 5849352"/>
              <a:gd name="connsiteY164-4330" fmla="*/ 4047067 h 5327619"/>
              <a:gd name="connsiteX165-4331" fmla="*/ 5157277 w 5849352"/>
              <a:gd name="connsiteY165-4332" fmla="*/ 4241800 h 5327619"/>
              <a:gd name="connsiteX166-4333" fmla="*/ 5106477 w 5849352"/>
              <a:gd name="connsiteY166-4334" fmla="*/ 4275667 h 5327619"/>
              <a:gd name="connsiteX167-4335" fmla="*/ 5089543 w 5849352"/>
              <a:gd name="connsiteY167-4336" fmla="*/ 4292600 h 5327619"/>
              <a:gd name="connsiteX168-4337" fmla="*/ 5123410 w 5849352"/>
              <a:gd name="connsiteY168-4338" fmla="*/ 4301067 h 5327619"/>
              <a:gd name="connsiteX169-4339" fmla="*/ 5089543 w 5849352"/>
              <a:gd name="connsiteY169-4340" fmla="*/ 4351867 h 5327619"/>
              <a:gd name="connsiteX170-4341" fmla="*/ 5038743 w 5849352"/>
              <a:gd name="connsiteY170-4342" fmla="*/ 4385733 h 5327619"/>
              <a:gd name="connsiteX171-4343" fmla="*/ 5021810 w 5849352"/>
              <a:gd name="connsiteY171-4344" fmla="*/ 4411133 h 5327619"/>
              <a:gd name="connsiteX172-4345" fmla="*/ 5004877 w 5849352"/>
              <a:gd name="connsiteY172-4346" fmla="*/ 4428067 h 5327619"/>
              <a:gd name="connsiteX173-4347" fmla="*/ 4987943 w 5849352"/>
              <a:gd name="connsiteY173-4348" fmla="*/ 4478867 h 5327619"/>
              <a:gd name="connsiteX174-4349" fmla="*/ 4971010 w 5849352"/>
              <a:gd name="connsiteY174-4350" fmla="*/ 4504267 h 5327619"/>
              <a:gd name="connsiteX175-4351" fmla="*/ 4962543 w 5849352"/>
              <a:gd name="connsiteY175-4352" fmla="*/ 4529667 h 5327619"/>
              <a:gd name="connsiteX176-4353" fmla="*/ 4928677 w 5849352"/>
              <a:gd name="connsiteY176-4354" fmla="*/ 4538133 h 5327619"/>
              <a:gd name="connsiteX177-4355" fmla="*/ 4860943 w 5849352"/>
              <a:gd name="connsiteY177-4356" fmla="*/ 4563533 h 5327619"/>
              <a:gd name="connsiteX178-4357" fmla="*/ 4784743 w 5849352"/>
              <a:gd name="connsiteY178-4358" fmla="*/ 4555067 h 5327619"/>
              <a:gd name="connsiteX179-4359" fmla="*/ 4767810 w 5849352"/>
              <a:gd name="connsiteY179-4360" fmla="*/ 4538133 h 5327619"/>
              <a:gd name="connsiteX180-4361" fmla="*/ 4750877 w 5849352"/>
              <a:gd name="connsiteY180-4362" fmla="*/ 4487333 h 5327619"/>
              <a:gd name="connsiteX181-4363" fmla="*/ 4733943 w 5849352"/>
              <a:gd name="connsiteY181-4364" fmla="*/ 4419600 h 5327619"/>
              <a:gd name="connsiteX182-4365" fmla="*/ 4683143 w 5849352"/>
              <a:gd name="connsiteY182-4366" fmla="*/ 4453467 h 5327619"/>
              <a:gd name="connsiteX183-4367" fmla="*/ 4632343 w 5849352"/>
              <a:gd name="connsiteY183-4368" fmla="*/ 4504267 h 5327619"/>
              <a:gd name="connsiteX184-4369" fmla="*/ 4615410 w 5849352"/>
              <a:gd name="connsiteY184-4370" fmla="*/ 4555067 h 5327619"/>
              <a:gd name="connsiteX185-4371" fmla="*/ 4581543 w 5849352"/>
              <a:gd name="connsiteY185-4372" fmla="*/ 4605867 h 5327619"/>
              <a:gd name="connsiteX186-4373" fmla="*/ 4564610 w 5849352"/>
              <a:gd name="connsiteY186-4374" fmla="*/ 4631267 h 5327619"/>
              <a:gd name="connsiteX187-4375" fmla="*/ 4547677 w 5849352"/>
              <a:gd name="connsiteY187-4376" fmla="*/ 4682067 h 5327619"/>
              <a:gd name="connsiteX188-4377" fmla="*/ 4505343 w 5849352"/>
              <a:gd name="connsiteY188-4378" fmla="*/ 4758267 h 5327619"/>
              <a:gd name="connsiteX189-4379" fmla="*/ 4513810 w 5849352"/>
              <a:gd name="connsiteY189-4380" fmla="*/ 4817533 h 5327619"/>
              <a:gd name="connsiteX190-4381" fmla="*/ 4522277 w 5849352"/>
              <a:gd name="connsiteY190-4382" fmla="*/ 4893733 h 5327619"/>
              <a:gd name="connsiteX191-4383" fmla="*/ 4556143 w 5849352"/>
              <a:gd name="connsiteY191-4384" fmla="*/ 4961467 h 5327619"/>
              <a:gd name="connsiteX192-4385" fmla="*/ 4598477 w 5849352"/>
              <a:gd name="connsiteY192-4386" fmla="*/ 4969933 h 5327619"/>
              <a:gd name="connsiteX193-4387" fmla="*/ 4573077 w 5849352"/>
              <a:gd name="connsiteY193-4388" fmla="*/ 5020733 h 5327619"/>
              <a:gd name="connsiteX194-4389" fmla="*/ 4581543 w 5849352"/>
              <a:gd name="connsiteY194-4390" fmla="*/ 5046133 h 5327619"/>
              <a:gd name="connsiteX195-4391" fmla="*/ 4623877 w 5849352"/>
              <a:gd name="connsiteY195-4392" fmla="*/ 5088467 h 5327619"/>
              <a:gd name="connsiteX196-4393" fmla="*/ 4564610 w 5849352"/>
              <a:gd name="connsiteY196-4394" fmla="*/ 5130800 h 5327619"/>
              <a:gd name="connsiteX197-4395" fmla="*/ 4539210 w 5849352"/>
              <a:gd name="connsiteY197-4396" fmla="*/ 5139267 h 5327619"/>
              <a:gd name="connsiteX198-4397" fmla="*/ 4547677 w 5849352"/>
              <a:gd name="connsiteY198-4398" fmla="*/ 5291667 h 5327619"/>
              <a:gd name="connsiteX199-4399" fmla="*/ 4539210 w 5849352"/>
              <a:gd name="connsiteY199-4400" fmla="*/ 5325533 h 5327619"/>
              <a:gd name="connsiteX200-4401" fmla="*/ 4479943 w 5849352"/>
              <a:gd name="connsiteY200-4402" fmla="*/ 5317067 h 5327619"/>
              <a:gd name="connsiteX201-4403" fmla="*/ 4420677 w 5849352"/>
              <a:gd name="connsiteY201-4404" fmla="*/ 5300133 h 5327619"/>
              <a:gd name="connsiteX202-4405" fmla="*/ 4352943 w 5849352"/>
              <a:gd name="connsiteY202-4406" fmla="*/ 5291667 h 5327619"/>
              <a:gd name="connsiteX203-4407" fmla="*/ 4268277 w 5849352"/>
              <a:gd name="connsiteY203-4408" fmla="*/ 5266267 h 5327619"/>
              <a:gd name="connsiteX204-4409" fmla="*/ 4234410 w 5849352"/>
              <a:gd name="connsiteY204-4410" fmla="*/ 5257800 h 5327619"/>
              <a:gd name="connsiteX205-4411" fmla="*/ 4217477 w 5849352"/>
              <a:gd name="connsiteY205-4412" fmla="*/ 5232400 h 5327619"/>
              <a:gd name="connsiteX206-4413" fmla="*/ 4175143 w 5849352"/>
              <a:gd name="connsiteY206-4414" fmla="*/ 5198533 h 5327619"/>
              <a:gd name="connsiteX207-4415" fmla="*/ 4158210 w 5849352"/>
              <a:gd name="connsiteY207-4416" fmla="*/ 5173133 h 5327619"/>
              <a:gd name="connsiteX208-4417" fmla="*/ 4082010 w 5849352"/>
              <a:gd name="connsiteY208-4418" fmla="*/ 5105400 h 5327619"/>
              <a:gd name="connsiteX209-4419" fmla="*/ 4031210 w 5849352"/>
              <a:gd name="connsiteY209-4420" fmla="*/ 5088467 h 5327619"/>
              <a:gd name="connsiteX210-4421" fmla="*/ 3980410 w 5849352"/>
              <a:gd name="connsiteY210-4422" fmla="*/ 5071533 h 5327619"/>
              <a:gd name="connsiteX211-4423" fmla="*/ 3955010 w 5849352"/>
              <a:gd name="connsiteY211-4424" fmla="*/ 5063067 h 5327619"/>
              <a:gd name="connsiteX212-4425" fmla="*/ 3921143 w 5849352"/>
              <a:gd name="connsiteY212-4426" fmla="*/ 5054600 h 5327619"/>
              <a:gd name="connsiteX213-4427" fmla="*/ 3861877 w 5849352"/>
              <a:gd name="connsiteY213-4428" fmla="*/ 5037667 h 5327619"/>
              <a:gd name="connsiteX214-4429" fmla="*/ 3785677 w 5849352"/>
              <a:gd name="connsiteY214-4430" fmla="*/ 4978400 h 5327619"/>
              <a:gd name="connsiteX215-4431" fmla="*/ 3751810 w 5849352"/>
              <a:gd name="connsiteY215-4432" fmla="*/ 4969933 h 5327619"/>
              <a:gd name="connsiteX216-4433" fmla="*/ 3701010 w 5849352"/>
              <a:gd name="connsiteY216-4434" fmla="*/ 4953000 h 5327619"/>
              <a:gd name="connsiteX217-4435" fmla="*/ 3667143 w 5849352"/>
              <a:gd name="connsiteY217-4436" fmla="*/ 4927600 h 5327619"/>
              <a:gd name="connsiteX218-4437" fmla="*/ 3633277 w 5849352"/>
              <a:gd name="connsiteY218-4438" fmla="*/ 4919133 h 5327619"/>
              <a:gd name="connsiteX219-4439" fmla="*/ 3565543 w 5849352"/>
              <a:gd name="connsiteY219-4440" fmla="*/ 4868333 h 5327619"/>
              <a:gd name="connsiteX220-4441" fmla="*/ 3506277 w 5849352"/>
              <a:gd name="connsiteY220-4442" fmla="*/ 4859867 h 5327619"/>
              <a:gd name="connsiteX221-4443" fmla="*/ 3480877 w 5849352"/>
              <a:gd name="connsiteY221-4444" fmla="*/ 4851400 h 5327619"/>
              <a:gd name="connsiteX222-4445" fmla="*/ 3463943 w 5849352"/>
              <a:gd name="connsiteY222-4446" fmla="*/ 4834467 h 5327619"/>
              <a:gd name="connsiteX223-4447" fmla="*/ 3404677 w 5849352"/>
              <a:gd name="connsiteY223-4448" fmla="*/ 4800600 h 5327619"/>
              <a:gd name="connsiteX224-4449" fmla="*/ 3362343 w 5849352"/>
              <a:gd name="connsiteY224-4450" fmla="*/ 4792133 h 5327619"/>
              <a:gd name="connsiteX225-4451" fmla="*/ 3303077 w 5849352"/>
              <a:gd name="connsiteY225-4452" fmla="*/ 4766733 h 5327619"/>
              <a:gd name="connsiteX226-4453" fmla="*/ 3286143 w 5849352"/>
              <a:gd name="connsiteY226-4454" fmla="*/ 4741333 h 5327619"/>
              <a:gd name="connsiteX227-4455" fmla="*/ 3235343 w 5849352"/>
              <a:gd name="connsiteY227-4456" fmla="*/ 4715933 h 5327619"/>
              <a:gd name="connsiteX228-4457" fmla="*/ 3218410 w 5849352"/>
              <a:gd name="connsiteY228-4458" fmla="*/ 4622800 h 5327619"/>
              <a:gd name="connsiteX229-4459" fmla="*/ 3226877 w 5849352"/>
              <a:gd name="connsiteY229-4460" fmla="*/ 4580467 h 5327619"/>
              <a:gd name="connsiteX230-4461" fmla="*/ 3277677 w 5849352"/>
              <a:gd name="connsiteY230-4462" fmla="*/ 4546600 h 5327619"/>
              <a:gd name="connsiteX231-4463" fmla="*/ 3320010 w 5849352"/>
              <a:gd name="connsiteY231-4464" fmla="*/ 4495800 h 5327619"/>
              <a:gd name="connsiteX232-4465" fmla="*/ 3345410 w 5849352"/>
              <a:gd name="connsiteY232-4466" fmla="*/ 4487333 h 5327619"/>
              <a:gd name="connsiteX233-4467" fmla="*/ 3387743 w 5849352"/>
              <a:gd name="connsiteY233-4468" fmla="*/ 4495800 h 5327619"/>
              <a:gd name="connsiteX234-4469" fmla="*/ 3396210 w 5849352"/>
              <a:gd name="connsiteY234-4470" fmla="*/ 4521200 h 5327619"/>
              <a:gd name="connsiteX235-4471" fmla="*/ 3430077 w 5849352"/>
              <a:gd name="connsiteY235-4472" fmla="*/ 4538133 h 5327619"/>
              <a:gd name="connsiteX236-4473" fmla="*/ 3506277 w 5849352"/>
              <a:gd name="connsiteY236-4474" fmla="*/ 4495800 h 5327619"/>
              <a:gd name="connsiteX237-4475" fmla="*/ 3531677 w 5849352"/>
              <a:gd name="connsiteY237-4476" fmla="*/ 4470400 h 5327619"/>
              <a:gd name="connsiteX238-4477" fmla="*/ 3540143 w 5849352"/>
              <a:gd name="connsiteY238-4478" fmla="*/ 4445000 h 5327619"/>
              <a:gd name="connsiteX239-4479" fmla="*/ 3590943 w 5849352"/>
              <a:gd name="connsiteY239-4480" fmla="*/ 4445000 h 5327619"/>
              <a:gd name="connsiteX240-4481" fmla="*/ 3633277 w 5849352"/>
              <a:gd name="connsiteY240-4482" fmla="*/ 4478867 h 5327619"/>
              <a:gd name="connsiteX241-4483" fmla="*/ 3658677 w 5849352"/>
              <a:gd name="connsiteY241-4484" fmla="*/ 4487333 h 5327619"/>
              <a:gd name="connsiteX242-4485" fmla="*/ 3692543 w 5849352"/>
              <a:gd name="connsiteY242-4486" fmla="*/ 4504267 h 5327619"/>
              <a:gd name="connsiteX243-4487" fmla="*/ 3717943 w 5849352"/>
              <a:gd name="connsiteY243-4488" fmla="*/ 4521200 h 5327619"/>
              <a:gd name="connsiteX244-4489" fmla="*/ 3751810 w 5849352"/>
              <a:gd name="connsiteY244-4490" fmla="*/ 4529667 h 5327619"/>
              <a:gd name="connsiteX245-4491" fmla="*/ 3777210 w 5849352"/>
              <a:gd name="connsiteY245-4492" fmla="*/ 4546600 h 5327619"/>
              <a:gd name="connsiteX246-4493" fmla="*/ 3878810 w 5849352"/>
              <a:gd name="connsiteY246-4494" fmla="*/ 4572000 h 5327619"/>
              <a:gd name="connsiteX247-4495" fmla="*/ 3946543 w 5849352"/>
              <a:gd name="connsiteY247-4496" fmla="*/ 4563533 h 5327619"/>
              <a:gd name="connsiteX248-4497" fmla="*/ 3980410 w 5849352"/>
              <a:gd name="connsiteY248-4498" fmla="*/ 4529667 h 5327619"/>
              <a:gd name="connsiteX249-4499" fmla="*/ 4234410 w 5849352"/>
              <a:gd name="connsiteY249-4500" fmla="*/ 4521200 h 5327619"/>
              <a:gd name="connsiteX250-4501" fmla="*/ 4259810 w 5849352"/>
              <a:gd name="connsiteY250-4502" fmla="*/ 4504267 h 5327619"/>
              <a:gd name="connsiteX251-4503" fmla="*/ 4293677 w 5849352"/>
              <a:gd name="connsiteY251-4504" fmla="*/ 4470400 h 5327619"/>
              <a:gd name="connsiteX252-4505" fmla="*/ 4488410 w 5849352"/>
              <a:gd name="connsiteY252-4506" fmla="*/ 4436533 h 5327619"/>
              <a:gd name="connsiteX253-4507" fmla="*/ 4530743 w 5849352"/>
              <a:gd name="connsiteY253-4508" fmla="*/ 4428067 h 5327619"/>
              <a:gd name="connsiteX254-4509" fmla="*/ 4547677 w 5849352"/>
              <a:gd name="connsiteY254-4510" fmla="*/ 4402667 h 5327619"/>
              <a:gd name="connsiteX255-4511" fmla="*/ 4573077 w 5849352"/>
              <a:gd name="connsiteY255-4512" fmla="*/ 4394200 h 5327619"/>
              <a:gd name="connsiteX256-4513" fmla="*/ 4649277 w 5849352"/>
              <a:gd name="connsiteY256-4514" fmla="*/ 4385733 h 5327619"/>
              <a:gd name="connsiteX257-4515" fmla="*/ 4759343 w 5849352"/>
              <a:gd name="connsiteY257-4516" fmla="*/ 4377267 h 5327619"/>
              <a:gd name="connsiteX258-4517" fmla="*/ 4793210 w 5849352"/>
              <a:gd name="connsiteY258-4518" fmla="*/ 4368800 h 5327619"/>
              <a:gd name="connsiteX259-4519" fmla="*/ 4844010 w 5849352"/>
              <a:gd name="connsiteY259-4520" fmla="*/ 4309533 h 5327619"/>
              <a:gd name="connsiteX260-4521" fmla="*/ 4852477 w 5849352"/>
              <a:gd name="connsiteY260-4522" fmla="*/ 4284133 h 5327619"/>
              <a:gd name="connsiteX261-4523" fmla="*/ 4835543 w 5849352"/>
              <a:gd name="connsiteY261-4524" fmla="*/ 4207933 h 5327619"/>
              <a:gd name="connsiteX262-4525" fmla="*/ 4810143 w 5849352"/>
              <a:gd name="connsiteY262-4526" fmla="*/ 4157133 h 5327619"/>
              <a:gd name="connsiteX263-4527" fmla="*/ 4818610 w 5849352"/>
              <a:gd name="connsiteY263-4528" fmla="*/ 4114800 h 5327619"/>
              <a:gd name="connsiteX264-4529" fmla="*/ 4844010 w 5849352"/>
              <a:gd name="connsiteY264-4530" fmla="*/ 4097867 h 5327619"/>
              <a:gd name="connsiteX265-4531" fmla="*/ 4928677 w 5849352"/>
              <a:gd name="connsiteY265-4532" fmla="*/ 4080933 h 5327619"/>
              <a:gd name="connsiteX266-4533" fmla="*/ 4954077 w 5849352"/>
              <a:gd name="connsiteY266-4534" fmla="*/ 4064000 h 5327619"/>
              <a:gd name="connsiteX267-4535" fmla="*/ 5004877 w 5849352"/>
              <a:gd name="connsiteY267-4536" fmla="*/ 4047067 h 5327619"/>
              <a:gd name="connsiteX268-4537" fmla="*/ 4996410 w 5849352"/>
              <a:gd name="connsiteY268-4538" fmla="*/ 3979333 h 5327619"/>
              <a:gd name="connsiteX269-4539" fmla="*/ 4971010 w 5849352"/>
              <a:gd name="connsiteY269-4540" fmla="*/ 3970867 h 5327619"/>
              <a:gd name="connsiteX270-4541" fmla="*/ 4937143 w 5849352"/>
              <a:gd name="connsiteY270-4542" fmla="*/ 3928533 h 5327619"/>
              <a:gd name="connsiteX271-4543" fmla="*/ 4911743 w 5849352"/>
              <a:gd name="connsiteY271-4544" fmla="*/ 3852333 h 5327619"/>
              <a:gd name="connsiteX272-4545" fmla="*/ 4903277 w 5849352"/>
              <a:gd name="connsiteY272-4546" fmla="*/ 3826933 h 5327619"/>
              <a:gd name="connsiteX273-4547" fmla="*/ 4894810 w 5849352"/>
              <a:gd name="connsiteY273-4548" fmla="*/ 3801533 h 5327619"/>
              <a:gd name="connsiteX274-4549" fmla="*/ 4877877 w 5849352"/>
              <a:gd name="connsiteY274-4550" fmla="*/ 3725333 h 5327619"/>
              <a:gd name="connsiteX275-4551" fmla="*/ 4835543 w 5849352"/>
              <a:gd name="connsiteY275-4552" fmla="*/ 3674533 h 5327619"/>
              <a:gd name="connsiteX276-4553" fmla="*/ 4810143 w 5849352"/>
              <a:gd name="connsiteY276-4554" fmla="*/ 3623733 h 5327619"/>
              <a:gd name="connsiteX277-4555" fmla="*/ 4793210 w 5849352"/>
              <a:gd name="connsiteY277-4556" fmla="*/ 3598333 h 5327619"/>
              <a:gd name="connsiteX278-4557" fmla="*/ 4776277 w 5849352"/>
              <a:gd name="connsiteY278-4558" fmla="*/ 3547533 h 5327619"/>
              <a:gd name="connsiteX279-4559" fmla="*/ 4767810 w 5849352"/>
              <a:gd name="connsiteY279-4560" fmla="*/ 3462867 h 5327619"/>
              <a:gd name="connsiteX280-4561" fmla="*/ 4750877 w 5849352"/>
              <a:gd name="connsiteY280-4562" fmla="*/ 3412067 h 5327619"/>
              <a:gd name="connsiteX281-4563" fmla="*/ 4733943 w 5849352"/>
              <a:gd name="connsiteY281-4564" fmla="*/ 3352800 h 5327619"/>
              <a:gd name="connsiteX282-4565" fmla="*/ 4708543 w 5849352"/>
              <a:gd name="connsiteY282-4566" fmla="*/ 3302000 h 5327619"/>
              <a:gd name="connsiteX283-4567" fmla="*/ 4666210 w 5849352"/>
              <a:gd name="connsiteY283-4568" fmla="*/ 3293533 h 5327619"/>
              <a:gd name="connsiteX284-4569" fmla="*/ 4573077 w 5849352"/>
              <a:gd name="connsiteY284-4570" fmla="*/ 3302000 h 5327619"/>
              <a:gd name="connsiteX285-4571" fmla="*/ 4556143 w 5849352"/>
              <a:gd name="connsiteY285-4572" fmla="*/ 3327400 h 5327619"/>
              <a:gd name="connsiteX286-4573" fmla="*/ 4530743 w 5849352"/>
              <a:gd name="connsiteY286-4574" fmla="*/ 3344333 h 5327619"/>
              <a:gd name="connsiteX287-4575" fmla="*/ 4496877 w 5849352"/>
              <a:gd name="connsiteY287-4576" fmla="*/ 3335867 h 5327619"/>
              <a:gd name="connsiteX288-4577" fmla="*/ 4488410 w 5849352"/>
              <a:gd name="connsiteY288-4578" fmla="*/ 3310467 h 5327619"/>
              <a:gd name="connsiteX289-4579" fmla="*/ 4471477 w 5849352"/>
              <a:gd name="connsiteY289-4580" fmla="*/ 3293533 h 5327619"/>
              <a:gd name="connsiteX290-4581" fmla="*/ 4463010 w 5849352"/>
              <a:gd name="connsiteY290-4582" fmla="*/ 3259667 h 5327619"/>
              <a:gd name="connsiteX291-4583" fmla="*/ 4446077 w 5849352"/>
              <a:gd name="connsiteY291-4584" fmla="*/ 3242733 h 5327619"/>
              <a:gd name="connsiteX292-4585" fmla="*/ 4369877 w 5849352"/>
              <a:gd name="connsiteY292-4586" fmla="*/ 3217333 h 5327619"/>
              <a:gd name="connsiteX293-4587" fmla="*/ 4344477 w 5849352"/>
              <a:gd name="connsiteY293-4588" fmla="*/ 3200400 h 5327619"/>
              <a:gd name="connsiteX294-4589" fmla="*/ 4336010 w 5849352"/>
              <a:gd name="connsiteY294-4590" fmla="*/ 3175000 h 5327619"/>
              <a:gd name="connsiteX295-4591" fmla="*/ 4327543 w 5849352"/>
              <a:gd name="connsiteY295-4592" fmla="*/ 3064933 h 5327619"/>
              <a:gd name="connsiteX296-4593" fmla="*/ 4285210 w 5849352"/>
              <a:gd name="connsiteY296-4594" fmla="*/ 3014133 h 5327619"/>
              <a:gd name="connsiteX297-4595" fmla="*/ 4234410 w 5849352"/>
              <a:gd name="connsiteY297-4596" fmla="*/ 2980267 h 5327619"/>
              <a:gd name="connsiteX298-4597" fmla="*/ 4082010 w 5849352"/>
              <a:gd name="connsiteY298-4598" fmla="*/ 2988733 h 5327619"/>
              <a:gd name="connsiteX299-4599" fmla="*/ 4031210 w 5849352"/>
              <a:gd name="connsiteY299-4600" fmla="*/ 3005667 h 5327619"/>
              <a:gd name="connsiteX300-4601" fmla="*/ 4048143 w 5849352"/>
              <a:gd name="connsiteY300-4602" fmla="*/ 2963333 h 5327619"/>
              <a:gd name="connsiteX301-4603" fmla="*/ 4039677 w 5849352"/>
              <a:gd name="connsiteY301-4604" fmla="*/ 2912533 h 5327619"/>
              <a:gd name="connsiteX302-4605" fmla="*/ 4014277 w 5849352"/>
              <a:gd name="connsiteY302-4606" fmla="*/ 2904067 h 5327619"/>
              <a:gd name="connsiteX303-4607" fmla="*/ 3895743 w 5849352"/>
              <a:gd name="connsiteY303-4608" fmla="*/ 2895600 h 5327619"/>
              <a:gd name="connsiteX304-4609" fmla="*/ 3878810 w 5849352"/>
              <a:gd name="connsiteY304-4610" fmla="*/ 2751667 h 5327619"/>
              <a:gd name="connsiteX305-4611" fmla="*/ 3861877 w 5849352"/>
              <a:gd name="connsiteY305-4612" fmla="*/ 2726267 h 5327619"/>
              <a:gd name="connsiteX306-4613" fmla="*/ 3828010 w 5849352"/>
              <a:gd name="connsiteY306-4614" fmla="*/ 2658533 h 5327619"/>
              <a:gd name="connsiteX307-4615" fmla="*/ 3794143 w 5849352"/>
              <a:gd name="connsiteY307-4616" fmla="*/ 2616200 h 5327619"/>
              <a:gd name="connsiteX308-4617" fmla="*/ 3641743 w 5849352"/>
              <a:gd name="connsiteY308-4618" fmla="*/ 2590800 h 5327619"/>
              <a:gd name="connsiteX309-4619" fmla="*/ 3582477 w 5849352"/>
              <a:gd name="connsiteY309-4620" fmla="*/ 2573867 h 5327619"/>
              <a:gd name="connsiteX310-4621" fmla="*/ 3531677 w 5849352"/>
              <a:gd name="connsiteY310-4622" fmla="*/ 2556933 h 5327619"/>
              <a:gd name="connsiteX311-4623" fmla="*/ 3574010 w 5849352"/>
              <a:gd name="connsiteY311-4624" fmla="*/ 2514600 h 5327619"/>
              <a:gd name="connsiteX312-4625" fmla="*/ 3548610 w 5849352"/>
              <a:gd name="connsiteY312-4626" fmla="*/ 2523067 h 5327619"/>
              <a:gd name="connsiteX313-4627" fmla="*/ 3523210 w 5849352"/>
              <a:gd name="connsiteY313-4628" fmla="*/ 2531533 h 5327619"/>
              <a:gd name="connsiteX314-4629" fmla="*/ 3548610 w 5849352"/>
              <a:gd name="connsiteY314-4630" fmla="*/ 2506133 h 5327619"/>
              <a:gd name="connsiteX315-4631" fmla="*/ 3574010 w 5849352"/>
              <a:gd name="connsiteY315-4632" fmla="*/ 2497667 h 5327619"/>
              <a:gd name="connsiteX316-4633" fmla="*/ 3582477 w 5849352"/>
              <a:gd name="connsiteY316-4634" fmla="*/ 2463800 h 5327619"/>
              <a:gd name="connsiteX317-4635" fmla="*/ 3607877 w 5849352"/>
              <a:gd name="connsiteY317-4636" fmla="*/ 2421467 h 5327619"/>
              <a:gd name="connsiteX318-4637" fmla="*/ 3607877 w 5849352"/>
              <a:gd name="connsiteY318-4638" fmla="*/ 2336800 h 5327619"/>
              <a:gd name="connsiteX319-4639" fmla="*/ 3574010 w 5849352"/>
              <a:gd name="connsiteY319-4640" fmla="*/ 2302933 h 5327619"/>
              <a:gd name="connsiteX320-4641" fmla="*/ 3523210 w 5849352"/>
              <a:gd name="connsiteY320-4642" fmla="*/ 2260600 h 5327619"/>
              <a:gd name="connsiteX321-4643" fmla="*/ 3480877 w 5849352"/>
              <a:gd name="connsiteY321-4644" fmla="*/ 2209800 h 5327619"/>
              <a:gd name="connsiteX322-4645" fmla="*/ 3455477 w 5849352"/>
              <a:gd name="connsiteY322-4646" fmla="*/ 2192867 h 5327619"/>
              <a:gd name="connsiteX323-4647" fmla="*/ 3438543 w 5849352"/>
              <a:gd name="connsiteY323-4648" fmla="*/ 2175933 h 5327619"/>
              <a:gd name="connsiteX324-4649" fmla="*/ 3413143 w 5849352"/>
              <a:gd name="connsiteY324-4650" fmla="*/ 2167467 h 5327619"/>
              <a:gd name="connsiteX325-4651" fmla="*/ 3294610 w 5849352"/>
              <a:gd name="connsiteY325-4652" fmla="*/ 2150533 h 5327619"/>
              <a:gd name="connsiteX326-4653" fmla="*/ 3243810 w 5849352"/>
              <a:gd name="connsiteY326-4654" fmla="*/ 2125133 h 5327619"/>
              <a:gd name="connsiteX327-4655" fmla="*/ 3252277 w 5849352"/>
              <a:gd name="connsiteY327-4656" fmla="*/ 2091267 h 5327619"/>
              <a:gd name="connsiteX328-4657" fmla="*/ 3218410 w 5849352"/>
              <a:gd name="connsiteY328-4658" fmla="*/ 2082800 h 5327619"/>
              <a:gd name="connsiteX329-4659" fmla="*/ 3193010 w 5849352"/>
              <a:gd name="connsiteY329-4660" fmla="*/ 2032000 h 5327619"/>
              <a:gd name="connsiteX330-4661" fmla="*/ 3176077 w 5849352"/>
              <a:gd name="connsiteY330-4662" fmla="*/ 1998133 h 5327619"/>
              <a:gd name="connsiteX331-4663" fmla="*/ 3167610 w 5849352"/>
              <a:gd name="connsiteY331-4664" fmla="*/ 1972733 h 5327619"/>
              <a:gd name="connsiteX332-4665" fmla="*/ 3142210 w 5849352"/>
              <a:gd name="connsiteY332-4666" fmla="*/ 1955800 h 5327619"/>
              <a:gd name="connsiteX333-4667" fmla="*/ 3116810 w 5849352"/>
              <a:gd name="connsiteY333-4668" fmla="*/ 1930400 h 5327619"/>
              <a:gd name="connsiteX334-4669" fmla="*/ 3082943 w 5849352"/>
              <a:gd name="connsiteY334-4670" fmla="*/ 1854200 h 5327619"/>
              <a:gd name="connsiteX335-4671" fmla="*/ 3066010 w 5849352"/>
              <a:gd name="connsiteY335-4672" fmla="*/ 1828800 h 5327619"/>
              <a:gd name="connsiteX336-4673" fmla="*/ 3057543 w 5849352"/>
              <a:gd name="connsiteY336-4674" fmla="*/ 1794933 h 5327619"/>
              <a:gd name="connsiteX337-4675" fmla="*/ 2972877 w 5849352"/>
              <a:gd name="connsiteY337-4676" fmla="*/ 1727200 h 5327619"/>
              <a:gd name="connsiteX338-4677" fmla="*/ 2947477 w 5849352"/>
              <a:gd name="connsiteY338-4678" fmla="*/ 1710267 h 5327619"/>
              <a:gd name="connsiteX339-4679" fmla="*/ 2828943 w 5849352"/>
              <a:gd name="connsiteY339-4680" fmla="*/ 1667933 h 5327619"/>
              <a:gd name="connsiteX340-4681" fmla="*/ 2803543 w 5849352"/>
              <a:gd name="connsiteY340-4682" fmla="*/ 1676400 h 5327619"/>
              <a:gd name="connsiteX341-4683" fmla="*/ 2795077 w 5849352"/>
              <a:gd name="connsiteY341-4684" fmla="*/ 1727200 h 5327619"/>
              <a:gd name="connsiteX342-4685" fmla="*/ 2786610 w 5849352"/>
              <a:gd name="connsiteY342-4686" fmla="*/ 1752600 h 5327619"/>
              <a:gd name="connsiteX343-4687" fmla="*/ 2744277 w 5849352"/>
              <a:gd name="connsiteY343-4688" fmla="*/ 1794933 h 5327619"/>
              <a:gd name="connsiteX344-4689" fmla="*/ 2718877 w 5849352"/>
              <a:gd name="connsiteY344-4690" fmla="*/ 1845733 h 5327619"/>
              <a:gd name="connsiteX345-4691" fmla="*/ 2693477 w 5849352"/>
              <a:gd name="connsiteY345-4692" fmla="*/ 1921933 h 5327619"/>
              <a:gd name="connsiteX346-4693" fmla="*/ 2685010 w 5849352"/>
              <a:gd name="connsiteY346-4694" fmla="*/ 1947333 h 5327619"/>
              <a:gd name="connsiteX347-4695" fmla="*/ 2651143 w 5849352"/>
              <a:gd name="connsiteY347-4696" fmla="*/ 1955800 h 5327619"/>
              <a:gd name="connsiteX348-4697" fmla="*/ 2591877 w 5849352"/>
              <a:gd name="connsiteY348-4698" fmla="*/ 1947333 h 5327619"/>
              <a:gd name="connsiteX349-4699" fmla="*/ 2566477 w 5849352"/>
              <a:gd name="connsiteY349-4700" fmla="*/ 1938867 h 5327619"/>
              <a:gd name="connsiteX350-4701" fmla="*/ 2549543 w 5849352"/>
              <a:gd name="connsiteY350-4702" fmla="*/ 1913467 h 5327619"/>
              <a:gd name="connsiteX351-4703" fmla="*/ 2558010 w 5849352"/>
              <a:gd name="connsiteY351-4704" fmla="*/ 1888067 h 5327619"/>
              <a:gd name="connsiteX352-4705" fmla="*/ 2532610 w 5849352"/>
              <a:gd name="connsiteY352-4706" fmla="*/ 1794933 h 5327619"/>
              <a:gd name="connsiteX353-4707" fmla="*/ 2507210 w 5849352"/>
              <a:gd name="connsiteY353-4708" fmla="*/ 1786467 h 5327619"/>
              <a:gd name="connsiteX354-4709" fmla="*/ 2498743 w 5849352"/>
              <a:gd name="connsiteY354-4710" fmla="*/ 1761067 h 5327619"/>
              <a:gd name="connsiteX355-4711" fmla="*/ 2447943 w 5849352"/>
              <a:gd name="connsiteY355-4712" fmla="*/ 1701800 h 5327619"/>
              <a:gd name="connsiteX356-4713" fmla="*/ 2431010 w 5849352"/>
              <a:gd name="connsiteY356-4714" fmla="*/ 1676400 h 5327619"/>
              <a:gd name="connsiteX357-4715" fmla="*/ 2422543 w 5849352"/>
              <a:gd name="connsiteY357-4716" fmla="*/ 1634067 h 5327619"/>
              <a:gd name="connsiteX358-4717" fmla="*/ 2414077 w 5849352"/>
              <a:gd name="connsiteY358-4718" fmla="*/ 1608667 h 5327619"/>
              <a:gd name="connsiteX359-4719" fmla="*/ 2278610 w 5849352"/>
              <a:gd name="connsiteY359-4720" fmla="*/ 1583267 h 5327619"/>
              <a:gd name="connsiteX360-4721" fmla="*/ 2287077 w 5849352"/>
              <a:gd name="connsiteY360-4722" fmla="*/ 1540933 h 5327619"/>
              <a:gd name="connsiteX361-4723" fmla="*/ 2320943 w 5849352"/>
              <a:gd name="connsiteY361-4724" fmla="*/ 1490133 h 5327619"/>
              <a:gd name="connsiteX362-4725" fmla="*/ 2304010 w 5849352"/>
              <a:gd name="connsiteY362-4726" fmla="*/ 1405467 h 5327619"/>
              <a:gd name="connsiteX363-4727" fmla="*/ 2278610 w 5849352"/>
              <a:gd name="connsiteY363-4728" fmla="*/ 1388533 h 5327619"/>
              <a:gd name="connsiteX364-4729" fmla="*/ 2253210 w 5849352"/>
              <a:gd name="connsiteY364-4730" fmla="*/ 1320800 h 5327619"/>
              <a:gd name="connsiteX365-4731" fmla="*/ 2227810 w 5849352"/>
              <a:gd name="connsiteY365-4732" fmla="*/ 1303867 h 5327619"/>
              <a:gd name="connsiteX366-4733" fmla="*/ 2210877 w 5849352"/>
              <a:gd name="connsiteY366-4734" fmla="*/ 1253067 h 5327619"/>
              <a:gd name="connsiteX367-4735" fmla="*/ 2202410 w 5849352"/>
              <a:gd name="connsiteY367-4736" fmla="*/ 1227667 h 5327619"/>
              <a:gd name="connsiteX368-4737" fmla="*/ 2193943 w 5849352"/>
              <a:gd name="connsiteY368-4738" fmla="*/ 1193800 h 5327619"/>
              <a:gd name="connsiteX369-4739" fmla="*/ 2177010 w 5849352"/>
              <a:gd name="connsiteY369-4740" fmla="*/ 1143000 h 5327619"/>
              <a:gd name="connsiteX370-4741" fmla="*/ 2168543 w 5849352"/>
              <a:gd name="connsiteY370-4742" fmla="*/ 1092200 h 5327619"/>
              <a:gd name="connsiteX371-4743" fmla="*/ 2160077 w 5849352"/>
              <a:gd name="connsiteY371-4744" fmla="*/ 1058333 h 5327619"/>
              <a:gd name="connsiteX372-4745" fmla="*/ 1321877 w 5849352"/>
              <a:gd name="connsiteY372-4746" fmla="*/ 524933 h 5327619"/>
              <a:gd name="connsiteX373-4747" fmla="*/ 653010 w 5849352"/>
              <a:gd name="connsiteY373-4748" fmla="*/ 211667 h 5327619"/>
              <a:gd name="connsiteX374-4749" fmla="*/ 9543 w 5849352"/>
              <a:gd name="connsiteY374-4750" fmla="*/ 0 h 5327619"/>
              <a:gd name="connsiteX375-4751" fmla="*/ 119610 w 5849352"/>
              <a:gd name="connsiteY375-4752" fmla="*/ 118533 h 5327619"/>
              <a:gd name="connsiteX376-4753" fmla="*/ 221210 w 5849352"/>
              <a:gd name="connsiteY376-4754" fmla="*/ 177800 h 5327619"/>
              <a:gd name="connsiteX377-4755" fmla="*/ 246610 w 5849352"/>
              <a:gd name="connsiteY377-4756" fmla="*/ 194733 h 5327619"/>
              <a:gd name="connsiteX378-4757" fmla="*/ 322810 w 5849352"/>
              <a:gd name="connsiteY378-4758" fmla="*/ 254000 h 5327619"/>
              <a:gd name="connsiteX379-4759" fmla="*/ 390543 w 5849352"/>
              <a:gd name="connsiteY379-4760" fmla="*/ 313267 h 5327619"/>
              <a:gd name="connsiteX380-4761" fmla="*/ 475210 w 5849352"/>
              <a:gd name="connsiteY380-4762" fmla="*/ 381000 h 5327619"/>
              <a:gd name="connsiteX381-4763" fmla="*/ 534477 w 5849352"/>
              <a:gd name="connsiteY381-4764" fmla="*/ 414867 h 5327619"/>
              <a:gd name="connsiteX382-4765" fmla="*/ 686877 w 5849352"/>
              <a:gd name="connsiteY382-4766" fmla="*/ 482600 h 5327619"/>
              <a:gd name="connsiteX383-4767" fmla="*/ 746143 w 5849352"/>
              <a:gd name="connsiteY383-4768" fmla="*/ 508000 h 5327619"/>
              <a:gd name="connsiteX384-4769" fmla="*/ 873143 w 5849352"/>
              <a:gd name="connsiteY384-4770" fmla="*/ 567267 h 5327619"/>
              <a:gd name="connsiteX385-4771" fmla="*/ 966277 w 5849352"/>
              <a:gd name="connsiteY385-4772" fmla="*/ 601133 h 5327619"/>
              <a:gd name="connsiteX386-4773" fmla="*/ 1017077 w 5849352"/>
              <a:gd name="connsiteY386-4774" fmla="*/ 626533 h 5327619"/>
              <a:gd name="connsiteX387-4775" fmla="*/ 1093277 w 5849352"/>
              <a:gd name="connsiteY387-4776" fmla="*/ 651933 h 5327619"/>
              <a:gd name="connsiteX388-4777" fmla="*/ 1161010 w 5849352"/>
              <a:gd name="connsiteY388-4778" fmla="*/ 677333 h 5327619"/>
              <a:gd name="connsiteX389-4779" fmla="*/ 1262610 w 5849352"/>
              <a:gd name="connsiteY389-4780" fmla="*/ 719667 h 5327619"/>
              <a:gd name="connsiteX390-4781" fmla="*/ 1423477 w 5849352"/>
              <a:gd name="connsiteY390-4782" fmla="*/ 736600 h 5327619"/>
              <a:gd name="connsiteX391-4783" fmla="*/ 1474277 w 5849352"/>
              <a:gd name="connsiteY391-4784" fmla="*/ 745067 h 5327619"/>
              <a:gd name="connsiteX392-4785" fmla="*/ 1575877 w 5849352"/>
              <a:gd name="connsiteY392-4786" fmla="*/ 753533 h 5327619"/>
              <a:gd name="connsiteX393-4787" fmla="*/ 1609743 w 5849352"/>
              <a:gd name="connsiteY393-4788" fmla="*/ 770467 h 5327619"/>
              <a:gd name="connsiteX394-4789" fmla="*/ 1643610 w 5849352"/>
              <a:gd name="connsiteY394-4790" fmla="*/ 778933 h 5327619"/>
              <a:gd name="connsiteX395-4791" fmla="*/ 2092343 w 5849352"/>
              <a:gd name="connsiteY395-4792" fmla="*/ 905933 h 5327619"/>
              <a:gd name="connsiteX396-4793" fmla="*/ 2109277 w 5849352"/>
              <a:gd name="connsiteY396-4794" fmla="*/ 939800 h 5327619"/>
              <a:gd name="connsiteX0-4795" fmla="*/ 2092343 w 5849352"/>
              <a:gd name="connsiteY0-4796" fmla="*/ 905933 h 5327619"/>
              <a:gd name="connsiteX1-4797" fmla="*/ 2109277 w 5849352"/>
              <a:gd name="connsiteY1-4798" fmla="*/ 939800 h 5327619"/>
              <a:gd name="connsiteX2-4799" fmla="*/ 2117743 w 5849352"/>
              <a:gd name="connsiteY2-4800" fmla="*/ 897467 h 5327619"/>
              <a:gd name="connsiteX3-4801" fmla="*/ 2100810 w 5849352"/>
              <a:gd name="connsiteY3-4802" fmla="*/ 880533 h 5327619"/>
              <a:gd name="connsiteX4-4803" fmla="*/ 2066943 w 5849352"/>
              <a:gd name="connsiteY4-4804" fmla="*/ 804333 h 5327619"/>
              <a:gd name="connsiteX5-4805" fmla="*/ 2058477 w 5849352"/>
              <a:gd name="connsiteY5-4806" fmla="*/ 778933 h 5327619"/>
              <a:gd name="connsiteX6-4807" fmla="*/ 1990743 w 5849352"/>
              <a:gd name="connsiteY6-4808" fmla="*/ 719667 h 5327619"/>
              <a:gd name="connsiteX7-4809" fmla="*/ 1897610 w 5849352"/>
              <a:gd name="connsiteY7-4810" fmla="*/ 694267 h 5327619"/>
              <a:gd name="connsiteX8-4811" fmla="*/ 1872210 w 5849352"/>
              <a:gd name="connsiteY8-4812" fmla="*/ 685800 h 5327619"/>
              <a:gd name="connsiteX9-4813" fmla="*/ 1846810 w 5849352"/>
              <a:gd name="connsiteY9-4814" fmla="*/ 660400 h 5327619"/>
              <a:gd name="connsiteX10-4815" fmla="*/ 1838343 w 5849352"/>
              <a:gd name="connsiteY10-4816" fmla="*/ 635000 h 5327619"/>
              <a:gd name="connsiteX11-4817" fmla="*/ 1863743 w 5849352"/>
              <a:gd name="connsiteY11-4818" fmla="*/ 499533 h 5327619"/>
              <a:gd name="connsiteX12-4819" fmla="*/ 1855277 w 5849352"/>
              <a:gd name="connsiteY12-4820" fmla="*/ 448733 h 5327619"/>
              <a:gd name="connsiteX13-4821" fmla="*/ 1812943 w 5849352"/>
              <a:gd name="connsiteY13-4822" fmla="*/ 423333 h 5327619"/>
              <a:gd name="connsiteX14-4823" fmla="*/ 1787543 w 5849352"/>
              <a:gd name="connsiteY14-4824" fmla="*/ 406400 h 5327619"/>
              <a:gd name="connsiteX15-4825" fmla="*/ 1779077 w 5849352"/>
              <a:gd name="connsiteY15-4826" fmla="*/ 304800 h 5327619"/>
              <a:gd name="connsiteX16-4827" fmla="*/ 1787543 w 5849352"/>
              <a:gd name="connsiteY16-4828" fmla="*/ 254000 h 5327619"/>
              <a:gd name="connsiteX17-4829" fmla="*/ 1931477 w 5849352"/>
              <a:gd name="connsiteY17-4830" fmla="*/ 270933 h 5327619"/>
              <a:gd name="connsiteX18-4831" fmla="*/ 1948410 w 5849352"/>
              <a:gd name="connsiteY18-4832" fmla="*/ 287867 h 5327619"/>
              <a:gd name="connsiteX19-4833" fmla="*/ 2083877 w 5849352"/>
              <a:gd name="connsiteY19-4834" fmla="*/ 262467 h 5327619"/>
              <a:gd name="connsiteX20-4835" fmla="*/ 2117743 w 5849352"/>
              <a:gd name="connsiteY20-4836" fmla="*/ 330200 h 5327619"/>
              <a:gd name="connsiteX21-4837" fmla="*/ 2143143 w 5849352"/>
              <a:gd name="connsiteY21-4838" fmla="*/ 338667 h 5327619"/>
              <a:gd name="connsiteX22-4839" fmla="*/ 2219343 w 5849352"/>
              <a:gd name="connsiteY22-4840" fmla="*/ 347133 h 5327619"/>
              <a:gd name="connsiteX23-4841" fmla="*/ 2261677 w 5849352"/>
              <a:gd name="connsiteY23-4842" fmla="*/ 381000 h 5327619"/>
              <a:gd name="connsiteX24-4843" fmla="*/ 2287077 w 5849352"/>
              <a:gd name="connsiteY24-4844" fmla="*/ 397933 h 5327619"/>
              <a:gd name="connsiteX25-4845" fmla="*/ 2447943 w 5849352"/>
              <a:gd name="connsiteY25-4846" fmla="*/ 389467 h 5327619"/>
              <a:gd name="connsiteX26-4847" fmla="*/ 2464877 w 5849352"/>
              <a:gd name="connsiteY26-4848" fmla="*/ 364067 h 5327619"/>
              <a:gd name="connsiteX27-4849" fmla="*/ 2693477 w 5849352"/>
              <a:gd name="connsiteY27-4850" fmla="*/ 381000 h 5327619"/>
              <a:gd name="connsiteX28-4851" fmla="*/ 2718877 w 5849352"/>
              <a:gd name="connsiteY28-4852" fmla="*/ 406400 h 5327619"/>
              <a:gd name="connsiteX29-4853" fmla="*/ 2803543 w 5849352"/>
              <a:gd name="connsiteY29-4854" fmla="*/ 406400 h 5327619"/>
              <a:gd name="connsiteX30-4855" fmla="*/ 2828943 w 5849352"/>
              <a:gd name="connsiteY30-4856" fmla="*/ 389467 h 5327619"/>
              <a:gd name="connsiteX31-4857" fmla="*/ 2939010 w 5849352"/>
              <a:gd name="connsiteY31-4858" fmla="*/ 372533 h 5327619"/>
              <a:gd name="connsiteX32-4859" fmla="*/ 2989810 w 5849352"/>
              <a:gd name="connsiteY32-4860" fmla="*/ 347133 h 5327619"/>
              <a:gd name="connsiteX33-4861" fmla="*/ 3040610 w 5849352"/>
              <a:gd name="connsiteY33-4862" fmla="*/ 355600 h 5327619"/>
              <a:gd name="connsiteX34-4863" fmla="*/ 3066010 w 5849352"/>
              <a:gd name="connsiteY34-4864" fmla="*/ 372533 h 5327619"/>
              <a:gd name="connsiteX35-4865" fmla="*/ 3167610 w 5849352"/>
              <a:gd name="connsiteY35-4866" fmla="*/ 372533 h 5327619"/>
              <a:gd name="connsiteX36-4867" fmla="*/ 3176077 w 5849352"/>
              <a:gd name="connsiteY36-4868" fmla="*/ 397933 h 5327619"/>
              <a:gd name="connsiteX37-4869" fmla="*/ 3167610 w 5849352"/>
              <a:gd name="connsiteY37-4870" fmla="*/ 431800 h 5327619"/>
              <a:gd name="connsiteX38-4871" fmla="*/ 3116810 w 5849352"/>
              <a:gd name="connsiteY38-4872" fmla="*/ 457200 h 5327619"/>
              <a:gd name="connsiteX39-4873" fmla="*/ 3091410 w 5849352"/>
              <a:gd name="connsiteY39-4874" fmla="*/ 474133 h 5327619"/>
              <a:gd name="connsiteX40-4875" fmla="*/ 3082943 w 5849352"/>
              <a:gd name="connsiteY40-4876" fmla="*/ 499533 h 5327619"/>
              <a:gd name="connsiteX41-4877" fmla="*/ 3091410 w 5849352"/>
              <a:gd name="connsiteY41-4878" fmla="*/ 711200 h 5327619"/>
              <a:gd name="connsiteX42-4879" fmla="*/ 3108343 w 5849352"/>
              <a:gd name="connsiteY42-4880" fmla="*/ 762000 h 5327619"/>
              <a:gd name="connsiteX43-4881" fmla="*/ 3116810 w 5849352"/>
              <a:gd name="connsiteY43-4882" fmla="*/ 787400 h 5327619"/>
              <a:gd name="connsiteX44-4883" fmla="*/ 3133743 w 5849352"/>
              <a:gd name="connsiteY44-4884" fmla="*/ 812800 h 5327619"/>
              <a:gd name="connsiteX45-4885" fmla="*/ 3142210 w 5849352"/>
              <a:gd name="connsiteY45-4886" fmla="*/ 838200 h 5327619"/>
              <a:gd name="connsiteX46-4887" fmla="*/ 3193010 w 5849352"/>
              <a:gd name="connsiteY46-4888" fmla="*/ 889000 h 5327619"/>
              <a:gd name="connsiteX47-4889" fmla="*/ 3218410 w 5849352"/>
              <a:gd name="connsiteY47-4890" fmla="*/ 914400 h 5327619"/>
              <a:gd name="connsiteX48-4891" fmla="*/ 3252277 w 5849352"/>
              <a:gd name="connsiteY48-4892" fmla="*/ 922867 h 5327619"/>
              <a:gd name="connsiteX49-4893" fmla="*/ 3277677 w 5849352"/>
              <a:gd name="connsiteY49-4894" fmla="*/ 948267 h 5327619"/>
              <a:gd name="connsiteX50-4895" fmla="*/ 3328477 w 5849352"/>
              <a:gd name="connsiteY50-4896" fmla="*/ 982133 h 5327619"/>
              <a:gd name="connsiteX51-4897" fmla="*/ 3370810 w 5849352"/>
              <a:gd name="connsiteY51-4898" fmla="*/ 1024467 h 5327619"/>
              <a:gd name="connsiteX52-4899" fmla="*/ 3430077 w 5849352"/>
              <a:gd name="connsiteY52-4900" fmla="*/ 1075267 h 5327619"/>
              <a:gd name="connsiteX53-4901" fmla="*/ 3480877 w 5849352"/>
              <a:gd name="connsiteY53-4902" fmla="*/ 1109133 h 5327619"/>
              <a:gd name="connsiteX54-4903" fmla="*/ 3548610 w 5849352"/>
              <a:gd name="connsiteY54-4904" fmla="*/ 1159933 h 5327619"/>
              <a:gd name="connsiteX55-4905" fmla="*/ 3574010 w 5849352"/>
              <a:gd name="connsiteY55-4906" fmla="*/ 1168400 h 5327619"/>
              <a:gd name="connsiteX56-4907" fmla="*/ 3599410 w 5849352"/>
              <a:gd name="connsiteY56-4908" fmla="*/ 1185333 h 5327619"/>
              <a:gd name="connsiteX57-4909" fmla="*/ 3667143 w 5849352"/>
              <a:gd name="connsiteY57-4910" fmla="*/ 1202267 h 5327619"/>
              <a:gd name="connsiteX58-4911" fmla="*/ 3692543 w 5849352"/>
              <a:gd name="connsiteY58-4912" fmla="*/ 1219200 h 5327619"/>
              <a:gd name="connsiteX59-4913" fmla="*/ 3709477 w 5849352"/>
              <a:gd name="connsiteY59-4914" fmla="*/ 1270000 h 5327619"/>
              <a:gd name="connsiteX60-4915" fmla="*/ 3726410 w 5849352"/>
              <a:gd name="connsiteY60-4916" fmla="*/ 1295400 h 5327619"/>
              <a:gd name="connsiteX61-4917" fmla="*/ 3743343 w 5849352"/>
              <a:gd name="connsiteY61-4918" fmla="*/ 1354667 h 5327619"/>
              <a:gd name="connsiteX62-4919" fmla="*/ 3760277 w 5849352"/>
              <a:gd name="connsiteY62-4920" fmla="*/ 1405467 h 5327619"/>
              <a:gd name="connsiteX63-4921" fmla="*/ 3768743 w 5849352"/>
              <a:gd name="connsiteY63-4922" fmla="*/ 1447800 h 5327619"/>
              <a:gd name="connsiteX64-4923" fmla="*/ 3777210 w 5849352"/>
              <a:gd name="connsiteY64-4924" fmla="*/ 1473200 h 5327619"/>
              <a:gd name="connsiteX65-4925" fmla="*/ 3785677 w 5849352"/>
              <a:gd name="connsiteY65-4926" fmla="*/ 1507067 h 5327619"/>
              <a:gd name="connsiteX66-4927" fmla="*/ 3811077 w 5849352"/>
              <a:gd name="connsiteY66-4928" fmla="*/ 1583267 h 5327619"/>
              <a:gd name="connsiteX67-4929" fmla="*/ 3819543 w 5849352"/>
              <a:gd name="connsiteY67-4930" fmla="*/ 1608667 h 5327619"/>
              <a:gd name="connsiteX68-4931" fmla="*/ 3828010 w 5849352"/>
              <a:gd name="connsiteY68-4932" fmla="*/ 1659467 h 5327619"/>
              <a:gd name="connsiteX69-4933" fmla="*/ 3861877 w 5849352"/>
              <a:gd name="connsiteY69-4934" fmla="*/ 1701800 h 5327619"/>
              <a:gd name="connsiteX70-4935" fmla="*/ 3878810 w 5849352"/>
              <a:gd name="connsiteY70-4936" fmla="*/ 1752600 h 5327619"/>
              <a:gd name="connsiteX71-4937" fmla="*/ 3887277 w 5849352"/>
              <a:gd name="connsiteY71-4938" fmla="*/ 1786467 h 5327619"/>
              <a:gd name="connsiteX72-4939" fmla="*/ 3904210 w 5849352"/>
              <a:gd name="connsiteY72-4940" fmla="*/ 1811867 h 5327619"/>
              <a:gd name="connsiteX73-4941" fmla="*/ 3912677 w 5849352"/>
              <a:gd name="connsiteY73-4942" fmla="*/ 1837267 h 5327619"/>
              <a:gd name="connsiteX74-4943" fmla="*/ 3946543 w 5849352"/>
              <a:gd name="connsiteY74-4944" fmla="*/ 1888067 h 5327619"/>
              <a:gd name="connsiteX75-4945" fmla="*/ 3963477 w 5849352"/>
              <a:gd name="connsiteY75-4946" fmla="*/ 1913467 h 5327619"/>
              <a:gd name="connsiteX76-4947" fmla="*/ 3988877 w 5849352"/>
              <a:gd name="connsiteY76-4948" fmla="*/ 1930400 h 5327619"/>
              <a:gd name="connsiteX77-4949" fmla="*/ 4014277 w 5849352"/>
              <a:gd name="connsiteY77-4950" fmla="*/ 1955800 h 5327619"/>
              <a:gd name="connsiteX78-4951" fmla="*/ 4065077 w 5849352"/>
              <a:gd name="connsiteY78-4952" fmla="*/ 1981200 h 5327619"/>
              <a:gd name="connsiteX79-4953" fmla="*/ 4090477 w 5849352"/>
              <a:gd name="connsiteY79-4954" fmla="*/ 1964267 h 5327619"/>
              <a:gd name="connsiteX80-4955" fmla="*/ 4115877 w 5849352"/>
              <a:gd name="connsiteY80-4956" fmla="*/ 1972733 h 5327619"/>
              <a:gd name="connsiteX81-4957" fmla="*/ 4166677 w 5849352"/>
              <a:gd name="connsiteY81-4958" fmla="*/ 2015067 h 5327619"/>
              <a:gd name="connsiteX82-4959" fmla="*/ 4175143 w 5849352"/>
              <a:gd name="connsiteY82-4960" fmla="*/ 2048933 h 5327619"/>
              <a:gd name="connsiteX83-4961" fmla="*/ 4217477 w 5849352"/>
              <a:gd name="connsiteY83-4962" fmla="*/ 2091267 h 5327619"/>
              <a:gd name="connsiteX84-4963" fmla="*/ 4242877 w 5849352"/>
              <a:gd name="connsiteY84-4964" fmla="*/ 2116667 h 5327619"/>
              <a:gd name="connsiteX85-4965" fmla="*/ 4344477 w 5849352"/>
              <a:gd name="connsiteY85-4966" fmla="*/ 2133600 h 5327619"/>
              <a:gd name="connsiteX86-4967" fmla="*/ 4369877 w 5849352"/>
              <a:gd name="connsiteY86-4968" fmla="*/ 2159000 h 5327619"/>
              <a:gd name="connsiteX87-4969" fmla="*/ 4395277 w 5849352"/>
              <a:gd name="connsiteY87-4970" fmla="*/ 2167467 h 5327619"/>
              <a:gd name="connsiteX88-4971" fmla="*/ 4522277 w 5849352"/>
              <a:gd name="connsiteY88-4972" fmla="*/ 2184400 h 5327619"/>
              <a:gd name="connsiteX89-4973" fmla="*/ 4547677 w 5849352"/>
              <a:gd name="connsiteY89-4974" fmla="*/ 2209800 h 5327619"/>
              <a:gd name="connsiteX90-4975" fmla="*/ 4615410 w 5849352"/>
              <a:gd name="connsiteY90-4976" fmla="*/ 2226733 h 5327619"/>
              <a:gd name="connsiteX91-4977" fmla="*/ 4683143 w 5849352"/>
              <a:gd name="connsiteY91-4978" fmla="*/ 2218267 h 5327619"/>
              <a:gd name="connsiteX92-4979" fmla="*/ 4784743 w 5849352"/>
              <a:gd name="connsiteY92-4980" fmla="*/ 2209800 h 5327619"/>
              <a:gd name="connsiteX93-4981" fmla="*/ 4818610 w 5849352"/>
              <a:gd name="connsiteY93-4982" fmla="*/ 2192867 h 5327619"/>
              <a:gd name="connsiteX94-4983" fmla="*/ 4844010 w 5849352"/>
              <a:gd name="connsiteY94-4984" fmla="*/ 2201333 h 5327619"/>
              <a:gd name="connsiteX95-4985" fmla="*/ 4894810 w 5849352"/>
              <a:gd name="connsiteY95-4986" fmla="*/ 2260600 h 5327619"/>
              <a:gd name="connsiteX96-4987" fmla="*/ 4877877 w 5849352"/>
              <a:gd name="connsiteY96-4988" fmla="*/ 2286000 h 5327619"/>
              <a:gd name="connsiteX97-4989" fmla="*/ 4852477 w 5849352"/>
              <a:gd name="connsiteY97-4990" fmla="*/ 2294467 h 5327619"/>
              <a:gd name="connsiteX98-4991" fmla="*/ 4835543 w 5849352"/>
              <a:gd name="connsiteY98-4992" fmla="*/ 2311400 h 5327619"/>
              <a:gd name="connsiteX99-4993" fmla="*/ 4793210 w 5849352"/>
              <a:gd name="connsiteY99-4994" fmla="*/ 2387600 h 5327619"/>
              <a:gd name="connsiteX100-4995" fmla="*/ 4767810 w 5849352"/>
              <a:gd name="connsiteY100-4996" fmla="*/ 2404533 h 5327619"/>
              <a:gd name="connsiteX101-4997" fmla="*/ 4784743 w 5849352"/>
              <a:gd name="connsiteY101-4998" fmla="*/ 2429933 h 5327619"/>
              <a:gd name="connsiteX102-4999" fmla="*/ 4810143 w 5849352"/>
              <a:gd name="connsiteY102-5000" fmla="*/ 2438400 h 5327619"/>
              <a:gd name="connsiteX103-5001" fmla="*/ 4835543 w 5849352"/>
              <a:gd name="connsiteY103-5002" fmla="*/ 2455333 h 5327619"/>
              <a:gd name="connsiteX104-5003" fmla="*/ 4852477 w 5849352"/>
              <a:gd name="connsiteY104-5004" fmla="*/ 2472267 h 5327619"/>
              <a:gd name="connsiteX105-5005" fmla="*/ 4903277 w 5849352"/>
              <a:gd name="connsiteY105-5006" fmla="*/ 2489200 h 5327619"/>
              <a:gd name="connsiteX106-5007" fmla="*/ 4928677 w 5849352"/>
              <a:gd name="connsiteY106-5008" fmla="*/ 2497667 h 5327619"/>
              <a:gd name="connsiteX107-5009" fmla="*/ 4979477 w 5849352"/>
              <a:gd name="connsiteY107-5010" fmla="*/ 2523067 h 5327619"/>
              <a:gd name="connsiteX108-5011" fmla="*/ 5030277 w 5849352"/>
              <a:gd name="connsiteY108-5012" fmla="*/ 2548467 h 5327619"/>
              <a:gd name="connsiteX109-5013" fmla="*/ 5055677 w 5849352"/>
              <a:gd name="connsiteY109-5014" fmla="*/ 2573867 h 5327619"/>
              <a:gd name="connsiteX110-5015" fmla="*/ 5182677 w 5849352"/>
              <a:gd name="connsiteY110-5016" fmla="*/ 2599267 h 5327619"/>
              <a:gd name="connsiteX111-5017" fmla="*/ 5241943 w 5849352"/>
              <a:gd name="connsiteY111-5018" fmla="*/ 2616200 h 5327619"/>
              <a:gd name="connsiteX112-5019" fmla="*/ 5267343 w 5849352"/>
              <a:gd name="connsiteY112-5020" fmla="*/ 2624667 h 5327619"/>
              <a:gd name="connsiteX113-5021" fmla="*/ 5284277 w 5849352"/>
              <a:gd name="connsiteY113-5022" fmla="*/ 2641600 h 5327619"/>
              <a:gd name="connsiteX114-5023" fmla="*/ 5360477 w 5849352"/>
              <a:gd name="connsiteY114-5024" fmla="*/ 2683933 h 5327619"/>
              <a:gd name="connsiteX115-5025" fmla="*/ 5428210 w 5849352"/>
              <a:gd name="connsiteY115-5026" fmla="*/ 2692400 h 5327619"/>
              <a:gd name="connsiteX116-5027" fmla="*/ 5453610 w 5849352"/>
              <a:gd name="connsiteY116-5028" fmla="*/ 2717800 h 5327619"/>
              <a:gd name="connsiteX117-5029" fmla="*/ 5470543 w 5849352"/>
              <a:gd name="connsiteY117-5030" fmla="*/ 2743200 h 5327619"/>
              <a:gd name="connsiteX118-5031" fmla="*/ 5495943 w 5849352"/>
              <a:gd name="connsiteY118-5032" fmla="*/ 2760133 h 5327619"/>
              <a:gd name="connsiteX119-5033" fmla="*/ 5538277 w 5849352"/>
              <a:gd name="connsiteY119-5034" fmla="*/ 2802467 h 5327619"/>
              <a:gd name="connsiteX120-5035" fmla="*/ 5572143 w 5849352"/>
              <a:gd name="connsiteY120-5036" fmla="*/ 2810933 h 5327619"/>
              <a:gd name="connsiteX121-5037" fmla="*/ 5597543 w 5849352"/>
              <a:gd name="connsiteY121-5038" fmla="*/ 2827867 h 5327619"/>
              <a:gd name="connsiteX122-5039" fmla="*/ 5699143 w 5849352"/>
              <a:gd name="connsiteY122-5040" fmla="*/ 2844800 h 5327619"/>
              <a:gd name="connsiteX123-5041" fmla="*/ 5775343 w 5849352"/>
              <a:gd name="connsiteY123-5042" fmla="*/ 2904067 h 5327619"/>
              <a:gd name="connsiteX124-5043" fmla="*/ 5834610 w 5849352"/>
              <a:gd name="connsiteY124-5044" fmla="*/ 2921000 h 5327619"/>
              <a:gd name="connsiteX125-5045" fmla="*/ 5834610 w 5849352"/>
              <a:gd name="connsiteY125-5046" fmla="*/ 3115733 h 5327619"/>
              <a:gd name="connsiteX126-5047" fmla="*/ 5800743 w 5849352"/>
              <a:gd name="connsiteY126-5048" fmla="*/ 3200400 h 5327619"/>
              <a:gd name="connsiteX127-5049" fmla="*/ 5809210 w 5849352"/>
              <a:gd name="connsiteY127-5050" fmla="*/ 3285067 h 5327619"/>
              <a:gd name="connsiteX128-5051" fmla="*/ 5783810 w 5849352"/>
              <a:gd name="connsiteY128-5052" fmla="*/ 3276600 h 5327619"/>
              <a:gd name="connsiteX129-5053" fmla="*/ 5775343 w 5849352"/>
              <a:gd name="connsiteY129-5054" fmla="*/ 3251200 h 5327619"/>
              <a:gd name="connsiteX130-5055" fmla="*/ 5758410 w 5849352"/>
              <a:gd name="connsiteY130-5056" fmla="*/ 3225800 h 5327619"/>
              <a:gd name="connsiteX131-5057" fmla="*/ 5733010 w 5849352"/>
              <a:gd name="connsiteY131-5058" fmla="*/ 3175000 h 5327619"/>
              <a:gd name="connsiteX132-5059" fmla="*/ 5682210 w 5849352"/>
              <a:gd name="connsiteY132-5060" fmla="*/ 3149600 h 5327619"/>
              <a:gd name="connsiteX133-5061" fmla="*/ 5656810 w 5849352"/>
              <a:gd name="connsiteY133-5062" fmla="*/ 3132667 h 5327619"/>
              <a:gd name="connsiteX134-5063" fmla="*/ 5606010 w 5849352"/>
              <a:gd name="connsiteY134-5064" fmla="*/ 3115733 h 5327619"/>
              <a:gd name="connsiteX135-5065" fmla="*/ 5445143 w 5849352"/>
              <a:gd name="connsiteY135-5066" fmla="*/ 3098800 h 5327619"/>
              <a:gd name="connsiteX136-5067" fmla="*/ 5419743 w 5849352"/>
              <a:gd name="connsiteY136-5068" fmla="*/ 3073400 h 5327619"/>
              <a:gd name="connsiteX137-5069" fmla="*/ 5394343 w 5849352"/>
              <a:gd name="connsiteY137-5070" fmla="*/ 3056467 h 5327619"/>
              <a:gd name="connsiteX138-5071" fmla="*/ 5377410 w 5849352"/>
              <a:gd name="connsiteY138-5072" fmla="*/ 3031067 h 5327619"/>
              <a:gd name="connsiteX139-5073" fmla="*/ 5360477 w 5849352"/>
              <a:gd name="connsiteY139-5074" fmla="*/ 3014133 h 5327619"/>
              <a:gd name="connsiteX140-5075" fmla="*/ 5233477 w 5849352"/>
              <a:gd name="connsiteY140-5076" fmla="*/ 3022600 h 5327619"/>
              <a:gd name="connsiteX141-5077" fmla="*/ 5216543 w 5849352"/>
              <a:gd name="connsiteY141-5078" fmla="*/ 3039533 h 5327619"/>
              <a:gd name="connsiteX142-5079" fmla="*/ 5182677 w 5849352"/>
              <a:gd name="connsiteY142-5080" fmla="*/ 3107267 h 5327619"/>
              <a:gd name="connsiteX143-5081" fmla="*/ 5157277 w 5849352"/>
              <a:gd name="connsiteY143-5082" fmla="*/ 3158067 h 5327619"/>
              <a:gd name="connsiteX144-5083" fmla="*/ 5140343 w 5849352"/>
              <a:gd name="connsiteY144-5084" fmla="*/ 3225800 h 5327619"/>
              <a:gd name="connsiteX145-5085" fmla="*/ 5123410 w 5849352"/>
              <a:gd name="connsiteY145-5086" fmla="*/ 3251200 h 5327619"/>
              <a:gd name="connsiteX146-5087" fmla="*/ 5114943 w 5849352"/>
              <a:gd name="connsiteY146-5088" fmla="*/ 3285067 h 5327619"/>
              <a:gd name="connsiteX147-5089" fmla="*/ 5131877 w 5849352"/>
              <a:gd name="connsiteY147-5090" fmla="*/ 3352800 h 5327619"/>
              <a:gd name="connsiteX148-5091" fmla="*/ 5123410 w 5849352"/>
              <a:gd name="connsiteY148-5092" fmla="*/ 3395133 h 5327619"/>
              <a:gd name="connsiteX149-5093" fmla="*/ 5089543 w 5849352"/>
              <a:gd name="connsiteY149-5094" fmla="*/ 3437467 h 5327619"/>
              <a:gd name="connsiteX150-5095" fmla="*/ 5098010 w 5849352"/>
              <a:gd name="connsiteY150-5096" fmla="*/ 3496733 h 5327619"/>
              <a:gd name="connsiteX151-5097" fmla="*/ 5157277 w 5849352"/>
              <a:gd name="connsiteY151-5098" fmla="*/ 3539067 h 5327619"/>
              <a:gd name="connsiteX152-5099" fmla="*/ 5199610 w 5849352"/>
              <a:gd name="connsiteY152-5100" fmla="*/ 3547533 h 5327619"/>
              <a:gd name="connsiteX153-5101" fmla="*/ 5241943 w 5849352"/>
              <a:gd name="connsiteY153-5102" fmla="*/ 3581400 h 5327619"/>
              <a:gd name="connsiteX154-5103" fmla="*/ 5267343 w 5849352"/>
              <a:gd name="connsiteY154-5104" fmla="*/ 3572933 h 5327619"/>
              <a:gd name="connsiteX155-5105" fmla="*/ 5318143 w 5849352"/>
              <a:gd name="connsiteY155-5106" fmla="*/ 3564467 h 5327619"/>
              <a:gd name="connsiteX156-5107" fmla="*/ 5368943 w 5849352"/>
              <a:gd name="connsiteY156-5108" fmla="*/ 3598333 h 5327619"/>
              <a:gd name="connsiteX157-5109" fmla="*/ 5411277 w 5849352"/>
              <a:gd name="connsiteY157-5110" fmla="*/ 3666067 h 5327619"/>
              <a:gd name="connsiteX158-5111" fmla="*/ 5428210 w 5849352"/>
              <a:gd name="connsiteY158-5112" fmla="*/ 3835400 h 5327619"/>
              <a:gd name="connsiteX159-5113" fmla="*/ 5436677 w 5849352"/>
              <a:gd name="connsiteY159-5114" fmla="*/ 3860800 h 5327619"/>
              <a:gd name="connsiteX160-5115" fmla="*/ 5301210 w 5849352"/>
              <a:gd name="connsiteY160-5116" fmla="*/ 3920067 h 5327619"/>
              <a:gd name="connsiteX161-5117" fmla="*/ 5275810 w 5849352"/>
              <a:gd name="connsiteY161-5118" fmla="*/ 3937000 h 5327619"/>
              <a:gd name="connsiteX162-5119" fmla="*/ 5216543 w 5849352"/>
              <a:gd name="connsiteY162-5120" fmla="*/ 3970867 h 5327619"/>
              <a:gd name="connsiteX163-5121" fmla="*/ 5199610 w 5849352"/>
              <a:gd name="connsiteY163-5122" fmla="*/ 3996267 h 5327619"/>
              <a:gd name="connsiteX164-5123" fmla="*/ 5174210 w 5849352"/>
              <a:gd name="connsiteY164-5124" fmla="*/ 4021667 h 5327619"/>
              <a:gd name="connsiteX165-5125" fmla="*/ 5165743 w 5849352"/>
              <a:gd name="connsiteY165-5126" fmla="*/ 4047067 h 5327619"/>
              <a:gd name="connsiteX166-5127" fmla="*/ 5157277 w 5849352"/>
              <a:gd name="connsiteY166-5128" fmla="*/ 4241800 h 5327619"/>
              <a:gd name="connsiteX167-5129" fmla="*/ 5106477 w 5849352"/>
              <a:gd name="connsiteY167-5130" fmla="*/ 4275667 h 5327619"/>
              <a:gd name="connsiteX168-5131" fmla="*/ 5089543 w 5849352"/>
              <a:gd name="connsiteY168-5132" fmla="*/ 4292600 h 5327619"/>
              <a:gd name="connsiteX169-5133" fmla="*/ 5123410 w 5849352"/>
              <a:gd name="connsiteY169-5134" fmla="*/ 4301067 h 5327619"/>
              <a:gd name="connsiteX170-5135" fmla="*/ 5089543 w 5849352"/>
              <a:gd name="connsiteY170-5136" fmla="*/ 4351867 h 5327619"/>
              <a:gd name="connsiteX171-5137" fmla="*/ 5038743 w 5849352"/>
              <a:gd name="connsiteY171-5138" fmla="*/ 4385733 h 5327619"/>
              <a:gd name="connsiteX172-5139" fmla="*/ 5021810 w 5849352"/>
              <a:gd name="connsiteY172-5140" fmla="*/ 4411133 h 5327619"/>
              <a:gd name="connsiteX173-5141" fmla="*/ 5004877 w 5849352"/>
              <a:gd name="connsiteY173-5142" fmla="*/ 4428067 h 5327619"/>
              <a:gd name="connsiteX174-5143" fmla="*/ 4987943 w 5849352"/>
              <a:gd name="connsiteY174-5144" fmla="*/ 4478867 h 5327619"/>
              <a:gd name="connsiteX175-5145" fmla="*/ 4971010 w 5849352"/>
              <a:gd name="connsiteY175-5146" fmla="*/ 4504267 h 5327619"/>
              <a:gd name="connsiteX176-5147" fmla="*/ 4962543 w 5849352"/>
              <a:gd name="connsiteY176-5148" fmla="*/ 4529667 h 5327619"/>
              <a:gd name="connsiteX177-5149" fmla="*/ 4928677 w 5849352"/>
              <a:gd name="connsiteY177-5150" fmla="*/ 4538133 h 5327619"/>
              <a:gd name="connsiteX178-5151" fmla="*/ 4860943 w 5849352"/>
              <a:gd name="connsiteY178-5152" fmla="*/ 4563533 h 5327619"/>
              <a:gd name="connsiteX179-5153" fmla="*/ 4784743 w 5849352"/>
              <a:gd name="connsiteY179-5154" fmla="*/ 4555067 h 5327619"/>
              <a:gd name="connsiteX180-5155" fmla="*/ 4767810 w 5849352"/>
              <a:gd name="connsiteY180-5156" fmla="*/ 4538133 h 5327619"/>
              <a:gd name="connsiteX181-5157" fmla="*/ 4750877 w 5849352"/>
              <a:gd name="connsiteY181-5158" fmla="*/ 4487333 h 5327619"/>
              <a:gd name="connsiteX182-5159" fmla="*/ 4733943 w 5849352"/>
              <a:gd name="connsiteY182-5160" fmla="*/ 4419600 h 5327619"/>
              <a:gd name="connsiteX183-5161" fmla="*/ 4683143 w 5849352"/>
              <a:gd name="connsiteY183-5162" fmla="*/ 4453467 h 5327619"/>
              <a:gd name="connsiteX184-5163" fmla="*/ 4632343 w 5849352"/>
              <a:gd name="connsiteY184-5164" fmla="*/ 4504267 h 5327619"/>
              <a:gd name="connsiteX185-5165" fmla="*/ 4615410 w 5849352"/>
              <a:gd name="connsiteY185-5166" fmla="*/ 4555067 h 5327619"/>
              <a:gd name="connsiteX186-5167" fmla="*/ 4581543 w 5849352"/>
              <a:gd name="connsiteY186-5168" fmla="*/ 4605867 h 5327619"/>
              <a:gd name="connsiteX187-5169" fmla="*/ 4564610 w 5849352"/>
              <a:gd name="connsiteY187-5170" fmla="*/ 4631267 h 5327619"/>
              <a:gd name="connsiteX188-5171" fmla="*/ 4547677 w 5849352"/>
              <a:gd name="connsiteY188-5172" fmla="*/ 4682067 h 5327619"/>
              <a:gd name="connsiteX189-5173" fmla="*/ 4505343 w 5849352"/>
              <a:gd name="connsiteY189-5174" fmla="*/ 4758267 h 5327619"/>
              <a:gd name="connsiteX190-5175" fmla="*/ 4513810 w 5849352"/>
              <a:gd name="connsiteY190-5176" fmla="*/ 4817533 h 5327619"/>
              <a:gd name="connsiteX191-5177" fmla="*/ 4522277 w 5849352"/>
              <a:gd name="connsiteY191-5178" fmla="*/ 4893733 h 5327619"/>
              <a:gd name="connsiteX192-5179" fmla="*/ 4556143 w 5849352"/>
              <a:gd name="connsiteY192-5180" fmla="*/ 4961467 h 5327619"/>
              <a:gd name="connsiteX193-5181" fmla="*/ 4598477 w 5849352"/>
              <a:gd name="connsiteY193-5182" fmla="*/ 4969933 h 5327619"/>
              <a:gd name="connsiteX194-5183" fmla="*/ 4573077 w 5849352"/>
              <a:gd name="connsiteY194-5184" fmla="*/ 5020733 h 5327619"/>
              <a:gd name="connsiteX195-5185" fmla="*/ 4581543 w 5849352"/>
              <a:gd name="connsiteY195-5186" fmla="*/ 5046133 h 5327619"/>
              <a:gd name="connsiteX196-5187" fmla="*/ 4623877 w 5849352"/>
              <a:gd name="connsiteY196-5188" fmla="*/ 5088467 h 5327619"/>
              <a:gd name="connsiteX197-5189" fmla="*/ 4564610 w 5849352"/>
              <a:gd name="connsiteY197-5190" fmla="*/ 5130800 h 5327619"/>
              <a:gd name="connsiteX198-5191" fmla="*/ 4539210 w 5849352"/>
              <a:gd name="connsiteY198-5192" fmla="*/ 5139267 h 5327619"/>
              <a:gd name="connsiteX199-5193" fmla="*/ 4547677 w 5849352"/>
              <a:gd name="connsiteY199-5194" fmla="*/ 5291667 h 5327619"/>
              <a:gd name="connsiteX200-5195" fmla="*/ 4539210 w 5849352"/>
              <a:gd name="connsiteY200-5196" fmla="*/ 5325533 h 5327619"/>
              <a:gd name="connsiteX201-5197" fmla="*/ 4479943 w 5849352"/>
              <a:gd name="connsiteY201-5198" fmla="*/ 5317067 h 5327619"/>
              <a:gd name="connsiteX202-5199" fmla="*/ 4420677 w 5849352"/>
              <a:gd name="connsiteY202-5200" fmla="*/ 5300133 h 5327619"/>
              <a:gd name="connsiteX203-5201" fmla="*/ 4352943 w 5849352"/>
              <a:gd name="connsiteY203-5202" fmla="*/ 5291667 h 5327619"/>
              <a:gd name="connsiteX204-5203" fmla="*/ 4268277 w 5849352"/>
              <a:gd name="connsiteY204-5204" fmla="*/ 5266267 h 5327619"/>
              <a:gd name="connsiteX205-5205" fmla="*/ 4234410 w 5849352"/>
              <a:gd name="connsiteY205-5206" fmla="*/ 5257800 h 5327619"/>
              <a:gd name="connsiteX206-5207" fmla="*/ 4217477 w 5849352"/>
              <a:gd name="connsiteY206-5208" fmla="*/ 5232400 h 5327619"/>
              <a:gd name="connsiteX207-5209" fmla="*/ 4175143 w 5849352"/>
              <a:gd name="connsiteY207-5210" fmla="*/ 5198533 h 5327619"/>
              <a:gd name="connsiteX208-5211" fmla="*/ 4158210 w 5849352"/>
              <a:gd name="connsiteY208-5212" fmla="*/ 5173133 h 5327619"/>
              <a:gd name="connsiteX209-5213" fmla="*/ 4082010 w 5849352"/>
              <a:gd name="connsiteY209-5214" fmla="*/ 5105400 h 5327619"/>
              <a:gd name="connsiteX210-5215" fmla="*/ 4031210 w 5849352"/>
              <a:gd name="connsiteY210-5216" fmla="*/ 5088467 h 5327619"/>
              <a:gd name="connsiteX211-5217" fmla="*/ 3980410 w 5849352"/>
              <a:gd name="connsiteY211-5218" fmla="*/ 5071533 h 5327619"/>
              <a:gd name="connsiteX212-5219" fmla="*/ 3955010 w 5849352"/>
              <a:gd name="connsiteY212-5220" fmla="*/ 5063067 h 5327619"/>
              <a:gd name="connsiteX213-5221" fmla="*/ 3921143 w 5849352"/>
              <a:gd name="connsiteY213-5222" fmla="*/ 5054600 h 5327619"/>
              <a:gd name="connsiteX214-5223" fmla="*/ 3861877 w 5849352"/>
              <a:gd name="connsiteY214-5224" fmla="*/ 5037667 h 5327619"/>
              <a:gd name="connsiteX215-5225" fmla="*/ 3785677 w 5849352"/>
              <a:gd name="connsiteY215-5226" fmla="*/ 4978400 h 5327619"/>
              <a:gd name="connsiteX216-5227" fmla="*/ 3751810 w 5849352"/>
              <a:gd name="connsiteY216-5228" fmla="*/ 4969933 h 5327619"/>
              <a:gd name="connsiteX217-5229" fmla="*/ 3701010 w 5849352"/>
              <a:gd name="connsiteY217-5230" fmla="*/ 4953000 h 5327619"/>
              <a:gd name="connsiteX218-5231" fmla="*/ 3667143 w 5849352"/>
              <a:gd name="connsiteY218-5232" fmla="*/ 4927600 h 5327619"/>
              <a:gd name="connsiteX219-5233" fmla="*/ 3633277 w 5849352"/>
              <a:gd name="connsiteY219-5234" fmla="*/ 4919133 h 5327619"/>
              <a:gd name="connsiteX220-5235" fmla="*/ 3565543 w 5849352"/>
              <a:gd name="connsiteY220-5236" fmla="*/ 4868333 h 5327619"/>
              <a:gd name="connsiteX221-5237" fmla="*/ 3506277 w 5849352"/>
              <a:gd name="connsiteY221-5238" fmla="*/ 4859867 h 5327619"/>
              <a:gd name="connsiteX222-5239" fmla="*/ 3480877 w 5849352"/>
              <a:gd name="connsiteY222-5240" fmla="*/ 4851400 h 5327619"/>
              <a:gd name="connsiteX223-5241" fmla="*/ 3463943 w 5849352"/>
              <a:gd name="connsiteY223-5242" fmla="*/ 4834467 h 5327619"/>
              <a:gd name="connsiteX224-5243" fmla="*/ 3404677 w 5849352"/>
              <a:gd name="connsiteY224-5244" fmla="*/ 4800600 h 5327619"/>
              <a:gd name="connsiteX225-5245" fmla="*/ 3362343 w 5849352"/>
              <a:gd name="connsiteY225-5246" fmla="*/ 4792133 h 5327619"/>
              <a:gd name="connsiteX226-5247" fmla="*/ 3303077 w 5849352"/>
              <a:gd name="connsiteY226-5248" fmla="*/ 4766733 h 5327619"/>
              <a:gd name="connsiteX227-5249" fmla="*/ 3286143 w 5849352"/>
              <a:gd name="connsiteY227-5250" fmla="*/ 4741333 h 5327619"/>
              <a:gd name="connsiteX228-5251" fmla="*/ 3235343 w 5849352"/>
              <a:gd name="connsiteY228-5252" fmla="*/ 4715933 h 5327619"/>
              <a:gd name="connsiteX229-5253" fmla="*/ 3218410 w 5849352"/>
              <a:gd name="connsiteY229-5254" fmla="*/ 4622800 h 5327619"/>
              <a:gd name="connsiteX230-5255" fmla="*/ 3226877 w 5849352"/>
              <a:gd name="connsiteY230-5256" fmla="*/ 4580467 h 5327619"/>
              <a:gd name="connsiteX231-5257" fmla="*/ 3277677 w 5849352"/>
              <a:gd name="connsiteY231-5258" fmla="*/ 4546600 h 5327619"/>
              <a:gd name="connsiteX232-5259" fmla="*/ 3320010 w 5849352"/>
              <a:gd name="connsiteY232-5260" fmla="*/ 4495800 h 5327619"/>
              <a:gd name="connsiteX233-5261" fmla="*/ 3345410 w 5849352"/>
              <a:gd name="connsiteY233-5262" fmla="*/ 4487333 h 5327619"/>
              <a:gd name="connsiteX234-5263" fmla="*/ 3387743 w 5849352"/>
              <a:gd name="connsiteY234-5264" fmla="*/ 4495800 h 5327619"/>
              <a:gd name="connsiteX235-5265" fmla="*/ 3396210 w 5849352"/>
              <a:gd name="connsiteY235-5266" fmla="*/ 4521200 h 5327619"/>
              <a:gd name="connsiteX236-5267" fmla="*/ 3430077 w 5849352"/>
              <a:gd name="connsiteY236-5268" fmla="*/ 4538133 h 5327619"/>
              <a:gd name="connsiteX237-5269" fmla="*/ 3506277 w 5849352"/>
              <a:gd name="connsiteY237-5270" fmla="*/ 4495800 h 5327619"/>
              <a:gd name="connsiteX238-5271" fmla="*/ 3531677 w 5849352"/>
              <a:gd name="connsiteY238-5272" fmla="*/ 4470400 h 5327619"/>
              <a:gd name="connsiteX239-5273" fmla="*/ 3540143 w 5849352"/>
              <a:gd name="connsiteY239-5274" fmla="*/ 4445000 h 5327619"/>
              <a:gd name="connsiteX240-5275" fmla="*/ 3590943 w 5849352"/>
              <a:gd name="connsiteY240-5276" fmla="*/ 4445000 h 5327619"/>
              <a:gd name="connsiteX241-5277" fmla="*/ 3633277 w 5849352"/>
              <a:gd name="connsiteY241-5278" fmla="*/ 4478867 h 5327619"/>
              <a:gd name="connsiteX242-5279" fmla="*/ 3658677 w 5849352"/>
              <a:gd name="connsiteY242-5280" fmla="*/ 4487333 h 5327619"/>
              <a:gd name="connsiteX243-5281" fmla="*/ 3692543 w 5849352"/>
              <a:gd name="connsiteY243-5282" fmla="*/ 4504267 h 5327619"/>
              <a:gd name="connsiteX244-5283" fmla="*/ 3717943 w 5849352"/>
              <a:gd name="connsiteY244-5284" fmla="*/ 4521200 h 5327619"/>
              <a:gd name="connsiteX245-5285" fmla="*/ 3751810 w 5849352"/>
              <a:gd name="connsiteY245-5286" fmla="*/ 4529667 h 5327619"/>
              <a:gd name="connsiteX246-5287" fmla="*/ 3777210 w 5849352"/>
              <a:gd name="connsiteY246-5288" fmla="*/ 4546600 h 5327619"/>
              <a:gd name="connsiteX247-5289" fmla="*/ 3878810 w 5849352"/>
              <a:gd name="connsiteY247-5290" fmla="*/ 4572000 h 5327619"/>
              <a:gd name="connsiteX248-5291" fmla="*/ 3946543 w 5849352"/>
              <a:gd name="connsiteY248-5292" fmla="*/ 4563533 h 5327619"/>
              <a:gd name="connsiteX249-5293" fmla="*/ 3980410 w 5849352"/>
              <a:gd name="connsiteY249-5294" fmla="*/ 4529667 h 5327619"/>
              <a:gd name="connsiteX250-5295" fmla="*/ 4234410 w 5849352"/>
              <a:gd name="connsiteY250-5296" fmla="*/ 4521200 h 5327619"/>
              <a:gd name="connsiteX251-5297" fmla="*/ 4259810 w 5849352"/>
              <a:gd name="connsiteY251-5298" fmla="*/ 4504267 h 5327619"/>
              <a:gd name="connsiteX252-5299" fmla="*/ 4293677 w 5849352"/>
              <a:gd name="connsiteY252-5300" fmla="*/ 4470400 h 5327619"/>
              <a:gd name="connsiteX253-5301" fmla="*/ 4488410 w 5849352"/>
              <a:gd name="connsiteY253-5302" fmla="*/ 4436533 h 5327619"/>
              <a:gd name="connsiteX254-5303" fmla="*/ 4530743 w 5849352"/>
              <a:gd name="connsiteY254-5304" fmla="*/ 4428067 h 5327619"/>
              <a:gd name="connsiteX255-5305" fmla="*/ 4547677 w 5849352"/>
              <a:gd name="connsiteY255-5306" fmla="*/ 4402667 h 5327619"/>
              <a:gd name="connsiteX256-5307" fmla="*/ 4573077 w 5849352"/>
              <a:gd name="connsiteY256-5308" fmla="*/ 4394200 h 5327619"/>
              <a:gd name="connsiteX257-5309" fmla="*/ 4649277 w 5849352"/>
              <a:gd name="connsiteY257-5310" fmla="*/ 4385733 h 5327619"/>
              <a:gd name="connsiteX258-5311" fmla="*/ 4759343 w 5849352"/>
              <a:gd name="connsiteY258-5312" fmla="*/ 4377267 h 5327619"/>
              <a:gd name="connsiteX259-5313" fmla="*/ 4793210 w 5849352"/>
              <a:gd name="connsiteY259-5314" fmla="*/ 4368800 h 5327619"/>
              <a:gd name="connsiteX260-5315" fmla="*/ 4844010 w 5849352"/>
              <a:gd name="connsiteY260-5316" fmla="*/ 4309533 h 5327619"/>
              <a:gd name="connsiteX261-5317" fmla="*/ 4852477 w 5849352"/>
              <a:gd name="connsiteY261-5318" fmla="*/ 4284133 h 5327619"/>
              <a:gd name="connsiteX262-5319" fmla="*/ 4835543 w 5849352"/>
              <a:gd name="connsiteY262-5320" fmla="*/ 4207933 h 5327619"/>
              <a:gd name="connsiteX263-5321" fmla="*/ 4810143 w 5849352"/>
              <a:gd name="connsiteY263-5322" fmla="*/ 4157133 h 5327619"/>
              <a:gd name="connsiteX264-5323" fmla="*/ 4818610 w 5849352"/>
              <a:gd name="connsiteY264-5324" fmla="*/ 4114800 h 5327619"/>
              <a:gd name="connsiteX265-5325" fmla="*/ 4844010 w 5849352"/>
              <a:gd name="connsiteY265-5326" fmla="*/ 4097867 h 5327619"/>
              <a:gd name="connsiteX266-5327" fmla="*/ 4928677 w 5849352"/>
              <a:gd name="connsiteY266-5328" fmla="*/ 4080933 h 5327619"/>
              <a:gd name="connsiteX267-5329" fmla="*/ 4954077 w 5849352"/>
              <a:gd name="connsiteY267-5330" fmla="*/ 4064000 h 5327619"/>
              <a:gd name="connsiteX268-5331" fmla="*/ 5004877 w 5849352"/>
              <a:gd name="connsiteY268-5332" fmla="*/ 4047067 h 5327619"/>
              <a:gd name="connsiteX269-5333" fmla="*/ 4996410 w 5849352"/>
              <a:gd name="connsiteY269-5334" fmla="*/ 3979333 h 5327619"/>
              <a:gd name="connsiteX270-5335" fmla="*/ 4971010 w 5849352"/>
              <a:gd name="connsiteY270-5336" fmla="*/ 3970867 h 5327619"/>
              <a:gd name="connsiteX271-5337" fmla="*/ 4937143 w 5849352"/>
              <a:gd name="connsiteY271-5338" fmla="*/ 3928533 h 5327619"/>
              <a:gd name="connsiteX272-5339" fmla="*/ 4911743 w 5849352"/>
              <a:gd name="connsiteY272-5340" fmla="*/ 3852333 h 5327619"/>
              <a:gd name="connsiteX273-5341" fmla="*/ 4903277 w 5849352"/>
              <a:gd name="connsiteY273-5342" fmla="*/ 3826933 h 5327619"/>
              <a:gd name="connsiteX274-5343" fmla="*/ 4894810 w 5849352"/>
              <a:gd name="connsiteY274-5344" fmla="*/ 3801533 h 5327619"/>
              <a:gd name="connsiteX275-5345" fmla="*/ 4877877 w 5849352"/>
              <a:gd name="connsiteY275-5346" fmla="*/ 3725333 h 5327619"/>
              <a:gd name="connsiteX276-5347" fmla="*/ 4835543 w 5849352"/>
              <a:gd name="connsiteY276-5348" fmla="*/ 3674533 h 5327619"/>
              <a:gd name="connsiteX277-5349" fmla="*/ 4810143 w 5849352"/>
              <a:gd name="connsiteY277-5350" fmla="*/ 3623733 h 5327619"/>
              <a:gd name="connsiteX278-5351" fmla="*/ 4793210 w 5849352"/>
              <a:gd name="connsiteY278-5352" fmla="*/ 3598333 h 5327619"/>
              <a:gd name="connsiteX279-5353" fmla="*/ 4776277 w 5849352"/>
              <a:gd name="connsiteY279-5354" fmla="*/ 3547533 h 5327619"/>
              <a:gd name="connsiteX280-5355" fmla="*/ 4767810 w 5849352"/>
              <a:gd name="connsiteY280-5356" fmla="*/ 3462867 h 5327619"/>
              <a:gd name="connsiteX281-5357" fmla="*/ 4750877 w 5849352"/>
              <a:gd name="connsiteY281-5358" fmla="*/ 3412067 h 5327619"/>
              <a:gd name="connsiteX282-5359" fmla="*/ 4733943 w 5849352"/>
              <a:gd name="connsiteY282-5360" fmla="*/ 3352800 h 5327619"/>
              <a:gd name="connsiteX283-5361" fmla="*/ 4708543 w 5849352"/>
              <a:gd name="connsiteY283-5362" fmla="*/ 3302000 h 5327619"/>
              <a:gd name="connsiteX284-5363" fmla="*/ 4666210 w 5849352"/>
              <a:gd name="connsiteY284-5364" fmla="*/ 3293533 h 5327619"/>
              <a:gd name="connsiteX285-5365" fmla="*/ 4573077 w 5849352"/>
              <a:gd name="connsiteY285-5366" fmla="*/ 3302000 h 5327619"/>
              <a:gd name="connsiteX286-5367" fmla="*/ 4556143 w 5849352"/>
              <a:gd name="connsiteY286-5368" fmla="*/ 3327400 h 5327619"/>
              <a:gd name="connsiteX287-5369" fmla="*/ 4530743 w 5849352"/>
              <a:gd name="connsiteY287-5370" fmla="*/ 3344333 h 5327619"/>
              <a:gd name="connsiteX288-5371" fmla="*/ 4496877 w 5849352"/>
              <a:gd name="connsiteY288-5372" fmla="*/ 3335867 h 5327619"/>
              <a:gd name="connsiteX289-5373" fmla="*/ 4488410 w 5849352"/>
              <a:gd name="connsiteY289-5374" fmla="*/ 3310467 h 5327619"/>
              <a:gd name="connsiteX290-5375" fmla="*/ 4471477 w 5849352"/>
              <a:gd name="connsiteY290-5376" fmla="*/ 3293533 h 5327619"/>
              <a:gd name="connsiteX291-5377" fmla="*/ 4463010 w 5849352"/>
              <a:gd name="connsiteY291-5378" fmla="*/ 3259667 h 5327619"/>
              <a:gd name="connsiteX292-5379" fmla="*/ 4446077 w 5849352"/>
              <a:gd name="connsiteY292-5380" fmla="*/ 3242733 h 5327619"/>
              <a:gd name="connsiteX293-5381" fmla="*/ 4369877 w 5849352"/>
              <a:gd name="connsiteY293-5382" fmla="*/ 3217333 h 5327619"/>
              <a:gd name="connsiteX294-5383" fmla="*/ 4344477 w 5849352"/>
              <a:gd name="connsiteY294-5384" fmla="*/ 3200400 h 5327619"/>
              <a:gd name="connsiteX295-5385" fmla="*/ 4336010 w 5849352"/>
              <a:gd name="connsiteY295-5386" fmla="*/ 3175000 h 5327619"/>
              <a:gd name="connsiteX296-5387" fmla="*/ 4327543 w 5849352"/>
              <a:gd name="connsiteY296-5388" fmla="*/ 3064933 h 5327619"/>
              <a:gd name="connsiteX297-5389" fmla="*/ 4285210 w 5849352"/>
              <a:gd name="connsiteY297-5390" fmla="*/ 3014133 h 5327619"/>
              <a:gd name="connsiteX298-5391" fmla="*/ 4234410 w 5849352"/>
              <a:gd name="connsiteY298-5392" fmla="*/ 2980267 h 5327619"/>
              <a:gd name="connsiteX299-5393" fmla="*/ 4082010 w 5849352"/>
              <a:gd name="connsiteY299-5394" fmla="*/ 2988733 h 5327619"/>
              <a:gd name="connsiteX300-5395" fmla="*/ 4031210 w 5849352"/>
              <a:gd name="connsiteY300-5396" fmla="*/ 3005667 h 5327619"/>
              <a:gd name="connsiteX301-5397" fmla="*/ 4048143 w 5849352"/>
              <a:gd name="connsiteY301-5398" fmla="*/ 2963333 h 5327619"/>
              <a:gd name="connsiteX302-5399" fmla="*/ 4039677 w 5849352"/>
              <a:gd name="connsiteY302-5400" fmla="*/ 2912533 h 5327619"/>
              <a:gd name="connsiteX303-5401" fmla="*/ 4014277 w 5849352"/>
              <a:gd name="connsiteY303-5402" fmla="*/ 2904067 h 5327619"/>
              <a:gd name="connsiteX304-5403" fmla="*/ 3895743 w 5849352"/>
              <a:gd name="connsiteY304-5404" fmla="*/ 2895600 h 5327619"/>
              <a:gd name="connsiteX305-5405" fmla="*/ 3878810 w 5849352"/>
              <a:gd name="connsiteY305-5406" fmla="*/ 2751667 h 5327619"/>
              <a:gd name="connsiteX306-5407" fmla="*/ 3861877 w 5849352"/>
              <a:gd name="connsiteY306-5408" fmla="*/ 2726267 h 5327619"/>
              <a:gd name="connsiteX307-5409" fmla="*/ 3828010 w 5849352"/>
              <a:gd name="connsiteY307-5410" fmla="*/ 2658533 h 5327619"/>
              <a:gd name="connsiteX308-5411" fmla="*/ 3794143 w 5849352"/>
              <a:gd name="connsiteY308-5412" fmla="*/ 2616200 h 5327619"/>
              <a:gd name="connsiteX309-5413" fmla="*/ 3641743 w 5849352"/>
              <a:gd name="connsiteY309-5414" fmla="*/ 2590800 h 5327619"/>
              <a:gd name="connsiteX310-5415" fmla="*/ 3582477 w 5849352"/>
              <a:gd name="connsiteY310-5416" fmla="*/ 2573867 h 5327619"/>
              <a:gd name="connsiteX311-5417" fmla="*/ 3531677 w 5849352"/>
              <a:gd name="connsiteY311-5418" fmla="*/ 2556933 h 5327619"/>
              <a:gd name="connsiteX312-5419" fmla="*/ 3574010 w 5849352"/>
              <a:gd name="connsiteY312-5420" fmla="*/ 2514600 h 5327619"/>
              <a:gd name="connsiteX313-5421" fmla="*/ 3548610 w 5849352"/>
              <a:gd name="connsiteY313-5422" fmla="*/ 2523067 h 5327619"/>
              <a:gd name="connsiteX314-5423" fmla="*/ 3523210 w 5849352"/>
              <a:gd name="connsiteY314-5424" fmla="*/ 2531533 h 5327619"/>
              <a:gd name="connsiteX315-5425" fmla="*/ 3548610 w 5849352"/>
              <a:gd name="connsiteY315-5426" fmla="*/ 2506133 h 5327619"/>
              <a:gd name="connsiteX316-5427" fmla="*/ 3574010 w 5849352"/>
              <a:gd name="connsiteY316-5428" fmla="*/ 2497667 h 5327619"/>
              <a:gd name="connsiteX317-5429" fmla="*/ 3582477 w 5849352"/>
              <a:gd name="connsiteY317-5430" fmla="*/ 2463800 h 5327619"/>
              <a:gd name="connsiteX318-5431" fmla="*/ 3607877 w 5849352"/>
              <a:gd name="connsiteY318-5432" fmla="*/ 2421467 h 5327619"/>
              <a:gd name="connsiteX319-5433" fmla="*/ 3607877 w 5849352"/>
              <a:gd name="connsiteY319-5434" fmla="*/ 2336800 h 5327619"/>
              <a:gd name="connsiteX320-5435" fmla="*/ 3574010 w 5849352"/>
              <a:gd name="connsiteY320-5436" fmla="*/ 2302933 h 5327619"/>
              <a:gd name="connsiteX321-5437" fmla="*/ 3523210 w 5849352"/>
              <a:gd name="connsiteY321-5438" fmla="*/ 2260600 h 5327619"/>
              <a:gd name="connsiteX322-5439" fmla="*/ 3480877 w 5849352"/>
              <a:gd name="connsiteY322-5440" fmla="*/ 2209800 h 5327619"/>
              <a:gd name="connsiteX323-5441" fmla="*/ 3455477 w 5849352"/>
              <a:gd name="connsiteY323-5442" fmla="*/ 2192867 h 5327619"/>
              <a:gd name="connsiteX324-5443" fmla="*/ 3438543 w 5849352"/>
              <a:gd name="connsiteY324-5444" fmla="*/ 2175933 h 5327619"/>
              <a:gd name="connsiteX325-5445" fmla="*/ 3413143 w 5849352"/>
              <a:gd name="connsiteY325-5446" fmla="*/ 2167467 h 5327619"/>
              <a:gd name="connsiteX326-5447" fmla="*/ 3294610 w 5849352"/>
              <a:gd name="connsiteY326-5448" fmla="*/ 2150533 h 5327619"/>
              <a:gd name="connsiteX327-5449" fmla="*/ 3243810 w 5849352"/>
              <a:gd name="connsiteY327-5450" fmla="*/ 2125133 h 5327619"/>
              <a:gd name="connsiteX328-5451" fmla="*/ 3252277 w 5849352"/>
              <a:gd name="connsiteY328-5452" fmla="*/ 2091267 h 5327619"/>
              <a:gd name="connsiteX329-5453" fmla="*/ 3218410 w 5849352"/>
              <a:gd name="connsiteY329-5454" fmla="*/ 2082800 h 5327619"/>
              <a:gd name="connsiteX330-5455" fmla="*/ 3193010 w 5849352"/>
              <a:gd name="connsiteY330-5456" fmla="*/ 2032000 h 5327619"/>
              <a:gd name="connsiteX331-5457" fmla="*/ 3176077 w 5849352"/>
              <a:gd name="connsiteY331-5458" fmla="*/ 1998133 h 5327619"/>
              <a:gd name="connsiteX332-5459" fmla="*/ 3167610 w 5849352"/>
              <a:gd name="connsiteY332-5460" fmla="*/ 1972733 h 5327619"/>
              <a:gd name="connsiteX333-5461" fmla="*/ 3142210 w 5849352"/>
              <a:gd name="connsiteY333-5462" fmla="*/ 1955800 h 5327619"/>
              <a:gd name="connsiteX334-5463" fmla="*/ 3116810 w 5849352"/>
              <a:gd name="connsiteY334-5464" fmla="*/ 1930400 h 5327619"/>
              <a:gd name="connsiteX335-5465" fmla="*/ 3082943 w 5849352"/>
              <a:gd name="connsiteY335-5466" fmla="*/ 1854200 h 5327619"/>
              <a:gd name="connsiteX336-5467" fmla="*/ 3066010 w 5849352"/>
              <a:gd name="connsiteY336-5468" fmla="*/ 1828800 h 5327619"/>
              <a:gd name="connsiteX337-5469" fmla="*/ 3057543 w 5849352"/>
              <a:gd name="connsiteY337-5470" fmla="*/ 1794933 h 5327619"/>
              <a:gd name="connsiteX338-5471" fmla="*/ 2972877 w 5849352"/>
              <a:gd name="connsiteY338-5472" fmla="*/ 1727200 h 5327619"/>
              <a:gd name="connsiteX339-5473" fmla="*/ 2947477 w 5849352"/>
              <a:gd name="connsiteY339-5474" fmla="*/ 1710267 h 5327619"/>
              <a:gd name="connsiteX340-5475" fmla="*/ 2828943 w 5849352"/>
              <a:gd name="connsiteY340-5476" fmla="*/ 1667933 h 5327619"/>
              <a:gd name="connsiteX341-5477" fmla="*/ 2803543 w 5849352"/>
              <a:gd name="connsiteY341-5478" fmla="*/ 1676400 h 5327619"/>
              <a:gd name="connsiteX342-5479" fmla="*/ 2795077 w 5849352"/>
              <a:gd name="connsiteY342-5480" fmla="*/ 1727200 h 5327619"/>
              <a:gd name="connsiteX343-5481" fmla="*/ 2786610 w 5849352"/>
              <a:gd name="connsiteY343-5482" fmla="*/ 1752600 h 5327619"/>
              <a:gd name="connsiteX344-5483" fmla="*/ 2744277 w 5849352"/>
              <a:gd name="connsiteY344-5484" fmla="*/ 1794933 h 5327619"/>
              <a:gd name="connsiteX345-5485" fmla="*/ 2718877 w 5849352"/>
              <a:gd name="connsiteY345-5486" fmla="*/ 1845733 h 5327619"/>
              <a:gd name="connsiteX346-5487" fmla="*/ 2693477 w 5849352"/>
              <a:gd name="connsiteY346-5488" fmla="*/ 1921933 h 5327619"/>
              <a:gd name="connsiteX347-5489" fmla="*/ 2685010 w 5849352"/>
              <a:gd name="connsiteY347-5490" fmla="*/ 1947333 h 5327619"/>
              <a:gd name="connsiteX348-5491" fmla="*/ 2651143 w 5849352"/>
              <a:gd name="connsiteY348-5492" fmla="*/ 1955800 h 5327619"/>
              <a:gd name="connsiteX349-5493" fmla="*/ 2591877 w 5849352"/>
              <a:gd name="connsiteY349-5494" fmla="*/ 1947333 h 5327619"/>
              <a:gd name="connsiteX350-5495" fmla="*/ 2566477 w 5849352"/>
              <a:gd name="connsiteY350-5496" fmla="*/ 1938867 h 5327619"/>
              <a:gd name="connsiteX351-5497" fmla="*/ 2549543 w 5849352"/>
              <a:gd name="connsiteY351-5498" fmla="*/ 1913467 h 5327619"/>
              <a:gd name="connsiteX352-5499" fmla="*/ 2558010 w 5849352"/>
              <a:gd name="connsiteY352-5500" fmla="*/ 1888067 h 5327619"/>
              <a:gd name="connsiteX353-5501" fmla="*/ 2532610 w 5849352"/>
              <a:gd name="connsiteY353-5502" fmla="*/ 1794933 h 5327619"/>
              <a:gd name="connsiteX354-5503" fmla="*/ 2507210 w 5849352"/>
              <a:gd name="connsiteY354-5504" fmla="*/ 1786467 h 5327619"/>
              <a:gd name="connsiteX355-5505" fmla="*/ 2498743 w 5849352"/>
              <a:gd name="connsiteY355-5506" fmla="*/ 1761067 h 5327619"/>
              <a:gd name="connsiteX356-5507" fmla="*/ 2447943 w 5849352"/>
              <a:gd name="connsiteY356-5508" fmla="*/ 1701800 h 5327619"/>
              <a:gd name="connsiteX357-5509" fmla="*/ 2431010 w 5849352"/>
              <a:gd name="connsiteY357-5510" fmla="*/ 1676400 h 5327619"/>
              <a:gd name="connsiteX358-5511" fmla="*/ 2422543 w 5849352"/>
              <a:gd name="connsiteY358-5512" fmla="*/ 1634067 h 5327619"/>
              <a:gd name="connsiteX359-5513" fmla="*/ 2414077 w 5849352"/>
              <a:gd name="connsiteY359-5514" fmla="*/ 1608667 h 5327619"/>
              <a:gd name="connsiteX360-5515" fmla="*/ 2278610 w 5849352"/>
              <a:gd name="connsiteY360-5516" fmla="*/ 1583267 h 5327619"/>
              <a:gd name="connsiteX361-5517" fmla="*/ 2287077 w 5849352"/>
              <a:gd name="connsiteY361-5518" fmla="*/ 1540933 h 5327619"/>
              <a:gd name="connsiteX362-5519" fmla="*/ 2320943 w 5849352"/>
              <a:gd name="connsiteY362-5520" fmla="*/ 1490133 h 5327619"/>
              <a:gd name="connsiteX363-5521" fmla="*/ 2304010 w 5849352"/>
              <a:gd name="connsiteY363-5522" fmla="*/ 1405467 h 5327619"/>
              <a:gd name="connsiteX364-5523" fmla="*/ 2278610 w 5849352"/>
              <a:gd name="connsiteY364-5524" fmla="*/ 1388533 h 5327619"/>
              <a:gd name="connsiteX365-5525" fmla="*/ 2253210 w 5849352"/>
              <a:gd name="connsiteY365-5526" fmla="*/ 1320800 h 5327619"/>
              <a:gd name="connsiteX366-5527" fmla="*/ 2227810 w 5849352"/>
              <a:gd name="connsiteY366-5528" fmla="*/ 1303867 h 5327619"/>
              <a:gd name="connsiteX367-5529" fmla="*/ 2210877 w 5849352"/>
              <a:gd name="connsiteY367-5530" fmla="*/ 1253067 h 5327619"/>
              <a:gd name="connsiteX368-5531" fmla="*/ 2202410 w 5849352"/>
              <a:gd name="connsiteY368-5532" fmla="*/ 1227667 h 5327619"/>
              <a:gd name="connsiteX369-5533" fmla="*/ 2193943 w 5849352"/>
              <a:gd name="connsiteY369-5534" fmla="*/ 1193800 h 5327619"/>
              <a:gd name="connsiteX370-5535" fmla="*/ 2177010 w 5849352"/>
              <a:gd name="connsiteY370-5536" fmla="*/ 1143000 h 5327619"/>
              <a:gd name="connsiteX371-5537" fmla="*/ 2168543 w 5849352"/>
              <a:gd name="connsiteY371-5538" fmla="*/ 1092200 h 5327619"/>
              <a:gd name="connsiteX372-5539" fmla="*/ 2160077 w 5849352"/>
              <a:gd name="connsiteY372-5540" fmla="*/ 1058333 h 5327619"/>
              <a:gd name="connsiteX373-5541" fmla="*/ 1321877 w 5849352"/>
              <a:gd name="connsiteY373-5542" fmla="*/ 524933 h 5327619"/>
              <a:gd name="connsiteX374-5543" fmla="*/ 653010 w 5849352"/>
              <a:gd name="connsiteY374-5544" fmla="*/ 211667 h 5327619"/>
              <a:gd name="connsiteX375-5545" fmla="*/ 9543 w 5849352"/>
              <a:gd name="connsiteY375-5546" fmla="*/ 0 h 5327619"/>
              <a:gd name="connsiteX376-5547" fmla="*/ 119610 w 5849352"/>
              <a:gd name="connsiteY376-5548" fmla="*/ 118533 h 5327619"/>
              <a:gd name="connsiteX377-5549" fmla="*/ 221210 w 5849352"/>
              <a:gd name="connsiteY377-5550" fmla="*/ 177800 h 5327619"/>
              <a:gd name="connsiteX378-5551" fmla="*/ 246610 w 5849352"/>
              <a:gd name="connsiteY378-5552" fmla="*/ 194733 h 5327619"/>
              <a:gd name="connsiteX379-5553" fmla="*/ 322810 w 5849352"/>
              <a:gd name="connsiteY379-5554" fmla="*/ 254000 h 5327619"/>
              <a:gd name="connsiteX380-5555" fmla="*/ 390543 w 5849352"/>
              <a:gd name="connsiteY380-5556" fmla="*/ 313267 h 5327619"/>
              <a:gd name="connsiteX381-5557" fmla="*/ 475210 w 5849352"/>
              <a:gd name="connsiteY381-5558" fmla="*/ 381000 h 5327619"/>
              <a:gd name="connsiteX382-5559" fmla="*/ 534477 w 5849352"/>
              <a:gd name="connsiteY382-5560" fmla="*/ 414867 h 5327619"/>
              <a:gd name="connsiteX383-5561" fmla="*/ 686877 w 5849352"/>
              <a:gd name="connsiteY383-5562" fmla="*/ 482600 h 5327619"/>
              <a:gd name="connsiteX384-5563" fmla="*/ 746143 w 5849352"/>
              <a:gd name="connsiteY384-5564" fmla="*/ 508000 h 5327619"/>
              <a:gd name="connsiteX385-5565" fmla="*/ 873143 w 5849352"/>
              <a:gd name="connsiteY385-5566" fmla="*/ 567267 h 5327619"/>
              <a:gd name="connsiteX386-5567" fmla="*/ 966277 w 5849352"/>
              <a:gd name="connsiteY386-5568" fmla="*/ 601133 h 5327619"/>
              <a:gd name="connsiteX387-5569" fmla="*/ 1017077 w 5849352"/>
              <a:gd name="connsiteY387-5570" fmla="*/ 626533 h 5327619"/>
              <a:gd name="connsiteX388-5571" fmla="*/ 1093277 w 5849352"/>
              <a:gd name="connsiteY388-5572" fmla="*/ 651933 h 5327619"/>
              <a:gd name="connsiteX389-5573" fmla="*/ 1161010 w 5849352"/>
              <a:gd name="connsiteY389-5574" fmla="*/ 677333 h 5327619"/>
              <a:gd name="connsiteX390-5575" fmla="*/ 1262610 w 5849352"/>
              <a:gd name="connsiteY390-5576" fmla="*/ 719667 h 5327619"/>
              <a:gd name="connsiteX391-5577" fmla="*/ 1423477 w 5849352"/>
              <a:gd name="connsiteY391-5578" fmla="*/ 736600 h 5327619"/>
              <a:gd name="connsiteX392-5579" fmla="*/ 1474277 w 5849352"/>
              <a:gd name="connsiteY392-5580" fmla="*/ 745067 h 5327619"/>
              <a:gd name="connsiteX393-5581" fmla="*/ 1575877 w 5849352"/>
              <a:gd name="connsiteY393-5582" fmla="*/ 753533 h 5327619"/>
              <a:gd name="connsiteX394-5583" fmla="*/ 1609743 w 5849352"/>
              <a:gd name="connsiteY394-5584" fmla="*/ 770467 h 5327619"/>
              <a:gd name="connsiteX395-5585" fmla="*/ 1735050 w 5849352"/>
              <a:gd name="connsiteY395-5586" fmla="*/ 870373 h 5327619"/>
              <a:gd name="connsiteX0-5587" fmla="*/ 2092343 w 5849352"/>
              <a:gd name="connsiteY0-5588" fmla="*/ 905933 h 5327619"/>
              <a:gd name="connsiteX1-5589" fmla="*/ 2109277 w 5849352"/>
              <a:gd name="connsiteY1-5590" fmla="*/ 939800 h 5327619"/>
              <a:gd name="connsiteX2-5591" fmla="*/ 2117743 w 5849352"/>
              <a:gd name="connsiteY2-5592" fmla="*/ 897467 h 5327619"/>
              <a:gd name="connsiteX3-5593" fmla="*/ 2100810 w 5849352"/>
              <a:gd name="connsiteY3-5594" fmla="*/ 880533 h 5327619"/>
              <a:gd name="connsiteX4-5595" fmla="*/ 2066943 w 5849352"/>
              <a:gd name="connsiteY4-5596" fmla="*/ 804333 h 5327619"/>
              <a:gd name="connsiteX5-5597" fmla="*/ 2058477 w 5849352"/>
              <a:gd name="connsiteY5-5598" fmla="*/ 778933 h 5327619"/>
              <a:gd name="connsiteX6-5599" fmla="*/ 1990743 w 5849352"/>
              <a:gd name="connsiteY6-5600" fmla="*/ 719667 h 5327619"/>
              <a:gd name="connsiteX7-5601" fmla="*/ 1897610 w 5849352"/>
              <a:gd name="connsiteY7-5602" fmla="*/ 694267 h 5327619"/>
              <a:gd name="connsiteX8-5603" fmla="*/ 1872210 w 5849352"/>
              <a:gd name="connsiteY8-5604" fmla="*/ 685800 h 5327619"/>
              <a:gd name="connsiteX9-5605" fmla="*/ 1846810 w 5849352"/>
              <a:gd name="connsiteY9-5606" fmla="*/ 660400 h 5327619"/>
              <a:gd name="connsiteX10-5607" fmla="*/ 1838343 w 5849352"/>
              <a:gd name="connsiteY10-5608" fmla="*/ 635000 h 5327619"/>
              <a:gd name="connsiteX11-5609" fmla="*/ 1863743 w 5849352"/>
              <a:gd name="connsiteY11-5610" fmla="*/ 499533 h 5327619"/>
              <a:gd name="connsiteX12-5611" fmla="*/ 1855277 w 5849352"/>
              <a:gd name="connsiteY12-5612" fmla="*/ 448733 h 5327619"/>
              <a:gd name="connsiteX13-5613" fmla="*/ 1812943 w 5849352"/>
              <a:gd name="connsiteY13-5614" fmla="*/ 423333 h 5327619"/>
              <a:gd name="connsiteX14-5615" fmla="*/ 1787543 w 5849352"/>
              <a:gd name="connsiteY14-5616" fmla="*/ 406400 h 5327619"/>
              <a:gd name="connsiteX15-5617" fmla="*/ 1779077 w 5849352"/>
              <a:gd name="connsiteY15-5618" fmla="*/ 304800 h 5327619"/>
              <a:gd name="connsiteX16-5619" fmla="*/ 1787543 w 5849352"/>
              <a:gd name="connsiteY16-5620" fmla="*/ 254000 h 5327619"/>
              <a:gd name="connsiteX17-5621" fmla="*/ 1931477 w 5849352"/>
              <a:gd name="connsiteY17-5622" fmla="*/ 270933 h 5327619"/>
              <a:gd name="connsiteX18-5623" fmla="*/ 1948410 w 5849352"/>
              <a:gd name="connsiteY18-5624" fmla="*/ 287867 h 5327619"/>
              <a:gd name="connsiteX19-5625" fmla="*/ 2083877 w 5849352"/>
              <a:gd name="connsiteY19-5626" fmla="*/ 262467 h 5327619"/>
              <a:gd name="connsiteX20-5627" fmla="*/ 2117743 w 5849352"/>
              <a:gd name="connsiteY20-5628" fmla="*/ 330200 h 5327619"/>
              <a:gd name="connsiteX21-5629" fmla="*/ 2143143 w 5849352"/>
              <a:gd name="connsiteY21-5630" fmla="*/ 338667 h 5327619"/>
              <a:gd name="connsiteX22-5631" fmla="*/ 2219343 w 5849352"/>
              <a:gd name="connsiteY22-5632" fmla="*/ 347133 h 5327619"/>
              <a:gd name="connsiteX23-5633" fmla="*/ 2261677 w 5849352"/>
              <a:gd name="connsiteY23-5634" fmla="*/ 381000 h 5327619"/>
              <a:gd name="connsiteX24-5635" fmla="*/ 2287077 w 5849352"/>
              <a:gd name="connsiteY24-5636" fmla="*/ 397933 h 5327619"/>
              <a:gd name="connsiteX25-5637" fmla="*/ 2447943 w 5849352"/>
              <a:gd name="connsiteY25-5638" fmla="*/ 389467 h 5327619"/>
              <a:gd name="connsiteX26-5639" fmla="*/ 2464877 w 5849352"/>
              <a:gd name="connsiteY26-5640" fmla="*/ 364067 h 5327619"/>
              <a:gd name="connsiteX27-5641" fmla="*/ 2693477 w 5849352"/>
              <a:gd name="connsiteY27-5642" fmla="*/ 381000 h 5327619"/>
              <a:gd name="connsiteX28-5643" fmla="*/ 2718877 w 5849352"/>
              <a:gd name="connsiteY28-5644" fmla="*/ 406400 h 5327619"/>
              <a:gd name="connsiteX29-5645" fmla="*/ 2803543 w 5849352"/>
              <a:gd name="connsiteY29-5646" fmla="*/ 406400 h 5327619"/>
              <a:gd name="connsiteX30-5647" fmla="*/ 2828943 w 5849352"/>
              <a:gd name="connsiteY30-5648" fmla="*/ 389467 h 5327619"/>
              <a:gd name="connsiteX31-5649" fmla="*/ 2939010 w 5849352"/>
              <a:gd name="connsiteY31-5650" fmla="*/ 372533 h 5327619"/>
              <a:gd name="connsiteX32-5651" fmla="*/ 2989810 w 5849352"/>
              <a:gd name="connsiteY32-5652" fmla="*/ 347133 h 5327619"/>
              <a:gd name="connsiteX33-5653" fmla="*/ 3040610 w 5849352"/>
              <a:gd name="connsiteY33-5654" fmla="*/ 355600 h 5327619"/>
              <a:gd name="connsiteX34-5655" fmla="*/ 3066010 w 5849352"/>
              <a:gd name="connsiteY34-5656" fmla="*/ 372533 h 5327619"/>
              <a:gd name="connsiteX35-5657" fmla="*/ 3167610 w 5849352"/>
              <a:gd name="connsiteY35-5658" fmla="*/ 372533 h 5327619"/>
              <a:gd name="connsiteX36-5659" fmla="*/ 3176077 w 5849352"/>
              <a:gd name="connsiteY36-5660" fmla="*/ 397933 h 5327619"/>
              <a:gd name="connsiteX37-5661" fmla="*/ 3167610 w 5849352"/>
              <a:gd name="connsiteY37-5662" fmla="*/ 431800 h 5327619"/>
              <a:gd name="connsiteX38-5663" fmla="*/ 3116810 w 5849352"/>
              <a:gd name="connsiteY38-5664" fmla="*/ 457200 h 5327619"/>
              <a:gd name="connsiteX39-5665" fmla="*/ 3091410 w 5849352"/>
              <a:gd name="connsiteY39-5666" fmla="*/ 474133 h 5327619"/>
              <a:gd name="connsiteX40-5667" fmla="*/ 3082943 w 5849352"/>
              <a:gd name="connsiteY40-5668" fmla="*/ 499533 h 5327619"/>
              <a:gd name="connsiteX41-5669" fmla="*/ 3091410 w 5849352"/>
              <a:gd name="connsiteY41-5670" fmla="*/ 711200 h 5327619"/>
              <a:gd name="connsiteX42-5671" fmla="*/ 3108343 w 5849352"/>
              <a:gd name="connsiteY42-5672" fmla="*/ 762000 h 5327619"/>
              <a:gd name="connsiteX43-5673" fmla="*/ 3116810 w 5849352"/>
              <a:gd name="connsiteY43-5674" fmla="*/ 787400 h 5327619"/>
              <a:gd name="connsiteX44-5675" fmla="*/ 3133743 w 5849352"/>
              <a:gd name="connsiteY44-5676" fmla="*/ 812800 h 5327619"/>
              <a:gd name="connsiteX45-5677" fmla="*/ 3142210 w 5849352"/>
              <a:gd name="connsiteY45-5678" fmla="*/ 838200 h 5327619"/>
              <a:gd name="connsiteX46-5679" fmla="*/ 3193010 w 5849352"/>
              <a:gd name="connsiteY46-5680" fmla="*/ 889000 h 5327619"/>
              <a:gd name="connsiteX47-5681" fmla="*/ 3218410 w 5849352"/>
              <a:gd name="connsiteY47-5682" fmla="*/ 914400 h 5327619"/>
              <a:gd name="connsiteX48-5683" fmla="*/ 3252277 w 5849352"/>
              <a:gd name="connsiteY48-5684" fmla="*/ 922867 h 5327619"/>
              <a:gd name="connsiteX49-5685" fmla="*/ 3277677 w 5849352"/>
              <a:gd name="connsiteY49-5686" fmla="*/ 948267 h 5327619"/>
              <a:gd name="connsiteX50-5687" fmla="*/ 3328477 w 5849352"/>
              <a:gd name="connsiteY50-5688" fmla="*/ 982133 h 5327619"/>
              <a:gd name="connsiteX51-5689" fmla="*/ 3370810 w 5849352"/>
              <a:gd name="connsiteY51-5690" fmla="*/ 1024467 h 5327619"/>
              <a:gd name="connsiteX52-5691" fmla="*/ 3430077 w 5849352"/>
              <a:gd name="connsiteY52-5692" fmla="*/ 1075267 h 5327619"/>
              <a:gd name="connsiteX53-5693" fmla="*/ 3480877 w 5849352"/>
              <a:gd name="connsiteY53-5694" fmla="*/ 1109133 h 5327619"/>
              <a:gd name="connsiteX54-5695" fmla="*/ 3548610 w 5849352"/>
              <a:gd name="connsiteY54-5696" fmla="*/ 1159933 h 5327619"/>
              <a:gd name="connsiteX55-5697" fmla="*/ 3574010 w 5849352"/>
              <a:gd name="connsiteY55-5698" fmla="*/ 1168400 h 5327619"/>
              <a:gd name="connsiteX56-5699" fmla="*/ 3599410 w 5849352"/>
              <a:gd name="connsiteY56-5700" fmla="*/ 1185333 h 5327619"/>
              <a:gd name="connsiteX57-5701" fmla="*/ 3667143 w 5849352"/>
              <a:gd name="connsiteY57-5702" fmla="*/ 1202267 h 5327619"/>
              <a:gd name="connsiteX58-5703" fmla="*/ 3692543 w 5849352"/>
              <a:gd name="connsiteY58-5704" fmla="*/ 1219200 h 5327619"/>
              <a:gd name="connsiteX59-5705" fmla="*/ 3709477 w 5849352"/>
              <a:gd name="connsiteY59-5706" fmla="*/ 1270000 h 5327619"/>
              <a:gd name="connsiteX60-5707" fmla="*/ 3726410 w 5849352"/>
              <a:gd name="connsiteY60-5708" fmla="*/ 1295400 h 5327619"/>
              <a:gd name="connsiteX61-5709" fmla="*/ 3743343 w 5849352"/>
              <a:gd name="connsiteY61-5710" fmla="*/ 1354667 h 5327619"/>
              <a:gd name="connsiteX62-5711" fmla="*/ 3760277 w 5849352"/>
              <a:gd name="connsiteY62-5712" fmla="*/ 1405467 h 5327619"/>
              <a:gd name="connsiteX63-5713" fmla="*/ 3768743 w 5849352"/>
              <a:gd name="connsiteY63-5714" fmla="*/ 1447800 h 5327619"/>
              <a:gd name="connsiteX64-5715" fmla="*/ 3777210 w 5849352"/>
              <a:gd name="connsiteY64-5716" fmla="*/ 1473200 h 5327619"/>
              <a:gd name="connsiteX65-5717" fmla="*/ 3785677 w 5849352"/>
              <a:gd name="connsiteY65-5718" fmla="*/ 1507067 h 5327619"/>
              <a:gd name="connsiteX66-5719" fmla="*/ 3811077 w 5849352"/>
              <a:gd name="connsiteY66-5720" fmla="*/ 1583267 h 5327619"/>
              <a:gd name="connsiteX67-5721" fmla="*/ 3819543 w 5849352"/>
              <a:gd name="connsiteY67-5722" fmla="*/ 1608667 h 5327619"/>
              <a:gd name="connsiteX68-5723" fmla="*/ 3828010 w 5849352"/>
              <a:gd name="connsiteY68-5724" fmla="*/ 1659467 h 5327619"/>
              <a:gd name="connsiteX69-5725" fmla="*/ 3861877 w 5849352"/>
              <a:gd name="connsiteY69-5726" fmla="*/ 1701800 h 5327619"/>
              <a:gd name="connsiteX70-5727" fmla="*/ 3878810 w 5849352"/>
              <a:gd name="connsiteY70-5728" fmla="*/ 1752600 h 5327619"/>
              <a:gd name="connsiteX71-5729" fmla="*/ 3887277 w 5849352"/>
              <a:gd name="connsiteY71-5730" fmla="*/ 1786467 h 5327619"/>
              <a:gd name="connsiteX72-5731" fmla="*/ 3904210 w 5849352"/>
              <a:gd name="connsiteY72-5732" fmla="*/ 1811867 h 5327619"/>
              <a:gd name="connsiteX73-5733" fmla="*/ 3912677 w 5849352"/>
              <a:gd name="connsiteY73-5734" fmla="*/ 1837267 h 5327619"/>
              <a:gd name="connsiteX74-5735" fmla="*/ 3946543 w 5849352"/>
              <a:gd name="connsiteY74-5736" fmla="*/ 1888067 h 5327619"/>
              <a:gd name="connsiteX75-5737" fmla="*/ 3963477 w 5849352"/>
              <a:gd name="connsiteY75-5738" fmla="*/ 1913467 h 5327619"/>
              <a:gd name="connsiteX76-5739" fmla="*/ 3988877 w 5849352"/>
              <a:gd name="connsiteY76-5740" fmla="*/ 1930400 h 5327619"/>
              <a:gd name="connsiteX77-5741" fmla="*/ 4014277 w 5849352"/>
              <a:gd name="connsiteY77-5742" fmla="*/ 1955800 h 5327619"/>
              <a:gd name="connsiteX78-5743" fmla="*/ 4065077 w 5849352"/>
              <a:gd name="connsiteY78-5744" fmla="*/ 1981200 h 5327619"/>
              <a:gd name="connsiteX79-5745" fmla="*/ 4090477 w 5849352"/>
              <a:gd name="connsiteY79-5746" fmla="*/ 1964267 h 5327619"/>
              <a:gd name="connsiteX80-5747" fmla="*/ 4115877 w 5849352"/>
              <a:gd name="connsiteY80-5748" fmla="*/ 1972733 h 5327619"/>
              <a:gd name="connsiteX81-5749" fmla="*/ 4166677 w 5849352"/>
              <a:gd name="connsiteY81-5750" fmla="*/ 2015067 h 5327619"/>
              <a:gd name="connsiteX82-5751" fmla="*/ 4175143 w 5849352"/>
              <a:gd name="connsiteY82-5752" fmla="*/ 2048933 h 5327619"/>
              <a:gd name="connsiteX83-5753" fmla="*/ 4217477 w 5849352"/>
              <a:gd name="connsiteY83-5754" fmla="*/ 2091267 h 5327619"/>
              <a:gd name="connsiteX84-5755" fmla="*/ 4242877 w 5849352"/>
              <a:gd name="connsiteY84-5756" fmla="*/ 2116667 h 5327619"/>
              <a:gd name="connsiteX85-5757" fmla="*/ 4344477 w 5849352"/>
              <a:gd name="connsiteY85-5758" fmla="*/ 2133600 h 5327619"/>
              <a:gd name="connsiteX86-5759" fmla="*/ 4369877 w 5849352"/>
              <a:gd name="connsiteY86-5760" fmla="*/ 2159000 h 5327619"/>
              <a:gd name="connsiteX87-5761" fmla="*/ 4395277 w 5849352"/>
              <a:gd name="connsiteY87-5762" fmla="*/ 2167467 h 5327619"/>
              <a:gd name="connsiteX88-5763" fmla="*/ 4522277 w 5849352"/>
              <a:gd name="connsiteY88-5764" fmla="*/ 2184400 h 5327619"/>
              <a:gd name="connsiteX89-5765" fmla="*/ 4547677 w 5849352"/>
              <a:gd name="connsiteY89-5766" fmla="*/ 2209800 h 5327619"/>
              <a:gd name="connsiteX90-5767" fmla="*/ 4615410 w 5849352"/>
              <a:gd name="connsiteY90-5768" fmla="*/ 2226733 h 5327619"/>
              <a:gd name="connsiteX91-5769" fmla="*/ 4683143 w 5849352"/>
              <a:gd name="connsiteY91-5770" fmla="*/ 2218267 h 5327619"/>
              <a:gd name="connsiteX92-5771" fmla="*/ 4784743 w 5849352"/>
              <a:gd name="connsiteY92-5772" fmla="*/ 2209800 h 5327619"/>
              <a:gd name="connsiteX93-5773" fmla="*/ 4818610 w 5849352"/>
              <a:gd name="connsiteY93-5774" fmla="*/ 2192867 h 5327619"/>
              <a:gd name="connsiteX94-5775" fmla="*/ 4844010 w 5849352"/>
              <a:gd name="connsiteY94-5776" fmla="*/ 2201333 h 5327619"/>
              <a:gd name="connsiteX95-5777" fmla="*/ 4894810 w 5849352"/>
              <a:gd name="connsiteY95-5778" fmla="*/ 2260600 h 5327619"/>
              <a:gd name="connsiteX96-5779" fmla="*/ 4877877 w 5849352"/>
              <a:gd name="connsiteY96-5780" fmla="*/ 2286000 h 5327619"/>
              <a:gd name="connsiteX97-5781" fmla="*/ 4852477 w 5849352"/>
              <a:gd name="connsiteY97-5782" fmla="*/ 2294467 h 5327619"/>
              <a:gd name="connsiteX98-5783" fmla="*/ 4835543 w 5849352"/>
              <a:gd name="connsiteY98-5784" fmla="*/ 2311400 h 5327619"/>
              <a:gd name="connsiteX99-5785" fmla="*/ 4793210 w 5849352"/>
              <a:gd name="connsiteY99-5786" fmla="*/ 2387600 h 5327619"/>
              <a:gd name="connsiteX100-5787" fmla="*/ 4767810 w 5849352"/>
              <a:gd name="connsiteY100-5788" fmla="*/ 2404533 h 5327619"/>
              <a:gd name="connsiteX101-5789" fmla="*/ 4784743 w 5849352"/>
              <a:gd name="connsiteY101-5790" fmla="*/ 2429933 h 5327619"/>
              <a:gd name="connsiteX102-5791" fmla="*/ 4810143 w 5849352"/>
              <a:gd name="connsiteY102-5792" fmla="*/ 2438400 h 5327619"/>
              <a:gd name="connsiteX103-5793" fmla="*/ 4835543 w 5849352"/>
              <a:gd name="connsiteY103-5794" fmla="*/ 2455333 h 5327619"/>
              <a:gd name="connsiteX104-5795" fmla="*/ 4852477 w 5849352"/>
              <a:gd name="connsiteY104-5796" fmla="*/ 2472267 h 5327619"/>
              <a:gd name="connsiteX105-5797" fmla="*/ 4903277 w 5849352"/>
              <a:gd name="connsiteY105-5798" fmla="*/ 2489200 h 5327619"/>
              <a:gd name="connsiteX106-5799" fmla="*/ 4928677 w 5849352"/>
              <a:gd name="connsiteY106-5800" fmla="*/ 2497667 h 5327619"/>
              <a:gd name="connsiteX107-5801" fmla="*/ 4979477 w 5849352"/>
              <a:gd name="connsiteY107-5802" fmla="*/ 2523067 h 5327619"/>
              <a:gd name="connsiteX108-5803" fmla="*/ 5030277 w 5849352"/>
              <a:gd name="connsiteY108-5804" fmla="*/ 2548467 h 5327619"/>
              <a:gd name="connsiteX109-5805" fmla="*/ 5055677 w 5849352"/>
              <a:gd name="connsiteY109-5806" fmla="*/ 2573867 h 5327619"/>
              <a:gd name="connsiteX110-5807" fmla="*/ 5182677 w 5849352"/>
              <a:gd name="connsiteY110-5808" fmla="*/ 2599267 h 5327619"/>
              <a:gd name="connsiteX111-5809" fmla="*/ 5241943 w 5849352"/>
              <a:gd name="connsiteY111-5810" fmla="*/ 2616200 h 5327619"/>
              <a:gd name="connsiteX112-5811" fmla="*/ 5267343 w 5849352"/>
              <a:gd name="connsiteY112-5812" fmla="*/ 2624667 h 5327619"/>
              <a:gd name="connsiteX113-5813" fmla="*/ 5284277 w 5849352"/>
              <a:gd name="connsiteY113-5814" fmla="*/ 2641600 h 5327619"/>
              <a:gd name="connsiteX114-5815" fmla="*/ 5360477 w 5849352"/>
              <a:gd name="connsiteY114-5816" fmla="*/ 2683933 h 5327619"/>
              <a:gd name="connsiteX115-5817" fmla="*/ 5428210 w 5849352"/>
              <a:gd name="connsiteY115-5818" fmla="*/ 2692400 h 5327619"/>
              <a:gd name="connsiteX116-5819" fmla="*/ 5453610 w 5849352"/>
              <a:gd name="connsiteY116-5820" fmla="*/ 2717800 h 5327619"/>
              <a:gd name="connsiteX117-5821" fmla="*/ 5470543 w 5849352"/>
              <a:gd name="connsiteY117-5822" fmla="*/ 2743200 h 5327619"/>
              <a:gd name="connsiteX118-5823" fmla="*/ 5495943 w 5849352"/>
              <a:gd name="connsiteY118-5824" fmla="*/ 2760133 h 5327619"/>
              <a:gd name="connsiteX119-5825" fmla="*/ 5538277 w 5849352"/>
              <a:gd name="connsiteY119-5826" fmla="*/ 2802467 h 5327619"/>
              <a:gd name="connsiteX120-5827" fmla="*/ 5572143 w 5849352"/>
              <a:gd name="connsiteY120-5828" fmla="*/ 2810933 h 5327619"/>
              <a:gd name="connsiteX121-5829" fmla="*/ 5597543 w 5849352"/>
              <a:gd name="connsiteY121-5830" fmla="*/ 2827867 h 5327619"/>
              <a:gd name="connsiteX122-5831" fmla="*/ 5699143 w 5849352"/>
              <a:gd name="connsiteY122-5832" fmla="*/ 2844800 h 5327619"/>
              <a:gd name="connsiteX123-5833" fmla="*/ 5775343 w 5849352"/>
              <a:gd name="connsiteY123-5834" fmla="*/ 2904067 h 5327619"/>
              <a:gd name="connsiteX124-5835" fmla="*/ 5834610 w 5849352"/>
              <a:gd name="connsiteY124-5836" fmla="*/ 2921000 h 5327619"/>
              <a:gd name="connsiteX125-5837" fmla="*/ 5834610 w 5849352"/>
              <a:gd name="connsiteY125-5838" fmla="*/ 3115733 h 5327619"/>
              <a:gd name="connsiteX126-5839" fmla="*/ 5800743 w 5849352"/>
              <a:gd name="connsiteY126-5840" fmla="*/ 3200400 h 5327619"/>
              <a:gd name="connsiteX127-5841" fmla="*/ 5809210 w 5849352"/>
              <a:gd name="connsiteY127-5842" fmla="*/ 3285067 h 5327619"/>
              <a:gd name="connsiteX128-5843" fmla="*/ 5783810 w 5849352"/>
              <a:gd name="connsiteY128-5844" fmla="*/ 3276600 h 5327619"/>
              <a:gd name="connsiteX129-5845" fmla="*/ 5775343 w 5849352"/>
              <a:gd name="connsiteY129-5846" fmla="*/ 3251200 h 5327619"/>
              <a:gd name="connsiteX130-5847" fmla="*/ 5758410 w 5849352"/>
              <a:gd name="connsiteY130-5848" fmla="*/ 3225800 h 5327619"/>
              <a:gd name="connsiteX131-5849" fmla="*/ 5733010 w 5849352"/>
              <a:gd name="connsiteY131-5850" fmla="*/ 3175000 h 5327619"/>
              <a:gd name="connsiteX132-5851" fmla="*/ 5682210 w 5849352"/>
              <a:gd name="connsiteY132-5852" fmla="*/ 3149600 h 5327619"/>
              <a:gd name="connsiteX133-5853" fmla="*/ 5656810 w 5849352"/>
              <a:gd name="connsiteY133-5854" fmla="*/ 3132667 h 5327619"/>
              <a:gd name="connsiteX134-5855" fmla="*/ 5606010 w 5849352"/>
              <a:gd name="connsiteY134-5856" fmla="*/ 3115733 h 5327619"/>
              <a:gd name="connsiteX135-5857" fmla="*/ 5445143 w 5849352"/>
              <a:gd name="connsiteY135-5858" fmla="*/ 3098800 h 5327619"/>
              <a:gd name="connsiteX136-5859" fmla="*/ 5419743 w 5849352"/>
              <a:gd name="connsiteY136-5860" fmla="*/ 3073400 h 5327619"/>
              <a:gd name="connsiteX137-5861" fmla="*/ 5394343 w 5849352"/>
              <a:gd name="connsiteY137-5862" fmla="*/ 3056467 h 5327619"/>
              <a:gd name="connsiteX138-5863" fmla="*/ 5377410 w 5849352"/>
              <a:gd name="connsiteY138-5864" fmla="*/ 3031067 h 5327619"/>
              <a:gd name="connsiteX139-5865" fmla="*/ 5360477 w 5849352"/>
              <a:gd name="connsiteY139-5866" fmla="*/ 3014133 h 5327619"/>
              <a:gd name="connsiteX140-5867" fmla="*/ 5233477 w 5849352"/>
              <a:gd name="connsiteY140-5868" fmla="*/ 3022600 h 5327619"/>
              <a:gd name="connsiteX141-5869" fmla="*/ 5216543 w 5849352"/>
              <a:gd name="connsiteY141-5870" fmla="*/ 3039533 h 5327619"/>
              <a:gd name="connsiteX142-5871" fmla="*/ 5182677 w 5849352"/>
              <a:gd name="connsiteY142-5872" fmla="*/ 3107267 h 5327619"/>
              <a:gd name="connsiteX143-5873" fmla="*/ 5157277 w 5849352"/>
              <a:gd name="connsiteY143-5874" fmla="*/ 3158067 h 5327619"/>
              <a:gd name="connsiteX144-5875" fmla="*/ 5140343 w 5849352"/>
              <a:gd name="connsiteY144-5876" fmla="*/ 3225800 h 5327619"/>
              <a:gd name="connsiteX145-5877" fmla="*/ 5123410 w 5849352"/>
              <a:gd name="connsiteY145-5878" fmla="*/ 3251200 h 5327619"/>
              <a:gd name="connsiteX146-5879" fmla="*/ 5114943 w 5849352"/>
              <a:gd name="connsiteY146-5880" fmla="*/ 3285067 h 5327619"/>
              <a:gd name="connsiteX147-5881" fmla="*/ 5131877 w 5849352"/>
              <a:gd name="connsiteY147-5882" fmla="*/ 3352800 h 5327619"/>
              <a:gd name="connsiteX148-5883" fmla="*/ 5123410 w 5849352"/>
              <a:gd name="connsiteY148-5884" fmla="*/ 3395133 h 5327619"/>
              <a:gd name="connsiteX149-5885" fmla="*/ 5089543 w 5849352"/>
              <a:gd name="connsiteY149-5886" fmla="*/ 3437467 h 5327619"/>
              <a:gd name="connsiteX150-5887" fmla="*/ 5098010 w 5849352"/>
              <a:gd name="connsiteY150-5888" fmla="*/ 3496733 h 5327619"/>
              <a:gd name="connsiteX151-5889" fmla="*/ 5157277 w 5849352"/>
              <a:gd name="connsiteY151-5890" fmla="*/ 3539067 h 5327619"/>
              <a:gd name="connsiteX152-5891" fmla="*/ 5199610 w 5849352"/>
              <a:gd name="connsiteY152-5892" fmla="*/ 3547533 h 5327619"/>
              <a:gd name="connsiteX153-5893" fmla="*/ 5241943 w 5849352"/>
              <a:gd name="connsiteY153-5894" fmla="*/ 3581400 h 5327619"/>
              <a:gd name="connsiteX154-5895" fmla="*/ 5267343 w 5849352"/>
              <a:gd name="connsiteY154-5896" fmla="*/ 3572933 h 5327619"/>
              <a:gd name="connsiteX155-5897" fmla="*/ 5318143 w 5849352"/>
              <a:gd name="connsiteY155-5898" fmla="*/ 3564467 h 5327619"/>
              <a:gd name="connsiteX156-5899" fmla="*/ 5368943 w 5849352"/>
              <a:gd name="connsiteY156-5900" fmla="*/ 3598333 h 5327619"/>
              <a:gd name="connsiteX157-5901" fmla="*/ 5411277 w 5849352"/>
              <a:gd name="connsiteY157-5902" fmla="*/ 3666067 h 5327619"/>
              <a:gd name="connsiteX158-5903" fmla="*/ 5428210 w 5849352"/>
              <a:gd name="connsiteY158-5904" fmla="*/ 3835400 h 5327619"/>
              <a:gd name="connsiteX159-5905" fmla="*/ 5436677 w 5849352"/>
              <a:gd name="connsiteY159-5906" fmla="*/ 3860800 h 5327619"/>
              <a:gd name="connsiteX160-5907" fmla="*/ 5301210 w 5849352"/>
              <a:gd name="connsiteY160-5908" fmla="*/ 3920067 h 5327619"/>
              <a:gd name="connsiteX161-5909" fmla="*/ 5275810 w 5849352"/>
              <a:gd name="connsiteY161-5910" fmla="*/ 3937000 h 5327619"/>
              <a:gd name="connsiteX162-5911" fmla="*/ 5216543 w 5849352"/>
              <a:gd name="connsiteY162-5912" fmla="*/ 3970867 h 5327619"/>
              <a:gd name="connsiteX163-5913" fmla="*/ 5199610 w 5849352"/>
              <a:gd name="connsiteY163-5914" fmla="*/ 3996267 h 5327619"/>
              <a:gd name="connsiteX164-5915" fmla="*/ 5174210 w 5849352"/>
              <a:gd name="connsiteY164-5916" fmla="*/ 4021667 h 5327619"/>
              <a:gd name="connsiteX165-5917" fmla="*/ 5165743 w 5849352"/>
              <a:gd name="connsiteY165-5918" fmla="*/ 4047067 h 5327619"/>
              <a:gd name="connsiteX166-5919" fmla="*/ 5157277 w 5849352"/>
              <a:gd name="connsiteY166-5920" fmla="*/ 4241800 h 5327619"/>
              <a:gd name="connsiteX167-5921" fmla="*/ 5106477 w 5849352"/>
              <a:gd name="connsiteY167-5922" fmla="*/ 4275667 h 5327619"/>
              <a:gd name="connsiteX168-5923" fmla="*/ 5089543 w 5849352"/>
              <a:gd name="connsiteY168-5924" fmla="*/ 4292600 h 5327619"/>
              <a:gd name="connsiteX169-5925" fmla="*/ 5123410 w 5849352"/>
              <a:gd name="connsiteY169-5926" fmla="*/ 4301067 h 5327619"/>
              <a:gd name="connsiteX170-5927" fmla="*/ 5089543 w 5849352"/>
              <a:gd name="connsiteY170-5928" fmla="*/ 4351867 h 5327619"/>
              <a:gd name="connsiteX171-5929" fmla="*/ 5038743 w 5849352"/>
              <a:gd name="connsiteY171-5930" fmla="*/ 4385733 h 5327619"/>
              <a:gd name="connsiteX172-5931" fmla="*/ 5021810 w 5849352"/>
              <a:gd name="connsiteY172-5932" fmla="*/ 4411133 h 5327619"/>
              <a:gd name="connsiteX173-5933" fmla="*/ 5004877 w 5849352"/>
              <a:gd name="connsiteY173-5934" fmla="*/ 4428067 h 5327619"/>
              <a:gd name="connsiteX174-5935" fmla="*/ 4987943 w 5849352"/>
              <a:gd name="connsiteY174-5936" fmla="*/ 4478867 h 5327619"/>
              <a:gd name="connsiteX175-5937" fmla="*/ 4971010 w 5849352"/>
              <a:gd name="connsiteY175-5938" fmla="*/ 4504267 h 5327619"/>
              <a:gd name="connsiteX176-5939" fmla="*/ 4962543 w 5849352"/>
              <a:gd name="connsiteY176-5940" fmla="*/ 4529667 h 5327619"/>
              <a:gd name="connsiteX177-5941" fmla="*/ 4928677 w 5849352"/>
              <a:gd name="connsiteY177-5942" fmla="*/ 4538133 h 5327619"/>
              <a:gd name="connsiteX178-5943" fmla="*/ 4860943 w 5849352"/>
              <a:gd name="connsiteY178-5944" fmla="*/ 4563533 h 5327619"/>
              <a:gd name="connsiteX179-5945" fmla="*/ 4784743 w 5849352"/>
              <a:gd name="connsiteY179-5946" fmla="*/ 4555067 h 5327619"/>
              <a:gd name="connsiteX180-5947" fmla="*/ 4767810 w 5849352"/>
              <a:gd name="connsiteY180-5948" fmla="*/ 4538133 h 5327619"/>
              <a:gd name="connsiteX181-5949" fmla="*/ 4750877 w 5849352"/>
              <a:gd name="connsiteY181-5950" fmla="*/ 4487333 h 5327619"/>
              <a:gd name="connsiteX182-5951" fmla="*/ 4733943 w 5849352"/>
              <a:gd name="connsiteY182-5952" fmla="*/ 4419600 h 5327619"/>
              <a:gd name="connsiteX183-5953" fmla="*/ 4683143 w 5849352"/>
              <a:gd name="connsiteY183-5954" fmla="*/ 4453467 h 5327619"/>
              <a:gd name="connsiteX184-5955" fmla="*/ 4632343 w 5849352"/>
              <a:gd name="connsiteY184-5956" fmla="*/ 4504267 h 5327619"/>
              <a:gd name="connsiteX185-5957" fmla="*/ 4615410 w 5849352"/>
              <a:gd name="connsiteY185-5958" fmla="*/ 4555067 h 5327619"/>
              <a:gd name="connsiteX186-5959" fmla="*/ 4581543 w 5849352"/>
              <a:gd name="connsiteY186-5960" fmla="*/ 4605867 h 5327619"/>
              <a:gd name="connsiteX187-5961" fmla="*/ 4564610 w 5849352"/>
              <a:gd name="connsiteY187-5962" fmla="*/ 4631267 h 5327619"/>
              <a:gd name="connsiteX188-5963" fmla="*/ 4547677 w 5849352"/>
              <a:gd name="connsiteY188-5964" fmla="*/ 4682067 h 5327619"/>
              <a:gd name="connsiteX189-5965" fmla="*/ 4505343 w 5849352"/>
              <a:gd name="connsiteY189-5966" fmla="*/ 4758267 h 5327619"/>
              <a:gd name="connsiteX190-5967" fmla="*/ 4513810 w 5849352"/>
              <a:gd name="connsiteY190-5968" fmla="*/ 4817533 h 5327619"/>
              <a:gd name="connsiteX191-5969" fmla="*/ 4522277 w 5849352"/>
              <a:gd name="connsiteY191-5970" fmla="*/ 4893733 h 5327619"/>
              <a:gd name="connsiteX192-5971" fmla="*/ 4556143 w 5849352"/>
              <a:gd name="connsiteY192-5972" fmla="*/ 4961467 h 5327619"/>
              <a:gd name="connsiteX193-5973" fmla="*/ 4598477 w 5849352"/>
              <a:gd name="connsiteY193-5974" fmla="*/ 4969933 h 5327619"/>
              <a:gd name="connsiteX194-5975" fmla="*/ 4573077 w 5849352"/>
              <a:gd name="connsiteY194-5976" fmla="*/ 5020733 h 5327619"/>
              <a:gd name="connsiteX195-5977" fmla="*/ 4581543 w 5849352"/>
              <a:gd name="connsiteY195-5978" fmla="*/ 5046133 h 5327619"/>
              <a:gd name="connsiteX196-5979" fmla="*/ 4623877 w 5849352"/>
              <a:gd name="connsiteY196-5980" fmla="*/ 5088467 h 5327619"/>
              <a:gd name="connsiteX197-5981" fmla="*/ 4564610 w 5849352"/>
              <a:gd name="connsiteY197-5982" fmla="*/ 5130800 h 5327619"/>
              <a:gd name="connsiteX198-5983" fmla="*/ 4539210 w 5849352"/>
              <a:gd name="connsiteY198-5984" fmla="*/ 5139267 h 5327619"/>
              <a:gd name="connsiteX199-5985" fmla="*/ 4547677 w 5849352"/>
              <a:gd name="connsiteY199-5986" fmla="*/ 5291667 h 5327619"/>
              <a:gd name="connsiteX200-5987" fmla="*/ 4539210 w 5849352"/>
              <a:gd name="connsiteY200-5988" fmla="*/ 5325533 h 5327619"/>
              <a:gd name="connsiteX201-5989" fmla="*/ 4479943 w 5849352"/>
              <a:gd name="connsiteY201-5990" fmla="*/ 5317067 h 5327619"/>
              <a:gd name="connsiteX202-5991" fmla="*/ 4420677 w 5849352"/>
              <a:gd name="connsiteY202-5992" fmla="*/ 5300133 h 5327619"/>
              <a:gd name="connsiteX203-5993" fmla="*/ 4352943 w 5849352"/>
              <a:gd name="connsiteY203-5994" fmla="*/ 5291667 h 5327619"/>
              <a:gd name="connsiteX204-5995" fmla="*/ 4268277 w 5849352"/>
              <a:gd name="connsiteY204-5996" fmla="*/ 5266267 h 5327619"/>
              <a:gd name="connsiteX205-5997" fmla="*/ 4234410 w 5849352"/>
              <a:gd name="connsiteY205-5998" fmla="*/ 5257800 h 5327619"/>
              <a:gd name="connsiteX206-5999" fmla="*/ 4217477 w 5849352"/>
              <a:gd name="connsiteY206-6000" fmla="*/ 5232400 h 5327619"/>
              <a:gd name="connsiteX207-6001" fmla="*/ 4175143 w 5849352"/>
              <a:gd name="connsiteY207-6002" fmla="*/ 5198533 h 5327619"/>
              <a:gd name="connsiteX208-6003" fmla="*/ 4158210 w 5849352"/>
              <a:gd name="connsiteY208-6004" fmla="*/ 5173133 h 5327619"/>
              <a:gd name="connsiteX209-6005" fmla="*/ 4082010 w 5849352"/>
              <a:gd name="connsiteY209-6006" fmla="*/ 5105400 h 5327619"/>
              <a:gd name="connsiteX210-6007" fmla="*/ 4031210 w 5849352"/>
              <a:gd name="connsiteY210-6008" fmla="*/ 5088467 h 5327619"/>
              <a:gd name="connsiteX211-6009" fmla="*/ 3980410 w 5849352"/>
              <a:gd name="connsiteY211-6010" fmla="*/ 5071533 h 5327619"/>
              <a:gd name="connsiteX212-6011" fmla="*/ 3955010 w 5849352"/>
              <a:gd name="connsiteY212-6012" fmla="*/ 5063067 h 5327619"/>
              <a:gd name="connsiteX213-6013" fmla="*/ 3921143 w 5849352"/>
              <a:gd name="connsiteY213-6014" fmla="*/ 5054600 h 5327619"/>
              <a:gd name="connsiteX214-6015" fmla="*/ 3861877 w 5849352"/>
              <a:gd name="connsiteY214-6016" fmla="*/ 5037667 h 5327619"/>
              <a:gd name="connsiteX215-6017" fmla="*/ 3785677 w 5849352"/>
              <a:gd name="connsiteY215-6018" fmla="*/ 4978400 h 5327619"/>
              <a:gd name="connsiteX216-6019" fmla="*/ 3751810 w 5849352"/>
              <a:gd name="connsiteY216-6020" fmla="*/ 4969933 h 5327619"/>
              <a:gd name="connsiteX217-6021" fmla="*/ 3701010 w 5849352"/>
              <a:gd name="connsiteY217-6022" fmla="*/ 4953000 h 5327619"/>
              <a:gd name="connsiteX218-6023" fmla="*/ 3667143 w 5849352"/>
              <a:gd name="connsiteY218-6024" fmla="*/ 4927600 h 5327619"/>
              <a:gd name="connsiteX219-6025" fmla="*/ 3633277 w 5849352"/>
              <a:gd name="connsiteY219-6026" fmla="*/ 4919133 h 5327619"/>
              <a:gd name="connsiteX220-6027" fmla="*/ 3565543 w 5849352"/>
              <a:gd name="connsiteY220-6028" fmla="*/ 4868333 h 5327619"/>
              <a:gd name="connsiteX221-6029" fmla="*/ 3506277 w 5849352"/>
              <a:gd name="connsiteY221-6030" fmla="*/ 4859867 h 5327619"/>
              <a:gd name="connsiteX222-6031" fmla="*/ 3480877 w 5849352"/>
              <a:gd name="connsiteY222-6032" fmla="*/ 4851400 h 5327619"/>
              <a:gd name="connsiteX223-6033" fmla="*/ 3463943 w 5849352"/>
              <a:gd name="connsiteY223-6034" fmla="*/ 4834467 h 5327619"/>
              <a:gd name="connsiteX224-6035" fmla="*/ 3404677 w 5849352"/>
              <a:gd name="connsiteY224-6036" fmla="*/ 4800600 h 5327619"/>
              <a:gd name="connsiteX225-6037" fmla="*/ 3362343 w 5849352"/>
              <a:gd name="connsiteY225-6038" fmla="*/ 4792133 h 5327619"/>
              <a:gd name="connsiteX226-6039" fmla="*/ 3303077 w 5849352"/>
              <a:gd name="connsiteY226-6040" fmla="*/ 4766733 h 5327619"/>
              <a:gd name="connsiteX227-6041" fmla="*/ 3286143 w 5849352"/>
              <a:gd name="connsiteY227-6042" fmla="*/ 4741333 h 5327619"/>
              <a:gd name="connsiteX228-6043" fmla="*/ 3235343 w 5849352"/>
              <a:gd name="connsiteY228-6044" fmla="*/ 4715933 h 5327619"/>
              <a:gd name="connsiteX229-6045" fmla="*/ 3218410 w 5849352"/>
              <a:gd name="connsiteY229-6046" fmla="*/ 4622800 h 5327619"/>
              <a:gd name="connsiteX230-6047" fmla="*/ 3226877 w 5849352"/>
              <a:gd name="connsiteY230-6048" fmla="*/ 4580467 h 5327619"/>
              <a:gd name="connsiteX231-6049" fmla="*/ 3277677 w 5849352"/>
              <a:gd name="connsiteY231-6050" fmla="*/ 4546600 h 5327619"/>
              <a:gd name="connsiteX232-6051" fmla="*/ 3320010 w 5849352"/>
              <a:gd name="connsiteY232-6052" fmla="*/ 4495800 h 5327619"/>
              <a:gd name="connsiteX233-6053" fmla="*/ 3345410 w 5849352"/>
              <a:gd name="connsiteY233-6054" fmla="*/ 4487333 h 5327619"/>
              <a:gd name="connsiteX234-6055" fmla="*/ 3387743 w 5849352"/>
              <a:gd name="connsiteY234-6056" fmla="*/ 4495800 h 5327619"/>
              <a:gd name="connsiteX235-6057" fmla="*/ 3396210 w 5849352"/>
              <a:gd name="connsiteY235-6058" fmla="*/ 4521200 h 5327619"/>
              <a:gd name="connsiteX236-6059" fmla="*/ 3430077 w 5849352"/>
              <a:gd name="connsiteY236-6060" fmla="*/ 4538133 h 5327619"/>
              <a:gd name="connsiteX237-6061" fmla="*/ 3506277 w 5849352"/>
              <a:gd name="connsiteY237-6062" fmla="*/ 4495800 h 5327619"/>
              <a:gd name="connsiteX238-6063" fmla="*/ 3531677 w 5849352"/>
              <a:gd name="connsiteY238-6064" fmla="*/ 4470400 h 5327619"/>
              <a:gd name="connsiteX239-6065" fmla="*/ 3540143 w 5849352"/>
              <a:gd name="connsiteY239-6066" fmla="*/ 4445000 h 5327619"/>
              <a:gd name="connsiteX240-6067" fmla="*/ 3590943 w 5849352"/>
              <a:gd name="connsiteY240-6068" fmla="*/ 4445000 h 5327619"/>
              <a:gd name="connsiteX241-6069" fmla="*/ 3633277 w 5849352"/>
              <a:gd name="connsiteY241-6070" fmla="*/ 4478867 h 5327619"/>
              <a:gd name="connsiteX242-6071" fmla="*/ 3658677 w 5849352"/>
              <a:gd name="connsiteY242-6072" fmla="*/ 4487333 h 5327619"/>
              <a:gd name="connsiteX243-6073" fmla="*/ 3692543 w 5849352"/>
              <a:gd name="connsiteY243-6074" fmla="*/ 4504267 h 5327619"/>
              <a:gd name="connsiteX244-6075" fmla="*/ 3717943 w 5849352"/>
              <a:gd name="connsiteY244-6076" fmla="*/ 4521200 h 5327619"/>
              <a:gd name="connsiteX245-6077" fmla="*/ 3751810 w 5849352"/>
              <a:gd name="connsiteY245-6078" fmla="*/ 4529667 h 5327619"/>
              <a:gd name="connsiteX246-6079" fmla="*/ 3777210 w 5849352"/>
              <a:gd name="connsiteY246-6080" fmla="*/ 4546600 h 5327619"/>
              <a:gd name="connsiteX247-6081" fmla="*/ 3878810 w 5849352"/>
              <a:gd name="connsiteY247-6082" fmla="*/ 4572000 h 5327619"/>
              <a:gd name="connsiteX248-6083" fmla="*/ 3946543 w 5849352"/>
              <a:gd name="connsiteY248-6084" fmla="*/ 4563533 h 5327619"/>
              <a:gd name="connsiteX249-6085" fmla="*/ 3980410 w 5849352"/>
              <a:gd name="connsiteY249-6086" fmla="*/ 4529667 h 5327619"/>
              <a:gd name="connsiteX250-6087" fmla="*/ 4234410 w 5849352"/>
              <a:gd name="connsiteY250-6088" fmla="*/ 4521200 h 5327619"/>
              <a:gd name="connsiteX251-6089" fmla="*/ 4259810 w 5849352"/>
              <a:gd name="connsiteY251-6090" fmla="*/ 4504267 h 5327619"/>
              <a:gd name="connsiteX252-6091" fmla="*/ 4293677 w 5849352"/>
              <a:gd name="connsiteY252-6092" fmla="*/ 4470400 h 5327619"/>
              <a:gd name="connsiteX253-6093" fmla="*/ 4488410 w 5849352"/>
              <a:gd name="connsiteY253-6094" fmla="*/ 4436533 h 5327619"/>
              <a:gd name="connsiteX254-6095" fmla="*/ 4530743 w 5849352"/>
              <a:gd name="connsiteY254-6096" fmla="*/ 4428067 h 5327619"/>
              <a:gd name="connsiteX255-6097" fmla="*/ 4547677 w 5849352"/>
              <a:gd name="connsiteY255-6098" fmla="*/ 4402667 h 5327619"/>
              <a:gd name="connsiteX256-6099" fmla="*/ 4573077 w 5849352"/>
              <a:gd name="connsiteY256-6100" fmla="*/ 4394200 h 5327619"/>
              <a:gd name="connsiteX257-6101" fmla="*/ 4649277 w 5849352"/>
              <a:gd name="connsiteY257-6102" fmla="*/ 4385733 h 5327619"/>
              <a:gd name="connsiteX258-6103" fmla="*/ 4759343 w 5849352"/>
              <a:gd name="connsiteY258-6104" fmla="*/ 4377267 h 5327619"/>
              <a:gd name="connsiteX259-6105" fmla="*/ 4793210 w 5849352"/>
              <a:gd name="connsiteY259-6106" fmla="*/ 4368800 h 5327619"/>
              <a:gd name="connsiteX260-6107" fmla="*/ 4844010 w 5849352"/>
              <a:gd name="connsiteY260-6108" fmla="*/ 4309533 h 5327619"/>
              <a:gd name="connsiteX261-6109" fmla="*/ 4852477 w 5849352"/>
              <a:gd name="connsiteY261-6110" fmla="*/ 4284133 h 5327619"/>
              <a:gd name="connsiteX262-6111" fmla="*/ 4835543 w 5849352"/>
              <a:gd name="connsiteY262-6112" fmla="*/ 4207933 h 5327619"/>
              <a:gd name="connsiteX263-6113" fmla="*/ 4810143 w 5849352"/>
              <a:gd name="connsiteY263-6114" fmla="*/ 4157133 h 5327619"/>
              <a:gd name="connsiteX264-6115" fmla="*/ 4818610 w 5849352"/>
              <a:gd name="connsiteY264-6116" fmla="*/ 4114800 h 5327619"/>
              <a:gd name="connsiteX265-6117" fmla="*/ 4844010 w 5849352"/>
              <a:gd name="connsiteY265-6118" fmla="*/ 4097867 h 5327619"/>
              <a:gd name="connsiteX266-6119" fmla="*/ 4928677 w 5849352"/>
              <a:gd name="connsiteY266-6120" fmla="*/ 4080933 h 5327619"/>
              <a:gd name="connsiteX267-6121" fmla="*/ 4954077 w 5849352"/>
              <a:gd name="connsiteY267-6122" fmla="*/ 4064000 h 5327619"/>
              <a:gd name="connsiteX268-6123" fmla="*/ 5004877 w 5849352"/>
              <a:gd name="connsiteY268-6124" fmla="*/ 4047067 h 5327619"/>
              <a:gd name="connsiteX269-6125" fmla="*/ 4996410 w 5849352"/>
              <a:gd name="connsiteY269-6126" fmla="*/ 3979333 h 5327619"/>
              <a:gd name="connsiteX270-6127" fmla="*/ 4971010 w 5849352"/>
              <a:gd name="connsiteY270-6128" fmla="*/ 3970867 h 5327619"/>
              <a:gd name="connsiteX271-6129" fmla="*/ 4937143 w 5849352"/>
              <a:gd name="connsiteY271-6130" fmla="*/ 3928533 h 5327619"/>
              <a:gd name="connsiteX272-6131" fmla="*/ 4911743 w 5849352"/>
              <a:gd name="connsiteY272-6132" fmla="*/ 3852333 h 5327619"/>
              <a:gd name="connsiteX273-6133" fmla="*/ 4903277 w 5849352"/>
              <a:gd name="connsiteY273-6134" fmla="*/ 3826933 h 5327619"/>
              <a:gd name="connsiteX274-6135" fmla="*/ 4894810 w 5849352"/>
              <a:gd name="connsiteY274-6136" fmla="*/ 3801533 h 5327619"/>
              <a:gd name="connsiteX275-6137" fmla="*/ 4877877 w 5849352"/>
              <a:gd name="connsiteY275-6138" fmla="*/ 3725333 h 5327619"/>
              <a:gd name="connsiteX276-6139" fmla="*/ 4835543 w 5849352"/>
              <a:gd name="connsiteY276-6140" fmla="*/ 3674533 h 5327619"/>
              <a:gd name="connsiteX277-6141" fmla="*/ 4810143 w 5849352"/>
              <a:gd name="connsiteY277-6142" fmla="*/ 3623733 h 5327619"/>
              <a:gd name="connsiteX278-6143" fmla="*/ 4793210 w 5849352"/>
              <a:gd name="connsiteY278-6144" fmla="*/ 3598333 h 5327619"/>
              <a:gd name="connsiteX279-6145" fmla="*/ 4776277 w 5849352"/>
              <a:gd name="connsiteY279-6146" fmla="*/ 3547533 h 5327619"/>
              <a:gd name="connsiteX280-6147" fmla="*/ 4767810 w 5849352"/>
              <a:gd name="connsiteY280-6148" fmla="*/ 3462867 h 5327619"/>
              <a:gd name="connsiteX281-6149" fmla="*/ 4750877 w 5849352"/>
              <a:gd name="connsiteY281-6150" fmla="*/ 3412067 h 5327619"/>
              <a:gd name="connsiteX282-6151" fmla="*/ 4733943 w 5849352"/>
              <a:gd name="connsiteY282-6152" fmla="*/ 3352800 h 5327619"/>
              <a:gd name="connsiteX283-6153" fmla="*/ 4708543 w 5849352"/>
              <a:gd name="connsiteY283-6154" fmla="*/ 3302000 h 5327619"/>
              <a:gd name="connsiteX284-6155" fmla="*/ 4666210 w 5849352"/>
              <a:gd name="connsiteY284-6156" fmla="*/ 3293533 h 5327619"/>
              <a:gd name="connsiteX285-6157" fmla="*/ 4573077 w 5849352"/>
              <a:gd name="connsiteY285-6158" fmla="*/ 3302000 h 5327619"/>
              <a:gd name="connsiteX286-6159" fmla="*/ 4556143 w 5849352"/>
              <a:gd name="connsiteY286-6160" fmla="*/ 3327400 h 5327619"/>
              <a:gd name="connsiteX287-6161" fmla="*/ 4530743 w 5849352"/>
              <a:gd name="connsiteY287-6162" fmla="*/ 3344333 h 5327619"/>
              <a:gd name="connsiteX288-6163" fmla="*/ 4496877 w 5849352"/>
              <a:gd name="connsiteY288-6164" fmla="*/ 3335867 h 5327619"/>
              <a:gd name="connsiteX289-6165" fmla="*/ 4488410 w 5849352"/>
              <a:gd name="connsiteY289-6166" fmla="*/ 3310467 h 5327619"/>
              <a:gd name="connsiteX290-6167" fmla="*/ 4471477 w 5849352"/>
              <a:gd name="connsiteY290-6168" fmla="*/ 3293533 h 5327619"/>
              <a:gd name="connsiteX291-6169" fmla="*/ 4463010 w 5849352"/>
              <a:gd name="connsiteY291-6170" fmla="*/ 3259667 h 5327619"/>
              <a:gd name="connsiteX292-6171" fmla="*/ 4446077 w 5849352"/>
              <a:gd name="connsiteY292-6172" fmla="*/ 3242733 h 5327619"/>
              <a:gd name="connsiteX293-6173" fmla="*/ 4369877 w 5849352"/>
              <a:gd name="connsiteY293-6174" fmla="*/ 3217333 h 5327619"/>
              <a:gd name="connsiteX294-6175" fmla="*/ 4344477 w 5849352"/>
              <a:gd name="connsiteY294-6176" fmla="*/ 3200400 h 5327619"/>
              <a:gd name="connsiteX295-6177" fmla="*/ 4336010 w 5849352"/>
              <a:gd name="connsiteY295-6178" fmla="*/ 3175000 h 5327619"/>
              <a:gd name="connsiteX296-6179" fmla="*/ 4327543 w 5849352"/>
              <a:gd name="connsiteY296-6180" fmla="*/ 3064933 h 5327619"/>
              <a:gd name="connsiteX297-6181" fmla="*/ 4285210 w 5849352"/>
              <a:gd name="connsiteY297-6182" fmla="*/ 3014133 h 5327619"/>
              <a:gd name="connsiteX298-6183" fmla="*/ 4234410 w 5849352"/>
              <a:gd name="connsiteY298-6184" fmla="*/ 2980267 h 5327619"/>
              <a:gd name="connsiteX299-6185" fmla="*/ 4082010 w 5849352"/>
              <a:gd name="connsiteY299-6186" fmla="*/ 2988733 h 5327619"/>
              <a:gd name="connsiteX300-6187" fmla="*/ 4031210 w 5849352"/>
              <a:gd name="connsiteY300-6188" fmla="*/ 3005667 h 5327619"/>
              <a:gd name="connsiteX301-6189" fmla="*/ 4048143 w 5849352"/>
              <a:gd name="connsiteY301-6190" fmla="*/ 2963333 h 5327619"/>
              <a:gd name="connsiteX302-6191" fmla="*/ 4039677 w 5849352"/>
              <a:gd name="connsiteY302-6192" fmla="*/ 2912533 h 5327619"/>
              <a:gd name="connsiteX303-6193" fmla="*/ 4014277 w 5849352"/>
              <a:gd name="connsiteY303-6194" fmla="*/ 2904067 h 5327619"/>
              <a:gd name="connsiteX304-6195" fmla="*/ 3895743 w 5849352"/>
              <a:gd name="connsiteY304-6196" fmla="*/ 2895600 h 5327619"/>
              <a:gd name="connsiteX305-6197" fmla="*/ 3878810 w 5849352"/>
              <a:gd name="connsiteY305-6198" fmla="*/ 2751667 h 5327619"/>
              <a:gd name="connsiteX306-6199" fmla="*/ 3861877 w 5849352"/>
              <a:gd name="connsiteY306-6200" fmla="*/ 2726267 h 5327619"/>
              <a:gd name="connsiteX307-6201" fmla="*/ 3828010 w 5849352"/>
              <a:gd name="connsiteY307-6202" fmla="*/ 2658533 h 5327619"/>
              <a:gd name="connsiteX308-6203" fmla="*/ 3794143 w 5849352"/>
              <a:gd name="connsiteY308-6204" fmla="*/ 2616200 h 5327619"/>
              <a:gd name="connsiteX309-6205" fmla="*/ 3641743 w 5849352"/>
              <a:gd name="connsiteY309-6206" fmla="*/ 2590800 h 5327619"/>
              <a:gd name="connsiteX310-6207" fmla="*/ 3582477 w 5849352"/>
              <a:gd name="connsiteY310-6208" fmla="*/ 2573867 h 5327619"/>
              <a:gd name="connsiteX311-6209" fmla="*/ 3531677 w 5849352"/>
              <a:gd name="connsiteY311-6210" fmla="*/ 2556933 h 5327619"/>
              <a:gd name="connsiteX312-6211" fmla="*/ 3574010 w 5849352"/>
              <a:gd name="connsiteY312-6212" fmla="*/ 2514600 h 5327619"/>
              <a:gd name="connsiteX313-6213" fmla="*/ 3548610 w 5849352"/>
              <a:gd name="connsiteY313-6214" fmla="*/ 2523067 h 5327619"/>
              <a:gd name="connsiteX314-6215" fmla="*/ 3523210 w 5849352"/>
              <a:gd name="connsiteY314-6216" fmla="*/ 2531533 h 5327619"/>
              <a:gd name="connsiteX315-6217" fmla="*/ 3548610 w 5849352"/>
              <a:gd name="connsiteY315-6218" fmla="*/ 2506133 h 5327619"/>
              <a:gd name="connsiteX316-6219" fmla="*/ 3574010 w 5849352"/>
              <a:gd name="connsiteY316-6220" fmla="*/ 2497667 h 5327619"/>
              <a:gd name="connsiteX317-6221" fmla="*/ 3582477 w 5849352"/>
              <a:gd name="connsiteY317-6222" fmla="*/ 2463800 h 5327619"/>
              <a:gd name="connsiteX318-6223" fmla="*/ 3607877 w 5849352"/>
              <a:gd name="connsiteY318-6224" fmla="*/ 2421467 h 5327619"/>
              <a:gd name="connsiteX319-6225" fmla="*/ 3607877 w 5849352"/>
              <a:gd name="connsiteY319-6226" fmla="*/ 2336800 h 5327619"/>
              <a:gd name="connsiteX320-6227" fmla="*/ 3574010 w 5849352"/>
              <a:gd name="connsiteY320-6228" fmla="*/ 2302933 h 5327619"/>
              <a:gd name="connsiteX321-6229" fmla="*/ 3523210 w 5849352"/>
              <a:gd name="connsiteY321-6230" fmla="*/ 2260600 h 5327619"/>
              <a:gd name="connsiteX322-6231" fmla="*/ 3480877 w 5849352"/>
              <a:gd name="connsiteY322-6232" fmla="*/ 2209800 h 5327619"/>
              <a:gd name="connsiteX323-6233" fmla="*/ 3455477 w 5849352"/>
              <a:gd name="connsiteY323-6234" fmla="*/ 2192867 h 5327619"/>
              <a:gd name="connsiteX324-6235" fmla="*/ 3438543 w 5849352"/>
              <a:gd name="connsiteY324-6236" fmla="*/ 2175933 h 5327619"/>
              <a:gd name="connsiteX325-6237" fmla="*/ 3413143 w 5849352"/>
              <a:gd name="connsiteY325-6238" fmla="*/ 2167467 h 5327619"/>
              <a:gd name="connsiteX326-6239" fmla="*/ 3294610 w 5849352"/>
              <a:gd name="connsiteY326-6240" fmla="*/ 2150533 h 5327619"/>
              <a:gd name="connsiteX327-6241" fmla="*/ 3243810 w 5849352"/>
              <a:gd name="connsiteY327-6242" fmla="*/ 2125133 h 5327619"/>
              <a:gd name="connsiteX328-6243" fmla="*/ 3252277 w 5849352"/>
              <a:gd name="connsiteY328-6244" fmla="*/ 2091267 h 5327619"/>
              <a:gd name="connsiteX329-6245" fmla="*/ 3218410 w 5849352"/>
              <a:gd name="connsiteY329-6246" fmla="*/ 2082800 h 5327619"/>
              <a:gd name="connsiteX330-6247" fmla="*/ 3193010 w 5849352"/>
              <a:gd name="connsiteY330-6248" fmla="*/ 2032000 h 5327619"/>
              <a:gd name="connsiteX331-6249" fmla="*/ 3176077 w 5849352"/>
              <a:gd name="connsiteY331-6250" fmla="*/ 1998133 h 5327619"/>
              <a:gd name="connsiteX332-6251" fmla="*/ 3167610 w 5849352"/>
              <a:gd name="connsiteY332-6252" fmla="*/ 1972733 h 5327619"/>
              <a:gd name="connsiteX333-6253" fmla="*/ 3142210 w 5849352"/>
              <a:gd name="connsiteY333-6254" fmla="*/ 1955800 h 5327619"/>
              <a:gd name="connsiteX334-6255" fmla="*/ 3116810 w 5849352"/>
              <a:gd name="connsiteY334-6256" fmla="*/ 1930400 h 5327619"/>
              <a:gd name="connsiteX335-6257" fmla="*/ 3082943 w 5849352"/>
              <a:gd name="connsiteY335-6258" fmla="*/ 1854200 h 5327619"/>
              <a:gd name="connsiteX336-6259" fmla="*/ 3066010 w 5849352"/>
              <a:gd name="connsiteY336-6260" fmla="*/ 1828800 h 5327619"/>
              <a:gd name="connsiteX337-6261" fmla="*/ 3057543 w 5849352"/>
              <a:gd name="connsiteY337-6262" fmla="*/ 1794933 h 5327619"/>
              <a:gd name="connsiteX338-6263" fmla="*/ 2972877 w 5849352"/>
              <a:gd name="connsiteY338-6264" fmla="*/ 1727200 h 5327619"/>
              <a:gd name="connsiteX339-6265" fmla="*/ 2947477 w 5849352"/>
              <a:gd name="connsiteY339-6266" fmla="*/ 1710267 h 5327619"/>
              <a:gd name="connsiteX340-6267" fmla="*/ 2828943 w 5849352"/>
              <a:gd name="connsiteY340-6268" fmla="*/ 1667933 h 5327619"/>
              <a:gd name="connsiteX341-6269" fmla="*/ 2803543 w 5849352"/>
              <a:gd name="connsiteY341-6270" fmla="*/ 1676400 h 5327619"/>
              <a:gd name="connsiteX342-6271" fmla="*/ 2795077 w 5849352"/>
              <a:gd name="connsiteY342-6272" fmla="*/ 1727200 h 5327619"/>
              <a:gd name="connsiteX343-6273" fmla="*/ 2786610 w 5849352"/>
              <a:gd name="connsiteY343-6274" fmla="*/ 1752600 h 5327619"/>
              <a:gd name="connsiteX344-6275" fmla="*/ 2744277 w 5849352"/>
              <a:gd name="connsiteY344-6276" fmla="*/ 1794933 h 5327619"/>
              <a:gd name="connsiteX345-6277" fmla="*/ 2718877 w 5849352"/>
              <a:gd name="connsiteY345-6278" fmla="*/ 1845733 h 5327619"/>
              <a:gd name="connsiteX346-6279" fmla="*/ 2693477 w 5849352"/>
              <a:gd name="connsiteY346-6280" fmla="*/ 1921933 h 5327619"/>
              <a:gd name="connsiteX347-6281" fmla="*/ 2685010 w 5849352"/>
              <a:gd name="connsiteY347-6282" fmla="*/ 1947333 h 5327619"/>
              <a:gd name="connsiteX348-6283" fmla="*/ 2651143 w 5849352"/>
              <a:gd name="connsiteY348-6284" fmla="*/ 1955800 h 5327619"/>
              <a:gd name="connsiteX349-6285" fmla="*/ 2591877 w 5849352"/>
              <a:gd name="connsiteY349-6286" fmla="*/ 1947333 h 5327619"/>
              <a:gd name="connsiteX350-6287" fmla="*/ 2566477 w 5849352"/>
              <a:gd name="connsiteY350-6288" fmla="*/ 1938867 h 5327619"/>
              <a:gd name="connsiteX351-6289" fmla="*/ 2549543 w 5849352"/>
              <a:gd name="connsiteY351-6290" fmla="*/ 1913467 h 5327619"/>
              <a:gd name="connsiteX352-6291" fmla="*/ 2558010 w 5849352"/>
              <a:gd name="connsiteY352-6292" fmla="*/ 1888067 h 5327619"/>
              <a:gd name="connsiteX353-6293" fmla="*/ 2532610 w 5849352"/>
              <a:gd name="connsiteY353-6294" fmla="*/ 1794933 h 5327619"/>
              <a:gd name="connsiteX354-6295" fmla="*/ 2507210 w 5849352"/>
              <a:gd name="connsiteY354-6296" fmla="*/ 1786467 h 5327619"/>
              <a:gd name="connsiteX355-6297" fmla="*/ 2498743 w 5849352"/>
              <a:gd name="connsiteY355-6298" fmla="*/ 1761067 h 5327619"/>
              <a:gd name="connsiteX356-6299" fmla="*/ 2447943 w 5849352"/>
              <a:gd name="connsiteY356-6300" fmla="*/ 1701800 h 5327619"/>
              <a:gd name="connsiteX357-6301" fmla="*/ 2431010 w 5849352"/>
              <a:gd name="connsiteY357-6302" fmla="*/ 1676400 h 5327619"/>
              <a:gd name="connsiteX358-6303" fmla="*/ 2422543 w 5849352"/>
              <a:gd name="connsiteY358-6304" fmla="*/ 1634067 h 5327619"/>
              <a:gd name="connsiteX359-6305" fmla="*/ 2414077 w 5849352"/>
              <a:gd name="connsiteY359-6306" fmla="*/ 1608667 h 5327619"/>
              <a:gd name="connsiteX360-6307" fmla="*/ 2278610 w 5849352"/>
              <a:gd name="connsiteY360-6308" fmla="*/ 1583267 h 5327619"/>
              <a:gd name="connsiteX361-6309" fmla="*/ 2287077 w 5849352"/>
              <a:gd name="connsiteY361-6310" fmla="*/ 1540933 h 5327619"/>
              <a:gd name="connsiteX362-6311" fmla="*/ 2320943 w 5849352"/>
              <a:gd name="connsiteY362-6312" fmla="*/ 1490133 h 5327619"/>
              <a:gd name="connsiteX363-6313" fmla="*/ 2304010 w 5849352"/>
              <a:gd name="connsiteY363-6314" fmla="*/ 1405467 h 5327619"/>
              <a:gd name="connsiteX364-6315" fmla="*/ 2278610 w 5849352"/>
              <a:gd name="connsiteY364-6316" fmla="*/ 1388533 h 5327619"/>
              <a:gd name="connsiteX365-6317" fmla="*/ 2253210 w 5849352"/>
              <a:gd name="connsiteY365-6318" fmla="*/ 1320800 h 5327619"/>
              <a:gd name="connsiteX366-6319" fmla="*/ 2227810 w 5849352"/>
              <a:gd name="connsiteY366-6320" fmla="*/ 1303867 h 5327619"/>
              <a:gd name="connsiteX367-6321" fmla="*/ 2210877 w 5849352"/>
              <a:gd name="connsiteY367-6322" fmla="*/ 1253067 h 5327619"/>
              <a:gd name="connsiteX368-6323" fmla="*/ 2202410 w 5849352"/>
              <a:gd name="connsiteY368-6324" fmla="*/ 1227667 h 5327619"/>
              <a:gd name="connsiteX369-6325" fmla="*/ 2193943 w 5849352"/>
              <a:gd name="connsiteY369-6326" fmla="*/ 1193800 h 5327619"/>
              <a:gd name="connsiteX370-6327" fmla="*/ 2177010 w 5849352"/>
              <a:gd name="connsiteY370-6328" fmla="*/ 1143000 h 5327619"/>
              <a:gd name="connsiteX371-6329" fmla="*/ 2168543 w 5849352"/>
              <a:gd name="connsiteY371-6330" fmla="*/ 1092200 h 5327619"/>
              <a:gd name="connsiteX372-6331" fmla="*/ 2160077 w 5849352"/>
              <a:gd name="connsiteY372-6332" fmla="*/ 1058333 h 5327619"/>
              <a:gd name="connsiteX373-6333" fmla="*/ 1321877 w 5849352"/>
              <a:gd name="connsiteY373-6334" fmla="*/ 524933 h 5327619"/>
              <a:gd name="connsiteX374-6335" fmla="*/ 653010 w 5849352"/>
              <a:gd name="connsiteY374-6336" fmla="*/ 211667 h 5327619"/>
              <a:gd name="connsiteX375-6337" fmla="*/ 9543 w 5849352"/>
              <a:gd name="connsiteY375-6338" fmla="*/ 0 h 5327619"/>
              <a:gd name="connsiteX376-6339" fmla="*/ 119610 w 5849352"/>
              <a:gd name="connsiteY376-6340" fmla="*/ 118533 h 5327619"/>
              <a:gd name="connsiteX377-6341" fmla="*/ 221210 w 5849352"/>
              <a:gd name="connsiteY377-6342" fmla="*/ 177800 h 5327619"/>
              <a:gd name="connsiteX378-6343" fmla="*/ 246610 w 5849352"/>
              <a:gd name="connsiteY378-6344" fmla="*/ 194733 h 5327619"/>
              <a:gd name="connsiteX379-6345" fmla="*/ 322810 w 5849352"/>
              <a:gd name="connsiteY379-6346" fmla="*/ 254000 h 5327619"/>
              <a:gd name="connsiteX380-6347" fmla="*/ 390543 w 5849352"/>
              <a:gd name="connsiteY380-6348" fmla="*/ 313267 h 5327619"/>
              <a:gd name="connsiteX381-6349" fmla="*/ 475210 w 5849352"/>
              <a:gd name="connsiteY381-6350" fmla="*/ 381000 h 5327619"/>
              <a:gd name="connsiteX382-6351" fmla="*/ 534477 w 5849352"/>
              <a:gd name="connsiteY382-6352" fmla="*/ 414867 h 5327619"/>
              <a:gd name="connsiteX383-6353" fmla="*/ 686877 w 5849352"/>
              <a:gd name="connsiteY383-6354" fmla="*/ 482600 h 5327619"/>
              <a:gd name="connsiteX384-6355" fmla="*/ 746143 w 5849352"/>
              <a:gd name="connsiteY384-6356" fmla="*/ 508000 h 5327619"/>
              <a:gd name="connsiteX385-6357" fmla="*/ 873143 w 5849352"/>
              <a:gd name="connsiteY385-6358" fmla="*/ 567267 h 5327619"/>
              <a:gd name="connsiteX386-6359" fmla="*/ 966277 w 5849352"/>
              <a:gd name="connsiteY386-6360" fmla="*/ 601133 h 5327619"/>
              <a:gd name="connsiteX387-6361" fmla="*/ 1017077 w 5849352"/>
              <a:gd name="connsiteY387-6362" fmla="*/ 626533 h 5327619"/>
              <a:gd name="connsiteX388-6363" fmla="*/ 1093277 w 5849352"/>
              <a:gd name="connsiteY388-6364" fmla="*/ 651933 h 5327619"/>
              <a:gd name="connsiteX389-6365" fmla="*/ 1161010 w 5849352"/>
              <a:gd name="connsiteY389-6366" fmla="*/ 677333 h 5327619"/>
              <a:gd name="connsiteX390-6367" fmla="*/ 1262610 w 5849352"/>
              <a:gd name="connsiteY390-6368" fmla="*/ 719667 h 5327619"/>
              <a:gd name="connsiteX391-6369" fmla="*/ 1423477 w 5849352"/>
              <a:gd name="connsiteY391-6370" fmla="*/ 736600 h 5327619"/>
              <a:gd name="connsiteX392-6371" fmla="*/ 1474277 w 5849352"/>
              <a:gd name="connsiteY392-6372" fmla="*/ 745067 h 5327619"/>
              <a:gd name="connsiteX393-6373" fmla="*/ 1575877 w 5849352"/>
              <a:gd name="connsiteY393-6374" fmla="*/ 753533 h 5327619"/>
              <a:gd name="connsiteX394-6375" fmla="*/ 1609743 w 5849352"/>
              <a:gd name="connsiteY394-6376" fmla="*/ 770467 h 5327619"/>
              <a:gd name="connsiteX0-6377" fmla="*/ 2092343 w 5849352"/>
              <a:gd name="connsiteY0-6378" fmla="*/ 905933 h 5327619"/>
              <a:gd name="connsiteX1-6379" fmla="*/ 2109277 w 5849352"/>
              <a:gd name="connsiteY1-6380" fmla="*/ 939800 h 5327619"/>
              <a:gd name="connsiteX2-6381" fmla="*/ 2117743 w 5849352"/>
              <a:gd name="connsiteY2-6382" fmla="*/ 897467 h 5327619"/>
              <a:gd name="connsiteX3-6383" fmla="*/ 2100810 w 5849352"/>
              <a:gd name="connsiteY3-6384" fmla="*/ 880533 h 5327619"/>
              <a:gd name="connsiteX4-6385" fmla="*/ 2066943 w 5849352"/>
              <a:gd name="connsiteY4-6386" fmla="*/ 804333 h 5327619"/>
              <a:gd name="connsiteX5-6387" fmla="*/ 2058477 w 5849352"/>
              <a:gd name="connsiteY5-6388" fmla="*/ 778933 h 5327619"/>
              <a:gd name="connsiteX6-6389" fmla="*/ 1990743 w 5849352"/>
              <a:gd name="connsiteY6-6390" fmla="*/ 719667 h 5327619"/>
              <a:gd name="connsiteX7-6391" fmla="*/ 1897610 w 5849352"/>
              <a:gd name="connsiteY7-6392" fmla="*/ 694267 h 5327619"/>
              <a:gd name="connsiteX8-6393" fmla="*/ 1872210 w 5849352"/>
              <a:gd name="connsiteY8-6394" fmla="*/ 685800 h 5327619"/>
              <a:gd name="connsiteX9-6395" fmla="*/ 1846810 w 5849352"/>
              <a:gd name="connsiteY9-6396" fmla="*/ 660400 h 5327619"/>
              <a:gd name="connsiteX10-6397" fmla="*/ 1838343 w 5849352"/>
              <a:gd name="connsiteY10-6398" fmla="*/ 635000 h 5327619"/>
              <a:gd name="connsiteX11-6399" fmla="*/ 1863743 w 5849352"/>
              <a:gd name="connsiteY11-6400" fmla="*/ 499533 h 5327619"/>
              <a:gd name="connsiteX12-6401" fmla="*/ 1855277 w 5849352"/>
              <a:gd name="connsiteY12-6402" fmla="*/ 448733 h 5327619"/>
              <a:gd name="connsiteX13-6403" fmla="*/ 1812943 w 5849352"/>
              <a:gd name="connsiteY13-6404" fmla="*/ 423333 h 5327619"/>
              <a:gd name="connsiteX14-6405" fmla="*/ 1787543 w 5849352"/>
              <a:gd name="connsiteY14-6406" fmla="*/ 406400 h 5327619"/>
              <a:gd name="connsiteX15-6407" fmla="*/ 1779077 w 5849352"/>
              <a:gd name="connsiteY15-6408" fmla="*/ 304800 h 5327619"/>
              <a:gd name="connsiteX16-6409" fmla="*/ 1787543 w 5849352"/>
              <a:gd name="connsiteY16-6410" fmla="*/ 254000 h 5327619"/>
              <a:gd name="connsiteX17-6411" fmla="*/ 1931477 w 5849352"/>
              <a:gd name="connsiteY17-6412" fmla="*/ 270933 h 5327619"/>
              <a:gd name="connsiteX18-6413" fmla="*/ 1948410 w 5849352"/>
              <a:gd name="connsiteY18-6414" fmla="*/ 287867 h 5327619"/>
              <a:gd name="connsiteX19-6415" fmla="*/ 2083877 w 5849352"/>
              <a:gd name="connsiteY19-6416" fmla="*/ 262467 h 5327619"/>
              <a:gd name="connsiteX20-6417" fmla="*/ 2117743 w 5849352"/>
              <a:gd name="connsiteY20-6418" fmla="*/ 330200 h 5327619"/>
              <a:gd name="connsiteX21-6419" fmla="*/ 2143143 w 5849352"/>
              <a:gd name="connsiteY21-6420" fmla="*/ 338667 h 5327619"/>
              <a:gd name="connsiteX22-6421" fmla="*/ 2219343 w 5849352"/>
              <a:gd name="connsiteY22-6422" fmla="*/ 347133 h 5327619"/>
              <a:gd name="connsiteX23-6423" fmla="*/ 2261677 w 5849352"/>
              <a:gd name="connsiteY23-6424" fmla="*/ 381000 h 5327619"/>
              <a:gd name="connsiteX24-6425" fmla="*/ 2287077 w 5849352"/>
              <a:gd name="connsiteY24-6426" fmla="*/ 397933 h 5327619"/>
              <a:gd name="connsiteX25-6427" fmla="*/ 2447943 w 5849352"/>
              <a:gd name="connsiteY25-6428" fmla="*/ 389467 h 5327619"/>
              <a:gd name="connsiteX26-6429" fmla="*/ 2464877 w 5849352"/>
              <a:gd name="connsiteY26-6430" fmla="*/ 364067 h 5327619"/>
              <a:gd name="connsiteX27-6431" fmla="*/ 2693477 w 5849352"/>
              <a:gd name="connsiteY27-6432" fmla="*/ 381000 h 5327619"/>
              <a:gd name="connsiteX28-6433" fmla="*/ 2718877 w 5849352"/>
              <a:gd name="connsiteY28-6434" fmla="*/ 406400 h 5327619"/>
              <a:gd name="connsiteX29-6435" fmla="*/ 2803543 w 5849352"/>
              <a:gd name="connsiteY29-6436" fmla="*/ 406400 h 5327619"/>
              <a:gd name="connsiteX30-6437" fmla="*/ 2828943 w 5849352"/>
              <a:gd name="connsiteY30-6438" fmla="*/ 389467 h 5327619"/>
              <a:gd name="connsiteX31-6439" fmla="*/ 2939010 w 5849352"/>
              <a:gd name="connsiteY31-6440" fmla="*/ 372533 h 5327619"/>
              <a:gd name="connsiteX32-6441" fmla="*/ 2989810 w 5849352"/>
              <a:gd name="connsiteY32-6442" fmla="*/ 347133 h 5327619"/>
              <a:gd name="connsiteX33-6443" fmla="*/ 3040610 w 5849352"/>
              <a:gd name="connsiteY33-6444" fmla="*/ 355600 h 5327619"/>
              <a:gd name="connsiteX34-6445" fmla="*/ 3066010 w 5849352"/>
              <a:gd name="connsiteY34-6446" fmla="*/ 372533 h 5327619"/>
              <a:gd name="connsiteX35-6447" fmla="*/ 3167610 w 5849352"/>
              <a:gd name="connsiteY35-6448" fmla="*/ 372533 h 5327619"/>
              <a:gd name="connsiteX36-6449" fmla="*/ 3176077 w 5849352"/>
              <a:gd name="connsiteY36-6450" fmla="*/ 397933 h 5327619"/>
              <a:gd name="connsiteX37-6451" fmla="*/ 3167610 w 5849352"/>
              <a:gd name="connsiteY37-6452" fmla="*/ 431800 h 5327619"/>
              <a:gd name="connsiteX38-6453" fmla="*/ 3116810 w 5849352"/>
              <a:gd name="connsiteY38-6454" fmla="*/ 457200 h 5327619"/>
              <a:gd name="connsiteX39-6455" fmla="*/ 3091410 w 5849352"/>
              <a:gd name="connsiteY39-6456" fmla="*/ 474133 h 5327619"/>
              <a:gd name="connsiteX40-6457" fmla="*/ 3082943 w 5849352"/>
              <a:gd name="connsiteY40-6458" fmla="*/ 499533 h 5327619"/>
              <a:gd name="connsiteX41-6459" fmla="*/ 3091410 w 5849352"/>
              <a:gd name="connsiteY41-6460" fmla="*/ 711200 h 5327619"/>
              <a:gd name="connsiteX42-6461" fmla="*/ 3108343 w 5849352"/>
              <a:gd name="connsiteY42-6462" fmla="*/ 762000 h 5327619"/>
              <a:gd name="connsiteX43-6463" fmla="*/ 3116810 w 5849352"/>
              <a:gd name="connsiteY43-6464" fmla="*/ 787400 h 5327619"/>
              <a:gd name="connsiteX44-6465" fmla="*/ 3133743 w 5849352"/>
              <a:gd name="connsiteY44-6466" fmla="*/ 812800 h 5327619"/>
              <a:gd name="connsiteX45-6467" fmla="*/ 3142210 w 5849352"/>
              <a:gd name="connsiteY45-6468" fmla="*/ 838200 h 5327619"/>
              <a:gd name="connsiteX46-6469" fmla="*/ 3193010 w 5849352"/>
              <a:gd name="connsiteY46-6470" fmla="*/ 889000 h 5327619"/>
              <a:gd name="connsiteX47-6471" fmla="*/ 3218410 w 5849352"/>
              <a:gd name="connsiteY47-6472" fmla="*/ 914400 h 5327619"/>
              <a:gd name="connsiteX48-6473" fmla="*/ 3252277 w 5849352"/>
              <a:gd name="connsiteY48-6474" fmla="*/ 922867 h 5327619"/>
              <a:gd name="connsiteX49-6475" fmla="*/ 3277677 w 5849352"/>
              <a:gd name="connsiteY49-6476" fmla="*/ 948267 h 5327619"/>
              <a:gd name="connsiteX50-6477" fmla="*/ 3328477 w 5849352"/>
              <a:gd name="connsiteY50-6478" fmla="*/ 982133 h 5327619"/>
              <a:gd name="connsiteX51-6479" fmla="*/ 3370810 w 5849352"/>
              <a:gd name="connsiteY51-6480" fmla="*/ 1024467 h 5327619"/>
              <a:gd name="connsiteX52-6481" fmla="*/ 3430077 w 5849352"/>
              <a:gd name="connsiteY52-6482" fmla="*/ 1075267 h 5327619"/>
              <a:gd name="connsiteX53-6483" fmla="*/ 3480877 w 5849352"/>
              <a:gd name="connsiteY53-6484" fmla="*/ 1109133 h 5327619"/>
              <a:gd name="connsiteX54-6485" fmla="*/ 3548610 w 5849352"/>
              <a:gd name="connsiteY54-6486" fmla="*/ 1159933 h 5327619"/>
              <a:gd name="connsiteX55-6487" fmla="*/ 3574010 w 5849352"/>
              <a:gd name="connsiteY55-6488" fmla="*/ 1168400 h 5327619"/>
              <a:gd name="connsiteX56-6489" fmla="*/ 3599410 w 5849352"/>
              <a:gd name="connsiteY56-6490" fmla="*/ 1185333 h 5327619"/>
              <a:gd name="connsiteX57-6491" fmla="*/ 3667143 w 5849352"/>
              <a:gd name="connsiteY57-6492" fmla="*/ 1202267 h 5327619"/>
              <a:gd name="connsiteX58-6493" fmla="*/ 3692543 w 5849352"/>
              <a:gd name="connsiteY58-6494" fmla="*/ 1219200 h 5327619"/>
              <a:gd name="connsiteX59-6495" fmla="*/ 3709477 w 5849352"/>
              <a:gd name="connsiteY59-6496" fmla="*/ 1270000 h 5327619"/>
              <a:gd name="connsiteX60-6497" fmla="*/ 3726410 w 5849352"/>
              <a:gd name="connsiteY60-6498" fmla="*/ 1295400 h 5327619"/>
              <a:gd name="connsiteX61-6499" fmla="*/ 3743343 w 5849352"/>
              <a:gd name="connsiteY61-6500" fmla="*/ 1354667 h 5327619"/>
              <a:gd name="connsiteX62-6501" fmla="*/ 3760277 w 5849352"/>
              <a:gd name="connsiteY62-6502" fmla="*/ 1405467 h 5327619"/>
              <a:gd name="connsiteX63-6503" fmla="*/ 3768743 w 5849352"/>
              <a:gd name="connsiteY63-6504" fmla="*/ 1447800 h 5327619"/>
              <a:gd name="connsiteX64-6505" fmla="*/ 3777210 w 5849352"/>
              <a:gd name="connsiteY64-6506" fmla="*/ 1473200 h 5327619"/>
              <a:gd name="connsiteX65-6507" fmla="*/ 3785677 w 5849352"/>
              <a:gd name="connsiteY65-6508" fmla="*/ 1507067 h 5327619"/>
              <a:gd name="connsiteX66-6509" fmla="*/ 3811077 w 5849352"/>
              <a:gd name="connsiteY66-6510" fmla="*/ 1583267 h 5327619"/>
              <a:gd name="connsiteX67-6511" fmla="*/ 3819543 w 5849352"/>
              <a:gd name="connsiteY67-6512" fmla="*/ 1608667 h 5327619"/>
              <a:gd name="connsiteX68-6513" fmla="*/ 3828010 w 5849352"/>
              <a:gd name="connsiteY68-6514" fmla="*/ 1659467 h 5327619"/>
              <a:gd name="connsiteX69-6515" fmla="*/ 3861877 w 5849352"/>
              <a:gd name="connsiteY69-6516" fmla="*/ 1701800 h 5327619"/>
              <a:gd name="connsiteX70-6517" fmla="*/ 3878810 w 5849352"/>
              <a:gd name="connsiteY70-6518" fmla="*/ 1752600 h 5327619"/>
              <a:gd name="connsiteX71-6519" fmla="*/ 3887277 w 5849352"/>
              <a:gd name="connsiteY71-6520" fmla="*/ 1786467 h 5327619"/>
              <a:gd name="connsiteX72-6521" fmla="*/ 3904210 w 5849352"/>
              <a:gd name="connsiteY72-6522" fmla="*/ 1811867 h 5327619"/>
              <a:gd name="connsiteX73-6523" fmla="*/ 3912677 w 5849352"/>
              <a:gd name="connsiteY73-6524" fmla="*/ 1837267 h 5327619"/>
              <a:gd name="connsiteX74-6525" fmla="*/ 3946543 w 5849352"/>
              <a:gd name="connsiteY74-6526" fmla="*/ 1888067 h 5327619"/>
              <a:gd name="connsiteX75-6527" fmla="*/ 3963477 w 5849352"/>
              <a:gd name="connsiteY75-6528" fmla="*/ 1913467 h 5327619"/>
              <a:gd name="connsiteX76-6529" fmla="*/ 3988877 w 5849352"/>
              <a:gd name="connsiteY76-6530" fmla="*/ 1930400 h 5327619"/>
              <a:gd name="connsiteX77-6531" fmla="*/ 4014277 w 5849352"/>
              <a:gd name="connsiteY77-6532" fmla="*/ 1955800 h 5327619"/>
              <a:gd name="connsiteX78-6533" fmla="*/ 4065077 w 5849352"/>
              <a:gd name="connsiteY78-6534" fmla="*/ 1981200 h 5327619"/>
              <a:gd name="connsiteX79-6535" fmla="*/ 4090477 w 5849352"/>
              <a:gd name="connsiteY79-6536" fmla="*/ 1964267 h 5327619"/>
              <a:gd name="connsiteX80-6537" fmla="*/ 4115877 w 5849352"/>
              <a:gd name="connsiteY80-6538" fmla="*/ 1972733 h 5327619"/>
              <a:gd name="connsiteX81-6539" fmla="*/ 4166677 w 5849352"/>
              <a:gd name="connsiteY81-6540" fmla="*/ 2015067 h 5327619"/>
              <a:gd name="connsiteX82-6541" fmla="*/ 4175143 w 5849352"/>
              <a:gd name="connsiteY82-6542" fmla="*/ 2048933 h 5327619"/>
              <a:gd name="connsiteX83-6543" fmla="*/ 4217477 w 5849352"/>
              <a:gd name="connsiteY83-6544" fmla="*/ 2091267 h 5327619"/>
              <a:gd name="connsiteX84-6545" fmla="*/ 4242877 w 5849352"/>
              <a:gd name="connsiteY84-6546" fmla="*/ 2116667 h 5327619"/>
              <a:gd name="connsiteX85-6547" fmla="*/ 4344477 w 5849352"/>
              <a:gd name="connsiteY85-6548" fmla="*/ 2133600 h 5327619"/>
              <a:gd name="connsiteX86-6549" fmla="*/ 4369877 w 5849352"/>
              <a:gd name="connsiteY86-6550" fmla="*/ 2159000 h 5327619"/>
              <a:gd name="connsiteX87-6551" fmla="*/ 4395277 w 5849352"/>
              <a:gd name="connsiteY87-6552" fmla="*/ 2167467 h 5327619"/>
              <a:gd name="connsiteX88-6553" fmla="*/ 4522277 w 5849352"/>
              <a:gd name="connsiteY88-6554" fmla="*/ 2184400 h 5327619"/>
              <a:gd name="connsiteX89-6555" fmla="*/ 4547677 w 5849352"/>
              <a:gd name="connsiteY89-6556" fmla="*/ 2209800 h 5327619"/>
              <a:gd name="connsiteX90-6557" fmla="*/ 4615410 w 5849352"/>
              <a:gd name="connsiteY90-6558" fmla="*/ 2226733 h 5327619"/>
              <a:gd name="connsiteX91-6559" fmla="*/ 4683143 w 5849352"/>
              <a:gd name="connsiteY91-6560" fmla="*/ 2218267 h 5327619"/>
              <a:gd name="connsiteX92-6561" fmla="*/ 4784743 w 5849352"/>
              <a:gd name="connsiteY92-6562" fmla="*/ 2209800 h 5327619"/>
              <a:gd name="connsiteX93-6563" fmla="*/ 4818610 w 5849352"/>
              <a:gd name="connsiteY93-6564" fmla="*/ 2192867 h 5327619"/>
              <a:gd name="connsiteX94-6565" fmla="*/ 4844010 w 5849352"/>
              <a:gd name="connsiteY94-6566" fmla="*/ 2201333 h 5327619"/>
              <a:gd name="connsiteX95-6567" fmla="*/ 4894810 w 5849352"/>
              <a:gd name="connsiteY95-6568" fmla="*/ 2260600 h 5327619"/>
              <a:gd name="connsiteX96-6569" fmla="*/ 4877877 w 5849352"/>
              <a:gd name="connsiteY96-6570" fmla="*/ 2286000 h 5327619"/>
              <a:gd name="connsiteX97-6571" fmla="*/ 4852477 w 5849352"/>
              <a:gd name="connsiteY97-6572" fmla="*/ 2294467 h 5327619"/>
              <a:gd name="connsiteX98-6573" fmla="*/ 4835543 w 5849352"/>
              <a:gd name="connsiteY98-6574" fmla="*/ 2311400 h 5327619"/>
              <a:gd name="connsiteX99-6575" fmla="*/ 4793210 w 5849352"/>
              <a:gd name="connsiteY99-6576" fmla="*/ 2387600 h 5327619"/>
              <a:gd name="connsiteX100-6577" fmla="*/ 4767810 w 5849352"/>
              <a:gd name="connsiteY100-6578" fmla="*/ 2404533 h 5327619"/>
              <a:gd name="connsiteX101-6579" fmla="*/ 4784743 w 5849352"/>
              <a:gd name="connsiteY101-6580" fmla="*/ 2429933 h 5327619"/>
              <a:gd name="connsiteX102-6581" fmla="*/ 4810143 w 5849352"/>
              <a:gd name="connsiteY102-6582" fmla="*/ 2438400 h 5327619"/>
              <a:gd name="connsiteX103-6583" fmla="*/ 4835543 w 5849352"/>
              <a:gd name="connsiteY103-6584" fmla="*/ 2455333 h 5327619"/>
              <a:gd name="connsiteX104-6585" fmla="*/ 4852477 w 5849352"/>
              <a:gd name="connsiteY104-6586" fmla="*/ 2472267 h 5327619"/>
              <a:gd name="connsiteX105-6587" fmla="*/ 4903277 w 5849352"/>
              <a:gd name="connsiteY105-6588" fmla="*/ 2489200 h 5327619"/>
              <a:gd name="connsiteX106-6589" fmla="*/ 4928677 w 5849352"/>
              <a:gd name="connsiteY106-6590" fmla="*/ 2497667 h 5327619"/>
              <a:gd name="connsiteX107-6591" fmla="*/ 4979477 w 5849352"/>
              <a:gd name="connsiteY107-6592" fmla="*/ 2523067 h 5327619"/>
              <a:gd name="connsiteX108-6593" fmla="*/ 5030277 w 5849352"/>
              <a:gd name="connsiteY108-6594" fmla="*/ 2548467 h 5327619"/>
              <a:gd name="connsiteX109-6595" fmla="*/ 5055677 w 5849352"/>
              <a:gd name="connsiteY109-6596" fmla="*/ 2573867 h 5327619"/>
              <a:gd name="connsiteX110-6597" fmla="*/ 5182677 w 5849352"/>
              <a:gd name="connsiteY110-6598" fmla="*/ 2599267 h 5327619"/>
              <a:gd name="connsiteX111-6599" fmla="*/ 5241943 w 5849352"/>
              <a:gd name="connsiteY111-6600" fmla="*/ 2616200 h 5327619"/>
              <a:gd name="connsiteX112-6601" fmla="*/ 5267343 w 5849352"/>
              <a:gd name="connsiteY112-6602" fmla="*/ 2624667 h 5327619"/>
              <a:gd name="connsiteX113-6603" fmla="*/ 5284277 w 5849352"/>
              <a:gd name="connsiteY113-6604" fmla="*/ 2641600 h 5327619"/>
              <a:gd name="connsiteX114-6605" fmla="*/ 5360477 w 5849352"/>
              <a:gd name="connsiteY114-6606" fmla="*/ 2683933 h 5327619"/>
              <a:gd name="connsiteX115-6607" fmla="*/ 5428210 w 5849352"/>
              <a:gd name="connsiteY115-6608" fmla="*/ 2692400 h 5327619"/>
              <a:gd name="connsiteX116-6609" fmla="*/ 5453610 w 5849352"/>
              <a:gd name="connsiteY116-6610" fmla="*/ 2717800 h 5327619"/>
              <a:gd name="connsiteX117-6611" fmla="*/ 5470543 w 5849352"/>
              <a:gd name="connsiteY117-6612" fmla="*/ 2743200 h 5327619"/>
              <a:gd name="connsiteX118-6613" fmla="*/ 5495943 w 5849352"/>
              <a:gd name="connsiteY118-6614" fmla="*/ 2760133 h 5327619"/>
              <a:gd name="connsiteX119-6615" fmla="*/ 5538277 w 5849352"/>
              <a:gd name="connsiteY119-6616" fmla="*/ 2802467 h 5327619"/>
              <a:gd name="connsiteX120-6617" fmla="*/ 5572143 w 5849352"/>
              <a:gd name="connsiteY120-6618" fmla="*/ 2810933 h 5327619"/>
              <a:gd name="connsiteX121-6619" fmla="*/ 5597543 w 5849352"/>
              <a:gd name="connsiteY121-6620" fmla="*/ 2827867 h 5327619"/>
              <a:gd name="connsiteX122-6621" fmla="*/ 5699143 w 5849352"/>
              <a:gd name="connsiteY122-6622" fmla="*/ 2844800 h 5327619"/>
              <a:gd name="connsiteX123-6623" fmla="*/ 5775343 w 5849352"/>
              <a:gd name="connsiteY123-6624" fmla="*/ 2904067 h 5327619"/>
              <a:gd name="connsiteX124-6625" fmla="*/ 5834610 w 5849352"/>
              <a:gd name="connsiteY124-6626" fmla="*/ 2921000 h 5327619"/>
              <a:gd name="connsiteX125-6627" fmla="*/ 5834610 w 5849352"/>
              <a:gd name="connsiteY125-6628" fmla="*/ 3115733 h 5327619"/>
              <a:gd name="connsiteX126-6629" fmla="*/ 5800743 w 5849352"/>
              <a:gd name="connsiteY126-6630" fmla="*/ 3200400 h 5327619"/>
              <a:gd name="connsiteX127-6631" fmla="*/ 5809210 w 5849352"/>
              <a:gd name="connsiteY127-6632" fmla="*/ 3285067 h 5327619"/>
              <a:gd name="connsiteX128-6633" fmla="*/ 5783810 w 5849352"/>
              <a:gd name="connsiteY128-6634" fmla="*/ 3276600 h 5327619"/>
              <a:gd name="connsiteX129-6635" fmla="*/ 5775343 w 5849352"/>
              <a:gd name="connsiteY129-6636" fmla="*/ 3251200 h 5327619"/>
              <a:gd name="connsiteX130-6637" fmla="*/ 5758410 w 5849352"/>
              <a:gd name="connsiteY130-6638" fmla="*/ 3225800 h 5327619"/>
              <a:gd name="connsiteX131-6639" fmla="*/ 5733010 w 5849352"/>
              <a:gd name="connsiteY131-6640" fmla="*/ 3175000 h 5327619"/>
              <a:gd name="connsiteX132-6641" fmla="*/ 5682210 w 5849352"/>
              <a:gd name="connsiteY132-6642" fmla="*/ 3149600 h 5327619"/>
              <a:gd name="connsiteX133-6643" fmla="*/ 5656810 w 5849352"/>
              <a:gd name="connsiteY133-6644" fmla="*/ 3132667 h 5327619"/>
              <a:gd name="connsiteX134-6645" fmla="*/ 5606010 w 5849352"/>
              <a:gd name="connsiteY134-6646" fmla="*/ 3115733 h 5327619"/>
              <a:gd name="connsiteX135-6647" fmla="*/ 5445143 w 5849352"/>
              <a:gd name="connsiteY135-6648" fmla="*/ 3098800 h 5327619"/>
              <a:gd name="connsiteX136-6649" fmla="*/ 5419743 w 5849352"/>
              <a:gd name="connsiteY136-6650" fmla="*/ 3073400 h 5327619"/>
              <a:gd name="connsiteX137-6651" fmla="*/ 5394343 w 5849352"/>
              <a:gd name="connsiteY137-6652" fmla="*/ 3056467 h 5327619"/>
              <a:gd name="connsiteX138-6653" fmla="*/ 5377410 w 5849352"/>
              <a:gd name="connsiteY138-6654" fmla="*/ 3031067 h 5327619"/>
              <a:gd name="connsiteX139-6655" fmla="*/ 5360477 w 5849352"/>
              <a:gd name="connsiteY139-6656" fmla="*/ 3014133 h 5327619"/>
              <a:gd name="connsiteX140-6657" fmla="*/ 5233477 w 5849352"/>
              <a:gd name="connsiteY140-6658" fmla="*/ 3022600 h 5327619"/>
              <a:gd name="connsiteX141-6659" fmla="*/ 5216543 w 5849352"/>
              <a:gd name="connsiteY141-6660" fmla="*/ 3039533 h 5327619"/>
              <a:gd name="connsiteX142-6661" fmla="*/ 5182677 w 5849352"/>
              <a:gd name="connsiteY142-6662" fmla="*/ 3107267 h 5327619"/>
              <a:gd name="connsiteX143-6663" fmla="*/ 5157277 w 5849352"/>
              <a:gd name="connsiteY143-6664" fmla="*/ 3158067 h 5327619"/>
              <a:gd name="connsiteX144-6665" fmla="*/ 5140343 w 5849352"/>
              <a:gd name="connsiteY144-6666" fmla="*/ 3225800 h 5327619"/>
              <a:gd name="connsiteX145-6667" fmla="*/ 5123410 w 5849352"/>
              <a:gd name="connsiteY145-6668" fmla="*/ 3251200 h 5327619"/>
              <a:gd name="connsiteX146-6669" fmla="*/ 5114943 w 5849352"/>
              <a:gd name="connsiteY146-6670" fmla="*/ 3285067 h 5327619"/>
              <a:gd name="connsiteX147-6671" fmla="*/ 5131877 w 5849352"/>
              <a:gd name="connsiteY147-6672" fmla="*/ 3352800 h 5327619"/>
              <a:gd name="connsiteX148-6673" fmla="*/ 5123410 w 5849352"/>
              <a:gd name="connsiteY148-6674" fmla="*/ 3395133 h 5327619"/>
              <a:gd name="connsiteX149-6675" fmla="*/ 5089543 w 5849352"/>
              <a:gd name="connsiteY149-6676" fmla="*/ 3437467 h 5327619"/>
              <a:gd name="connsiteX150-6677" fmla="*/ 5098010 w 5849352"/>
              <a:gd name="connsiteY150-6678" fmla="*/ 3496733 h 5327619"/>
              <a:gd name="connsiteX151-6679" fmla="*/ 5157277 w 5849352"/>
              <a:gd name="connsiteY151-6680" fmla="*/ 3539067 h 5327619"/>
              <a:gd name="connsiteX152-6681" fmla="*/ 5199610 w 5849352"/>
              <a:gd name="connsiteY152-6682" fmla="*/ 3547533 h 5327619"/>
              <a:gd name="connsiteX153-6683" fmla="*/ 5241943 w 5849352"/>
              <a:gd name="connsiteY153-6684" fmla="*/ 3581400 h 5327619"/>
              <a:gd name="connsiteX154-6685" fmla="*/ 5267343 w 5849352"/>
              <a:gd name="connsiteY154-6686" fmla="*/ 3572933 h 5327619"/>
              <a:gd name="connsiteX155-6687" fmla="*/ 5318143 w 5849352"/>
              <a:gd name="connsiteY155-6688" fmla="*/ 3564467 h 5327619"/>
              <a:gd name="connsiteX156-6689" fmla="*/ 5368943 w 5849352"/>
              <a:gd name="connsiteY156-6690" fmla="*/ 3598333 h 5327619"/>
              <a:gd name="connsiteX157-6691" fmla="*/ 5411277 w 5849352"/>
              <a:gd name="connsiteY157-6692" fmla="*/ 3666067 h 5327619"/>
              <a:gd name="connsiteX158-6693" fmla="*/ 5428210 w 5849352"/>
              <a:gd name="connsiteY158-6694" fmla="*/ 3835400 h 5327619"/>
              <a:gd name="connsiteX159-6695" fmla="*/ 5436677 w 5849352"/>
              <a:gd name="connsiteY159-6696" fmla="*/ 3860800 h 5327619"/>
              <a:gd name="connsiteX160-6697" fmla="*/ 5301210 w 5849352"/>
              <a:gd name="connsiteY160-6698" fmla="*/ 3920067 h 5327619"/>
              <a:gd name="connsiteX161-6699" fmla="*/ 5275810 w 5849352"/>
              <a:gd name="connsiteY161-6700" fmla="*/ 3937000 h 5327619"/>
              <a:gd name="connsiteX162-6701" fmla="*/ 5216543 w 5849352"/>
              <a:gd name="connsiteY162-6702" fmla="*/ 3970867 h 5327619"/>
              <a:gd name="connsiteX163-6703" fmla="*/ 5199610 w 5849352"/>
              <a:gd name="connsiteY163-6704" fmla="*/ 3996267 h 5327619"/>
              <a:gd name="connsiteX164-6705" fmla="*/ 5174210 w 5849352"/>
              <a:gd name="connsiteY164-6706" fmla="*/ 4021667 h 5327619"/>
              <a:gd name="connsiteX165-6707" fmla="*/ 5165743 w 5849352"/>
              <a:gd name="connsiteY165-6708" fmla="*/ 4047067 h 5327619"/>
              <a:gd name="connsiteX166-6709" fmla="*/ 5157277 w 5849352"/>
              <a:gd name="connsiteY166-6710" fmla="*/ 4241800 h 5327619"/>
              <a:gd name="connsiteX167-6711" fmla="*/ 5106477 w 5849352"/>
              <a:gd name="connsiteY167-6712" fmla="*/ 4275667 h 5327619"/>
              <a:gd name="connsiteX168-6713" fmla="*/ 5089543 w 5849352"/>
              <a:gd name="connsiteY168-6714" fmla="*/ 4292600 h 5327619"/>
              <a:gd name="connsiteX169-6715" fmla="*/ 5123410 w 5849352"/>
              <a:gd name="connsiteY169-6716" fmla="*/ 4301067 h 5327619"/>
              <a:gd name="connsiteX170-6717" fmla="*/ 5089543 w 5849352"/>
              <a:gd name="connsiteY170-6718" fmla="*/ 4351867 h 5327619"/>
              <a:gd name="connsiteX171-6719" fmla="*/ 5038743 w 5849352"/>
              <a:gd name="connsiteY171-6720" fmla="*/ 4385733 h 5327619"/>
              <a:gd name="connsiteX172-6721" fmla="*/ 5021810 w 5849352"/>
              <a:gd name="connsiteY172-6722" fmla="*/ 4411133 h 5327619"/>
              <a:gd name="connsiteX173-6723" fmla="*/ 5004877 w 5849352"/>
              <a:gd name="connsiteY173-6724" fmla="*/ 4428067 h 5327619"/>
              <a:gd name="connsiteX174-6725" fmla="*/ 4987943 w 5849352"/>
              <a:gd name="connsiteY174-6726" fmla="*/ 4478867 h 5327619"/>
              <a:gd name="connsiteX175-6727" fmla="*/ 4971010 w 5849352"/>
              <a:gd name="connsiteY175-6728" fmla="*/ 4504267 h 5327619"/>
              <a:gd name="connsiteX176-6729" fmla="*/ 4962543 w 5849352"/>
              <a:gd name="connsiteY176-6730" fmla="*/ 4529667 h 5327619"/>
              <a:gd name="connsiteX177-6731" fmla="*/ 4928677 w 5849352"/>
              <a:gd name="connsiteY177-6732" fmla="*/ 4538133 h 5327619"/>
              <a:gd name="connsiteX178-6733" fmla="*/ 4860943 w 5849352"/>
              <a:gd name="connsiteY178-6734" fmla="*/ 4563533 h 5327619"/>
              <a:gd name="connsiteX179-6735" fmla="*/ 4784743 w 5849352"/>
              <a:gd name="connsiteY179-6736" fmla="*/ 4555067 h 5327619"/>
              <a:gd name="connsiteX180-6737" fmla="*/ 4767810 w 5849352"/>
              <a:gd name="connsiteY180-6738" fmla="*/ 4538133 h 5327619"/>
              <a:gd name="connsiteX181-6739" fmla="*/ 4750877 w 5849352"/>
              <a:gd name="connsiteY181-6740" fmla="*/ 4487333 h 5327619"/>
              <a:gd name="connsiteX182-6741" fmla="*/ 4733943 w 5849352"/>
              <a:gd name="connsiteY182-6742" fmla="*/ 4419600 h 5327619"/>
              <a:gd name="connsiteX183-6743" fmla="*/ 4683143 w 5849352"/>
              <a:gd name="connsiteY183-6744" fmla="*/ 4453467 h 5327619"/>
              <a:gd name="connsiteX184-6745" fmla="*/ 4632343 w 5849352"/>
              <a:gd name="connsiteY184-6746" fmla="*/ 4504267 h 5327619"/>
              <a:gd name="connsiteX185-6747" fmla="*/ 4615410 w 5849352"/>
              <a:gd name="connsiteY185-6748" fmla="*/ 4555067 h 5327619"/>
              <a:gd name="connsiteX186-6749" fmla="*/ 4581543 w 5849352"/>
              <a:gd name="connsiteY186-6750" fmla="*/ 4605867 h 5327619"/>
              <a:gd name="connsiteX187-6751" fmla="*/ 4564610 w 5849352"/>
              <a:gd name="connsiteY187-6752" fmla="*/ 4631267 h 5327619"/>
              <a:gd name="connsiteX188-6753" fmla="*/ 4547677 w 5849352"/>
              <a:gd name="connsiteY188-6754" fmla="*/ 4682067 h 5327619"/>
              <a:gd name="connsiteX189-6755" fmla="*/ 4505343 w 5849352"/>
              <a:gd name="connsiteY189-6756" fmla="*/ 4758267 h 5327619"/>
              <a:gd name="connsiteX190-6757" fmla="*/ 4513810 w 5849352"/>
              <a:gd name="connsiteY190-6758" fmla="*/ 4817533 h 5327619"/>
              <a:gd name="connsiteX191-6759" fmla="*/ 4522277 w 5849352"/>
              <a:gd name="connsiteY191-6760" fmla="*/ 4893733 h 5327619"/>
              <a:gd name="connsiteX192-6761" fmla="*/ 4556143 w 5849352"/>
              <a:gd name="connsiteY192-6762" fmla="*/ 4961467 h 5327619"/>
              <a:gd name="connsiteX193-6763" fmla="*/ 4598477 w 5849352"/>
              <a:gd name="connsiteY193-6764" fmla="*/ 4969933 h 5327619"/>
              <a:gd name="connsiteX194-6765" fmla="*/ 4573077 w 5849352"/>
              <a:gd name="connsiteY194-6766" fmla="*/ 5020733 h 5327619"/>
              <a:gd name="connsiteX195-6767" fmla="*/ 4581543 w 5849352"/>
              <a:gd name="connsiteY195-6768" fmla="*/ 5046133 h 5327619"/>
              <a:gd name="connsiteX196-6769" fmla="*/ 4623877 w 5849352"/>
              <a:gd name="connsiteY196-6770" fmla="*/ 5088467 h 5327619"/>
              <a:gd name="connsiteX197-6771" fmla="*/ 4564610 w 5849352"/>
              <a:gd name="connsiteY197-6772" fmla="*/ 5130800 h 5327619"/>
              <a:gd name="connsiteX198-6773" fmla="*/ 4539210 w 5849352"/>
              <a:gd name="connsiteY198-6774" fmla="*/ 5139267 h 5327619"/>
              <a:gd name="connsiteX199-6775" fmla="*/ 4547677 w 5849352"/>
              <a:gd name="connsiteY199-6776" fmla="*/ 5291667 h 5327619"/>
              <a:gd name="connsiteX200-6777" fmla="*/ 4539210 w 5849352"/>
              <a:gd name="connsiteY200-6778" fmla="*/ 5325533 h 5327619"/>
              <a:gd name="connsiteX201-6779" fmla="*/ 4479943 w 5849352"/>
              <a:gd name="connsiteY201-6780" fmla="*/ 5317067 h 5327619"/>
              <a:gd name="connsiteX202-6781" fmla="*/ 4420677 w 5849352"/>
              <a:gd name="connsiteY202-6782" fmla="*/ 5300133 h 5327619"/>
              <a:gd name="connsiteX203-6783" fmla="*/ 4352943 w 5849352"/>
              <a:gd name="connsiteY203-6784" fmla="*/ 5291667 h 5327619"/>
              <a:gd name="connsiteX204-6785" fmla="*/ 4268277 w 5849352"/>
              <a:gd name="connsiteY204-6786" fmla="*/ 5266267 h 5327619"/>
              <a:gd name="connsiteX205-6787" fmla="*/ 4234410 w 5849352"/>
              <a:gd name="connsiteY205-6788" fmla="*/ 5257800 h 5327619"/>
              <a:gd name="connsiteX206-6789" fmla="*/ 4217477 w 5849352"/>
              <a:gd name="connsiteY206-6790" fmla="*/ 5232400 h 5327619"/>
              <a:gd name="connsiteX207-6791" fmla="*/ 4175143 w 5849352"/>
              <a:gd name="connsiteY207-6792" fmla="*/ 5198533 h 5327619"/>
              <a:gd name="connsiteX208-6793" fmla="*/ 4158210 w 5849352"/>
              <a:gd name="connsiteY208-6794" fmla="*/ 5173133 h 5327619"/>
              <a:gd name="connsiteX209-6795" fmla="*/ 4082010 w 5849352"/>
              <a:gd name="connsiteY209-6796" fmla="*/ 5105400 h 5327619"/>
              <a:gd name="connsiteX210-6797" fmla="*/ 4031210 w 5849352"/>
              <a:gd name="connsiteY210-6798" fmla="*/ 5088467 h 5327619"/>
              <a:gd name="connsiteX211-6799" fmla="*/ 3980410 w 5849352"/>
              <a:gd name="connsiteY211-6800" fmla="*/ 5071533 h 5327619"/>
              <a:gd name="connsiteX212-6801" fmla="*/ 3955010 w 5849352"/>
              <a:gd name="connsiteY212-6802" fmla="*/ 5063067 h 5327619"/>
              <a:gd name="connsiteX213-6803" fmla="*/ 3921143 w 5849352"/>
              <a:gd name="connsiteY213-6804" fmla="*/ 5054600 h 5327619"/>
              <a:gd name="connsiteX214-6805" fmla="*/ 3861877 w 5849352"/>
              <a:gd name="connsiteY214-6806" fmla="*/ 5037667 h 5327619"/>
              <a:gd name="connsiteX215-6807" fmla="*/ 3785677 w 5849352"/>
              <a:gd name="connsiteY215-6808" fmla="*/ 4978400 h 5327619"/>
              <a:gd name="connsiteX216-6809" fmla="*/ 3751810 w 5849352"/>
              <a:gd name="connsiteY216-6810" fmla="*/ 4969933 h 5327619"/>
              <a:gd name="connsiteX217-6811" fmla="*/ 3701010 w 5849352"/>
              <a:gd name="connsiteY217-6812" fmla="*/ 4953000 h 5327619"/>
              <a:gd name="connsiteX218-6813" fmla="*/ 3667143 w 5849352"/>
              <a:gd name="connsiteY218-6814" fmla="*/ 4927600 h 5327619"/>
              <a:gd name="connsiteX219-6815" fmla="*/ 3633277 w 5849352"/>
              <a:gd name="connsiteY219-6816" fmla="*/ 4919133 h 5327619"/>
              <a:gd name="connsiteX220-6817" fmla="*/ 3565543 w 5849352"/>
              <a:gd name="connsiteY220-6818" fmla="*/ 4868333 h 5327619"/>
              <a:gd name="connsiteX221-6819" fmla="*/ 3506277 w 5849352"/>
              <a:gd name="connsiteY221-6820" fmla="*/ 4859867 h 5327619"/>
              <a:gd name="connsiteX222-6821" fmla="*/ 3480877 w 5849352"/>
              <a:gd name="connsiteY222-6822" fmla="*/ 4851400 h 5327619"/>
              <a:gd name="connsiteX223-6823" fmla="*/ 3463943 w 5849352"/>
              <a:gd name="connsiteY223-6824" fmla="*/ 4834467 h 5327619"/>
              <a:gd name="connsiteX224-6825" fmla="*/ 3404677 w 5849352"/>
              <a:gd name="connsiteY224-6826" fmla="*/ 4800600 h 5327619"/>
              <a:gd name="connsiteX225-6827" fmla="*/ 3362343 w 5849352"/>
              <a:gd name="connsiteY225-6828" fmla="*/ 4792133 h 5327619"/>
              <a:gd name="connsiteX226-6829" fmla="*/ 3303077 w 5849352"/>
              <a:gd name="connsiteY226-6830" fmla="*/ 4766733 h 5327619"/>
              <a:gd name="connsiteX227-6831" fmla="*/ 3286143 w 5849352"/>
              <a:gd name="connsiteY227-6832" fmla="*/ 4741333 h 5327619"/>
              <a:gd name="connsiteX228-6833" fmla="*/ 3235343 w 5849352"/>
              <a:gd name="connsiteY228-6834" fmla="*/ 4715933 h 5327619"/>
              <a:gd name="connsiteX229-6835" fmla="*/ 3218410 w 5849352"/>
              <a:gd name="connsiteY229-6836" fmla="*/ 4622800 h 5327619"/>
              <a:gd name="connsiteX230-6837" fmla="*/ 3226877 w 5849352"/>
              <a:gd name="connsiteY230-6838" fmla="*/ 4580467 h 5327619"/>
              <a:gd name="connsiteX231-6839" fmla="*/ 3277677 w 5849352"/>
              <a:gd name="connsiteY231-6840" fmla="*/ 4546600 h 5327619"/>
              <a:gd name="connsiteX232-6841" fmla="*/ 3320010 w 5849352"/>
              <a:gd name="connsiteY232-6842" fmla="*/ 4495800 h 5327619"/>
              <a:gd name="connsiteX233-6843" fmla="*/ 3345410 w 5849352"/>
              <a:gd name="connsiteY233-6844" fmla="*/ 4487333 h 5327619"/>
              <a:gd name="connsiteX234-6845" fmla="*/ 3387743 w 5849352"/>
              <a:gd name="connsiteY234-6846" fmla="*/ 4495800 h 5327619"/>
              <a:gd name="connsiteX235-6847" fmla="*/ 3396210 w 5849352"/>
              <a:gd name="connsiteY235-6848" fmla="*/ 4521200 h 5327619"/>
              <a:gd name="connsiteX236-6849" fmla="*/ 3430077 w 5849352"/>
              <a:gd name="connsiteY236-6850" fmla="*/ 4538133 h 5327619"/>
              <a:gd name="connsiteX237-6851" fmla="*/ 3506277 w 5849352"/>
              <a:gd name="connsiteY237-6852" fmla="*/ 4495800 h 5327619"/>
              <a:gd name="connsiteX238-6853" fmla="*/ 3531677 w 5849352"/>
              <a:gd name="connsiteY238-6854" fmla="*/ 4470400 h 5327619"/>
              <a:gd name="connsiteX239-6855" fmla="*/ 3540143 w 5849352"/>
              <a:gd name="connsiteY239-6856" fmla="*/ 4445000 h 5327619"/>
              <a:gd name="connsiteX240-6857" fmla="*/ 3590943 w 5849352"/>
              <a:gd name="connsiteY240-6858" fmla="*/ 4445000 h 5327619"/>
              <a:gd name="connsiteX241-6859" fmla="*/ 3633277 w 5849352"/>
              <a:gd name="connsiteY241-6860" fmla="*/ 4478867 h 5327619"/>
              <a:gd name="connsiteX242-6861" fmla="*/ 3658677 w 5849352"/>
              <a:gd name="connsiteY242-6862" fmla="*/ 4487333 h 5327619"/>
              <a:gd name="connsiteX243-6863" fmla="*/ 3692543 w 5849352"/>
              <a:gd name="connsiteY243-6864" fmla="*/ 4504267 h 5327619"/>
              <a:gd name="connsiteX244-6865" fmla="*/ 3717943 w 5849352"/>
              <a:gd name="connsiteY244-6866" fmla="*/ 4521200 h 5327619"/>
              <a:gd name="connsiteX245-6867" fmla="*/ 3751810 w 5849352"/>
              <a:gd name="connsiteY245-6868" fmla="*/ 4529667 h 5327619"/>
              <a:gd name="connsiteX246-6869" fmla="*/ 3777210 w 5849352"/>
              <a:gd name="connsiteY246-6870" fmla="*/ 4546600 h 5327619"/>
              <a:gd name="connsiteX247-6871" fmla="*/ 3878810 w 5849352"/>
              <a:gd name="connsiteY247-6872" fmla="*/ 4572000 h 5327619"/>
              <a:gd name="connsiteX248-6873" fmla="*/ 3946543 w 5849352"/>
              <a:gd name="connsiteY248-6874" fmla="*/ 4563533 h 5327619"/>
              <a:gd name="connsiteX249-6875" fmla="*/ 3980410 w 5849352"/>
              <a:gd name="connsiteY249-6876" fmla="*/ 4529667 h 5327619"/>
              <a:gd name="connsiteX250-6877" fmla="*/ 4234410 w 5849352"/>
              <a:gd name="connsiteY250-6878" fmla="*/ 4521200 h 5327619"/>
              <a:gd name="connsiteX251-6879" fmla="*/ 4259810 w 5849352"/>
              <a:gd name="connsiteY251-6880" fmla="*/ 4504267 h 5327619"/>
              <a:gd name="connsiteX252-6881" fmla="*/ 4293677 w 5849352"/>
              <a:gd name="connsiteY252-6882" fmla="*/ 4470400 h 5327619"/>
              <a:gd name="connsiteX253-6883" fmla="*/ 4488410 w 5849352"/>
              <a:gd name="connsiteY253-6884" fmla="*/ 4436533 h 5327619"/>
              <a:gd name="connsiteX254-6885" fmla="*/ 4530743 w 5849352"/>
              <a:gd name="connsiteY254-6886" fmla="*/ 4428067 h 5327619"/>
              <a:gd name="connsiteX255-6887" fmla="*/ 4547677 w 5849352"/>
              <a:gd name="connsiteY255-6888" fmla="*/ 4402667 h 5327619"/>
              <a:gd name="connsiteX256-6889" fmla="*/ 4573077 w 5849352"/>
              <a:gd name="connsiteY256-6890" fmla="*/ 4394200 h 5327619"/>
              <a:gd name="connsiteX257-6891" fmla="*/ 4649277 w 5849352"/>
              <a:gd name="connsiteY257-6892" fmla="*/ 4385733 h 5327619"/>
              <a:gd name="connsiteX258-6893" fmla="*/ 4759343 w 5849352"/>
              <a:gd name="connsiteY258-6894" fmla="*/ 4377267 h 5327619"/>
              <a:gd name="connsiteX259-6895" fmla="*/ 4793210 w 5849352"/>
              <a:gd name="connsiteY259-6896" fmla="*/ 4368800 h 5327619"/>
              <a:gd name="connsiteX260-6897" fmla="*/ 4844010 w 5849352"/>
              <a:gd name="connsiteY260-6898" fmla="*/ 4309533 h 5327619"/>
              <a:gd name="connsiteX261-6899" fmla="*/ 4852477 w 5849352"/>
              <a:gd name="connsiteY261-6900" fmla="*/ 4284133 h 5327619"/>
              <a:gd name="connsiteX262-6901" fmla="*/ 4835543 w 5849352"/>
              <a:gd name="connsiteY262-6902" fmla="*/ 4207933 h 5327619"/>
              <a:gd name="connsiteX263-6903" fmla="*/ 4810143 w 5849352"/>
              <a:gd name="connsiteY263-6904" fmla="*/ 4157133 h 5327619"/>
              <a:gd name="connsiteX264-6905" fmla="*/ 4818610 w 5849352"/>
              <a:gd name="connsiteY264-6906" fmla="*/ 4114800 h 5327619"/>
              <a:gd name="connsiteX265-6907" fmla="*/ 4844010 w 5849352"/>
              <a:gd name="connsiteY265-6908" fmla="*/ 4097867 h 5327619"/>
              <a:gd name="connsiteX266-6909" fmla="*/ 4928677 w 5849352"/>
              <a:gd name="connsiteY266-6910" fmla="*/ 4080933 h 5327619"/>
              <a:gd name="connsiteX267-6911" fmla="*/ 4954077 w 5849352"/>
              <a:gd name="connsiteY267-6912" fmla="*/ 4064000 h 5327619"/>
              <a:gd name="connsiteX268-6913" fmla="*/ 5004877 w 5849352"/>
              <a:gd name="connsiteY268-6914" fmla="*/ 4047067 h 5327619"/>
              <a:gd name="connsiteX269-6915" fmla="*/ 4996410 w 5849352"/>
              <a:gd name="connsiteY269-6916" fmla="*/ 3979333 h 5327619"/>
              <a:gd name="connsiteX270-6917" fmla="*/ 4971010 w 5849352"/>
              <a:gd name="connsiteY270-6918" fmla="*/ 3970867 h 5327619"/>
              <a:gd name="connsiteX271-6919" fmla="*/ 4937143 w 5849352"/>
              <a:gd name="connsiteY271-6920" fmla="*/ 3928533 h 5327619"/>
              <a:gd name="connsiteX272-6921" fmla="*/ 4911743 w 5849352"/>
              <a:gd name="connsiteY272-6922" fmla="*/ 3852333 h 5327619"/>
              <a:gd name="connsiteX273-6923" fmla="*/ 4903277 w 5849352"/>
              <a:gd name="connsiteY273-6924" fmla="*/ 3826933 h 5327619"/>
              <a:gd name="connsiteX274-6925" fmla="*/ 4894810 w 5849352"/>
              <a:gd name="connsiteY274-6926" fmla="*/ 3801533 h 5327619"/>
              <a:gd name="connsiteX275-6927" fmla="*/ 4877877 w 5849352"/>
              <a:gd name="connsiteY275-6928" fmla="*/ 3725333 h 5327619"/>
              <a:gd name="connsiteX276-6929" fmla="*/ 4835543 w 5849352"/>
              <a:gd name="connsiteY276-6930" fmla="*/ 3674533 h 5327619"/>
              <a:gd name="connsiteX277-6931" fmla="*/ 4810143 w 5849352"/>
              <a:gd name="connsiteY277-6932" fmla="*/ 3623733 h 5327619"/>
              <a:gd name="connsiteX278-6933" fmla="*/ 4793210 w 5849352"/>
              <a:gd name="connsiteY278-6934" fmla="*/ 3598333 h 5327619"/>
              <a:gd name="connsiteX279-6935" fmla="*/ 4776277 w 5849352"/>
              <a:gd name="connsiteY279-6936" fmla="*/ 3547533 h 5327619"/>
              <a:gd name="connsiteX280-6937" fmla="*/ 4767810 w 5849352"/>
              <a:gd name="connsiteY280-6938" fmla="*/ 3462867 h 5327619"/>
              <a:gd name="connsiteX281-6939" fmla="*/ 4750877 w 5849352"/>
              <a:gd name="connsiteY281-6940" fmla="*/ 3412067 h 5327619"/>
              <a:gd name="connsiteX282-6941" fmla="*/ 4733943 w 5849352"/>
              <a:gd name="connsiteY282-6942" fmla="*/ 3352800 h 5327619"/>
              <a:gd name="connsiteX283-6943" fmla="*/ 4708543 w 5849352"/>
              <a:gd name="connsiteY283-6944" fmla="*/ 3302000 h 5327619"/>
              <a:gd name="connsiteX284-6945" fmla="*/ 4666210 w 5849352"/>
              <a:gd name="connsiteY284-6946" fmla="*/ 3293533 h 5327619"/>
              <a:gd name="connsiteX285-6947" fmla="*/ 4573077 w 5849352"/>
              <a:gd name="connsiteY285-6948" fmla="*/ 3302000 h 5327619"/>
              <a:gd name="connsiteX286-6949" fmla="*/ 4556143 w 5849352"/>
              <a:gd name="connsiteY286-6950" fmla="*/ 3327400 h 5327619"/>
              <a:gd name="connsiteX287-6951" fmla="*/ 4530743 w 5849352"/>
              <a:gd name="connsiteY287-6952" fmla="*/ 3344333 h 5327619"/>
              <a:gd name="connsiteX288-6953" fmla="*/ 4496877 w 5849352"/>
              <a:gd name="connsiteY288-6954" fmla="*/ 3335867 h 5327619"/>
              <a:gd name="connsiteX289-6955" fmla="*/ 4488410 w 5849352"/>
              <a:gd name="connsiteY289-6956" fmla="*/ 3310467 h 5327619"/>
              <a:gd name="connsiteX290-6957" fmla="*/ 4471477 w 5849352"/>
              <a:gd name="connsiteY290-6958" fmla="*/ 3293533 h 5327619"/>
              <a:gd name="connsiteX291-6959" fmla="*/ 4463010 w 5849352"/>
              <a:gd name="connsiteY291-6960" fmla="*/ 3259667 h 5327619"/>
              <a:gd name="connsiteX292-6961" fmla="*/ 4446077 w 5849352"/>
              <a:gd name="connsiteY292-6962" fmla="*/ 3242733 h 5327619"/>
              <a:gd name="connsiteX293-6963" fmla="*/ 4369877 w 5849352"/>
              <a:gd name="connsiteY293-6964" fmla="*/ 3217333 h 5327619"/>
              <a:gd name="connsiteX294-6965" fmla="*/ 4344477 w 5849352"/>
              <a:gd name="connsiteY294-6966" fmla="*/ 3200400 h 5327619"/>
              <a:gd name="connsiteX295-6967" fmla="*/ 4336010 w 5849352"/>
              <a:gd name="connsiteY295-6968" fmla="*/ 3175000 h 5327619"/>
              <a:gd name="connsiteX296-6969" fmla="*/ 4327543 w 5849352"/>
              <a:gd name="connsiteY296-6970" fmla="*/ 3064933 h 5327619"/>
              <a:gd name="connsiteX297-6971" fmla="*/ 4285210 w 5849352"/>
              <a:gd name="connsiteY297-6972" fmla="*/ 3014133 h 5327619"/>
              <a:gd name="connsiteX298-6973" fmla="*/ 4234410 w 5849352"/>
              <a:gd name="connsiteY298-6974" fmla="*/ 2980267 h 5327619"/>
              <a:gd name="connsiteX299-6975" fmla="*/ 4082010 w 5849352"/>
              <a:gd name="connsiteY299-6976" fmla="*/ 2988733 h 5327619"/>
              <a:gd name="connsiteX300-6977" fmla="*/ 4031210 w 5849352"/>
              <a:gd name="connsiteY300-6978" fmla="*/ 3005667 h 5327619"/>
              <a:gd name="connsiteX301-6979" fmla="*/ 4048143 w 5849352"/>
              <a:gd name="connsiteY301-6980" fmla="*/ 2963333 h 5327619"/>
              <a:gd name="connsiteX302-6981" fmla="*/ 4039677 w 5849352"/>
              <a:gd name="connsiteY302-6982" fmla="*/ 2912533 h 5327619"/>
              <a:gd name="connsiteX303-6983" fmla="*/ 4014277 w 5849352"/>
              <a:gd name="connsiteY303-6984" fmla="*/ 2904067 h 5327619"/>
              <a:gd name="connsiteX304-6985" fmla="*/ 3895743 w 5849352"/>
              <a:gd name="connsiteY304-6986" fmla="*/ 2895600 h 5327619"/>
              <a:gd name="connsiteX305-6987" fmla="*/ 3878810 w 5849352"/>
              <a:gd name="connsiteY305-6988" fmla="*/ 2751667 h 5327619"/>
              <a:gd name="connsiteX306-6989" fmla="*/ 3861877 w 5849352"/>
              <a:gd name="connsiteY306-6990" fmla="*/ 2726267 h 5327619"/>
              <a:gd name="connsiteX307-6991" fmla="*/ 3828010 w 5849352"/>
              <a:gd name="connsiteY307-6992" fmla="*/ 2658533 h 5327619"/>
              <a:gd name="connsiteX308-6993" fmla="*/ 3794143 w 5849352"/>
              <a:gd name="connsiteY308-6994" fmla="*/ 2616200 h 5327619"/>
              <a:gd name="connsiteX309-6995" fmla="*/ 3641743 w 5849352"/>
              <a:gd name="connsiteY309-6996" fmla="*/ 2590800 h 5327619"/>
              <a:gd name="connsiteX310-6997" fmla="*/ 3582477 w 5849352"/>
              <a:gd name="connsiteY310-6998" fmla="*/ 2573867 h 5327619"/>
              <a:gd name="connsiteX311-6999" fmla="*/ 3531677 w 5849352"/>
              <a:gd name="connsiteY311-7000" fmla="*/ 2556933 h 5327619"/>
              <a:gd name="connsiteX312-7001" fmla="*/ 3574010 w 5849352"/>
              <a:gd name="connsiteY312-7002" fmla="*/ 2514600 h 5327619"/>
              <a:gd name="connsiteX313-7003" fmla="*/ 3548610 w 5849352"/>
              <a:gd name="connsiteY313-7004" fmla="*/ 2523067 h 5327619"/>
              <a:gd name="connsiteX314-7005" fmla="*/ 3523210 w 5849352"/>
              <a:gd name="connsiteY314-7006" fmla="*/ 2531533 h 5327619"/>
              <a:gd name="connsiteX315-7007" fmla="*/ 3548610 w 5849352"/>
              <a:gd name="connsiteY315-7008" fmla="*/ 2506133 h 5327619"/>
              <a:gd name="connsiteX316-7009" fmla="*/ 3574010 w 5849352"/>
              <a:gd name="connsiteY316-7010" fmla="*/ 2497667 h 5327619"/>
              <a:gd name="connsiteX317-7011" fmla="*/ 3582477 w 5849352"/>
              <a:gd name="connsiteY317-7012" fmla="*/ 2463800 h 5327619"/>
              <a:gd name="connsiteX318-7013" fmla="*/ 3607877 w 5849352"/>
              <a:gd name="connsiteY318-7014" fmla="*/ 2421467 h 5327619"/>
              <a:gd name="connsiteX319-7015" fmla="*/ 3607877 w 5849352"/>
              <a:gd name="connsiteY319-7016" fmla="*/ 2336800 h 5327619"/>
              <a:gd name="connsiteX320-7017" fmla="*/ 3574010 w 5849352"/>
              <a:gd name="connsiteY320-7018" fmla="*/ 2302933 h 5327619"/>
              <a:gd name="connsiteX321-7019" fmla="*/ 3523210 w 5849352"/>
              <a:gd name="connsiteY321-7020" fmla="*/ 2260600 h 5327619"/>
              <a:gd name="connsiteX322-7021" fmla="*/ 3480877 w 5849352"/>
              <a:gd name="connsiteY322-7022" fmla="*/ 2209800 h 5327619"/>
              <a:gd name="connsiteX323-7023" fmla="*/ 3455477 w 5849352"/>
              <a:gd name="connsiteY323-7024" fmla="*/ 2192867 h 5327619"/>
              <a:gd name="connsiteX324-7025" fmla="*/ 3438543 w 5849352"/>
              <a:gd name="connsiteY324-7026" fmla="*/ 2175933 h 5327619"/>
              <a:gd name="connsiteX325-7027" fmla="*/ 3413143 w 5849352"/>
              <a:gd name="connsiteY325-7028" fmla="*/ 2167467 h 5327619"/>
              <a:gd name="connsiteX326-7029" fmla="*/ 3294610 w 5849352"/>
              <a:gd name="connsiteY326-7030" fmla="*/ 2150533 h 5327619"/>
              <a:gd name="connsiteX327-7031" fmla="*/ 3243810 w 5849352"/>
              <a:gd name="connsiteY327-7032" fmla="*/ 2125133 h 5327619"/>
              <a:gd name="connsiteX328-7033" fmla="*/ 3252277 w 5849352"/>
              <a:gd name="connsiteY328-7034" fmla="*/ 2091267 h 5327619"/>
              <a:gd name="connsiteX329-7035" fmla="*/ 3218410 w 5849352"/>
              <a:gd name="connsiteY329-7036" fmla="*/ 2082800 h 5327619"/>
              <a:gd name="connsiteX330-7037" fmla="*/ 3193010 w 5849352"/>
              <a:gd name="connsiteY330-7038" fmla="*/ 2032000 h 5327619"/>
              <a:gd name="connsiteX331-7039" fmla="*/ 3176077 w 5849352"/>
              <a:gd name="connsiteY331-7040" fmla="*/ 1998133 h 5327619"/>
              <a:gd name="connsiteX332-7041" fmla="*/ 3167610 w 5849352"/>
              <a:gd name="connsiteY332-7042" fmla="*/ 1972733 h 5327619"/>
              <a:gd name="connsiteX333-7043" fmla="*/ 3142210 w 5849352"/>
              <a:gd name="connsiteY333-7044" fmla="*/ 1955800 h 5327619"/>
              <a:gd name="connsiteX334-7045" fmla="*/ 3116810 w 5849352"/>
              <a:gd name="connsiteY334-7046" fmla="*/ 1930400 h 5327619"/>
              <a:gd name="connsiteX335-7047" fmla="*/ 3082943 w 5849352"/>
              <a:gd name="connsiteY335-7048" fmla="*/ 1854200 h 5327619"/>
              <a:gd name="connsiteX336-7049" fmla="*/ 3066010 w 5849352"/>
              <a:gd name="connsiteY336-7050" fmla="*/ 1828800 h 5327619"/>
              <a:gd name="connsiteX337-7051" fmla="*/ 3057543 w 5849352"/>
              <a:gd name="connsiteY337-7052" fmla="*/ 1794933 h 5327619"/>
              <a:gd name="connsiteX338-7053" fmla="*/ 2972877 w 5849352"/>
              <a:gd name="connsiteY338-7054" fmla="*/ 1727200 h 5327619"/>
              <a:gd name="connsiteX339-7055" fmla="*/ 2947477 w 5849352"/>
              <a:gd name="connsiteY339-7056" fmla="*/ 1710267 h 5327619"/>
              <a:gd name="connsiteX340-7057" fmla="*/ 2828943 w 5849352"/>
              <a:gd name="connsiteY340-7058" fmla="*/ 1667933 h 5327619"/>
              <a:gd name="connsiteX341-7059" fmla="*/ 2803543 w 5849352"/>
              <a:gd name="connsiteY341-7060" fmla="*/ 1676400 h 5327619"/>
              <a:gd name="connsiteX342-7061" fmla="*/ 2795077 w 5849352"/>
              <a:gd name="connsiteY342-7062" fmla="*/ 1727200 h 5327619"/>
              <a:gd name="connsiteX343-7063" fmla="*/ 2786610 w 5849352"/>
              <a:gd name="connsiteY343-7064" fmla="*/ 1752600 h 5327619"/>
              <a:gd name="connsiteX344-7065" fmla="*/ 2744277 w 5849352"/>
              <a:gd name="connsiteY344-7066" fmla="*/ 1794933 h 5327619"/>
              <a:gd name="connsiteX345-7067" fmla="*/ 2718877 w 5849352"/>
              <a:gd name="connsiteY345-7068" fmla="*/ 1845733 h 5327619"/>
              <a:gd name="connsiteX346-7069" fmla="*/ 2693477 w 5849352"/>
              <a:gd name="connsiteY346-7070" fmla="*/ 1921933 h 5327619"/>
              <a:gd name="connsiteX347-7071" fmla="*/ 2685010 w 5849352"/>
              <a:gd name="connsiteY347-7072" fmla="*/ 1947333 h 5327619"/>
              <a:gd name="connsiteX348-7073" fmla="*/ 2651143 w 5849352"/>
              <a:gd name="connsiteY348-7074" fmla="*/ 1955800 h 5327619"/>
              <a:gd name="connsiteX349-7075" fmla="*/ 2591877 w 5849352"/>
              <a:gd name="connsiteY349-7076" fmla="*/ 1947333 h 5327619"/>
              <a:gd name="connsiteX350-7077" fmla="*/ 2566477 w 5849352"/>
              <a:gd name="connsiteY350-7078" fmla="*/ 1938867 h 5327619"/>
              <a:gd name="connsiteX351-7079" fmla="*/ 2549543 w 5849352"/>
              <a:gd name="connsiteY351-7080" fmla="*/ 1913467 h 5327619"/>
              <a:gd name="connsiteX352-7081" fmla="*/ 2558010 w 5849352"/>
              <a:gd name="connsiteY352-7082" fmla="*/ 1888067 h 5327619"/>
              <a:gd name="connsiteX353-7083" fmla="*/ 2532610 w 5849352"/>
              <a:gd name="connsiteY353-7084" fmla="*/ 1794933 h 5327619"/>
              <a:gd name="connsiteX354-7085" fmla="*/ 2507210 w 5849352"/>
              <a:gd name="connsiteY354-7086" fmla="*/ 1786467 h 5327619"/>
              <a:gd name="connsiteX355-7087" fmla="*/ 2498743 w 5849352"/>
              <a:gd name="connsiteY355-7088" fmla="*/ 1761067 h 5327619"/>
              <a:gd name="connsiteX356-7089" fmla="*/ 2447943 w 5849352"/>
              <a:gd name="connsiteY356-7090" fmla="*/ 1701800 h 5327619"/>
              <a:gd name="connsiteX357-7091" fmla="*/ 2431010 w 5849352"/>
              <a:gd name="connsiteY357-7092" fmla="*/ 1676400 h 5327619"/>
              <a:gd name="connsiteX358-7093" fmla="*/ 2422543 w 5849352"/>
              <a:gd name="connsiteY358-7094" fmla="*/ 1634067 h 5327619"/>
              <a:gd name="connsiteX359-7095" fmla="*/ 2414077 w 5849352"/>
              <a:gd name="connsiteY359-7096" fmla="*/ 1608667 h 5327619"/>
              <a:gd name="connsiteX360-7097" fmla="*/ 2278610 w 5849352"/>
              <a:gd name="connsiteY360-7098" fmla="*/ 1583267 h 5327619"/>
              <a:gd name="connsiteX361-7099" fmla="*/ 2287077 w 5849352"/>
              <a:gd name="connsiteY361-7100" fmla="*/ 1540933 h 5327619"/>
              <a:gd name="connsiteX362-7101" fmla="*/ 2320943 w 5849352"/>
              <a:gd name="connsiteY362-7102" fmla="*/ 1490133 h 5327619"/>
              <a:gd name="connsiteX363-7103" fmla="*/ 2304010 w 5849352"/>
              <a:gd name="connsiteY363-7104" fmla="*/ 1405467 h 5327619"/>
              <a:gd name="connsiteX364-7105" fmla="*/ 2278610 w 5849352"/>
              <a:gd name="connsiteY364-7106" fmla="*/ 1388533 h 5327619"/>
              <a:gd name="connsiteX365-7107" fmla="*/ 2253210 w 5849352"/>
              <a:gd name="connsiteY365-7108" fmla="*/ 1320800 h 5327619"/>
              <a:gd name="connsiteX366-7109" fmla="*/ 2227810 w 5849352"/>
              <a:gd name="connsiteY366-7110" fmla="*/ 1303867 h 5327619"/>
              <a:gd name="connsiteX367-7111" fmla="*/ 2210877 w 5849352"/>
              <a:gd name="connsiteY367-7112" fmla="*/ 1253067 h 5327619"/>
              <a:gd name="connsiteX368-7113" fmla="*/ 2202410 w 5849352"/>
              <a:gd name="connsiteY368-7114" fmla="*/ 1227667 h 5327619"/>
              <a:gd name="connsiteX369-7115" fmla="*/ 2193943 w 5849352"/>
              <a:gd name="connsiteY369-7116" fmla="*/ 1193800 h 5327619"/>
              <a:gd name="connsiteX370-7117" fmla="*/ 2177010 w 5849352"/>
              <a:gd name="connsiteY370-7118" fmla="*/ 1143000 h 5327619"/>
              <a:gd name="connsiteX371-7119" fmla="*/ 2168543 w 5849352"/>
              <a:gd name="connsiteY371-7120" fmla="*/ 1092200 h 5327619"/>
              <a:gd name="connsiteX372-7121" fmla="*/ 2160077 w 5849352"/>
              <a:gd name="connsiteY372-7122" fmla="*/ 1058333 h 5327619"/>
              <a:gd name="connsiteX373-7123" fmla="*/ 1321877 w 5849352"/>
              <a:gd name="connsiteY373-7124" fmla="*/ 524933 h 5327619"/>
              <a:gd name="connsiteX374-7125" fmla="*/ 653010 w 5849352"/>
              <a:gd name="connsiteY374-7126" fmla="*/ 211667 h 5327619"/>
              <a:gd name="connsiteX375-7127" fmla="*/ 9543 w 5849352"/>
              <a:gd name="connsiteY375-7128" fmla="*/ 0 h 5327619"/>
              <a:gd name="connsiteX376-7129" fmla="*/ 119610 w 5849352"/>
              <a:gd name="connsiteY376-7130" fmla="*/ 118533 h 5327619"/>
              <a:gd name="connsiteX377-7131" fmla="*/ 221210 w 5849352"/>
              <a:gd name="connsiteY377-7132" fmla="*/ 177800 h 5327619"/>
              <a:gd name="connsiteX378-7133" fmla="*/ 246610 w 5849352"/>
              <a:gd name="connsiteY378-7134" fmla="*/ 194733 h 5327619"/>
              <a:gd name="connsiteX379-7135" fmla="*/ 322810 w 5849352"/>
              <a:gd name="connsiteY379-7136" fmla="*/ 254000 h 5327619"/>
              <a:gd name="connsiteX380-7137" fmla="*/ 390543 w 5849352"/>
              <a:gd name="connsiteY380-7138" fmla="*/ 313267 h 5327619"/>
              <a:gd name="connsiteX381-7139" fmla="*/ 475210 w 5849352"/>
              <a:gd name="connsiteY381-7140" fmla="*/ 381000 h 5327619"/>
              <a:gd name="connsiteX382-7141" fmla="*/ 534477 w 5849352"/>
              <a:gd name="connsiteY382-7142" fmla="*/ 414867 h 5327619"/>
              <a:gd name="connsiteX383-7143" fmla="*/ 686877 w 5849352"/>
              <a:gd name="connsiteY383-7144" fmla="*/ 482600 h 5327619"/>
              <a:gd name="connsiteX384-7145" fmla="*/ 746143 w 5849352"/>
              <a:gd name="connsiteY384-7146" fmla="*/ 508000 h 5327619"/>
              <a:gd name="connsiteX385-7147" fmla="*/ 873143 w 5849352"/>
              <a:gd name="connsiteY385-7148" fmla="*/ 567267 h 5327619"/>
              <a:gd name="connsiteX386-7149" fmla="*/ 966277 w 5849352"/>
              <a:gd name="connsiteY386-7150" fmla="*/ 601133 h 5327619"/>
              <a:gd name="connsiteX387-7151" fmla="*/ 1017077 w 5849352"/>
              <a:gd name="connsiteY387-7152" fmla="*/ 626533 h 5327619"/>
              <a:gd name="connsiteX388-7153" fmla="*/ 1093277 w 5849352"/>
              <a:gd name="connsiteY388-7154" fmla="*/ 651933 h 5327619"/>
              <a:gd name="connsiteX389-7155" fmla="*/ 1161010 w 5849352"/>
              <a:gd name="connsiteY389-7156" fmla="*/ 677333 h 5327619"/>
              <a:gd name="connsiteX390-7157" fmla="*/ 1262610 w 5849352"/>
              <a:gd name="connsiteY390-7158" fmla="*/ 719667 h 5327619"/>
              <a:gd name="connsiteX391-7159" fmla="*/ 1423477 w 5849352"/>
              <a:gd name="connsiteY391-7160" fmla="*/ 736600 h 5327619"/>
              <a:gd name="connsiteX392-7161" fmla="*/ 1474277 w 5849352"/>
              <a:gd name="connsiteY392-7162" fmla="*/ 745067 h 5327619"/>
              <a:gd name="connsiteX393-7163" fmla="*/ 1575877 w 5849352"/>
              <a:gd name="connsiteY393-7164" fmla="*/ 753533 h 5327619"/>
              <a:gd name="connsiteX0-7165" fmla="*/ 2092343 w 5849352"/>
              <a:gd name="connsiteY0-7166" fmla="*/ 905933 h 5327619"/>
              <a:gd name="connsiteX1-7167" fmla="*/ 2109277 w 5849352"/>
              <a:gd name="connsiteY1-7168" fmla="*/ 939800 h 5327619"/>
              <a:gd name="connsiteX2-7169" fmla="*/ 2117743 w 5849352"/>
              <a:gd name="connsiteY2-7170" fmla="*/ 897467 h 5327619"/>
              <a:gd name="connsiteX3-7171" fmla="*/ 2100810 w 5849352"/>
              <a:gd name="connsiteY3-7172" fmla="*/ 880533 h 5327619"/>
              <a:gd name="connsiteX4-7173" fmla="*/ 2066943 w 5849352"/>
              <a:gd name="connsiteY4-7174" fmla="*/ 804333 h 5327619"/>
              <a:gd name="connsiteX5-7175" fmla="*/ 2058477 w 5849352"/>
              <a:gd name="connsiteY5-7176" fmla="*/ 778933 h 5327619"/>
              <a:gd name="connsiteX6-7177" fmla="*/ 1990743 w 5849352"/>
              <a:gd name="connsiteY6-7178" fmla="*/ 719667 h 5327619"/>
              <a:gd name="connsiteX7-7179" fmla="*/ 1897610 w 5849352"/>
              <a:gd name="connsiteY7-7180" fmla="*/ 694267 h 5327619"/>
              <a:gd name="connsiteX8-7181" fmla="*/ 1872210 w 5849352"/>
              <a:gd name="connsiteY8-7182" fmla="*/ 685800 h 5327619"/>
              <a:gd name="connsiteX9-7183" fmla="*/ 1846810 w 5849352"/>
              <a:gd name="connsiteY9-7184" fmla="*/ 660400 h 5327619"/>
              <a:gd name="connsiteX10-7185" fmla="*/ 1838343 w 5849352"/>
              <a:gd name="connsiteY10-7186" fmla="*/ 635000 h 5327619"/>
              <a:gd name="connsiteX11-7187" fmla="*/ 1863743 w 5849352"/>
              <a:gd name="connsiteY11-7188" fmla="*/ 499533 h 5327619"/>
              <a:gd name="connsiteX12-7189" fmla="*/ 1855277 w 5849352"/>
              <a:gd name="connsiteY12-7190" fmla="*/ 448733 h 5327619"/>
              <a:gd name="connsiteX13-7191" fmla="*/ 1812943 w 5849352"/>
              <a:gd name="connsiteY13-7192" fmla="*/ 423333 h 5327619"/>
              <a:gd name="connsiteX14-7193" fmla="*/ 1787543 w 5849352"/>
              <a:gd name="connsiteY14-7194" fmla="*/ 406400 h 5327619"/>
              <a:gd name="connsiteX15-7195" fmla="*/ 1779077 w 5849352"/>
              <a:gd name="connsiteY15-7196" fmla="*/ 304800 h 5327619"/>
              <a:gd name="connsiteX16-7197" fmla="*/ 1787543 w 5849352"/>
              <a:gd name="connsiteY16-7198" fmla="*/ 254000 h 5327619"/>
              <a:gd name="connsiteX17-7199" fmla="*/ 1931477 w 5849352"/>
              <a:gd name="connsiteY17-7200" fmla="*/ 270933 h 5327619"/>
              <a:gd name="connsiteX18-7201" fmla="*/ 1948410 w 5849352"/>
              <a:gd name="connsiteY18-7202" fmla="*/ 287867 h 5327619"/>
              <a:gd name="connsiteX19-7203" fmla="*/ 2083877 w 5849352"/>
              <a:gd name="connsiteY19-7204" fmla="*/ 262467 h 5327619"/>
              <a:gd name="connsiteX20-7205" fmla="*/ 2117743 w 5849352"/>
              <a:gd name="connsiteY20-7206" fmla="*/ 330200 h 5327619"/>
              <a:gd name="connsiteX21-7207" fmla="*/ 2143143 w 5849352"/>
              <a:gd name="connsiteY21-7208" fmla="*/ 338667 h 5327619"/>
              <a:gd name="connsiteX22-7209" fmla="*/ 2219343 w 5849352"/>
              <a:gd name="connsiteY22-7210" fmla="*/ 347133 h 5327619"/>
              <a:gd name="connsiteX23-7211" fmla="*/ 2261677 w 5849352"/>
              <a:gd name="connsiteY23-7212" fmla="*/ 381000 h 5327619"/>
              <a:gd name="connsiteX24-7213" fmla="*/ 2287077 w 5849352"/>
              <a:gd name="connsiteY24-7214" fmla="*/ 397933 h 5327619"/>
              <a:gd name="connsiteX25-7215" fmla="*/ 2447943 w 5849352"/>
              <a:gd name="connsiteY25-7216" fmla="*/ 389467 h 5327619"/>
              <a:gd name="connsiteX26-7217" fmla="*/ 2464877 w 5849352"/>
              <a:gd name="connsiteY26-7218" fmla="*/ 364067 h 5327619"/>
              <a:gd name="connsiteX27-7219" fmla="*/ 2693477 w 5849352"/>
              <a:gd name="connsiteY27-7220" fmla="*/ 381000 h 5327619"/>
              <a:gd name="connsiteX28-7221" fmla="*/ 2718877 w 5849352"/>
              <a:gd name="connsiteY28-7222" fmla="*/ 406400 h 5327619"/>
              <a:gd name="connsiteX29-7223" fmla="*/ 2803543 w 5849352"/>
              <a:gd name="connsiteY29-7224" fmla="*/ 406400 h 5327619"/>
              <a:gd name="connsiteX30-7225" fmla="*/ 2828943 w 5849352"/>
              <a:gd name="connsiteY30-7226" fmla="*/ 389467 h 5327619"/>
              <a:gd name="connsiteX31-7227" fmla="*/ 2939010 w 5849352"/>
              <a:gd name="connsiteY31-7228" fmla="*/ 372533 h 5327619"/>
              <a:gd name="connsiteX32-7229" fmla="*/ 2989810 w 5849352"/>
              <a:gd name="connsiteY32-7230" fmla="*/ 347133 h 5327619"/>
              <a:gd name="connsiteX33-7231" fmla="*/ 3040610 w 5849352"/>
              <a:gd name="connsiteY33-7232" fmla="*/ 355600 h 5327619"/>
              <a:gd name="connsiteX34-7233" fmla="*/ 3066010 w 5849352"/>
              <a:gd name="connsiteY34-7234" fmla="*/ 372533 h 5327619"/>
              <a:gd name="connsiteX35-7235" fmla="*/ 3167610 w 5849352"/>
              <a:gd name="connsiteY35-7236" fmla="*/ 372533 h 5327619"/>
              <a:gd name="connsiteX36-7237" fmla="*/ 3176077 w 5849352"/>
              <a:gd name="connsiteY36-7238" fmla="*/ 397933 h 5327619"/>
              <a:gd name="connsiteX37-7239" fmla="*/ 3167610 w 5849352"/>
              <a:gd name="connsiteY37-7240" fmla="*/ 431800 h 5327619"/>
              <a:gd name="connsiteX38-7241" fmla="*/ 3116810 w 5849352"/>
              <a:gd name="connsiteY38-7242" fmla="*/ 457200 h 5327619"/>
              <a:gd name="connsiteX39-7243" fmla="*/ 3091410 w 5849352"/>
              <a:gd name="connsiteY39-7244" fmla="*/ 474133 h 5327619"/>
              <a:gd name="connsiteX40-7245" fmla="*/ 3082943 w 5849352"/>
              <a:gd name="connsiteY40-7246" fmla="*/ 499533 h 5327619"/>
              <a:gd name="connsiteX41-7247" fmla="*/ 3091410 w 5849352"/>
              <a:gd name="connsiteY41-7248" fmla="*/ 711200 h 5327619"/>
              <a:gd name="connsiteX42-7249" fmla="*/ 3108343 w 5849352"/>
              <a:gd name="connsiteY42-7250" fmla="*/ 762000 h 5327619"/>
              <a:gd name="connsiteX43-7251" fmla="*/ 3116810 w 5849352"/>
              <a:gd name="connsiteY43-7252" fmla="*/ 787400 h 5327619"/>
              <a:gd name="connsiteX44-7253" fmla="*/ 3133743 w 5849352"/>
              <a:gd name="connsiteY44-7254" fmla="*/ 812800 h 5327619"/>
              <a:gd name="connsiteX45-7255" fmla="*/ 3142210 w 5849352"/>
              <a:gd name="connsiteY45-7256" fmla="*/ 838200 h 5327619"/>
              <a:gd name="connsiteX46-7257" fmla="*/ 3193010 w 5849352"/>
              <a:gd name="connsiteY46-7258" fmla="*/ 889000 h 5327619"/>
              <a:gd name="connsiteX47-7259" fmla="*/ 3218410 w 5849352"/>
              <a:gd name="connsiteY47-7260" fmla="*/ 914400 h 5327619"/>
              <a:gd name="connsiteX48-7261" fmla="*/ 3252277 w 5849352"/>
              <a:gd name="connsiteY48-7262" fmla="*/ 922867 h 5327619"/>
              <a:gd name="connsiteX49-7263" fmla="*/ 3277677 w 5849352"/>
              <a:gd name="connsiteY49-7264" fmla="*/ 948267 h 5327619"/>
              <a:gd name="connsiteX50-7265" fmla="*/ 3328477 w 5849352"/>
              <a:gd name="connsiteY50-7266" fmla="*/ 982133 h 5327619"/>
              <a:gd name="connsiteX51-7267" fmla="*/ 3370810 w 5849352"/>
              <a:gd name="connsiteY51-7268" fmla="*/ 1024467 h 5327619"/>
              <a:gd name="connsiteX52-7269" fmla="*/ 3430077 w 5849352"/>
              <a:gd name="connsiteY52-7270" fmla="*/ 1075267 h 5327619"/>
              <a:gd name="connsiteX53-7271" fmla="*/ 3480877 w 5849352"/>
              <a:gd name="connsiteY53-7272" fmla="*/ 1109133 h 5327619"/>
              <a:gd name="connsiteX54-7273" fmla="*/ 3548610 w 5849352"/>
              <a:gd name="connsiteY54-7274" fmla="*/ 1159933 h 5327619"/>
              <a:gd name="connsiteX55-7275" fmla="*/ 3574010 w 5849352"/>
              <a:gd name="connsiteY55-7276" fmla="*/ 1168400 h 5327619"/>
              <a:gd name="connsiteX56-7277" fmla="*/ 3599410 w 5849352"/>
              <a:gd name="connsiteY56-7278" fmla="*/ 1185333 h 5327619"/>
              <a:gd name="connsiteX57-7279" fmla="*/ 3667143 w 5849352"/>
              <a:gd name="connsiteY57-7280" fmla="*/ 1202267 h 5327619"/>
              <a:gd name="connsiteX58-7281" fmla="*/ 3692543 w 5849352"/>
              <a:gd name="connsiteY58-7282" fmla="*/ 1219200 h 5327619"/>
              <a:gd name="connsiteX59-7283" fmla="*/ 3709477 w 5849352"/>
              <a:gd name="connsiteY59-7284" fmla="*/ 1270000 h 5327619"/>
              <a:gd name="connsiteX60-7285" fmla="*/ 3726410 w 5849352"/>
              <a:gd name="connsiteY60-7286" fmla="*/ 1295400 h 5327619"/>
              <a:gd name="connsiteX61-7287" fmla="*/ 3743343 w 5849352"/>
              <a:gd name="connsiteY61-7288" fmla="*/ 1354667 h 5327619"/>
              <a:gd name="connsiteX62-7289" fmla="*/ 3760277 w 5849352"/>
              <a:gd name="connsiteY62-7290" fmla="*/ 1405467 h 5327619"/>
              <a:gd name="connsiteX63-7291" fmla="*/ 3768743 w 5849352"/>
              <a:gd name="connsiteY63-7292" fmla="*/ 1447800 h 5327619"/>
              <a:gd name="connsiteX64-7293" fmla="*/ 3777210 w 5849352"/>
              <a:gd name="connsiteY64-7294" fmla="*/ 1473200 h 5327619"/>
              <a:gd name="connsiteX65-7295" fmla="*/ 3785677 w 5849352"/>
              <a:gd name="connsiteY65-7296" fmla="*/ 1507067 h 5327619"/>
              <a:gd name="connsiteX66-7297" fmla="*/ 3811077 w 5849352"/>
              <a:gd name="connsiteY66-7298" fmla="*/ 1583267 h 5327619"/>
              <a:gd name="connsiteX67-7299" fmla="*/ 3819543 w 5849352"/>
              <a:gd name="connsiteY67-7300" fmla="*/ 1608667 h 5327619"/>
              <a:gd name="connsiteX68-7301" fmla="*/ 3828010 w 5849352"/>
              <a:gd name="connsiteY68-7302" fmla="*/ 1659467 h 5327619"/>
              <a:gd name="connsiteX69-7303" fmla="*/ 3861877 w 5849352"/>
              <a:gd name="connsiteY69-7304" fmla="*/ 1701800 h 5327619"/>
              <a:gd name="connsiteX70-7305" fmla="*/ 3878810 w 5849352"/>
              <a:gd name="connsiteY70-7306" fmla="*/ 1752600 h 5327619"/>
              <a:gd name="connsiteX71-7307" fmla="*/ 3887277 w 5849352"/>
              <a:gd name="connsiteY71-7308" fmla="*/ 1786467 h 5327619"/>
              <a:gd name="connsiteX72-7309" fmla="*/ 3904210 w 5849352"/>
              <a:gd name="connsiteY72-7310" fmla="*/ 1811867 h 5327619"/>
              <a:gd name="connsiteX73-7311" fmla="*/ 3912677 w 5849352"/>
              <a:gd name="connsiteY73-7312" fmla="*/ 1837267 h 5327619"/>
              <a:gd name="connsiteX74-7313" fmla="*/ 3946543 w 5849352"/>
              <a:gd name="connsiteY74-7314" fmla="*/ 1888067 h 5327619"/>
              <a:gd name="connsiteX75-7315" fmla="*/ 3963477 w 5849352"/>
              <a:gd name="connsiteY75-7316" fmla="*/ 1913467 h 5327619"/>
              <a:gd name="connsiteX76-7317" fmla="*/ 3988877 w 5849352"/>
              <a:gd name="connsiteY76-7318" fmla="*/ 1930400 h 5327619"/>
              <a:gd name="connsiteX77-7319" fmla="*/ 4014277 w 5849352"/>
              <a:gd name="connsiteY77-7320" fmla="*/ 1955800 h 5327619"/>
              <a:gd name="connsiteX78-7321" fmla="*/ 4065077 w 5849352"/>
              <a:gd name="connsiteY78-7322" fmla="*/ 1981200 h 5327619"/>
              <a:gd name="connsiteX79-7323" fmla="*/ 4090477 w 5849352"/>
              <a:gd name="connsiteY79-7324" fmla="*/ 1964267 h 5327619"/>
              <a:gd name="connsiteX80-7325" fmla="*/ 4115877 w 5849352"/>
              <a:gd name="connsiteY80-7326" fmla="*/ 1972733 h 5327619"/>
              <a:gd name="connsiteX81-7327" fmla="*/ 4166677 w 5849352"/>
              <a:gd name="connsiteY81-7328" fmla="*/ 2015067 h 5327619"/>
              <a:gd name="connsiteX82-7329" fmla="*/ 4175143 w 5849352"/>
              <a:gd name="connsiteY82-7330" fmla="*/ 2048933 h 5327619"/>
              <a:gd name="connsiteX83-7331" fmla="*/ 4217477 w 5849352"/>
              <a:gd name="connsiteY83-7332" fmla="*/ 2091267 h 5327619"/>
              <a:gd name="connsiteX84-7333" fmla="*/ 4242877 w 5849352"/>
              <a:gd name="connsiteY84-7334" fmla="*/ 2116667 h 5327619"/>
              <a:gd name="connsiteX85-7335" fmla="*/ 4344477 w 5849352"/>
              <a:gd name="connsiteY85-7336" fmla="*/ 2133600 h 5327619"/>
              <a:gd name="connsiteX86-7337" fmla="*/ 4369877 w 5849352"/>
              <a:gd name="connsiteY86-7338" fmla="*/ 2159000 h 5327619"/>
              <a:gd name="connsiteX87-7339" fmla="*/ 4395277 w 5849352"/>
              <a:gd name="connsiteY87-7340" fmla="*/ 2167467 h 5327619"/>
              <a:gd name="connsiteX88-7341" fmla="*/ 4522277 w 5849352"/>
              <a:gd name="connsiteY88-7342" fmla="*/ 2184400 h 5327619"/>
              <a:gd name="connsiteX89-7343" fmla="*/ 4547677 w 5849352"/>
              <a:gd name="connsiteY89-7344" fmla="*/ 2209800 h 5327619"/>
              <a:gd name="connsiteX90-7345" fmla="*/ 4615410 w 5849352"/>
              <a:gd name="connsiteY90-7346" fmla="*/ 2226733 h 5327619"/>
              <a:gd name="connsiteX91-7347" fmla="*/ 4683143 w 5849352"/>
              <a:gd name="connsiteY91-7348" fmla="*/ 2218267 h 5327619"/>
              <a:gd name="connsiteX92-7349" fmla="*/ 4784743 w 5849352"/>
              <a:gd name="connsiteY92-7350" fmla="*/ 2209800 h 5327619"/>
              <a:gd name="connsiteX93-7351" fmla="*/ 4818610 w 5849352"/>
              <a:gd name="connsiteY93-7352" fmla="*/ 2192867 h 5327619"/>
              <a:gd name="connsiteX94-7353" fmla="*/ 4844010 w 5849352"/>
              <a:gd name="connsiteY94-7354" fmla="*/ 2201333 h 5327619"/>
              <a:gd name="connsiteX95-7355" fmla="*/ 4894810 w 5849352"/>
              <a:gd name="connsiteY95-7356" fmla="*/ 2260600 h 5327619"/>
              <a:gd name="connsiteX96-7357" fmla="*/ 4877877 w 5849352"/>
              <a:gd name="connsiteY96-7358" fmla="*/ 2286000 h 5327619"/>
              <a:gd name="connsiteX97-7359" fmla="*/ 4852477 w 5849352"/>
              <a:gd name="connsiteY97-7360" fmla="*/ 2294467 h 5327619"/>
              <a:gd name="connsiteX98-7361" fmla="*/ 4835543 w 5849352"/>
              <a:gd name="connsiteY98-7362" fmla="*/ 2311400 h 5327619"/>
              <a:gd name="connsiteX99-7363" fmla="*/ 4793210 w 5849352"/>
              <a:gd name="connsiteY99-7364" fmla="*/ 2387600 h 5327619"/>
              <a:gd name="connsiteX100-7365" fmla="*/ 4767810 w 5849352"/>
              <a:gd name="connsiteY100-7366" fmla="*/ 2404533 h 5327619"/>
              <a:gd name="connsiteX101-7367" fmla="*/ 4784743 w 5849352"/>
              <a:gd name="connsiteY101-7368" fmla="*/ 2429933 h 5327619"/>
              <a:gd name="connsiteX102-7369" fmla="*/ 4810143 w 5849352"/>
              <a:gd name="connsiteY102-7370" fmla="*/ 2438400 h 5327619"/>
              <a:gd name="connsiteX103-7371" fmla="*/ 4835543 w 5849352"/>
              <a:gd name="connsiteY103-7372" fmla="*/ 2455333 h 5327619"/>
              <a:gd name="connsiteX104-7373" fmla="*/ 4852477 w 5849352"/>
              <a:gd name="connsiteY104-7374" fmla="*/ 2472267 h 5327619"/>
              <a:gd name="connsiteX105-7375" fmla="*/ 4903277 w 5849352"/>
              <a:gd name="connsiteY105-7376" fmla="*/ 2489200 h 5327619"/>
              <a:gd name="connsiteX106-7377" fmla="*/ 4928677 w 5849352"/>
              <a:gd name="connsiteY106-7378" fmla="*/ 2497667 h 5327619"/>
              <a:gd name="connsiteX107-7379" fmla="*/ 4979477 w 5849352"/>
              <a:gd name="connsiteY107-7380" fmla="*/ 2523067 h 5327619"/>
              <a:gd name="connsiteX108-7381" fmla="*/ 5030277 w 5849352"/>
              <a:gd name="connsiteY108-7382" fmla="*/ 2548467 h 5327619"/>
              <a:gd name="connsiteX109-7383" fmla="*/ 5055677 w 5849352"/>
              <a:gd name="connsiteY109-7384" fmla="*/ 2573867 h 5327619"/>
              <a:gd name="connsiteX110-7385" fmla="*/ 5182677 w 5849352"/>
              <a:gd name="connsiteY110-7386" fmla="*/ 2599267 h 5327619"/>
              <a:gd name="connsiteX111-7387" fmla="*/ 5241943 w 5849352"/>
              <a:gd name="connsiteY111-7388" fmla="*/ 2616200 h 5327619"/>
              <a:gd name="connsiteX112-7389" fmla="*/ 5267343 w 5849352"/>
              <a:gd name="connsiteY112-7390" fmla="*/ 2624667 h 5327619"/>
              <a:gd name="connsiteX113-7391" fmla="*/ 5284277 w 5849352"/>
              <a:gd name="connsiteY113-7392" fmla="*/ 2641600 h 5327619"/>
              <a:gd name="connsiteX114-7393" fmla="*/ 5360477 w 5849352"/>
              <a:gd name="connsiteY114-7394" fmla="*/ 2683933 h 5327619"/>
              <a:gd name="connsiteX115-7395" fmla="*/ 5428210 w 5849352"/>
              <a:gd name="connsiteY115-7396" fmla="*/ 2692400 h 5327619"/>
              <a:gd name="connsiteX116-7397" fmla="*/ 5453610 w 5849352"/>
              <a:gd name="connsiteY116-7398" fmla="*/ 2717800 h 5327619"/>
              <a:gd name="connsiteX117-7399" fmla="*/ 5470543 w 5849352"/>
              <a:gd name="connsiteY117-7400" fmla="*/ 2743200 h 5327619"/>
              <a:gd name="connsiteX118-7401" fmla="*/ 5495943 w 5849352"/>
              <a:gd name="connsiteY118-7402" fmla="*/ 2760133 h 5327619"/>
              <a:gd name="connsiteX119-7403" fmla="*/ 5538277 w 5849352"/>
              <a:gd name="connsiteY119-7404" fmla="*/ 2802467 h 5327619"/>
              <a:gd name="connsiteX120-7405" fmla="*/ 5572143 w 5849352"/>
              <a:gd name="connsiteY120-7406" fmla="*/ 2810933 h 5327619"/>
              <a:gd name="connsiteX121-7407" fmla="*/ 5597543 w 5849352"/>
              <a:gd name="connsiteY121-7408" fmla="*/ 2827867 h 5327619"/>
              <a:gd name="connsiteX122-7409" fmla="*/ 5699143 w 5849352"/>
              <a:gd name="connsiteY122-7410" fmla="*/ 2844800 h 5327619"/>
              <a:gd name="connsiteX123-7411" fmla="*/ 5775343 w 5849352"/>
              <a:gd name="connsiteY123-7412" fmla="*/ 2904067 h 5327619"/>
              <a:gd name="connsiteX124-7413" fmla="*/ 5834610 w 5849352"/>
              <a:gd name="connsiteY124-7414" fmla="*/ 2921000 h 5327619"/>
              <a:gd name="connsiteX125-7415" fmla="*/ 5834610 w 5849352"/>
              <a:gd name="connsiteY125-7416" fmla="*/ 3115733 h 5327619"/>
              <a:gd name="connsiteX126-7417" fmla="*/ 5800743 w 5849352"/>
              <a:gd name="connsiteY126-7418" fmla="*/ 3200400 h 5327619"/>
              <a:gd name="connsiteX127-7419" fmla="*/ 5809210 w 5849352"/>
              <a:gd name="connsiteY127-7420" fmla="*/ 3285067 h 5327619"/>
              <a:gd name="connsiteX128-7421" fmla="*/ 5783810 w 5849352"/>
              <a:gd name="connsiteY128-7422" fmla="*/ 3276600 h 5327619"/>
              <a:gd name="connsiteX129-7423" fmla="*/ 5775343 w 5849352"/>
              <a:gd name="connsiteY129-7424" fmla="*/ 3251200 h 5327619"/>
              <a:gd name="connsiteX130-7425" fmla="*/ 5758410 w 5849352"/>
              <a:gd name="connsiteY130-7426" fmla="*/ 3225800 h 5327619"/>
              <a:gd name="connsiteX131-7427" fmla="*/ 5733010 w 5849352"/>
              <a:gd name="connsiteY131-7428" fmla="*/ 3175000 h 5327619"/>
              <a:gd name="connsiteX132-7429" fmla="*/ 5682210 w 5849352"/>
              <a:gd name="connsiteY132-7430" fmla="*/ 3149600 h 5327619"/>
              <a:gd name="connsiteX133-7431" fmla="*/ 5656810 w 5849352"/>
              <a:gd name="connsiteY133-7432" fmla="*/ 3132667 h 5327619"/>
              <a:gd name="connsiteX134-7433" fmla="*/ 5606010 w 5849352"/>
              <a:gd name="connsiteY134-7434" fmla="*/ 3115733 h 5327619"/>
              <a:gd name="connsiteX135-7435" fmla="*/ 5445143 w 5849352"/>
              <a:gd name="connsiteY135-7436" fmla="*/ 3098800 h 5327619"/>
              <a:gd name="connsiteX136-7437" fmla="*/ 5419743 w 5849352"/>
              <a:gd name="connsiteY136-7438" fmla="*/ 3073400 h 5327619"/>
              <a:gd name="connsiteX137-7439" fmla="*/ 5394343 w 5849352"/>
              <a:gd name="connsiteY137-7440" fmla="*/ 3056467 h 5327619"/>
              <a:gd name="connsiteX138-7441" fmla="*/ 5377410 w 5849352"/>
              <a:gd name="connsiteY138-7442" fmla="*/ 3031067 h 5327619"/>
              <a:gd name="connsiteX139-7443" fmla="*/ 5360477 w 5849352"/>
              <a:gd name="connsiteY139-7444" fmla="*/ 3014133 h 5327619"/>
              <a:gd name="connsiteX140-7445" fmla="*/ 5233477 w 5849352"/>
              <a:gd name="connsiteY140-7446" fmla="*/ 3022600 h 5327619"/>
              <a:gd name="connsiteX141-7447" fmla="*/ 5216543 w 5849352"/>
              <a:gd name="connsiteY141-7448" fmla="*/ 3039533 h 5327619"/>
              <a:gd name="connsiteX142-7449" fmla="*/ 5182677 w 5849352"/>
              <a:gd name="connsiteY142-7450" fmla="*/ 3107267 h 5327619"/>
              <a:gd name="connsiteX143-7451" fmla="*/ 5157277 w 5849352"/>
              <a:gd name="connsiteY143-7452" fmla="*/ 3158067 h 5327619"/>
              <a:gd name="connsiteX144-7453" fmla="*/ 5140343 w 5849352"/>
              <a:gd name="connsiteY144-7454" fmla="*/ 3225800 h 5327619"/>
              <a:gd name="connsiteX145-7455" fmla="*/ 5123410 w 5849352"/>
              <a:gd name="connsiteY145-7456" fmla="*/ 3251200 h 5327619"/>
              <a:gd name="connsiteX146-7457" fmla="*/ 5114943 w 5849352"/>
              <a:gd name="connsiteY146-7458" fmla="*/ 3285067 h 5327619"/>
              <a:gd name="connsiteX147-7459" fmla="*/ 5131877 w 5849352"/>
              <a:gd name="connsiteY147-7460" fmla="*/ 3352800 h 5327619"/>
              <a:gd name="connsiteX148-7461" fmla="*/ 5123410 w 5849352"/>
              <a:gd name="connsiteY148-7462" fmla="*/ 3395133 h 5327619"/>
              <a:gd name="connsiteX149-7463" fmla="*/ 5089543 w 5849352"/>
              <a:gd name="connsiteY149-7464" fmla="*/ 3437467 h 5327619"/>
              <a:gd name="connsiteX150-7465" fmla="*/ 5098010 w 5849352"/>
              <a:gd name="connsiteY150-7466" fmla="*/ 3496733 h 5327619"/>
              <a:gd name="connsiteX151-7467" fmla="*/ 5157277 w 5849352"/>
              <a:gd name="connsiteY151-7468" fmla="*/ 3539067 h 5327619"/>
              <a:gd name="connsiteX152-7469" fmla="*/ 5199610 w 5849352"/>
              <a:gd name="connsiteY152-7470" fmla="*/ 3547533 h 5327619"/>
              <a:gd name="connsiteX153-7471" fmla="*/ 5241943 w 5849352"/>
              <a:gd name="connsiteY153-7472" fmla="*/ 3581400 h 5327619"/>
              <a:gd name="connsiteX154-7473" fmla="*/ 5267343 w 5849352"/>
              <a:gd name="connsiteY154-7474" fmla="*/ 3572933 h 5327619"/>
              <a:gd name="connsiteX155-7475" fmla="*/ 5318143 w 5849352"/>
              <a:gd name="connsiteY155-7476" fmla="*/ 3564467 h 5327619"/>
              <a:gd name="connsiteX156-7477" fmla="*/ 5368943 w 5849352"/>
              <a:gd name="connsiteY156-7478" fmla="*/ 3598333 h 5327619"/>
              <a:gd name="connsiteX157-7479" fmla="*/ 5411277 w 5849352"/>
              <a:gd name="connsiteY157-7480" fmla="*/ 3666067 h 5327619"/>
              <a:gd name="connsiteX158-7481" fmla="*/ 5428210 w 5849352"/>
              <a:gd name="connsiteY158-7482" fmla="*/ 3835400 h 5327619"/>
              <a:gd name="connsiteX159-7483" fmla="*/ 5436677 w 5849352"/>
              <a:gd name="connsiteY159-7484" fmla="*/ 3860800 h 5327619"/>
              <a:gd name="connsiteX160-7485" fmla="*/ 5301210 w 5849352"/>
              <a:gd name="connsiteY160-7486" fmla="*/ 3920067 h 5327619"/>
              <a:gd name="connsiteX161-7487" fmla="*/ 5275810 w 5849352"/>
              <a:gd name="connsiteY161-7488" fmla="*/ 3937000 h 5327619"/>
              <a:gd name="connsiteX162-7489" fmla="*/ 5216543 w 5849352"/>
              <a:gd name="connsiteY162-7490" fmla="*/ 3970867 h 5327619"/>
              <a:gd name="connsiteX163-7491" fmla="*/ 5199610 w 5849352"/>
              <a:gd name="connsiteY163-7492" fmla="*/ 3996267 h 5327619"/>
              <a:gd name="connsiteX164-7493" fmla="*/ 5174210 w 5849352"/>
              <a:gd name="connsiteY164-7494" fmla="*/ 4021667 h 5327619"/>
              <a:gd name="connsiteX165-7495" fmla="*/ 5165743 w 5849352"/>
              <a:gd name="connsiteY165-7496" fmla="*/ 4047067 h 5327619"/>
              <a:gd name="connsiteX166-7497" fmla="*/ 5157277 w 5849352"/>
              <a:gd name="connsiteY166-7498" fmla="*/ 4241800 h 5327619"/>
              <a:gd name="connsiteX167-7499" fmla="*/ 5106477 w 5849352"/>
              <a:gd name="connsiteY167-7500" fmla="*/ 4275667 h 5327619"/>
              <a:gd name="connsiteX168-7501" fmla="*/ 5089543 w 5849352"/>
              <a:gd name="connsiteY168-7502" fmla="*/ 4292600 h 5327619"/>
              <a:gd name="connsiteX169-7503" fmla="*/ 5123410 w 5849352"/>
              <a:gd name="connsiteY169-7504" fmla="*/ 4301067 h 5327619"/>
              <a:gd name="connsiteX170-7505" fmla="*/ 5089543 w 5849352"/>
              <a:gd name="connsiteY170-7506" fmla="*/ 4351867 h 5327619"/>
              <a:gd name="connsiteX171-7507" fmla="*/ 5038743 w 5849352"/>
              <a:gd name="connsiteY171-7508" fmla="*/ 4385733 h 5327619"/>
              <a:gd name="connsiteX172-7509" fmla="*/ 5021810 w 5849352"/>
              <a:gd name="connsiteY172-7510" fmla="*/ 4411133 h 5327619"/>
              <a:gd name="connsiteX173-7511" fmla="*/ 5004877 w 5849352"/>
              <a:gd name="connsiteY173-7512" fmla="*/ 4428067 h 5327619"/>
              <a:gd name="connsiteX174-7513" fmla="*/ 4987943 w 5849352"/>
              <a:gd name="connsiteY174-7514" fmla="*/ 4478867 h 5327619"/>
              <a:gd name="connsiteX175-7515" fmla="*/ 4971010 w 5849352"/>
              <a:gd name="connsiteY175-7516" fmla="*/ 4504267 h 5327619"/>
              <a:gd name="connsiteX176-7517" fmla="*/ 4962543 w 5849352"/>
              <a:gd name="connsiteY176-7518" fmla="*/ 4529667 h 5327619"/>
              <a:gd name="connsiteX177-7519" fmla="*/ 4928677 w 5849352"/>
              <a:gd name="connsiteY177-7520" fmla="*/ 4538133 h 5327619"/>
              <a:gd name="connsiteX178-7521" fmla="*/ 4860943 w 5849352"/>
              <a:gd name="connsiteY178-7522" fmla="*/ 4563533 h 5327619"/>
              <a:gd name="connsiteX179-7523" fmla="*/ 4784743 w 5849352"/>
              <a:gd name="connsiteY179-7524" fmla="*/ 4555067 h 5327619"/>
              <a:gd name="connsiteX180-7525" fmla="*/ 4767810 w 5849352"/>
              <a:gd name="connsiteY180-7526" fmla="*/ 4538133 h 5327619"/>
              <a:gd name="connsiteX181-7527" fmla="*/ 4750877 w 5849352"/>
              <a:gd name="connsiteY181-7528" fmla="*/ 4487333 h 5327619"/>
              <a:gd name="connsiteX182-7529" fmla="*/ 4733943 w 5849352"/>
              <a:gd name="connsiteY182-7530" fmla="*/ 4419600 h 5327619"/>
              <a:gd name="connsiteX183-7531" fmla="*/ 4683143 w 5849352"/>
              <a:gd name="connsiteY183-7532" fmla="*/ 4453467 h 5327619"/>
              <a:gd name="connsiteX184-7533" fmla="*/ 4632343 w 5849352"/>
              <a:gd name="connsiteY184-7534" fmla="*/ 4504267 h 5327619"/>
              <a:gd name="connsiteX185-7535" fmla="*/ 4615410 w 5849352"/>
              <a:gd name="connsiteY185-7536" fmla="*/ 4555067 h 5327619"/>
              <a:gd name="connsiteX186-7537" fmla="*/ 4581543 w 5849352"/>
              <a:gd name="connsiteY186-7538" fmla="*/ 4605867 h 5327619"/>
              <a:gd name="connsiteX187-7539" fmla="*/ 4564610 w 5849352"/>
              <a:gd name="connsiteY187-7540" fmla="*/ 4631267 h 5327619"/>
              <a:gd name="connsiteX188-7541" fmla="*/ 4547677 w 5849352"/>
              <a:gd name="connsiteY188-7542" fmla="*/ 4682067 h 5327619"/>
              <a:gd name="connsiteX189-7543" fmla="*/ 4505343 w 5849352"/>
              <a:gd name="connsiteY189-7544" fmla="*/ 4758267 h 5327619"/>
              <a:gd name="connsiteX190-7545" fmla="*/ 4513810 w 5849352"/>
              <a:gd name="connsiteY190-7546" fmla="*/ 4817533 h 5327619"/>
              <a:gd name="connsiteX191-7547" fmla="*/ 4522277 w 5849352"/>
              <a:gd name="connsiteY191-7548" fmla="*/ 4893733 h 5327619"/>
              <a:gd name="connsiteX192-7549" fmla="*/ 4556143 w 5849352"/>
              <a:gd name="connsiteY192-7550" fmla="*/ 4961467 h 5327619"/>
              <a:gd name="connsiteX193-7551" fmla="*/ 4598477 w 5849352"/>
              <a:gd name="connsiteY193-7552" fmla="*/ 4969933 h 5327619"/>
              <a:gd name="connsiteX194-7553" fmla="*/ 4573077 w 5849352"/>
              <a:gd name="connsiteY194-7554" fmla="*/ 5020733 h 5327619"/>
              <a:gd name="connsiteX195-7555" fmla="*/ 4581543 w 5849352"/>
              <a:gd name="connsiteY195-7556" fmla="*/ 5046133 h 5327619"/>
              <a:gd name="connsiteX196-7557" fmla="*/ 4623877 w 5849352"/>
              <a:gd name="connsiteY196-7558" fmla="*/ 5088467 h 5327619"/>
              <a:gd name="connsiteX197-7559" fmla="*/ 4564610 w 5849352"/>
              <a:gd name="connsiteY197-7560" fmla="*/ 5130800 h 5327619"/>
              <a:gd name="connsiteX198-7561" fmla="*/ 4539210 w 5849352"/>
              <a:gd name="connsiteY198-7562" fmla="*/ 5139267 h 5327619"/>
              <a:gd name="connsiteX199-7563" fmla="*/ 4547677 w 5849352"/>
              <a:gd name="connsiteY199-7564" fmla="*/ 5291667 h 5327619"/>
              <a:gd name="connsiteX200-7565" fmla="*/ 4539210 w 5849352"/>
              <a:gd name="connsiteY200-7566" fmla="*/ 5325533 h 5327619"/>
              <a:gd name="connsiteX201-7567" fmla="*/ 4479943 w 5849352"/>
              <a:gd name="connsiteY201-7568" fmla="*/ 5317067 h 5327619"/>
              <a:gd name="connsiteX202-7569" fmla="*/ 4420677 w 5849352"/>
              <a:gd name="connsiteY202-7570" fmla="*/ 5300133 h 5327619"/>
              <a:gd name="connsiteX203-7571" fmla="*/ 4352943 w 5849352"/>
              <a:gd name="connsiteY203-7572" fmla="*/ 5291667 h 5327619"/>
              <a:gd name="connsiteX204-7573" fmla="*/ 4268277 w 5849352"/>
              <a:gd name="connsiteY204-7574" fmla="*/ 5266267 h 5327619"/>
              <a:gd name="connsiteX205-7575" fmla="*/ 4234410 w 5849352"/>
              <a:gd name="connsiteY205-7576" fmla="*/ 5257800 h 5327619"/>
              <a:gd name="connsiteX206-7577" fmla="*/ 4217477 w 5849352"/>
              <a:gd name="connsiteY206-7578" fmla="*/ 5232400 h 5327619"/>
              <a:gd name="connsiteX207-7579" fmla="*/ 4175143 w 5849352"/>
              <a:gd name="connsiteY207-7580" fmla="*/ 5198533 h 5327619"/>
              <a:gd name="connsiteX208-7581" fmla="*/ 4158210 w 5849352"/>
              <a:gd name="connsiteY208-7582" fmla="*/ 5173133 h 5327619"/>
              <a:gd name="connsiteX209-7583" fmla="*/ 4082010 w 5849352"/>
              <a:gd name="connsiteY209-7584" fmla="*/ 5105400 h 5327619"/>
              <a:gd name="connsiteX210-7585" fmla="*/ 4031210 w 5849352"/>
              <a:gd name="connsiteY210-7586" fmla="*/ 5088467 h 5327619"/>
              <a:gd name="connsiteX211-7587" fmla="*/ 3980410 w 5849352"/>
              <a:gd name="connsiteY211-7588" fmla="*/ 5071533 h 5327619"/>
              <a:gd name="connsiteX212-7589" fmla="*/ 3955010 w 5849352"/>
              <a:gd name="connsiteY212-7590" fmla="*/ 5063067 h 5327619"/>
              <a:gd name="connsiteX213-7591" fmla="*/ 3921143 w 5849352"/>
              <a:gd name="connsiteY213-7592" fmla="*/ 5054600 h 5327619"/>
              <a:gd name="connsiteX214-7593" fmla="*/ 3861877 w 5849352"/>
              <a:gd name="connsiteY214-7594" fmla="*/ 5037667 h 5327619"/>
              <a:gd name="connsiteX215-7595" fmla="*/ 3785677 w 5849352"/>
              <a:gd name="connsiteY215-7596" fmla="*/ 4978400 h 5327619"/>
              <a:gd name="connsiteX216-7597" fmla="*/ 3751810 w 5849352"/>
              <a:gd name="connsiteY216-7598" fmla="*/ 4969933 h 5327619"/>
              <a:gd name="connsiteX217-7599" fmla="*/ 3701010 w 5849352"/>
              <a:gd name="connsiteY217-7600" fmla="*/ 4953000 h 5327619"/>
              <a:gd name="connsiteX218-7601" fmla="*/ 3667143 w 5849352"/>
              <a:gd name="connsiteY218-7602" fmla="*/ 4927600 h 5327619"/>
              <a:gd name="connsiteX219-7603" fmla="*/ 3633277 w 5849352"/>
              <a:gd name="connsiteY219-7604" fmla="*/ 4919133 h 5327619"/>
              <a:gd name="connsiteX220-7605" fmla="*/ 3565543 w 5849352"/>
              <a:gd name="connsiteY220-7606" fmla="*/ 4868333 h 5327619"/>
              <a:gd name="connsiteX221-7607" fmla="*/ 3506277 w 5849352"/>
              <a:gd name="connsiteY221-7608" fmla="*/ 4859867 h 5327619"/>
              <a:gd name="connsiteX222-7609" fmla="*/ 3480877 w 5849352"/>
              <a:gd name="connsiteY222-7610" fmla="*/ 4851400 h 5327619"/>
              <a:gd name="connsiteX223-7611" fmla="*/ 3463943 w 5849352"/>
              <a:gd name="connsiteY223-7612" fmla="*/ 4834467 h 5327619"/>
              <a:gd name="connsiteX224-7613" fmla="*/ 3404677 w 5849352"/>
              <a:gd name="connsiteY224-7614" fmla="*/ 4800600 h 5327619"/>
              <a:gd name="connsiteX225-7615" fmla="*/ 3362343 w 5849352"/>
              <a:gd name="connsiteY225-7616" fmla="*/ 4792133 h 5327619"/>
              <a:gd name="connsiteX226-7617" fmla="*/ 3303077 w 5849352"/>
              <a:gd name="connsiteY226-7618" fmla="*/ 4766733 h 5327619"/>
              <a:gd name="connsiteX227-7619" fmla="*/ 3286143 w 5849352"/>
              <a:gd name="connsiteY227-7620" fmla="*/ 4741333 h 5327619"/>
              <a:gd name="connsiteX228-7621" fmla="*/ 3235343 w 5849352"/>
              <a:gd name="connsiteY228-7622" fmla="*/ 4715933 h 5327619"/>
              <a:gd name="connsiteX229-7623" fmla="*/ 3218410 w 5849352"/>
              <a:gd name="connsiteY229-7624" fmla="*/ 4622800 h 5327619"/>
              <a:gd name="connsiteX230-7625" fmla="*/ 3226877 w 5849352"/>
              <a:gd name="connsiteY230-7626" fmla="*/ 4580467 h 5327619"/>
              <a:gd name="connsiteX231-7627" fmla="*/ 3277677 w 5849352"/>
              <a:gd name="connsiteY231-7628" fmla="*/ 4546600 h 5327619"/>
              <a:gd name="connsiteX232-7629" fmla="*/ 3320010 w 5849352"/>
              <a:gd name="connsiteY232-7630" fmla="*/ 4495800 h 5327619"/>
              <a:gd name="connsiteX233-7631" fmla="*/ 3345410 w 5849352"/>
              <a:gd name="connsiteY233-7632" fmla="*/ 4487333 h 5327619"/>
              <a:gd name="connsiteX234-7633" fmla="*/ 3387743 w 5849352"/>
              <a:gd name="connsiteY234-7634" fmla="*/ 4495800 h 5327619"/>
              <a:gd name="connsiteX235-7635" fmla="*/ 3396210 w 5849352"/>
              <a:gd name="connsiteY235-7636" fmla="*/ 4521200 h 5327619"/>
              <a:gd name="connsiteX236-7637" fmla="*/ 3430077 w 5849352"/>
              <a:gd name="connsiteY236-7638" fmla="*/ 4538133 h 5327619"/>
              <a:gd name="connsiteX237-7639" fmla="*/ 3506277 w 5849352"/>
              <a:gd name="connsiteY237-7640" fmla="*/ 4495800 h 5327619"/>
              <a:gd name="connsiteX238-7641" fmla="*/ 3531677 w 5849352"/>
              <a:gd name="connsiteY238-7642" fmla="*/ 4470400 h 5327619"/>
              <a:gd name="connsiteX239-7643" fmla="*/ 3540143 w 5849352"/>
              <a:gd name="connsiteY239-7644" fmla="*/ 4445000 h 5327619"/>
              <a:gd name="connsiteX240-7645" fmla="*/ 3590943 w 5849352"/>
              <a:gd name="connsiteY240-7646" fmla="*/ 4445000 h 5327619"/>
              <a:gd name="connsiteX241-7647" fmla="*/ 3633277 w 5849352"/>
              <a:gd name="connsiteY241-7648" fmla="*/ 4478867 h 5327619"/>
              <a:gd name="connsiteX242-7649" fmla="*/ 3658677 w 5849352"/>
              <a:gd name="connsiteY242-7650" fmla="*/ 4487333 h 5327619"/>
              <a:gd name="connsiteX243-7651" fmla="*/ 3692543 w 5849352"/>
              <a:gd name="connsiteY243-7652" fmla="*/ 4504267 h 5327619"/>
              <a:gd name="connsiteX244-7653" fmla="*/ 3717943 w 5849352"/>
              <a:gd name="connsiteY244-7654" fmla="*/ 4521200 h 5327619"/>
              <a:gd name="connsiteX245-7655" fmla="*/ 3751810 w 5849352"/>
              <a:gd name="connsiteY245-7656" fmla="*/ 4529667 h 5327619"/>
              <a:gd name="connsiteX246-7657" fmla="*/ 3777210 w 5849352"/>
              <a:gd name="connsiteY246-7658" fmla="*/ 4546600 h 5327619"/>
              <a:gd name="connsiteX247-7659" fmla="*/ 3878810 w 5849352"/>
              <a:gd name="connsiteY247-7660" fmla="*/ 4572000 h 5327619"/>
              <a:gd name="connsiteX248-7661" fmla="*/ 3946543 w 5849352"/>
              <a:gd name="connsiteY248-7662" fmla="*/ 4563533 h 5327619"/>
              <a:gd name="connsiteX249-7663" fmla="*/ 3980410 w 5849352"/>
              <a:gd name="connsiteY249-7664" fmla="*/ 4529667 h 5327619"/>
              <a:gd name="connsiteX250-7665" fmla="*/ 4234410 w 5849352"/>
              <a:gd name="connsiteY250-7666" fmla="*/ 4521200 h 5327619"/>
              <a:gd name="connsiteX251-7667" fmla="*/ 4259810 w 5849352"/>
              <a:gd name="connsiteY251-7668" fmla="*/ 4504267 h 5327619"/>
              <a:gd name="connsiteX252-7669" fmla="*/ 4293677 w 5849352"/>
              <a:gd name="connsiteY252-7670" fmla="*/ 4470400 h 5327619"/>
              <a:gd name="connsiteX253-7671" fmla="*/ 4488410 w 5849352"/>
              <a:gd name="connsiteY253-7672" fmla="*/ 4436533 h 5327619"/>
              <a:gd name="connsiteX254-7673" fmla="*/ 4530743 w 5849352"/>
              <a:gd name="connsiteY254-7674" fmla="*/ 4428067 h 5327619"/>
              <a:gd name="connsiteX255-7675" fmla="*/ 4547677 w 5849352"/>
              <a:gd name="connsiteY255-7676" fmla="*/ 4402667 h 5327619"/>
              <a:gd name="connsiteX256-7677" fmla="*/ 4573077 w 5849352"/>
              <a:gd name="connsiteY256-7678" fmla="*/ 4394200 h 5327619"/>
              <a:gd name="connsiteX257-7679" fmla="*/ 4649277 w 5849352"/>
              <a:gd name="connsiteY257-7680" fmla="*/ 4385733 h 5327619"/>
              <a:gd name="connsiteX258-7681" fmla="*/ 4759343 w 5849352"/>
              <a:gd name="connsiteY258-7682" fmla="*/ 4377267 h 5327619"/>
              <a:gd name="connsiteX259-7683" fmla="*/ 4793210 w 5849352"/>
              <a:gd name="connsiteY259-7684" fmla="*/ 4368800 h 5327619"/>
              <a:gd name="connsiteX260-7685" fmla="*/ 4844010 w 5849352"/>
              <a:gd name="connsiteY260-7686" fmla="*/ 4309533 h 5327619"/>
              <a:gd name="connsiteX261-7687" fmla="*/ 4852477 w 5849352"/>
              <a:gd name="connsiteY261-7688" fmla="*/ 4284133 h 5327619"/>
              <a:gd name="connsiteX262-7689" fmla="*/ 4835543 w 5849352"/>
              <a:gd name="connsiteY262-7690" fmla="*/ 4207933 h 5327619"/>
              <a:gd name="connsiteX263-7691" fmla="*/ 4810143 w 5849352"/>
              <a:gd name="connsiteY263-7692" fmla="*/ 4157133 h 5327619"/>
              <a:gd name="connsiteX264-7693" fmla="*/ 4818610 w 5849352"/>
              <a:gd name="connsiteY264-7694" fmla="*/ 4114800 h 5327619"/>
              <a:gd name="connsiteX265-7695" fmla="*/ 4844010 w 5849352"/>
              <a:gd name="connsiteY265-7696" fmla="*/ 4097867 h 5327619"/>
              <a:gd name="connsiteX266-7697" fmla="*/ 4928677 w 5849352"/>
              <a:gd name="connsiteY266-7698" fmla="*/ 4080933 h 5327619"/>
              <a:gd name="connsiteX267-7699" fmla="*/ 4954077 w 5849352"/>
              <a:gd name="connsiteY267-7700" fmla="*/ 4064000 h 5327619"/>
              <a:gd name="connsiteX268-7701" fmla="*/ 5004877 w 5849352"/>
              <a:gd name="connsiteY268-7702" fmla="*/ 4047067 h 5327619"/>
              <a:gd name="connsiteX269-7703" fmla="*/ 4996410 w 5849352"/>
              <a:gd name="connsiteY269-7704" fmla="*/ 3979333 h 5327619"/>
              <a:gd name="connsiteX270-7705" fmla="*/ 4971010 w 5849352"/>
              <a:gd name="connsiteY270-7706" fmla="*/ 3970867 h 5327619"/>
              <a:gd name="connsiteX271-7707" fmla="*/ 4937143 w 5849352"/>
              <a:gd name="connsiteY271-7708" fmla="*/ 3928533 h 5327619"/>
              <a:gd name="connsiteX272-7709" fmla="*/ 4911743 w 5849352"/>
              <a:gd name="connsiteY272-7710" fmla="*/ 3852333 h 5327619"/>
              <a:gd name="connsiteX273-7711" fmla="*/ 4903277 w 5849352"/>
              <a:gd name="connsiteY273-7712" fmla="*/ 3826933 h 5327619"/>
              <a:gd name="connsiteX274-7713" fmla="*/ 4894810 w 5849352"/>
              <a:gd name="connsiteY274-7714" fmla="*/ 3801533 h 5327619"/>
              <a:gd name="connsiteX275-7715" fmla="*/ 4877877 w 5849352"/>
              <a:gd name="connsiteY275-7716" fmla="*/ 3725333 h 5327619"/>
              <a:gd name="connsiteX276-7717" fmla="*/ 4835543 w 5849352"/>
              <a:gd name="connsiteY276-7718" fmla="*/ 3674533 h 5327619"/>
              <a:gd name="connsiteX277-7719" fmla="*/ 4810143 w 5849352"/>
              <a:gd name="connsiteY277-7720" fmla="*/ 3623733 h 5327619"/>
              <a:gd name="connsiteX278-7721" fmla="*/ 4793210 w 5849352"/>
              <a:gd name="connsiteY278-7722" fmla="*/ 3598333 h 5327619"/>
              <a:gd name="connsiteX279-7723" fmla="*/ 4776277 w 5849352"/>
              <a:gd name="connsiteY279-7724" fmla="*/ 3547533 h 5327619"/>
              <a:gd name="connsiteX280-7725" fmla="*/ 4767810 w 5849352"/>
              <a:gd name="connsiteY280-7726" fmla="*/ 3462867 h 5327619"/>
              <a:gd name="connsiteX281-7727" fmla="*/ 4750877 w 5849352"/>
              <a:gd name="connsiteY281-7728" fmla="*/ 3412067 h 5327619"/>
              <a:gd name="connsiteX282-7729" fmla="*/ 4733943 w 5849352"/>
              <a:gd name="connsiteY282-7730" fmla="*/ 3352800 h 5327619"/>
              <a:gd name="connsiteX283-7731" fmla="*/ 4708543 w 5849352"/>
              <a:gd name="connsiteY283-7732" fmla="*/ 3302000 h 5327619"/>
              <a:gd name="connsiteX284-7733" fmla="*/ 4666210 w 5849352"/>
              <a:gd name="connsiteY284-7734" fmla="*/ 3293533 h 5327619"/>
              <a:gd name="connsiteX285-7735" fmla="*/ 4573077 w 5849352"/>
              <a:gd name="connsiteY285-7736" fmla="*/ 3302000 h 5327619"/>
              <a:gd name="connsiteX286-7737" fmla="*/ 4556143 w 5849352"/>
              <a:gd name="connsiteY286-7738" fmla="*/ 3327400 h 5327619"/>
              <a:gd name="connsiteX287-7739" fmla="*/ 4530743 w 5849352"/>
              <a:gd name="connsiteY287-7740" fmla="*/ 3344333 h 5327619"/>
              <a:gd name="connsiteX288-7741" fmla="*/ 4496877 w 5849352"/>
              <a:gd name="connsiteY288-7742" fmla="*/ 3335867 h 5327619"/>
              <a:gd name="connsiteX289-7743" fmla="*/ 4488410 w 5849352"/>
              <a:gd name="connsiteY289-7744" fmla="*/ 3310467 h 5327619"/>
              <a:gd name="connsiteX290-7745" fmla="*/ 4471477 w 5849352"/>
              <a:gd name="connsiteY290-7746" fmla="*/ 3293533 h 5327619"/>
              <a:gd name="connsiteX291-7747" fmla="*/ 4463010 w 5849352"/>
              <a:gd name="connsiteY291-7748" fmla="*/ 3259667 h 5327619"/>
              <a:gd name="connsiteX292-7749" fmla="*/ 4446077 w 5849352"/>
              <a:gd name="connsiteY292-7750" fmla="*/ 3242733 h 5327619"/>
              <a:gd name="connsiteX293-7751" fmla="*/ 4369877 w 5849352"/>
              <a:gd name="connsiteY293-7752" fmla="*/ 3217333 h 5327619"/>
              <a:gd name="connsiteX294-7753" fmla="*/ 4344477 w 5849352"/>
              <a:gd name="connsiteY294-7754" fmla="*/ 3200400 h 5327619"/>
              <a:gd name="connsiteX295-7755" fmla="*/ 4336010 w 5849352"/>
              <a:gd name="connsiteY295-7756" fmla="*/ 3175000 h 5327619"/>
              <a:gd name="connsiteX296-7757" fmla="*/ 4327543 w 5849352"/>
              <a:gd name="connsiteY296-7758" fmla="*/ 3064933 h 5327619"/>
              <a:gd name="connsiteX297-7759" fmla="*/ 4285210 w 5849352"/>
              <a:gd name="connsiteY297-7760" fmla="*/ 3014133 h 5327619"/>
              <a:gd name="connsiteX298-7761" fmla="*/ 4234410 w 5849352"/>
              <a:gd name="connsiteY298-7762" fmla="*/ 2980267 h 5327619"/>
              <a:gd name="connsiteX299-7763" fmla="*/ 4082010 w 5849352"/>
              <a:gd name="connsiteY299-7764" fmla="*/ 2988733 h 5327619"/>
              <a:gd name="connsiteX300-7765" fmla="*/ 4031210 w 5849352"/>
              <a:gd name="connsiteY300-7766" fmla="*/ 3005667 h 5327619"/>
              <a:gd name="connsiteX301-7767" fmla="*/ 4048143 w 5849352"/>
              <a:gd name="connsiteY301-7768" fmla="*/ 2963333 h 5327619"/>
              <a:gd name="connsiteX302-7769" fmla="*/ 4039677 w 5849352"/>
              <a:gd name="connsiteY302-7770" fmla="*/ 2912533 h 5327619"/>
              <a:gd name="connsiteX303-7771" fmla="*/ 4014277 w 5849352"/>
              <a:gd name="connsiteY303-7772" fmla="*/ 2904067 h 5327619"/>
              <a:gd name="connsiteX304-7773" fmla="*/ 3895743 w 5849352"/>
              <a:gd name="connsiteY304-7774" fmla="*/ 2895600 h 5327619"/>
              <a:gd name="connsiteX305-7775" fmla="*/ 3878810 w 5849352"/>
              <a:gd name="connsiteY305-7776" fmla="*/ 2751667 h 5327619"/>
              <a:gd name="connsiteX306-7777" fmla="*/ 3861877 w 5849352"/>
              <a:gd name="connsiteY306-7778" fmla="*/ 2726267 h 5327619"/>
              <a:gd name="connsiteX307-7779" fmla="*/ 3828010 w 5849352"/>
              <a:gd name="connsiteY307-7780" fmla="*/ 2658533 h 5327619"/>
              <a:gd name="connsiteX308-7781" fmla="*/ 3794143 w 5849352"/>
              <a:gd name="connsiteY308-7782" fmla="*/ 2616200 h 5327619"/>
              <a:gd name="connsiteX309-7783" fmla="*/ 3641743 w 5849352"/>
              <a:gd name="connsiteY309-7784" fmla="*/ 2590800 h 5327619"/>
              <a:gd name="connsiteX310-7785" fmla="*/ 3582477 w 5849352"/>
              <a:gd name="connsiteY310-7786" fmla="*/ 2573867 h 5327619"/>
              <a:gd name="connsiteX311-7787" fmla="*/ 3531677 w 5849352"/>
              <a:gd name="connsiteY311-7788" fmla="*/ 2556933 h 5327619"/>
              <a:gd name="connsiteX312-7789" fmla="*/ 3574010 w 5849352"/>
              <a:gd name="connsiteY312-7790" fmla="*/ 2514600 h 5327619"/>
              <a:gd name="connsiteX313-7791" fmla="*/ 3548610 w 5849352"/>
              <a:gd name="connsiteY313-7792" fmla="*/ 2523067 h 5327619"/>
              <a:gd name="connsiteX314-7793" fmla="*/ 3523210 w 5849352"/>
              <a:gd name="connsiteY314-7794" fmla="*/ 2531533 h 5327619"/>
              <a:gd name="connsiteX315-7795" fmla="*/ 3548610 w 5849352"/>
              <a:gd name="connsiteY315-7796" fmla="*/ 2506133 h 5327619"/>
              <a:gd name="connsiteX316-7797" fmla="*/ 3574010 w 5849352"/>
              <a:gd name="connsiteY316-7798" fmla="*/ 2497667 h 5327619"/>
              <a:gd name="connsiteX317-7799" fmla="*/ 3582477 w 5849352"/>
              <a:gd name="connsiteY317-7800" fmla="*/ 2463800 h 5327619"/>
              <a:gd name="connsiteX318-7801" fmla="*/ 3607877 w 5849352"/>
              <a:gd name="connsiteY318-7802" fmla="*/ 2421467 h 5327619"/>
              <a:gd name="connsiteX319-7803" fmla="*/ 3607877 w 5849352"/>
              <a:gd name="connsiteY319-7804" fmla="*/ 2336800 h 5327619"/>
              <a:gd name="connsiteX320-7805" fmla="*/ 3574010 w 5849352"/>
              <a:gd name="connsiteY320-7806" fmla="*/ 2302933 h 5327619"/>
              <a:gd name="connsiteX321-7807" fmla="*/ 3523210 w 5849352"/>
              <a:gd name="connsiteY321-7808" fmla="*/ 2260600 h 5327619"/>
              <a:gd name="connsiteX322-7809" fmla="*/ 3480877 w 5849352"/>
              <a:gd name="connsiteY322-7810" fmla="*/ 2209800 h 5327619"/>
              <a:gd name="connsiteX323-7811" fmla="*/ 3455477 w 5849352"/>
              <a:gd name="connsiteY323-7812" fmla="*/ 2192867 h 5327619"/>
              <a:gd name="connsiteX324-7813" fmla="*/ 3438543 w 5849352"/>
              <a:gd name="connsiteY324-7814" fmla="*/ 2175933 h 5327619"/>
              <a:gd name="connsiteX325-7815" fmla="*/ 3413143 w 5849352"/>
              <a:gd name="connsiteY325-7816" fmla="*/ 2167467 h 5327619"/>
              <a:gd name="connsiteX326-7817" fmla="*/ 3294610 w 5849352"/>
              <a:gd name="connsiteY326-7818" fmla="*/ 2150533 h 5327619"/>
              <a:gd name="connsiteX327-7819" fmla="*/ 3243810 w 5849352"/>
              <a:gd name="connsiteY327-7820" fmla="*/ 2125133 h 5327619"/>
              <a:gd name="connsiteX328-7821" fmla="*/ 3252277 w 5849352"/>
              <a:gd name="connsiteY328-7822" fmla="*/ 2091267 h 5327619"/>
              <a:gd name="connsiteX329-7823" fmla="*/ 3218410 w 5849352"/>
              <a:gd name="connsiteY329-7824" fmla="*/ 2082800 h 5327619"/>
              <a:gd name="connsiteX330-7825" fmla="*/ 3193010 w 5849352"/>
              <a:gd name="connsiteY330-7826" fmla="*/ 2032000 h 5327619"/>
              <a:gd name="connsiteX331-7827" fmla="*/ 3176077 w 5849352"/>
              <a:gd name="connsiteY331-7828" fmla="*/ 1998133 h 5327619"/>
              <a:gd name="connsiteX332-7829" fmla="*/ 3167610 w 5849352"/>
              <a:gd name="connsiteY332-7830" fmla="*/ 1972733 h 5327619"/>
              <a:gd name="connsiteX333-7831" fmla="*/ 3142210 w 5849352"/>
              <a:gd name="connsiteY333-7832" fmla="*/ 1955800 h 5327619"/>
              <a:gd name="connsiteX334-7833" fmla="*/ 3116810 w 5849352"/>
              <a:gd name="connsiteY334-7834" fmla="*/ 1930400 h 5327619"/>
              <a:gd name="connsiteX335-7835" fmla="*/ 3082943 w 5849352"/>
              <a:gd name="connsiteY335-7836" fmla="*/ 1854200 h 5327619"/>
              <a:gd name="connsiteX336-7837" fmla="*/ 3066010 w 5849352"/>
              <a:gd name="connsiteY336-7838" fmla="*/ 1828800 h 5327619"/>
              <a:gd name="connsiteX337-7839" fmla="*/ 3057543 w 5849352"/>
              <a:gd name="connsiteY337-7840" fmla="*/ 1794933 h 5327619"/>
              <a:gd name="connsiteX338-7841" fmla="*/ 2972877 w 5849352"/>
              <a:gd name="connsiteY338-7842" fmla="*/ 1727200 h 5327619"/>
              <a:gd name="connsiteX339-7843" fmla="*/ 2947477 w 5849352"/>
              <a:gd name="connsiteY339-7844" fmla="*/ 1710267 h 5327619"/>
              <a:gd name="connsiteX340-7845" fmla="*/ 2828943 w 5849352"/>
              <a:gd name="connsiteY340-7846" fmla="*/ 1667933 h 5327619"/>
              <a:gd name="connsiteX341-7847" fmla="*/ 2803543 w 5849352"/>
              <a:gd name="connsiteY341-7848" fmla="*/ 1676400 h 5327619"/>
              <a:gd name="connsiteX342-7849" fmla="*/ 2795077 w 5849352"/>
              <a:gd name="connsiteY342-7850" fmla="*/ 1727200 h 5327619"/>
              <a:gd name="connsiteX343-7851" fmla="*/ 2786610 w 5849352"/>
              <a:gd name="connsiteY343-7852" fmla="*/ 1752600 h 5327619"/>
              <a:gd name="connsiteX344-7853" fmla="*/ 2744277 w 5849352"/>
              <a:gd name="connsiteY344-7854" fmla="*/ 1794933 h 5327619"/>
              <a:gd name="connsiteX345-7855" fmla="*/ 2718877 w 5849352"/>
              <a:gd name="connsiteY345-7856" fmla="*/ 1845733 h 5327619"/>
              <a:gd name="connsiteX346-7857" fmla="*/ 2693477 w 5849352"/>
              <a:gd name="connsiteY346-7858" fmla="*/ 1921933 h 5327619"/>
              <a:gd name="connsiteX347-7859" fmla="*/ 2685010 w 5849352"/>
              <a:gd name="connsiteY347-7860" fmla="*/ 1947333 h 5327619"/>
              <a:gd name="connsiteX348-7861" fmla="*/ 2651143 w 5849352"/>
              <a:gd name="connsiteY348-7862" fmla="*/ 1955800 h 5327619"/>
              <a:gd name="connsiteX349-7863" fmla="*/ 2591877 w 5849352"/>
              <a:gd name="connsiteY349-7864" fmla="*/ 1947333 h 5327619"/>
              <a:gd name="connsiteX350-7865" fmla="*/ 2566477 w 5849352"/>
              <a:gd name="connsiteY350-7866" fmla="*/ 1938867 h 5327619"/>
              <a:gd name="connsiteX351-7867" fmla="*/ 2549543 w 5849352"/>
              <a:gd name="connsiteY351-7868" fmla="*/ 1913467 h 5327619"/>
              <a:gd name="connsiteX352-7869" fmla="*/ 2558010 w 5849352"/>
              <a:gd name="connsiteY352-7870" fmla="*/ 1888067 h 5327619"/>
              <a:gd name="connsiteX353-7871" fmla="*/ 2532610 w 5849352"/>
              <a:gd name="connsiteY353-7872" fmla="*/ 1794933 h 5327619"/>
              <a:gd name="connsiteX354-7873" fmla="*/ 2507210 w 5849352"/>
              <a:gd name="connsiteY354-7874" fmla="*/ 1786467 h 5327619"/>
              <a:gd name="connsiteX355-7875" fmla="*/ 2498743 w 5849352"/>
              <a:gd name="connsiteY355-7876" fmla="*/ 1761067 h 5327619"/>
              <a:gd name="connsiteX356-7877" fmla="*/ 2447943 w 5849352"/>
              <a:gd name="connsiteY356-7878" fmla="*/ 1701800 h 5327619"/>
              <a:gd name="connsiteX357-7879" fmla="*/ 2431010 w 5849352"/>
              <a:gd name="connsiteY357-7880" fmla="*/ 1676400 h 5327619"/>
              <a:gd name="connsiteX358-7881" fmla="*/ 2422543 w 5849352"/>
              <a:gd name="connsiteY358-7882" fmla="*/ 1634067 h 5327619"/>
              <a:gd name="connsiteX359-7883" fmla="*/ 2414077 w 5849352"/>
              <a:gd name="connsiteY359-7884" fmla="*/ 1608667 h 5327619"/>
              <a:gd name="connsiteX360-7885" fmla="*/ 2278610 w 5849352"/>
              <a:gd name="connsiteY360-7886" fmla="*/ 1583267 h 5327619"/>
              <a:gd name="connsiteX361-7887" fmla="*/ 2287077 w 5849352"/>
              <a:gd name="connsiteY361-7888" fmla="*/ 1540933 h 5327619"/>
              <a:gd name="connsiteX362-7889" fmla="*/ 2320943 w 5849352"/>
              <a:gd name="connsiteY362-7890" fmla="*/ 1490133 h 5327619"/>
              <a:gd name="connsiteX363-7891" fmla="*/ 2304010 w 5849352"/>
              <a:gd name="connsiteY363-7892" fmla="*/ 1405467 h 5327619"/>
              <a:gd name="connsiteX364-7893" fmla="*/ 2278610 w 5849352"/>
              <a:gd name="connsiteY364-7894" fmla="*/ 1388533 h 5327619"/>
              <a:gd name="connsiteX365-7895" fmla="*/ 2253210 w 5849352"/>
              <a:gd name="connsiteY365-7896" fmla="*/ 1320800 h 5327619"/>
              <a:gd name="connsiteX366-7897" fmla="*/ 2227810 w 5849352"/>
              <a:gd name="connsiteY366-7898" fmla="*/ 1303867 h 5327619"/>
              <a:gd name="connsiteX367-7899" fmla="*/ 2210877 w 5849352"/>
              <a:gd name="connsiteY367-7900" fmla="*/ 1253067 h 5327619"/>
              <a:gd name="connsiteX368-7901" fmla="*/ 2202410 w 5849352"/>
              <a:gd name="connsiteY368-7902" fmla="*/ 1227667 h 5327619"/>
              <a:gd name="connsiteX369-7903" fmla="*/ 2193943 w 5849352"/>
              <a:gd name="connsiteY369-7904" fmla="*/ 1193800 h 5327619"/>
              <a:gd name="connsiteX370-7905" fmla="*/ 2177010 w 5849352"/>
              <a:gd name="connsiteY370-7906" fmla="*/ 1143000 h 5327619"/>
              <a:gd name="connsiteX371-7907" fmla="*/ 2168543 w 5849352"/>
              <a:gd name="connsiteY371-7908" fmla="*/ 1092200 h 5327619"/>
              <a:gd name="connsiteX372-7909" fmla="*/ 2160077 w 5849352"/>
              <a:gd name="connsiteY372-7910" fmla="*/ 1058333 h 5327619"/>
              <a:gd name="connsiteX373-7911" fmla="*/ 1321877 w 5849352"/>
              <a:gd name="connsiteY373-7912" fmla="*/ 524933 h 5327619"/>
              <a:gd name="connsiteX374-7913" fmla="*/ 653010 w 5849352"/>
              <a:gd name="connsiteY374-7914" fmla="*/ 211667 h 5327619"/>
              <a:gd name="connsiteX375-7915" fmla="*/ 9543 w 5849352"/>
              <a:gd name="connsiteY375-7916" fmla="*/ 0 h 5327619"/>
              <a:gd name="connsiteX376-7917" fmla="*/ 119610 w 5849352"/>
              <a:gd name="connsiteY376-7918" fmla="*/ 118533 h 5327619"/>
              <a:gd name="connsiteX377-7919" fmla="*/ 221210 w 5849352"/>
              <a:gd name="connsiteY377-7920" fmla="*/ 177800 h 5327619"/>
              <a:gd name="connsiteX378-7921" fmla="*/ 246610 w 5849352"/>
              <a:gd name="connsiteY378-7922" fmla="*/ 194733 h 5327619"/>
              <a:gd name="connsiteX379-7923" fmla="*/ 322810 w 5849352"/>
              <a:gd name="connsiteY379-7924" fmla="*/ 254000 h 5327619"/>
              <a:gd name="connsiteX380-7925" fmla="*/ 390543 w 5849352"/>
              <a:gd name="connsiteY380-7926" fmla="*/ 313267 h 5327619"/>
              <a:gd name="connsiteX381-7927" fmla="*/ 475210 w 5849352"/>
              <a:gd name="connsiteY381-7928" fmla="*/ 381000 h 5327619"/>
              <a:gd name="connsiteX382-7929" fmla="*/ 534477 w 5849352"/>
              <a:gd name="connsiteY382-7930" fmla="*/ 414867 h 5327619"/>
              <a:gd name="connsiteX383-7931" fmla="*/ 686877 w 5849352"/>
              <a:gd name="connsiteY383-7932" fmla="*/ 482600 h 5327619"/>
              <a:gd name="connsiteX384-7933" fmla="*/ 746143 w 5849352"/>
              <a:gd name="connsiteY384-7934" fmla="*/ 508000 h 5327619"/>
              <a:gd name="connsiteX385-7935" fmla="*/ 873143 w 5849352"/>
              <a:gd name="connsiteY385-7936" fmla="*/ 567267 h 5327619"/>
              <a:gd name="connsiteX386-7937" fmla="*/ 966277 w 5849352"/>
              <a:gd name="connsiteY386-7938" fmla="*/ 601133 h 5327619"/>
              <a:gd name="connsiteX387-7939" fmla="*/ 1017077 w 5849352"/>
              <a:gd name="connsiteY387-7940" fmla="*/ 626533 h 5327619"/>
              <a:gd name="connsiteX388-7941" fmla="*/ 1093277 w 5849352"/>
              <a:gd name="connsiteY388-7942" fmla="*/ 651933 h 5327619"/>
              <a:gd name="connsiteX389-7943" fmla="*/ 1161010 w 5849352"/>
              <a:gd name="connsiteY389-7944" fmla="*/ 677333 h 5327619"/>
              <a:gd name="connsiteX390-7945" fmla="*/ 1262610 w 5849352"/>
              <a:gd name="connsiteY390-7946" fmla="*/ 719667 h 5327619"/>
              <a:gd name="connsiteX391-7947" fmla="*/ 1423477 w 5849352"/>
              <a:gd name="connsiteY391-7948" fmla="*/ 736600 h 5327619"/>
              <a:gd name="connsiteX392-7949" fmla="*/ 1474277 w 5849352"/>
              <a:gd name="connsiteY392-7950" fmla="*/ 745067 h 5327619"/>
              <a:gd name="connsiteX0-7951" fmla="*/ 2092343 w 5849352"/>
              <a:gd name="connsiteY0-7952" fmla="*/ 905933 h 5327619"/>
              <a:gd name="connsiteX1-7953" fmla="*/ 2109277 w 5849352"/>
              <a:gd name="connsiteY1-7954" fmla="*/ 939800 h 5327619"/>
              <a:gd name="connsiteX2-7955" fmla="*/ 2117743 w 5849352"/>
              <a:gd name="connsiteY2-7956" fmla="*/ 897467 h 5327619"/>
              <a:gd name="connsiteX3-7957" fmla="*/ 2100810 w 5849352"/>
              <a:gd name="connsiteY3-7958" fmla="*/ 880533 h 5327619"/>
              <a:gd name="connsiteX4-7959" fmla="*/ 2066943 w 5849352"/>
              <a:gd name="connsiteY4-7960" fmla="*/ 804333 h 5327619"/>
              <a:gd name="connsiteX5-7961" fmla="*/ 2058477 w 5849352"/>
              <a:gd name="connsiteY5-7962" fmla="*/ 778933 h 5327619"/>
              <a:gd name="connsiteX6-7963" fmla="*/ 1990743 w 5849352"/>
              <a:gd name="connsiteY6-7964" fmla="*/ 719667 h 5327619"/>
              <a:gd name="connsiteX7-7965" fmla="*/ 1897610 w 5849352"/>
              <a:gd name="connsiteY7-7966" fmla="*/ 694267 h 5327619"/>
              <a:gd name="connsiteX8-7967" fmla="*/ 1872210 w 5849352"/>
              <a:gd name="connsiteY8-7968" fmla="*/ 685800 h 5327619"/>
              <a:gd name="connsiteX9-7969" fmla="*/ 1846810 w 5849352"/>
              <a:gd name="connsiteY9-7970" fmla="*/ 660400 h 5327619"/>
              <a:gd name="connsiteX10-7971" fmla="*/ 1838343 w 5849352"/>
              <a:gd name="connsiteY10-7972" fmla="*/ 635000 h 5327619"/>
              <a:gd name="connsiteX11-7973" fmla="*/ 1863743 w 5849352"/>
              <a:gd name="connsiteY11-7974" fmla="*/ 499533 h 5327619"/>
              <a:gd name="connsiteX12-7975" fmla="*/ 1855277 w 5849352"/>
              <a:gd name="connsiteY12-7976" fmla="*/ 448733 h 5327619"/>
              <a:gd name="connsiteX13-7977" fmla="*/ 1812943 w 5849352"/>
              <a:gd name="connsiteY13-7978" fmla="*/ 423333 h 5327619"/>
              <a:gd name="connsiteX14-7979" fmla="*/ 1787543 w 5849352"/>
              <a:gd name="connsiteY14-7980" fmla="*/ 406400 h 5327619"/>
              <a:gd name="connsiteX15-7981" fmla="*/ 1779077 w 5849352"/>
              <a:gd name="connsiteY15-7982" fmla="*/ 304800 h 5327619"/>
              <a:gd name="connsiteX16-7983" fmla="*/ 1787543 w 5849352"/>
              <a:gd name="connsiteY16-7984" fmla="*/ 254000 h 5327619"/>
              <a:gd name="connsiteX17-7985" fmla="*/ 1931477 w 5849352"/>
              <a:gd name="connsiteY17-7986" fmla="*/ 270933 h 5327619"/>
              <a:gd name="connsiteX18-7987" fmla="*/ 1948410 w 5849352"/>
              <a:gd name="connsiteY18-7988" fmla="*/ 287867 h 5327619"/>
              <a:gd name="connsiteX19-7989" fmla="*/ 2083877 w 5849352"/>
              <a:gd name="connsiteY19-7990" fmla="*/ 262467 h 5327619"/>
              <a:gd name="connsiteX20-7991" fmla="*/ 2117743 w 5849352"/>
              <a:gd name="connsiteY20-7992" fmla="*/ 330200 h 5327619"/>
              <a:gd name="connsiteX21-7993" fmla="*/ 2143143 w 5849352"/>
              <a:gd name="connsiteY21-7994" fmla="*/ 338667 h 5327619"/>
              <a:gd name="connsiteX22-7995" fmla="*/ 2219343 w 5849352"/>
              <a:gd name="connsiteY22-7996" fmla="*/ 347133 h 5327619"/>
              <a:gd name="connsiteX23-7997" fmla="*/ 2261677 w 5849352"/>
              <a:gd name="connsiteY23-7998" fmla="*/ 381000 h 5327619"/>
              <a:gd name="connsiteX24-7999" fmla="*/ 2287077 w 5849352"/>
              <a:gd name="connsiteY24-8000" fmla="*/ 397933 h 5327619"/>
              <a:gd name="connsiteX25-8001" fmla="*/ 2447943 w 5849352"/>
              <a:gd name="connsiteY25-8002" fmla="*/ 389467 h 5327619"/>
              <a:gd name="connsiteX26-8003" fmla="*/ 2464877 w 5849352"/>
              <a:gd name="connsiteY26-8004" fmla="*/ 364067 h 5327619"/>
              <a:gd name="connsiteX27-8005" fmla="*/ 2693477 w 5849352"/>
              <a:gd name="connsiteY27-8006" fmla="*/ 381000 h 5327619"/>
              <a:gd name="connsiteX28-8007" fmla="*/ 2718877 w 5849352"/>
              <a:gd name="connsiteY28-8008" fmla="*/ 406400 h 5327619"/>
              <a:gd name="connsiteX29-8009" fmla="*/ 2803543 w 5849352"/>
              <a:gd name="connsiteY29-8010" fmla="*/ 406400 h 5327619"/>
              <a:gd name="connsiteX30-8011" fmla="*/ 2828943 w 5849352"/>
              <a:gd name="connsiteY30-8012" fmla="*/ 389467 h 5327619"/>
              <a:gd name="connsiteX31-8013" fmla="*/ 2939010 w 5849352"/>
              <a:gd name="connsiteY31-8014" fmla="*/ 372533 h 5327619"/>
              <a:gd name="connsiteX32-8015" fmla="*/ 2989810 w 5849352"/>
              <a:gd name="connsiteY32-8016" fmla="*/ 347133 h 5327619"/>
              <a:gd name="connsiteX33-8017" fmla="*/ 3040610 w 5849352"/>
              <a:gd name="connsiteY33-8018" fmla="*/ 355600 h 5327619"/>
              <a:gd name="connsiteX34-8019" fmla="*/ 3066010 w 5849352"/>
              <a:gd name="connsiteY34-8020" fmla="*/ 372533 h 5327619"/>
              <a:gd name="connsiteX35-8021" fmla="*/ 3167610 w 5849352"/>
              <a:gd name="connsiteY35-8022" fmla="*/ 372533 h 5327619"/>
              <a:gd name="connsiteX36-8023" fmla="*/ 3176077 w 5849352"/>
              <a:gd name="connsiteY36-8024" fmla="*/ 397933 h 5327619"/>
              <a:gd name="connsiteX37-8025" fmla="*/ 3167610 w 5849352"/>
              <a:gd name="connsiteY37-8026" fmla="*/ 431800 h 5327619"/>
              <a:gd name="connsiteX38-8027" fmla="*/ 3116810 w 5849352"/>
              <a:gd name="connsiteY38-8028" fmla="*/ 457200 h 5327619"/>
              <a:gd name="connsiteX39-8029" fmla="*/ 3091410 w 5849352"/>
              <a:gd name="connsiteY39-8030" fmla="*/ 474133 h 5327619"/>
              <a:gd name="connsiteX40-8031" fmla="*/ 3082943 w 5849352"/>
              <a:gd name="connsiteY40-8032" fmla="*/ 499533 h 5327619"/>
              <a:gd name="connsiteX41-8033" fmla="*/ 3091410 w 5849352"/>
              <a:gd name="connsiteY41-8034" fmla="*/ 711200 h 5327619"/>
              <a:gd name="connsiteX42-8035" fmla="*/ 3108343 w 5849352"/>
              <a:gd name="connsiteY42-8036" fmla="*/ 762000 h 5327619"/>
              <a:gd name="connsiteX43-8037" fmla="*/ 3116810 w 5849352"/>
              <a:gd name="connsiteY43-8038" fmla="*/ 787400 h 5327619"/>
              <a:gd name="connsiteX44-8039" fmla="*/ 3133743 w 5849352"/>
              <a:gd name="connsiteY44-8040" fmla="*/ 812800 h 5327619"/>
              <a:gd name="connsiteX45-8041" fmla="*/ 3142210 w 5849352"/>
              <a:gd name="connsiteY45-8042" fmla="*/ 838200 h 5327619"/>
              <a:gd name="connsiteX46-8043" fmla="*/ 3193010 w 5849352"/>
              <a:gd name="connsiteY46-8044" fmla="*/ 889000 h 5327619"/>
              <a:gd name="connsiteX47-8045" fmla="*/ 3218410 w 5849352"/>
              <a:gd name="connsiteY47-8046" fmla="*/ 914400 h 5327619"/>
              <a:gd name="connsiteX48-8047" fmla="*/ 3252277 w 5849352"/>
              <a:gd name="connsiteY48-8048" fmla="*/ 922867 h 5327619"/>
              <a:gd name="connsiteX49-8049" fmla="*/ 3277677 w 5849352"/>
              <a:gd name="connsiteY49-8050" fmla="*/ 948267 h 5327619"/>
              <a:gd name="connsiteX50-8051" fmla="*/ 3328477 w 5849352"/>
              <a:gd name="connsiteY50-8052" fmla="*/ 982133 h 5327619"/>
              <a:gd name="connsiteX51-8053" fmla="*/ 3370810 w 5849352"/>
              <a:gd name="connsiteY51-8054" fmla="*/ 1024467 h 5327619"/>
              <a:gd name="connsiteX52-8055" fmla="*/ 3430077 w 5849352"/>
              <a:gd name="connsiteY52-8056" fmla="*/ 1075267 h 5327619"/>
              <a:gd name="connsiteX53-8057" fmla="*/ 3480877 w 5849352"/>
              <a:gd name="connsiteY53-8058" fmla="*/ 1109133 h 5327619"/>
              <a:gd name="connsiteX54-8059" fmla="*/ 3548610 w 5849352"/>
              <a:gd name="connsiteY54-8060" fmla="*/ 1159933 h 5327619"/>
              <a:gd name="connsiteX55-8061" fmla="*/ 3574010 w 5849352"/>
              <a:gd name="connsiteY55-8062" fmla="*/ 1168400 h 5327619"/>
              <a:gd name="connsiteX56-8063" fmla="*/ 3599410 w 5849352"/>
              <a:gd name="connsiteY56-8064" fmla="*/ 1185333 h 5327619"/>
              <a:gd name="connsiteX57-8065" fmla="*/ 3667143 w 5849352"/>
              <a:gd name="connsiteY57-8066" fmla="*/ 1202267 h 5327619"/>
              <a:gd name="connsiteX58-8067" fmla="*/ 3692543 w 5849352"/>
              <a:gd name="connsiteY58-8068" fmla="*/ 1219200 h 5327619"/>
              <a:gd name="connsiteX59-8069" fmla="*/ 3709477 w 5849352"/>
              <a:gd name="connsiteY59-8070" fmla="*/ 1270000 h 5327619"/>
              <a:gd name="connsiteX60-8071" fmla="*/ 3726410 w 5849352"/>
              <a:gd name="connsiteY60-8072" fmla="*/ 1295400 h 5327619"/>
              <a:gd name="connsiteX61-8073" fmla="*/ 3743343 w 5849352"/>
              <a:gd name="connsiteY61-8074" fmla="*/ 1354667 h 5327619"/>
              <a:gd name="connsiteX62-8075" fmla="*/ 3760277 w 5849352"/>
              <a:gd name="connsiteY62-8076" fmla="*/ 1405467 h 5327619"/>
              <a:gd name="connsiteX63-8077" fmla="*/ 3768743 w 5849352"/>
              <a:gd name="connsiteY63-8078" fmla="*/ 1447800 h 5327619"/>
              <a:gd name="connsiteX64-8079" fmla="*/ 3777210 w 5849352"/>
              <a:gd name="connsiteY64-8080" fmla="*/ 1473200 h 5327619"/>
              <a:gd name="connsiteX65-8081" fmla="*/ 3785677 w 5849352"/>
              <a:gd name="connsiteY65-8082" fmla="*/ 1507067 h 5327619"/>
              <a:gd name="connsiteX66-8083" fmla="*/ 3811077 w 5849352"/>
              <a:gd name="connsiteY66-8084" fmla="*/ 1583267 h 5327619"/>
              <a:gd name="connsiteX67-8085" fmla="*/ 3819543 w 5849352"/>
              <a:gd name="connsiteY67-8086" fmla="*/ 1608667 h 5327619"/>
              <a:gd name="connsiteX68-8087" fmla="*/ 3828010 w 5849352"/>
              <a:gd name="connsiteY68-8088" fmla="*/ 1659467 h 5327619"/>
              <a:gd name="connsiteX69-8089" fmla="*/ 3861877 w 5849352"/>
              <a:gd name="connsiteY69-8090" fmla="*/ 1701800 h 5327619"/>
              <a:gd name="connsiteX70-8091" fmla="*/ 3878810 w 5849352"/>
              <a:gd name="connsiteY70-8092" fmla="*/ 1752600 h 5327619"/>
              <a:gd name="connsiteX71-8093" fmla="*/ 3887277 w 5849352"/>
              <a:gd name="connsiteY71-8094" fmla="*/ 1786467 h 5327619"/>
              <a:gd name="connsiteX72-8095" fmla="*/ 3904210 w 5849352"/>
              <a:gd name="connsiteY72-8096" fmla="*/ 1811867 h 5327619"/>
              <a:gd name="connsiteX73-8097" fmla="*/ 3912677 w 5849352"/>
              <a:gd name="connsiteY73-8098" fmla="*/ 1837267 h 5327619"/>
              <a:gd name="connsiteX74-8099" fmla="*/ 3946543 w 5849352"/>
              <a:gd name="connsiteY74-8100" fmla="*/ 1888067 h 5327619"/>
              <a:gd name="connsiteX75-8101" fmla="*/ 3963477 w 5849352"/>
              <a:gd name="connsiteY75-8102" fmla="*/ 1913467 h 5327619"/>
              <a:gd name="connsiteX76-8103" fmla="*/ 3988877 w 5849352"/>
              <a:gd name="connsiteY76-8104" fmla="*/ 1930400 h 5327619"/>
              <a:gd name="connsiteX77-8105" fmla="*/ 4014277 w 5849352"/>
              <a:gd name="connsiteY77-8106" fmla="*/ 1955800 h 5327619"/>
              <a:gd name="connsiteX78-8107" fmla="*/ 4065077 w 5849352"/>
              <a:gd name="connsiteY78-8108" fmla="*/ 1981200 h 5327619"/>
              <a:gd name="connsiteX79-8109" fmla="*/ 4090477 w 5849352"/>
              <a:gd name="connsiteY79-8110" fmla="*/ 1964267 h 5327619"/>
              <a:gd name="connsiteX80-8111" fmla="*/ 4115877 w 5849352"/>
              <a:gd name="connsiteY80-8112" fmla="*/ 1972733 h 5327619"/>
              <a:gd name="connsiteX81-8113" fmla="*/ 4166677 w 5849352"/>
              <a:gd name="connsiteY81-8114" fmla="*/ 2015067 h 5327619"/>
              <a:gd name="connsiteX82-8115" fmla="*/ 4175143 w 5849352"/>
              <a:gd name="connsiteY82-8116" fmla="*/ 2048933 h 5327619"/>
              <a:gd name="connsiteX83-8117" fmla="*/ 4217477 w 5849352"/>
              <a:gd name="connsiteY83-8118" fmla="*/ 2091267 h 5327619"/>
              <a:gd name="connsiteX84-8119" fmla="*/ 4242877 w 5849352"/>
              <a:gd name="connsiteY84-8120" fmla="*/ 2116667 h 5327619"/>
              <a:gd name="connsiteX85-8121" fmla="*/ 4344477 w 5849352"/>
              <a:gd name="connsiteY85-8122" fmla="*/ 2133600 h 5327619"/>
              <a:gd name="connsiteX86-8123" fmla="*/ 4369877 w 5849352"/>
              <a:gd name="connsiteY86-8124" fmla="*/ 2159000 h 5327619"/>
              <a:gd name="connsiteX87-8125" fmla="*/ 4395277 w 5849352"/>
              <a:gd name="connsiteY87-8126" fmla="*/ 2167467 h 5327619"/>
              <a:gd name="connsiteX88-8127" fmla="*/ 4522277 w 5849352"/>
              <a:gd name="connsiteY88-8128" fmla="*/ 2184400 h 5327619"/>
              <a:gd name="connsiteX89-8129" fmla="*/ 4547677 w 5849352"/>
              <a:gd name="connsiteY89-8130" fmla="*/ 2209800 h 5327619"/>
              <a:gd name="connsiteX90-8131" fmla="*/ 4615410 w 5849352"/>
              <a:gd name="connsiteY90-8132" fmla="*/ 2226733 h 5327619"/>
              <a:gd name="connsiteX91-8133" fmla="*/ 4683143 w 5849352"/>
              <a:gd name="connsiteY91-8134" fmla="*/ 2218267 h 5327619"/>
              <a:gd name="connsiteX92-8135" fmla="*/ 4784743 w 5849352"/>
              <a:gd name="connsiteY92-8136" fmla="*/ 2209800 h 5327619"/>
              <a:gd name="connsiteX93-8137" fmla="*/ 4818610 w 5849352"/>
              <a:gd name="connsiteY93-8138" fmla="*/ 2192867 h 5327619"/>
              <a:gd name="connsiteX94-8139" fmla="*/ 4844010 w 5849352"/>
              <a:gd name="connsiteY94-8140" fmla="*/ 2201333 h 5327619"/>
              <a:gd name="connsiteX95-8141" fmla="*/ 4894810 w 5849352"/>
              <a:gd name="connsiteY95-8142" fmla="*/ 2260600 h 5327619"/>
              <a:gd name="connsiteX96-8143" fmla="*/ 4877877 w 5849352"/>
              <a:gd name="connsiteY96-8144" fmla="*/ 2286000 h 5327619"/>
              <a:gd name="connsiteX97-8145" fmla="*/ 4852477 w 5849352"/>
              <a:gd name="connsiteY97-8146" fmla="*/ 2294467 h 5327619"/>
              <a:gd name="connsiteX98-8147" fmla="*/ 4835543 w 5849352"/>
              <a:gd name="connsiteY98-8148" fmla="*/ 2311400 h 5327619"/>
              <a:gd name="connsiteX99-8149" fmla="*/ 4793210 w 5849352"/>
              <a:gd name="connsiteY99-8150" fmla="*/ 2387600 h 5327619"/>
              <a:gd name="connsiteX100-8151" fmla="*/ 4767810 w 5849352"/>
              <a:gd name="connsiteY100-8152" fmla="*/ 2404533 h 5327619"/>
              <a:gd name="connsiteX101-8153" fmla="*/ 4784743 w 5849352"/>
              <a:gd name="connsiteY101-8154" fmla="*/ 2429933 h 5327619"/>
              <a:gd name="connsiteX102-8155" fmla="*/ 4810143 w 5849352"/>
              <a:gd name="connsiteY102-8156" fmla="*/ 2438400 h 5327619"/>
              <a:gd name="connsiteX103-8157" fmla="*/ 4835543 w 5849352"/>
              <a:gd name="connsiteY103-8158" fmla="*/ 2455333 h 5327619"/>
              <a:gd name="connsiteX104-8159" fmla="*/ 4852477 w 5849352"/>
              <a:gd name="connsiteY104-8160" fmla="*/ 2472267 h 5327619"/>
              <a:gd name="connsiteX105-8161" fmla="*/ 4903277 w 5849352"/>
              <a:gd name="connsiteY105-8162" fmla="*/ 2489200 h 5327619"/>
              <a:gd name="connsiteX106-8163" fmla="*/ 4928677 w 5849352"/>
              <a:gd name="connsiteY106-8164" fmla="*/ 2497667 h 5327619"/>
              <a:gd name="connsiteX107-8165" fmla="*/ 4979477 w 5849352"/>
              <a:gd name="connsiteY107-8166" fmla="*/ 2523067 h 5327619"/>
              <a:gd name="connsiteX108-8167" fmla="*/ 5030277 w 5849352"/>
              <a:gd name="connsiteY108-8168" fmla="*/ 2548467 h 5327619"/>
              <a:gd name="connsiteX109-8169" fmla="*/ 5055677 w 5849352"/>
              <a:gd name="connsiteY109-8170" fmla="*/ 2573867 h 5327619"/>
              <a:gd name="connsiteX110-8171" fmla="*/ 5182677 w 5849352"/>
              <a:gd name="connsiteY110-8172" fmla="*/ 2599267 h 5327619"/>
              <a:gd name="connsiteX111-8173" fmla="*/ 5241943 w 5849352"/>
              <a:gd name="connsiteY111-8174" fmla="*/ 2616200 h 5327619"/>
              <a:gd name="connsiteX112-8175" fmla="*/ 5267343 w 5849352"/>
              <a:gd name="connsiteY112-8176" fmla="*/ 2624667 h 5327619"/>
              <a:gd name="connsiteX113-8177" fmla="*/ 5284277 w 5849352"/>
              <a:gd name="connsiteY113-8178" fmla="*/ 2641600 h 5327619"/>
              <a:gd name="connsiteX114-8179" fmla="*/ 5360477 w 5849352"/>
              <a:gd name="connsiteY114-8180" fmla="*/ 2683933 h 5327619"/>
              <a:gd name="connsiteX115-8181" fmla="*/ 5428210 w 5849352"/>
              <a:gd name="connsiteY115-8182" fmla="*/ 2692400 h 5327619"/>
              <a:gd name="connsiteX116-8183" fmla="*/ 5453610 w 5849352"/>
              <a:gd name="connsiteY116-8184" fmla="*/ 2717800 h 5327619"/>
              <a:gd name="connsiteX117-8185" fmla="*/ 5470543 w 5849352"/>
              <a:gd name="connsiteY117-8186" fmla="*/ 2743200 h 5327619"/>
              <a:gd name="connsiteX118-8187" fmla="*/ 5495943 w 5849352"/>
              <a:gd name="connsiteY118-8188" fmla="*/ 2760133 h 5327619"/>
              <a:gd name="connsiteX119-8189" fmla="*/ 5538277 w 5849352"/>
              <a:gd name="connsiteY119-8190" fmla="*/ 2802467 h 5327619"/>
              <a:gd name="connsiteX120-8191" fmla="*/ 5572143 w 5849352"/>
              <a:gd name="connsiteY120-8192" fmla="*/ 2810933 h 5327619"/>
              <a:gd name="connsiteX121-8193" fmla="*/ 5597543 w 5849352"/>
              <a:gd name="connsiteY121-8194" fmla="*/ 2827867 h 5327619"/>
              <a:gd name="connsiteX122-8195" fmla="*/ 5699143 w 5849352"/>
              <a:gd name="connsiteY122-8196" fmla="*/ 2844800 h 5327619"/>
              <a:gd name="connsiteX123-8197" fmla="*/ 5775343 w 5849352"/>
              <a:gd name="connsiteY123-8198" fmla="*/ 2904067 h 5327619"/>
              <a:gd name="connsiteX124-8199" fmla="*/ 5834610 w 5849352"/>
              <a:gd name="connsiteY124-8200" fmla="*/ 2921000 h 5327619"/>
              <a:gd name="connsiteX125-8201" fmla="*/ 5834610 w 5849352"/>
              <a:gd name="connsiteY125-8202" fmla="*/ 3115733 h 5327619"/>
              <a:gd name="connsiteX126-8203" fmla="*/ 5800743 w 5849352"/>
              <a:gd name="connsiteY126-8204" fmla="*/ 3200400 h 5327619"/>
              <a:gd name="connsiteX127-8205" fmla="*/ 5809210 w 5849352"/>
              <a:gd name="connsiteY127-8206" fmla="*/ 3285067 h 5327619"/>
              <a:gd name="connsiteX128-8207" fmla="*/ 5783810 w 5849352"/>
              <a:gd name="connsiteY128-8208" fmla="*/ 3276600 h 5327619"/>
              <a:gd name="connsiteX129-8209" fmla="*/ 5775343 w 5849352"/>
              <a:gd name="connsiteY129-8210" fmla="*/ 3251200 h 5327619"/>
              <a:gd name="connsiteX130-8211" fmla="*/ 5758410 w 5849352"/>
              <a:gd name="connsiteY130-8212" fmla="*/ 3225800 h 5327619"/>
              <a:gd name="connsiteX131-8213" fmla="*/ 5733010 w 5849352"/>
              <a:gd name="connsiteY131-8214" fmla="*/ 3175000 h 5327619"/>
              <a:gd name="connsiteX132-8215" fmla="*/ 5682210 w 5849352"/>
              <a:gd name="connsiteY132-8216" fmla="*/ 3149600 h 5327619"/>
              <a:gd name="connsiteX133-8217" fmla="*/ 5656810 w 5849352"/>
              <a:gd name="connsiteY133-8218" fmla="*/ 3132667 h 5327619"/>
              <a:gd name="connsiteX134-8219" fmla="*/ 5606010 w 5849352"/>
              <a:gd name="connsiteY134-8220" fmla="*/ 3115733 h 5327619"/>
              <a:gd name="connsiteX135-8221" fmla="*/ 5445143 w 5849352"/>
              <a:gd name="connsiteY135-8222" fmla="*/ 3098800 h 5327619"/>
              <a:gd name="connsiteX136-8223" fmla="*/ 5419743 w 5849352"/>
              <a:gd name="connsiteY136-8224" fmla="*/ 3073400 h 5327619"/>
              <a:gd name="connsiteX137-8225" fmla="*/ 5394343 w 5849352"/>
              <a:gd name="connsiteY137-8226" fmla="*/ 3056467 h 5327619"/>
              <a:gd name="connsiteX138-8227" fmla="*/ 5377410 w 5849352"/>
              <a:gd name="connsiteY138-8228" fmla="*/ 3031067 h 5327619"/>
              <a:gd name="connsiteX139-8229" fmla="*/ 5360477 w 5849352"/>
              <a:gd name="connsiteY139-8230" fmla="*/ 3014133 h 5327619"/>
              <a:gd name="connsiteX140-8231" fmla="*/ 5233477 w 5849352"/>
              <a:gd name="connsiteY140-8232" fmla="*/ 3022600 h 5327619"/>
              <a:gd name="connsiteX141-8233" fmla="*/ 5216543 w 5849352"/>
              <a:gd name="connsiteY141-8234" fmla="*/ 3039533 h 5327619"/>
              <a:gd name="connsiteX142-8235" fmla="*/ 5182677 w 5849352"/>
              <a:gd name="connsiteY142-8236" fmla="*/ 3107267 h 5327619"/>
              <a:gd name="connsiteX143-8237" fmla="*/ 5157277 w 5849352"/>
              <a:gd name="connsiteY143-8238" fmla="*/ 3158067 h 5327619"/>
              <a:gd name="connsiteX144-8239" fmla="*/ 5140343 w 5849352"/>
              <a:gd name="connsiteY144-8240" fmla="*/ 3225800 h 5327619"/>
              <a:gd name="connsiteX145-8241" fmla="*/ 5123410 w 5849352"/>
              <a:gd name="connsiteY145-8242" fmla="*/ 3251200 h 5327619"/>
              <a:gd name="connsiteX146-8243" fmla="*/ 5114943 w 5849352"/>
              <a:gd name="connsiteY146-8244" fmla="*/ 3285067 h 5327619"/>
              <a:gd name="connsiteX147-8245" fmla="*/ 5131877 w 5849352"/>
              <a:gd name="connsiteY147-8246" fmla="*/ 3352800 h 5327619"/>
              <a:gd name="connsiteX148-8247" fmla="*/ 5123410 w 5849352"/>
              <a:gd name="connsiteY148-8248" fmla="*/ 3395133 h 5327619"/>
              <a:gd name="connsiteX149-8249" fmla="*/ 5089543 w 5849352"/>
              <a:gd name="connsiteY149-8250" fmla="*/ 3437467 h 5327619"/>
              <a:gd name="connsiteX150-8251" fmla="*/ 5098010 w 5849352"/>
              <a:gd name="connsiteY150-8252" fmla="*/ 3496733 h 5327619"/>
              <a:gd name="connsiteX151-8253" fmla="*/ 5157277 w 5849352"/>
              <a:gd name="connsiteY151-8254" fmla="*/ 3539067 h 5327619"/>
              <a:gd name="connsiteX152-8255" fmla="*/ 5199610 w 5849352"/>
              <a:gd name="connsiteY152-8256" fmla="*/ 3547533 h 5327619"/>
              <a:gd name="connsiteX153-8257" fmla="*/ 5241943 w 5849352"/>
              <a:gd name="connsiteY153-8258" fmla="*/ 3581400 h 5327619"/>
              <a:gd name="connsiteX154-8259" fmla="*/ 5267343 w 5849352"/>
              <a:gd name="connsiteY154-8260" fmla="*/ 3572933 h 5327619"/>
              <a:gd name="connsiteX155-8261" fmla="*/ 5318143 w 5849352"/>
              <a:gd name="connsiteY155-8262" fmla="*/ 3564467 h 5327619"/>
              <a:gd name="connsiteX156-8263" fmla="*/ 5368943 w 5849352"/>
              <a:gd name="connsiteY156-8264" fmla="*/ 3598333 h 5327619"/>
              <a:gd name="connsiteX157-8265" fmla="*/ 5411277 w 5849352"/>
              <a:gd name="connsiteY157-8266" fmla="*/ 3666067 h 5327619"/>
              <a:gd name="connsiteX158-8267" fmla="*/ 5428210 w 5849352"/>
              <a:gd name="connsiteY158-8268" fmla="*/ 3835400 h 5327619"/>
              <a:gd name="connsiteX159-8269" fmla="*/ 5436677 w 5849352"/>
              <a:gd name="connsiteY159-8270" fmla="*/ 3860800 h 5327619"/>
              <a:gd name="connsiteX160-8271" fmla="*/ 5301210 w 5849352"/>
              <a:gd name="connsiteY160-8272" fmla="*/ 3920067 h 5327619"/>
              <a:gd name="connsiteX161-8273" fmla="*/ 5275810 w 5849352"/>
              <a:gd name="connsiteY161-8274" fmla="*/ 3937000 h 5327619"/>
              <a:gd name="connsiteX162-8275" fmla="*/ 5216543 w 5849352"/>
              <a:gd name="connsiteY162-8276" fmla="*/ 3970867 h 5327619"/>
              <a:gd name="connsiteX163-8277" fmla="*/ 5199610 w 5849352"/>
              <a:gd name="connsiteY163-8278" fmla="*/ 3996267 h 5327619"/>
              <a:gd name="connsiteX164-8279" fmla="*/ 5174210 w 5849352"/>
              <a:gd name="connsiteY164-8280" fmla="*/ 4021667 h 5327619"/>
              <a:gd name="connsiteX165-8281" fmla="*/ 5165743 w 5849352"/>
              <a:gd name="connsiteY165-8282" fmla="*/ 4047067 h 5327619"/>
              <a:gd name="connsiteX166-8283" fmla="*/ 5157277 w 5849352"/>
              <a:gd name="connsiteY166-8284" fmla="*/ 4241800 h 5327619"/>
              <a:gd name="connsiteX167-8285" fmla="*/ 5106477 w 5849352"/>
              <a:gd name="connsiteY167-8286" fmla="*/ 4275667 h 5327619"/>
              <a:gd name="connsiteX168-8287" fmla="*/ 5089543 w 5849352"/>
              <a:gd name="connsiteY168-8288" fmla="*/ 4292600 h 5327619"/>
              <a:gd name="connsiteX169-8289" fmla="*/ 5123410 w 5849352"/>
              <a:gd name="connsiteY169-8290" fmla="*/ 4301067 h 5327619"/>
              <a:gd name="connsiteX170-8291" fmla="*/ 5089543 w 5849352"/>
              <a:gd name="connsiteY170-8292" fmla="*/ 4351867 h 5327619"/>
              <a:gd name="connsiteX171-8293" fmla="*/ 5038743 w 5849352"/>
              <a:gd name="connsiteY171-8294" fmla="*/ 4385733 h 5327619"/>
              <a:gd name="connsiteX172-8295" fmla="*/ 5021810 w 5849352"/>
              <a:gd name="connsiteY172-8296" fmla="*/ 4411133 h 5327619"/>
              <a:gd name="connsiteX173-8297" fmla="*/ 5004877 w 5849352"/>
              <a:gd name="connsiteY173-8298" fmla="*/ 4428067 h 5327619"/>
              <a:gd name="connsiteX174-8299" fmla="*/ 4987943 w 5849352"/>
              <a:gd name="connsiteY174-8300" fmla="*/ 4478867 h 5327619"/>
              <a:gd name="connsiteX175-8301" fmla="*/ 4971010 w 5849352"/>
              <a:gd name="connsiteY175-8302" fmla="*/ 4504267 h 5327619"/>
              <a:gd name="connsiteX176-8303" fmla="*/ 4962543 w 5849352"/>
              <a:gd name="connsiteY176-8304" fmla="*/ 4529667 h 5327619"/>
              <a:gd name="connsiteX177-8305" fmla="*/ 4928677 w 5849352"/>
              <a:gd name="connsiteY177-8306" fmla="*/ 4538133 h 5327619"/>
              <a:gd name="connsiteX178-8307" fmla="*/ 4860943 w 5849352"/>
              <a:gd name="connsiteY178-8308" fmla="*/ 4563533 h 5327619"/>
              <a:gd name="connsiteX179-8309" fmla="*/ 4784743 w 5849352"/>
              <a:gd name="connsiteY179-8310" fmla="*/ 4555067 h 5327619"/>
              <a:gd name="connsiteX180-8311" fmla="*/ 4767810 w 5849352"/>
              <a:gd name="connsiteY180-8312" fmla="*/ 4538133 h 5327619"/>
              <a:gd name="connsiteX181-8313" fmla="*/ 4750877 w 5849352"/>
              <a:gd name="connsiteY181-8314" fmla="*/ 4487333 h 5327619"/>
              <a:gd name="connsiteX182-8315" fmla="*/ 4733943 w 5849352"/>
              <a:gd name="connsiteY182-8316" fmla="*/ 4419600 h 5327619"/>
              <a:gd name="connsiteX183-8317" fmla="*/ 4683143 w 5849352"/>
              <a:gd name="connsiteY183-8318" fmla="*/ 4453467 h 5327619"/>
              <a:gd name="connsiteX184-8319" fmla="*/ 4632343 w 5849352"/>
              <a:gd name="connsiteY184-8320" fmla="*/ 4504267 h 5327619"/>
              <a:gd name="connsiteX185-8321" fmla="*/ 4615410 w 5849352"/>
              <a:gd name="connsiteY185-8322" fmla="*/ 4555067 h 5327619"/>
              <a:gd name="connsiteX186-8323" fmla="*/ 4581543 w 5849352"/>
              <a:gd name="connsiteY186-8324" fmla="*/ 4605867 h 5327619"/>
              <a:gd name="connsiteX187-8325" fmla="*/ 4564610 w 5849352"/>
              <a:gd name="connsiteY187-8326" fmla="*/ 4631267 h 5327619"/>
              <a:gd name="connsiteX188-8327" fmla="*/ 4547677 w 5849352"/>
              <a:gd name="connsiteY188-8328" fmla="*/ 4682067 h 5327619"/>
              <a:gd name="connsiteX189-8329" fmla="*/ 4505343 w 5849352"/>
              <a:gd name="connsiteY189-8330" fmla="*/ 4758267 h 5327619"/>
              <a:gd name="connsiteX190-8331" fmla="*/ 4513810 w 5849352"/>
              <a:gd name="connsiteY190-8332" fmla="*/ 4817533 h 5327619"/>
              <a:gd name="connsiteX191-8333" fmla="*/ 4522277 w 5849352"/>
              <a:gd name="connsiteY191-8334" fmla="*/ 4893733 h 5327619"/>
              <a:gd name="connsiteX192-8335" fmla="*/ 4556143 w 5849352"/>
              <a:gd name="connsiteY192-8336" fmla="*/ 4961467 h 5327619"/>
              <a:gd name="connsiteX193-8337" fmla="*/ 4598477 w 5849352"/>
              <a:gd name="connsiteY193-8338" fmla="*/ 4969933 h 5327619"/>
              <a:gd name="connsiteX194-8339" fmla="*/ 4573077 w 5849352"/>
              <a:gd name="connsiteY194-8340" fmla="*/ 5020733 h 5327619"/>
              <a:gd name="connsiteX195-8341" fmla="*/ 4581543 w 5849352"/>
              <a:gd name="connsiteY195-8342" fmla="*/ 5046133 h 5327619"/>
              <a:gd name="connsiteX196-8343" fmla="*/ 4623877 w 5849352"/>
              <a:gd name="connsiteY196-8344" fmla="*/ 5088467 h 5327619"/>
              <a:gd name="connsiteX197-8345" fmla="*/ 4564610 w 5849352"/>
              <a:gd name="connsiteY197-8346" fmla="*/ 5130800 h 5327619"/>
              <a:gd name="connsiteX198-8347" fmla="*/ 4539210 w 5849352"/>
              <a:gd name="connsiteY198-8348" fmla="*/ 5139267 h 5327619"/>
              <a:gd name="connsiteX199-8349" fmla="*/ 4547677 w 5849352"/>
              <a:gd name="connsiteY199-8350" fmla="*/ 5291667 h 5327619"/>
              <a:gd name="connsiteX200-8351" fmla="*/ 4539210 w 5849352"/>
              <a:gd name="connsiteY200-8352" fmla="*/ 5325533 h 5327619"/>
              <a:gd name="connsiteX201-8353" fmla="*/ 4479943 w 5849352"/>
              <a:gd name="connsiteY201-8354" fmla="*/ 5317067 h 5327619"/>
              <a:gd name="connsiteX202-8355" fmla="*/ 4420677 w 5849352"/>
              <a:gd name="connsiteY202-8356" fmla="*/ 5300133 h 5327619"/>
              <a:gd name="connsiteX203-8357" fmla="*/ 4352943 w 5849352"/>
              <a:gd name="connsiteY203-8358" fmla="*/ 5291667 h 5327619"/>
              <a:gd name="connsiteX204-8359" fmla="*/ 4268277 w 5849352"/>
              <a:gd name="connsiteY204-8360" fmla="*/ 5266267 h 5327619"/>
              <a:gd name="connsiteX205-8361" fmla="*/ 4234410 w 5849352"/>
              <a:gd name="connsiteY205-8362" fmla="*/ 5257800 h 5327619"/>
              <a:gd name="connsiteX206-8363" fmla="*/ 4217477 w 5849352"/>
              <a:gd name="connsiteY206-8364" fmla="*/ 5232400 h 5327619"/>
              <a:gd name="connsiteX207-8365" fmla="*/ 4175143 w 5849352"/>
              <a:gd name="connsiteY207-8366" fmla="*/ 5198533 h 5327619"/>
              <a:gd name="connsiteX208-8367" fmla="*/ 4158210 w 5849352"/>
              <a:gd name="connsiteY208-8368" fmla="*/ 5173133 h 5327619"/>
              <a:gd name="connsiteX209-8369" fmla="*/ 4082010 w 5849352"/>
              <a:gd name="connsiteY209-8370" fmla="*/ 5105400 h 5327619"/>
              <a:gd name="connsiteX210-8371" fmla="*/ 4031210 w 5849352"/>
              <a:gd name="connsiteY210-8372" fmla="*/ 5088467 h 5327619"/>
              <a:gd name="connsiteX211-8373" fmla="*/ 3980410 w 5849352"/>
              <a:gd name="connsiteY211-8374" fmla="*/ 5071533 h 5327619"/>
              <a:gd name="connsiteX212-8375" fmla="*/ 3955010 w 5849352"/>
              <a:gd name="connsiteY212-8376" fmla="*/ 5063067 h 5327619"/>
              <a:gd name="connsiteX213-8377" fmla="*/ 3921143 w 5849352"/>
              <a:gd name="connsiteY213-8378" fmla="*/ 5054600 h 5327619"/>
              <a:gd name="connsiteX214-8379" fmla="*/ 3861877 w 5849352"/>
              <a:gd name="connsiteY214-8380" fmla="*/ 5037667 h 5327619"/>
              <a:gd name="connsiteX215-8381" fmla="*/ 3785677 w 5849352"/>
              <a:gd name="connsiteY215-8382" fmla="*/ 4978400 h 5327619"/>
              <a:gd name="connsiteX216-8383" fmla="*/ 3751810 w 5849352"/>
              <a:gd name="connsiteY216-8384" fmla="*/ 4969933 h 5327619"/>
              <a:gd name="connsiteX217-8385" fmla="*/ 3701010 w 5849352"/>
              <a:gd name="connsiteY217-8386" fmla="*/ 4953000 h 5327619"/>
              <a:gd name="connsiteX218-8387" fmla="*/ 3667143 w 5849352"/>
              <a:gd name="connsiteY218-8388" fmla="*/ 4927600 h 5327619"/>
              <a:gd name="connsiteX219-8389" fmla="*/ 3633277 w 5849352"/>
              <a:gd name="connsiteY219-8390" fmla="*/ 4919133 h 5327619"/>
              <a:gd name="connsiteX220-8391" fmla="*/ 3565543 w 5849352"/>
              <a:gd name="connsiteY220-8392" fmla="*/ 4868333 h 5327619"/>
              <a:gd name="connsiteX221-8393" fmla="*/ 3506277 w 5849352"/>
              <a:gd name="connsiteY221-8394" fmla="*/ 4859867 h 5327619"/>
              <a:gd name="connsiteX222-8395" fmla="*/ 3480877 w 5849352"/>
              <a:gd name="connsiteY222-8396" fmla="*/ 4851400 h 5327619"/>
              <a:gd name="connsiteX223-8397" fmla="*/ 3463943 w 5849352"/>
              <a:gd name="connsiteY223-8398" fmla="*/ 4834467 h 5327619"/>
              <a:gd name="connsiteX224-8399" fmla="*/ 3404677 w 5849352"/>
              <a:gd name="connsiteY224-8400" fmla="*/ 4800600 h 5327619"/>
              <a:gd name="connsiteX225-8401" fmla="*/ 3362343 w 5849352"/>
              <a:gd name="connsiteY225-8402" fmla="*/ 4792133 h 5327619"/>
              <a:gd name="connsiteX226-8403" fmla="*/ 3303077 w 5849352"/>
              <a:gd name="connsiteY226-8404" fmla="*/ 4766733 h 5327619"/>
              <a:gd name="connsiteX227-8405" fmla="*/ 3286143 w 5849352"/>
              <a:gd name="connsiteY227-8406" fmla="*/ 4741333 h 5327619"/>
              <a:gd name="connsiteX228-8407" fmla="*/ 3235343 w 5849352"/>
              <a:gd name="connsiteY228-8408" fmla="*/ 4715933 h 5327619"/>
              <a:gd name="connsiteX229-8409" fmla="*/ 3218410 w 5849352"/>
              <a:gd name="connsiteY229-8410" fmla="*/ 4622800 h 5327619"/>
              <a:gd name="connsiteX230-8411" fmla="*/ 3226877 w 5849352"/>
              <a:gd name="connsiteY230-8412" fmla="*/ 4580467 h 5327619"/>
              <a:gd name="connsiteX231-8413" fmla="*/ 3277677 w 5849352"/>
              <a:gd name="connsiteY231-8414" fmla="*/ 4546600 h 5327619"/>
              <a:gd name="connsiteX232-8415" fmla="*/ 3320010 w 5849352"/>
              <a:gd name="connsiteY232-8416" fmla="*/ 4495800 h 5327619"/>
              <a:gd name="connsiteX233-8417" fmla="*/ 3345410 w 5849352"/>
              <a:gd name="connsiteY233-8418" fmla="*/ 4487333 h 5327619"/>
              <a:gd name="connsiteX234-8419" fmla="*/ 3387743 w 5849352"/>
              <a:gd name="connsiteY234-8420" fmla="*/ 4495800 h 5327619"/>
              <a:gd name="connsiteX235-8421" fmla="*/ 3396210 w 5849352"/>
              <a:gd name="connsiteY235-8422" fmla="*/ 4521200 h 5327619"/>
              <a:gd name="connsiteX236-8423" fmla="*/ 3430077 w 5849352"/>
              <a:gd name="connsiteY236-8424" fmla="*/ 4538133 h 5327619"/>
              <a:gd name="connsiteX237-8425" fmla="*/ 3506277 w 5849352"/>
              <a:gd name="connsiteY237-8426" fmla="*/ 4495800 h 5327619"/>
              <a:gd name="connsiteX238-8427" fmla="*/ 3531677 w 5849352"/>
              <a:gd name="connsiteY238-8428" fmla="*/ 4470400 h 5327619"/>
              <a:gd name="connsiteX239-8429" fmla="*/ 3540143 w 5849352"/>
              <a:gd name="connsiteY239-8430" fmla="*/ 4445000 h 5327619"/>
              <a:gd name="connsiteX240-8431" fmla="*/ 3590943 w 5849352"/>
              <a:gd name="connsiteY240-8432" fmla="*/ 4445000 h 5327619"/>
              <a:gd name="connsiteX241-8433" fmla="*/ 3633277 w 5849352"/>
              <a:gd name="connsiteY241-8434" fmla="*/ 4478867 h 5327619"/>
              <a:gd name="connsiteX242-8435" fmla="*/ 3658677 w 5849352"/>
              <a:gd name="connsiteY242-8436" fmla="*/ 4487333 h 5327619"/>
              <a:gd name="connsiteX243-8437" fmla="*/ 3692543 w 5849352"/>
              <a:gd name="connsiteY243-8438" fmla="*/ 4504267 h 5327619"/>
              <a:gd name="connsiteX244-8439" fmla="*/ 3717943 w 5849352"/>
              <a:gd name="connsiteY244-8440" fmla="*/ 4521200 h 5327619"/>
              <a:gd name="connsiteX245-8441" fmla="*/ 3751810 w 5849352"/>
              <a:gd name="connsiteY245-8442" fmla="*/ 4529667 h 5327619"/>
              <a:gd name="connsiteX246-8443" fmla="*/ 3777210 w 5849352"/>
              <a:gd name="connsiteY246-8444" fmla="*/ 4546600 h 5327619"/>
              <a:gd name="connsiteX247-8445" fmla="*/ 3878810 w 5849352"/>
              <a:gd name="connsiteY247-8446" fmla="*/ 4572000 h 5327619"/>
              <a:gd name="connsiteX248-8447" fmla="*/ 3946543 w 5849352"/>
              <a:gd name="connsiteY248-8448" fmla="*/ 4563533 h 5327619"/>
              <a:gd name="connsiteX249-8449" fmla="*/ 3980410 w 5849352"/>
              <a:gd name="connsiteY249-8450" fmla="*/ 4529667 h 5327619"/>
              <a:gd name="connsiteX250-8451" fmla="*/ 4234410 w 5849352"/>
              <a:gd name="connsiteY250-8452" fmla="*/ 4521200 h 5327619"/>
              <a:gd name="connsiteX251-8453" fmla="*/ 4259810 w 5849352"/>
              <a:gd name="connsiteY251-8454" fmla="*/ 4504267 h 5327619"/>
              <a:gd name="connsiteX252-8455" fmla="*/ 4293677 w 5849352"/>
              <a:gd name="connsiteY252-8456" fmla="*/ 4470400 h 5327619"/>
              <a:gd name="connsiteX253-8457" fmla="*/ 4488410 w 5849352"/>
              <a:gd name="connsiteY253-8458" fmla="*/ 4436533 h 5327619"/>
              <a:gd name="connsiteX254-8459" fmla="*/ 4530743 w 5849352"/>
              <a:gd name="connsiteY254-8460" fmla="*/ 4428067 h 5327619"/>
              <a:gd name="connsiteX255-8461" fmla="*/ 4547677 w 5849352"/>
              <a:gd name="connsiteY255-8462" fmla="*/ 4402667 h 5327619"/>
              <a:gd name="connsiteX256-8463" fmla="*/ 4573077 w 5849352"/>
              <a:gd name="connsiteY256-8464" fmla="*/ 4394200 h 5327619"/>
              <a:gd name="connsiteX257-8465" fmla="*/ 4649277 w 5849352"/>
              <a:gd name="connsiteY257-8466" fmla="*/ 4385733 h 5327619"/>
              <a:gd name="connsiteX258-8467" fmla="*/ 4759343 w 5849352"/>
              <a:gd name="connsiteY258-8468" fmla="*/ 4377267 h 5327619"/>
              <a:gd name="connsiteX259-8469" fmla="*/ 4793210 w 5849352"/>
              <a:gd name="connsiteY259-8470" fmla="*/ 4368800 h 5327619"/>
              <a:gd name="connsiteX260-8471" fmla="*/ 4844010 w 5849352"/>
              <a:gd name="connsiteY260-8472" fmla="*/ 4309533 h 5327619"/>
              <a:gd name="connsiteX261-8473" fmla="*/ 4852477 w 5849352"/>
              <a:gd name="connsiteY261-8474" fmla="*/ 4284133 h 5327619"/>
              <a:gd name="connsiteX262-8475" fmla="*/ 4835543 w 5849352"/>
              <a:gd name="connsiteY262-8476" fmla="*/ 4207933 h 5327619"/>
              <a:gd name="connsiteX263-8477" fmla="*/ 4810143 w 5849352"/>
              <a:gd name="connsiteY263-8478" fmla="*/ 4157133 h 5327619"/>
              <a:gd name="connsiteX264-8479" fmla="*/ 4818610 w 5849352"/>
              <a:gd name="connsiteY264-8480" fmla="*/ 4114800 h 5327619"/>
              <a:gd name="connsiteX265-8481" fmla="*/ 4844010 w 5849352"/>
              <a:gd name="connsiteY265-8482" fmla="*/ 4097867 h 5327619"/>
              <a:gd name="connsiteX266-8483" fmla="*/ 4928677 w 5849352"/>
              <a:gd name="connsiteY266-8484" fmla="*/ 4080933 h 5327619"/>
              <a:gd name="connsiteX267-8485" fmla="*/ 4954077 w 5849352"/>
              <a:gd name="connsiteY267-8486" fmla="*/ 4064000 h 5327619"/>
              <a:gd name="connsiteX268-8487" fmla="*/ 5004877 w 5849352"/>
              <a:gd name="connsiteY268-8488" fmla="*/ 4047067 h 5327619"/>
              <a:gd name="connsiteX269-8489" fmla="*/ 4996410 w 5849352"/>
              <a:gd name="connsiteY269-8490" fmla="*/ 3979333 h 5327619"/>
              <a:gd name="connsiteX270-8491" fmla="*/ 4971010 w 5849352"/>
              <a:gd name="connsiteY270-8492" fmla="*/ 3970867 h 5327619"/>
              <a:gd name="connsiteX271-8493" fmla="*/ 4937143 w 5849352"/>
              <a:gd name="connsiteY271-8494" fmla="*/ 3928533 h 5327619"/>
              <a:gd name="connsiteX272-8495" fmla="*/ 4911743 w 5849352"/>
              <a:gd name="connsiteY272-8496" fmla="*/ 3852333 h 5327619"/>
              <a:gd name="connsiteX273-8497" fmla="*/ 4903277 w 5849352"/>
              <a:gd name="connsiteY273-8498" fmla="*/ 3826933 h 5327619"/>
              <a:gd name="connsiteX274-8499" fmla="*/ 4894810 w 5849352"/>
              <a:gd name="connsiteY274-8500" fmla="*/ 3801533 h 5327619"/>
              <a:gd name="connsiteX275-8501" fmla="*/ 4877877 w 5849352"/>
              <a:gd name="connsiteY275-8502" fmla="*/ 3725333 h 5327619"/>
              <a:gd name="connsiteX276-8503" fmla="*/ 4835543 w 5849352"/>
              <a:gd name="connsiteY276-8504" fmla="*/ 3674533 h 5327619"/>
              <a:gd name="connsiteX277-8505" fmla="*/ 4810143 w 5849352"/>
              <a:gd name="connsiteY277-8506" fmla="*/ 3623733 h 5327619"/>
              <a:gd name="connsiteX278-8507" fmla="*/ 4793210 w 5849352"/>
              <a:gd name="connsiteY278-8508" fmla="*/ 3598333 h 5327619"/>
              <a:gd name="connsiteX279-8509" fmla="*/ 4776277 w 5849352"/>
              <a:gd name="connsiteY279-8510" fmla="*/ 3547533 h 5327619"/>
              <a:gd name="connsiteX280-8511" fmla="*/ 4767810 w 5849352"/>
              <a:gd name="connsiteY280-8512" fmla="*/ 3462867 h 5327619"/>
              <a:gd name="connsiteX281-8513" fmla="*/ 4750877 w 5849352"/>
              <a:gd name="connsiteY281-8514" fmla="*/ 3412067 h 5327619"/>
              <a:gd name="connsiteX282-8515" fmla="*/ 4733943 w 5849352"/>
              <a:gd name="connsiteY282-8516" fmla="*/ 3352800 h 5327619"/>
              <a:gd name="connsiteX283-8517" fmla="*/ 4708543 w 5849352"/>
              <a:gd name="connsiteY283-8518" fmla="*/ 3302000 h 5327619"/>
              <a:gd name="connsiteX284-8519" fmla="*/ 4666210 w 5849352"/>
              <a:gd name="connsiteY284-8520" fmla="*/ 3293533 h 5327619"/>
              <a:gd name="connsiteX285-8521" fmla="*/ 4573077 w 5849352"/>
              <a:gd name="connsiteY285-8522" fmla="*/ 3302000 h 5327619"/>
              <a:gd name="connsiteX286-8523" fmla="*/ 4556143 w 5849352"/>
              <a:gd name="connsiteY286-8524" fmla="*/ 3327400 h 5327619"/>
              <a:gd name="connsiteX287-8525" fmla="*/ 4530743 w 5849352"/>
              <a:gd name="connsiteY287-8526" fmla="*/ 3344333 h 5327619"/>
              <a:gd name="connsiteX288-8527" fmla="*/ 4496877 w 5849352"/>
              <a:gd name="connsiteY288-8528" fmla="*/ 3335867 h 5327619"/>
              <a:gd name="connsiteX289-8529" fmla="*/ 4488410 w 5849352"/>
              <a:gd name="connsiteY289-8530" fmla="*/ 3310467 h 5327619"/>
              <a:gd name="connsiteX290-8531" fmla="*/ 4471477 w 5849352"/>
              <a:gd name="connsiteY290-8532" fmla="*/ 3293533 h 5327619"/>
              <a:gd name="connsiteX291-8533" fmla="*/ 4463010 w 5849352"/>
              <a:gd name="connsiteY291-8534" fmla="*/ 3259667 h 5327619"/>
              <a:gd name="connsiteX292-8535" fmla="*/ 4446077 w 5849352"/>
              <a:gd name="connsiteY292-8536" fmla="*/ 3242733 h 5327619"/>
              <a:gd name="connsiteX293-8537" fmla="*/ 4369877 w 5849352"/>
              <a:gd name="connsiteY293-8538" fmla="*/ 3217333 h 5327619"/>
              <a:gd name="connsiteX294-8539" fmla="*/ 4344477 w 5849352"/>
              <a:gd name="connsiteY294-8540" fmla="*/ 3200400 h 5327619"/>
              <a:gd name="connsiteX295-8541" fmla="*/ 4336010 w 5849352"/>
              <a:gd name="connsiteY295-8542" fmla="*/ 3175000 h 5327619"/>
              <a:gd name="connsiteX296-8543" fmla="*/ 4327543 w 5849352"/>
              <a:gd name="connsiteY296-8544" fmla="*/ 3064933 h 5327619"/>
              <a:gd name="connsiteX297-8545" fmla="*/ 4285210 w 5849352"/>
              <a:gd name="connsiteY297-8546" fmla="*/ 3014133 h 5327619"/>
              <a:gd name="connsiteX298-8547" fmla="*/ 4234410 w 5849352"/>
              <a:gd name="connsiteY298-8548" fmla="*/ 2980267 h 5327619"/>
              <a:gd name="connsiteX299-8549" fmla="*/ 4082010 w 5849352"/>
              <a:gd name="connsiteY299-8550" fmla="*/ 2988733 h 5327619"/>
              <a:gd name="connsiteX300-8551" fmla="*/ 4031210 w 5849352"/>
              <a:gd name="connsiteY300-8552" fmla="*/ 3005667 h 5327619"/>
              <a:gd name="connsiteX301-8553" fmla="*/ 4048143 w 5849352"/>
              <a:gd name="connsiteY301-8554" fmla="*/ 2963333 h 5327619"/>
              <a:gd name="connsiteX302-8555" fmla="*/ 4039677 w 5849352"/>
              <a:gd name="connsiteY302-8556" fmla="*/ 2912533 h 5327619"/>
              <a:gd name="connsiteX303-8557" fmla="*/ 4014277 w 5849352"/>
              <a:gd name="connsiteY303-8558" fmla="*/ 2904067 h 5327619"/>
              <a:gd name="connsiteX304-8559" fmla="*/ 3895743 w 5849352"/>
              <a:gd name="connsiteY304-8560" fmla="*/ 2895600 h 5327619"/>
              <a:gd name="connsiteX305-8561" fmla="*/ 3878810 w 5849352"/>
              <a:gd name="connsiteY305-8562" fmla="*/ 2751667 h 5327619"/>
              <a:gd name="connsiteX306-8563" fmla="*/ 3861877 w 5849352"/>
              <a:gd name="connsiteY306-8564" fmla="*/ 2726267 h 5327619"/>
              <a:gd name="connsiteX307-8565" fmla="*/ 3828010 w 5849352"/>
              <a:gd name="connsiteY307-8566" fmla="*/ 2658533 h 5327619"/>
              <a:gd name="connsiteX308-8567" fmla="*/ 3794143 w 5849352"/>
              <a:gd name="connsiteY308-8568" fmla="*/ 2616200 h 5327619"/>
              <a:gd name="connsiteX309-8569" fmla="*/ 3641743 w 5849352"/>
              <a:gd name="connsiteY309-8570" fmla="*/ 2590800 h 5327619"/>
              <a:gd name="connsiteX310-8571" fmla="*/ 3582477 w 5849352"/>
              <a:gd name="connsiteY310-8572" fmla="*/ 2573867 h 5327619"/>
              <a:gd name="connsiteX311-8573" fmla="*/ 3531677 w 5849352"/>
              <a:gd name="connsiteY311-8574" fmla="*/ 2556933 h 5327619"/>
              <a:gd name="connsiteX312-8575" fmla="*/ 3574010 w 5849352"/>
              <a:gd name="connsiteY312-8576" fmla="*/ 2514600 h 5327619"/>
              <a:gd name="connsiteX313-8577" fmla="*/ 3548610 w 5849352"/>
              <a:gd name="connsiteY313-8578" fmla="*/ 2523067 h 5327619"/>
              <a:gd name="connsiteX314-8579" fmla="*/ 3523210 w 5849352"/>
              <a:gd name="connsiteY314-8580" fmla="*/ 2531533 h 5327619"/>
              <a:gd name="connsiteX315-8581" fmla="*/ 3548610 w 5849352"/>
              <a:gd name="connsiteY315-8582" fmla="*/ 2506133 h 5327619"/>
              <a:gd name="connsiteX316-8583" fmla="*/ 3574010 w 5849352"/>
              <a:gd name="connsiteY316-8584" fmla="*/ 2497667 h 5327619"/>
              <a:gd name="connsiteX317-8585" fmla="*/ 3582477 w 5849352"/>
              <a:gd name="connsiteY317-8586" fmla="*/ 2463800 h 5327619"/>
              <a:gd name="connsiteX318-8587" fmla="*/ 3607877 w 5849352"/>
              <a:gd name="connsiteY318-8588" fmla="*/ 2421467 h 5327619"/>
              <a:gd name="connsiteX319-8589" fmla="*/ 3607877 w 5849352"/>
              <a:gd name="connsiteY319-8590" fmla="*/ 2336800 h 5327619"/>
              <a:gd name="connsiteX320-8591" fmla="*/ 3574010 w 5849352"/>
              <a:gd name="connsiteY320-8592" fmla="*/ 2302933 h 5327619"/>
              <a:gd name="connsiteX321-8593" fmla="*/ 3523210 w 5849352"/>
              <a:gd name="connsiteY321-8594" fmla="*/ 2260600 h 5327619"/>
              <a:gd name="connsiteX322-8595" fmla="*/ 3480877 w 5849352"/>
              <a:gd name="connsiteY322-8596" fmla="*/ 2209800 h 5327619"/>
              <a:gd name="connsiteX323-8597" fmla="*/ 3455477 w 5849352"/>
              <a:gd name="connsiteY323-8598" fmla="*/ 2192867 h 5327619"/>
              <a:gd name="connsiteX324-8599" fmla="*/ 3438543 w 5849352"/>
              <a:gd name="connsiteY324-8600" fmla="*/ 2175933 h 5327619"/>
              <a:gd name="connsiteX325-8601" fmla="*/ 3413143 w 5849352"/>
              <a:gd name="connsiteY325-8602" fmla="*/ 2167467 h 5327619"/>
              <a:gd name="connsiteX326-8603" fmla="*/ 3294610 w 5849352"/>
              <a:gd name="connsiteY326-8604" fmla="*/ 2150533 h 5327619"/>
              <a:gd name="connsiteX327-8605" fmla="*/ 3243810 w 5849352"/>
              <a:gd name="connsiteY327-8606" fmla="*/ 2125133 h 5327619"/>
              <a:gd name="connsiteX328-8607" fmla="*/ 3252277 w 5849352"/>
              <a:gd name="connsiteY328-8608" fmla="*/ 2091267 h 5327619"/>
              <a:gd name="connsiteX329-8609" fmla="*/ 3218410 w 5849352"/>
              <a:gd name="connsiteY329-8610" fmla="*/ 2082800 h 5327619"/>
              <a:gd name="connsiteX330-8611" fmla="*/ 3193010 w 5849352"/>
              <a:gd name="connsiteY330-8612" fmla="*/ 2032000 h 5327619"/>
              <a:gd name="connsiteX331-8613" fmla="*/ 3176077 w 5849352"/>
              <a:gd name="connsiteY331-8614" fmla="*/ 1998133 h 5327619"/>
              <a:gd name="connsiteX332-8615" fmla="*/ 3167610 w 5849352"/>
              <a:gd name="connsiteY332-8616" fmla="*/ 1972733 h 5327619"/>
              <a:gd name="connsiteX333-8617" fmla="*/ 3142210 w 5849352"/>
              <a:gd name="connsiteY333-8618" fmla="*/ 1955800 h 5327619"/>
              <a:gd name="connsiteX334-8619" fmla="*/ 3116810 w 5849352"/>
              <a:gd name="connsiteY334-8620" fmla="*/ 1930400 h 5327619"/>
              <a:gd name="connsiteX335-8621" fmla="*/ 3082943 w 5849352"/>
              <a:gd name="connsiteY335-8622" fmla="*/ 1854200 h 5327619"/>
              <a:gd name="connsiteX336-8623" fmla="*/ 3066010 w 5849352"/>
              <a:gd name="connsiteY336-8624" fmla="*/ 1828800 h 5327619"/>
              <a:gd name="connsiteX337-8625" fmla="*/ 3057543 w 5849352"/>
              <a:gd name="connsiteY337-8626" fmla="*/ 1794933 h 5327619"/>
              <a:gd name="connsiteX338-8627" fmla="*/ 2972877 w 5849352"/>
              <a:gd name="connsiteY338-8628" fmla="*/ 1727200 h 5327619"/>
              <a:gd name="connsiteX339-8629" fmla="*/ 2947477 w 5849352"/>
              <a:gd name="connsiteY339-8630" fmla="*/ 1710267 h 5327619"/>
              <a:gd name="connsiteX340-8631" fmla="*/ 2828943 w 5849352"/>
              <a:gd name="connsiteY340-8632" fmla="*/ 1667933 h 5327619"/>
              <a:gd name="connsiteX341-8633" fmla="*/ 2803543 w 5849352"/>
              <a:gd name="connsiteY341-8634" fmla="*/ 1676400 h 5327619"/>
              <a:gd name="connsiteX342-8635" fmla="*/ 2795077 w 5849352"/>
              <a:gd name="connsiteY342-8636" fmla="*/ 1727200 h 5327619"/>
              <a:gd name="connsiteX343-8637" fmla="*/ 2786610 w 5849352"/>
              <a:gd name="connsiteY343-8638" fmla="*/ 1752600 h 5327619"/>
              <a:gd name="connsiteX344-8639" fmla="*/ 2744277 w 5849352"/>
              <a:gd name="connsiteY344-8640" fmla="*/ 1794933 h 5327619"/>
              <a:gd name="connsiteX345-8641" fmla="*/ 2718877 w 5849352"/>
              <a:gd name="connsiteY345-8642" fmla="*/ 1845733 h 5327619"/>
              <a:gd name="connsiteX346-8643" fmla="*/ 2693477 w 5849352"/>
              <a:gd name="connsiteY346-8644" fmla="*/ 1921933 h 5327619"/>
              <a:gd name="connsiteX347-8645" fmla="*/ 2685010 w 5849352"/>
              <a:gd name="connsiteY347-8646" fmla="*/ 1947333 h 5327619"/>
              <a:gd name="connsiteX348-8647" fmla="*/ 2651143 w 5849352"/>
              <a:gd name="connsiteY348-8648" fmla="*/ 1955800 h 5327619"/>
              <a:gd name="connsiteX349-8649" fmla="*/ 2591877 w 5849352"/>
              <a:gd name="connsiteY349-8650" fmla="*/ 1947333 h 5327619"/>
              <a:gd name="connsiteX350-8651" fmla="*/ 2566477 w 5849352"/>
              <a:gd name="connsiteY350-8652" fmla="*/ 1938867 h 5327619"/>
              <a:gd name="connsiteX351-8653" fmla="*/ 2549543 w 5849352"/>
              <a:gd name="connsiteY351-8654" fmla="*/ 1913467 h 5327619"/>
              <a:gd name="connsiteX352-8655" fmla="*/ 2558010 w 5849352"/>
              <a:gd name="connsiteY352-8656" fmla="*/ 1888067 h 5327619"/>
              <a:gd name="connsiteX353-8657" fmla="*/ 2532610 w 5849352"/>
              <a:gd name="connsiteY353-8658" fmla="*/ 1794933 h 5327619"/>
              <a:gd name="connsiteX354-8659" fmla="*/ 2507210 w 5849352"/>
              <a:gd name="connsiteY354-8660" fmla="*/ 1786467 h 5327619"/>
              <a:gd name="connsiteX355-8661" fmla="*/ 2498743 w 5849352"/>
              <a:gd name="connsiteY355-8662" fmla="*/ 1761067 h 5327619"/>
              <a:gd name="connsiteX356-8663" fmla="*/ 2447943 w 5849352"/>
              <a:gd name="connsiteY356-8664" fmla="*/ 1701800 h 5327619"/>
              <a:gd name="connsiteX357-8665" fmla="*/ 2431010 w 5849352"/>
              <a:gd name="connsiteY357-8666" fmla="*/ 1676400 h 5327619"/>
              <a:gd name="connsiteX358-8667" fmla="*/ 2422543 w 5849352"/>
              <a:gd name="connsiteY358-8668" fmla="*/ 1634067 h 5327619"/>
              <a:gd name="connsiteX359-8669" fmla="*/ 2414077 w 5849352"/>
              <a:gd name="connsiteY359-8670" fmla="*/ 1608667 h 5327619"/>
              <a:gd name="connsiteX360-8671" fmla="*/ 2278610 w 5849352"/>
              <a:gd name="connsiteY360-8672" fmla="*/ 1583267 h 5327619"/>
              <a:gd name="connsiteX361-8673" fmla="*/ 2287077 w 5849352"/>
              <a:gd name="connsiteY361-8674" fmla="*/ 1540933 h 5327619"/>
              <a:gd name="connsiteX362-8675" fmla="*/ 2320943 w 5849352"/>
              <a:gd name="connsiteY362-8676" fmla="*/ 1490133 h 5327619"/>
              <a:gd name="connsiteX363-8677" fmla="*/ 2304010 w 5849352"/>
              <a:gd name="connsiteY363-8678" fmla="*/ 1405467 h 5327619"/>
              <a:gd name="connsiteX364-8679" fmla="*/ 2278610 w 5849352"/>
              <a:gd name="connsiteY364-8680" fmla="*/ 1388533 h 5327619"/>
              <a:gd name="connsiteX365-8681" fmla="*/ 2253210 w 5849352"/>
              <a:gd name="connsiteY365-8682" fmla="*/ 1320800 h 5327619"/>
              <a:gd name="connsiteX366-8683" fmla="*/ 2227810 w 5849352"/>
              <a:gd name="connsiteY366-8684" fmla="*/ 1303867 h 5327619"/>
              <a:gd name="connsiteX367-8685" fmla="*/ 2210877 w 5849352"/>
              <a:gd name="connsiteY367-8686" fmla="*/ 1253067 h 5327619"/>
              <a:gd name="connsiteX368-8687" fmla="*/ 2202410 w 5849352"/>
              <a:gd name="connsiteY368-8688" fmla="*/ 1227667 h 5327619"/>
              <a:gd name="connsiteX369-8689" fmla="*/ 2193943 w 5849352"/>
              <a:gd name="connsiteY369-8690" fmla="*/ 1193800 h 5327619"/>
              <a:gd name="connsiteX370-8691" fmla="*/ 2177010 w 5849352"/>
              <a:gd name="connsiteY370-8692" fmla="*/ 1143000 h 5327619"/>
              <a:gd name="connsiteX371-8693" fmla="*/ 2168543 w 5849352"/>
              <a:gd name="connsiteY371-8694" fmla="*/ 1092200 h 5327619"/>
              <a:gd name="connsiteX372-8695" fmla="*/ 2160077 w 5849352"/>
              <a:gd name="connsiteY372-8696" fmla="*/ 1058333 h 5327619"/>
              <a:gd name="connsiteX373-8697" fmla="*/ 1321877 w 5849352"/>
              <a:gd name="connsiteY373-8698" fmla="*/ 524933 h 5327619"/>
              <a:gd name="connsiteX374-8699" fmla="*/ 653010 w 5849352"/>
              <a:gd name="connsiteY374-8700" fmla="*/ 211667 h 5327619"/>
              <a:gd name="connsiteX375-8701" fmla="*/ 9543 w 5849352"/>
              <a:gd name="connsiteY375-8702" fmla="*/ 0 h 5327619"/>
              <a:gd name="connsiteX376-8703" fmla="*/ 119610 w 5849352"/>
              <a:gd name="connsiteY376-8704" fmla="*/ 118533 h 5327619"/>
              <a:gd name="connsiteX377-8705" fmla="*/ 221210 w 5849352"/>
              <a:gd name="connsiteY377-8706" fmla="*/ 177800 h 5327619"/>
              <a:gd name="connsiteX378-8707" fmla="*/ 246610 w 5849352"/>
              <a:gd name="connsiteY378-8708" fmla="*/ 194733 h 5327619"/>
              <a:gd name="connsiteX379-8709" fmla="*/ 322810 w 5849352"/>
              <a:gd name="connsiteY379-8710" fmla="*/ 254000 h 5327619"/>
              <a:gd name="connsiteX380-8711" fmla="*/ 390543 w 5849352"/>
              <a:gd name="connsiteY380-8712" fmla="*/ 313267 h 5327619"/>
              <a:gd name="connsiteX381-8713" fmla="*/ 475210 w 5849352"/>
              <a:gd name="connsiteY381-8714" fmla="*/ 381000 h 5327619"/>
              <a:gd name="connsiteX382-8715" fmla="*/ 534477 w 5849352"/>
              <a:gd name="connsiteY382-8716" fmla="*/ 414867 h 5327619"/>
              <a:gd name="connsiteX383-8717" fmla="*/ 686877 w 5849352"/>
              <a:gd name="connsiteY383-8718" fmla="*/ 482600 h 5327619"/>
              <a:gd name="connsiteX384-8719" fmla="*/ 746143 w 5849352"/>
              <a:gd name="connsiteY384-8720" fmla="*/ 508000 h 5327619"/>
              <a:gd name="connsiteX385-8721" fmla="*/ 873143 w 5849352"/>
              <a:gd name="connsiteY385-8722" fmla="*/ 567267 h 5327619"/>
              <a:gd name="connsiteX386-8723" fmla="*/ 966277 w 5849352"/>
              <a:gd name="connsiteY386-8724" fmla="*/ 601133 h 5327619"/>
              <a:gd name="connsiteX387-8725" fmla="*/ 1017077 w 5849352"/>
              <a:gd name="connsiteY387-8726" fmla="*/ 626533 h 5327619"/>
              <a:gd name="connsiteX388-8727" fmla="*/ 1093277 w 5849352"/>
              <a:gd name="connsiteY388-8728" fmla="*/ 651933 h 5327619"/>
              <a:gd name="connsiteX389-8729" fmla="*/ 1161010 w 5849352"/>
              <a:gd name="connsiteY389-8730" fmla="*/ 677333 h 5327619"/>
              <a:gd name="connsiteX390-8731" fmla="*/ 1262610 w 5849352"/>
              <a:gd name="connsiteY390-8732" fmla="*/ 719667 h 5327619"/>
              <a:gd name="connsiteX391-8733" fmla="*/ 1423477 w 5849352"/>
              <a:gd name="connsiteY391-8734" fmla="*/ 736600 h 5327619"/>
              <a:gd name="connsiteX0-8735" fmla="*/ 2092343 w 5849352"/>
              <a:gd name="connsiteY0-8736" fmla="*/ 905933 h 5327619"/>
              <a:gd name="connsiteX1-8737" fmla="*/ 2109277 w 5849352"/>
              <a:gd name="connsiteY1-8738" fmla="*/ 939800 h 5327619"/>
              <a:gd name="connsiteX2-8739" fmla="*/ 2117743 w 5849352"/>
              <a:gd name="connsiteY2-8740" fmla="*/ 897467 h 5327619"/>
              <a:gd name="connsiteX3-8741" fmla="*/ 2100810 w 5849352"/>
              <a:gd name="connsiteY3-8742" fmla="*/ 880533 h 5327619"/>
              <a:gd name="connsiteX4-8743" fmla="*/ 2066943 w 5849352"/>
              <a:gd name="connsiteY4-8744" fmla="*/ 804333 h 5327619"/>
              <a:gd name="connsiteX5-8745" fmla="*/ 2058477 w 5849352"/>
              <a:gd name="connsiteY5-8746" fmla="*/ 778933 h 5327619"/>
              <a:gd name="connsiteX6-8747" fmla="*/ 1990743 w 5849352"/>
              <a:gd name="connsiteY6-8748" fmla="*/ 719667 h 5327619"/>
              <a:gd name="connsiteX7-8749" fmla="*/ 1897610 w 5849352"/>
              <a:gd name="connsiteY7-8750" fmla="*/ 694267 h 5327619"/>
              <a:gd name="connsiteX8-8751" fmla="*/ 1872210 w 5849352"/>
              <a:gd name="connsiteY8-8752" fmla="*/ 685800 h 5327619"/>
              <a:gd name="connsiteX9-8753" fmla="*/ 1846810 w 5849352"/>
              <a:gd name="connsiteY9-8754" fmla="*/ 660400 h 5327619"/>
              <a:gd name="connsiteX10-8755" fmla="*/ 1838343 w 5849352"/>
              <a:gd name="connsiteY10-8756" fmla="*/ 635000 h 5327619"/>
              <a:gd name="connsiteX11-8757" fmla="*/ 1863743 w 5849352"/>
              <a:gd name="connsiteY11-8758" fmla="*/ 499533 h 5327619"/>
              <a:gd name="connsiteX12-8759" fmla="*/ 1855277 w 5849352"/>
              <a:gd name="connsiteY12-8760" fmla="*/ 448733 h 5327619"/>
              <a:gd name="connsiteX13-8761" fmla="*/ 1812943 w 5849352"/>
              <a:gd name="connsiteY13-8762" fmla="*/ 423333 h 5327619"/>
              <a:gd name="connsiteX14-8763" fmla="*/ 1787543 w 5849352"/>
              <a:gd name="connsiteY14-8764" fmla="*/ 406400 h 5327619"/>
              <a:gd name="connsiteX15-8765" fmla="*/ 1779077 w 5849352"/>
              <a:gd name="connsiteY15-8766" fmla="*/ 304800 h 5327619"/>
              <a:gd name="connsiteX16-8767" fmla="*/ 1787543 w 5849352"/>
              <a:gd name="connsiteY16-8768" fmla="*/ 254000 h 5327619"/>
              <a:gd name="connsiteX17-8769" fmla="*/ 1931477 w 5849352"/>
              <a:gd name="connsiteY17-8770" fmla="*/ 270933 h 5327619"/>
              <a:gd name="connsiteX18-8771" fmla="*/ 1948410 w 5849352"/>
              <a:gd name="connsiteY18-8772" fmla="*/ 287867 h 5327619"/>
              <a:gd name="connsiteX19-8773" fmla="*/ 2083877 w 5849352"/>
              <a:gd name="connsiteY19-8774" fmla="*/ 262467 h 5327619"/>
              <a:gd name="connsiteX20-8775" fmla="*/ 2117743 w 5849352"/>
              <a:gd name="connsiteY20-8776" fmla="*/ 330200 h 5327619"/>
              <a:gd name="connsiteX21-8777" fmla="*/ 2143143 w 5849352"/>
              <a:gd name="connsiteY21-8778" fmla="*/ 338667 h 5327619"/>
              <a:gd name="connsiteX22-8779" fmla="*/ 2219343 w 5849352"/>
              <a:gd name="connsiteY22-8780" fmla="*/ 347133 h 5327619"/>
              <a:gd name="connsiteX23-8781" fmla="*/ 2261677 w 5849352"/>
              <a:gd name="connsiteY23-8782" fmla="*/ 381000 h 5327619"/>
              <a:gd name="connsiteX24-8783" fmla="*/ 2287077 w 5849352"/>
              <a:gd name="connsiteY24-8784" fmla="*/ 397933 h 5327619"/>
              <a:gd name="connsiteX25-8785" fmla="*/ 2447943 w 5849352"/>
              <a:gd name="connsiteY25-8786" fmla="*/ 389467 h 5327619"/>
              <a:gd name="connsiteX26-8787" fmla="*/ 2464877 w 5849352"/>
              <a:gd name="connsiteY26-8788" fmla="*/ 364067 h 5327619"/>
              <a:gd name="connsiteX27-8789" fmla="*/ 2693477 w 5849352"/>
              <a:gd name="connsiteY27-8790" fmla="*/ 381000 h 5327619"/>
              <a:gd name="connsiteX28-8791" fmla="*/ 2718877 w 5849352"/>
              <a:gd name="connsiteY28-8792" fmla="*/ 406400 h 5327619"/>
              <a:gd name="connsiteX29-8793" fmla="*/ 2803543 w 5849352"/>
              <a:gd name="connsiteY29-8794" fmla="*/ 406400 h 5327619"/>
              <a:gd name="connsiteX30-8795" fmla="*/ 2828943 w 5849352"/>
              <a:gd name="connsiteY30-8796" fmla="*/ 389467 h 5327619"/>
              <a:gd name="connsiteX31-8797" fmla="*/ 2939010 w 5849352"/>
              <a:gd name="connsiteY31-8798" fmla="*/ 372533 h 5327619"/>
              <a:gd name="connsiteX32-8799" fmla="*/ 2989810 w 5849352"/>
              <a:gd name="connsiteY32-8800" fmla="*/ 347133 h 5327619"/>
              <a:gd name="connsiteX33-8801" fmla="*/ 3040610 w 5849352"/>
              <a:gd name="connsiteY33-8802" fmla="*/ 355600 h 5327619"/>
              <a:gd name="connsiteX34-8803" fmla="*/ 3066010 w 5849352"/>
              <a:gd name="connsiteY34-8804" fmla="*/ 372533 h 5327619"/>
              <a:gd name="connsiteX35-8805" fmla="*/ 3167610 w 5849352"/>
              <a:gd name="connsiteY35-8806" fmla="*/ 372533 h 5327619"/>
              <a:gd name="connsiteX36-8807" fmla="*/ 3176077 w 5849352"/>
              <a:gd name="connsiteY36-8808" fmla="*/ 397933 h 5327619"/>
              <a:gd name="connsiteX37-8809" fmla="*/ 3167610 w 5849352"/>
              <a:gd name="connsiteY37-8810" fmla="*/ 431800 h 5327619"/>
              <a:gd name="connsiteX38-8811" fmla="*/ 3116810 w 5849352"/>
              <a:gd name="connsiteY38-8812" fmla="*/ 457200 h 5327619"/>
              <a:gd name="connsiteX39-8813" fmla="*/ 3091410 w 5849352"/>
              <a:gd name="connsiteY39-8814" fmla="*/ 474133 h 5327619"/>
              <a:gd name="connsiteX40-8815" fmla="*/ 3082943 w 5849352"/>
              <a:gd name="connsiteY40-8816" fmla="*/ 499533 h 5327619"/>
              <a:gd name="connsiteX41-8817" fmla="*/ 3091410 w 5849352"/>
              <a:gd name="connsiteY41-8818" fmla="*/ 711200 h 5327619"/>
              <a:gd name="connsiteX42-8819" fmla="*/ 3108343 w 5849352"/>
              <a:gd name="connsiteY42-8820" fmla="*/ 762000 h 5327619"/>
              <a:gd name="connsiteX43-8821" fmla="*/ 3116810 w 5849352"/>
              <a:gd name="connsiteY43-8822" fmla="*/ 787400 h 5327619"/>
              <a:gd name="connsiteX44-8823" fmla="*/ 3133743 w 5849352"/>
              <a:gd name="connsiteY44-8824" fmla="*/ 812800 h 5327619"/>
              <a:gd name="connsiteX45-8825" fmla="*/ 3142210 w 5849352"/>
              <a:gd name="connsiteY45-8826" fmla="*/ 838200 h 5327619"/>
              <a:gd name="connsiteX46-8827" fmla="*/ 3193010 w 5849352"/>
              <a:gd name="connsiteY46-8828" fmla="*/ 889000 h 5327619"/>
              <a:gd name="connsiteX47-8829" fmla="*/ 3218410 w 5849352"/>
              <a:gd name="connsiteY47-8830" fmla="*/ 914400 h 5327619"/>
              <a:gd name="connsiteX48-8831" fmla="*/ 3252277 w 5849352"/>
              <a:gd name="connsiteY48-8832" fmla="*/ 922867 h 5327619"/>
              <a:gd name="connsiteX49-8833" fmla="*/ 3277677 w 5849352"/>
              <a:gd name="connsiteY49-8834" fmla="*/ 948267 h 5327619"/>
              <a:gd name="connsiteX50-8835" fmla="*/ 3328477 w 5849352"/>
              <a:gd name="connsiteY50-8836" fmla="*/ 982133 h 5327619"/>
              <a:gd name="connsiteX51-8837" fmla="*/ 3370810 w 5849352"/>
              <a:gd name="connsiteY51-8838" fmla="*/ 1024467 h 5327619"/>
              <a:gd name="connsiteX52-8839" fmla="*/ 3430077 w 5849352"/>
              <a:gd name="connsiteY52-8840" fmla="*/ 1075267 h 5327619"/>
              <a:gd name="connsiteX53-8841" fmla="*/ 3480877 w 5849352"/>
              <a:gd name="connsiteY53-8842" fmla="*/ 1109133 h 5327619"/>
              <a:gd name="connsiteX54-8843" fmla="*/ 3548610 w 5849352"/>
              <a:gd name="connsiteY54-8844" fmla="*/ 1159933 h 5327619"/>
              <a:gd name="connsiteX55-8845" fmla="*/ 3574010 w 5849352"/>
              <a:gd name="connsiteY55-8846" fmla="*/ 1168400 h 5327619"/>
              <a:gd name="connsiteX56-8847" fmla="*/ 3599410 w 5849352"/>
              <a:gd name="connsiteY56-8848" fmla="*/ 1185333 h 5327619"/>
              <a:gd name="connsiteX57-8849" fmla="*/ 3667143 w 5849352"/>
              <a:gd name="connsiteY57-8850" fmla="*/ 1202267 h 5327619"/>
              <a:gd name="connsiteX58-8851" fmla="*/ 3692543 w 5849352"/>
              <a:gd name="connsiteY58-8852" fmla="*/ 1219200 h 5327619"/>
              <a:gd name="connsiteX59-8853" fmla="*/ 3709477 w 5849352"/>
              <a:gd name="connsiteY59-8854" fmla="*/ 1270000 h 5327619"/>
              <a:gd name="connsiteX60-8855" fmla="*/ 3726410 w 5849352"/>
              <a:gd name="connsiteY60-8856" fmla="*/ 1295400 h 5327619"/>
              <a:gd name="connsiteX61-8857" fmla="*/ 3743343 w 5849352"/>
              <a:gd name="connsiteY61-8858" fmla="*/ 1354667 h 5327619"/>
              <a:gd name="connsiteX62-8859" fmla="*/ 3760277 w 5849352"/>
              <a:gd name="connsiteY62-8860" fmla="*/ 1405467 h 5327619"/>
              <a:gd name="connsiteX63-8861" fmla="*/ 3768743 w 5849352"/>
              <a:gd name="connsiteY63-8862" fmla="*/ 1447800 h 5327619"/>
              <a:gd name="connsiteX64-8863" fmla="*/ 3777210 w 5849352"/>
              <a:gd name="connsiteY64-8864" fmla="*/ 1473200 h 5327619"/>
              <a:gd name="connsiteX65-8865" fmla="*/ 3785677 w 5849352"/>
              <a:gd name="connsiteY65-8866" fmla="*/ 1507067 h 5327619"/>
              <a:gd name="connsiteX66-8867" fmla="*/ 3811077 w 5849352"/>
              <a:gd name="connsiteY66-8868" fmla="*/ 1583267 h 5327619"/>
              <a:gd name="connsiteX67-8869" fmla="*/ 3819543 w 5849352"/>
              <a:gd name="connsiteY67-8870" fmla="*/ 1608667 h 5327619"/>
              <a:gd name="connsiteX68-8871" fmla="*/ 3828010 w 5849352"/>
              <a:gd name="connsiteY68-8872" fmla="*/ 1659467 h 5327619"/>
              <a:gd name="connsiteX69-8873" fmla="*/ 3861877 w 5849352"/>
              <a:gd name="connsiteY69-8874" fmla="*/ 1701800 h 5327619"/>
              <a:gd name="connsiteX70-8875" fmla="*/ 3878810 w 5849352"/>
              <a:gd name="connsiteY70-8876" fmla="*/ 1752600 h 5327619"/>
              <a:gd name="connsiteX71-8877" fmla="*/ 3887277 w 5849352"/>
              <a:gd name="connsiteY71-8878" fmla="*/ 1786467 h 5327619"/>
              <a:gd name="connsiteX72-8879" fmla="*/ 3904210 w 5849352"/>
              <a:gd name="connsiteY72-8880" fmla="*/ 1811867 h 5327619"/>
              <a:gd name="connsiteX73-8881" fmla="*/ 3912677 w 5849352"/>
              <a:gd name="connsiteY73-8882" fmla="*/ 1837267 h 5327619"/>
              <a:gd name="connsiteX74-8883" fmla="*/ 3946543 w 5849352"/>
              <a:gd name="connsiteY74-8884" fmla="*/ 1888067 h 5327619"/>
              <a:gd name="connsiteX75-8885" fmla="*/ 3963477 w 5849352"/>
              <a:gd name="connsiteY75-8886" fmla="*/ 1913467 h 5327619"/>
              <a:gd name="connsiteX76-8887" fmla="*/ 3988877 w 5849352"/>
              <a:gd name="connsiteY76-8888" fmla="*/ 1930400 h 5327619"/>
              <a:gd name="connsiteX77-8889" fmla="*/ 4014277 w 5849352"/>
              <a:gd name="connsiteY77-8890" fmla="*/ 1955800 h 5327619"/>
              <a:gd name="connsiteX78-8891" fmla="*/ 4065077 w 5849352"/>
              <a:gd name="connsiteY78-8892" fmla="*/ 1981200 h 5327619"/>
              <a:gd name="connsiteX79-8893" fmla="*/ 4090477 w 5849352"/>
              <a:gd name="connsiteY79-8894" fmla="*/ 1964267 h 5327619"/>
              <a:gd name="connsiteX80-8895" fmla="*/ 4115877 w 5849352"/>
              <a:gd name="connsiteY80-8896" fmla="*/ 1972733 h 5327619"/>
              <a:gd name="connsiteX81-8897" fmla="*/ 4166677 w 5849352"/>
              <a:gd name="connsiteY81-8898" fmla="*/ 2015067 h 5327619"/>
              <a:gd name="connsiteX82-8899" fmla="*/ 4175143 w 5849352"/>
              <a:gd name="connsiteY82-8900" fmla="*/ 2048933 h 5327619"/>
              <a:gd name="connsiteX83-8901" fmla="*/ 4217477 w 5849352"/>
              <a:gd name="connsiteY83-8902" fmla="*/ 2091267 h 5327619"/>
              <a:gd name="connsiteX84-8903" fmla="*/ 4242877 w 5849352"/>
              <a:gd name="connsiteY84-8904" fmla="*/ 2116667 h 5327619"/>
              <a:gd name="connsiteX85-8905" fmla="*/ 4344477 w 5849352"/>
              <a:gd name="connsiteY85-8906" fmla="*/ 2133600 h 5327619"/>
              <a:gd name="connsiteX86-8907" fmla="*/ 4369877 w 5849352"/>
              <a:gd name="connsiteY86-8908" fmla="*/ 2159000 h 5327619"/>
              <a:gd name="connsiteX87-8909" fmla="*/ 4395277 w 5849352"/>
              <a:gd name="connsiteY87-8910" fmla="*/ 2167467 h 5327619"/>
              <a:gd name="connsiteX88-8911" fmla="*/ 4522277 w 5849352"/>
              <a:gd name="connsiteY88-8912" fmla="*/ 2184400 h 5327619"/>
              <a:gd name="connsiteX89-8913" fmla="*/ 4547677 w 5849352"/>
              <a:gd name="connsiteY89-8914" fmla="*/ 2209800 h 5327619"/>
              <a:gd name="connsiteX90-8915" fmla="*/ 4615410 w 5849352"/>
              <a:gd name="connsiteY90-8916" fmla="*/ 2226733 h 5327619"/>
              <a:gd name="connsiteX91-8917" fmla="*/ 4683143 w 5849352"/>
              <a:gd name="connsiteY91-8918" fmla="*/ 2218267 h 5327619"/>
              <a:gd name="connsiteX92-8919" fmla="*/ 4784743 w 5849352"/>
              <a:gd name="connsiteY92-8920" fmla="*/ 2209800 h 5327619"/>
              <a:gd name="connsiteX93-8921" fmla="*/ 4818610 w 5849352"/>
              <a:gd name="connsiteY93-8922" fmla="*/ 2192867 h 5327619"/>
              <a:gd name="connsiteX94-8923" fmla="*/ 4844010 w 5849352"/>
              <a:gd name="connsiteY94-8924" fmla="*/ 2201333 h 5327619"/>
              <a:gd name="connsiteX95-8925" fmla="*/ 4894810 w 5849352"/>
              <a:gd name="connsiteY95-8926" fmla="*/ 2260600 h 5327619"/>
              <a:gd name="connsiteX96-8927" fmla="*/ 4877877 w 5849352"/>
              <a:gd name="connsiteY96-8928" fmla="*/ 2286000 h 5327619"/>
              <a:gd name="connsiteX97-8929" fmla="*/ 4852477 w 5849352"/>
              <a:gd name="connsiteY97-8930" fmla="*/ 2294467 h 5327619"/>
              <a:gd name="connsiteX98-8931" fmla="*/ 4835543 w 5849352"/>
              <a:gd name="connsiteY98-8932" fmla="*/ 2311400 h 5327619"/>
              <a:gd name="connsiteX99-8933" fmla="*/ 4793210 w 5849352"/>
              <a:gd name="connsiteY99-8934" fmla="*/ 2387600 h 5327619"/>
              <a:gd name="connsiteX100-8935" fmla="*/ 4767810 w 5849352"/>
              <a:gd name="connsiteY100-8936" fmla="*/ 2404533 h 5327619"/>
              <a:gd name="connsiteX101-8937" fmla="*/ 4784743 w 5849352"/>
              <a:gd name="connsiteY101-8938" fmla="*/ 2429933 h 5327619"/>
              <a:gd name="connsiteX102-8939" fmla="*/ 4810143 w 5849352"/>
              <a:gd name="connsiteY102-8940" fmla="*/ 2438400 h 5327619"/>
              <a:gd name="connsiteX103-8941" fmla="*/ 4835543 w 5849352"/>
              <a:gd name="connsiteY103-8942" fmla="*/ 2455333 h 5327619"/>
              <a:gd name="connsiteX104-8943" fmla="*/ 4852477 w 5849352"/>
              <a:gd name="connsiteY104-8944" fmla="*/ 2472267 h 5327619"/>
              <a:gd name="connsiteX105-8945" fmla="*/ 4903277 w 5849352"/>
              <a:gd name="connsiteY105-8946" fmla="*/ 2489200 h 5327619"/>
              <a:gd name="connsiteX106-8947" fmla="*/ 4928677 w 5849352"/>
              <a:gd name="connsiteY106-8948" fmla="*/ 2497667 h 5327619"/>
              <a:gd name="connsiteX107-8949" fmla="*/ 4979477 w 5849352"/>
              <a:gd name="connsiteY107-8950" fmla="*/ 2523067 h 5327619"/>
              <a:gd name="connsiteX108-8951" fmla="*/ 5030277 w 5849352"/>
              <a:gd name="connsiteY108-8952" fmla="*/ 2548467 h 5327619"/>
              <a:gd name="connsiteX109-8953" fmla="*/ 5055677 w 5849352"/>
              <a:gd name="connsiteY109-8954" fmla="*/ 2573867 h 5327619"/>
              <a:gd name="connsiteX110-8955" fmla="*/ 5182677 w 5849352"/>
              <a:gd name="connsiteY110-8956" fmla="*/ 2599267 h 5327619"/>
              <a:gd name="connsiteX111-8957" fmla="*/ 5241943 w 5849352"/>
              <a:gd name="connsiteY111-8958" fmla="*/ 2616200 h 5327619"/>
              <a:gd name="connsiteX112-8959" fmla="*/ 5267343 w 5849352"/>
              <a:gd name="connsiteY112-8960" fmla="*/ 2624667 h 5327619"/>
              <a:gd name="connsiteX113-8961" fmla="*/ 5284277 w 5849352"/>
              <a:gd name="connsiteY113-8962" fmla="*/ 2641600 h 5327619"/>
              <a:gd name="connsiteX114-8963" fmla="*/ 5360477 w 5849352"/>
              <a:gd name="connsiteY114-8964" fmla="*/ 2683933 h 5327619"/>
              <a:gd name="connsiteX115-8965" fmla="*/ 5428210 w 5849352"/>
              <a:gd name="connsiteY115-8966" fmla="*/ 2692400 h 5327619"/>
              <a:gd name="connsiteX116-8967" fmla="*/ 5453610 w 5849352"/>
              <a:gd name="connsiteY116-8968" fmla="*/ 2717800 h 5327619"/>
              <a:gd name="connsiteX117-8969" fmla="*/ 5470543 w 5849352"/>
              <a:gd name="connsiteY117-8970" fmla="*/ 2743200 h 5327619"/>
              <a:gd name="connsiteX118-8971" fmla="*/ 5495943 w 5849352"/>
              <a:gd name="connsiteY118-8972" fmla="*/ 2760133 h 5327619"/>
              <a:gd name="connsiteX119-8973" fmla="*/ 5538277 w 5849352"/>
              <a:gd name="connsiteY119-8974" fmla="*/ 2802467 h 5327619"/>
              <a:gd name="connsiteX120-8975" fmla="*/ 5572143 w 5849352"/>
              <a:gd name="connsiteY120-8976" fmla="*/ 2810933 h 5327619"/>
              <a:gd name="connsiteX121-8977" fmla="*/ 5597543 w 5849352"/>
              <a:gd name="connsiteY121-8978" fmla="*/ 2827867 h 5327619"/>
              <a:gd name="connsiteX122-8979" fmla="*/ 5699143 w 5849352"/>
              <a:gd name="connsiteY122-8980" fmla="*/ 2844800 h 5327619"/>
              <a:gd name="connsiteX123-8981" fmla="*/ 5775343 w 5849352"/>
              <a:gd name="connsiteY123-8982" fmla="*/ 2904067 h 5327619"/>
              <a:gd name="connsiteX124-8983" fmla="*/ 5834610 w 5849352"/>
              <a:gd name="connsiteY124-8984" fmla="*/ 2921000 h 5327619"/>
              <a:gd name="connsiteX125-8985" fmla="*/ 5834610 w 5849352"/>
              <a:gd name="connsiteY125-8986" fmla="*/ 3115733 h 5327619"/>
              <a:gd name="connsiteX126-8987" fmla="*/ 5800743 w 5849352"/>
              <a:gd name="connsiteY126-8988" fmla="*/ 3200400 h 5327619"/>
              <a:gd name="connsiteX127-8989" fmla="*/ 5809210 w 5849352"/>
              <a:gd name="connsiteY127-8990" fmla="*/ 3285067 h 5327619"/>
              <a:gd name="connsiteX128-8991" fmla="*/ 5783810 w 5849352"/>
              <a:gd name="connsiteY128-8992" fmla="*/ 3276600 h 5327619"/>
              <a:gd name="connsiteX129-8993" fmla="*/ 5775343 w 5849352"/>
              <a:gd name="connsiteY129-8994" fmla="*/ 3251200 h 5327619"/>
              <a:gd name="connsiteX130-8995" fmla="*/ 5758410 w 5849352"/>
              <a:gd name="connsiteY130-8996" fmla="*/ 3225800 h 5327619"/>
              <a:gd name="connsiteX131-8997" fmla="*/ 5733010 w 5849352"/>
              <a:gd name="connsiteY131-8998" fmla="*/ 3175000 h 5327619"/>
              <a:gd name="connsiteX132-8999" fmla="*/ 5682210 w 5849352"/>
              <a:gd name="connsiteY132-9000" fmla="*/ 3149600 h 5327619"/>
              <a:gd name="connsiteX133-9001" fmla="*/ 5656810 w 5849352"/>
              <a:gd name="connsiteY133-9002" fmla="*/ 3132667 h 5327619"/>
              <a:gd name="connsiteX134-9003" fmla="*/ 5606010 w 5849352"/>
              <a:gd name="connsiteY134-9004" fmla="*/ 3115733 h 5327619"/>
              <a:gd name="connsiteX135-9005" fmla="*/ 5445143 w 5849352"/>
              <a:gd name="connsiteY135-9006" fmla="*/ 3098800 h 5327619"/>
              <a:gd name="connsiteX136-9007" fmla="*/ 5419743 w 5849352"/>
              <a:gd name="connsiteY136-9008" fmla="*/ 3073400 h 5327619"/>
              <a:gd name="connsiteX137-9009" fmla="*/ 5394343 w 5849352"/>
              <a:gd name="connsiteY137-9010" fmla="*/ 3056467 h 5327619"/>
              <a:gd name="connsiteX138-9011" fmla="*/ 5377410 w 5849352"/>
              <a:gd name="connsiteY138-9012" fmla="*/ 3031067 h 5327619"/>
              <a:gd name="connsiteX139-9013" fmla="*/ 5360477 w 5849352"/>
              <a:gd name="connsiteY139-9014" fmla="*/ 3014133 h 5327619"/>
              <a:gd name="connsiteX140-9015" fmla="*/ 5233477 w 5849352"/>
              <a:gd name="connsiteY140-9016" fmla="*/ 3022600 h 5327619"/>
              <a:gd name="connsiteX141-9017" fmla="*/ 5216543 w 5849352"/>
              <a:gd name="connsiteY141-9018" fmla="*/ 3039533 h 5327619"/>
              <a:gd name="connsiteX142-9019" fmla="*/ 5182677 w 5849352"/>
              <a:gd name="connsiteY142-9020" fmla="*/ 3107267 h 5327619"/>
              <a:gd name="connsiteX143-9021" fmla="*/ 5157277 w 5849352"/>
              <a:gd name="connsiteY143-9022" fmla="*/ 3158067 h 5327619"/>
              <a:gd name="connsiteX144-9023" fmla="*/ 5140343 w 5849352"/>
              <a:gd name="connsiteY144-9024" fmla="*/ 3225800 h 5327619"/>
              <a:gd name="connsiteX145-9025" fmla="*/ 5123410 w 5849352"/>
              <a:gd name="connsiteY145-9026" fmla="*/ 3251200 h 5327619"/>
              <a:gd name="connsiteX146-9027" fmla="*/ 5114943 w 5849352"/>
              <a:gd name="connsiteY146-9028" fmla="*/ 3285067 h 5327619"/>
              <a:gd name="connsiteX147-9029" fmla="*/ 5131877 w 5849352"/>
              <a:gd name="connsiteY147-9030" fmla="*/ 3352800 h 5327619"/>
              <a:gd name="connsiteX148-9031" fmla="*/ 5123410 w 5849352"/>
              <a:gd name="connsiteY148-9032" fmla="*/ 3395133 h 5327619"/>
              <a:gd name="connsiteX149-9033" fmla="*/ 5089543 w 5849352"/>
              <a:gd name="connsiteY149-9034" fmla="*/ 3437467 h 5327619"/>
              <a:gd name="connsiteX150-9035" fmla="*/ 5098010 w 5849352"/>
              <a:gd name="connsiteY150-9036" fmla="*/ 3496733 h 5327619"/>
              <a:gd name="connsiteX151-9037" fmla="*/ 5157277 w 5849352"/>
              <a:gd name="connsiteY151-9038" fmla="*/ 3539067 h 5327619"/>
              <a:gd name="connsiteX152-9039" fmla="*/ 5199610 w 5849352"/>
              <a:gd name="connsiteY152-9040" fmla="*/ 3547533 h 5327619"/>
              <a:gd name="connsiteX153-9041" fmla="*/ 5241943 w 5849352"/>
              <a:gd name="connsiteY153-9042" fmla="*/ 3581400 h 5327619"/>
              <a:gd name="connsiteX154-9043" fmla="*/ 5267343 w 5849352"/>
              <a:gd name="connsiteY154-9044" fmla="*/ 3572933 h 5327619"/>
              <a:gd name="connsiteX155-9045" fmla="*/ 5318143 w 5849352"/>
              <a:gd name="connsiteY155-9046" fmla="*/ 3564467 h 5327619"/>
              <a:gd name="connsiteX156-9047" fmla="*/ 5368943 w 5849352"/>
              <a:gd name="connsiteY156-9048" fmla="*/ 3598333 h 5327619"/>
              <a:gd name="connsiteX157-9049" fmla="*/ 5411277 w 5849352"/>
              <a:gd name="connsiteY157-9050" fmla="*/ 3666067 h 5327619"/>
              <a:gd name="connsiteX158-9051" fmla="*/ 5428210 w 5849352"/>
              <a:gd name="connsiteY158-9052" fmla="*/ 3835400 h 5327619"/>
              <a:gd name="connsiteX159-9053" fmla="*/ 5436677 w 5849352"/>
              <a:gd name="connsiteY159-9054" fmla="*/ 3860800 h 5327619"/>
              <a:gd name="connsiteX160-9055" fmla="*/ 5301210 w 5849352"/>
              <a:gd name="connsiteY160-9056" fmla="*/ 3920067 h 5327619"/>
              <a:gd name="connsiteX161-9057" fmla="*/ 5275810 w 5849352"/>
              <a:gd name="connsiteY161-9058" fmla="*/ 3937000 h 5327619"/>
              <a:gd name="connsiteX162-9059" fmla="*/ 5216543 w 5849352"/>
              <a:gd name="connsiteY162-9060" fmla="*/ 3970867 h 5327619"/>
              <a:gd name="connsiteX163-9061" fmla="*/ 5199610 w 5849352"/>
              <a:gd name="connsiteY163-9062" fmla="*/ 3996267 h 5327619"/>
              <a:gd name="connsiteX164-9063" fmla="*/ 5174210 w 5849352"/>
              <a:gd name="connsiteY164-9064" fmla="*/ 4021667 h 5327619"/>
              <a:gd name="connsiteX165-9065" fmla="*/ 5165743 w 5849352"/>
              <a:gd name="connsiteY165-9066" fmla="*/ 4047067 h 5327619"/>
              <a:gd name="connsiteX166-9067" fmla="*/ 5157277 w 5849352"/>
              <a:gd name="connsiteY166-9068" fmla="*/ 4241800 h 5327619"/>
              <a:gd name="connsiteX167-9069" fmla="*/ 5106477 w 5849352"/>
              <a:gd name="connsiteY167-9070" fmla="*/ 4275667 h 5327619"/>
              <a:gd name="connsiteX168-9071" fmla="*/ 5089543 w 5849352"/>
              <a:gd name="connsiteY168-9072" fmla="*/ 4292600 h 5327619"/>
              <a:gd name="connsiteX169-9073" fmla="*/ 5123410 w 5849352"/>
              <a:gd name="connsiteY169-9074" fmla="*/ 4301067 h 5327619"/>
              <a:gd name="connsiteX170-9075" fmla="*/ 5089543 w 5849352"/>
              <a:gd name="connsiteY170-9076" fmla="*/ 4351867 h 5327619"/>
              <a:gd name="connsiteX171-9077" fmla="*/ 5038743 w 5849352"/>
              <a:gd name="connsiteY171-9078" fmla="*/ 4385733 h 5327619"/>
              <a:gd name="connsiteX172-9079" fmla="*/ 5021810 w 5849352"/>
              <a:gd name="connsiteY172-9080" fmla="*/ 4411133 h 5327619"/>
              <a:gd name="connsiteX173-9081" fmla="*/ 5004877 w 5849352"/>
              <a:gd name="connsiteY173-9082" fmla="*/ 4428067 h 5327619"/>
              <a:gd name="connsiteX174-9083" fmla="*/ 4987943 w 5849352"/>
              <a:gd name="connsiteY174-9084" fmla="*/ 4478867 h 5327619"/>
              <a:gd name="connsiteX175-9085" fmla="*/ 4971010 w 5849352"/>
              <a:gd name="connsiteY175-9086" fmla="*/ 4504267 h 5327619"/>
              <a:gd name="connsiteX176-9087" fmla="*/ 4962543 w 5849352"/>
              <a:gd name="connsiteY176-9088" fmla="*/ 4529667 h 5327619"/>
              <a:gd name="connsiteX177-9089" fmla="*/ 4928677 w 5849352"/>
              <a:gd name="connsiteY177-9090" fmla="*/ 4538133 h 5327619"/>
              <a:gd name="connsiteX178-9091" fmla="*/ 4860943 w 5849352"/>
              <a:gd name="connsiteY178-9092" fmla="*/ 4563533 h 5327619"/>
              <a:gd name="connsiteX179-9093" fmla="*/ 4784743 w 5849352"/>
              <a:gd name="connsiteY179-9094" fmla="*/ 4555067 h 5327619"/>
              <a:gd name="connsiteX180-9095" fmla="*/ 4767810 w 5849352"/>
              <a:gd name="connsiteY180-9096" fmla="*/ 4538133 h 5327619"/>
              <a:gd name="connsiteX181-9097" fmla="*/ 4750877 w 5849352"/>
              <a:gd name="connsiteY181-9098" fmla="*/ 4487333 h 5327619"/>
              <a:gd name="connsiteX182-9099" fmla="*/ 4733943 w 5849352"/>
              <a:gd name="connsiteY182-9100" fmla="*/ 4419600 h 5327619"/>
              <a:gd name="connsiteX183-9101" fmla="*/ 4683143 w 5849352"/>
              <a:gd name="connsiteY183-9102" fmla="*/ 4453467 h 5327619"/>
              <a:gd name="connsiteX184-9103" fmla="*/ 4632343 w 5849352"/>
              <a:gd name="connsiteY184-9104" fmla="*/ 4504267 h 5327619"/>
              <a:gd name="connsiteX185-9105" fmla="*/ 4615410 w 5849352"/>
              <a:gd name="connsiteY185-9106" fmla="*/ 4555067 h 5327619"/>
              <a:gd name="connsiteX186-9107" fmla="*/ 4581543 w 5849352"/>
              <a:gd name="connsiteY186-9108" fmla="*/ 4605867 h 5327619"/>
              <a:gd name="connsiteX187-9109" fmla="*/ 4564610 w 5849352"/>
              <a:gd name="connsiteY187-9110" fmla="*/ 4631267 h 5327619"/>
              <a:gd name="connsiteX188-9111" fmla="*/ 4547677 w 5849352"/>
              <a:gd name="connsiteY188-9112" fmla="*/ 4682067 h 5327619"/>
              <a:gd name="connsiteX189-9113" fmla="*/ 4505343 w 5849352"/>
              <a:gd name="connsiteY189-9114" fmla="*/ 4758267 h 5327619"/>
              <a:gd name="connsiteX190-9115" fmla="*/ 4513810 w 5849352"/>
              <a:gd name="connsiteY190-9116" fmla="*/ 4817533 h 5327619"/>
              <a:gd name="connsiteX191-9117" fmla="*/ 4522277 w 5849352"/>
              <a:gd name="connsiteY191-9118" fmla="*/ 4893733 h 5327619"/>
              <a:gd name="connsiteX192-9119" fmla="*/ 4556143 w 5849352"/>
              <a:gd name="connsiteY192-9120" fmla="*/ 4961467 h 5327619"/>
              <a:gd name="connsiteX193-9121" fmla="*/ 4598477 w 5849352"/>
              <a:gd name="connsiteY193-9122" fmla="*/ 4969933 h 5327619"/>
              <a:gd name="connsiteX194-9123" fmla="*/ 4573077 w 5849352"/>
              <a:gd name="connsiteY194-9124" fmla="*/ 5020733 h 5327619"/>
              <a:gd name="connsiteX195-9125" fmla="*/ 4581543 w 5849352"/>
              <a:gd name="connsiteY195-9126" fmla="*/ 5046133 h 5327619"/>
              <a:gd name="connsiteX196-9127" fmla="*/ 4623877 w 5849352"/>
              <a:gd name="connsiteY196-9128" fmla="*/ 5088467 h 5327619"/>
              <a:gd name="connsiteX197-9129" fmla="*/ 4564610 w 5849352"/>
              <a:gd name="connsiteY197-9130" fmla="*/ 5130800 h 5327619"/>
              <a:gd name="connsiteX198-9131" fmla="*/ 4539210 w 5849352"/>
              <a:gd name="connsiteY198-9132" fmla="*/ 5139267 h 5327619"/>
              <a:gd name="connsiteX199-9133" fmla="*/ 4547677 w 5849352"/>
              <a:gd name="connsiteY199-9134" fmla="*/ 5291667 h 5327619"/>
              <a:gd name="connsiteX200-9135" fmla="*/ 4539210 w 5849352"/>
              <a:gd name="connsiteY200-9136" fmla="*/ 5325533 h 5327619"/>
              <a:gd name="connsiteX201-9137" fmla="*/ 4479943 w 5849352"/>
              <a:gd name="connsiteY201-9138" fmla="*/ 5317067 h 5327619"/>
              <a:gd name="connsiteX202-9139" fmla="*/ 4420677 w 5849352"/>
              <a:gd name="connsiteY202-9140" fmla="*/ 5300133 h 5327619"/>
              <a:gd name="connsiteX203-9141" fmla="*/ 4352943 w 5849352"/>
              <a:gd name="connsiteY203-9142" fmla="*/ 5291667 h 5327619"/>
              <a:gd name="connsiteX204-9143" fmla="*/ 4268277 w 5849352"/>
              <a:gd name="connsiteY204-9144" fmla="*/ 5266267 h 5327619"/>
              <a:gd name="connsiteX205-9145" fmla="*/ 4234410 w 5849352"/>
              <a:gd name="connsiteY205-9146" fmla="*/ 5257800 h 5327619"/>
              <a:gd name="connsiteX206-9147" fmla="*/ 4217477 w 5849352"/>
              <a:gd name="connsiteY206-9148" fmla="*/ 5232400 h 5327619"/>
              <a:gd name="connsiteX207-9149" fmla="*/ 4175143 w 5849352"/>
              <a:gd name="connsiteY207-9150" fmla="*/ 5198533 h 5327619"/>
              <a:gd name="connsiteX208-9151" fmla="*/ 4158210 w 5849352"/>
              <a:gd name="connsiteY208-9152" fmla="*/ 5173133 h 5327619"/>
              <a:gd name="connsiteX209-9153" fmla="*/ 4082010 w 5849352"/>
              <a:gd name="connsiteY209-9154" fmla="*/ 5105400 h 5327619"/>
              <a:gd name="connsiteX210-9155" fmla="*/ 4031210 w 5849352"/>
              <a:gd name="connsiteY210-9156" fmla="*/ 5088467 h 5327619"/>
              <a:gd name="connsiteX211-9157" fmla="*/ 3980410 w 5849352"/>
              <a:gd name="connsiteY211-9158" fmla="*/ 5071533 h 5327619"/>
              <a:gd name="connsiteX212-9159" fmla="*/ 3955010 w 5849352"/>
              <a:gd name="connsiteY212-9160" fmla="*/ 5063067 h 5327619"/>
              <a:gd name="connsiteX213-9161" fmla="*/ 3921143 w 5849352"/>
              <a:gd name="connsiteY213-9162" fmla="*/ 5054600 h 5327619"/>
              <a:gd name="connsiteX214-9163" fmla="*/ 3861877 w 5849352"/>
              <a:gd name="connsiteY214-9164" fmla="*/ 5037667 h 5327619"/>
              <a:gd name="connsiteX215-9165" fmla="*/ 3785677 w 5849352"/>
              <a:gd name="connsiteY215-9166" fmla="*/ 4978400 h 5327619"/>
              <a:gd name="connsiteX216-9167" fmla="*/ 3751810 w 5849352"/>
              <a:gd name="connsiteY216-9168" fmla="*/ 4969933 h 5327619"/>
              <a:gd name="connsiteX217-9169" fmla="*/ 3701010 w 5849352"/>
              <a:gd name="connsiteY217-9170" fmla="*/ 4953000 h 5327619"/>
              <a:gd name="connsiteX218-9171" fmla="*/ 3667143 w 5849352"/>
              <a:gd name="connsiteY218-9172" fmla="*/ 4927600 h 5327619"/>
              <a:gd name="connsiteX219-9173" fmla="*/ 3633277 w 5849352"/>
              <a:gd name="connsiteY219-9174" fmla="*/ 4919133 h 5327619"/>
              <a:gd name="connsiteX220-9175" fmla="*/ 3565543 w 5849352"/>
              <a:gd name="connsiteY220-9176" fmla="*/ 4868333 h 5327619"/>
              <a:gd name="connsiteX221-9177" fmla="*/ 3506277 w 5849352"/>
              <a:gd name="connsiteY221-9178" fmla="*/ 4859867 h 5327619"/>
              <a:gd name="connsiteX222-9179" fmla="*/ 3480877 w 5849352"/>
              <a:gd name="connsiteY222-9180" fmla="*/ 4851400 h 5327619"/>
              <a:gd name="connsiteX223-9181" fmla="*/ 3463943 w 5849352"/>
              <a:gd name="connsiteY223-9182" fmla="*/ 4834467 h 5327619"/>
              <a:gd name="connsiteX224-9183" fmla="*/ 3404677 w 5849352"/>
              <a:gd name="connsiteY224-9184" fmla="*/ 4800600 h 5327619"/>
              <a:gd name="connsiteX225-9185" fmla="*/ 3362343 w 5849352"/>
              <a:gd name="connsiteY225-9186" fmla="*/ 4792133 h 5327619"/>
              <a:gd name="connsiteX226-9187" fmla="*/ 3303077 w 5849352"/>
              <a:gd name="connsiteY226-9188" fmla="*/ 4766733 h 5327619"/>
              <a:gd name="connsiteX227-9189" fmla="*/ 3286143 w 5849352"/>
              <a:gd name="connsiteY227-9190" fmla="*/ 4741333 h 5327619"/>
              <a:gd name="connsiteX228-9191" fmla="*/ 3235343 w 5849352"/>
              <a:gd name="connsiteY228-9192" fmla="*/ 4715933 h 5327619"/>
              <a:gd name="connsiteX229-9193" fmla="*/ 3218410 w 5849352"/>
              <a:gd name="connsiteY229-9194" fmla="*/ 4622800 h 5327619"/>
              <a:gd name="connsiteX230-9195" fmla="*/ 3226877 w 5849352"/>
              <a:gd name="connsiteY230-9196" fmla="*/ 4580467 h 5327619"/>
              <a:gd name="connsiteX231-9197" fmla="*/ 3277677 w 5849352"/>
              <a:gd name="connsiteY231-9198" fmla="*/ 4546600 h 5327619"/>
              <a:gd name="connsiteX232-9199" fmla="*/ 3320010 w 5849352"/>
              <a:gd name="connsiteY232-9200" fmla="*/ 4495800 h 5327619"/>
              <a:gd name="connsiteX233-9201" fmla="*/ 3345410 w 5849352"/>
              <a:gd name="connsiteY233-9202" fmla="*/ 4487333 h 5327619"/>
              <a:gd name="connsiteX234-9203" fmla="*/ 3387743 w 5849352"/>
              <a:gd name="connsiteY234-9204" fmla="*/ 4495800 h 5327619"/>
              <a:gd name="connsiteX235-9205" fmla="*/ 3396210 w 5849352"/>
              <a:gd name="connsiteY235-9206" fmla="*/ 4521200 h 5327619"/>
              <a:gd name="connsiteX236-9207" fmla="*/ 3430077 w 5849352"/>
              <a:gd name="connsiteY236-9208" fmla="*/ 4538133 h 5327619"/>
              <a:gd name="connsiteX237-9209" fmla="*/ 3506277 w 5849352"/>
              <a:gd name="connsiteY237-9210" fmla="*/ 4495800 h 5327619"/>
              <a:gd name="connsiteX238-9211" fmla="*/ 3531677 w 5849352"/>
              <a:gd name="connsiteY238-9212" fmla="*/ 4470400 h 5327619"/>
              <a:gd name="connsiteX239-9213" fmla="*/ 3540143 w 5849352"/>
              <a:gd name="connsiteY239-9214" fmla="*/ 4445000 h 5327619"/>
              <a:gd name="connsiteX240-9215" fmla="*/ 3590943 w 5849352"/>
              <a:gd name="connsiteY240-9216" fmla="*/ 4445000 h 5327619"/>
              <a:gd name="connsiteX241-9217" fmla="*/ 3633277 w 5849352"/>
              <a:gd name="connsiteY241-9218" fmla="*/ 4478867 h 5327619"/>
              <a:gd name="connsiteX242-9219" fmla="*/ 3658677 w 5849352"/>
              <a:gd name="connsiteY242-9220" fmla="*/ 4487333 h 5327619"/>
              <a:gd name="connsiteX243-9221" fmla="*/ 3692543 w 5849352"/>
              <a:gd name="connsiteY243-9222" fmla="*/ 4504267 h 5327619"/>
              <a:gd name="connsiteX244-9223" fmla="*/ 3717943 w 5849352"/>
              <a:gd name="connsiteY244-9224" fmla="*/ 4521200 h 5327619"/>
              <a:gd name="connsiteX245-9225" fmla="*/ 3751810 w 5849352"/>
              <a:gd name="connsiteY245-9226" fmla="*/ 4529667 h 5327619"/>
              <a:gd name="connsiteX246-9227" fmla="*/ 3777210 w 5849352"/>
              <a:gd name="connsiteY246-9228" fmla="*/ 4546600 h 5327619"/>
              <a:gd name="connsiteX247-9229" fmla="*/ 3878810 w 5849352"/>
              <a:gd name="connsiteY247-9230" fmla="*/ 4572000 h 5327619"/>
              <a:gd name="connsiteX248-9231" fmla="*/ 3946543 w 5849352"/>
              <a:gd name="connsiteY248-9232" fmla="*/ 4563533 h 5327619"/>
              <a:gd name="connsiteX249-9233" fmla="*/ 3980410 w 5849352"/>
              <a:gd name="connsiteY249-9234" fmla="*/ 4529667 h 5327619"/>
              <a:gd name="connsiteX250-9235" fmla="*/ 4234410 w 5849352"/>
              <a:gd name="connsiteY250-9236" fmla="*/ 4521200 h 5327619"/>
              <a:gd name="connsiteX251-9237" fmla="*/ 4259810 w 5849352"/>
              <a:gd name="connsiteY251-9238" fmla="*/ 4504267 h 5327619"/>
              <a:gd name="connsiteX252-9239" fmla="*/ 4293677 w 5849352"/>
              <a:gd name="connsiteY252-9240" fmla="*/ 4470400 h 5327619"/>
              <a:gd name="connsiteX253-9241" fmla="*/ 4488410 w 5849352"/>
              <a:gd name="connsiteY253-9242" fmla="*/ 4436533 h 5327619"/>
              <a:gd name="connsiteX254-9243" fmla="*/ 4530743 w 5849352"/>
              <a:gd name="connsiteY254-9244" fmla="*/ 4428067 h 5327619"/>
              <a:gd name="connsiteX255-9245" fmla="*/ 4547677 w 5849352"/>
              <a:gd name="connsiteY255-9246" fmla="*/ 4402667 h 5327619"/>
              <a:gd name="connsiteX256-9247" fmla="*/ 4573077 w 5849352"/>
              <a:gd name="connsiteY256-9248" fmla="*/ 4394200 h 5327619"/>
              <a:gd name="connsiteX257-9249" fmla="*/ 4649277 w 5849352"/>
              <a:gd name="connsiteY257-9250" fmla="*/ 4385733 h 5327619"/>
              <a:gd name="connsiteX258-9251" fmla="*/ 4759343 w 5849352"/>
              <a:gd name="connsiteY258-9252" fmla="*/ 4377267 h 5327619"/>
              <a:gd name="connsiteX259-9253" fmla="*/ 4793210 w 5849352"/>
              <a:gd name="connsiteY259-9254" fmla="*/ 4368800 h 5327619"/>
              <a:gd name="connsiteX260-9255" fmla="*/ 4844010 w 5849352"/>
              <a:gd name="connsiteY260-9256" fmla="*/ 4309533 h 5327619"/>
              <a:gd name="connsiteX261-9257" fmla="*/ 4852477 w 5849352"/>
              <a:gd name="connsiteY261-9258" fmla="*/ 4284133 h 5327619"/>
              <a:gd name="connsiteX262-9259" fmla="*/ 4835543 w 5849352"/>
              <a:gd name="connsiteY262-9260" fmla="*/ 4207933 h 5327619"/>
              <a:gd name="connsiteX263-9261" fmla="*/ 4810143 w 5849352"/>
              <a:gd name="connsiteY263-9262" fmla="*/ 4157133 h 5327619"/>
              <a:gd name="connsiteX264-9263" fmla="*/ 4818610 w 5849352"/>
              <a:gd name="connsiteY264-9264" fmla="*/ 4114800 h 5327619"/>
              <a:gd name="connsiteX265-9265" fmla="*/ 4844010 w 5849352"/>
              <a:gd name="connsiteY265-9266" fmla="*/ 4097867 h 5327619"/>
              <a:gd name="connsiteX266-9267" fmla="*/ 4928677 w 5849352"/>
              <a:gd name="connsiteY266-9268" fmla="*/ 4080933 h 5327619"/>
              <a:gd name="connsiteX267-9269" fmla="*/ 4954077 w 5849352"/>
              <a:gd name="connsiteY267-9270" fmla="*/ 4064000 h 5327619"/>
              <a:gd name="connsiteX268-9271" fmla="*/ 5004877 w 5849352"/>
              <a:gd name="connsiteY268-9272" fmla="*/ 4047067 h 5327619"/>
              <a:gd name="connsiteX269-9273" fmla="*/ 4996410 w 5849352"/>
              <a:gd name="connsiteY269-9274" fmla="*/ 3979333 h 5327619"/>
              <a:gd name="connsiteX270-9275" fmla="*/ 4971010 w 5849352"/>
              <a:gd name="connsiteY270-9276" fmla="*/ 3970867 h 5327619"/>
              <a:gd name="connsiteX271-9277" fmla="*/ 4937143 w 5849352"/>
              <a:gd name="connsiteY271-9278" fmla="*/ 3928533 h 5327619"/>
              <a:gd name="connsiteX272-9279" fmla="*/ 4911743 w 5849352"/>
              <a:gd name="connsiteY272-9280" fmla="*/ 3852333 h 5327619"/>
              <a:gd name="connsiteX273-9281" fmla="*/ 4903277 w 5849352"/>
              <a:gd name="connsiteY273-9282" fmla="*/ 3826933 h 5327619"/>
              <a:gd name="connsiteX274-9283" fmla="*/ 4894810 w 5849352"/>
              <a:gd name="connsiteY274-9284" fmla="*/ 3801533 h 5327619"/>
              <a:gd name="connsiteX275-9285" fmla="*/ 4877877 w 5849352"/>
              <a:gd name="connsiteY275-9286" fmla="*/ 3725333 h 5327619"/>
              <a:gd name="connsiteX276-9287" fmla="*/ 4835543 w 5849352"/>
              <a:gd name="connsiteY276-9288" fmla="*/ 3674533 h 5327619"/>
              <a:gd name="connsiteX277-9289" fmla="*/ 4810143 w 5849352"/>
              <a:gd name="connsiteY277-9290" fmla="*/ 3623733 h 5327619"/>
              <a:gd name="connsiteX278-9291" fmla="*/ 4793210 w 5849352"/>
              <a:gd name="connsiteY278-9292" fmla="*/ 3598333 h 5327619"/>
              <a:gd name="connsiteX279-9293" fmla="*/ 4776277 w 5849352"/>
              <a:gd name="connsiteY279-9294" fmla="*/ 3547533 h 5327619"/>
              <a:gd name="connsiteX280-9295" fmla="*/ 4767810 w 5849352"/>
              <a:gd name="connsiteY280-9296" fmla="*/ 3462867 h 5327619"/>
              <a:gd name="connsiteX281-9297" fmla="*/ 4750877 w 5849352"/>
              <a:gd name="connsiteY281-9298" fmla="*/ 3412067 h 5327619"/>
              <a:gd name="connsiteX282-9299" fmla="*/ 4733943 w 5849352"/>
              <a:gd name="connsiteY282-9300" fmla="*/ 3352800 h 5327619"/>
              <a:gd name="connsiteX283-9301" fmla="*/ 4708543 w 5849352"/>
              <a:gd name="connsiteY283-9302" fmla="*/ 3302000 h 5327619"/>
              <a:gd name="connsiteX284-9303" fmla="*/ 4666210 w 5849352"/>
              <a:gd name="connsiteY284-9304" fmla="*/ 3293533 h 5327619"/>
              <a:gd name="connsiteX285-9305" fmla="*/ 4573077 w 5849352"/>
              <a:gd name="connsiteY285-9306" fmla="*/ 3302000 h 5327619"/>
              <a:gd name="connsiteX286-9307" fmla="*/ 4556143 w 5849352"/>
              <a:gd name="connsiteY286-9308" fmla="*/ 3327400 h 5327619"/>
              <a:gd name="connsiteX287-9309" fmla="*/ 4530743 w 5849352"/>
              <a:gd name="connsiteY287-9310" fmla="*/ 3344333 h 5327619"/>
              <a:gd name="connsiteX288-9311" fmla="*/ 4496877 w 5849352"/>
              <a:gd name="connsiteY288-9312" fmla="*/ 3335867 h 5327619"/>
              <a:gd name="connsiteX289-9313" fmla="*/ 4488410 w 5849352"/>
              <a:gd name="connsiteY289-9314" fmla="*/ 3310467 h 5327619"/>
              <a:gd name="connsiteX290-9315" fmla="*/ 4471477 w 5849352"/>
              <a:gd name="connsiteY290-9316" fmla="*/ 3293533 h 5327619"/>
              <a:gd name="connsiteX291-9317" fmla="*/ 4463010 w 5849352"/>
              <a:gd name="connsiteY291-9318" fmla="*/ 3259667 h 5327619"/>
              <a:gd name="connsiteX292-9319" fmla="*/ 4446077 w 5849352"/>
              <a:gd name="connsiteY292-9320" fmla="*/ 3242733 h 5327619"/>
              <a:gd name="connsiteX293-9321" fmla="*/ 4369877 w 5849352"/>
              <a:gd name="connsiteY293-9322" fmla="*/ 3217333 h 5327619"/>
              <a:gd name="connsiteX294-9323" fmla="*/ 4344477 w 5849352"/>
              <a:gd name="connsiteY294-9324" fmla="*/ 3200400 h 5327619"/>
              <a:gd name="connsiteX295-9325" fmla="*/ 4336010 w 5849352"/>
              <a:gd name="connsiteY295-9326" fmla="*/ 3175000 h 5327619"/>
              <a:gd name="connsiteX296-9327" fmla="*/ 4327543 w 5849352"/>
              <a:gd name="connsiteY296-9328" fmla="*/ 3064933 h 5327619"/>
              <a:gd name="connsiteX297-9329" fmla="*/ 4285210 w 5849352"/>
              <a:gd name="connsiteY297-9330" fmla="*/ 3014133 h 5327619"/>
              <a:gd name="connsiteX298-9331" fmla="*/ 4234410 w 5849352"/>
              <a:gd name="connsiteY298-9332" fmla="*/ 2980267 h 5327619"/>
              <a:gd name="connsiteX299-9333" fmla="*/ 4082010 w 5849352"/>
              <a:gd name="connsiteY299-9334" fmla="*/ 2988733 h 5327619"/>
              <a:gd name="connsiteX300-9335" fmla="*/ 4031210 w 5849352"/>
              <a:gd name="connsiteY300-9336" fmla="*/ 3005667 h 5327619"/>
              <a:gd name="connsiteX301-9337" fmla="*/ 4048143 w 5849352"/>
              <a:gd name="connsiteY301-9338" fmla="*/ 2963333 h 5327619"/>
              <a:gd name="connsiteX302-9339" fmla="*/ 4039677 w 5849352"/>
              <a:gd name="connsiteY302-9340" fmla="*/ 2912533 h 5327619"/>
              <a:gd name="connsiteX303-9341" fmla="*/ 4014277 w 5849352"/>
              <a:gd name="connsiteY303-9342" fmla="*/ 2904067 h 5327619"/>
              <a:gd name="connsiteX304-9343" fmla="*/ 3895743 w 5849352"/>
              <a:gd name="connsiteY304-9344" fmla="*/ 2895600 h 5327619"/>
              <a:gd name="connsiteX305-9345" fmla="*/ 3878810 w 5849352"/>
              <a:gd name="connsiteY305-9346" fmla="*/ 2751667 h 5327619"/>
              <a:gd name="connsiteX306-9347" fmla="*/ 3861877 w 5849352"/>
              <a:gd name="connsiteY306-9348" fmla="*/ 2726267 h 5327619"/>
              <a:gd name="connsiteX307-9349" fmla="*/ 3828010 w 5849352"/>
              <a:gd name="connsiteY307-9350" fmla="*/ 2658533 h 5327619"/>
              <a:gd name="connsiteX308-9351" fmla="*/ 3794143 w 5849352"/>
              <a:gd name="connsiteY308-9352" fmla="*/ 2616200 h 5327619"/>
              <a:gd name="connsiteX309-9353" fmla="*/ 3641743 w 5849352"/>
              <a:gd name="connsiteY309-9354" fmla="*/ 2590800 h 5327619"/>
              <a:gd name="connsiteX310-9355" fmla="*/ 3582477 w 5849352"/>
              <a:gd name="connsiteY310-9356" fmla="*/ 2573867 h 5327619"/>
              <a:gd name="connsiteX311-9357" fmla="*/ 3531677 w 5849352"/>
              <a:gd name="connsiteY311-9358" fmla="*/ 2556933 h 5327619"/>
              <a:gd name="connsiteX312-9359" fmla="*/ 3574010 w 5849352"/>
              <a:gd name="connsiteY312-9360" fmla="*/ 2514600 h 5327619"/>
              <a:gd name="connsiteX313-9361" fmla="*/ 3548610 w 5849352"/>
              <a:gd name="connsiteY313-9362" fmla="*/ 2523067 h 5327619"/>
              <a:gd name="connsiteX314-9363" fmla="*/ 3523210 w 5849352"/>
              <a:gd name="connsiteY314-9364" fmla="*/ 2531533 h 5327619"/>
              <a:gd name="connsiteX315-9365" fmla="*/ 3548610 w 5849352"/>
              <a:gd name="connsiteY315-9366" fmla="*/ 2506133 h 5327619"/>
              <a:gd name="connsiteX316-9367" fmla="*/ 3574010 w 5849352"/>
              <a:gd name="connsiteY316-9368" fmla="*/ 2497667 h 5327619"/>
              <a:gd name="connsiteX317-9369" fmla="*/ 3582477 w 5849352"/>
              <a:gd name="connsiteY317-9370" fmla="*/ 2463800 h 5327619"/>
              <a:gd name="connsiteX318-9371" fmla="*/ 3607877 w 5849352"/>
              <a:gd name="connsiteY318-9372" fmla="*/ 2421467 h 5327619"/>
              <a:gd name="connsiteX319-9373" fmla="*/ 3607877 w 5849352"/>
              <a:gd name="connsiteY319-9374" fmla="*/ 2336800 h 5327619"/>
              <a:gd name="connsiteX320-9375" fmla="*/ 3574010 w 5849352"/>
              <a:gd name="connsiteY320-9376" fmla="*/ 2302933 h 5327619"/>
              <a:gd name="connsiteX321-9377" fmla="*/ 3523210 w 5849352"/>
              <a:gd name="connsiteY321-9378" fmla="*/ 2260600 h 5327619"/>
              <a:gd name="connsiteX322-9379" fmla="*/ 3480877 w 5849352"/>
              <a:gd name="connsiteY322-9380" fmla="*/ 2209800 h 5327619"/>
              <a:gd name="connsiteX323-9381" fmla="*/ 3455477 w 5849352"/>
              <a:gd name="connsiteY323-9382" fmla="*/ 2192867 h 5327619"/>
              <a:gd name="connsiteX324-9383" fmla="*/ 3438543 w 5849352"/>
              <a:gd name="connsiteY324-9384" fmla="*/ 2175933 h 5327619"/>
              <a:gd name="connsiteX325-9385" fmla="*/ 3413143 w 5849352"/>
              <a:gd name="connsiteY325-9386" fmla="*/ 2167467 h 5327619"/>
              <a:gd name="connsiteX326-9387" fmla="*/ 3294610 w 5849352"/>
              <a:gd name="connsiteY326-9388" fmla="*/ 2150533 h 5327619"/>
              <a:gd name="connsiteX327-9389" fmla="*/ 3243810 w 5849352"/>
              <a:gd name="connsiteY327-9390" fmla="*/ 2125133 h 5327619"/>
              <a:gd name="connsiteX328-9391" fmla="*/ 3252277 w 5849352"/>
              <a:gd name="connsiteY328-9392" fmla="*/ 2091267 h 5327619"/>
              <a:gd name="connsiteX329-9393" fmla="*/ 3218410 w 5849352"/>
              <a:gd name="connsiteY329-9394" fmla="*/ 2082800 h 5327619"/>
              <a:gd name="connsiteX330-9395" fmla="*/ 3193010 w 5849352"/>
              <a:gd name="connsiteY330-9396" fmla="*/ 2032000 h 5327619"/>
              <a:gd name="connsiteX331-9397" fmla="*/ 3176077 w 5849352"/>
              <a:gd name="connsiteY331-9398" fmla="*/ 1998133 h 5327619"/>
              <a:gd name="connsiteX332-9399" fmla="*/ 3167610 w 5849352"/>
              <a:gd name="connsiteY332-9400" fmla="*/ 1972733 h 5327619"/>
              <a:gd name="connsiteX333-9401" fmla="*/ 3142210 w 5849352"/>
              <a:gd name="connsiteY333-9402" fmla="*/ 1955800 h 5327619"/>
              <a:gd name="connsiteX334-9403" fmla="*/ 3116810 w 5849352"/>
              <a:gd name="connsiteY334-9404" fmla="*/ 1930400 h 5327619"/>
              <a:gd name="connsiteX335-9405" fmla="*/ 3082943 w 5849352"/>
              <a:gd name="connsiteY335-9406" fmla="*/ 1854200 h 5327619"/>
              <a:gd name="connsiteX336-9407" fmla="*/ 3066010 w 5849352"/>
              <a:gd name="connsiteY336-9408" fmla="*/ 1828800 h 5327619"/>
              <a:gd name="connsiteX337-9409" fmla="*/ 3057543 w 5849352"/>
              <a:gd name="connsiteY337-9410" fmla="*/ 1794933 h 5327619"/>
              <a:gd name="connsiteX338-9411" fmla="*/ 2972877 w 5849352"/>
              <a:gd name="connsiteY338-9412" fmla="*/ 1727200 h 5327619"/>
              <a:gd name="connsiteX339-9413" fmla="*/ 2947477 w 5849352"/>
              <a:gd name="connsiteY339-9414" fmla="*/ 1710267 h 5327619"/>
              <a:gd name="connsiteX340-9415" fmla="*/ 2828943 w 5849352"/>
              <a:gd name="connsiteY340-9416" fmla="*/ 1667933 h 5327619"/>
              <a:gd name="connsiteX341-9417" fmla="*/ 2803543 w 5849352"/>
              <a:gd name="connsiteY341-9418" fmla="*/ 1676400 h 5327619"/>
              <a:gd name="connsiteX342-9419" fmla="*/ 2795077 w 5849352"/>
              <a:gd name="connsiteY342-9420" fmla="*/ 1727200 h 5327619"/>
              <a:gd name="connsiteX343-9421" fmla="*/ 2786610 w 5849352"/>
              <a:gd name="connsiteY343-9422" fmla="*/ 1752600 h 5327619"/>
              <a:gd name="connsiteX344-9423" fmla="*/ 2744277 w 5849352"/>
              <a:gd name="connsiteY344-9424" fmla="*/ 1794933 h 5327619"/>
              <a:gd name="connsiteX345-9425" fmla="*/ 2718877 w 5849352"/>
              <a:gd name="connsiteY345-9426" fmla="*/ 1845733 h 5327619"/>
              <a:gd name="connsiteX346-9427" fmla="*/ 2693477 w 5849352"/>
              <a:gd name="connsiteY346-9428" fmla="*/ 1921933 h 5327619"/>
              <a:gd name="connsiteX347-9429" fmla="*/ 2685010 w 5849352"/>
              <a:gd name="connsiteY347-9430" fmla="*/ 1947333 h 5327619"/>
              <a:gd name="connsiteX348-9431" fmla="*/ 2651143 w 5849352"/>
              <a:gd name="connsiteY348-9432" fmla="*/ 1955800 h 5327619"/>
              <a:gd name="connsiteX349-9433" fmla="*/ 2591877 w 5849352"/>
              <a:gd name="connsiteY349-9434" fmla="*/ 1947333 h 5327619"/>
              <a:gd name="connsiteX350-9435" fmla="*/ 2566477 w 5849352"/>
              <a:gd name="connsiteY350-9436" fmla="*/ 1938867 h 5327619"/>
              <a:gd name="connsiteX351-9437" fmla="*/ 2549543 w 5849352"/>
              <a:gd name="connsiteY351-9438" fmla="*/ 1913467 h 5327619"/>
              <a:gd name="connsiteX352-9439" fmla="*/ 2558010 w 5849352"/>
              <a:gd name="connsiteY352-9440" fmla="*/ 1888067 h 5327619"/>
              <a:gd name="connsiteX353-9441" fmla="*/ 2532610 w 5849352"/>
              <a:gd name="connsiteY353-9442" fmla="*/ 1794933 h 5327619"/>
              <a:gd name="connsiteX354-9443" fmla="*/ 2507210 w 5849352"/>
              <a:gd name="connsiteY354-9444" fmla="*/ 1786467 h 5327619"/>
              <a:gd name="connsiteX355-9445" fmla="*/ 2498743 w 5849352"/>
              <a:gd name="connsiteY355-9446" fmla="*/ 1761067 h 5327619"/>
              <a:gd name="connsiteX356-9447" fmla="*/ 2447943 w 5849352"/>
              <a:gd name="connsiteY356-9448" fmla="*/ 1701800 h 5327619"/>
              <a:gd name="connsiteX357-9449" fmla="*/ 2431010 w 5849352"/>
              <a:gd name="connsiteY357-9450" fmla="*/ 1676400 h 5327619"/>
              <a:gd name="connsiteX358-9451" fmla="*/ 2422543 w 5849352"/>
              <a:gd name="connsiteY358-9452" fmla="*/ 1634067 h 5327619"/>
              <a:gd name="connsiteX359-9453" fmla="*/ 2414077 w 5849352"/>
              <a:gd name="connsiteY359-9454" fmla="*/ 1608667 h 5327619"/>
              <a:gd name="connsiteX360-9455" fmla="*/ 2278610 w 5849352"/>
              <a:gd name="connsiteY360-9456" fmla="*/ 1583267 h 5327619"/>
              <a:gd name="connsiteX361-9457" fmla="*/ 2287077 w 5849352"/>
              <a:gd name="connsiteY361-9458" fmla="*/ 1540933 h 5327619"/>
              <a:gd name="connsiteX362-9459" fmla="*/ 2320943 w 5849352"/>
              <a:gd name="connsiteY362-9460" fmla="*/ 1490133 h 5327619"/>
              <a:gd name="connsiteX363-9461" fmla="*/ 2304010 w 5849352"/>
              <a:gd name="connsiteY363-9462" fmla="*/ 1405467 h 5327619"/>
              <a:gd name="connsiteX364-9463" fmla="*/ 2278610 w 5849352"/>
              <a:gd name="connsiteY364-9464" fmla="*/ 1388533 h 5327619"/>
              <a:gd name="connsiteX365-9465" fmla="*/ 2253210 w 5849352"/>
              <a:gd name="connsiteY365-9466" fmla="*/ 1320800 h 5327619"/>
              <a:gd name="connsiteX366-9467" fmla="*/ 2227810 w 5849352"/>
              <a:gd name="connsiteY366-9468" fmla="*/ 1303867 h 5327619"/>
              <a:gd name="connsiteX367-9469" fmla="*/ 2210877 w 5849352"/>
              <a:gd name="connsiteY367-9470" fmla="*/ 1253067 h 5327619"/>
              <a:gd name="connsiteX368-9471" fmla="*/ 2202410 w 5849352"/>
              <a:gd name="connsiteY368-9472" fmla="*/ 1227667 h 5327619"/>
              <a:gd name="connsiteX369-9473" fmla="*/ 2193943 w 5849352"/>
              <a:gd name="connsiteY369-9474" fmla="*/ 1193800 h 5327619"/>
              <a:gd name="connsiteX370-9475" fmla="*/ 2177010 w 5849352"/>
              <a:gd name="connsiteY370-9476" fmla="*/ 1143000 h 5327619"/>
              <a:gd name="connsiteX371-9477" fmla="*/ 2168543 w 5849352"/>
              <a:gd name="connsiteY371-9478" fmla="*/ 1092200 h 5327619"/>
              <a:gd name="connsiteX372-9479" fmla="*/ 2160077 w 5849352"/>
              <a:gd name="connsiteY372-9480" fmla="*/ 1058333 h 5327619"/>
              <a:gd name="connsiteX373-9481" fmla="*/ 1321877 w 5849352"/>
              <a:gd name="connsiteY373-9482" fmla="*/ 524933 h 5327619"/>
              <a:gd name="connsiteX374-9483" fmla="*/ 653010 w 5849352"/>
              <a:gd name="connsiteY374-9484" fmla="*/ 211667 h 5327619"/>
              <a:gd name="connsiteX375-9485" fmla="*/ 9543 w 5849352"/>
              <a:gd name="connsiteY375-9486" fmla="*/ 0 h 5327619"/>
              <a:gd name="connsiteX376-9487" fmla="*/ 119610 w 5849352"/>
              <a:gd name="connsiteY376-9488" fmla="*/ 118533 h 5327619"/>
              <a:gd name="connsiteX377-9489" fmla="*/ 221210 w 5849352"/>
              <a:gd name="connsiteY377-9490" fmla="*/ 177800 h 5327619"/>
              <a:gd name="connsiteX378-9491" fmla="*/ 246610 w 5849352"/>
              <a:gd name="connsiteY378-9492" fmla="*/ 194733 h 5327619"/>
              <a:gd name="connsiteX379-9493" fmla="*/ 322810 w 5849352"/>
              <a:gd name="connsiteY379-9494" fmla="*/ 254000 h 5327619"/>
              <a:gd name="connsiteX380-9495" fmla="*/ 390543 w 5849352"/>
              <a:gd name="connsiteY380-9496" fmla="*/ 313267 h 5327619"/>
              <a:gd name="connsiteX381-9497" fmla="*/ 475210 w 5849352"/>
              <a:gd name="connsiteY381-9498" fmla="*/ 381000 h 5327619"/>
              <a:gd name="connsiteX382-9499" fmla="*/ 534477 w 5849352"/>
              <a:gd name="connsiteY382-9500" fmla="*/ 414867 h 5327619"/>
              <a:gd name="connsiteX383-9501" fmla="*/ 686877 w 5849352"/>
              <a:gd name="connsiteY383-9502" fmla="*/ 482600 h 5327619"/>
              <a:gd name="connsiteX384-9503" fmla="*/ 746143 w 5849352"/>
              <a:gd name="connsiteY384-9504" fmla="*/ 508000 h 5327619"/>
              <a:gd name="connsiteX385-9505" fmla="*/ 873143 w 5849352"/>
              <a:gd name="connsiteY385-9506" fmla="*/ 567267 h 5327619"/>
              <a:gd name="connsiteX386-9507" fmla="*/ 966277 w 5849352"/>
              <a:gd name="connsiteY386-9508" fmla="*/ 601133 h 5327619"/>
              <a:gd name="connsiteX387-9509" fmla="*/ 1017077 w 5849352"/>
              <a:gd name="connsiteY387-9510" fmla="*/ 626533 h 5327619"/>
              <a:gd name="connsiteX388-9511" fmla="*/ 1093277 w 5849352"/>
              <a:gd name="connsiteY388-9512" fmla="*/ 651933 h 5327619"/>
              <a:gd name="connsiteX389-9513" fmla="*/ 1161010 w 5849352"/>
              <a:gd name="connsiteY389-9514" fmla="*/ 677333 h 5327619"/>
              <a:gd name="connsiteX390-9515" fmla="*/ 1262610 w 5849352"/>
              <a:gd name="connsiteY390-9516" fmla="*/ 719667 h 5327619"/>
              <a:gd name="connsiteX0-9517" fmla="*/ 2092343 w 5849352"/>
              <a:gd name="connsiteY0-9518" fmla="*/ 905933 h 5327619"/>
              <a:gd name="connsiteX1-9519" fmla="*/ 2109277 w 5849352"/>
              <a:gd name="connsiteY1-9520" fmla="*/ 939800 h 5327619"/>
              <a:gd name="connsiteX2-9521" fmla="*/ 2117743 w 5849352"/>
              <a:gd name="connsiteY2-9522" fmla="*/ 897467 h 5327619"/>
              <a:gd name="connsiteX3-9523" fmla="*/ 2100810 w 5849352"/>
              <a:gd name="connsiteY3-9524" fmla="*/ 880533 h 5327619"/>
              <a:gd name="connsiteX4-9525" fmla="*/ 2066943 w 5849352"/>
              <a:gd name="connsiteY4-9526" fmla="*/ 804333 h 5327619"/>
              <a:gd name="connsiteX5-9527" fmla="*/ 2058477 w 5849352"/>
              <a:gd name="connsiteY5-9528" fmla="*/ 778933 h 5327619"/>
              <a:gd name="connsiteX6-9529" fmla="*/ 1990743 w 5849352"/>
              <a:gd name="connsiteY6-9530" fmla="*/ 719667 h 5327619"/>
              <a:gd name="connsiteX7-9531" fmla="*/ 1897610 w 5849352"/>
              <a:gd name="connsiteY7-9532" fmla="*/ 694267 h 5327619"/>
              <a:gd name="connsiteX8-9533" fmla="*/ 1872210 w 5849352"/>
              <a:gd name="connsiteY8-9534" fmla="*/ 685800 h 5327619"/>
              <a:gd name="connsiteX9-9535" fmla="*/ 1846810 w 5849352"/>
              <a:gd name="connsiteY9-9536" fmla="*/ 660400 h 5327619"/>
              <a:gd name="connsiteX10-9537" fmla="*/ 1838343 w 5849352"/>
              <a:gd name="connsiteY10-9538" fmla="*/ 635000 h 5327619"/>
              <a:gd name="connsiteX11-9539" fmla="*/ 1863743 w 5849352"/>
              <a:gd name="connsiteY11-9540" fmla="*/ 499533 h 5327619"/>
              <a:gd name="connsiteX12-9541" fmla="*/ 1855277 w 5849352"/>
              <a:gd name="connsiteY12-9542" fmla="*/ 448733 h 5327619"/>
              <a:gd name="connsiteX13-9543" fmla="*/ 1812943 w 5849352"/>
              <a:gd name="connsiteY13-9544" fmla="*/ 423333 h 5327619"/>
              <a:gd name="connsiteX14-9545" fmla="*/ 1787543 w 5849352"/>
              <a:gd name="connsiteY14-9546" fmla="*/ 406400 h 5327619"/>
              <a:gd name="connsiteX15-9547" fmla="*/ 1779077 w 5849352"/>
              <a:gd name="connsiteY15-9548" fmla="*/ 304800 h 5327619"/>
              <a:gd name="connsiteX16-9549" fmla="*/ 1787543 w 5849352"/>
              <a:gd name="connsiteY16-9550" fmla="*/ 254000 h 5327619"/>
              <a:gd name="connsiteX17-9551" fmla="*/ 1931477 w 5849352"/>
              <a:gd name="connsiteY17-9552" fmla="*/ 270933 h 5327619"/>
              <a:gd name="connsiteX18-9553" fmla="*/ 1948410 w 5849352"/>
              <a:gd name="connsiteY18-9554" fmla="*/ 287867 h 5327619"/>
              <a:gd name="connsiteX19-9555" fmla="*/ 2083877 w 5849352"/>
              <a:gd name="connsiteY19-9556" fmla="*/ 262467 h 5327619"/>
              <a:gd name="connsiteX20-9557" fmla="*/ 2117743 w 5849352"/>
              <a:gd name="connsiteY20-9558" fmla="*/ 330200 h 5327619"/>
              <a:gd name="connsiteX21-9559" fmla="*/ 2143143 w 5849352"/>
              <a:gd name="connsiteY21-9560" fmla="*/ 338667 h 5327619"/>
              <a:gd name="connsiteX22-9561" fmla="*/ 2219343 w 5849352"/>
              <a:gd name="connsiteY22-9562" fmla="*/ 347133 h 5327619"/>
              <a:gd name="connsiteX23-9563" fmla="*/ 2261677 w 5849352"/>
              <a:gd name="connsiteY23-9564" fmla="*/ 381000 h 5327619"/>
              <a:gd name="connsiteX24-9565" fmla="*/ 2287077 w 5849352"/>
              <a:gd name="connsiteY24-9566" fmla="*/ 397933 h 5327619"/>
              <a:gd name="connsiteX25-9567" fmla="*/ 2447943 w 5849352"/>
              <a:gd name="connsiteY25-9568" fmla="*/ 389467 h 5327619"/>
              <a:gd name="connsiteX26-9569" fmla="*/ 2464877 w 5849352"/>
              <a:gd name="connsiteY26-9570" fmla="*/ 364067 h 5327619"/>
              <a:gd name="connsiteX27-9571" fmla="*/ 2693477 w 5849352"/>
              <a:gd name="connsiteY27-9572" fmla="*/ 381000 h 5327619"/>
              <a:gd name="connsiteX28-9573" fmla="*/ 2718877 w 5849352"/>
              <a:gd name="connsiteY28-9574" fmla="*/ 406400 h 5327619"/>
              <a:gd name="connsiteX29-9575" fmla="*/ 2803543 w 5849352"/>
              <a:gd name="connsiteY29-9576" fmla="*/ 406400 h 5327619"/>
              <a:gd name="connsiteX30-9577" fmla="*/ 2828943 w 5849352"/>
              <a:gd name="connsiteY30-9578" fmla="*/ 389467 h 5327619"/>
              <a:gd name="connsiteX31-9579" fmla="*/ 2939010 w 5849352"/>
              <a:gd name="connsiteY31-9580" fmla="*/ 372533 h 5327619"/>
              <a:gd name="connsiteX32-9581" fmla="*/ 2989810 w 5849352"/>
              <a:gd name="connsiteY32-9582" fmla="*/ 347133 h 5327619"/>
              <a:gd name="connsiteX33-9583" fmla="*/ 3040610 w 5849352"/>
              <a:gd name="connsiteY33-9584" fmla="*/ 355600 h 5327619"/>
              <a:gd name="connsiteX34-9585" fmla="*/ 3066010 w 5849352"/>
              <a:gd name="connsiteY34-9586" fmla="*/ 372533 h 5327619"/>
              <a:gd name="connsiteX35-9587" fmla="*/ 3167610 w 5849352"/>
              <a:gd name="connsiteY35-9588" fmla="*/ 372533 h 5327619"/>
              <a:gd name="connsiteX36-9589" fmla="*/ 3176077 w 5849352"/>
              <a:gd name="connsiteY36-9590" fmla="*/ 397933 h 5327619"/>
              <a:gd name="connsiteX37-9591" fmla="*/ 3167610 w 5849352"/>
              <a:gd name="connsiteY37-9592" fmla="*/ 431800 h 5327619"/>
              <a:gd name="connsiteX38-9593" fmla="*/ 3116810 w 5849352"/>
              <a:gd name="connsiteY38-9594" fmla="*/ 457200 h 5327619"/>
              <a:gd name="connsiteX39-9595" fmla="*/ 3091410 w 5849352"/>
              <a:gd name="connsiteY39-9596" fmla="*/ 474133 h 5327619"/>
              <a:gd name="connsiteX40-9597" fmla="*/ 3082943 w 5849352"/>
              <a:gd name="connsiteY40-9598" fmla="*/ 499533 h 5327619"/>
              <a:gd name="connsiteX41-9599" fmla="*/ 3091410 w 5849352"/>
              <a:gd name="connsiteY41-9600" fmla="*/ 711200 h 5327619"/>
              <a:gd name="connsiteX42-9601" fmla="*/ 3108343 w 5849352"/>
              <a:gd name="connsiteY42-9602" fmla="*/ 762000 h 5327619"/>
              <a:gd name="connsiteX43-9603" fmla="*/ 3116810 w 5849352"/>
              <a:gd name="connsiteY43-9604" fmla="*/ 787400 h 5327619"/>
              <a:gd name="connsiteX44-9605" fmla="*/ 3133743 w 5849352"/>
              <a:gd name="connsiteY44-9606" fmla="*/ 812800 h 5327619"/>
              <a:gd name="connsiteX45-9607" fmla="*/ 3142210 w 5849352"/>
              <a:gd name="connsiteY45-9608" fmla="*/ 838200 h 5327619"/>
              <a:gd name="connsiteX46-9609" fmla="*/ 3193010 w 5849352"/>
              <a:gd name="connsiteY46-9610" fmla="*/ 889000 h 5327619"/>
              <a:gd name="connsiteX47-9611" fmla="*/ 3218410 w 5849352"/>
              <a:gd name="connsiteY47-9612" fmla="*/ 914400 h 5327619"/>
              <a:gd name="connsiteX48-9613" fmla="*/ 3252277 w 5849352"/>
              <a:gd name="connsiteY48-9614" fmla="*/ 922867 h 5327619"/>
              <a:gd name="connsiteX49-9615" fmla="*/ 3277677 w 5849352"/>
              <a:gd name="connsiteY49-9616" fmla="*/ 948267 h 5327619"/>
              <a:gd name="connsiteX50-9617" fmla="*/ 3328477 w 5849352"/>
              <a:gd name="connsiteY50-9618" fmla="*/ 982133 h 5327619"/>
              <a:gd name="connsiteX51-9619" fmla="*/ 3370810 w 5849352"/>
              <a:gd name="connsiteY51-9620" fmla="*/ 1024467 h 5327619"/>
              <a:gd name="connsiteX52-9621" fmla="*/ 3430077 w 5849352"/>
              <a:gd name="connsiteY52-9622" fmla="*/ 1075267 h 5327619"/>
              <a:gd name="connsiteX53-9623" fmla="*/ 3480877 w 5849352"/>
              <a:gd name="connsiteY53-9624" fmla="*/ 1109133 h 5327619"/>
              <a:gd name="connsiteX54-9625" fmla="*/ 3548610 w 5849352"/>
              <a:gd name="connsiteY54-9626" fmla="*/ 1159933 h 5327619"/>
              <a:gd name="connsiteX55-9627" fmla="*/ 3574010 w 5849352"/>
              <a:gd name="connsiteY55-9628" fmla="*/ 1168400 h 5327619"/>
              <a:gd name="connsiteX56-9629" fmla="*/ 3599410 w 5849352"/>
              <a:gd name="connsiteY56-9630" fmla="*/ 1185333 h 5327619"/>
              <a:gd name="connsiteX57-9631" fmla="*/ 3667143 w 5849352"/>
              <a:gd name="connsiteY57-9632" fmla="*/ 1202267 h 5327619"/>
              <a:gd name="connsiteX58-9633" fmla="*/ 3692543 w 5849352"/>
              <a:gd name="connsiteY58-9634" fmla="*/ 1219200 h 5327619"/>
              <a:gd name="connsiteX59-9635" fmla="*/ 3709477 w 5849352"/>
              <a:gd name="connsiteY59-9636" fmla="*/ 1270000 h 5327619"/>
              <a:gd name="connsiteX60-9637" fmla="*/ 3726410 w 5849352"/>
              <a:gd name="connsiteY60-9638" fmla="*/ 1295400 h 5327619"/>
              <a:gd name="connsiteX61-9639" fmla="*/ 3743343 w 5849352"/>
              <a:gd name="connsiteY61-9640" fmla="*/ 1354667 h 5327619"/>
              <a:gd name="connsiteX62-9641" fmla="*/ 3760277 w 5849352"/>
              <a:gd name="connsiteY62-9642" fmla="*/ 1405467 h 5327619"/>
              <a:gd name="connsiteX63-9643" fmla="*/ 3768743 w 5849352"/>
              <a:gd name="connsiteY63-9644" fmla="*/ 1447800 h 5327619"/>
              <a:gd name="connsiteX64-9645" fmla="*/ 3777210 w 5849352"/>
              <a:gd name="connsiteY64-9646" fmla="*/ 1473200 h 5327619"/>
              <a:gd name="connsiteX65-9647" fmla="*/ 3785677 w 5849352"/>
              <a:gd name="connsiteY65-9648" fmla="*/ 1507067 h 5327619"/>
              <a:gd name="connsiteX66-9649" fmla="*/ 3811077 w 5849352"/>
              <a:gd name="connsiteY66-9650" fmla="*/ 1583267 h 5327619"/>
              <a:gd name="connsiteX67-9651" fmla="*/ 3819543 w 5849352"/>
              <a:gd name="connsiteY67-9652" fmla="*/ 1608667 h 5327619"/>
              <a:gd name="connsiteX68-9653" fmla="*/ 3828010 w 5849352"/>
              <a:gd name="connsiteY68-9654" fmla="*/ 1659467 h 5327619"/>
              <a:gd name="connsiteX69-9655" fmla="*/ 3861877 w 5849352"/>
              <a:gd name="connsiteY69-9656" fmla="*/ 1701800 h 5327619"/>
              <a:gd name="connsiteX70-9657" fmla="*/ 3878810 w 5849352"/>
              <a:gd name="connsiteY70-9658" fmla="*/ 1752600 h 5327619"/>
              <a:gd name="connsiteX71-9659" fmla="*/ 3887277 w 5849352"/>
              <a:gd name="connsiteY71-9660" fmla="*/ 1786467 h 5327619"/>
              <a:gd name="connsiteX72-9661" fmla="*/ 3904210 w 5849352"/>
              <a:gd name="connsiteY72-9662" fmla="*/ 1811867 h 5327619"/>
              <a:gd name="connsiteX73-9663" fmla="*/ 3912677 w 5849352"/>
              <a:gd name="connsiteY73-9664" fmla="*/ 1837267 h 5327619"/>
              <a:gd name="connsiteX74-9665" fmla="*/ 3946543 w 5849352"/>
              <a:gd name="connsiteY74-9666" fmla="*/ 1888067 h 5327619"/>
              <a:gd name="connsiteX75-9667" fmla="*/ 3963477 w 5849352"/>
              <a:gd name="connsiteY75-9668" fmla="*/ 1913467 h 5327619"/>
              <a:gd name="connsiteX76-9669" fmla="*/ 3988877 w 5849352"/>
              <a:gd name="connsiteY76-9670" fmla="*/ 1930400 h 5327619"/>
              <a:gd name="connsiteX77-9671" fmla="*/ 4014277 w 5849352"/>
              <a:gd name="connsiteY77-9672" fmla="*/ 1955800 h 5327619"/>
              <a:gd name="connsiteX78-9673" fmla="*/ 4065077 w 5849352"/>
              <a:gd name="connsiteY78-9674" fmla="*/ 1981200 h 5327619"/>
              <a:gd name="connsiteX79-9675" fmla="*/ 4090477 w 5849352"/>
              <a:gd name="connsiteY79-9676" fmla="*/ 1964267 h 5327619"/>
              <a:gd name="connsiteX80-9677" fmla="*/ 4115877 w 5849352"/>
              <a:gd name="connsiteY80-9678" fmla="*/ 1972733 h 5327619"/>
              <a:gd name="connsiteX81-9679" fmla="*/ 4166677 w 5849352"/>
              <a:gd name="connsiteY81-9680" fmla="*/ 2015067 h 5327619"/>
              <a:gd name="connsiteX82-9681" fmla="*/ 4175143 w 5849352"/>
              <a:gd name="connsiteY82-9682" fmla="*/ 2048933 h 5327619"/>
              <a:gd name="connsiteX83-9683" fmla="*/ 4217477 w 5849352"/>
              <a:gd name="connsiteY83-9684" fmla="*/ 2091267 h 5327619"/>
              <a:gd name="connsiteX84-9685" fmla="*/ 4242877 w 5849352"/>
              <a:gd name="connsiteY84-9686" fmla="*/ 2116667 h 5327619"/>
              <a:gd name="connsiteX85-9687" fmla="*/ 4344477 w 5849352"/>
              <a:gd name="connsiteY85-9688" fmla="*/ 2133600 h 5327619"/>
              <a:gd name="connsiteX86-9689" fmla="*/ 4369877 w 5849352"/>
              <a:gd name="connsiteY86-9690" fmla="*/ 2159000 h 5327619"/>
              <a:gd name="connsiteX87-9691" fmla="*/ 4395277 w 5849352"/>
              <a:gd name="connsiteY87-9692" fmla="*/ 2167467 h 5327619"/>
              <a:gd name="connsiteX88-9693" fmla="*/ 4522277 w 5849352"/>
              <a:gd name="connsiteY88-9694" fmla="*/ 2184400 h 5327619"/>
              <a:gd name="connsiteX89-9695" fmla="*/ 4547677 w 5849352"/>
              <a:gd name="connsiteY89-9696" fmla="*/ 2209800 h 5327619"/>
              <a:gd name="connsiteX90-9697" fmla="*/ 4615410 w 5849352"/>
              <a:gd name="connsiteY90-9698" fmla="*/ 2226733 h 5327619"/>
              <a:gd name="connsiteX91-9699" fmla="*/ 4683143 w 5849352"/>
              <a:gd name="connsiteY91-9700" fmla="*/ 2218267 h 5327619"/>
              <a:gd name="connsiteX92-9701" fmla="*/ 4784743 w 5849352"/>
              <a:gd name="connsiteY92-9702" fmla="*/ 2209800 h 5327619"/>
              <a:gd name="connsiteX93-9703" fmla="*/ 4818610 w 5849352"/>
              <a:gd name="connsiteY93-9704" fmla="*/ 2192867 h 5327619"/>
              <a:gd name="connsiteX94-9705" fmla="*/ 4844010 w 5849352"/>
              <a:gd name="connsiteY94-9706" fmla="*/ 2201333 h 5327619"/>
              <a:gd name="connsiteX95-9707" fmla="*/ 4894810 w 5849352"/>
              <a:gd name="connsiteY95-9708" fmla="*/ 2260600 h 5327619"/>
              <a:gd name="connsiteX96-9709" fmla="*/ 4877877 w 5849352"/>
              <a:gd name="connsiteY96-9710" fmla="*/ 2286000 h 5327619"/>
              <a:gd name="connsiteX97-9711" fmla="*/ 4852477 w 5849352"/>
              <a:gd name="connsiteY97-9712" fmla="*/ 2294467 h 5327619"/>
              <a:gd name="connsiteX98-9713" fmla="*/ 4835543 w 5849352"/>
              <a:gd name="connsiteY98-9714" fmla="*/ 2311400 h 5327619"/>
              <a:gd name="connsiteX99-9715" fmla="*/ 4793210 w 5849352"/>
              <a:gd name="connsiteY99-9716" fmla="*/ 2387600 h 5327619"/>
              <a:gd name="connsiteX100-9717" fmla="*/ 4767810 w 5849352"/>
              <a:gd name="connsiteY100-9718" fmla="*/ 2404533 h 5327619"/>
              <a:gd name="connsiteX101-9719" fmla="*/ 4784743 w 5849352"/>
              <a:gd name="connsiteY101-9720" fmla="*/ 2429933 h 5327619"/>
              <a:gd name="connsiteX102-9721" fmla="*/ 4810143 w 5849352"/>
              <a:gd name="connsiteY102-9722" fmla="*/ 2438400 h 5327619"/>
              <a:gd name="connsiteX103-9723" fmla="*/ 4835543 w 5849352"/>
              <a:gd name="connsiteY103-9724" fmla="*/ 2455333 h 5327619"/>
              <a:gd name="connsiteX104-9725" fmla="*/ 4852477 w 5849352"/>
              <a:gd name="connsiteY104-9726" fmla="*/ 2472267 h 5327619"/>
              <a:gd name="connsiteX105-9727" fmla="*/ 4903277 w 5849352"/>
              <a:gd name="connsiteY105-9728" fmla="*/ 2489200 h 5327619"/>
              <a:gd name="connsiteX106-9729" fmla="*/ 4928677 w 5849352"/>
              <a:gd name="connsiteY106-9730" fmla="*/ 2497667 h 5327619"/>
              <a:gd name="connsiteX107-9731" fmla="*/ 4979477 w 5849352"/>
              <a:gd name="connsiteY107-9732" fmla="*/ 2523067 h 5327619"/>
              <a:gd name="connsiteX108-9733" fmla="*/ 5030277 w 5849352"/>
              <a:gd name="connsiteY108-9734" fmla="*/ 2548467 h 5327619"/>
              <a:gd name="connsiteX109-9735" fmla="*/ 5055677 w 5849352"/>
              <a:gd name="connsiteY109-9736" fmla="*/ 2573867 h 5327619"/>
              <a:gd name="connsiteX110-9737" fmla="*/ 5182677 w 5849352"/>
              <a:gd name="connsiteY110-9738" fmla="*/ 2599267 h 5327619"/>
              <a:gd name="connsiteX111-9739" fmla="*/ 5241943 w 5849352"/>
              <a:gd name="connsiteY111-9740" fmla="*/ 2616200 h 5327619"/>
              <a:gd name="connsiteX112-9741" fmla="*/ 5267343 w 5849352"/>
              <a:gd name="connsiteY112-9742" fmla="*/ 2624667 h 5327619"/>
              <a:gd name="connsiteX113-9743" fmla="*/ 5284277 w 5849352"/>
              <a:gd name="connsiteY113-9744" fmla="*/ 2641600 h 5327619"/>
              <a:gd name="connsiteX114-9745" fmla="*/ 5360477 w 5849352"/>
              <a:gd name="connsiteY114-9746" fmla="*/ 2683933 h 5327619"/>
              <a:gd name="connsiteX115-9747" fmla="*/ 5428210 w 5849352"/>
              <a:gd name="connsiteY115-9748" fmla="*/ 2692400 h 5327619"/>
              <a:gd name="connsiteX116-9749" fmla="*/ 5453610 w 5849352"/>
              <a:gd name="connsiteY116-9750" fmla="*/ 2717800 h 5327619"/>
              <a:gd name="connsiteX117-9751" fmla="*/ 5470543 w 5849352"/>
              <a:gd name="connsiteY117-9752" fmla="*/ 2743200 h 5327619"/>
              <a:gd name="connsiteX118-9753" fmla="*/ 5495943 w 5849352"/>
              <a:gd name="connsiteY118-9754" fmla="*/ 2760133 h 5327619"/>
              <a:gd name="connsiteX119-9755" fmla="*/ 5538277 w 5849352"/>
              <a:gd name="connsiteY119-9756" fmla="*/ 2802467 h 5327619"/>
              <a:gd name="connsiteX120-9757" fmla="*/ 5572143 w 5849352"/>
              <a:gd name="connsiteY120-9758" fmla="*/ 2810933 h 5327619"/>
              <a:gd name="connsiteX121-9759" fmla="*/ 5597543 w 5849352"/>
              <a:gd name="connsiteY121-9760" fmla="*/ 2827867 h 5327619"/>
              <a:gd name="connsiteX122-9761" fmla="*/ 5699143 w 5849352"/>
              <a:gd name="connsiteY122-9762" fmla="*/ 2844800 h 5327619"/>
              <a:gd name="connsiteX123-9763" fmla="*/ 5775343 w 5849352"/>
              <a:gd name="connsiteY123-9764" fmla="*/ 2904067 h 5327619"/>
              <a:gd name="connsiteX124-9765" fmla="*/ 5834610 w 5849352"/>
              <a:gd name="connsiteY124-9766" fmla="*/ 2921000 h 5327619"/>
              <a:gd name="connsiteX125-9767" fmla="*/ 5834610 w 5849352"/>
              <a:gd name="connsiteY125-9768" fmla="*/ 3115733 h 5327619"/>
              <a:gd name="connsiteX126-9769" fmla="*/ 5800743 w 5849352"/>
              <a:gd name="connsiteY126-9770" fmla="*/ 3200400 h 5327619"/>
              <a:gd name="connsiteX127-9771" fmla="*/ 5809210 w 5849352"/>
              <a:gd name="connsiteY127-9772" fmla="*/ 3285067 h 5327619"/>
              <a:gd name="connsiteX128-9773" fmla="*/ 5783810 w 5849352"/>
              <a:gd name="connsiteY128-9774" fmla="*/ 3276600 h 5327619"/>
              <a:gd name="connsiteX129-9775" fmla="*/ 5775343 w 5849352"/>
              <a:gd name="connsiteY129-9776" fmla="*/ 3251200 h 5327619"/>
              <a:gd name="connsiteX130-9777" fmla="*/ 5758410 w 5849352"/>
              <a:gd name="connsiteY130-9778" fmla="*/ 3225800 h 5327619"/>
              <a:gd name="connsiteX131-9779" fmla="*/ 5733010 w 5849352"/>
              <a:gd name="connsiteY131-9780" fmla="*/ 3175000 h 5327619"/>
              <a:gd name="connsiteX132-9781" fmla="*/ 5682210 w 5849352"/>
              <a:gd name="connsiteY132-9782" fmla="*/ 3149600 h 5327619"/>
              <a:gd name="connsiteX133-9783" fmla="*/ 5656810 w 5849352"/>
              <a:gd name="connsiteY133-9784" fmla="*/ 3132667 h 5327619"/>
              <a:gd name="connsiteX134-9785" fmla="*/ 5606010 w 5849352"/>
              <a:gd name="connsiteY134-9786" fmla="*/ 3115733 h 5327619"/>
              <a:gd name="connsiteX135-9787" fmla="*/ 5445143 w 5849352"/>
              <a:gd name="connsiteY135-9788" fmla="*/ 3098800 h 5327619"/>
              <a:gd name="connsiteX136-9789" fmla="*/ 5419743 w 5849352"/>
              <a:gd name="connsiteY136-9790" fmla="*/ 3073400 h 5327619"/>
              <a:gd name="connsiteX137-9791" fmla="*/ 5394343 w 5849352"/>
              <a:gd name="connsiteY137-9792" fmla="*/ 3056467 h 5327619"/>
              <a:gd name="connsiteX138-9793" fmla="*/ 5377410 w 5849352"/>
              <a:gd name="connsiteY138-9794" fmla="*/ 3031067 h 5327619"/>
              <a:gd name="connsiteX139-9795" fmla="*/ 5360477 w 5849352"/>
              <a:gd name="connsiteY139-9796" fmla="*/ 3014133 h 5327619"/>
              <a:gd name="connsiteX140-9797" fmla="*/ 5233477 w 5849352"/>
              <a:gd name="connsiteY140-9798" fmla="*/ 3022600 h 5327619"/>
              <a:gd name="connsiteX141-9799" fmla="*/ 5216543 w 5849352"/>
              <a:gd name="connsiteY141-9800" fmla="*/ 3039533 h 5327619"/>
              <a:gd name="connsiteX142-9801" fmla="*/ 5182677 w 5849352"/>
              <a:gd name="connsiteY142-9802" fmla="*/ 3107267 h 5327619"/>
              <a:gd name="connsiteX143-9803" fmla="*/ 5157277 w 5849352"/>
              <a:gd name="connsiteY143-9804" fmla="*/ 3158067 h 5327619"/>
              <a:gd name="connsiteX144-9805" fmla="*/ 5140343 w 5849352"/>
              <a:gd name="connsiteY144-9806" fmla="*/ 3225800 h 5327619"/>
              <a:gd name="connsiteX145-9807" fmla="*/ 5123410 w 5849352"/>
              <a:gd name="connsiteY145-9808" fmla="*/ 3251200 h 5327619"/>
              <a:gd name="connsiteX146-9809" fmla="*/ 5114943 w 5849352"/>
              <a:gd name="connsiteY146-9810" fmla="*/ 3285067 h 5327619"/>
              <a:gd name="connsiteX147-9811" fmla="*/ 5131877 w 5849352"/>
              <a:gd name="connsiteY147-9812" fmla="*/ 3352800 h 5327619"/>
              <a:gd name="connsiteX148-9813" fmla="*/ 5123410 w 5849352"/>
              <a:gd name="connsiteY148-9814" fmla="*/ 3395133 h 5327619"/>
              <a:gd name="connsiteX149-9815" fmla="*/ 5089543 w 5849352"/>
              <a:gd name="connsiteY149-9816" fmla="*/ 3437467 h 5327619"/>
              <a:gd name="connsiteX150-9817" fmla="*/ 5098010 w 5849352"/>
              <a:gd name="connsiteY150-9818" fmla="*/ 3496733 h 5327619"/>
              <a:gd name="connsiteX151-9819" fmla="*/ 5157277 w 5849352"/>
              <a:gd name="connsiteY151-9820" fmla="*/ 3539067 h 5327619"/>
              <a:gd name="connsiteX152-9821" fmla="*/ 5199610 w 5849352"/>
              <a:gd name="connsiteY152-9822" fmla="*/ 3547533 h 5327619"/>
              <a:gd name="connsiteX153-9823" fmla="*/ 5241943 w 5849352"/>
              <a:gd name="connsiteY153-9824" fmla="*/ 3581400 h 5327619"/>
              <a:gd name="connsiteX154-9825" fmla="*/ 5267343 w 5849352"/>
              <a:gd name="connsiteY154-9826" fmla="*/ 3572933 h 5327619"/>
              <a:gd name="connsiteX155-9827" fmla="*/ 5318143 w 5849352"/>
              <a:gd name="connsiteY155-9828" fmla="*/ 3564467 h 5327619"/>
              <a:gd name="connsiteX156-9829" fmla="*/ 5368943 w 5849352"/>
              <a:gd name="connsiteY156-9830" fmla="*/ 3598333 h 5327619"/>
              <a:gd name="connsiteX157-9831" fmla="*/ 5411277 w 5849352"/>
              <a:gd name="connsiteY157-9832" fmla="*/ 3666067 h 5327619"/>
              <a:gd name="connsiteX158-9833" fmla="*/ 5428210 w 5849352"/>
              <a:gd name="connsiteY158-9834" fmla="*/ 3835400 h 5327619"/>
              <a:gd name="connsiteX159-9835" fmla="*/ 5436677 w 5849352"/>
              <a:gd name="connsiteY159-9836" fmla="*/ 3860800 h 5327619"/>
              <a:gd name="connsiteX160-9837" fmla="*/ 5301210 w 5849352"/>
              <a:gd name="connsiteY160-9838" fmla="*/ 3920067 h 5327619"/>
              <a:gd name="connsiteX161-9839" fmla="*/ 5275810 w 5849352"/>
              <a:gd name="connsiteY161-9840" fmla="*/ 3937000 h 5327619"/>
              <a:gd name="connsiteX162-9841" fmla="*/ 5216543 w 5849352"/>
              <a:gd name="connsiteY162-9842" fmla="*/ 3970867 h 5327619"/>
              <a:gd name="connsiteX163-9843" fmla="*/ 5199610 w 5849352"/>
              <a:gd name="connsiteY163-9844" fmla="*/ 3996267 h 5327619"/>
              <a:gd name="connsiteX164-9845" fmla="*/ 5174210 w 5849352"/>
              <a:gd name="connsiteY164-9846" fmla="*/ 4021667 h 5327619"/>
              <a:gd name="connsiteX165-9847" fmla="*/ 5165743 w 5849352"/>
              <a:gd name="connsiteY165-9848" fmla="*/ 4047067 h 5327619"/>
              <a:gd name="connsiteX166-9849" fmla="*/ 5157277 w 5849352"/>
              <a:gd name="connsiteY166-9850" fmla="*/ 4241800 h 5327619"/>
              <a:gd name="connsiteX167-9851" fmla="*/ 5106477 w 5849352"/>
              <a:gd name="connsiteY167-9852" fmla="*/ 4275667 h 5327619"/>
              <a:gd name="connsiteX168-9853" fmla="*/ 5089543 w 5849352"/>
              <a:gd name="connsiteY168-9854" fmla="*/ 4292600 h 5327619"/>
              <a:gd name="connsiteX169-9855" fmla="*/ 5123410 w 5849352"/>
              <a:gd name="connsiteY169-9856" fmla="*/ 4301067 h 5327619"/>
              <a:gd name="connsiteX170-9857" fmla="*/ 5089543 w 5849352"/>
              <a:gd name="connsiteY170-9858" fmla="*/ 4351867 h 5327619"/>
              <a:gd name="connsiteX171-9859" fmla="*/ 5038743 w 5849352"/>
              <a:gd name="connsiteY171-9860" fmla="*/ 4385733 h 5327619"/>
              <a:gd name="connsiteX172-9861" fmla="*/ 5021810 w 5849352"/>
              <a:gd name="connsiteY172-9862" fmla="*/ 4411133 h 5327619"/>
              <a:gd name="connsiteX173-9863" fmla="*/ 5004877 w 5849352"/>
              <a:gd name="connsiteY173-9864" fmla="*/ 4428067 h 5327619"/>
              <a:gd name="connsiteX174-9865" fmla="*/ 4987943 w 5849352"/>
              <a:gd name="connsiteY174-9866" fmla="*/ 4478867 h 5327619"/>
              <a:gd name="connsiteX175-9867" fmla="*/ 4971010 w 5849352"/>
              <a:gd name="connsiteY175-9868" fmla="*/ 4504267 h 5327619"/>
              <a:gd name="connsiteX176-9869" fmla="*/ 4962543 w 5849352"/>
              <a:gd name="connsiteY176-9870" fmla="*/ 4529667 h 5327619"/>
              <a:gd name="connsiteX177-9871" fmla="*/ 4928677 w 5849352"/>
              <a:gd name="connsiteY177-9872" fmla="*/ 4538133 h 5327619"/>
              <a:gd name="connsiteX178-9873" fmla="*/ 4860943 w 5849352"/>
              <a:gd name="connsiteY178-9874" fmla="*/ 4563533 h 5327619"/>
              <a:gd name="connsiteX179-9875" fmla="*/ 4784743 w 5849352"/>
              <a:gd name="connsiteY179-9876" fmla="*/ 4555067 h 5327619"/>
              <a:gd name="connsiteX180-9877" fmla="*/ 4767810 w 5849352"/>
              <a:gd name="connsiteY180-9878" fmla="*/ 4538133 h 5327619"/>
              <a:gd name="connsiteX181-9879" fmla="*/ 4750877 w 5849352"/>
              <a:gd name="connsiteY181-9880" fmla="*/ 4487333 h 5327619"/>
              <a:gd name="connsiteX182-9881" fmla="*/ 4733943 w 5849352"/>
              <a:gd name="connsiteY182-9882" fmla="*/ 4419600 h 5327619"/>
              <a:gd name="connsiteX183-9883" fmla="*/ 4683143 w 5849352"/>
              <a:gd name="connsiteY183-9884" fmla="*/ 4453467 h 5327619"/>
              <a:gd name="connsiteX184-9885" fmla="*/ 4632343 w 5849352"/>
              <a:gd name="connsiteY184-9886" fmla="*/ 4504267 h 5327619"/>
              <a:gd name="connsiteX185-9887" fmla="*/ 4615410 w 5849352"/>
              <a:gd name="connsiteY185-9888" fmla="*/ 4555067 h 5327619"/>
              <a:gd name="connsiteX186-9889" fmla="*/ 4581543 w 5849352"/>
              <a:gd name="connsiteY186-9890" fmla="*/ 4605867 h 5327619"/>
              <a:gd name="connsiteX187-9891" fmla="*/ 4564610 w 5849352"/>
              <a:gd name="connsiteY187-9892" fmla="*/ 4631267 h 5327619"/>
              <a:gd name="connsiteX188-9893" fmla="*/ 4547677 w 5849352"/>
              <a:gd name="connsiteY188-9894" fmla="*/ 4682067 h 5327619"/>
              <a:gd name="connsiteX189-9895" fmla="*/ 4505343 w 5849352"/>
              <a:gd name="connsiteY189-9896" fmla="*/ 4758267 h 5327619"/>
              <a:gd name="connsiteX190-9897" fmla="*/ 4513810 w 5849352"/>
              <a:gd name="connsiteY190-9898" fmla="*/ 4817533 h 5327619"/>
              <a:gd name="connsiteX191-9899" fmla="*/ 4522277 w 5849352"/>
              <a:gd name="connsiteY191-9900" fmla="*/ 4893733 h 5327619"/>
              <a:gd name="connsiteX192-9901" fmla="*/ 4556143 w 5849352"/>
              <a:gd name="connsiteY192-9902" fmla="*/ 4961467 h 5327619"/>
              <a:gd name="connsiteX193-9903" fmla="*/ 4598477 w 5849352"/>
              <a:gd name="connsiteY193-9904" fmla="*/ 4969933 h 5327619"/>
              <a:gd name="connsiteX194-9905" fmla="*/ 4573077 w 5849352"/>
              <a:gd name="connsiteY194-9906" fmla="*/ 5020733 h 5327619"/>
              <a:gd name="connsiteX195-9907" fmla="*/ 4581543 w 5849352"/>
              <a:gd name="connsiteY195-9908" fmla="*/ 5046133 h 5327619"/>
              <a:gd name="connsiteX196-9909" fmla="*/ 4623877 w 5849352"/>
              <a:gd name="connsiteY196-9910" fmla="*/ 5088467 h 5327619"/>
              <a:gd name="connsiteX197-9911" fmla="*/ 4564610 w 5849352"/>
              <a:gd name="connsiteY197-9912" fmla="*/ 5130800 h 5327619"/>
              <a:gd name="connsiteX198-9913" fmla="*/ 4539210 w 5849352"/>
              <a:gd name="connsiteY198-9914" fmla="*/ 5139267 h 5327619"/>
              <a:gd name="connsiteX199-9915" fmla="*/ 4547677 w 5849352"/>
              <a:gd name="connsiteY199-9916" fmla="*/ 5291667 h 5327619"/>
              <a:gd name="connsiteX200-9917" fmla="*/ 4539210 w 5849352"/>
              <a:gd name="connsiteY200-9918" fmla="*/ 5325533 h 5327619"/>
              <a:gd name="connsiteX201-9919" fmla="*/ 4479943 w 5849352"/>
              <a:gd name="connsiteY201-9920" fmla="*/ 5317067 h 5327619"/>
              <a:gd name="connsiteX202-9921" fmla="*/ 4420677 w 5849352"/>
              <a:gd name="connsiteY202-9922" fmla="*/ 5300133 h 5327619"/>
              <a:gd name="connsiteX203-9923" fmla="*/ 4352943 w 5849352"/>
              <a:gd name="connsiteY203-9924" fmla="*/ 5291667 h 5327619"/>
              <a:gd name="connsiteX204-9925" fmla="*/ 4268277 w 5849352"/>
              <a:gd name="connsiteY204-9926" fmla="*/ 5266267 h 5327619"/>
              <a:gd name="connsiteX205-9927" fmla="*/ 4234410 w 5849352"/>
              <a:gd name="connsiteY205-9928" fmla="*/ 5257800 h 5327619"/>
              <a:gd name="connsiteX206-9929" fmla="*/ 4217477 w 5849352"/>
              <a:gd name="connsiteY206-9930" fmla="*/ 5232400 h 5327619"/>
              <a:gd name="connsiteX207-9931" fmla="*/ 4175143 w 5849352"/>
              <a:gd name="connsiteY207-9932" fmla="*/ 5198533 h 5327619"/>
              <a:gd name="connsiteX208-9933" fmla="*/ 4158210 w 5849352"/>
              <a:gd name="connsiteY208-9934" fmla="*/ 5173133 h 5327619"/>
              <a:gd name="connsiteX209-9935" fmla="*/ 4082010 w 5849352"/>
              <a:gd name="connsiteY209-9936" fmla="*/ 5105400 h 5327619"/>
              <a:gd name="connsiteX210-9937" fmla="*/ 4031210 w 5849352"/>
              <a:gd name="connsiteY210-9938" fmla="*/ 5088467 h 5327619"/>
              <a:gd name="connsiteX211-9939" fmla="*/ 3980410 w 5849352"/>
              <a:gd name="connsiteY211-9940" fmla="*/ 5071533 h 5327619"/>
              <a:gd name="connsiteX212-9941" fmla="*/ 3955010 w 5849352"/>
              <a:gd name="connsiteY212-9942" fmla="*/ 5063067 h 5327619"/>
              <a:gd name="connsiteX213-9943" fmla="*/ 3921143 w 5849352"/>
              <a:gd name="connsiteY213-9944" fmla="*/ 5054600 h 5327619"/>
              <a:gd name="connsiteX214-9945" fmla="*/ 3861877 w 5849352"/>
              <a:gd name="connsiteY214-9946" fmla="*/ 5037667 h 5327619"/>
              <a:gd name="connsiteX215-9947" fmla="*/ 3785677 w 5849352"/>
              <a:gd name="connsiteY215-9948" fmla="*/ 4978400 h 5327619"/>
              <a:gd name="connsiteX216-9949" fmla="*/ 3751810 w 5849352"/>
              <a:gd name="connsiteY216-9950" fmla="*/ 4969933 h 5327619"/>
              <a:gd name="connsiteX217-9951" fmla="*/ 3701010 w 5849352"/>
              <a:gd name="connsiteY217-9952" fmla="*/ 4953000 h 5327619"/>
              <a:gd name="connsiteX218-9953" fmla="*/ 3667143 w 5849352"/>
              <a:gd name="connsiteY218-9954" fmla="*/ 4927600 h 5327619"/>
              <a:gd name="connsiteX219-9955" fmla="*/ 3633277 w 5849352"/>
              <a:gd name="connsiteY219-9956" fmla="*/ 4919133 h 5327619"/>
              <a:gd name="connsiteX220-9957" fmla="*/ 3565543 w 5849352"/>
              <a:gd name="connsiteY220-9958" fmla="*/ 4868333 h 5327619"/>
              <a:gd name="connsiteX221-9959" fmla="*/ 3506277 w 5849352"/>
              <a:gd name="connsiteY221-9960" fmla="*/ 4859867 h 5327619"/>
              <a:gd name="connsiteX222-9961" fmla="*/ 3480877 w 5849352"/>
              <a:gd name="connsiteY222-9962" fmla="*/ 4851400 h 5327619"/>
              <a:gd name="connsiteX223-9963" fmla="*/ 3463943 w 5849352"/>
              <a:gd name="connsiteY223-9964" fmla="*/ 4834467 h 5327619"/>
              <a:gd name="connsiteX224-9965" fmla="*/ 3404677 w 5849352"/>
              <a:gd name="connsiteY224-9966" fmla="*/ 4800600 h 5327619"/>
              <a:gd name="connsiteX225-9967" fmla="*/ 3362343 w 5849352"/>
              <a:gd name="connsiteY225-9968" fmla="*/ 4792133 h 5327619"/>
              <a:gd name="connsiteX226-9969" fmla="*/ 3303077 w 5849352"/>
              <a:gd name="connsiteY226-9970" fmla="*/ 4766733 h 5327619"/>
              <a:gd name="connsiteX227-9971" fmla="*/ 3286143 w 5849352"/>
              <a:gd name="connsiteY227-9972" fmla="*/ 4741333 h 5327619"/>
              <a:gd name="connsiteX228-9973" fmla="*/ 3235343 w 5849352"/>
              <a:gd name="connsiteY228-9974" fmla="*/ 4715933 h 5327619"/>
              <a:gd name="connsiteX229-9975" fmla="*/ 3218410 w 5849352"/>
              <a:gd name="connsiteY229-9976" fmla="*/ 4622800 h 5327619"/>
              <a:gd name="connsiteX230-9977" fmla="*/ 3226877 w 5849352"/>
              <a:gd name="connsiteY230-9978" fmla="*/ 4580467 h 5327619"/>
              <a:gd name="connsiteX231-9979" fmla="*/ 3277677 w 5849352"/>
              <a:gd name="connsiteY231-9980" fmla="*/ 4546600 h 5327619"/>
              <a:gd name="connsiteX232-9981" fmla="*/ 3320010 w 5849352"/>
              <a:gd name="connsiteY232-9982" fmla="*/ 4495800 h 5327619"/>
              <a:gd name="connsiteX233-9983" fmla="*/ 3345410 w 5849352"/>
              <a:gd name="connsiteY233-9984" fmla="*/ 4487333 h 5327619"/>
              <a:gd name="connsiteX234-9985" fmla="*/ 3387743 w 5849352"/>
              <a:gd name="connsiteY234-9986" fmla="*/ 4495800 h 5327619"/>
              <a:gd name="connsiteX235-9987" fmla="*/ 3396210 w 5849352"/>
              <a:gd name="connsiteY235-9988" fmla="*/ 4521200 h 5327619"/>
              <a:gd name="connsiteX236-9989" fmla="*/ 3430077 w 5849352"/>
              <a:gd name="connsiteY236-9990" fmla="*/ 4538133 h 5327619"/>
              <a:gd name="connsiteX237-9991" fmla="*/ 3506277 w 5849352"/>
              <a:gd name="connsiteY237-9992" fmla="*/ 4495800 h 5327619"/>
              <a:gd name="connsiteX238-9993" fmla="*/ 3531677 w 5849352"/>
              <a:gd name="connsiteY238-9994" fmla="*/ 4470400 h 5327619"/>
              <a:gd name="connsiteX239-9995" fmla="*/ 3540143 w 5849352"/>
              <a:gd name="connsiteY239-9996" fmla="*/ 4445000 h 5327619"/>
              <a:gd name="connsiteX240-9997" fmla="*/ 3590943 w 5849352"/>
              <a:gd name="connsiteY240-9998" fmla="*/ 4445000 h 5327619"/>
              <a:gd name="connsiteX241-9999" fmla="*/ 3633277 w 5849352"/>
              <a:gd name="connsiteY241-10000" fmla="*/ 4478867 h 5327619"/>
              <a:gd name="connsiteX242-10001" fmla="*/ 3658677 w 5849352"/>
              <a:gd name="connsiteY242-10002" fmla="*/ 4487333 h 5327619"/>
              <a:gd name="connsiteX243-10003" fmla="*/ 3692543 w 5849352"/>
              <a:gd name="connsiteY243-10004" fmla="*/ 4504267 h 5327619"/>
              <a:gd name="connsiteX244-10005" fmla="*/ 3717943 w 5849352"/>
              <a:gd name="connsiteY244-10006" fmla="*/ 4521200 h 5327619"/>
              <a:gd name="connsiteX245-10007" fmla="*/ 3751810 w 5849352"/>
              <a:gd name="connsiteY245-10008" fmla="*/ 4529667 h 5327619"/>
              <a:gd name="connsiteX246-10009" fmla="*/ 3777210 w 5849352"/>
              <a:gd name="connsiteY246-10010" fmla="*/ 4546600 h 5327619"/>
              <a:gd name="connsiteX247-10011" fmla="*/ 3878810 w 5849352"/>
              <a:gd name="connsiteY247-10012" fmla="*/ 4572000 h 5327619"/>
              <a:gd name="connsiteX248-10013" fmla="*/ 3946543 w 5849352"/>
              <a:gd name="connsiteY248-10014" fmla="*/ 4563533 h 5327619"/>
              <a:gd name="connsiteX249-10015" fmla="*/ 3980410 w 5849352"/>
              <a:gd name="connsiteY249-10016" fmla="*/ 4529667 h 5327619"/>
              <a:gd name="connsiteX250-10017" fmla="*/ 4234410 w 5849352"/>
              <a:gd name="connsiteY250-10018" fmla="*/ 4521200 h 5327619"/>
              <a:gd name="connsiteX251-10019" fmla="*/ 4259810 w 5849352"/>
              <a:gd name="connsiteY251-10020" fmla="*/ 4504267 h 5327619"/>
              <a:gd name="connsiteX252-10021" fmla="*/ 4293677 w 5849352"/>
              <a:gd name="connsiteY252-10022" fmla="*/ 4470400 h 5327619"/>
              <a:gd name="connsiteX253-10023" fmla="*/ 4488410 w 5849352"/>
              <a:gd name="connsiteY253-10024" fmla="*/ 4436533 h 5327619"/>
              <a:gd name="connsiteX254-10025" fmla="*/ 4530743 w 5849352"/>
              <a:gd name="connsiteY254-10026" fmla="*/ 4428067 h 5327619"/>
              <a:gd name="connsiteX255-10027" fmla="*/ 4547677 w 5849352"/>
              <a:gd name="connsiteY255-10028" fmla="*/ 4402667 h 5327619"/>
              <a:gd name="connsiteX256-10029" fmla="*/ 4573077 w 5849352"/>
              <a:gd name="connsiteY256-10030" fmla="*/ 4394200 h 5327619"/>
              <a:gd name="connsiteX257-10031" fmla="*/ 4649277 w 5849352"/>
              <a:gd name="connsiteY257-10032" fmla="*/ 4385733 h 5327619"/>
              <a:gd name="connsiteX258-10033" fmla="*/ 4759343 w 5849352"/>
              <a:gd name="connsiteY258-10034" fmla="*/ 4377267 h 5327619"/>
              <a:gd name="connsiteX259-10035" fmla="*/ 4793210 w 5849352"/>
              <a:gd name="connsiteY259-10036" fmla="*/ 4368800 h 5327619"/>
              <a:gd name="connsiteX260-10037" fmla="*/ 4844010 w 5849352"/>
              <a:gd name="connsiteY260-10038" fmla="*/ 4309533 h 5327619"/>
              <a:gd name="connsiteX261-10039" fmla="*/ 4852477 w 5849352"/>
              <a:gd name="connsiteY261-10040" fmla="*/ 4284133 h 5327619"/>
              <a:gd name="connsiteX262-10041" fmla="*/ 4835543 w 5849352"/>
              <a:gd name="connsiteY262-10042" fmla="*/ 4207933 h 5327619"/>
              <a:gd name="connsiteX263-10043" fmla="*/ 4810143 w 5849352"/>
              <a:gd name="connsiteY263-10044" fmla="*/ 4157133 h 5327619"/>
              <a:gd name="connsiteX264-10045" fmla="*/ 4818610 w 5849352"/>
              <a:gd name="connsiteY264-10046" fmla="*/ 4114800 h 5327619"/>
              <a:gd name="connsiteX265-10047" fmla="*/ 4844010 w 5849352"/>
              <a:gd name="connsiteY265-10048" fmla="*/ 4097867 h 5327619"/>
              <a:gd name="connsiteX266-10049" fmla="*/ 4928677 w 5849352"/>
              <a:gd name="connsiteY266-10050" fmla="*/ 4080933 h 5327619"/>
              <a:gd name="connsiteX267-10051" fmla="*/ 4954077 w 5849352"/>
              <a:gd name="connsiteY267-10052" fmla="*/ 4064000 h 5327619"/>
              <a:gd name="connsiteX268-10053" fmla="*/ 5004877 w 5849352"/>
              <a:gd name="connsiteY268-10054" fmla="*/ 4047067 h 5327619"/>
              <a:gd name="connsiteX269-10055" fmla="*/ 4996410 w 5849352"/>
              <a:gd name="connsiteY269-10056" fmla="*/ 3979333 h 5327619"/>
              <a:gd name="connsiteX270-10057" fmla="*/ 4971010 w 5849352"/>
              <a:gd name="connsiteY270-10058" fmla="*/ 3970867 h 5327619"/>
              <a:gd name="connsiteX271-10059" fmla="*/ 4937143 w 5849352"/>
              <a:gd name="connsiteY271-10060" fmla="*/ 3928533 h 5327619"/>
              <a:gd name="connsiteX272-10061" fmla="*/ 4911743 w 5849352"/>
              <a:gd name="connsiteY272-10062" fmla="*/ 3852333 h 5327619"/>
              <a:gd name="connsiteX273-10063" fmla="*/ 4903277 w 5849352"/>
              <a:gd name="connsiteY273-10064" fmla="*/ 3826933 h 5327619"/>
              <a:gd name="connsiteX274-10065" fmla="*/ 4894810 w 5849352"/>
              <a:gd name="connsiteY274-10066" fmla="*/ 3801533 h 5327619"/>
              <a:gd name="connsiteX275-10067" fmla="*/ 4877877 w 5849352"/>
              <a:gd name="connsiteY275-10068" fmla="*/ 3725333 h 5327619"/>
              <a:gd name="connsiteX276-10069" fmla="*/ 4835543 w 5849352"/>
              <a:gd name="connsiteY276-10070" fmla="*/ 3674533 h 5327619"/>
              <a:gd name="connsiteX277-10071" fmla="*/ 4810143 w 5849352"/>
              <a:gd name="connsiteY277-10072" fmla="*/ 3623733 h 5327619"/>
              <a:gd name="connsiteX278-10073" fmla="*/ 4793210 w 5849352"/>
              <a:gd name="connsiteY278-10074" fmla="*/ 3598333 h 5327619"/>
              <a:gd name="connsiteX279-10075" fmla="*/ 4776277 w 5849352"/>
              <a:gd name="connsiteY279-10076" fmla="*/ 3547533 h 5327619"/>
              <a:gd name="connsiteX280-10077" fmla="*/ 4767810 w 5849352"/>
              <a:gd name="connsiteY280-10078" fmla="*/ 3462867 h 5327619"/>
              <a:gd name="connsiteX281-10079" fmla="*/ 4750877 w 5849352"/>
              <a:gd name="connsiteY281-10080" fmla="*/ 3412067 h 5327619"/>
              <a:gd name="connsiteX282-10081" fmla="*/ 4733943 w 5849352"/>
              <a:gd name="connsiteY282-10082" fmla="*/ 3352800 h 5327619"/>
              <a:gd name="connsiteX283-10083" fmla="*/ 4708543 w 5849352"/>
              <a:gd name="connsiteY283-10084" fmla="*/ 3302000 h 5327619"/>
              <a:gd name="connsiteX284-10085" fmla="*/ 4666210 w 5849352"/>
              <a:gd name="connsiteY284-10086" fmla="*/ 3293533 h 5327619"/>
              <a:gd name="connsiteX285-10087" fmla="*/ 4573077 w 5849352"/>
              <a:gd name="connsiteY285-10088" fmla="*/ 3302000 h 5327619"/>
              <a:gd name="connsiteX286-10089" fmla="*/ 4556143 w 5849352"/>
              <a:gd name="connsiteY286-10090" fmla="*/ 3327400 h 5327619"/>
              <a:gd name="connsiteX287-10091" fmla="*/ 4530743 w 5849352"/>
              <a:gd name="connsiteY287-10092" fmla="*/ 3344333 h 5327619"/>
              <a:gd name="connsiteX288-10093" fmla="*/ 4496877 w 5849352"/>
              <a:gd name="connsiteY288-10094" fmla="*/ 3335867 h 5327619"/>
              <a:gd name="connsiteX289-10095" fmla="*/ 4488410 w 5849352"/>
              <a:gd name="connsiteY289-10096" fmla="*/ 3310467 h 5327619"/>
              <a:gd name="connsiteX290-10097" fmla="*/ 4471477 w 5849352"/>
              <a:gd name="connsiteY290-10098" fmla="*/ 3293533 h 5327619"/>
              <a:gd name="connsiteX291-10099" fmla="*/ 4463010 w 5849352"/>
              <a:gd name="connsiteY291-10100" fmla="*/ 3259667 h 5327619"/>
              <a:gd name="connsiteX292-10101" fmla="*/ 4446077 w 5849352"/>
              <a:gd name="connsiteY292-10102" fmla="*/ 3242733 h 5327619"/>
              <a:gd name="connsiteX293-10103" fmla="*/ 4369877 w 5849352"/>
              <a:gd name="connsiteY293-10104" fmla="*/ 3217333 h 5327619"/>
              <a:gd name="connsiteX294-10105" fmla="*/ 4344477 w 5849352"/>
              <a:gd name="connsiteY294-10106" fmla="*/ 3200400 h 5327619"/>
              <a:gd name="connsiteX295-10107" fmla="*/ 4336010 w 5849352"/>
              <a:gd name="connsiteY295-10108" fmla="*/ 3175000 h 5327619"/>
              <a:gd name="connsiteX296-10109" fmla="*/ 4327543 w 5849352"/>
              <a:gd name="connsiteY296-10110" fmla="*/ 3064933 h 5327619"/>
              <a:gd name="connsiteX297-10111" fmla="*/ 4285210 w 5849352"/>
              <a:gd name="connsiteY297-10112" fmla="*/ 3014133 h 5327619"/>
              <a:gd name="connsiteX298-10113" fmla="*/ 4234410 w 5849352"/>
              <a:gd name="connsiteY298-10114" fmla="*/ 2980267 h 5327619"/>
              <a:gd name="connsiteX299-10115" fmla="*/ 4082010 w 5849352"/>
              <a:gd name="connsiteY299-10116" fmla="*/ 2988733 h 5327619"/>
              <a:gd name="connsiteX300-10117" fmla="*/ 4031210 w 5849352"/>
              <a:gd name="connsiteY300-10118" fmla="*/ 3005667 h 5327619"/>
              <a:gd name="connsiteX301-10119" fmla="*/ 4048143 w 5849352"/>
              <a:gd name="connsiteY301-10120" fmla="*/ 2963333 h 5327619"/>
              <a:gd name="connsiteX302-10121" fmla="*/ 4039677 w 5849352"/>
              <a:gd name="connsiteY302-10122" fmla="*/ 2912533 h 5327619"/>
              <a:gd name="connsiteX303-10123" fmla="*/ 4014277 w 5849352"/>
              <a:gd name="connsiteY303-10124" fmla="*/ 2904067 h 5327619"/>
              <a:gd name="connsiteX304-10125" fmla="*/ 3895743 w 5849352"/>
              <a:gd name="connsiteY304-10126" fmla="*/ 2895600 h 5327619"/>
              <a:gd name="connsiteX305-10127" fmla="*/ 3878810 w 5849352"/>
              <a:gd name="connsiteY305-10128" fmla="*/ 2751667 h 5327619"/>
              <a:gd name="connsiteX306-10129" fmla="*/ 3861877 w 5849352"/>
              <a:gd name="connsiteY306-10130" fmla="*/ 2726267 h 5327619"/>
              <a:gd name="connsiteX307-10131" fmla="*/ 3828010 w 5849352"/>
              <a:gd name="connsiteY307-10132" fmla="*/ 2658533 h 5327619"/>
              <a:gd name="connsiteX308-10133" fmla="*/ 3794143 w 5849352"/>
              <a:gd name="connsiteY308-10134" fmla="*/ 2616200 h 5327619"/>
              <a:gd name="connsiteX309-10135" fmla="*/ 3641743 w 5849352"/>
              <a:gd name="connsiteY309-10136" fmla="*/ 2590800 h 5327619"/>
              <a:gd name="connsiteX310-10137" fmla="*/ 3582477 w 5849352"/>
              <a:gd name="connsiteY310-10138" fmla="*/ 2573867 h 5327619"/>
              <a:gd name="connsiteX311-10139" fmla="*/ 3531677 w 5849352"/>
              <a:gd name="connsiteY311-10140" fmla="*/ 2556933 h 5327619"/>
              <a:gd name="connsiteX312-10141" fmla="*/ 3574010 w 5849352"/>
              <a:gd name="connsiteY312-10142" fmla="*/ 2514600 h 5327619"/>
              <a:gd name="connsiteX313-10143" fmla="*/ 3548610 w 5849352"/>
              <a:gd name="connsiteY313-10144" fmla="*/ 2523067 h 5327619"/>
              <a:gd name="connsiteX314-10145" fmla="*/ 3523210 w 5849352"/>
              <a:gd name="connsiteY314-10146" fmla="*/ 2531533 h 5327619"/>
              <a:gd name="connsiteX315-10147" fmla="*/ 3548610 w 5849352"/>
              <a:gd name="connsiteY315-10148" fmla="*/ 2506133 h 5327619"/>
              <a:gd name="connsiteX316-10149" fmla="*/ 3574010 w 5849352"/>
              <a:gd name="connsiteY316-10150" fmla="*/ 2497667 h 5327619"/>
              <a:gd name="connsiteX317-10151" fmla="*/ 3582477 w 5849352"/>
              <a:gd name="connsiteY317-10152" fmla="*/ 2463800 h 5327619"/>
              <a:gd name="connsiteX318-10153" fmla="*/ 3607877 w 5849352"/>
              <a:gd name="connsiteY318-10154" fmla="*/ 2421467 h 5327619"/>
              <a:gd name="connsiteX319-10155" fmla="*/ 3607877 w 5849352"/>
              <a:gd name="connsiteY319-10156" fmla="*/ 2336800 h 5327619"/>
              <a:gd name="connsiteX320-10157" fmla="*/ 3574010 w 5849352"/>
              <a:gd name="connsiteY320-10158" fmla="*/ 2302933 h 5327619"/>
              <a:gd name="connsiteX321-10159" fmla="*/ 3523210 w 5849352"/>
              <a:gd name="connsiteY321-10160" fmla="*/ 2260600 h 5327619"/>
              <a:gd name="connsiteX322-10161" fmla="*/ 3480877 w 5849352"/>
              <a:gd name="connsiteY322-10162" fmla="*/ 2209800 h 5327619"/>
              <a:gd name="connsiteX323-10163" fmla="*/ 3455477 w 5849352"/>
              <a:gd name="connsiteY323-10164" fmla="*/ 2192867 h 5327619"/>
              <a:gd name="connsiteX324-10165" fmla="*/ 3438543 w 5849352"/>
              <a:gd name="connsiteY324-10166" fmla="*/ 2175933 h 5327619"/>
              <a:gd name="connsiteX325-10167" fmla="*/ 3413143 w 5849352"/>
              <a:gd name="connsiteY325-10168" fmla="*/ 2167467 h 5327619"/>
              <a:gd name="connsiteX326-10169" fmla="*/ 3294610 w 5849352"/>
              <a:gd name="connsiteY326-10170" fmla="*/ 2150533 h 5327619"/>
              <a:gd name="connsiteX327-10171" fmla="*/ 3243810 w 5849352"/>
              <a:gd name="connsiteY327-10172" fmla="*/ 2125133 h 5327619"/>
              <a:gd name="connsiteX328-10173" fmla="*/ 3252277 w 5849352"/>
              <a:gd name="connsiteY328-10174" fmla="*/ 2091267 h 5327619"/>
              <a:gd name="connsiteX329-10175" fmla="*/ 3218410 w 5849352"/>
              <a:gd name="connsiteY329-10176" fmla="*/ 2082800 h 5327619"/>
              <a:gd name="connsiteX330-10177" fmla="*/ 3193010 w 5849352"/>
              <a:gd name="connsiteY330-10178" fmla="*/ 2032000 h 5327619"/>
              <a:gd name="connsiteX331-10179" fmla="*/ 3176077 w 5849352"/>
              <a:gd name="connsiteY331-10180" fmla="*/ 1998133 h 5327619"/>
              <a:gd name="connsiteX332-10181" fmla="*/ 3167610 w 5849352"/>
              <a:gd name="connsiteY332-10182" fmla="*/ 1972733 h 5327619"/>
              <a:gd name="connsiteX333-10183" fmla="*/ 3142210 w 5849352"/>
              <a:gd name="connsiteY333-10184" fmla="*/ 1955800 h 5327619"/>
              <a:gd name="connsiteX334-10185" fmla="*/ 3116810 w 5849352"/>
              <a:gd name="connsiteY334-10186" fmla="*/ 1930400 h 5327619"/>
              <a:gd name="connsiteX335-10187" fmla="*/ 3082943 w 5849352"/>
              <a:gd name="connsiteY335-10188" fmla="*/ 1854200 h 5327619"/>
              <a:gd name="connsiteX336-10189" fmla="*/ 3066010 w 5849352"/>
              <a:gd name="connsiteY336-10190" fmla="*/ 1828800 h 5327619"/>
              <a:gd name="connsiteX337-10191" fmla="*/ 3057543 w 5849352"/>
              <a:gd name="connsiteY337-10192" fmla="*/ 1794933 h 5327619"/>
              <a:gd name="connsiteX338-10193" fmla="*/ 2972877 w 5849352"/>
              <a:gd name="connsiteY338-10194" fmla="*/ 1727200 h 5327619"/>
              <a:gd name="connsiteX339-10195" fmla="*/ 2947477 w 5849352"/>
              <a:gd name="connsiteY339-10196" fmla="*/ 1710267 h 5327619"/>
              <a:gd name="connsiteX340-10197" fmla="*/ 2828943 w 5849352"/>
              <a:gd name="connsiteY340-10198" fmla="*/ 1667933 h 5327619"/>
              <a:gd name="connsiteX341-10199" fmla="*/ 2803543 w 5849352"/>
              <a:gd name="connsiteY341-10200" fmla="*/ 1676400 h 5327619"/>
              <a:gd name="connsiteX342-10201" fmla="*/ 2795077 w 5849352"/>
              <a:gd name="connsiteY342-10202" fmla="*/ 1727200 h 5327619"/>
              <a:gd name="connsiteX343-10203" fmla="*/ 2786610 w 5849352"/>
              <a:gd name="connsiteY343-10204" fmla="*/ 1752600 h 5327619"/>
              <a:gd name="connsiteX344-10205" fmla="*/ 2744277 w 5849352"/>
              <a:gd name="connsiteY344-10206" fmla="*/ 1794933 h 5327619"/>
              <a:gd name="connsiteX345-10207" fmla="*/ 2718877 w 5849352"/>
              <a:gd name="connsiteY345-10208" fmla="*/ 1845733 h 5327619"/>
              <a:gd name="connsiteX346-10209" fmla="*/ 2693477 w 5849352"/>
              <a:gd name="connsiteY346-10210" fmla="*/ 1921933 h 5327619"/>
              <a:gd name="connsiteX347-10211" fmla="*/ 2685010 w 5849352"/>
              <a:gd name="connsiteY347-10212" fmla="*/ 1947333 h 5327619"/>
              <a:gd name="connsiteX348-10213" fmla="*/ 2651143 w 5849352"/>
              <a:gd name="connsiteY348-10214" fmla="*/ 1955800 h 5327619"/>
              <a:gd name="connsiteX349-10215" fmla="*/ 2591877 w 5849352"/>
              <a:gd name="connsiteY349-10216" fmla="*/ 1947333 h 5327619"/>
              <a:gd name="connsiteX350-10217" fmla="*/ 2566477 w 5849352"/>
              <a:gd name="connsiteY350-10218" fmla="*/ 1938867 h 5327619"/>
              <a:gd name="connsiteX351-10219" fmla="*/ 2549543 w 5849352"/>
              <a:gd name="connsiteY351-10220" fmla="*/ 1913467 h 5327619"/>
              <a:gd name="connsiteX352-10221" fmla="*/ 2558010 w 5849352"/>
              <a:gd name="connsiteY352-10222" fmla="*/ 1888067 h 5327619"/>
              <a:gd name="connsiteX353-10223" fmla="*/ 2532610 w 5849352"/>
              <a:gd name="connsiteY353-10224" fmla="*/ 1794933 h 5327619"/>
              <a:gd name="connsiteX354-10225" fmla="*/ 2507210 w 5849352"/>
              <a:gd name="connsiteY354-10226" fmla="*/ 1786467 h 5327619"/>
              <a:gd name="connsiteX355-10227" fmla="*/ 2498743 w 5849352"/>
              <a:gd name="connsiteY355-10228" fmla="*/ 1761067 h 5327619"/>
              <a:gd name="connsiteX356-10229" fmla="*/ 2447943 w 5849352"/>
              <a:gd name="connsiteY356-10230" fmla="*/ 1701800 h 5327619"/>
              <a:gd name="connsiteX357-10231" fmla="*/ 2431010 w 5849352"/>
              <a:gd name="connsiteY357-10232" fmla="*/ 1676400 h 5327619"/>
              <a:gd name="connsiteX358-10233" fmla="*/ 2422543 w 5849352"/>
              <a:gd name="connsiteY358-10234" fmla="*/ 1634067 h 5327619"/>
              <a:gd name="connsiteX359-10235" fmla="*/ 2414077 w 5849352"/>
              <a:gd name="connsiteY359-10236" fmla="*/ 1608667 h 5327619"/>
              <a:gd name="connsiteX360-10237" fmla="*/ 2278610 w 5849352"/>
              <a:gd name="connsiteY360-10238" fmla="*/ 1583267 h 5327619"/>
              <a:gd name="connsiteX361-10239" fmla="*/ 2287077 w 5849352"/>
              <a:gd name="connsiteY361-10240" fmla="*/ 1540933 h 5327619"/>
              <a:gd name="connsiteX362-10241" fmla="*/ 2320943 w 5849352"/>
              <a:gd name="connsiteY362-10242" fmla="*/ 1490133 h 5327619"/>
              <a:gd name="connsiteX363-10243" fmla="*/ 2304010 w 5849352"/>
              <a:gd name="connsiteY363-10244" fmla="*/ 1405467 h 5327619"/>
              <a:gd name="connsiteX364-10245" fmla="*/ 2278610 w 5849352"/>
              <a:gd name="connsiteY364-10246" fmla="*/ 1388533 h 5327619"/>
              <a:gd name="connsiteX365-10247" fmla="*/ 2253210 w 5849352"/>
              <a:gd name="connsiteY365-10248" fmla="*/ 1320800 h 5327619"/>
              <a:gd name="connsiteX366-10249" fmla="*/ 2227810 w 5849352"/>
              <a:gd name="connsiteY366-10250" fmla="*/ 1303867 h 5327619"/>
              <a:gd name="connsiteX367-10251" fmla="*/ 2210877 w 5849352"/>
              <a:gd name="connsiteY367-10252" fmla="*/ 1253067 h 5327619"/>
              <a:gd name="connsiteX368-10253" fmla="*/ 2202410 w 5849352"/>
              <a:gd name="connsiteY368-10254" fmla="*/ 1227667 h 5327619"/>
              <a:gd name="connsiteX369-10255" fmla="*/ 2193943 w 5849352"/>
              <a:gd name="connsiteY369-10256" fmla="*/ 1193800 h 5327619"/>
              <a:gd name="connsiteX370-10257" fmla="*/ 2177010 w 5849352"/>
              <a:gd name="connsiteY370-10258" fmla="*/ 1143000 h 5327619"/>
              <a:gd name="connsiteX371-10259" fmla="*/ 2168543 w 5849352"/>
              <a:gd name="connsiteY371-10260" fmla="*/ 1092200 h 5327619"/>
              <a:gd name="connsiteX372-10261" fmla="*/ 2160077 w 5849352"/>
              <a:gd name="connsiteY372-10262" fmla="*/ 1058333 h 5327619"/>
              <a:gd name="connsiteX373-10263" fmla="*/ 1321877 w 5849352"/>
              <a:gd name="connsiteY373-10264" fmla="*/ 524933 h 5327619"/>
              <a:gd name="connsiteX374-10265" fmla="*/ 653010 w 5849352"/>
              <a:gd name="connsiteY374-10266" fmla="*/ 211667 h 5327619"/>
              <a:gd name="connsiteX375-10267" fmla="*/ 9543 w 5849352"/>
              <a:gd name="connsiteY375-10268" fmla="*/ 0 h 5327619"/>
              <a:gd name="connsiteX376-10269" fmla="*/ 119610 w 5849352"/>
              <a:gd name="connsiteY376-10270" fmla="*/ 118533 h 5327619"/>
              <a:gd name="connsiteX377-10271" fmla="*/ 221210 w 5849352"/>
              <a:gd name="connsiteY377-10272" fmla="*/ 177800 h 5327619"/>
              <a:gd name="connsiteX378-10273" fmla="*/ 246610 w 5849352"/>
              <a:gd name="connsiteY378-10274" fmla="*/ 194733 h 5327619"/>
              <a:gd name="connsiteX379-10275" fmla="*/ 322810 w 5849352"/>
              <a:gd name="connsiteY379-10276" fmla="*/ 254000 h 5327619"/>
              <a:gd name="connsiteX380-10277" fmla="*/ 390543 w 5849352"/>
              <a:gd name="connsiteY380-10278" fmla="*/ 313267 h 5327619"/>
              <a:gd name="connsiteX381-10279" fmla="*/ 475210 w 5849352"/>
              <a:gd name="connsiteY381-10280" fmla="*/ 381000 h 5327619"/>
              <a:gd name="connsiteX382-10281" fmla="*/ 534477 w 5849352"/>
              <a:gd name="connsiteY382-10282" fmla="*/ 414867 h 5327619"/>
              <a:gd name="connsiteX383-10283" fmla="*/ 686877 w 5849352"/>
              <a:gd name="connsiteY383-10284" fmla="*/ 482600 h 5327619"/>
              <a:gd name="connsiteX384-10285" fmla="*/ 746143 w 5849352"/>
              <a:gd name="connsiteY384-10286" fmla="*/ 508000 h 5327619"/>
              <a:gd name="connsiteX385-10287" fmla="*/ 873143 w 5849352"/>
              <a:gd name="connsiteY385-10288" fmla="*/ 567267 h 5327619"/>
              <a:gd name="connsiteX386-10289" fmla="*/ 966277 w 5849352"/>
              <a:gd name="connsiteY386-10290" fmla="*/ 601133 h 5327619"/>
              <a:gd name="connsiteX387-10291" fmla="*/ 1017077 w 5849352"/>
              <a:gd name="connsiteY387-10292" fmla="*/ 626533 h 5327619"/>
              <a:gd name="connsiteX388-10293" fmla="*/ 1093277 w 5849352"/>
              <a:gd name="connsiteY388-10294" fmla="*/ 651933 h 5327619"/>
              <a:gd name="connsiteX389-10295" fmla="*/ 1161010 w 5849352"/>
              <a:gd name="connsiteY389-10296" fmla="*/ 677333 h 5327619"/>
              <a:gd name="connsiteX0-10297" fmla="*/ 2092343 w 5849352"/>
              <a:gd name="connsiteY0-10298" fmla="*/ 905933 h 5327619"/>
              <a:gd name="connsiteX1-10299" fmla="*/ 2109277 w 5849352"/>
              <a:gd name="connsiteY1-10300" fmla="*/ 939800 h 5327619"/>
              <a:gd name="connsiteX2-10301" fmla="*/ 2117743 w 5849352"/>
              <a:gd name="connsiteY2-10302" fmla="*/ 897467 h 5327619"/>
              <a:gd name="connsiteX3-10303" fmla="*/ 2100810 w 5849352"/>
              <a:gd name="connsiteY3-10304" fmla="*/ 880533 h 5327619"/>
              <a:gd name="connsiteX4-10305" fmla="*/ 2066943 w 5849352"/>
              <a:gd name="connsiteY4-10306" fmla="*/ 804333 h 5327619"/>
              <a:gd name="connsiteX5-10307" fmla="*/ 2058477 w 5849352"/>
              <a:gd name="connsiteY5-10308" fmla="*/ 778933 h 5327619"/>
              <a:gd name="connsiteX6-10309" fmla="*/ 1990743 w 5849352"/>
              <a:gd name="connsiteY6-10310" fmla="*/ 719667 h 5327619"/>
              <a:gd name="connsiteX7-10311" fmla="*/ 1897610 w 5849352"/>
              <a:gd name="connsiteY7-10312" fmla="*/ 694267 h 5327619"/>
              <a:gd name="connsiteX8-10313" fmla="*/ 1872210 w 5849352"/>
              <a:gd name="connsiteY8-10314" fmla="*/ 685800 h 5327619"/>
              <a:gd name="connsiteX9-10315" fmla="*/ 1846810 w 5849352"/>
              <a:gd name="connsiteY9-10316" fmla="*/ 660400 h 5327619"/>
              <a:gd name="connsiteX10-10317" fmla="*/ 1838343 w 5849352"/>
              <a:gd name="connsiteY10-10318" fmla="*/ 635000 h 5327619"/>
              <a:gd name="connsiteX11-10319" fmla="*/ 1863743 w 5849352"/>
              <a:gd name="connsiteY11-10320" fmla="*/ 499533 h 5327619"/>
              <a:gd name="connsiteX12-10321" fmla="*/ 1855277 w 5849352"/>
              <a:gd name="connsiteY12-10322" fmla="*/ 448733 h 5327619"/>
              <a:gd name="connsiteX13-10323" fmla="*/ 1812943 w 5849352"/>
              <a:gd name="connsiteY13-10324" fmla="*/ 423333 h 5327619"/>
              <a:gd name="connsiteX14-10325" fmla="*/ 1787543 w 5849352"/>
              <a:gd name="connsiteY14-10326" fmla="*/ 406400 h 5327619"/>
              <a:gd name="connsiteX15-10327" fmla="*/ 1779077 w 5849352"/>
              <a:gd name="connsiteY15-10328" fmla="*/ 304800 h 5327619"/>
              <a:gd name="connsiteX16-10329" fmla="*/ 1787543 w 5849352"/>
              <a:gd name="connsiteY16-10330" fmla="*/ 254000 h 5327619"/>
              <a:gd name="connsiteX17-10331" fmla="*/ 1931477 w 5849352"/>
              <a:gd name="connsiteY17-10332" fmla="*/ 270933 h 5327619"/>
              <a:gd name="connsiteX18-10333" fmla="*/ 1948410 w 5849352"/>
              <a:gd name="connsiteY18-10334" fmla="*/ 287867 h 5327619"/>
              <a:gd name="connsiteX19-10335" fmla="*/ 2083877 w 5849352"/>
              <a:gd name="connsiteY19-10336" fmla="*/ 262467 h 5327619"/>
              <a:gd name="connsiteX20-10337" fmla="*/ 2117743 w 5849352"/>
              <a:gd name="connsiteY20-10338" fmla="*/ 330200 h 5327619"/>
              <a:gd name="connsiteX21-10339" fmla="*/ 2143143 w 5849352"/>
              <a:gd name="connsiteY21-10340" fmla="*/ 338667 h 5327619"/>
              <a:gd name="connsiteX22-10341" fmla="*/ 2219343 w 5849352"/>
              <a:gd name="connsiteY22-10342" fmla="*/ 347133 h 5327619"/>
              <a:gd name="connsiteX23-10343" fmla="*/ 2261677 w 5849352"/>
              <a:gd name="connsiteY23-10344" fmla="*/ 381000 h 5327619"/>
              <a:gd name="connsiteX24-10345" fmla="*/ 2287077 w 5849352"/>
              <a:gd name="connsiteY24-10346" fmla="*/ 397933 h 5327619"/>
              <a:gd name="connsiteX25-10347" fmla="*/ 2447943 w 5849352"/>
              <a:gd name="connsiteY25-10348" fmla="*/ 389467 h 5327619"/>
              <a:gd name="connsiteX26-10349" fmla="*/ 2464877 w 5849352"/>
              <a:gd name="connsiteY26-10350" fmla="*/ 364067 h 5327619"/>
              <a:gd name="connsiteX27-10351" fmla="*/ 2693477 w 5849352"/>
              <a:gd name="connsiteY27-10352" fmla="*/ 381000 h 5327619"/>
              <a:gd name="connsiteX28-10353" fmla="*/ 2718877 w 5849352"/>
              <a:gd name="connsiteY28-10354" fmla="*/ 406400 h 5327619"/>
              <a:gd name="connsiteX29-10355" fmla="*/ 2803543 w 5849352"/>
              <a:gd name="connsiteY29-10356" fmla="*/ 406400 h 5327619"/>
              <a:gd name="connsiteX30-10357" fmla="*/ 2828943 w 5849352"/>
              <a:gd name="connsiteY30-10358" fmla="*/ 389467 h 5327619"/>
              <a:gd name="connsiteX31-10359" fmla="*/ 2939010 w 5849352"/>
              <a:gd name="connsiteY31-10360" fmla="*/ 372533 h 5327619"/>
              <a:gd name="connsiteX32-10361" fmla="*/ 2989810 w 5849352"/>
              <a:gd name="connsiteY32-10362" fmla="*/ 347133 h 5327619"/>
              <a:gd name="connsiteX33-10363" fmla="*/ 3040610 w 5849352"/>
              <a:gd name="connsiteY33-10364" fmla="*/ 355600 h 5327619"/>
              <a:gd name="connsiteX34-10365" fmla="*/ 3066010 w 5849352"/>
              <a:gd name="connsiteY34-10366" fmla="*/ 372533 h 5327619"/>
              <a:gd name="connsiteX35-10367" fmla="*/ 3167610 w 5849352"/>
              <a:gd name="connsiteY35-10368" fmla="*/ 372533 h 5327619"/>
              <a:gd name="connsiteX36-10369" fmla="*/ 3176077 w 5849352"/>
              <a:gd name="connsiteY36-10370" fmla="*/ 397933 h 5327619"/>
              <a:gd name="connsiteX37-10371" fmla="*/ 3167610 w 5849352"/>
              <a:gd name="connsiteY37-10372" fmla="*/ 431800 h 5327619"/>
              <a:gd name="connsiteX38-10373" fmla="*/ 3116810 w 5849352"/>
              <a:gd name="connsiteY38-10374" fmla="*/ 457200 h 5327619"/>
              <a:gd name="connsiteX39-10375" fmla="*/ 3091410 w 5849352"/>
              <a:gd name="connsiteY39-10376" fmla="*/ 474133 h 5327619"/>
              <a:gd name="connsiteX40-10377" fmla="*/ 3082943 w 5849352"/>
              <a:gd name="connsiteY40-10378" fmla="*/ 499533 h 5327619"/>
              <a:gd name="connsiteX41-10379" fmla="*/ 3091410 w 5849352"/>
              <a:gd name="connsiteY41-10380" fmla="*/ 711200 h 5327619"/>
              <a:gd name="connsiteX42-10381" fmla="*/ 3108343 w 5849352"/>
              <a:gd name="connsiteY42-10382" fmla="*/ 762000 h 5327619"/>
              <a:gd name="connsiteX43-10383" fmla="*/ 3116810 w 5849352"/>
              <a:gd name="connsiteY43-10384" fmla="*/ 787400 h 5327619"/>
              <a:gd name="connsiteX44-10385" fmla="*/ 3133743 w 5849352"/>
              <a:gd name="connsiteY44-10386" fmla="*/ 812800 h 5327619"/>
              <a:gd name="connsiteX45-10387" fmla="*/ 3142210 w 5849352"/>
              <a:gd name="connsiteY45-10388" fmla="*/ 838200 h 5327619"/>
              <a:gd name="connsiteX46-10389" fmla="*/ 3193010 w 5849352"/>
              <a:gd name="connsiteY46-10390" fmla="*/ 889000 h 5327619"/>
              <a:gd name="connsiteX47-10391" fmla="*/ 3218410 w 5849352"/>
              <a:gd name="connsiteY47-10392" fmla="*/ 914400 h 5327619"/>
              <a:gd name="connsiteX48-10393" fmla="*/ 3252277 w 5849352"/>
              <a:gd name="connsiteY48-10394" fmla="*/ 922867 h 5327619"/>
              <a:gd name="connsiteX49-10395" fmla="*/ 3277677 w 5849352"/>
              <a:gd name="connsiteY49-10396" fmla="*/ 948267 h 5327619"/>
              <a:gd name="connsiteX50-10397" fmla="*/ 3328477 w 5849352"/>
              <a:gd name="connsiteY50-10398" fmla="*/ 982133 h 5327619"/>
              <a:gd name="connsiteX51-10399" fmla="*/ 3370810 w 5849352"/>
              <a:gd name="connsiteY51-10400" fmla="*/ 1024467 h 5327619"/>
              <a:gd name="connsiteX52-10401" fmla="*/ 3430077 w 5849352"/>
              <a:gd name="connsiteY52-10402" fmla="*/ 1075267 h 5327619"/>
              <a:gd name="connsiteX53-10403" fmla="*/ 3480877 w 5849352"/>
              <a:gd name="connsiteY53-10404" fmla="*/ 1109133 h 5327619"/>
              <a:gd name="connsiteX54-10405" fmla="*/ 3548610 w 5849352"/>
              <a:gd name="connsiteY54-10406" fmla="*/ 1159933 h 5327619"/>
              <a:gd name="connsiteX55-10407" fmla="*/ 3574010 w 5849352"/>
              <a:gd name="connsiteY55-10408" fmla="*/ 1168400 h 5327619"/>
              <a:gd name="connsiteX56-10409" fmla="*/ 3599410 w 5849352"/>
              <a:gd name="connsiteY56-10410" fmla="*/ 1185333 h 5327619"/>
              <a:gd name="connsiteX57-10411" fmla="*/ 3667143 w 5849352"/>
              <a:gd name="connsiteY57-10412" fmla="*/ 1202267 h 5327619"/>
              <a:gd name="connsiteX58-10413" fmla="*/ 3692543 w 5849352"/>
              <a:gd name="connsiteY58-10414" fmla="*/ 1219200 h 5327619"/>
              <a:gd name="connsiteX59-10415" fmla="*/ 3709477 w 5849352"/>
              <a:gd name="connsiteY59-10416" fmla="*/ 1270000 h 5327619"/>
              <a:gd name="connsiteX60-10417" fmla="*/ 3726410 w 5849352"/>
              <a:gd name="connsiteY60-10418" fmla="*/ 1295400 h 5327619"/>
              <a:gd name="connsiteX61-10419" fmla="*/ 3743343 w 5849352"/>
              <a:gd name="connsiteY61-10420" fmla="*/ 1354667 h 5327619"/>
              <a:gd name="connsiteX62-10421" fmla="*/ 3760277 w 5849352"/>
              <a:gd name="connsiteY62-10422" fmla="*/ 1405467 h 5327619"/>
              <a:gd name="connsiteX63-10423" fmla="*/ 3768743 w 5849352"/>
              <a:gd name="connsiteY63-10424" fmla="*/ 1447800 h 5327619"/>
              <a:gd name="connsiteX64-10425" fmla="*/ 3777210 w 5849352"/>
              <a:gd name="connsiteY64-10426" fmla="*/ 1473200 h 5327619"/>
              <a:gd name="connsiteX65-10427" fmla="*/ 3785677 w 5849352"/>
              <a:gd name="connsiteY65-10428" fmla="*/ 1507067 h 5327619"/>
              <a:gd name="connsiteX66-10429" fmla="*/ 3811077 w 5849352"/>
              <a:gd name="connsiteY66-10430" fmla="*/ 1583267 h 5327619"/>
              <a:gd name="connsiteX67-10431" fmla="*/ 3819543 w 5849352"/>
              <a:gd name="connsiteY67-10432" fmla="*/ 1608667 h 5327619"/>
              <a:gd name="connsiteX68-10433" fmla="*/ 3828010 w 5849352"/>
              <a:gd name="connsiteY68-10434" fmla="*/ 1659467 h 5327619"/>
              <a:gd name="connsiteX69-10435" fmla="*/ 3861877 w 5849352"/>
              <a:gd name="connsiteY69-10436" fmla="*/ 1701800 h 5327619"/>
              <a:gd name="connsiteX70-10437" fmla="*/ 3878810 w 5849352"/>
              <a:gd name="connsiteY70-10438" fmla="*/ 1752600 h 5327619"/>
              <a:gd name="connsiteX71-10439" fmla="*/ 3887277 w 5849352"/>
              <a:gd name="connsiteY71-10440" fmla="*/ 1786467 h 5327619"/>
              <a:gd name="connsiteX72-10441" fmla="*/ 3904210 w 5849352"/>
              <a:gd name="connsiteY72-10442" fmla="*/ 1811867 h 5327619"/>
              <a:gd name="connsiteX73-10443" fmla="*/ 3912677 w 5849352"/>
              <a:gd name="connsiteY73-10444" fmla="*/ 1837267 h 5327619"/>
              <a:gd name="connsiteX74-10445" fmla="*/ 3946543 w 5849352"/>
              <a:gd name="connsiteY74-10446" fmla="*/ 1888067 h 5327619"/>
              <a:gd name="connsiteX75-10447" fmla="*/ 3963477 w 5849352"/>
              <a:gd name="connsiteY75-10448" fmla="*/ 1913467 h 5327619"/>
              <a:gd name="connsiteX76-10449" fmla="*/ 3988877 w 5849352"/>
              <a:gd name="connsiteY76-10450" fmla="*/ 1930400 h 5327619"/>
              <a:gd name="connsiteX77-10451" fmla="*/ 4014277 w 5849352"/>
              <a:gd name="connsiteY77-10452" fmla="*/ 1955800 h 5327619"/>
              <a:gd name="connsiteX78-10453" fmla="*/ 4065077 w 5849352"/>
              <a:gd name="connsiteY78-10454" fmla="*/ 1981200 h 5327619"/>
              <a:gd name="connsiteX79-10455" fmla="*/ 4090477 w 5849352"/>
              <a:gd name="connsiteY79-10456" fmla="*/ 1964267 h 5327619"/>
              <a:gd name="connsiteX80-10457" fmla="*/ 4115877 w 5849352"/>
              <a:gd name="connsiteY80-10458" fmla="*/ 1972733 h 5327619"/>
              <a:gd name="connsiteX81-10459" fmla="*/ 4166677 w 5849352"/>
              <a:gd name="connsiteY81-10460" fmla="*/ 2015067 h 5327619"/>
              <a:gd name="connsiteX82-10461" fmla="*/ 4175143 w 5849352"/>
              <a:gd name="connsiteY82-10462" fmla="*/ 2048933 h 5327619"/>
              <a:gd name="connsiteX83-10463" fmla="*/ 4217477 w 5849352"/>
              <a:gd name="connsiteY83-10464" fmla="*/ 2091267 h 5327619"/>
              <a:gd name="connsiteX84-10465" fmla="*/ 4242877 w 5849352"/>
              <a:gd name="connsiteY84-10466" fmla="*/ 2116667 h 5327619"/>
              <a:gd name="connsiteX85-10467" fmla="*/ 4344477 w 5849352"/>
              <a:gd name="connsiteY85-10468" fmla="*/ 2133600 h 5327619"/>
              <a:gd name="connsiteX86-10469" fmla="*/ 4369877 w 5849352"/>
              <a:gd name="connsiteY86-10470" fmla="*/ 2159000 h 5327619"/>
              <a:gd name="connsiteX87-10471" fmla="*/ 4395277 w 5849352"/>
              <a:gd name="connsiteY87-10472" fmla="*/ 2167467 h 5327619"/>
              <a:gd name="connsiteX88-10473" fmla="*/ 4522277 w 5849352"/>
              <a:gd name="connsiteY88-10474" fmla="*/ 2184400 h 5327619"/>
              <a:gd name="connsiteX89-10475" fmla="*/ 4547677 w 5849352"/>
              <a:gd name="connsiteY89-10476" fmla="*/ 2209800 h 5327619"/>
              <a:gd name="connsiteX90-10477" fmla="*/ 4615410 w 5849352"/>
              <a:gd name="connsiteY90-10478" fmla="*/ 2226733 h 5327619"/>
              <a:gd name="connsiteX91-10479" fmla="*/ 4683143 w 5849352"/>
              <a:gd name="connsiteY91-10480" fmla="*/ 2218267 h 5327619"/>
              <a:gd name="connsiteX92-10481" fmla="*/ 4784743 w 5849352"/>
              <a:gd name="connsiteY92-10482" fmla="*/ 2209800 h 5327619"/>
              <a:gd name="connsiteX93-10483" fmla="*/ 4818610 w 5849352"/>
              <a:gd name="connsiteY93-10484" fmla="*/ 2192867 h 5327619"/>
              <a:gd name="connsiteX94-10485" fmla="*/ 4844010 w 5849352"/>
              <a:gd name="connsiteY94-10486" fmla="*/ 2201333 h 5327619"/>
              <a:gd name="connsiteX95-10487" fmla="*/ 4894810 w 5849352"/>
              <a:gd name="connsiteY95-10488" fmla="*/ 2260600 h 5327619"/>
              <a:gd name="connsiteX96-10489" fmla="*/ 4877877 w 5849352"/>
              <a:gd name="connsiteY96-10490" fmla="*/ 2286000 h 5327619"/>
              <a:gd name="connsiteX97-10491" fmla="*/ 4852477 w 5849352"/>
              <a:gd name="connsiteY97-10492" fmla="*/ 2294467 h 5327619"/>
              <a:gd name="connsiteX98-10493" fmla="*/ 4835543 w 5849352"/>
              <a:gd name="connsiteY98-10494" fmla="*/ 2311400 h 5327619"/>
              <a:gd name="connsiteX99-10495" fmla="*/ 4793210 w 5849352"/>
              <a:gd name="connsiteY99-10496" fmla="*/ 2387600 h 5327619"/>
              <a:gd name="connsiteX100-10497" fmla="*/ 4767810 w 5849352"/>
              <a:gd name="connsiteY100-10498" fmla="*/ 2404533 h 5327619"/>
              <a:gd name="connsiteX101-10499" fmla="*/ 4784743 w 5849352"/>
              <a:gd name="connsiteY101-10500" fmla="*/ 2429933 h 5327619"/>
              <a:gd name="connsiteX102-10501" fmla="*/ 4810143 w 5849352"/>
              <a:gd name="connsiteY102-10502" fmla="*/ 2438400 h 5327619"/>
              <a:gd name="connsiteX103-10503" fmla="*/ 4835543 w 5849352"/>
              <a:gd name="connsiteY103-10504" fmla="*/ 2455333 h 5327619"/>
              <a:gd name="connsiteX104-10505" fmla="*/ 4852477 w 5849352"/>
              <a:gd name="connsiteY104-10506" fmla="*/ 2472267 h 5327619"/>
              <a:gd name="connsiteX105-10507" fmla="*/ 4903277 w 5849352"/>
              <a:gd name="connsiteY105-10508" fmla="*/ 2489200 h 5327619"/>
              <a:gd name="connsiteX106-10509" fmla="*/ 4928677 w 5849352"/>
              <a:gd name="connsiteY106-10510" fmla="*/ 2497667 h 5327619"/>
              <a:gd name="connsiteX107-10511" fmla="*/ 4979477 w 5849352"/>
              <a:gd name="connsiteY107-10512" fmla="*/ 2523067 h 5327619"/>
              <a:gd name="connsiteX108-10513" fmla="*/ 5030277 w 5849352"/>
              <a:gd name="connsiteY108-10514" fmla="*/ 2548467 h 5327619"/>
              <a:gd name="connsiteX109-10515" fmla="*/ 5055677 w 5849352"/>
              <a:gd name="connsiteY109-10516" fmla="*/ 2573867 h 5327619"/>
              <a:gd name="connsiteX110-10517" fmla="*/ 5182677 w 5849352"/>
              <a:gd name="connsiteY110-10518" fmla="*/ 2599267 h 5327619"/>
              <a:gd name="connsiteX111-10519" fmla="*/ 5241943 w 5849352"/>
              <a:gd name="connsiteY111-10520" fmla="*/ 2616200 h 5327619"/>
              <a:gd name="connsiteX112-10521" fmla="*/ 5267343 w 5849352"/>
              <a:gd name="connsiteY112-10522" fmla="*/ 2624667 h 5327619"/>
              <a:gd name="connsiteX113-10523" fmla="*/ 5284277 w 5849352"/>
              <a:gd name="connsiteY113-10524" fmla="*/ 2641600 h 5327619"/>
              <a:gd name="connsiteX114-10525" fmla="*/ 5360477 w 5849352"/>
              <a:gd name="connsiteY114-10526" fmla="*/ 2683933 h 5327619"/>
              <a:gd name="connsiteX115-10527" fmla="*/ 5428210 w 5849352"/>
              <a:gd name="connsiteY115-10528" fmla="*/ 2692400 h 5327619"/>
              <a:gd name="connsiteX116-10529" fmla="*/ 5453610 w 5849352"/>
              <a:gd name="connsiteY116-10530" fmla="*/ 2717800 h 5327619"/>
              <a:gd name="connsiteX117-10531" fmla="*/ 5470543 w 5849352"/>
              <a:gd name="connsiteY117-10532" fmla="*/ 2743200 h 5327619"/>
              <a:gd name="connsiteX118-10533" fmla="*/ 5495943 w 5849352"/>
              <a:gd name="connsiteY118-10534" fmla="*/ 2760133 h 5327619"/>
              <a:gd name="connsiteX119-10535" fmla="*/ 5538277 w 5849352"/>
              <a:gd name="connsiteY119-10536" fmla="*/ 2802467 h 5327619"/>
              <a:gd name="connsiteX120-10537" fmla="*/ 5572143 w 5849352"/>
              <a:gd name="connsiteY120-10538" fmla="*/ 2810933 h 5327619"/>
              <a:gd name="connsiteX121-10539" fmla="*/ 5597543 w 5849352"/>
              <a:gd name="connsiteY121-10540" fmla="*/ 2827867 h 5327619"/>
              <a:gd name="connsiteX122-10541" fmla="*/ 5699143 w 5849352"/>
              <a:gd name="connsiteY122-10542" fmla="*/ 2844800 h 5327619"/>
              <a:gd name="connsiteX123-10543" fmla="*/ 5775343 w 5849352"/>
              <a:gd name="connsiteY123-10544" fmla="*/ 2904067 h 5327619"/>
              <a:gd name="connsiteX124-10545" fmla="*/ 5834610 w 5849352"/>
              <a:gd name="connsiteY124-10546" fmla="*/ 2921000 h 5327619"/>
              <a:gd name="connsiteX125-10547" fmla="*/ 5834610 w 5849352"/>
              <a:gd name="connsiteY125-10548" fmla="*/ 3115733 h 5327619"/>
              <a:gd name="connsiteX126-10549" fmla="*/ 5800743 w 5849352"/>
              <a:gd name="connsiteY126-10550" fmla="*/ 3200400 h 5327619"/>
              <a:gd name="connsiteX127-10551" fmla="*/ 5809210 w 5849352"/>
              <a:gd name="connsiteY127-10552" fmla="*/ 3285067 h 5327619"/>
              <a:gd name="connsiteX128-10553" fmla="*/ 5783810 w 5849352"/>
              <a:gd name="connsiteY128-10554" fmla="*/ 3276600 h 5327619"/>
              <a:gd name="connsiteX129-10555" fmla="*/ 5775343 w 5849352"/>
              <a:gd name="connsiteY129-10556" fmla="*/ 3251200 h 5327619"/>
              <a:gd name="connsiteX130-10557" fmla="*/ 5758410 w 5849352"/>
              <a:gd name="connsiteY130-10558" fmla="*/ 3225800 h 5327619"/>
              <a:gd name="connsiteX131-10559" fmla="*/ 5733010 w 5849352"/>
              <a:gd name="connsiteY131-10560" fmla="*/ 3175000 h 5327619"/>
              <a:gd name="connsiteX132-10561" fmla="*/ 5682210 w 5849352"/>
              <a:gd name="connsiteY132-10562" fmla="*/ 3149600 h 5327619"/>
              <a:gd name="connsiteX133-10563" fmla="*/ 5656810 w 5849352"/>
              <a:gd name="connsiteY133-10564" fmla="*/ 3132667 h 5327619"/>
              <a:gd name="connsiteX134-10565" fmla="*/ 5606010 w 5849352"/>
              <a:gd name="connsiteY134-10566" fmla="*/ 3115733 h 5327619"/>
              <a:gd name="connsiteX135-10567" fmla="*/ 5445143 w 5849352"/>
              <a:gd name="connsiteY135-10568" fmla="*/ 3098800 h 5327619"/>
              <a:gd name="connsiteX136-10569" fmla="*/ 5419743 w 5849352"/>
              <a:gd name="connsiteY136-10570" fmla="*/ 3073400 h 5327619"/>
              <a:gd name="connsiteX137-10571" fmla="*/ 5394343 w 5849352"/>
              <a:gd name="connsiteY137-10572" fmla="*/ 3056467 h 5327619"/>
              <a:gd name="connsiteX138-10573" fmla="*/ 5377410 w 5849352"/>
              <a:gd name="connsiteY138-10574" fmla="*/ 3031067 h 5327619"/>
              <a:gd name="connsiteX139-10575" fmla="*/ 5360477 w 5849352"/>
              <a:gd name="connsiteY139-10576" fmla="*/ 3014133 h 5327619"/>
              <a:gd name="connsiteX140-10577" fmla="*/ 5233477 w 5849352"/>
              <a:gd name="connsiteY140-10578" fmla="*/ 3022600 h 5327619"/>
              <a:gd name="connsiteX141-10579" fmla="*/ 5216543 w 5849352"/>
              <a:gd name="connsiteY141-10580" fmla="*/ 3039533 h 5327619"/>
              <a:gd name="connsiteX142-10581" fmla="*/ 5182677 w 5849352"/>
              <a:gd name="connsiteY142-10582" fmla="*/ 3107267 h 5327619"/>
              <a:gd name="connsiteX143-10583" fmla="*/ 5157277 w 5849352"/>
              <a:gd name="connsiteY143-10584" fmla="*/ 3158067 h 5327619"/>
              <a:gd name="connsiteX144-10585" fmla="*/ 5140343 w 5849352"/>
              <a:gd name="connsiteY144-10586" fmla="*/ 3225800 h 5327619"/>
              <a:gd name="connsiteX145-10587" fmla="*/ 5123410 w 5849352"/>
              <a:gd name="connsiteY145-10588" fmla="*/ 3251200 h 5327619"/>
              <a:gd name="connsiteX146-10589" fmla="*/ 5114943 w 5849352"/>
              <a:gd name="connsiteY146-10590" fmla="*/ 3285067 h 5327619"/>
              <a:gd name="connsiteX147-10591" fmla="*/ 5131877 w 5849352"/>
              <a:gd name="connsiteY147-10592" fmla="*/ 3352800 h 5327619"/>
              <a:gd name="connsiteX148-10593" fmla="*/ 5123410 w 5849352"/>
              <a:gd name="connsiteY148-10594" fmla="*/ 3395133 h 5327619"/>
              <a:gd name="connsiteX149-10595" fmla="*/ 5089543 w 5849352"/>
              <a:gd name="connsiteY149-10596" fmla="*/ 3437467 h 5327619"/>
              <a:gd name="connsiteX150-10597" fmla="*/ 5098010 w 5849352"/>
              <a:gd name="connsiteY150-10598" fmla="*/ 3496733 h 5327619"/>
              <a:gd name="connsiteX151-10599" fmla="*/ 5157277 w 5849352"/>
              <a:gd name="connsiteY151-10600" fmla="*/ 3539067 h 5327619"/>
              <a:gd name="connsiteX152-10601" fmla="*/ 5199610 w 5849352"/>
              <a:gd name="connsiteY152-10602" fmla="*/ 3547533 h 5327619"/>
              <a:gd name="connsiteX153-10603" fmla="*/ 5241943 w 5849352"/>
              <a:gd name="connsiteY153-10604" fmla="*/ 3581400 h 5327619"/>
              <a:gd name="connsiteX154-10605" fmla="*/ 5267343 w 5849352"/>
              <a:gd name="connsiteY154-10606" fmla="*/ 3572933 h 5327619"/>
              <a:gd name="connsiteX155-10607" fmla="*/ 5318143 w 5849352"/>
              <a:gd name="connsiteY155-10608" fmla="*/ 3564467 h 5327619"/>
              <a:gd name="connsiteX156-10609" fmla="*/ 5368943 w 5849352"/>
              <a:gd name="connsiteY156-10610" fmla="*/ 3598333 h 5327619"/>
              <a:gd name="connsiteX157-10611" fmla="*/ 5411277 w 5849352"/>
              <a:gd name="connsiteY157-10612" fmla="*/ 3666067 h 5327619"/>
              <a:gd name="connsiteX158-10613" fmla="*/ 5428210 w 5849352"/>
              <a:gd name="connsiteY158-10614" fmla="*/ 3835400 h 5327619"/>
              <a:gd name="connsiteX159-10615" fmla="*/ 5436677 w 5849352"/>
              <a:gd name="connsiteY159-10616" fmla="*/ 3860800 h 5327619"/>
              <a:gd name="connsiteX160-10617" fmla="*/ 5301210 w 5849352"/>
              <a:gd name="connsiteY160-10618" fmla="*/ 3920067 h 5327619"/>
              <a:gd name="connsiteX161-10619" fmla="*/ 5275810 w 5849352"/>
              <a:gd name="connsiteY161-10620" fmla="*/ 3937000 h 5327619"/>
              <a:gd name="connsiteX162-10621" fmla="*/ 5216543 w 5849352"/>
              <a:gd name="connsiteY162-10622" fmla="*/ 3970867 h 5327619"/>
              <a:gd name="connsiteX163-10623" fmla="*/ 5199610 w 5849352"/>
              <a:gd name="connsiteY163-10624" fmla="*/ 3996267 h 5327619"/>
              <a:gd name="connsiteX164-10625" fmla="*/ 5174210 w 5849352"/>
              <a:gd name="connsiteY164-10626" fmla="*/ 4021667 h 5327619"/>
              <a:gd name="connsiteX165-10627" fmla="*/ 5165743 w 5849352"/>
              <a:gd name="connsiteY165-10628" fmla="*/ 4047067 h 5327619"/>
              <a:gd name="connsiteX166-10629" fmla="*/ 5157277 w 5849352"/>
              <a:gd name="connsiteY166-10630" fmla="*/ 4241800 h 5327619"/>
              <a:gd name="connsiteX167-10631" fmla="*/ 5106477 w 5849352"/>
              <a:gd name="connsiteY167-10632" fmla="*/ 4275667 h 5327619"/>
              <a:gd name="connsiteX168-10633" fmla="*/ 5089543 w 5849352"/>
              <a:gd name="connsiteY168-10634" fmla="*/ 4292600 h 5327619"/>
              <a:gd name="connsiteX169-10635" fmla="*/ 5123410 w 5849352"/>
              <a:gd name="connsiteY169-10636" fmla="*/ 4301067 h 5327619"/>
              <a:gd name="connsiteX170-10637" fmla="*/ 5089543 w 5849352"/>
              <a:gd name="connsiteY170-10638" fmla="*/ 4351867 h 5327619"/>
              <a:gd name="connsiteX171-10639" fmla="*/ 5038743 w 5849352"/>
              <a:gd name="connsiteY171-10640" fmla="*/ 4385733 h 5327619"/>
              <a:gd name="connsiteX172-10641" fmla="*/ 5021810 w 5849352"/>
              <a:gd name="connsiteY172-10642" fmla="*/ 4411133 h 5327619"/>
              <a:gd name="connsiteX173-10643" fmla="*/ 5004877 w 5849352"/>
              <a:gd name="connsiteY173-10644" fmla="*/ 4428067 h 5327619"/>
              <a:gd name="connsiteX174-10645" fmla="*/ 4987943 w 5849352"/>
              <a:gd name="connsiteY174-10646" fmla="*/ 4478867 h 5327619"/>
              <a:gd name="connsiteX175-10647" fmla="*/ 4971010 w 5849352"/>
              <a:gd name="connsiteY175-10648" fmla="*/ 4504267 h 5327619"/>
              <a:gd name="connsiteX176-10649" fmla="*/ 4962543 w 5849352"/>
              <a:gd name="connsiteY176-10650" fmla="*/ 4529667 h 5327619"/>
              <a:gd name="connsiteX177-10651" fmla="*/ 4928677 w 5849352"/>
              <a:gd name="connsiteY177-10652" fmla="*/ 4538133 h 5327619"/>
              <a:gd name="connsiteX178-10653" fmla="*/ 4860943 w 5849352"/>
              <a:gd name="connsiteY178-10654" fmla="*/ 4563533 h 5327619"/>
              <a:gd name="connsiteX179-10655" fmla="*/ 4784743 w 5849352"/>
              <a:gd name="connsiteY179-10656" fmla="*/ 4555067 h 5327619"/>
              <a:gd name="connsiteX180-10657" fmla="*/ 4767810 w 5849352"/>
              <a:gd name="connsiteY180-10658" fmla="*/ 4538133 h 5327619"/>
              <a:gd name="connsiteX181-10659" fmla="*/ 4750877 w 5849352"/>
              <a:gd name="connsiteY181-10660" fmla="*/ 4487333 h 5327619"/>
              <a:gd name="connsiteX182-10661" fmla="*/ 4733943 w 5849352"/>
              <a:gd name="connsiteY182-10662" fmla="*/ 4419600 h 5327619"/>
              <a:gd name="connsiteX183-10663" fmla="*/ 4683143 w 5849352"/>
              <a:gd name="connsiteY183-10664" fmla="*/ 4453467 h 5327619"/>
              <a:gd name="connsiteX184-10665" fmla="*/ 4632343 w 5849352"/>
              <a:gd name="connsiteY184-10666" fmla="*/ 4504267 h 5327619"/>
              <a:gd name="connsiteX185-10667" fmla="*/ 4615410 w 5849352"/>
              <a:gd name="connsiteY185-10668" fmla="*/ 4555067 h 5327619"/>
              <a:gd name="connsiteX186-10669" fmla="*/ 4581543 w 5849352"/>
              <a:gd name="connsiteY186-10670" fmla="*/ 4605867 h 5327619"/>
              <a:gd name="connsiteX187-10671" fmla="*/ 4564610 w 5849352"/>
              <a:gd name="connsiteY187-10672" fmla="*/ 4631267 h 5327619"/>
              <a:gd name="connsiteX188-10673" fmla="*/ 4547677 w 5849352"/>
              <a:gd name="connsiteY188-10674" fmla="*/ 4682067 h 5327619"/>
              <a:gd name="connsiteX189-10675" fmla="*/ 4505343 w 5849352"/>
              <a:gd name="connsiteY189-10676" fmla="*/ 4758267 h 5327619"/>
              <a:gd name="connsiteX190-10677" fmla="*/ 4513810 w 5849352"/>
              <a:gd name="connsiteY190-10678" fmla="*/ 4817533 h 5327619"/>
              <a:gd name="connsiteX191-10679" fmla="*/ 4522277 w 5849352"/>
              <a:gd name="connsiteY191-10680" fmla="*/ 4893733 h 5327619"/>
              <a:gd name="connsiteX192-10681" fmla="*/ 4556143 w 5849352"/>
              <a:gd name="connsiteY192-10682" fmla="*/ 4961467 h 5327619"/>
              <a:gd name="connsiteX193-10683" fmla="*/ 4598477 w 5849352"/>
              <a:gd name="connsiteY193-10684" fmla="*/ 4969933 h 5327619"/>
              <a:gd name="connsiteX194-10685" fmla="*/ 4573077 w 5849352"/>
              <a:gd name="connsiteY194-10686" fmla="*/ 5020733 h 5327619"/>
              <a:gd name="connsiteX195-10687" fmla="*/ 4581543 w 5849352"/>
              <a:gd name="connsiteY195-10688" fmla="*/ 5046133 h 5327619"/>
              <a:gd name="connsiteX196-10689" fmla="*/ 4623877 w 5849352"/>
              <a:gd name="connsiteY196-10690" fmla="*/ 5088467 h 5327619"/>
              <a:gd name="connsiteX197-10691" fmla="*/ 4564610 w 5849352"/>
              <a:gd name="connsiteY197-10692" fmla="*/ 5130800 h 5327619"/>
              <a:gd name="connsiteX198-10693" fmla="*/ 4539210 w 5849352"/>
              <a:gd name="connsiteY198-10694" fmla="*/ 5139267 h 5327619"/>
              <a:gd name="connsiteX199-10695" fmla="*/ 4547677 w 5849352"/>
              <a:gd name="connsiteY199-10696" fmla="*/ 5291667 h 5327619"/>
              <a:gd name="connsiteX200-10697" fmla="*/ 4539210 w 5849352"/>
              <a:gd name="connsiteY200-10698" fmla="*/ 5325533 h 5327619"/>
              <a:gd name="connsiteX201-10699" fmla="*/ 4479943 w 5849352"/>
              <a:gd name="connsiteY201-10700" fmla="*/ 5317067 h 5327619"/>
              <a:gd name="connsiteX202-10701" fmla="*/ 4420677 w 5849352"/>
              <a:gd name="connsiteY202-10702" fmla="*/ 5300133 h 5327619"/>
              <a:gd name="connsiteX203-10703" fmla="*/ 4352943 w 5849352"/>
              <a:gd name="connsiteY203-10704" fmla="*/ 5291667 h 5327619"/>
              <a:gd name="connsiteX204-10705" fmla="*/ 4268277 w 5849352"/>
              <a:gd name="connsiteY204-10706" fmla="*/ 5266267 h 5327619"/>
              <a:gd name="connsiteX205-10707" fmla="*/ 4234410 w 5849352"/>
              <a:gd name="connsiteY205-10708" fmla="*/ 5257800 h 5327619"/>
              <a:gd name="connsiteX206-10709" fmla="*/ 4217477 w 5849352"/>
              <a:gd name="connsiteY206-10710" fmla="*/ 5232400 h 5327619"/>
              <a:gd name="connsiteX207-10711" fmla="*/ 4175143 w 5849352"/>
              <a:gd name="connsiteY207-10712" fmla="*/ 5198533 h 5327619"/>
              <a:gd name="connsiteX208-10713" fmla="*/ 4158210 w 5849352"/>
              <a:gd name="connsiteY208-10714" fmla="*/ 5173133 h 5327619"/>
              <a:gd name="connsiteX209-10715" fmla="*/ 4082010 w 5849352"/>
              <a:gd name="connsiteY209-10716" fmla="*/ 5105400 h 5327619"/>
              <a:gd name="connsiteX210-10717" fmla="*/ 4031210 w 5849352"/>
              <a:gd name="connsiteY210-10718" fmla="*/ 5088467 h 5327619"/>
              <a:gd name="connsiteX211-10719" fmla="*/ 3980410 w 5849352"/>
              <a:gd name="connsiteY211-10720" fmla="*/ 5071533 h 5327619"/>
              <a:gd name="connsiteX212-10721" fmla="*/ 3955010 w 5849352"/>
              <a:gd name="connsiteY212-10722" fmla="*/ 5063067 h 5327619"/>
              <a:gd name="connsiteX213-10723" fmla="*/ 3921143 w 5849352"/>
              <a:gd name="connsiteY213-10724" fmla="*/ 5054600 h 5327619"/>
              <a:gd name="connsiteX214-10725" fmla="*/ 3861877 w 5849352"/>
              <a:gd name="connsiteY214-10726" fmla="*/ 5037667 h 5327619"/>
              <a:gd name="connsiteX215-10727" fmla="*/ 3785677 w 5849352"/>
              <a:gd name="connsiteY215-10728" fmla="*/ 4978400 h 5327619"/>
              <a:gd name="connsiteX216-10729" fmla="*/ 3751810 w 5849352"/>
              <a:gd name="connsiteY216-10730" fmla="*/ 4969933 h 5327619"/>
              <a:gd name="connsiteX217-10731" fmla="*/ 3701010 w 5849352"/>
              <a:gd name="connsiteY217-10732" fmla="*/ 4953000 h 5327619"/>
              <a:gd name="connsiteX218-10733" fmla="*/ 3667143 w 5849352"/>
              <a:gd name="connsiteY218-10734" fmla="*/ 4927600 h 5327619"/>
              <a:gd name="connsiteX219-10735" fmla="*/ 3633277 w 5849352"/>
              <a:gd name="connsiteY219-10736" fmla="*/ 4919133 h 5327619"/>
              <a:gd name="connsiteX220-10737" fmla="*/ 3565543 w 5849352"/>
              <a:gd name="connsiteY220-10738" fmla="*/ 4868333 h 5327619"/>
              <a:gd name="connsiteX221-10739" fmla="*/ 3506277 w 5849352"/>
              <a:gd name="connsiteY221-10740" fmla="*/ 4859867 h 5327619"/>
              <a:gd name="connsiteX222-10741" fmla="*/ 3480877 w 5849352"/>
              <a:gd name="connsiteY222-10742" fmla="*/ 4851400 h 5327619"/>
              <a:gd name="connsiteX223-10743" fmla="*/ 3463943 w 5849352"/>
              <a:gd name="connsiteY223-10744" fmla="*/ 4834467 h 5327619"/>
              <a:gd name="connsiteX224-10745" fmla="*/ 3404677 w 5849352"/>
              <a:gd name="connsiteY224-10746" fmla="*/ 4800600 h 5327619"/>
              <a:gd name="connsiteX225-10747" fmla="*/ 3362343 w 5849352"/>
              <a:gd name="connsiteY225-10748" fmla="*/ 4792133 h 5327619"/>
              <a:gd name="connsiteX226-10749" fmla="*/ 3303077 w 5849352"/>
              <a:gd name="connsiteY226-10750" fmla="*/ 4766733 h 5327619"/>
              <a:gd name="connsiteX227-10751" fmla="*/ 3286143 w 5849352"/>
              <a:gd name="connsiteY227-10752" fmla="*/ 4741333 h 5327619"/>
              <a:gd name="connsiteX228-10753" fmla="*/ 3235343 w 5849352"/>
              <a:gd name="connsiteY228-10754" fmla="*/ 4715933 h 5327619"/>
              <a:gd name="connsiteX229-10755" fmla="*/ 3218410 w 5849352"/>
              <a:gd name="connsiteY229-10756" fmla="*/ 4622800 h 5327619"/>
              <a:gd name="connsiteX230-10757" fmla="*/ 3226877 w 5849352"/>
              <a:gd name="connsiteY230-10758" fmla="*/ 4580467 h 5327619"/>
              <a:gd name="connsiteX231-10759" fmla="*/ 3277677 w 5849352"/>
              <a:gd name="connsiteY231-10760" fmla="*/ 4546600 h 5327619"/>
              <a:gd name="connsiteX232-10761" fmla="*/ 3320010 w 5849352"/>
              <a:gd name="connsiteY232-10762" fmla="*/ 4495800 h 5327619"/>
              <a:gd name="connsiteX233-10763" fmla="*/ 3345410 w 5849352"/>
              <a:gd name="connsiteY233-10764" fmla="*/ 4487333 h 5327619"/>
              <a:gd name="connsiteX234-10765" fmla="*/ 3387743 w 5849352"/>
              <a:gd name="connsiteY234-10766" fmla="*/ 4495800 h 5327619"/>
              <a:gd name="connsiteX235-10767" fmla="*/ 3396210 w 5849352"/>
              <a:gd name="connsiteY235-10768" fmla="*/ 4521200 h 5327619"/>
              <a:gd name="connsiteX236-10769" fmla="*/ 3430077 w 5849352"/>
              <a:gd name="connsiteY236-10770" fmla="*/ 4538133 h 5327619"/>
              <a:gd name="connsiteX237-10771" fmla="*/ 3506277 w 5849352"/>
              <a:gd name="connsiteY237-10772" fmla="*/ 4495800 h 5327619"/>
              <a:gd name="connsiteX238-10773" fmla="*/ 3531677 w 5849352"/>
              <a:gd name="connsiteY238-10774" fmla="*/ 4470400 h 5327619"/>
              <a:gd name="connsiteX239-10775" fmla="*/ 3540143 w 5849352"/>
              <a:gd name="connsiteY239-10776" fmla="*/ 4445000 h 5327619"/>
              <a:gd name="connsiteX240-10777" fmla="*/ 3590943 w 5849352"/>
              <a:gd name="connsiteY240-10778" fmla="*/ 4445000 h 5327619"/>
              <a:gd name="connsiteX241-10779" fmla="*/ 3633277 w 5849352"/>
              <a:gd name="connsiteY241-10780" fmla="*/ 4478867 h 5327619"/>
              <a:gd name="connsiteX242-10781" fmla="*/ 3658677 w 5849352"/>
              <a:gd name="connsiteY242-10782" fmla="*/ 4487333 h 5327619"/>
              <a:gd name="connsiteX243-10783" fmla="*/ 3692543 w 5849352"/>
              <a:gd name="connsiteY243-10784" fmla="*/ 4504267 h 5327619"/>
              <a:gd name="connsiteX244-10785" fmla="*/ 3717943 w 5849352"/>
              <a:gd name="connsiteY244-10786" fmla="*/ 4521200 h 5327619"/>
              <a:gd name="connsiteX245-10787" fmla="*/ 3751810 w 5849352"/>
              <a:gd name="connsiteY245-10788" fmla="*/ 4529667 h 5327619"/>
              <a:gd name="connsiteX246-10789" fmla="*/ 3777210 w 5849352"/>
              <a:gd name="connsiteY246-10790" fmla="*/ 4546600 h 5327619"/>
              <a:gd name="connsiteX247-10791" fmla="*/ 3878810 w 5849352"/>
              <a:gd name="connsiteY247-10792" fmla="*/ 4572000 h 5327619"/>
              <a:gd name="connsiteX248-10793" fmla="*/ 3946543 w 5849352"/>
              <a:gd name="connsiteY248-10794" fmla="*/ 4563533 h 5327619"/>
              <a:gd name="connsiteX249-10795" fmla="*/ 3980410 w 5849352"/>
              <a:gd name="connsiteY249-10796" fmla="*/ 4529667 h 5327619"/>
              <a:gd name="connsiteX250-10797" fmla="*/ 4234410 w 5849352"/>
              <a:gd name="connsiteY250-10798" fmla="*/ 4521200 h 5327619"/>
              <a:gd name="connsiteX251-10799" fmla="*/ 4259810 w 5849352"/>
              <a:gd name="connsiteY251-10800" fmla="*/ 4504267 h 5327619"/>
              <a:gd name="connsiteX252-10801" fmla="*/ 4293677 w 5849352"/>
              <a:gd name="connsiteY252-10802" fmla="*/ 4470400 h 5327619"/>
              <a:gd name="connsiteX253-10803" fmla="*/ 4488410 w 5849352"/>
              <a:gd name="connsiteY253-10804" fmla="*/ 4436533 h 5327619"/>
              <a:gd name="connsiteX254-10805" fmla="*/ 4530743 w 5849352"/>
              <a:gd name="connsiteY254-10806" fmla="*/ 4428067 h 5327619"/>
              <a:gd name="connsiteX255-10807" fmla="*/ 4547677 w 5849352"/>
              <a:gd name="connsiteY255-10808" fmla="*/ 4402667 h 5327619"/>
              <a:gd name="connsiteX256-10809" fmla="*/ 4573077 w 5849352"/>
              <a:gd name="connsiteY256-10810" fmla="*/ 4394200 h 5327619"/>
              <a:gd name="connsiteX257-10811" fmla="*/ 4649277 w 5849352"/>
              <a:gd name="connsiteY257-10812" fmla="*/ 4385733 h 5327619"/>
              <a:gd name="connsiteX258-10813" fmla="*/ 4759343 w 5849352"/>
              <a:gd name="connsiteY258-10814" fmla="*/ 4377267 h 5327619"/>
              <a:gd name="connsiteX259-10815" fmla="*/ 4793210 w 5849352"/>
              <a:gd name="connsiteY259-10816" fmla="*/ 4368800 h 5327619"/>
              <a:gd name="connsiteX260-10817" fmla="*/ 4844010 w 5849352"/>
              <a:gd name="connsiteY260-10818" fmla="*/ 4309533 h 5327619"/>
              <a:gd name="connsiteX261-10819" fmla="*/ 4852477 w 5849352"/>
              <a:gd name="connsiteY261-10820" fmla="*/ 4284133 h 5327619"/>
              <a:gd name="connsiteX262-10821" fmla="*/ 4835543 w 5849352"/>
              <a:gd name="connsiteY262-10822" fmla="*/ 4207933 h 5327619"/>
              <a:gd name="connsiteX263-10823" fmla="*/ 4810143 w 5849352"/>
              <a:gd name="connsiteY263-10824" fmla="*/ 4157133 h 5327619"/>
              <a:gd name="connsiteX264-10825" fmla="*/ 4818610 w 5849352"/>
              <a:gd name="connsiteY264-10826" fmla="*/ 4114800 h 5327619"/>
              <a:gd name="connsiteX265-10827" fmla="*/ 4844010 w 5849352"/>
              <a:gd name="connsiteY265-10828" fmla="*/ 4097867 h 5327619"/>
              <a:gd name="connsiteX266-10829" fmla="*/ 4928677 w 5849352"/>
              <a:gd name="connsiteY266-10830" fmla="*/ 4080933 h 5327619"/>
              <a:gd name="connsiteX267-10831" fmla="*/ 4954077 w 5849352"/>
              <a:gd name="connsiteY267-10832" fmla="*/ 4064000 h 5327619"/>
              <a:gd name="connsiteX268-10833" fmla="*/ 5004877 w 5849352"/>
              <a:gd name="connsiteY268-10834" fmla="*/ 4047067 h 5327619"/>
              <a:gd name="connsiteX269-10835" fmla="*/ 4996410 w 5849352"/>
              <a:gd name="connsiteY269-10836" fmla="*/ 3979333 h 5327619"/>
              <a:gd name="connsiteX270-10837" fmla="*/ 4971010 w 5849352"/>
              <a:gd name="connsiteY270-10838" fmla="*/ 3970867 h 5327619"/>
              <a:gd name="connsiteX271-10839" fmla="*/ 4937143 w 5849352"/>
              <a:gd name="connsiteY271-10840" fmla="*/ 3928533 h 5327619"/>
              <a:gd name="connsiteX272-10841" fmla="*/ 4911743 w 5849352"/>
              <a:gd name="connsiteY272-10842" fmla="*/ 3852333 h 5327619"/>
              <a:gd name="connsiteX273-10843" fmla="*/ 4903277 w 5849352"/>
              <a:gd name="connsiteY273-10844" fmla="*/ 3826933 h 5327619"/>
              <a:gd name="connsiteX274-10845" fmla="*/ 4894810 w 5849352"/>
              <a:gd name="connsiteY274-10846" fmla="*/ 3801533 h 5327619"/>
              <a:gd name="connsiteX275-10847" fmla="*/ 4877877 w 5849352"/>
              <a:gd name="connsiteY275-10848" fmla="*/ 3725333 h 5327619"/>
              <a:gd name="connsiteX276-10849" fmla="*/ 4835543 w 5849352"/>
              <a:gd name="connsiteY276-10850" fmla="*/ 3674533 h 5327619"/>
              <a:gd name="connsiteX277-10851" fmla="*/ 4810143 w 5849352"/>
              <a:gd name="connsiteY277-10852" fmla="*/ 3623733 h 5327619"/>
              <a:gd name="connsiteX278-10853" fmla="*/ 4793210 w 5849352"/>
              <a:gd name="connsiteY278-10854" fmla="*/ 3598333 h 5327619"/>
              <a:gd name="connsiteX279-10855" fmla="*/ 4776277 w 5849352"/>
              <a:gd name="connsiteY279-10856" fmla="*/ 3547533 h 5327619"/>
              <a:gd name="connsiteX280-10857" fmla="*/ 4767810 w 5849352"/>
              <a:gd name="connsiteY280-10858" fmla="*/ 3462867 h 5327619"/>
              <a:gd name="connsiteX281-10859" fmla="*/ 4750877 w 5849352"/>
              <a:gd name="connsiteY281-10860" fmla="*/ 3412067 h 5327619"/>
              <a:gd name="connsiteX282-10861" fmla="*/ 4733943 w 5849352"/>
              <a:gd name="connsiteY282-10862" fmla="*/ 3352800 h 5327619"/>
              <a:gd name="connsiteX283-10863" fmla="*/ 4708543 w 5849352"/>
              <a:gd name="connsiteY283-10864" fmla="*/ 3302000 h 5327619"/>
              <a:gd name="connsiteX284-10865" fmla="*/ 4666210 w 5849352"/>
              <a:gd name="connsiteY284-10866" fmla="*/ 3293533 h 5327619"/>
              <a:gd name="connsiteX285-10867" fmla="*/ 4573077 w 5849352"/>
              <a:gd name="connsiteY285-10868" fmla="*/ 3302000 h 5327619"/>
              <a:gd name="connsiteX286-10869" fmla="*/ 4556143 w 5849352"/>
              <a:gd name="connsiteY286-10870" fmla="*/ 3327400 h 5327619"/>
              <a:gd name="connsiteX287-10871" fmla="*/ 4530743 w 5849352"/>
              <a:gd name="connsiteY287-10872" fmla="*/ 3344333 h 5327619"/>
              <a:gd name="connsiteX288-10873" fmla="*/ 4496877 w 5849352"/>
              <a:gd name="connsiteY288-10874" fmla="*/ 3335867 h 5327619"/>
              <a:gd name="connsiteX289-10875" fmla="*/ 4488410 w 5849352"/>
              <a:gd name="connsiteY289-10876" fmla="*/ 3310467 h 5327619"/>
              <a:gd name="connsiteX290-10877" fmla="*/ 4471477 w 5849352"/>
              <a:gd name="connsiteY290-10878" fmla="*/ 3293533 h 5327619"/>
              <a:gd name="connsiteX291-10879" fmla="*/ 4463010 w 5849352"/>
              <a:gd name="connsiteY291-10880" fmla="*/ 3259667 h 5327619"/>
              <a:gd name="connsiteX292-10881" fmla="*/ 4446077 w 5849352"/>
              <a:gd name="connsiteY292-10882" fmla="*/ 3242733 h 5327619"/>
              <a:gd name="connsiteX293-10883" fmla="*/ 4369877 w 5849352"/>
              <a:gd name="connsiteY293-10884" fmla="*/ 3217333 h 5327619"/>
              <a:gd name="connsiteX294-10885" fmla="*/ 4344477 w 5849352"/>
              <a:gd name="connsiteY294-10886" fmla="*/ 3200400 h 5327619"/>
              <a:gd name="connsiteX295-10887" fmla="*/ 4336010 w 5849352"/>
              <a:gd name="connsiteY295-10888" fmla="*/ 3175000 h 5327619"/>
              <a:gd name="connsiteX296-10889" fmla="*/ 4327543 w 5849352"/>
              <a:gd name="connsiteY296-10890" fmla="*/ 3064933 h 5327619"/>
              <a:gd name="connsiteX297-10891" fmla="*/ 4285210 w 5849352"/>
              <a:gd name="connsiteY297-10892" fmla="*/ 3014133 h 5327619"/>
              <a:gd name="connsiteX298-10893" fmla="*/ 4234410 w 5849352"/>
              <a:gd name="connsiteY298-10894" fmla="*/ 2980267 h 5327619"/>
              <a:gd name="connsiteX299-10895" fmla="*/ 4082010 w 5849352"/>
              <a:gd name="connsiteY299-10896" fmla="*/ 2988733 h 5327619"/>
              <a:gd name="connsiteX300-10897" fmla="*/ 4031210 w 5849352"/>
              <a:gd name="connsiteY300-10898" fmla="*/ 3005667 h 5327619"/>
              <a:gd name="connsiteX301-10899" fmla="*/ 4048143 w 5849352"/>
              <a:gd name="connsiteY301-10900" fmla="*/ 2963333 h 5327619"/>
              <a:gd name="connsiteX302-10901" fmla="*/ 4039677 w 5849352"/>
              <a:gd name="connsiteY302-10902" fmla="*/ 2912533 h 5327619"/>
              <a:gd name="connsiteX303-10903" fmla="*/ 4014277 w 5849352"/>
              <a:gd name="connsiteY303-10904" fmla="*/ 2904067 h 5327619"/>
              <a:gd name="connsiteX304-10905" fmla="*/ 3895743 w 5849352"/>
              <a:gd name="connsiteY304-10906" fmla="*/ 2895600 h 5327619"/>
              <a:gd name="connsiteX305-10907" fmla="*/ 3878810 w 5849352"/>
              <a:gd name="connsiteY305-10908" fmla="*/ 2751667 h 5327619"/>
              <a:gd name="connsiteX306-10909" fmla="*/ 3861877 w 5849352"/>
              <a:gd name="connsiteY306-10910" fmla="*/ 2726267 h 5327619"/>
              <a:gd name="connsiteX307-10911" fmla="*/ 3828010 w 5849352"/>
              <a:gd name="connsiteY307-10912" fmla="*/ 2658533 h 5327619"/>
              <a:gd name="connsiteX308-10913" fmla="*/ 3794143 w 5849352"/>
              <a:gd name="connsiteY308-10914" fmla="*/ 2616200 h 5327619"/>
              <a:gd name="connsiteX309-10915" fmla="*/ 3641743 w 5849352"/>
              <a:gd name="connsiteY309-10916" fmla="*/ 2590800 h 5327619"/>
              <a:gd name="connsiteX310-10917" fmla="*/ 3582477 w 5849352"/>
              <a:gd name="connsiteY310-10918" fmla="*/ 2573867 h 5327619"/>
              <a:gd name="connsiteX311-10919" fmla="*/ 3531677 w 5849352"/>
              <a:gd name="connsiteY311-10920" fmla="*/ 2556933 h 5327619"/>
              <a:gd name="connsiteX312-10921" fmla="*/ 3574010 w 5849352"/>
              <a:gd name="connsiteY312-10922" fmla="*/ 2514600 h 5327619"/>
              <a:gd name="connsiteX313-10923" fmla="*/ 3548610 w 5849352"/>
              <a:gd name="connsiteY313-10924" fmla="*/ 2523067 h 5327619"/>
              <a:gd name="connsiteX314-10925" fmla="*/ 3523210 w 5849352"/>
              <a:gd name="connsiteY314-10926" fmla="*/ 2531533 h 5327619"/>
              <a:gd name="connsiteX315-10927" fmla="*/ 3548610 w 5849352"/>
              <a:gd name="connsiteY315-10928" fmla="*/ 2506133 h 5327619"/>
              <a:gd name="connsiteX316-10929" fmla="*/ 3574010 w 5849352"/>
              <a:gd name="connsiteY316-10930" fmla="*/ 2497667 h 5327619"/>
              <a:gd name="connsiteX317-10931" fmla="*/ 3582477 w 5849352"/>
              <a:gd name="connsiteY317-10932" fmla="*/ 2463800 h 5327619"/>
              <a:gd name="connsiteX318-10933" fmla="*/ 3607877 w 5849352"/>
              <a:gd name="connsiteY318-10934" fmla="*/ 2421467 h 5327619"/>
              <a:gd name="connsiteX319-10935" fmla="*/ 3607877 w 5849352"/>
              <a:gd name="connsiteY319-10936" fmla="*/ 2336800 h 5327619"/>
              <a:gd name="connsiteX320-10937" fmla="*/ 3574010 w 5849352"/>
              <a:gd name="connsiteY320-10938" fmla="*/ 2302933 h 5327619"/>
              <a:gd name="connsiteX321-10939" fmla="*/ 3523210 w 5849352"/>
              <a:gd name="connsiteY321-10940" fmla="*/ 2260600 h 5327619"/>
              <a:gd name="connsiteX322-10941" fmla="*/ 3480877 w 5849352"/>
              <a:gd name="connsiteY322-10942" fmla="*/ 2209800 h 5327619"/>
              <a:gd name="connsiteX323-10943" fmla="*/ 3455477 w 5849352"/>
              <a:gd name="connsiteY323-10944" fmla="*/ 2192867 h 5327619"/>
              <a:gd name="connsiteX324-10945" fmla="*/ 3438543 w 5849352"/>
              <a:gd name="connsiteY324-10946" fmla="*/ 2175933 h 5327619"/>
              <a:gd name="connsiteX325-10947" fmla="*/ 3413143 w 5849352"/>
              <a:gd name="connsiteY325-10948" fmla="*/ 2167467 h 5327619"/>
              <a:gd name="connsiteX326-10949" fmla="*/ 3294610 w 5849352"/>
              <a:gd name="connsiteY326-10950" fmla="*/ 2150533 h 5327619"/>
              <a:gd name="connsiteX327-10951" fmla="*/ 3243810 w 5849352"/>
              <a:gd name="connsiteY327-10952" fmla="*/ 2125133 h 5327619"/>
              <a:gd name="connsiteX328-10953" fmla="*/ 3252277 w 5849352"/>
              <a:gd name="connsiteY328-10954" fmla="*/ 2091267 h 5327619"/>
              <a:gd name="connsiteX329-10955" fmla="*/ 3218410 w 5849352"/>
              <a:gd name="connsiteY329-10956" fmla="*/ 2082800 h 5327619"/>
              <a:gd name="connsiteX330-10957" fmla="*/ 3193010 w 5849352"/>
              <a:gd name="connsiteY330-10958" fmla="*/ 2032000 h 5327619"/>
              <a:gd name="connsiteX331-10959" fmla="*/ 3176077 w 5849352"/>
              <a:gd name="connsiteY331-10960" fmla="*/ 1998133 h 5327619"/>
              <a:gd name="connsiteX332-10961" fmla="*/ 3167610 w 5849352"/>
              <a:gd name="connsiteY332-10962" fmla="*/ 1972733 h 5327619"/>
              <a:gd name="connsiteX333-10963" fmla="*/ 3142210 w 5849352"/>
              <a:gd name="connsiteY333-10964" fmla="*/ 1955800 h 5327619"/>
              <a:gd name="connsiteX334-10965" fmla="*/ 3116810 w 5849352"/>
              <a:gd name="connsiteY334-10966" fmla="*/ 1930400 h 5327619"/>
              <a:gd name="connsiteX335-10967" fmla="*/ 3082943 w 5849352"/>
              <a:gd name="connsiteY335-10968" fmla="*/ 1854200 h 5327619"/>
              <a:gd name="connsiteX336-10969" fmla="*/ 3066010 w 5849352"/>
              <a:gd name="connsiteY336-10970" fmla="*/ 1828800 h 5327619"/>
              <a:gd name="connsiteX337-10971" fmla="*/ 3057543 w 5849352"/>
              <a:gd name="connsiteY337-10972" fmla="*/ 1794933 h 5327619"/>
              <a:gd name="connsiteX338-10973" fmla="*/ 2972877 w 5849352"/>
              <a:gd name="connsiteY338-10974" fmla="*/ 1727200 h 5327619"/>
              <a:gd name="connsiteX339-10975" fmla="*/ 2947477 w 5849352"/>
              <a:gd name="connsiteY339-10976" fmla="*/ 1710267 h 5327619"/>
              <a:gd name="connsiteX340-10977" fmla="*/ 2828943 w 5849352"/>
              <a:gd name="connsiteY340-10978" fmla="*/ 1667933 h 5327619"/>
              <a:gd name="connsiteX341-10979" fmla="*/ 2803543 w 5849352"/>
              <a:gd name="connsiteY341-10980" fmla="*/ 1676400 h 5327619"/>
              <a:gd name="connsiteX342-10981" fmla="*/ 2795077 w 5849352"/>
              <a:gd name="connsiteY342-10982" fmla="*/ 1727200 h 5327619"/>
              <a:gd name="connsiteX343-10983" fmla="*/ 2786610 w 5849352"/>
              <a:gd name="connsiteY343-10984" fmla="*/ 1752600 h 5327619"/>
              <a:gd name="connsiteX344-10985" fmla="*/ 2744277 w 5849352"/>
              <a:gd name="connsiteY344-10986" fmla="*/ 1794933 h 5327619"/>
              <a:gd name="connsiteX345-10987" fmla="*/ 2718877 w 5849352"/>
              <a:gd name="connsiteY345-10988" fmla="*/ 1845733 h 5327619"/>
              <a:gd name="connsiteX346-10989" fmla="*/ 2693477 w 5849352"/>
              <a:gd name="connsiteY346-10990" fmla="*/ 1921933 h 5327619"/>
              <a:gd name="connsiteX347-10991" fmla="*/ 2685010 w 5849352"/>
              <a:gd name="connsiteY347-10992" fmla="*/ 1947333 h 5327619"/>
              <a:gd name="connsiteX348-10993" fmla="*/ 2651143 w 5849352"/>
              <a:gd name="connsiteY348-10994" fmla="*/ 1955800 h 5327619"/>
              <a:gd name="connsiteX349-10995" fmla="*/ 2591877 w 5849352"/>
              <a:gd name="connsiteY349-10996" fmla="*/ 1947333 h 5327619"/>
              <a:gd name="connsiteX350-10997" fmla="*/ 2566477 w 5849352"/>
              <a:gd name="connsiteY350-10998" fmla="*/ 1938867 h 5327619"/>
              <a:gd name="connsiteX351-10999" fmla="*/ 2549543 w 5849352"/>
              <a:gd name="connsiteY351-11000" fmla="*/ 1913467 h 5327619"/>
              <a:gd name="connsiteX352-11001" fmla="*/ 2558010 w 5849352"/>
              <a:gd name="connsiteY352-11002" fmla="*/ 1888067 h 5327619"/>
              <a:gd name="connsiteX353-11003" fmla="*/ 2532610 w 5849352"/>
              <a:gd name="connsiteY353-11004" fmla="*/ 1794933 h 5327619"/>
              <a:gd name="connsiteX354-11005" fmla="*/ 2507210 w 5849352"/>
              <a:gd name="connsiteY354-11006" fmla="*/ 1786467 h 5327619"/>
              <a:gd name="connsiteX355-11007" fmla="*/ 2498743 w 5849352"/>
              <a:gd name="connsiteY355-11008" fmla="*/ 1761067 h 5327619"/>
              <a:gd name="connsiteX356-11009" fmla="*/ 2447943 w 5849352"/>
              <a:gd name="connsiteY356-11010" fmla="*/ 1701800 h 5327619"/>
              <a:gd name="connsiteX357-11011" fmla="*/ 2431010 w 5849352"/>
              <a:gd name="connsiteY357-11012" fmla="*/ 1676400 h 5327619"/>
              <a:gd name="connsiteX358-11013" fmla="*/ 2422543 w 5849352"/>
              <a:gd name="connsiteY358-11014" fmla="*/ 1634067 h 5327619"/>
              <a:gd name="connsiteX359-11015" fmla="*/ 2414077 w 5849352"/>
              <a:gd name="connsiteY359-11016" fmla="*/ 1608667 h 5327619"/>
              <a:gd name="connsiteX360-11017" fmla="*/ 2278610 w 5849352"/>
              <a:gd name="connsiteY360-11018" fmla="*/ 1583267 h 5327619"/>
              <a:gd name="connsiteX361-11019" fmla="*/ 2287077 w 5849352"/>
              <a:gd name="connsiteY361-11020" fmla="*/ 1540933 h 5327619"/>
              <a:gd name="connsiteX362-11021" fmla="*/ 2320943 w 5849352"/>
              <a:gd name="connsiteY362-11022" fmla="*/ 1490133 h 5327619"/>
              <a:gd name="connsiteX363-11023" fmla="*/ 2304010 w 5849352"/>
              <a:gd name="connsiteY363-11024" fmla="*/ 1405467 h 5327619"/>
              <a:gd name="connsiteX364-11025" fmla="*/ 2278610 w 5849352"/>
              <a:gd name="connsiteY364-11026" fmla="*/ 1388533 h 5327619"/>
              <a:gd name="connsiteX365-11027" fmla="*/ 2253210 w 5849352"/>
              <a:gd name="connsiteY365-11028" fmla="*/ 1320800 h 5327619"/>
              <a:gd name="connsiteX366-11029" fmla="*/ 2227810 w 5849352"/>
              <a:gd name="connsiteY366-11030" fmla="*/ 1303867 h 5327619"/>
              <a:gd name="connsiteX367-11031" fmla="*/ 2210877 w 5849352"/>
              <a:gd name="connsiteY367-11032" fmla="*/ 1253067 h 5327619"/>
              <a:gd name="connsiteX368-11033" fmla="*/ 2202410 w 5849352"/>
              <a:gd name="connsiteY368-11034" fmla="*/ 1227667 h 5327619"/>
              <a:gd name="connsiteX369-11035" fmla="*/ 2193943 w 5849352"/>
              <a:gd name="connsiteY369-11036" fmla="*/ 1193800 h 5327619"/>
              <a:gd name="connsiteX370-11037" fmla="*/ 2177010 w 5849352"/>
              <a:gd name="connsiteY370-11038" fmla="*/ 1143000 h 5327619"/>
              <a:gd name="connsiteX371-11039" fmla="*/ 2168543 w 5849352"/>
              <a:gd name="connsiteY371-11040" fmla="*/ 1092200 h 5327619"/>
              <a:gd name="connsiteX372-11041" fmla="*/ 2160077 w 5849352"/>
              <a:gd name="connsiteY372-11042" fmla="*/ 1058333 h 5327619"/>
              <a:gd name="connsiteX373-11043" fmla="*/ 1321877 w 5849352"/>
              <a:gd name="connsiteY373-11044" fmla="*/ 524933 h 5327619"/>
              <a:gd name="connsiteX374-11045" fmla="*/ 653010 w 5849352"/>
              <a:gd name="connsiteY374-11046" fmla="*/ 211667 h 5327619"/>
              <a:gd name="connsiteX375-11047" fmla="*/ 9543 w 5849352"/>
              <a:gd name="connsiteY375-11048" fmla="*/ 0 h 5327619"/>
              <a:gd name="connsiteX376-11049" fmla="*/ 119610 w 5849352"/>
              <a:gd name="connsiteY376-11050" fmla="*/ 118533 h 5327619"/>
              <a:gd name="connsiteX377-11051" fmla="*/ 221210 w 5849352"/>
              <a:gd name="connsiteY377-11052" fmla="*/ 177800 h 5327619"/>
              <a:gd name="connsiteX378-11053" fmla="*/ 246610 w 5849352"/>
              <a:gd name="connsiteY378-11054" fmla="*/ 194733 h 5327619"/>
              <a:gd name="connsiteX379-11055" fmla="*/ 322810 w 5849352"/>
              <a:gd name="connsiteY379-11056" fmla="*/ 254000 h 5327619"/>
              <a:gd name="connsiteX380-11057" fmla="*/ 390543 w 5849352"/>
              <a:gd name="connsiteY380-11058" fmla="*/ 313267 h 5327619"/>
              <a:gd name="connsiteX381-11059" fmla="*/ 475210 w 5849352"/>
              <a:gd name="connsiteY381-11060" fmla="*/ 381000 h 5327619"/>
              <a:gd name="connsiteX382-11061" fmla="*/ 534477 w 5849352"/>
              <a:gd name="connsiteY382-11062" fmla="*/ 414867 h 5327619"/>
              <a:gd name="connsiteX383-11063" fmla="*/ 686877 w 5849352"/>
              <a:gd name="connsiteY383-11064" fmla="*/ 482600 h 5327619"/>
              <a:gd name="connsiteX384-11065" fmla="*/ 746143 w 5849352"/>
              <a:gd name="connsiteY384-11066" fmla="*/ 508000 h 5327619"/>
              <a:gd name="connsiteX385-11067" fmla="*/ 873143 w 5849352"/>
              <a:gd name="connsiteY385-11068" fmla="*/ 567267 h 5327619"/>
              <a:gd name="connsiteX386-11069" fmla="*/ 966277 w 5849352"/>
              <a:gd name="connsiteY386-11070" fmla="*/ 601133 h 5327619"/>
              <a:gd name="connsiteX387-11071" fmla="*/ 1017077 w 5849352"/>
              <a:gd name="connsiteY387-11072" fmla="*/ 626533 h 5327619"/>
              <a:gd name="connsiteX388-11073" fmla="*/ 1093277 w 5849352"/>
              <a:gd name="connsiteY388-11074" fmla="*/ 651933 h 5327619"/>
              <a:gd name="connsiteX0-11075" fmla="*/ 2092343 w 5849352"/>
              <a:gd name="connsiteY0-11076" fmla="*/ 905933 h 5327619"/>
              <a:gd name="connsiteX1-11077" fmla="*/ 2109277 w 5849352"/>
              <a:gd name="connsiteY1-11078" fmla="*/ 939800 h 5327619"/>
              <a:gd name="connsiteX2-11079" fmla="*/ 2117743 w 5849352"/>
              <a:gd name="connsiteY2-11080" fmla="*/ 897467 h 5327619"/>
              <a:gd name="connsiteX3-11081" fmla="*/ 2100810 w 5849352"/>
              <a:gd name="connsiteY3-11082" fmla="*/ 880533 h 5327619"/>
              <a:gd name="connsiteX4-11083" fmla="*/ 2066943 w 5849352"/>
              <a:gd name="connsiteY4-11084" fmla="*/ 804333 h 5327619"/>
              <a:gd name="connsiteX5-11085" fmla="*/ 2058477 w 5849352"/>
              <a:gd name="connsiteY5-11086" fmla="*/ 778933 h 5327619"/>
              <a:gd name="connsiteX6-11087" fmla="*/ 1990743 w 5849352"/>
              <a:gd name="connsiteY6-11088" fmla="*/ 719667 h 5327619"/>
              <a:gd name="connsiteX7-11089" fmla="*/ 1897610 w 5849352"/>
              <a:gd name="connsiteY7-11090" fmla="*/ 694267 h 5327619"/>
              <a:gd name="connsiteX8-11091" fmla="*/ 1872210 w 5849352"/>
              <a:gd name="connsiteY8-11092" fmla="*/ 685800 h 5327619"/>
              <a:gd name="connsiteX9-11093" fmla="*/ 1846810 w 5849352"/>
              <a:gd name="connsiteY9-11094" fmla="*/ 660400 h 5327619"/>
              <a:gd name="connsiteX10-11095" fmla="*/ 1838343 w 5849352"/>
              <a:gd name="connsiteY10-11096" fmla="*/ 635000 h 5327619"/>
              <a:gd name="connsiteX11-11097" fmla="*/ 1863743 w 5849352"/>
              <a:gd name="connsiteY11-11098" fmla="*/ 499533 h 5327619"/>
              <a:gd name="connsiteX12-11099" fmla="*/ 1855277 w 5849352"/>
              <a:gd name="connsiteY12-11100" fmla="*/ 448733 h 5327619"/>
              <a:gd name="connsiteX13-11101" fmla="*/ 1812943 w 5849352"/>
              <a:gd name="connsiteY13-11102" fmla="*/ 423333 h 5327619"/>
              <a:gd name="connsiteX14-11103" fmla="*/ 1787543 w 5849352"/>
              <a:gd name="connsiteY14-11104" fmla="*/ 406400 h 5327619"/>
              <a:gd name="connsiteX15-11105" fmla="*/ 1779077 w 5849352"/>
              <a:gd name="connsiteY15-11106" fmla="*/ 304800 h 5327619"/>
              <a:gd name="connsiteX16-11107" fmla="*/ 1787543 w 5849352"/>
              <a:gd name="connsiteY16-11108" fmla="*/ 254000 h 5327619"/>
              <a:gd name="connsiteX17-11109" fmla="*/ 1931477 w 5849352"/>
              <a:gd name="connsiteY17-11110" fmla="*/ 270933 h 5327619"/>
              <a:gd name="connsiteX18-11111" fmla="*/ 1948410 w 5849352"/>
              <a:gd name="connsiteY18-11112" fmla="*/ 287867 h 5327619"/>
              <a:gd name="connsiteX19-11113" fmla="*/ 2083877 w 5849352"/>
              <a:gd name="connsiteY19-11114" fmla="*/ 262467 h 5327619"/>
              <a:gd name="connsiteX20-11115" fmla="*/ 2117743 w 5849352"/>
              <a:gd name="connsiteY20-11116" fmla="*/ 330200 h 5327619"/>
              <a:gd name="connsiteX21-11117" fmla="*/ 2143143 w 5849352"/>
              <a:gd name="connsiteY21-11118" fmla="*/ 338667 h 5327619"/>
              <a:gd name="connsiteX22-11119" fmla="*/ 2219343 w 5849352"/>
              <a:gd name="connsiteY22-11120" fmla="*/ 347133 h 5327619"/>
              <a:gd name="connsiteX23-11121" fmla="*/ 2261677 w 5849352"/>
              <a:gd name="connsiteY23-11122" fmla="*/ 381000 h 5327619"/>
              <a:gd name="connsiteX24-11123" fmla="*/ 2287077 w 5849352"/>
              <a:gd name="connsiteY24-11124" fmla="*/ 397933 h 5327619"/>
              <a:gd name="connsiteX25-11125" fmla="*/ 2447943 w 5849352"/>
              <a:gd name="connsiteY25-11126" fmla="*/ 389467 h 5327619"/>
              <a:gd name="connsiteX26-11127" fmla="*/ 2464877 w 5849352"/>
              <a:gd name="connsiteY26-11128" fmla="*/ 364067 h 5327619"/>
              <a:gd name="connsiteX27-11129" fmla="*/ 2693477 w 5849352"/>
              <a:gd name="connsiteY27-11130" fmla="*/ 381000 h 5327619"/>
              <a:gd name="connsiteX28-11131" fmla="*/ 2718877 w 5849352"/>
              <a:gd name="connsiteY28-11132" fmla="*/ 406400 h 5327619"/>
              <a:gd name="connsiteX29-11133" fmla="*/ 2803543 w 5849352"/>
              <a:gd name="connsiteY29-11134" fmla="*/ 406400 h 5327619"/>
              <a:gd name="connsiteX30-11135" fmla="*/ 2828943 w 5849352"/>
              <a:gd name="connsiteY30-11136" fmla="*/ 389467 h 5327619"/>
              <a:gd name="connsiteX31-11137" fmla="*/ 2939010 w 5849352"/>
              <a:gd name="connsiteY31-11138" fmla="*/ 372533 h 5327619"/>
              <a:gd name="connsiteX32-11139" fmla="*/ 2989810 w 5849352"/>
              <a:gd name="connsiteY32-11140" fmla="*/ 347133 h 5327619"/>
              <a:gd name="connsiteX33-11141" fmla="*/ 3040610 w 5849352"/>
              <a:gd name="connsiteY33-11142" fmla="*/ 355600 h 5327619"/>
              <a:gd name="connsiteX34-11143" fmla="*/ 3066010 w 5849352"/>
              <a:gd name="connsiteY34-11144" fmla="*/ 372533 h 5327619"/>
              <a:gd name="connsiteX35-11145" fmla="*/ 3167610 w 5849352"/>
              <a:gd name="connsiteY35-11146" fmla="*/ 372533 h 5327619"/>
              <a:gd name="connsiteX36-11147" fmla="*/ 3176077 w 5849352"/>
              <a:gd name="connsiteY36-11148" fmla="*/ 397933 h 5327619"/>
              <a:gd name="connsiteX37-11149" fmla="*/ 3167610 w 5849352"/>
              <a:gd name="connsiteY37-11150" fmla="*/ 431800 h 5327619"/>
              <a:gd name="connsiteX38-11151" fmla="*/ 3116810 w 5849352"/>
              <a:gd name="connsiteY38-11152" fmla="*/ 457200 h 5327619"/>
              <a:gd name="connsiteX39-11153" fmla="*/ 3091410 w 5849352"/>
              <a:gd name="connsiteY39-11154" fmla="*/ 474133 h 5327619"/>
              <a:gd name="connsiteX40-11155" fmla="*/ 3082943 w 5849352"/>
              <a:gd name="connsiteY40-11156" fmla="*/ 499533 h 5327619"/>
              <a:gd name="connsiteX41-11157" fmla="*/ 3091410 w 5849352"/>
              <a:gd name="connsiteY41-11158" fmla="*/ 711200 h 5327619"/>
              <a:gd name="connsiteX42-11159" fmla="*/ 3108343 w 5849352"/>
              <a:gd name="connsiteY42-11160" fmla="*/ 762000 h 5327619"/>
              <a:gd name="connsiteX43-11161" fmla="*/ 3116810 w 5849352"/>
              <a:gd name="connsiteY43-11162" fmla="*/ 787400 h 5327619"/>
              <a:gd name="connsiteX44-11163" fmla="*/ 3133743 w 5849352"/>
              <a:gd name="connsiteY44-11164" fmla="*/ 812800 h 5327619"/>
              <a:gd name="connsiteX45-11165" fmla="*/ 3142210 w 5849352"/>
              <a:gd name="connsiteY45-11166" fmla="*/ 838200 h 5327619"/>
              <a:gd name="connsiteX46-11167" fmla="*/ 3193010 w 5849352"/>
              <a:gd name="connsiteY46-11168" fmla="*/ 889000 h 5327619"/>
              <a:gd name="connsiteX47-11169" fmla="*/ 3218410 w 5849352"/>
              <a:gd name="connsiteY47-11170" fmla="*/ 914400 h 5327619"/>
              <a:gd name="connsiteX48-11171" fmla="*/ 3252277 w 5849352"/>
              <a:gd name="connsiteY48-11172" fmla="*/ 922867 h 5327619"/>
              <a:gd name="connsiteX49-11173" fmla="*/ 3277677 w 5849352"/>
              <a:gd name="connsiteY49-11174" fmla="*/ 948267 h 5327619"/>
              <a:gd name="connsiteX50-11175" fmla="*/ 3328477 w 5849352"/>
              <a:gd name="connsiteY50-11176" fmla="*/ 982133 h 5327619"/>
              <a:gd name="connsiteX51-11177" fmla="*/ 3370810 w 5849352"/>
              <a:gd name="connsiteY51-11178" fmla="*/ 1024467 h 5327619"/>
              <a:gd name="connsiteX52-11179" fmla="*/ 3430077 w 5849352"/>
              <a:gd name="connsiteY52-11180" fmla="*/ 1075267 h 5327619"/>
              <a:gd name="connsiteX53-11181" fmla="*/ 3480877 w 5849352"/>
              <a:gd name="connsiteY53-11182" fmla="*/ 1109133 h 5327619"/>
              <a:gd name="connsiteX54-11183" fmla="*/ 3548610 w 5849352"/>
              <a:gd name="connsiteY54-11184" fmla="*/ 1159933 h 5327619"/>
              <a:gd name="connsiteX55-11185" fmla="*/ 3574010 w 5849352"/>
              <a:gd name="connsiteY55-11186" fmla="*/ 1168400 h 5327619"/>
              <a:gd name="connsiteX56-11187" fmla="*/ 3599410 w 5849352"/>
              <a:gd name="connsiteY56-11188" fmla="*/ 1185333 h 5327619"/>
              <a:gd name="connsiteX57-11189" fmla="*/ 3667143 w 5849352"/>
              <a:gd name="connsiteY57-11190" fmla="*/ 1202267 h 5327619"/>
              <a:gd name="connsiteX58-11191" fmla="*/ 3692543 w 5849352"/>
              <a:gd name="connsiteY58-11192" fmla="*/ 1219200 h 5327619"/>
              <a:gd name="connsiteX59-11193" fmla="*/ 3709477 w 5849352"/>
              <a:gd name="connsiteY59-11194" fmla="*/ 1270000 h 5327619"/>
              <a:gd name="connsiteX60-11195" fmla="*/ 3726410 w 5849352"/>
              <a:gd name="connsiteY60-11196" fmla="*/ 1295400 h 5327619"/>
              <a:gd name="connsiteX61-11197" fmla="*/ 3743343 w 5849352"/>
              <a:gd name="connsiteY61-11198" fmla="*/ 1354667 h 5327619"/>
              <a:gd name="connsiteX62-11199" fmla="*/ 3760277 w 5849352"/>
              <a:gd name="connsiteY62-11200" fmla="*/ 1405467 h 5327619"/>
              <a:gd name="connsiteX63-11201" fmla="*/ 3768743 w 5849352"/>
              <a:gd name="connsiteY63-11202" fmla="*/ 1447800 h 5327619"/>
              <a:gd name="connsiteX64-11203" fmla="*/ 3777210 w 5849352"/>
              <a:gd name="connsiteY64-11204" fmla="*/ 1473200 h 5327619"/>
              <a:gd name="connsiteX65-11205" fmla="*/ 3785677 w 5849352"/>
              <a:gd name="connsiteY65-11206" fmla="*/ 1507067 h 5327619"/>
              <a:gd name="connsiteX66-11207" fmla="*/ 3811077 w 5849352"/>
              <a:gd name="connsiteY66-11208" fmla="*/ 1583267 h 5327619"/>
              <a:gd name="connsiteX67-11209" fmla="*/ 3819543 w 5849352"/>
              <a:gd name="connsiteY67-11210" fmla="*/ 1608667 h 5327619"/>
              <a:gd name="connsiteX68-11211" fmla="*/ 3828010 w 5849352"/>
              <a:gd name="connsiteY68-11212" fmla="*/ 1659467 h 5327619"/>
              <a:gd name="connsiteX69-11213" fmla="*/ 3861877 w 5849352"/>
              <a:gd name="connsiteY69-11214" fmla="*/ 1701800 h 5327619"/>
              <a:gd name="connsiteX70-11215" fmla="*/ 3878810 w 5849352"/>
              <a:gd name="connsiteY70-11216" fmla="*/ 1752600 h 5327619"/>
              <a:gd name="connsiteX71-11217" fmla="*/ 3887277 w 5849352"/>
              <a:gd name="connsiteY71-11218" fmla="*/ 1786467 h 5327619"/>
              <a:gd name="connsiteX72-11219" fmla="*/ 3904210 w 5849352"/>
              <a:gd name="connsiteY72-11220" fmla="*/ 1811867 h 5327619"/>
              <a:gd name="connsiteX73-11221" fmla="*/ 3912677 w 5849352"/>
              <a:gd name="connsiteY73-11222" fmla="*/ 1837267 h 5327619"/>
              <a:gd name="connsiteX74-11223" fmla="*/ 3946543 w 5849352"/>
              <a:gd name="connsiteY74-11224" fmla="*/ 1888067 h 5327619"/>
              <a:gd name="connsiteX75-11225" fmla="*/ 3963477 w 5849352"/>
              <a:gd name="connsiteY75-11226" fmla="*/ 1913467 h 5327619"/>
              <a:gd name="connsiteX76-11227" fmla="*/ 3988877 w 5849352"/>
              <a:gd name="connsiteY76-11228" fmla="*/ 1930400 h 5327619"/>
              <a:gd name="connsiteX77-11229" fmla="*/ 4014277 w 5849352"/>
              <a:gd name="connsiteY77-11230" fmla="*/ 1955800 h 5327619"/>
              <a:gd name="connsiteX78-11231" fmla="*/ 4065077 w 5849352"/>
              <a:gd name="connsiteY78-11232" fmla="*/ 1981200 h 5327619"/>
              <a:gd name="connsiteX79-11233" fmla="*/ 4090477 w 5849352"/>
              <a:gd name="connsiteY79-11234" fmla="*/ 1964267 h 5327619"/>
              <a:gd name="connsiteX80-11235" fmla="*/ 4115877 w 5849352"/>
              <a:gd name="connsiteY80-11236" fmla="*/ 1972733 h 5327619"/>
              <a:gd name="connsiteX81-11237" fmla="*/ 4166677 w 5849352"/>
              <a:gd name="connsiteY81-11238" fmla="*/ 2015067 h 5327619"/>
              <a:gd name="connsiteX82-11239" fmla="*/ 4175143 w 5849352"/>
              <a:gd name="connsiteY82-11240" fmla="*/ 2048933 h 5327619"/>
              <a:gd name="connsiteX83-11241" fmla="*/ 4217477 w 5849352"/>
              <a:gd name="connsiteY83-11242" fmla="*/ 2091267 h 5327619"/>
              <a:gd name="connsiteX84-11243" fmla="*/ 4242877 w 5849352"/>
              <a:gd name="connsiteY84-11244" fmla="*/ 2116667 h 5327619"/>
              <a:gd name="connsiteX85-11245" fmla="*/ 4344477 w 5849352"/>
              <a:gd name="connsiteY85-11246" fmla="*/ 2133600 h 5327619"/>
              <a:gd name="connsiteX86-11247" fmla="*/ 4369877 w 5849352"/>
              <a:gd name="connsiteY86-11248" fmla="*/ 2159000 h 5327619"/>
              <a:gd name="connsiteX87-11249" fmla="*/ 4395277 w 5849352"/>
              <a:gd name="connsiteY87-11250" fmla="*/ 2167467 h 5327619"/>
              <a:gd name="connsiteX88-11251" fmla="*/ 4522277 w 5849352"/>
              <a:gd name="connsiteY88-11252" fmla="*/ 2184400 h 5327619"/>
              <a:gd name="connsiteX89-11253" fmla="*/ 4547677 w 5849352"/>
              <a:gd name="connsiteY89-11254" fmla="*/ 2209800 h 5327619"/>
              <a:gd name="connsiteX90-11255" fmla="*/ 4615410 w 5849352"/>
              <a:gd name="connsiteY90-11256" fmla="*/ 2226733 h 5327619"/>
              <a:gd name="connsiteX91-11257" fmla="*/ 4683143 w 5849352"/>
              <a:gd name="connsiteY91-11258" fmla="*/ 2218267 h 5327619"/>
              <a:gd name="connsiteX92-11259" fmla="*/ 4784743 w 5849352"/>
              <a:gd name="connsiteY92-11260" fmla="*/ 2209800 h 5327619"/>
              <a:gd name="connsiteX93-11261" fmla="*/ 4818610 w 5849352"/>
              <a:gd name="connsiteY93-11262" fmla="*/ 2192867 h 5327619"/>
              <a:gd name="connsiteX94-11263" fmla="*/ 4844010 w 5849352"/>
              <a:gd name="connsiteY94-11264" fmla="*/ 2201333 h 5327619"/>
              <a:gd name="connsiteX95-11265" fmla="*/ 4894810 w 5849352"/>
              <a:gd name="connsiteY95-11266" fmla="*/ 2260600 h 5327619"/>
              <a:gd name="connsiteX96-11267" fmla="*/ 4877877 w 5849352"/>
              <a:gd name="connsiteY96-11268" fmla="*/ 2286000 h 5327619"/>
              <a:gd name="connsiteX97-11269" fmla="*/ 4852477 w 5849352"/>
              <a:gd name="connsiteY97-11270" fmla="*/ 2294467 h 5327619"/>
              <a:gd name="connsiteX98-11271" fmla="*/ 4835543 w 5849352"/>
              <a:gd name="connsiteY98-11272" fmla="*/ 2311400 h 5327619"/>
              <a:gd name="connsiteX99-11273" fmla="*/ 4793210 w 5849352"/>
              <a:gd name="connsiteY99-11274" fmla="*/ 2387600 h 5327619"/>
              <a:gd name="connsiteX100-11275" fmla="*/ 4767810 w 5849352"/>
              <a:gd name="connsiteY100-11276" fmla="*/ 2404533 h 5327619"/>
              <a:gd name="connsiteX101-11277" fmla="*/ 4784743 w 5849352"/>
              <a:gd name="connsiteY101-11278" fmla="*/ 2429933 h 5327619"/>
              <a:gd name="connsiteX102-11279" fmla="*/ 4810143 w 5849352"/>
              <a:gd name="connsiteY102-11280" fmla="*/ 2438400 h 5327619"/>
              <a:gd name="connsiteX103-11281" fmla="*/ 4835543 w 5849352"/>
              <a:gd name="connsiteY103-11282" fmla="*/ 2455333 h 5327619"/>
              <a:gd name="connsiteX104-11283" fmla="*/ 4852477 w 5849352"/>
              <a:gd name="connsiteY104-11284" fmla="*/ 2472267 h 5327619"/>
              <a:gd name="connsiteX105-11285" fmla="*/ 4903277 w 5849352"/>
              <a:gd name="connsiteY105-11286" fmla="*/ 2489200 h 5327619"/>
              <a:gd name="connsiteX106-11287" fmla="*/ 4928677 w 5849352"/>
              <a:gd name="connsiteY106-11288" fmla="*/ 2497667 h 5327619"/>
              <a:gd name="connsiteX107-11289" fmla="*/ 4979477 w 5849352"/>
              <a:gd name="connsiteY107-11290" fmla="*/ 2523067 h 5327619"/>
              <a:gd name="connsiteX108-11291" fmla="*/ 5030277 w 5849352"/>
              <a:gd name="connsiteY108-11292" fmla="*/ 2548467 h 5327619"/>
              <a:gd name="connsiteX109-11293" fmla="*/ 5055677 w 5849352"/>
              <a:gd name="connsiteY109-11294" fmla="*/ 2573867 h 5327619"/>
              <a:gd name="connsiteX110-11295" fmla="*/ 5182677 w 5849352"/>
              <a:gd name="connsiteY110-11296" fmla="*/ 2599267 h 5327619"/>
              <a:gd name="connsiteX111-11297" fmla="*/ 5241943 w 5849352"/>
              <a:gd name="connsiteY111-11298" fmla="*/ 2616200 h 5327619"/>
              <a:gd name="connsiteX112-11299" fmla="*/ 5267343 w 5849352"/>
              <a:gd name="connsiteY112-11300" fmla="*/ 2624667 h 5327619"/>
              <a:gd name="connsiteX113-11301" fmla="*/ 5284277 w 5849352"/>
              <a:gd name="connsiteY113-11302" fmla="*/ 2641600 h 5327619"/>
              <a:gd name="connsiteX114-11303" fmla="*/ 5360477 w 5849352"/>
              <a:gd name="connsiteY114-11304" fmla="*/ 2683933 h 5327619"/>
              <a:gd name="connsiteX115-11305" fmla="*/ 5428210 w 5849352"/>
              <a:gd name="connsiteY115-11306" fmla="*/ 2692400 h 5327619"/>
              <a:gd name="connsiteX116-11307" fmla="*/ 5453610 w 5849352"/>
              <a:gd name="connsiteY116-11308" fmla="*/ 2717800 h 5327619"/>
              <a:gd name="connsiteX117-11309" fmla="*/ 5470543 w 5849352"/>
              <a:gd name="connsiteY117-11310" fmla="*/ 2743200 h 5327619"/>
              <a:gd name="connsiteX118-11311" fmla="*/ 5495943 w 5849352"/>
              <a:gd name="connsiteY118-11312" fmla="*/ 2760133 h 5327619"/>
              <a:gd name="connsiteX119-11313" fmla="*/ 5538277 w 5849352"/>
              <a:gd name="connsiteY119-11314" fmla="*/ 2802467 h 5327619"/>
              <a:gd name="connsiteX120-11315" fmla="*/ 5572143 w 5849352"/>
              <a:gd name="connsiteY120-11316" fmla="*/ 2810933 h 5327619"/>
              <a:gd name="connsiteX121-11317" fmla="*/ 5597543 w 5849352"/>
              <a:gd name="connsiteY121-11318" fmla="*/ 2827867 h 5327619"/>
              <a:gd name="connsiteX122-11319" fmla="*/ 5699143 w 5849352"/>
              <a:gd name="connsiteY122-11320" fmla="*/ 2844800 h 5327619"/>
              <a:gd name="connsiteX123-11321" fmla="*/ 5775343 w 5849352"/>
              <a:gd name="connsiteY123-11322" fmla="*/ 2904067 h 5327619"/>
              <a:gd name="connsiteX124-11323" fmla="*/ 5834610 w 5849352"/>
              <a:gd name="connsiteY124-11324" fmla="*/ 2921000 h 5327619"/>
              <a:gd name="connsiteX125-11325" fmla="*/ 5834610 w 5849352"/>
              <a:gd name="connsiteY125-11326" fmla="*/ 3115733 h 5327619"/>
              <a:gd name="connsiteX126-11327" fmla="*/ 5800743 w 5849352"/>
              <a:gd name="connsiteY126-11328" fmla="*/ 3200400 h 5327619"/>
              <a:gd name="connsiteX127-11329" fmla="*/ 5809210 w 5849352"/>
              <a:gd name="connsiteY127-11330" fmla="*/ 3285067 h 5327619"/>
              <a:gd name="connsiteX128-11331" fmla="*/ 5783810 w 5849352"/>
              <a:gd name="connsiteY128-11332" fmla="*/ 3276600 h 5327619"/>
              <a:gd name="connsiteX129-11333" fmla="*/ 5775343 w 5849352"/>
              <a:gd name="connsiteY129-11334" fmla="*/ 3251200 h 5327619"/>
              <a:gd name="connsiteX130-11335" fmla="*/ 5758410 w 5849352"/>
              <a:gd name="connsiteY130-11336" fmla="*/ 3225800 h 5327619"/>
              <a:gd name="connsiteX131-11337" fmla="*/ 5733010 w 5849352"/>
              <a:gd name="connsiteY131-11338" fmla="*/ 3175000 h 5327619"/>
              <a:gd name="connsiteX132-11339" fmla="*/ 5682210 w 5849352"/>
              <a:gd name="connsiteY132-11340" fmla="*/ 3149600 h 5327619"/>
              <a:gd name="connsiteX133-11341" fmla="*/ 5656810 w 5849352"/>
              <a:gd name="connsiteY133-11342" fmla="*/ 3132667 h 5327619"/>
              <a:gd name="connsiteX134-11343" fmla="*/ 5606010 w 5849352"/>
              <a:gd name="connsiteY134-11344" fmla="*/ 3115733 h 5327619"/>
              <a:gd name="connsiteX135-11345" fmla="*/ 5445143 w 5849352"/>
              <a:gd name="connsiteY135-11346" fmla="*/ 3098800 h 5327619"/>
              <a:gd name="connsiteX136-11347" fmla="*/ 5419743 w 5849352"/>
              <a:gd name="connsiteY136-11348" fmla="*/ 3073400 h 5327619"/>
              <a:gd name="connsiteX137-11349" fmla="*/ 5394343 w 5849352"/>
              <a:gd name="connsiteY137-11350" fmla="*/ 3056467 h 5327619"/>
              <a:gd name="connsiteX138-11351" fmla="*/ 5377410 w 5849352"/>
              <a:gd name="connsiteY138-11352" fmla="*/ 3031067 h 5327619"/>
              <a:gd name="connsiteX139-11353" fmla="*/ 5360477 w 5849352"/>
              <a:gd name="connsiteY139-11354" fmla="*/ 3014133 h 5327619"/>
              <a:gd name="connsiteX140-11355" fmla="*/ 5233477 w 5849352"/>
              <a:gd name="connsiteY140-11356" fmla="*/ 3022600 h 5327619"/>
              <a:gd name="connsiteX141-11357" fmla="*/ 5216543 w 5849352"/>
              <a:gd name="connsiteY141-11358" fmla="*/ 3039533 h 5327619"/>
              <a:gd name="connsiteX142-11359" fmla="*/ 5182677 w 5849352"/>
              <a:gd name="connsiteY142-11360" fmla="*/ 3107267 h 5327619"/>
              <a:gd name="connsiteX143-11361" fmla="*/ 5157277 w 5849352"/>
              <a:gd name="connsiteY143-11362" fmla="*/ 3158067 h 5327619"/>
              <a:gd name="connsiteX144-11363" fmla="*/ 5140343 w 5849352"/>
              <a:gd name="connsiteY144-11364" fmla="*/ 3225800 h 5327619"/>
              <a:gd name="connsiteX145-11365" fmla="*/ 5123410 w 5849352"/>
              <a:gd name="connsiteY145-11366" fmla="*/ 3251200 h 5327619"/>
              <a:gd name="connsiteX146-11367" fmla="*/ 5114943 w 5849352"/>
              <a:gd name="connsiteY146-11368" fmla="*/ 3285067 h 5327619"/>
              <a:gd name="connsiteX147-11369" fmla="*/ 5131877 w 5849352"/>
              <a:gd name="connsiteY147-11370" fmla="*/ 3352800 h 5327619"/>
              <a:gd name="connsiteX148-11371" fmla="*/ 5123410 w 5849352"/>
              <a:gd name="connsiteY148-11372" fmla="*/ 3395133 h 5327619"/>
              <a:gd name="connsiteX149-11373" fmla="*/ 5089543 w 5849352"/>
              <a:gd name="connsiteY149-11374" fmla="*/ 3437467 h 5327619"/>
              <a:gd name="connsiteX150-11375" fmla="*/ 5098010 w 5849352"/>
              <a:gd name="connsiteY150-11376" fmla="*/ 3496733 h 5327619"/>
              <a:gd name="connsiteX151-11377" fmla="*/ 5157277 w 5849352"/>
              <a:gd name="connsiteY151-11378" fmla="*/ 3539067 h 5327619"/>
              <a:gd name="connsiteX152-11379" fmla="*/ 5199610 w 5849352"/>
              <a:gd name="connsiteY152-11380" fmla="*/ 3547533 h 5327619"/>
              <a:gd name="connsiteX153-11381" fmla="*/ 5241943 w 5849352"/>
              <a:gd name="connsiteY153-11382" fmla="*/ 3581400 h 5327619"/>
              <a:gd name="connsiteX154-11383" fmla="*/ 5267343 w 5849352"/>
              <a:gd name="connsiteY154-11384" fmla="*/ 3572933 h 5327619"/>
              <a:gd name="connsiteX155-11385" fmla="*/ 5318143 w 5849352"/>
              <a:gd name="connsiteY155-11386" fmla="*/ 3564467 h 5327619"/>
              <a:gd name="connsiteX156-11387" fmla="*/ 5368943 w 5849352"/>
              <a:gd name="connsiteY156-11388" fmla="*/ 3598333 h 5327619"/>
              <a:gd name="connsiteX157-11389" fmla="*/ 5411277 w 5849352"/>
              <a:gd name="connsiteY157-11390" fmla="*/ 3666067 h 5327619"/>
              <a:gd name="connsiteX158-11391" fmla="*/ 5428210 w 5849352"/>
              <a:gd name="connsiteY158-11392" fmla="*/ 3835400 h 5327619"/>
              <a:gd name="connsiteX159-11393" fmla="*/ 5436677 w 5849352"/>
              <a:gd name="connsiteY159-11394" fmla="*/ 3860800 h 5327619"/>
              <a:gd name="connsiteX160-11395" fmla="*/ 5301210 w 5849352"/>
              <a:gd name="connsiteY160-11396" fmla="*/ 3920067 h 5327619"/>
              <a:gd name="connsiteX161-11397" fmla="*/ 5275810 w 5849352"/>
              <a:gd name="connsiteY161-11398" fmla="*/ 3937000 h 5327619"/>
              <a:gd name="connsiteX162-11399" fmla="*/ 5216543 w 5849352"/>
              <a:gd name="connsiteY162-11400" fmla="*/ 3970867 h 5327619"/>
              <a:gd name="connsiteX163-11401" fmla="*/ 5199610 w 5849352"/>
              <a:gd name="connsiteY163-11402" fmla="*/ 3996267 h 5327619"/>
              <a:gd name="connsiteX164-11403" fmla="*/ 5174210 w 5849352"/>
              <a:gd name="connsiteY164-11404" fmla="*/ 4021667 h 5327619"/>
              <a:gd name="connsiteX165-11405" fmla="*/ 5165743 w 5849352"/>
              <a:gd name="connsiteY165-11406" fmla="*/ 4047067 h 5327619"/>
              <a:gd name="connsiteX166-11407" fmla="*/ 5157277 w 5849352"/>
              <a:gd name="connsiteY166-11408" fmla="*/ 4241800 h 5327619"/>
              <a:gd name="connsiteX167-11409" fmla="*/ 5106477 w 5849352"/>
              <a:gd name="connsiteY167-11410" fmla="*/ 4275667 h 5327619"/>
              <a:gd name="connsiteX168-11411" fmla="*/ 5089543 w 5849352"/>
              <a:gd name="connsiteY168-11412" fmla="*/ 4292600 h 5327619"/>
              <a:gd name="connsiteX169-11413" fmla="*/ 5123410 w 5849352"/>
              <a:gd name="connsiteY169-11414" fmla="*/ 4301067 h 5327619"/>
              <a:gd name="connsiteX170-11415" fmla="*/ 5089543 w 5849352"/>
              <a:gd name="connsiteY170-11416" fmla="*/ 4351867 h 5327619"/>
              <a:gd name="connsiteX171-11417" fmla="*/ 5038743 w 5849352"/>
              <a:gd name="connsiteY171-11418" fmla="*/ 4385733 h 5327619"/>
              <a:gd name="connsiteX172-11419" fmla="*/ 5021810 w 5849352"/>
              <a:gd name="connsiteY172-11420" fmla="*/ 4411133 h 5327619"/>
              <a:gd name="connsiteX173-11421" fmla="*/ 5004877 w 5849352"/>
              <a:gd name="connsiteY173-11422" fmla="*/ 4428067 h 5327619"/>
              <a:gd name="connsiteX174-11423" fmla="*/ 4987943 w 5849352"/>
              <a:gd name="connsiteY174-11424" fmla="*/ 4478867 h 5327619"/>
              <a:gd name="connsiteX175-11425" fmla="*/ 4971010 w 5849352"/>
              <a:gd name="connsiteY175-11426" fmla="*/ 4504267 h 5327619"/>
              <a:gd name="connsiteX176-11427" fmla="*/ 4962543 w 5849352"/>
              <a:gd name="connsiteY176-11428" fmla="*/ 4529667 h 5327619"/>
              <a:gd name="connsiteX177-11429" fmla="*/ 4928677 w 5849352"/>
              <a:gd name="connsiteY177-11430" fmla="*/ 4538133 h 5327619"/>
              <a:gd name="connsiteX178-11431" fmla="*/ 4860943 w 5849352"/>
              <a:gd name="connsiteY178-11432" fmla="*/ 4563533 h 5327619"/>
              <a:gd name="connsiteX179-11433" fmla="*/ 4784743 w 5849352"/>
              <a:gd name="connsiteY179-11434" fmla="*/ 4555067 h 5327619"/>
              <a:gd name="connsiteX180-11435" fmla="*/ 4767810 w 5849352"/>
              <a:gd name="connsiteY180-11436" fmla="*/ 4538133 h 5327619"/>
              <a:gd name="connsiteX181-11437" fmla="*/ 4750877 w 5849352"/>
              <a:gd name="connsiteY181-11438" fmla="*/ 4487333 h 5327619"/>
              <a:gd name="connsiteX182-11439" fmla="*/ 4733943 w 5849352"/>
              <a:gd name="connsiteY182-11440" fmla="*/ 4419600 h 5327619"/>
              <a:gd name="connsiteX183-11441" fmla="*/ 4683143 w 5849352"/>
              <a:gd name="connsiteY183-11442" fmla="*/ 4453467 h 5327619"/>
              <a:gd name="connsiteX184-11443" fmla="*/ 4632343 w 5849352"/>
              <a:gd name="connsiteY184-11444" fmla="*/ 4504267 h 5327619"/>
              <a:gd name="connsiteX185-11445" fmla="*/ 4615410 w 5849352"/>
              <a:gd name="connsiteY185-11446" fmla="*/ 4555067 h 5327619"/>
              <a:gd name="connsiteX186-11447" fmla="*/ 4581543 w 5849352"/>
              <a:gd name="connsiteY186-11448" fmla="*/ 4605867 h 5327619"/>
              <a:gd name="connsiteX187-11449" fmla="*/ 4564610 w 5849352"/>
              <a:gd name="connsiteY187-11450" fmla="*/ 4631267 h 5327619"/>
              <a:gd name="connsiteX188-11451" fmla="*/ 4547677 w 5849352"/>
              <a:gd name="connsiteY188-11452" fmla="*/ 4682067 h 5327619"/>
              <a:gd name="connsiteX189-11453" fmla="*/ 4505343 w 5849352"/>
              <a:gd name="connsiteY189-11454" fmla="*/ 4758267 h 5327619"/>
              <a:gd name="connsiteX190-11455" fmla="*/ 4513810 w 5849352"/>
              <a:gd name="connsiteY190-11456" fmla="*/ 4817533 h 5327619"/>
              <a:gd name="connsiteX191-11457" fmla="*/ 4522277 w 5849352"/>
              <a:gd name="connsiteY191-11458" fmla="*/ 4893733 h 5327619"/>
              <a:gd name="connsiteX192-11459" fmla="*/ 4556143 w 5849352"/>
              <a:gd name="connsiteY192-11460" fmla="*/ 4961467 h 5327619"/>
              <a:gd name="connsiteX193-11461" fmla="*/ 4598477 w 5849352"/>
              <a:gd name="connsiteY193-11462" fmla="*/ 4969933 h 5327619"/>
              <a:gd name="connsiteX194-11463" fmla="*/ 4573077 w 5849352"/>
              <a:gd name="connsiteY194-11464" fmla="*/ 5020733 h 5327619"/>
              <a:gd name="connsiteX195-11465" fmla="*/ 4581543 w 5849352"/>
              <a:gd name="connsiteY195-11466" fmla="*/ 5046133 h 5327619"/>
              <a:gd name="connsiteX196-11467" fmla="*/ 4623877 w 5849352"/>
              <a:gd name="connsiteY196-11468" fmla="*/ 5088467 h 5327619"/>
              <a:gd name="connsiteX197-11469" fmla="*/ 4564610 w 5849352"/>
              <a:gd name="connsiteY197-11470" fmla="*/ 5130800 h 5327619"/>
              <a:gd name="connsiteX198-11471" fmla="*/ 4539210 w 5849352"/>
              <a:gd name="connsiteY198-11472" fmla="*/ 5139267 h 5327619"/>
              <a:gd name="connsiteX199-11473" fmla="*/ 4547677 w 5849352"/>
              <a:gd name="connsiteY199-11474" fmla="*/ 5291667 h 5327619"/>
              <a:gd name="connsiteX200-11475" fmla="*/ 4539210 w 5849352"/>
              <a:gd name="connsiteY200-11476" fmla="*/ 5325533 h 5327619"/>
              <a:gd name="connsiteX201-11477" fmla="*/ 4479943 w 5849352"/>
              <a:gd name="connsiteY201-11478" fmla="*/ 5317067 h 5327619"/>
              <a:gd name="connsiteX202-11479" fmla="*/ 4420677 w 5849352"/>
              <a:gd name="connsiteY202-11480" fmla="*/ 5300133 h 5327619"/>
              <a:gd name="connsiteX203-11481" fmla="*/ 4352943 w 5849352"/>
              <a:gd name="connsiteY203-11482" fmla="*/ 5291667 h 5327619"/>
              <a:gd name="connsiteX204-11483" fmla="*/ 4268277 w 5849352"/>
              <a:gd name="connsiteY204-11484" fmla="*/ 5266267 h 5327619"/>
              <a:gd name="connsiteX205-11485" fmla="*/ 4234410 w 5849352"/>
              <a:gd name="connsiteY205-11486" fmla="*/ 5257800 h 5327619"/>
              <a:gd name="connsiteX206-11487" fmla="*/ 4217477 w 5849352"/>
              <a:gd name="connsiteY206-11488" fmla="*/ 5232400 h 5327619"/>
              <a:gd name="connsiteX207-11489" fmla="*/ 4175143 w 5849352"/>
              <a:gd name="connsiteY207-11490" fmla="*/ 5198533 h 5327619"/>
              <a:gd name="connsiteX208-11491" fmla="*/ 4158210 w 5849352"/>
              <a:gd name="connsiteY208-11492" fmla="*/ 5173133 h 5327619"/>
              <a:gd name="connsiteX209-11493" fmla="*/ 4082010 w 5849352"/>
              <a:gd name="connsiteY209-11494" fmla="*/ 5105400 h 5327619"/>
              <a:gd name="connsiteX210-11495" fmla="*/ 4031210 w 5849352"/>
              <a:gd name="connsiteY210-11496" fmla="*/ 5088467 h 5327619"/>
              <a:gd name="connsiteX211-11497" fmla="*/ 3980410 w 5849352"/>
              <a:gd name="connsiteY211-11498" fmla="*/ 5071533 h 5327619"/>
              <a:gd name="connsiteX212-11499" fmla="*/ 3955010 w 5849352"/>
              <a:gd name="connsiteY212-11500" fmla="*/ 5063067 h 5327619"/>
              <a:gd name="connsiteX213-11501" fmla="*/ 3921143 w 5849352"/>
              <a:gd name="connsiteY213-11502" fmla="*/ 5054600 h 5327619"/>
              <a:gd name="connsiteX214-11503" fmla="*/ 3861877 w 5849352"/>
              <a:gd name="connsiteY214-11504" fmla="*/ 5037667 h 5327619"/>
              <a:gd name="connsiteX215-11505" fmla="*/ 3785677 w 5849352"/>
              <a:gd name="connsiteY215-11506" fmla="*/ 4978400 h 5327619"/>
              <a:gd name="connsiteX216-11507" fmla="*/ 3751810 w 5849352"/>
              <a:gd name="connsiteY216-11508" fmla="*/ 4969933 h 5327619"/>
              <a:gd name="connsiteX217-11509" fmla="*/ 3701010 w 5849352"/>
              <a:gd name="connsiteY217-11510" fmla="*/ 4953000 h 5327619"/>
              <a:gd name="connsiteX218-11511" fmla="*/ 3667143 w 5849352"/>
              <a:gd name="connsiteY218-11512" fmla="*/ 4927600 h 5327619"/>
              <a:gd name="connsiteX219-11513" fmla="*/ 3633277 w 5849352"/>
              <a:gd name="connsiteY219-11514" fmla="*/ 4919133 h 5327619"/>
              <a:gd name="connsiteX220-11515" fmla="*/ 3565543 w 5849352"/>
              <a:gd name="connsiteY220-11516" fmla="*/ 4868333 h 5327619"/>
              <a:gd name="connsiteX221-11517" fmla="*/ 3506277 w 5849352"/>
              <a:gd name="connsiteY221-11518" fmla="*/ 4859867 h 5327619"/>
              <a:gd name="connsiteX222-11519" fmla="*/ 3480877 w 5849352"/>
              <a:gd name="connsiteY222-11520" fmla="*/ 4851400 h 5327619"/>
              <a:gd name="connsiteX223-11521" fmla="*/ 3463943 w 5849352"/>
              <a:gd name="connsiteY223-11522" fmla="*/ 4834467 h 5327619"/>
              <a:gd name="connsiteX224-11523" fmla="*/ 3404677 w 5849352"/>
              <a:gd name="connsiteY224-11524" fmla="*/ 4800600 h 5327619"/>
              <a:gd name="connsiteX225-11525" fmla="*/ 3362343 w 5849352"/>
              <a:gd name="connsiteY225-11526" fmla="*/ 4792133 h 5327619"/>
              <a:gd name="connsiteX226-11527" fmla="*/ 3303077 w 5849352"/>
              <a:gd name="connsiteY226-11528" fmla="*/ 4766733 h 5327619"/>
              <a:gd name="connsiteX227-11529" fmla="*/ 3286143 w 5849352"/>
              <a:gd name="connsiteY227-11530" fmla="*/ 4741333 h 5327619"/>
              <a:gd name="connsiteX228-11531" fmla="*/ 3235343 w 5849352"/>
              <a:gd name="connsiteY228-11532" fmla="*/ 4715933 h 5327619"/>
              <a:gd name="connsiteX229-11533" fmla="*/ 3218410 w 5849352"/>
              <a:gd name="connsiteY229-11534" fmla="*/ 4622800 h 5327619"/>
              <a:gd name="connsiteX230-11535" fmla="*/ 3226877 w 5849352"/>
              <a:gd name="connsiteY230-11536" fmla="*/ 4580467 h 5327619"/>
              <a:gd name="connsiteX231-11537" fmla="*/ 3277677 w 5849352"/>
              <a:gd name="connsiteY231-11538" fmla="*/ 4546600 h 5327619"/>
              <a:gd name="connsiteX232-11539" fmla="*/ 3320010 w 5849352"/>
              <a:gd name="connsiteY232-11540" fmla="*/ 4495800 h 5327619"/>
              <a:gd name="connsiteX233-11541" fmla="*/ 3345410 w 5849352"/>
              <a:gd name="connsiteY233-11542" fmla="*/ 4487333 h 5327619"/>
              <a:gd name="connsiteX234-11543" fmla="*/ 3387743 w 5849352"/>
              <a:gd name="connsiteY234-11544" fmla="*/ 4495800 h 5327619"/>
              <a:gd name="connsiteX235-11545" fmla="*/ 3396210 w 5849352"/>
              <a:gd name="connsiteY235-11546" fmla="*/ 4521200 h 5327619"/>
              <a:gd name="connsiteX236-11547" fmla="*/ 3430077 w 5849352"/>
              <a:gd name="connsiteY236-11548" fmla="*/ 4538133 h 5327619"/>
              <a:gd name="connsiteX237-11549" fmla="*/ 3506277 w 5849352"/>
              <a:gd name="connsiteY237-11550" fmla="*/ 4495800 h 5327619"/>
              <a:gd name="connsiteX238-11551" fmla="*/ 3531677 w 5849352"/>
              <a:gd name="connsiteY238-11552" fmla="*/ 4470400 h 5327619"/>
              <a:gd name="connsiteX239-11553" fmla="*/ 3540143 w 5849352"/>
              <a:gd name="connsiteY239-11554" fmla="*/ 4445000 h 5327619"/>
              <a:gd name="connsiteX240-11555" fmla="*/ 3590943 w 5849352"/>
              <a:gd name="connsiteY240-11556" fmla="*/ 4445000 h 5327619"/>
              <a:gd name="connsiteX241-11557" fmla="*/ 3633277 w 5849352"/>
              <a:gd name="connsiteY241-11558" fmla="*/ 4478867 h 5327619"/>
              <a:gd name="connsiteX242-11559" fmla="*/ 3658677 w 5849352"/>
              <a:gd name="connsiteY242-11560" fmla="*/ 4487333 h 5327619"/>
              <a:gd name="connsiteX243-11561" fmla="*/ 3692543 w 5849352"/>
              <a:gd name="connsiteY243-11562" fmla="*/ 4504267 h 5327619"/>
              <a:gd name="connsiteX244-11563" fmla="*/ 3717943 w 5849352"/>
              <a:gd name="connsiteY244-11564" fmla="*/ 4521200 h 5327619"/>
              <a:gd name="connsiteX245-11565" fmla="*/ 3751810 w 5849352"/>
              <a:gd name="connsiteY245-11566" fmla="*/ 4529667 h 5327619"/>
              <a:gd name="connsiteX246-11567" fmla="*/ 3777210 w 5849352"/>
              <a:gd name="connsiteY246-11568" fmla="*/ 4546600 h 5327619"/>
              <a:gd name="connsiteX247-11569" fmla="*/ 3878810 w 5849352"/>
              <a:gd name="connsiteY247-11570" fmla="*/ 4572000 h 5327619"/>
              <a:gd name="connsiteX248-11571" fmla="*/ 3946543 w 5849352"/>
              <a:gd name="connsiteY248-11572" fmla="*/ 4563533 h 5327619"/>
              <a:gd name="connsiteX249-11573" fmla="*/ 3980410 w 5849352"/>
              <a:gd name="connsiteY249-11574" fmla="*/ 4529667 h 5327619"/>
              <a:gd name="connsiteX250-11575" fmla="*/ 4234410 w 5849352"/>
              <a:gd name="connsiteY250-11576" fmla="*/ 4521200 h 5327619"/>
              <a:gd name="connsiteX251-11577" fmla="*/ 4259810 w 5849352"/>
              <a:gd name="connsiteY251-11578" fmla="*/ 4504267 h 5327619"/>
              <a:gd name="connsiteX252-11579" fmla="*/ 4293677 w 5849352"/>
              <a:gd name="connsiteY252-11580" fmla="*/ 4470400 h 5327619"/>
              <a:gd name="connsiteX253-11581" fmla="*/ 4488410 w 5849352"/>
              <a:gd name="connsiteY253-11582" fmla="*/ 4436533 h 5327619"/>
              <a:gd name="connsiteX254-11583" fmla="*/ 4530743 w 5849352"/>
              <a:gd name="connsiteY254-11584" fmla="*/ 4428067 h 5327619"/>
              <a:gd name="connsiteX255-11585" fmla="*/ 4547677 w 5849352"/>
              <a:gd name="connsiteY255-11586" fmla="*/ 4402667 h 5327619"/>
              <a:gd name="connsiteX256-11587" fmla="*/ 4573077 w 5849352"/>
              <a:gd name="connsiteY256-11588" fmla="*/ 4394200 h 5327619"/>
              <a:gd name="connsiteX257-11589" fmla="*/ 4649277 w 5849352"/>
              <a:gd name="connsiteY257-11590" fmla="*/ 4385733 h 5327619"/>
              <a:gd name="connsiteX258-11591" fmla="*/ 4759343 w 5849352"/>
              <a:gd name="connsiteY258-11592" fmla="*/ 4377267 h 5327619"/>
              <a:gd name="connsiteX259-11593" fmla="*/ 4793210 w 5849352"/>
              <a:gd name="connsiteY259-11594" fmla="*/ 4368800 h 5327619"/>
              <a:gd name="connsiteX260-11595" fmla="*/ 4844010 w 5849352"/>
              <a:gd name="connsiteY260-11596" fmla="*/ 4309533 h 5327619"/>
              <a:gd name="connsiteX261-11597" fmla="*/ 4852477 w 5849352"/>
              <a:gd name="connsiteY261-11598" fmla="*/ 4284133 h 5327619"/>
              <a:gd name="connsiteX262-11599" fmla="*/ 4835543 w 5849352"/>
              <a:gd name="connsiteY262-11600" fmla="*/ 4207933 h 5327619"/>
              <a:gd name="connsiteX263-11601" fmla="*/ 4810143 w 5849352"/>
              <a:gd name="connsiteY263-11602" fmla="*/ 4157133 h 5327619"/>
              <a:gd name="connsiteX264-11603" fmla="*/ 4818610 w 5849352"/>
              <a:gd name="connsiteY264-11604" fmla="*/ 4114800 h 5327619"/>
              <a:gd name="connsiteX265-11605" fmla="*/ 4844010 w 5849352"/>
              <a:gd name="connsiteY265-11606" fmla="*/ 4097867 h 5327619"/>
              <a:gd name="connsiteX266-11607" fmla="*/ 4928677 w 5849352"/>
              <a:gd name="connsiteY266-11608" fmla="*/ 4080933 h 5327619"/>
              <a:gd name="connsiteX267-11609" fmla="*/ 4954077 w 5849352"/>
              <a:gd name="connsiteY267-11610" fmla="*/ 4064000 h 5327619"/>
              <a:gd name="connsiteX268-11611" fmla="*/ 5004877 w 5849352"/>
              <a:gd name="connsiteY268-11612" fmla="*/ 4047067 h 5327619"/>
              <a:gd name="connsiteX269-11613" fmla="*/ 4996410 w 5849352"/>
              <a:gd name="connsiteY269-11614" fmla="*/ 3979333 h 5327619"/>
              <a:gd name="connsiteX270-11615" fmla="*/ 4971010 w 5849352"/>
              <a:gd name="connsiteY270-11616" fmla="*/ 3970867 h 5327619"/>
              <a:gd name="connsiteX271-11617" fmla="*/ 4937143 w 5849352"/>
              <a:gd name="connsiteY271-11618" fmla="*/ 3928533 h 5327619"/>
              <a:gd name="connsiteX272-11619" fmla="*/ 4911743 w 5849352"/>
              <a:gd name="connsiteY272-11620" fmla="*/ 3852333 h 5327619"/>
              <a:gd name="connsiteX273-11621" fmla="*/ 4903277 w 5849352"/>
              <a:gd name="connsiteY273-11622" fmla="*/ 3826933 h 5327619"/>
              <a:gd name="connsiteX274-11623" fmla="*/ 4894810 w 5849352"/>
              <a:gd name="connsiteY274-11624" fmla="*/ 3801533 h 5327619"/>
              <a:gd name="connsiteX275-11625" fmla="*/ 4877877 w 5849352"/>
              <a:gd name="connsiteY275-11626" fmla="*/ 3725333 h 5327619"/>
              <a:gd name="connsiteX276-11627" fmla="*/ 4835543 w 5849352"/>
              <a:gd name="connsiteY276-11628" fmla="*/ 3674533 h 5327619"/>
              <a:gd name="connsiteX277-11629" fmla="*/ 4810143 w 5849352"/>
              <a:gd name="connsiteY277-11630" fmla="*/ 3623733 h 5327619"/>
              <a:gd name="connsiteX278-11631" fmla="*/ 4793210 w 5849352"/>
              <a:gd name="connsiteY278-11632" fmla="*/ 3598333 h 5327619"/>
              <a:gd name="connsiteX279-11633" fmla="*/ 4776277 w 5849352"/>
              <a:gd name="connsiteY279-11634" fmla="*/ 3547533 h 5327619"/>
              <a:gd name="connsiteX280-11635" fmla="*/ 4767810 w 5849352"/>
              <a:gd name="connsiteY280-11636" fmla="*/ 3462867 h 5327619"/>
              <a:gd name="connsiteX281-11637" fmla="*/ 4750877 w 5849352"/>
              <a:gd name="connsiteY281-11638" fmla="*/ 3412067 h 5327619"/>
              <a:gd name="connsiteX282-11639" fmla="*/ 4733943 w 5849352"/>
              <a:gd name="connsiteY282-11640" fmla="*/ 3352800 h 5327619"/>
              <a:gd name="connsiteX283-11641" fmla="*/ 4708543 w 5849352"/>
              <a:gd name="connsiteY283-11642" fmla="*/ 3302000 h 5327619"/>
              <a:gd name="connsiteX284-11643" fmla="*/ 4666210 w 5849352"/>
              <a:gd name="connsiteY284-11644" fmla="*/ 3293533 h 5327619"/>
              <a:gd name="connsiteX285-11645" fmla="*/ 4573077 w 5849352"/>
              <a:gd name="connsiteY285-11646" fmla="*/ 3302000 h 5327619"/>
              <a:gd name="connsiteX286-11647" fmla="*/ 4556143 w 5849352"/>
              <a:gd name="connsiteY286-11648" fmla="*/ 3327400 h 5327619"/>
              <a:gd name="connsiteX287-11649" fmla="*/ 4530743 w 5849352"/>
              <a:gd name="connsiteY287-11650" fmla="*/ 3344333 h 5327619"/>
              <a:gd name="connsiteX288-11651" fmla="*/ 4496877 w 5849352"/>
              <a:gd name="connsiteY288-11652" fmla="*/ 3335867 h 5327619"/>
              <a:gd name="connsiteX289-11653" fmla="*/ 4488410 w 5849352"/>
              <a:gd name="connsiteY289-11654" fmla="*/ 3310467 h 5327619"/>
              <a:gd name="connsiteX290-11655" fmla="*/ 4471477 w 5849352"/>
              <a:gd name="connsiteY290-11656" fmla="*/ 3293533 h 5327619"/>
              <a:gd name="connsiteX291-11657" fmla="*/ 4463010 w 5849352"/>
              <a:gd name="connsiteY291-11658" fmla="*/ 3259667 h 5327619"/>
              <a:gd name="connsiteX292-11659" fmla="*/ 4446077 w 5849352"/>
              <a:gd name="connsiteY292-11660" fmla="*/ 3242733 h 5327619"/>
              <a:gd name="connsiteX293-11661" fmla="*/ 4369877 w 5849352"/>
              <a:gd name="connsiteY293-11662" fmla="*/ 3217333 h 5327619"/>
              <a:gd name="connsiteX294-11663" fmla="*/ 4344477 w 5849352"/>
              <a:gd name="connsiteY294-11664" fmla="*/ 3200400 h 5327619"/>
              <a:gd name="connsiteX295-11665" fmla="*/ 4336010 w 5849352"/>
              <a:gd name="connsiteY295-11666" fmla="*/ 3175000 h 5327619"/>
              <a:gd name="connsiteX296-11667" fmla="*/ 4327543 w 5849352"/>
              <a:gd name="connsiteY296-11668" fmla="*/ 3064933 h 5327619"/>
              <a:gd name="connsiteX297-11669" fmla="*/ 4285210 w 5849352"/>
              <a:gd name="connsiteY297-11670" fmla="*/ 3014133 h 5327619"/>
              <a:gd name="connsiteX298-11671" fmla="*/ 4234410 w 5849352"/>
              <a:gd name="connsiteY298-11672" fmla="*/ 2980267 h 5327619"/>
              <a:gd name="connsiteX299-11673" fmla="*/ 4082010 w 5849352"/>
              <a:gd name="connsiteY299-11674" fmla="*/ 2988733 h 5327619"/>
              <a:gd name="connsiteX300-11675" fmla="*/ 4031210 w 5849352"/>
              <a:gd name="connsiteY300-11676" fmla="*/ 3005667 h 5327619"/>
              <a:gd name="connsiteX301-11677" fmla="*/ 4048143 w 5849352"/>
              <a:gd name="connsiteY301-11678" fmla="*/ 2963333 h 5327619"/>
              <a:gd name="connsiteX302-11679" fmla="*/ 4039677 w 5849352"/>
              <a:gd name="connsiteY302-11680" fmla="*/ 2912533 h 5327619"/>
              <a:gd name="connsiteX303-11681" fmla="*/ 4014277 w 5849352"/>
              <a:gd name="connsiteY303-11682" fmla="*/ 2904067 h 5327619"/>
              <a:gd name="connsiteX304-11683" fmla="*/ 3895743 w 5849352"/>
              <a:gd name="connsiteY304-11684" fmla="*/ 2895600 h 5327619"/>
              <a:gd name="connsiteX305-11685" fmla="*/ 3878810 w 5849352"/>
              <a:gd name="connsiteY305-11686" fmla="*/ 2751667 h 5327619"/>
              <a:gd name="connsiteX306-11687" fmla="*/ 3861877 w 5849352"/>
              <a:gd name="connsiteY306-11688" fmla="*/ 2726267 h 5327619"/>
              <a:gd name="connsiteX307-11689" fmla="*/ 3828010 w 5849352"/>
              <a:gd name="connsiteY307-11690" fmla="*/ 2658533 h 5327619"/>
              <a:gd name="connsiteX308-11691" fmla="*/ 3794143 w 5849352"/>
              <a:gd name="connsiteY308-11692" fmla="*/ 2616200 h 5327619"/>
              <a:gd name="connsiteX309-11693" fmla="*/ 3641743 w 5849352"/>
              <a:gd name="connsiteY309-11694" fmla="*/ 2590800 h 5327619"/>
              <a:gd name="connsiteX310-11695" fmla="*/ 3582477 w 5849352"/>
              <a:gd name="connsiteY310-11696" fmla="*/ 2573867 h 5327619"/>
              <a:gd name="connsiteX311-11697" fmla="*/ 3531677 w 5849352"/>
              <a:gd name="connsiteY311-11698" fmla="*/ 2556933 h 5327619"/>
              <a:gd name="connsiteX312-11699" fmla="*/ 3574010 w 5849352"/>
              <a:gd name="connsiteY312-11700" fmla="*/ 2514600 h 5327619"/>
              <a:gd name="connsiteX313-11701" fmla="*/ 3548610 w 5849352"/>
              <a:gd name="connsiteY313-11702" fmla="*/ 2523067 h 5327619"/>
              <a:gd name="connsiteX314-11703" fmla="*/ 3523210 w 5849352"/>
              <a:gd name="connsiteY314-11704" fmla="*/ 2531533 h 5327619"/>
              <a:gd name="connsiteX315-11705" fmla="*/ 3548610 w 5849352"/>
              <a:gd name="connsiteY315-11706" fmla="*/ 2506133 h 5327619"/>
              <a:gd name="connsiteX316-11707" fmla="*/ 3574010 w 5849352"/>
              <a:gd name="connsiteY316-11708" fmla="*/ 2497667 h 5327619"/>
              <a:gd name="connsiteX317-11709" fmla="*/ 3582477 w 5849352"/>
              <a:gd name="connsiteY317-11710" fmla="*/ 2463800 h 5327619"/>
              <a:gd name="connsiteX318-11711" fmla="*/ 3607877 w 5849352"/>
              <a:gd name="connsiteY318-11712" fmla="*/ 2421467 h 5327619"/>
              <a:gd name="connsiteX319-11713" fmla="*/ 3607877 w 5849352"/>
              <a:gd name="connsiteY319-11714" fmla="*/ 2336800 h 5327619"/>
              <a:gd name="connsiteX320-11715" fmla="*/ 3574010 w 5849352"/>
              <a:gd name="connsiteY320-11716" fmla="*/ 2302933 h 5327619"/>
              <a:gd name="connsiteX321-11717" fmla="*/ 3523210 w 5849352"/>
              <a:gd name="connsiteY321-11718" fmla="*/ 2260600 h 5327619"/>
              <a:gd name="connsiteX322-11719" fmla="*/ 3480877 w 5849352"/>
              <a:gd name="connsiteY322-11720" fmla="*/ 2209800 h 5327619"/>
              <a:gd name="connsiteX323-11721" fmla="*/ 3455477 w 5849352"/>
              <a:gd name="connsiteY323-11722" fmla="*/ 2192867 h 5327619"/>
              <a:gd name="connsiteX324-11723" fmla="*/ 3438543 w 5849352"/>
              <a:gd name="connsiteY324-11724" fmla="*/ 2175933 h 5327619"/>
              <a:gd name="connsiteX325-11725" fmla="*/ 3413143 w 5849352"/>
              <a:gd name="connsiteY325-11726" fmla="*/ 2167467 h 5327619"/>
              <a:gd name="connsiteX326-11727" fmla="*/ 3294610 w 5849352"/>
              <a:gd name="connsiteY326-11728" fmla="*/ 2150533 h 5327619"/>
              <a:gd name="connsiteX327-11729" fmla="*/ 3243810 w 5849352"/>
              <a:gd name="connsiteY327-11730" fmla="*/ 2125133 h 5327619"/>
              <a:gd name="connsiteX328-11731" fmla="*/ 3252277 w 5849352"/>
              <a:gd name="connsiteY328-11732" fmla="*/ 2091267 h 5327619"/>
              <a:gd name="connsiteX329-11733" fmla="*/ 3218410 w 5849352"/>
              <a:gd name="connsiteY329-11734" fmla="*/ 2082800 h 5327619"/>
              <a:gd name="connsiteX330-11735" fmla="*/ 3193010 w 5849352"/>
              <a:gd name="connsiteY330-11736" fmla="*/ 2032000 h 5327619"/>
              <a:gd name="connsiteX331-11737" fmla="*/ 3176077 w 5849352"/>
              <a:gd name="connsiteY331-11738" fmla="*/ 1998133 h 5327619"/>
              <a:gd name="connsiteX332-11739" fmla="*/ 3167610 w 5849352"/>
              <a:gd name="connsiteY332-11740" fmla="*/ 1972733 h 5327619"/>
              <a:gd name="connsiteX333-11741" fmla="*/ 3142210 w 5849352"/>
              <a:gd name="connsiteY333-11742" fmla="*/ 1955800 h 5327619"/>
              <a:gd name="connsiteX334-11743" fmla="*/ 3116810 w 5849352"/>
              <a:gd name="connsiteY334-11744" fmla="*/ 1930400 h 5327619"/>
              <a:gd name="connsiteX335-11745" fmla="*/ 3082943 w 5849352"/>
              <a:gd name="connsiteY335-11746" fmla="*/ 1854200 h 5327619"/>
              <a:gd name="connsiteX336-11747" fmla="*/ 3066010 w 5849352"/>
              <a:gd name="connsiteY336-11748" fmla="*/ 1828800 h 5327619"/>
              <a:gd name="connsiteX337-11749" fmla="*/ 3057543 w 5849352"/>
              <a:gd name="connsiteY337-11750" fmla="*/ 1794933 h 5327619"/>
              <a:gd name="connsiteX338-11751" fmla="*/ 2972877 w 5849352"/>
              <a:gd name="connsiteY338-11752" fmla="*/ 1727200 h 5327619"/>
              <a:gd name="connsiteX339-11753" fmla="*/ 2947477 w 5849352"/>
              <a:gd name="connsiteY339-11754" fmla="*/ 1710267 h 5327619"/>
              <a:gd name="connsiteX340-11755" fmla="*/ 2828943 w 5849352"/>
              <a:gd name="connsiteY340-11756" fmla="*/ 1667933 h 5327619"/>
              <a:gd name="connsiteX341-11757" fmla="*/ 2803543 w 5849352"/>
              <a:gd name="connsiteY341-11758" fmla="*/ 1676400 h 5327619"/>
              <a:gd name="connsiteX342-11759" fmla="*/ 2795077 w 5849352"/>
              <a:gd name="connsiteY342-11760" fmla="*/ 1727200 h 5327619"/>
              <a:gd name="connsiteX343-11761" fmla="*/ 2786610 w 5849352"/>
              <a:gd name="connsiteY343-11762" fmla="*/ 1752600 h 5327619"/>
              <a:gd name="connsiteX344-11763" fmla="*/ 2744277 w 5849352"/>
              <a:gd name="connsiteY344-11764" fmla="*/ 1794933 h 5327619"/>
              <a:gd name="connsiteX345-11765" fmla="*/ 2718877 w 5849352"/>
              <a:gd name="connsiteY345-11766" fmla="*/ 1845733 h 5327619"/>
              <a:gd name="connsiteX346-11767" fmla="*/ 2693477 w 5849352"/>
              <a:gd name="connsiteY346-11768" fmla="*/ 1921933 h 5327619"/>
              <a:gd name="connsiteX347-11769" fmla="*/ 2685010 w 5849352"/>
              <a:gd name="connsiteY347-11770" fmla="*/ 1947333 h 5327619"/>
              <a:gd name="connsiteX348-11771" fmla="*/ 2651143 w 5849352"/>
              <a:gd name="connsiteY348-11772" fmla="*/ 1955800 h 5327619"/>
              <a:gd name="connsiteX349-11773" fmla="*/ 2591877 w 5849352"/>
              <a:gd name="connsiteY349-11774" fmla="*/ 1947333 h 5327619"/>
              <a:gd name="connsiteX350-11775" fmla="*/ 2566477 w 5849352"/>
              <a:gd name="connsiteY350-11776" fmla="*/ 1938867 h 5327619"/>
              <a:gd name="connsiteX351-11777" fmla="*/ 2549543 w 5849352"/>
              <a:gd name="connsiteY351-11778" fmla="*/ 1913467 h 5327619"/>
              <a:gd name="connsiteX352-11779" fmla="*/ 2558010 w 5849352"/>
              <a:gd name="connsiteY352-11780" fmla="*/ 1888067 h 5327619"/>
              <a:gd name="connsiteX353-11781" fmla="*/ 2532610 w 5849352"/>
              <a:gd name="connsiteY353-11782" fmla="*/ 1794933 h 5327619"/>
              <a:gd name="connsiteX354-11783" fmla="*/ 2507210 w 5849352"/>
              <a:gd name="connsiteY354-11784" fmla="*/ 1786467 h 5327619"/>
              <a:gd name="connsiteX355-11785" fmla="*/ 2498743 w 5849352"/>
              <a:gd name="connsiteY355-11786" fmla="*/ 1761067 h 5327619"/>
              <a:gd name="connsiteX356-11787" fmla="*/ 2447943 w 5849352"/>
              <a:gd name="connsiteY356-11788" fmla="*/ 1701800 h 5327619"/>
              <a:gd name="connsiteX357-11789" fmla="*/ 2431010 w 5849352"/>
              <a:gd name="connsiteY357-11790" fmla="*/ 1676400 h 5327619"/>
              <a:gd name="connsiteX358-11791" fmla="*/ 2422543 w 5849352"/>
              <a:gd name="connsiteY358-11792" fmla="*/ 1634067 h 5327619"/>
              <a:gd name="connsiteX359-11793" fmla="*/ 2414077 w 5849352"/>
              <a:gd name="connsiteY359-11794" fmla="*/ 1608667 h 5327619"/>
              <a:gd name="connsiteX360-11795" fmla="*/ 2278610 w 5849352"/>
              <a:gd name="connsiteY360-11796" fmla="*/ 1583267 h 5327619"/>
              <a:gd name="connsiteX361-11797" fmla="*/ 2287077 w 5849352"/>
              <a:gd name="connsiteY361-11798" fmla="*/ 1540933 h 5327619"/>
              <a:gd name="connsiteX362-11799" fmla="*/ 2320943 w 5849352"/>
              <a:gd name="connsiteY362-11800" fmla="*/ 1490133 h 5327619"/>
              <a:gd name="connsiteX363-11801" fmla="*/ 2304010 w 5849352"/>
              <a:gd name="connsiteY363-11802" fmla="*/ 1405467 h 5327619"/>
              <a:gd name="connsiteX364-11803" fmla="*/ 2278610 w 5849352"/>
              <a:gd name="connsiteY364-11804" fmla="*/ 1388533 h 5327619"/>
              <a:gd name="connsiteX365-11805" fmla="*/ 2253210 w 5849352"/>
              <a:gd name="connsiteY365-11806" fmla="*/ 1320800 h 5327619"/>
              <a:gd name="connsiteX366-11807" fmla="*/ 2227810 w 5849352"/>
              <a:gd name="connsiteY366-11808" fmla="*/ 1303867 h 5327619"/>
              <a:gd name="connsiteX367-11809" fmla="*/ 2210877 w 5849352"/>
              <a:gd name="connsiteY367-11810" fmla="*/ 1253067 h 5327619"/>
              <a:gd name="connsiteX368-11811" fmla="*/ 2202410 w 5849352"/>
              <a:gd name="connsiteY368-11812" fmla="*/ 1227667 h 5327619"/>
              <a:gd name="connsiteX369-11813" fmla="*/ 2193943 w 5849352"/>
              <a:gd name="connsiteY369-11814" fmla="*/ 1193800 h 5327619"/>
              <a:gd name="connsiteX370-11815" fmla="*/ 2177010 w 5849352"/>
              <a:gd name="connsiteY370-11816" fmla="*/ 1143000 h 5327619"/>
              <a:gd name="connsiteX371-11817" fmla="*/ 2168543 w 5849352"/>
              <a:gd name="connsiteY371-11818" fmla="*/ 1092200 h 5327619"/>
              <a:gd name="connsiteX372-11819" fmla="*/ 2160077 w 5849352"/>
              <a:gd name="connsiteY372-11820" fmla="*/ 1058333 h 5327619"/>
              <a:gd name="connsiteX373-11821" fmla="*/ 1321877 w 5849352"/>
              <a:gd name="connsiteY373-11822" fmla="*/ 524933 h 5327619"/>
              <a:gd name="connsiteX374-11823" fmla="*/ 653010 w 5849352"/>
              <a:gd name="connsiteY374-11824" fmla="*/ 211667 h 5327619"/>
              <a:gd name="connsiteX375-11825" fmla="*/ 9543 w 5849352"/>
              <a:gd name="connsiteY375-11826" fmla="*/ 0 h 5327619"/>
              <a:gd name="connsiteX376-11827" fmla="*/ 119610 w 5849352"/>
              <a:gd name="connsiteY376-11828" fmla="*/ 118533 h 5327619"/>
              <a:gd name="connsiteX377-11829" fmla="*/ 221210 w 5849352"/>
              <a:gd name="connsiteY377-11830" fmla="*/ 177800 h 5327619"/>
              <a:gd name="connsiteX378-11831" fmla="*/ 246610 w 5849352"/>
              <a:gd name="connsiteY378-11832" fmla="*/ 194733 h 5327619"/>
              <a:gd name="connsiteX379-11833" fmla="*/ 322810 w 5849352"/>
              <a:gd name="connsiteY379-11834" fmla="*/ 254000 h 5327619"/>
              <a:gd name="connsiteX380-11835" fmla="*/ 390543 w 5849352"/>
              <a:gd name="connsiteY380-11836" fmla="*/ 313267 h 5327619"/>
              <a:gd name="connsiteX381-11837" fmla="*/ 475210 w 5849352"/>
              <a:gd name="connsiteY381-11838" fmla="*/ 381000 h 5327619"/>
              <a:gd name="connsiteX382-11839" fmla="*/ 534477 w 5849352"/>
              <a:gd name="connsiteY382-11840" fmla="*/ 414867 h 5327619"/>
              <a:gd name="connsiteX383-11841" fmla="*/ 686877 w 5849352"/>
              <a:gd name="connsiteY383-11842" fmla="*/ 482600 h 5327619"/>
              <a:gd name="connsiteX384-11843" fmla="*/ 746143 w 5849352"/>
              <a:gd name="connsiteY384-11844" fmla="*/ 508000 h 5327619"/>
              <a:gd name="connsiteX385-11845" fmla="*/ 873143 w 5849352"/>
              <a:gd name="connsiteY385-11846" fmla="*/ 567267 h 5327619"/>
              <a:gd name="connsiteX386-11847" fmla="*/ 966277 w 5849352"/>
              <a:gd name="connsiteY386-11848" fmla="*/ 601133 h 5327619"/>
              <a:gd name="connsiteX387-11849" fmla="*/ 1017077 w 5849352"/>
              <a:gd name="connsiteY387-11850" fmla="*/ 626533 h 5327619"/>
              <a:gd name="connsiteX0-11851" fmla="*/ 2092343 w 5849352"/>
              <a:gd name="connsiteY0-11852" fmla="*/ 905933 h 5327619"/>
              <a:gd name="connsiteX1-11853" fmla="*/ 2109277 w 5849352"/>
              <a:gd name="connsiteY1-11854" fmla="*/ 939800 h 5327619"/>
              <a:gd name="connsiteX2-11855" fmla="*/ 2117743 w 5849352"/>
              <a:gd name="connsiteY2-11856" fmla="*/ 897467 h 5327619"/>
              <a:gd name="connsiteX3-11857" fmla="*/ 2100810 w 5849352"/>
              <a:gd name="connsiteY3-11858" fmla="*/ 880533 h 5327619"/>
              <a:gd name="connsiteX4-11859" fmla="*/ 2066943 w 5849352"/>
              <a:gd name="connsiteY4-11860" fmla="*/ 804333 h 5327619"/>
              <a:gd name="connsiteX5-11861" fmla="*/ 2058477 w 5849352"/>
              <a:gd name="connsiteY5-11862" fmla="*/ 778933 h 5327619"/>
              <a:gd name="connsiteX6-11863" fmla="*/ 1990743 w 5849352"/>
              <a:gd name="connsiteY6-11864" fmla="*/ 719667 h 5327619"/>
              <a:gd name="connsiteX7-11865" fmla="*/ 1897610 w 5849352"/>
              <a:gd name="connsiteY7-11866" fmla="*/ 694267 h 5327619"/>
              <a:gd name="connsiteX8-11867" fmla="*/ 1872210 w 5849352"/>
              <a:gd name="connsiteY8-11868" fmla="*/ 685800 h 5327619"/>
              <a:gd name="connsiteX9-11869" fmla="*/ 1846810 w 5849352"/>
              <a:gd name="connsiteY9-11870" fmla="*/ 660400 h 5327619"/>
              <a:gd name="connsiteX10-11871" fmla="*/ 1838343 w 5849352"/>
              <a:gd name="connsiteY10-11872" fmla="*/ 635000 h 5327619"/>
              <a:gd name="connsiteX11-11873" fmla="*/ 1863743 w 5849352"/>
              <a:gd name="connsiteY11-11874" fmla="*/ 499533 h 5327619"/>
              <a:gd name="connsiteX12-11875" fmla="*/ 1855277 w 5849352"/>
              <a:gd name="connsiteY12-11876" fmla="*/ 448733 h 5327619"/>
              <a:gd name="connsiteX13-11877" fmla="*/ 1812943 w 5849352"/>
              <a:gd name="connsiteY13-11878" fmla="*/ 423333 h 5327619"/>
              <a:gd name="connsiteX14-11879" fmla="*/ 1787543 w 5849352"/>
              <a:gd name="connsiteY14-11880" fmla="*/ 406400 h 5327619"/>
              <a:gd name="connsiteX15-11881" fmla="*/ 1779077 w 5849352"/>
              <a:gd name="connsiteY15-11882" fmla="*/ 304800 h 5327619"/>
              <a:gd name="connsiteX16-11883" fmla="*/ 1787543 w 5849352"/>
              <a:gd name="connsiteY16-11884" fmla="*/ 254000 h 5327619"/>
              <a:gd name="connsiteX17-11885" fmla="*/ 1931477 w 5849352"/>
              <a:gd name="connsiteY17-11886" fmla="*/ 270933 h 5327619"/>
              <a:gd name="connsiteX18-11887" fmla="*/ 1948410 w 5849352"/>
              <a:gd name="connsiteY18-11888" fmla="*/ 287867 h 5327619"/>
              <a:gd name="connsiteX19-11889" fmla="*/ 2083877 w 5849352"/>
              <a:gd name="connsiteY19-11890" fmla="*/ 262467 h 5327619"/>
              <a:gd name="connsiteX20-11891" fmla="*/ 2117743 w 5849352"/>
              <a:gd name="connsiteY20-11892" fmla="*/ 330200 h 5327619"/>
              <a:gd name="connsiteX21-11893" fmla="*/ 2143143 w 5849352"/>
              <a:gd name="connsiteY21-11894" fmla="*/ 338667 h 5327619"/>
              <a:gd name="connsiteX22-11895" fmla="*/ 2219343 w 5849352"/>
              <a:gd name="connsiteY22-11896" fmla="*/ 347133 h 5327619"/>
              <a:gd name="connsiteX23-11897" fmla="*/ 2261677 w 5849352"/>
              <a:gd name="connsiteY23-11898" fmla="*/ 381000 h 5327619"/>
              <a:gd name="connsiteX24-11899" fmla="*/ 2287077 w 5849352"/>
              <a:gd name="connsiteY24-11900" fmla="*/ 397933 h 5327619"/>
              <a:gd name="connsiteX25-11901" fmla="*/ 2447943 w 5849352"/>
              <a:gd name="connsiteY25-11902" fmla="*/ 389467 h 5327619"/>
              <a:gd name="connsiteX26-11903" fmla="*/ 2464877 w 5849352"/>
              <a:gd name="connsiteY26-11904" fmla="*/ 364067 h 5327619"/>
              <a:gd name="connsiteX27-11905" fmla="*/ 2693477 w 5849352"/>
              <a:gd name="connsiteY27-11906" fmla="*/ 381000 h 5327619"/>
              <a:gd name="connsiteX28-11907" fmla="*/ 2718877 w 5849352"/>
              <a:gd name="connsiteY28-11908" fmla="*/ 406400 h 5327619"/>
              <a:gd name="connsiteX29-11909" fmla="*/ 2803543 w 5849352"/>
              <a:gd name="connsiteY29-11910" fmla="*/ 406400 h 5327619"/>
              <a:gd name="connsiteX30-11911" fmla="*/ 2828943 w 5849352"/>
              <a:gd name="connsiteY30-11912" fmla="*/ 389467 h 5327619"/>
              <a:gd name="connsiteX31-11913" fmla="*/ 2939010 w 5849352"/>
              <a:gd name="connsiteY31-11914" fmla="*/ 372533 h 5327619"/>
              <a:gd name="connsiteX32-11915" fmla="*/ 2989810 w 5849352"/>
              <a:gd name="connsiteY32-11916" fmla="*/ 347133 h 5327619"/>
              <a:gd name="connsiteX33-11917" fmla="*/ 3040610 w 5849352"/>
              <a:gd name="connsiteY33-11918" fmla="*/ 355600 h 5327619"/>
              <a:gd name="connsiteX34-11919" fmla="*/ 3066010 w 5849352"/>
              <a:gd name="connsiteY34-11920" fmla="*/ 372533 h 5327619"/>
              <a:gd name="connsiteX35-11921" fmla="*/ 3167610 w 5849352"/>
              <a:gd name="connsiteY35-11922" fmla="*/ 372533 h 5327619"/>
              <a:gd name="connsiteX36-11923" fmla="*/ 3176077 w 5849352"/>
              <a:gd name="connsiteY36-11924" fmla="*/ 397933 h 5327619"/>
              <a:gd name="connsiteX37-11925" fmla="*/ 3167610 w 5849352"/>
              <a:gd name="connsiteY37-11926" fmla="*/ 431800 h 5327619"/>
              <a:gd name="connsiteX38-11927" fmla="*/ 3116810 w 5849352"/>
              <a:gd name="connsiteY38-11928" fmla="*/ 457200 h 5327619"/>
              <a:gd name="connsiteX39-11929" fmla="*/ 3091410 w 5849352"/>
              <a:gd name="connsiteY39-11930" fmla="*/ 474133 h 5327619"/>
              <a:gd name="connsiteX40-11931" fmla="*/ 3082943 w 5849352"/>
              <a:gd name="connsiteY40-11932" fmla="*/ 499533 h 5327619"/>
              <a:gd name="connsiteX41-11933" fmla="*/ 3091410 w 5849352"/>
              <a:gd name="connsiteY41-11934" fmla="*/ 711200 h 5327619"/>
              <a:gd name="connsiteX42-11935" fmla="*/ 3108343 w 5849352"/>
              <a:gd name="connsiteY42-11936" fmla="*/ 762000 h 5327619"/>
              <a:gd name="connsiteX43-11937" fmla="*/ 3116810 w 5849352"/>
              <a:gd name="connsiteY43-11938" fmla="*/ 787400 h 5327619"/>
              <a:gd name="connsiteX44-11939" fmla="*/ 3133743 w 5849352"/>
              <a:gd name="connsiteY44-11940" fmla="*/ 812800 h 5327619"/>
              <a:gd name="connsiteX45-11941" fmla="*/ 3142210 w 5849352"/>
              <a:gd name="connsiteY45-11942" fmla="*/ 838200 h 5327619"/>
              <a:gd name="connsiteX46-11943" fmla="*/ 3193010 w 5849352"/>
              <a:gd name="connsiteY46-11944" fmla="*/ 889000 h 5327619"/>
              <a:gd name="connsiteX47-11945" fmla="*/ 3218410 w 5849352"/>
              <a:gd name="connsiteY47-11946" fmla="*/ 914400 h 5327619"/>
              <a:gd name="connsiteX48-11947" fmla="*/ 3252277 w 5849352"/>
              <a:gd name="connsiteY48-11948" fmla="*/ 922867 h 5327619"/>
              <a:gd name="connsiteX49-11949" fmla="*/ 3277677 w 5849352"/>
              <a:gd name="connsiteY49-11950" fmla="*/ 948267 h 5327619"/>
              <a:gd name="connsiteX50-11951" fmla="*/ 3328477 w 5849352"/>
              <a:gd name="connsiteY50-11952" fmla="*/ 982133 h 5327619"/>
              <a:gd name="connsiteX51-11953" fmla="*/ 3370810 w 5849352"/>
              <a:gd name="connsiteY51-11954" fmla="*/ 1024467 h 5327619"/>
              <a:gd name="connsiteX52-11955" fmla="*/ 3430077 w 5849352"/>
              <a:gd name="connsiteY52-11956" fmla="*/ 1075267 h 5327619"/>
              <a:gd name="connsiteX53-11957" fmla="*/ 3480877 w 5849352"/>
              <a:gd name="connsiteY53-11958" fmla="*/ 1109133 h 5327619"/>
              <a:gd name="connsiteX54-11959" fmla="*/ 3548610 w 5849352"/>
              <a:gd name="connsiteY54-11960" fmla="*/ 1159933 h 5327619"/>
              <a:gd name="connsiteX55-11961" fmla="*/ 3574010 w 5849352"/>
              <a:gd name="connsiteY55-11962" fmla="*/ 1168400 h 5327619"/>
              <a:gd name="connsiteX56-11963" fmla="*/ 3599410 w 5849352"/>
              <a:gd name="connsiteY56-11964" fmla="*/ 1185333 h 5327619"/>
              <a:gd name="connsiteX57-11965" fmla="*/ 3667143 w 5849352"/>
              <a:gd name="connsiteY57-11966" fmla="*/ 1202267 h 5327619"/>
              <a:gd name="connsiteX58-11967" fmla="*/ 3692543 w 5849352"/>
              <a:gd name="connsiteY58-11968" fmla="*/ 1219200 h 5327619"/>
              <a:gd name="connsiteX59-11969" fmla="*/ 3709477 w 5849352"/>
              <a:gd name="connsiteY59-11970" fmla="*/ 1270000 h 5327619"/>
              <a:gd name="connsiteX60-11971" fmla="*/ 3726410 w 5849352"/>
              <a:gd name="connsiteY60-11972" fmla="*/ 1295400 h 5327619"/>
              <a:gd name="connsiteX61-11973" fmla="*/ 3743343 w 5849352"/>
              <a:gd name="connsiteY61-11974" fmla="*/ 1354667 h 5327619"/>
              <a:gd name="connsiteX62-11975" fmla="*/ 3760277 w 5849352"/>
              <a:gd name="connsiteY62-11976" fmla="*/ 1405467 h 5327619"/>
              <a:gd name="connsiteX63-11977" fmla="*/ 3768743 w 5849352"/>
              <a:gd name="connsiteY63-11978" fmla="*/ 1447800 h 5327619"/>
              <a:gd name="connsiteX64-11979" fmla="*/ 3777210 w 5849352"/>
              <a:gd name="connsiteY64-11980" fmla="*/ 1473200 h 5327619"/>
              <a:gd name="connsiteX65-11981" fmla="*/ 3785677 w 5849352"/>
              <a:gd name="connsiteY65-11982" fmla="*/ 1507067 h 5327619"/>
              <a:gd name="connsiteX66-11983" fmla="*/ 3811077 w 5849352"/>
              <a:gd name="connsiteY66-11984" fmla="*/ 1583267 h 5327619"/>
              <a:gd name="connsiteX67-11985" fmla="*/ 3819543 w 5849352"/>
              <a:gd name="connsiteY67-11986" fmla="*/ 1608667 h 5327619"/>
              <a:gd name="connsiteX68-11987" fmla="*/ 3828010 w 5849352"/>
              <a:gd name="connsiteY68-11988" fmla="*/ 1659467 h 5327619"/>
              <a:gd name="connsiteX69-11989" fmla="*/ 3861877 w 5849352"/>
              <a:gd name="connsiteY69-11990" fmla="*/ 1701800 h 5327619"/>
              <a:gd name="connsiteX70-11991" fmla="*/ 3878810 w 5849352"/>
              <a:gd name="connsiteY70-11992" fmla="*/ 1752600 h 5327619"/>
              <a:gd name="connsiteX71-11993" fmla="*/ 3887277 w 5849352"/>
              <a:gd name="connsiteY71-11994" fmla="*/ 1786467 h 5327619"/>
              <a:gd name="connsiteX72-11995" fmla="*/ 3904210 w 5849352"/>
              <a:gd name="connsiteY72-11996" fmla="*/ 1811867 h 5327619"/>
              <a:gd name="connsiteX73-11997" fmla="*/ 3912677 w 5849352"/>
              <a:gd name="connsiteY73-11998" fmla="*/ 1837267 h 5327619"/>
              <a:gd name="connsiteX74-11999" fmla="*/ 3946543 w 5849352"/>
              <a:gd name="connsiteY74-12000" fmla="*/ 1888067 h 5327619"/>
              <a:gd name="connsiteX75-12001" fmla="*/ 3963477 w 5849352"/>
              <a:gd name="connsiteY75-12002" fmla="*/ 1913467 h 5327619"/>
              <a:gd name="connsiteX76-12003" fmla="*/ 3988877 w 5849352"/>
              <a:gd name="connsiteY76-12004" fmla="*/ 1930400 h 5327619"/>
              <a:gd name="connsiteX77-12005" fmla="*/ 4014277 w 5849352"/>
              <a:gd name="connsiteY77-12006" fmla="*/ 1955800 h 5327619"/>
              <a:gd name="connsiteX78-12007" fmla="*/ 4065077 w 5849352"/>
              <a:gd name="connsiteY78-12008" fmla="*/ 1981200 h 5327619"/>
              <a:gd name="connsiteX79-12009" fmla="*/ 4090477 w 5849352"/>
              <a:gd name="connsiteY79-12010" fmla="*/ 1964267 h 5327619"/>
              <a:gd name="connsiteX80-12011" fmla="*/ 4115877 w 5849352"/>
              <a:gd name="connsiteY80-12012" fmla="*/ 1972733 h 5327619"/>
              <a:gd name="connsiteX81-12013" fmla="*/ 4166677 w 5849352"/>
              <a:gd name="connsiteY81-12014" fmla="*/ 2015067 h 5327619"/>
              <a:gd name="connsiteX82-12015" fmla="*/ 4175143 w 5849352"/>
              <a:gd name="connsiteY82-12016" fmla="*/ 2048933 h 5327619"/>
              <a:gd name="connsiteX83-12017" fmla="*/ 4217477 w 5849352"/>
              <a:gd name="connsiteY83-12018" fmla="*/ 2091267 h 5327619"/>
              <a:gd name="connsiteX84-12019" fmla="*/ 4242877 w 5849352"/>
              <a:gd name="connsiteY84-12020" fmla="*/ 2116667 h 5327619"/>
              <a:gd name="connsiteX85-12021" fmla="*/ 4344477 w 5849352"/>
              <a:gd name="connsiteY85-12022" fmla="*/ 2133600 h 5327619"/>
              <a:gd name="connsiteX86-12023" fmla="*/ 4369877 w 5849352"/>
              <a:gd name="connsiteY86-12024" fmla="*/ 2159000 h 5327619"/>
              <a:gd name="connsiteX87-12025" fmla="*/ 4395277 w 5849352"/>
              <a:gd name="connsiteY87-12026" fmla="*/ 2167467 h 5327619"/>
              <a:gd name="connsiteX88-12027" fmla="*/ 4522277 w 5849352"/>
              <a:gd name="connsiteY88-12028" fmla="*/ 2184400 h 5327619"/>
              <a:gd name="connsiteX89-12029" fmla="*/ 4547677 w 5849352"/>
              <a:gd name="connsiteY89-12030" fmla="*/ 2209800 h 5327619"/>
              <a:gd name="connsiteX90-12031" fmla="*/ 4615410 w 5849352"/>
              <a:gd name="connsiteY90-12032" fmla="*/ 2226733 h 5327619"/>
              <a:gd name="connsiteX91-12033" fmla="*/ 4683143 w 5849352"/>
              <a:gd name="connsiteY91-12034" fmla="*/ 2218267 h 5327619"/>
              <a:gd name="connsiteX92-12035" fmla="*/ 4784743 w 5849352"/>
              <a:gd name="connsiteY92-12036" fmla="*/ 2209800 h 5327619"/>
              <a:gd name="connsiteX93-12037" fmla="*/ 4818610 w 5849352"/>
              <a:gd name="connsiteY93-12038" fmla="*/ 2192867 h 5327619"/>
              <a:gd name="connsiteX94-12039" fmla="*/ 4844010 w 5849352"/>
              <a:gd name="connsiteY94-12040" fmla="*/ 2201333 h 5327619"/>
              <a:gd name="connsiteX95-12041" fmla="*/ 4894810 w 5849352"/>
              <a:gd name="connsiteY95-12042" fmla="*/ 2260600 h 5327619"/>
              <a:gd name="connsiteX96-12043" fmla="*/ 4877877 w 5849352"/>
              <a:gd name="connsiteY96-12044" fmla="*/ 2286000 h 5327619"/>
              <a:gd name="connsiteX97-12045" fmla="*/ 4852477 w 5849352"/>
              <a:gd name="connsiteY97-12046" fmla="*/ 2294467 h 5327619"/>
              <a:gd name="connsiteX98-12047" fmla="*/ 4835543 w 5849352"/>
              <a:gd name="connsiteY98-12048" fmla="*/ 2311400 h 5327619"/>
              <a:gd name="connsiteX99-12049" fmla="*/ 4793210 w 5849352"/>
              <a:gd name="connsiteY99-12050" fmla="*/ 2387600 h 5327619"/>
              <a:gd name="connsiteX100-12051" fmla="*/ 4767810 w 5849352"/>
              <a:gd name="connsiteY100-12052" fmla="*/ 2404533 h 5327619"/>
              <a:gd name="connsiteX101-12053" fmla="*/ 4784743 w 5849352"/>
              <a:gd name="connsiteY101-12054" fmla="*/ 2429933 h 5327619"/>
              <a:gd name="connsiteX102-12055" fmla="*/ 4810143 w 5849352"/>
              <a:gd name="connsiteY102-12056" fmla="*/ 2438400 h 5327619"/>
              <a:gd name="connsiteX103-12057" fmla="*/ 4835543 w 5849352"/>
              <a:gd name="connsiteY103-12058" fmla="*/ 2455333 h 5327619"/>
              <a:gd name="connsiteX104-12059" fmla="*/ 4852477 w 5849352"/>
              <a:gd name="connsiteY104-12060" fmla="*/ 2472267 h 5327619"/>
              <a:gd name="connsiteX105-12061" fmla="*/ 4903277 w 5849352"/>
              <a:gd name="connsiteY105-12062" fmla="*/ 2489200 h 5327619"/>
              <a:gd name="connsiteX106-12063" fmla="*/ 4928677 w 5849352"/>
              <a:gd name="connsiteY106-12064" fmla="*/ 2497667 h 5327619"/>
              <a:gd name="connsiteX107-12065" fmla="*/ 4979477 w 5849352"/>
              <a:gd name="connsiteY107-12066" fmla="*/ 2523067 h 5327619"/>
              <a:gd name="connsiteX108-12067" fmla="*/ 5030277 w 5849352"/>
              <a:gd name="connsiteY108-12068" fmla="*/ 2548467 h 5327619"/>
              <a:gd name="connsiteX109-12069" fmla="*/ 5055677 w 5849352"/>
              <a:gd name="connsiteY109-12070" fmla="*/ 2573867 h 5327619"/>
              <a:gd name="connsiteX110-12071" fmla="*/ 5182677 w 5849352"/>
              <a:gd name="connsiteY110-12072" fmla="*/ 2599267 h 5327619"/>
              <a:gd name="connsiteX111-12073" fmla="*/ 5241943 w 5849352"/>
              <a:gd name="connsiteY111-12074" fmla="*/ 2616200 h 5327619"/>
              <a:gd name="connsiteX112-12075" fmla="*/ 5267343 w 5849352"/>
              <a:gd name="connsiteY112-12076" fmla="*/ 2624667 h 5327619"/>
              <a:gd name="connsiteX113-12077" fmla="*/ 5284277 w 5849352"/>
              <a:gd name="connsiteY113-12078" fmla="*/ 2641600 h 5327619"/>
              <a:gd name="connsiteX114-12079" fmla="*/ 5360477 w 5849352"/>
              <a:gd name="connsiteY114-12080" fmla="*/ 2683933 h 5327619"/>
              <a:gd name="connsiteX115-12081" fmla="*/ 5428210 w 5849352"/>
              <a:gd name="connsiteY115-12082" fmla="*/ 2692400 h 5327619"/>
              <a:gd name="connsiteX116-12083" fmla="*/ 5453610 w 5849352"/>
              <a:gd name="connsiteY116-12084" fmla="*/ 2717800 h 5327619"/>
              <a:gd name="connsiteX117-12085" fmla="*/ 5470543 w 5849352"/>
              <a:gd name="connsiteY117-12086" fmla="*/ 2743200 h 5327619"/>
              <a:gd name="connsiteX118-12087" fmla="*/ 5495943 w 5849352"/>
              <a:gd name="connsiteY118-12088" fmla="*/ 2760133 h 5327619"/>
              <a:gd name="connsiteX119-12089" fmla="*/ 5538277 w 5849352"/>
              <a:gd name="connsiteY119-12090" fmla="*/ 2802467 h 5327619"/>
              <a:gd name="connsiteX120-12091" fmla="*/ 5572143 w 5849352"/>
              <a:gd name="connsiteY120-12092" fmla="*/ 2810933 h 5327619"/>
              <a:gd name="connsiteX121-12093" fmla="*/ 5597543 w 5849352"/>
              <a:gd name="connsiteY121-12094" fmla="*/ 2827867 h 5327619"/>
              <a:gd name="connsiteX122-12095" fmla="*/ 5699143 w 5849352"/>
              <a:gd name="connsiteY122-12096" fmla="*/ 2844800 h 5327619"/>
              <a:gd name="connsiteX123-12097" fmla="*/ 5775343 w 5849352"/>
              <a:gd name="connsiteY123-12098" fmla="*/ 2904067 h 5327619"/>
              <a:gd name="connsiteX124-12099" fmla="*/ 5834610 w 5849352"/>
              <a:gd name="connsiteY124-12100" fmla="*/ 2921000 h 5327619"/>
              <a:gd name="connsiteX125-12101" fmla="*/ 5834610 w 5849352"/>
              <a:gd name="connsiteY125-12102" fmla="*/ 3115733 h 5327619"/>
              <a:gd name="connsiteX126-12103" fmla="*/ 5800743 w 5849352"/>
              <a:gd name="connsiteY126-12104" fmla="*/ 3200400 h 5327619"/>
              <a:gd name="connsiteX127-12105" fmla="*/ 5809210 w 5849352"/>
              <a:gd name="connsiteY127-12106" fmla="*/ 3285067 h 5327619"/>
              <a:gd name="connsiteX128-12107" fmla="*/ 5783810 w 5849352"/>
              <a:gd name="connsiteY128-12108" fmla="*/ 3276600 h 5327619"/>
              <a:gd name="connsiteX129-12109" fmla="*/ 5775343 w 5849352"/>
              <a:gd name="connsiteY129-12110" fmla="*/ 3251200 h 5327619"/>
              <a:gd name="connsiteX130-12111" fmla="*/ 5758410 w 5849352"/>
              <a:gd name="connsiteY130-12112" fmla="*/ 3225800 h 5327619"/>
              <a:gd name="connsiteX131-12113" fmla="*/ 5733010 w 5849352"/>
              <a:gd name="connsiteY131-12114" fmla="*/ 3175000 h 5327619"/>
              <a:gd name="connsiteX132-12115" fmla="*/ 5682210 w 5849352"/>
              <a:gd name="connsiteY132-12116" fmla="*/ 3149600 h 5327619"/>
              <a:gd name="connsiteX133-12117" fmla="*/ 5656810 w 5849352"/>
              <a:gd name="connsiteY133-12118" fmla="*/ 3132667 h 5327619"/>
              <a:gd name="connsiteX134-12119" fmla="*/ 5606010 w 5849352"/>
              <a:gd name="connsiteY134-12120" fmla="*/ 3115733 h 5327619"/>
              <a:gd name="connsiteX135-12121" fmla="*/ 5445143 w 5849352"/>
              <a:gd name="connsiteY135-12122" fmla="*/ 3098800 h 5327619"/>
              <a:gd name="connsiteX136-12123" fmla="*/ 5419743 w 5849352"/>
              <a:gd name="connsiteY136-12124" fmla="*/ 3073400 h 5327619"/>
              <a:gd name="connsiteX137-12125" fmla="*/ 5394343 w 5849352"/>
              <a:gd name="connsiteY137-12126" fmla="*/ 3056467 h 5327619"/>
              <a:gd name="connsiteX138-12127" fmla="*/ 5377410 w 5849352"/>
              <a:gd name="connsiteY138-12128" fmla="*/ 3031067 h 5327619"/>
              <a:gd name="connsiteX139-12129" fmla="*/ 5360477 w 5849352"/>
              <a:gd name="connsiteY139-12130" fmla="*/ 3014133 h 5327619"/>
              <a:gd name="connsiteX140-12131" fmla="*/ 5233477 w 5849352"/>
              <a:gd name="connsiteY140-12132" fmla="*/ 3022600 h 5327619"/>
              <a:gd name="connsiteX141-12133" fmla="*/ 5216543 w 5849352"/>
              <a:gd name="connsiteY141-12134" fmla="*/ 3039533 h 5327619"/>
              <a:gd name="connsiteX142-12135" fmla="*/ 5182677 w 5849352"/>
              <a:gd name="connsiteY142-12136" fmla="*/ 3107267 h 5327619"/>
              <a:gd name="connsiteX143-12137" fmla="*/ 5157277 w 5849352"/>
              <a:gd name="connsiteY143-12138" fmla="*/ 3158067 h 5327619"/>
              <a:gd name="connsiteX144-12139" fmla="*/ 5140343 w 5849352"/>
              <a:gd name="connsiteY144-12140" fmla="*/ 3225800 h 5327619"/>
              <a:gd name="connsiteX145-12141" fmla="*/ 5123410 w 5849352"/>
              <a:gd name="connsiteY145-12142" fmla="*/ 3251200 h 5327619"/>
              <a:gd name="connsiteX146-12143" fmla="*/ 5114943 w 5849352"/>
              <a:gd name="connsiteY146-12144" fmla="*/ 3285067 h 5327619"/>
              <a:gd name="connsiteX147-12145" fmla="*/ 5131877 w 5849352"/>
              <a:gd name="connsiteY147-12146" fmla="*/ 3352800 h 5327619"/>
              <a:gd name="connsiteX148-12147" fmla="*/ 5123410 w 5849352"/>
              <a:gd name="connsiteY148-12148" fmla="*/ 3395133 h 5327619"/>
              <a:gd name="connsiteX149-12149" fmla="*/ 5089543 w 5849352"/>
              <a:gd name="connsiteY149-12150" fmla="*/ 3437467 h 5327619"/>
              <a:gd name="connsiteX150-12151" fmla="*/ 5098010 w 5849352"/>
              <a:gd name="connsiteY150-12152" fmla="*/ 3496733 h 5327619"/>
              <a:gd name="connsiteX151-12153" fmla="*/ 5157277 w 5849352"/>
              <a:gd name="connsiteY151-12154" fmla="*/ 3539067 h 5327619"/>
              <a:gd name="connsiteX152-12155" fmla="*/ 5199610 w 5849352"/>
              <a:gd name="connsiteY152-12156" fmla="*/ 3547533 h 5327619"/>
              <a:gd name="connsiteX153-12157" fmla="*/ 5241943 w 5849352"/>
              <a:gd name="connsiteY153-12158" fmla="*/ 3581400 h 5327619"/>
              <a:gd name="connsiteX154-12159" fmla="*/ 5267343 w 5849352"/>
              <a:gd name="connsiteY154-12160" fmla="*/ 3572933 h 5327619"/>
              <a:gd name="connsiteX155-12161" fmla="*/ 5318143 w 5849352"/>
              <a:gd name="connsiteY155-12162" fmla="*/ 3564467 h 5327619"/>
              <a:gd name="connsiteX156-12163" fmla="*/ 5368943 w 5849352"/>
              <a:gd name="connsiteY156-12164" fmla="*/ 3598333 h 5327619"/>
              <a:gd name="connsiteX157-12165" fmla="*/ 5411277 w 5849352"/>
              <a:gd name="connsiteY157-12166" fmla="*/ 3666067 h 5327619"/>
              <a:gd name="connsiteX158-12167" fmla="*/ 5428210 w 5849352"/>
              <a:gd name="connsiteY158-12168" fmla="*/ 3835400 h 5327619"/>
              <a:gd name="connsiteX159-12169" fmla="*/ 5436677 w 5849352"/>
              <a:gd name="connsiteY159-12170" fmla="*/ 3860800 h 5327619"/>
              <a:gd name="connsiteX160-12171" fmla="*/ 5301210 w 5849352"/>
              <a:gd name="connsiteY160-12172" fmla="*/ 3920067 h 5327619"/>
              <a:gd name="connsiteX161-12173" fmla="*/ 5275810 w 5849352"/>
              <a:gd name="connsiteY161-12174" fmla="*/ 3937000 h 5327619"/>
              <a:gd name="connsiteX162-12175" fmla="*/ 5216543 w 5849352"/>
              <a:gd name="connsiteY162-12176" fmla="*/ 3970867 h 5327619"/>
              <a:gd name="connsiteX163-12177" fmla="*/ 5199610 w 5849352"/>
              <a:gd name="connsiteY163-12178" fmla="*/ 3996267 h 5327619"/>
              <a:gd name="connsiteX164-12179" fmla="*/ 5174210 w 5849352"/>
              <a:gd name="connsiteY164-12180" fmla="*/ 4021667 h 5327619"/>
              <a:gd name="connsiteX165-12181" fmla="*/ 5165743 w 5849352"/>
              <a:gd name="connsiteY165-12182" fmla="*/ 4047067 h 5327619"/>
              <a:gd name="connsiteX166-12183" fmla="*/ 5157277 w 5849352"/>
              <a:gd name="connsiteY166-12184" fmla="*/ 4241800 h 5327619"/>
              <a:gd name="connsiteX167-12185" fmla="*/ 5106477 w 5849352"/>
              <a:gd name="connsiteY167-12186" fmla="*/ 4275667 h 5327619"/>
              <a:gd name="connsiteX168-12187" fmla="*/ 5089543 w 5849352"/>
              <a:gd name="connsiteY168-12188" fmla="*/ 4292600 h 5327619"/>
              <a:gd name="connsiteX169-12189" fmla="*/ 5123410 w 5849352"/>
              <a:gd name="connsiteY169-12190" fmla="*/ 4301067 h 5327619"/>
              <a:gd name="connsiteX170-12191" fmla="*/ 5089543 w 5849352"/>
              <a:gd name="connsiteY170-12192" fmla="*/ 4351867 h 5327619"/>
              <a:gd name="connsiteX171-12193" fmla="*/ 5038743 w 5849352"/>
              <a:gd name="connsiteY171-12194" fmla="*/ 4385733 h 5327619"/>
              <a:gd name="connsiteX172-12195" fmla="*/ 5021810 w 5849352"/>
              <a:gd name="connsiteY172-12196" fmla="*/ 4411133 h 5327619"/>
              <a:gd name="connsiteX173-12197" fmla="*/ 5004877 w 5849352"/>
              <a:gd name="connsiteY173-12198" fmla="*/ 4428067 h 5327619"/>
              <a:gd name="connsiteX174-12199" fmla="*/ 4987943 w 5849352"/>
              <a:gd name="connsiteY174-12200" fmla="*/ 4478867 h 5327619"/>
              <a:gd name="connsiteX175-12201" fmla="*/ 4971010 w 5849352"/>
              <a:gd name="connsiteY175-12202" fmla="*/ 4504267 h 5327619"/>
              <a:gd name="connsiteX176-12203" fmla="*/ 4962543 w 5849352"/>
              <a:gd name="connsiteY176-12204" fmla="*/ 4529667 h 5327619"/>
              <a:gd name="connsiteX177-12205" fmla="*/ 4928677 w 5849352"/>
              <a:gd name="connsiteY177-12206" fmla="*/ 4538133 h 5327619"/>
              <a:gd name="connsiteX178-12207" fmla="*/ 4860943 w 5849352"/>
              <a:gd name="connsiteY178-12208" fmla="*/ 4563533 h 5327619"/>
              <a:gd name="connsiteX179-12209" fmla="*/ 4784743 w 5849352"/>
              <a:gd name="connsiteY179-12210" fmla="*/ 4555067 h 5327619"/>
              <a:gd name="connsiteX180-12211" fmla="*/ 4767810 w 5849352"/>
              <a:gd name="connsiteY180-12212" fmla="*/ 4538133 h 5327619"/>
              <a:gd name="connsiteX181-12213" fmla="*/ 4750877 w 5849352"/>
              <a:gd name="connsiteY181-12214" fmla="*/ 4487333 h 5327619"/>
              <a:gd name="connsiteX182-12215" fmla="*/ 4733943 w 5849352"/>
              <a:gd name="connsiteY182-12216" fmla="*/ 4419600 h 5327619"/>
              <a:gd name="connsiteX183-12217" fmla="*/ 4683143 w 5849352"/>
              <a:gd name="connsiteY183-12218" fmla="*/ 4453467 h 5327619"/>
              <a:gd name="connsiteX184-12219" fmla="*/ 4632343 w 5849352"/>
              <a:gd name="connsiteY184-12220" fmla="*/ 4504267 h 5327619"/>
              <a:gd name="connsiteX185-12221" fmla="*/ 4615410 w 5849352"/>
              <a:gd name="connsiteY185-12222" fmla="*/ 4555067 h 5327619"/>
              <a:gd name="connsiteX186-12223" fmla="*/ 4581543 w 5849352"/>
              <a:gd name="connsiteY186-12224" fmla="*/ 4605867 h 5327619"/>
              <a:gd name="connsiteX187-12225" fmla="*/ 4564610 w 5849352"/>
              <a:gd name="connsiteY187-12226" fmla="*/ 4631267 h 5327619"/>
              <a:gd name="connsiteX188-12227" fmla="*/ 4547677 w 5849352"/>
              <a:gd name="connsiteY188-12228" fmla="*/ 4682067 h 5327619"/>
              <a:gd name="connsiteX189-12229" fmla="*/ 4505343 w 5849352"/>
              <a:gd name="connsiteY189-12230" fmla="*/ 4758267 h 5327619"/>
              <a:gd name="connsiteX190-12231" fmla="*/ 4513810 w 5849352"/>
              <a:gd name="connsiteY190-12232" fmla="*/ 4817533 h 5327619"/>
              <a:gd name="connsiteX191-12233" fmla="*/ 4522277 w 5849352"/>
              <a:gd name="connsiteY191-12234" fmla="*/ 4893733 h 5327619"/>
              <a:gd name="connsiteX192-12235" fmla="*/ 4556143 w 5849352"/>
              <a:gd name="connsiteY192-12236" fmla="*/ 4961467 h 5327619"/>
              <a:gd name="connsiteX193-12237" fmla="*/ 4598477 w 5849352"/>
              <a:gd name="connsiteY193-12238" fmla="*/ 4969933 h 5327619"/>
              <a:gd name="connsiteX194-12239" fmla="*/ 4573077 w 5849352"/>
              <a:gd name="connsiteY194-12240" fmla="*/ 5020733 h 5327619"/>
              <a:gd name="connsiteX195-12241" fmla="*/ 4581543 w 5849352"/>
              <a:gd name="connsiteY195-12242" fmla="*/ 5046133 h 5327619"/>
              <a:gd name="connsiteX196-12243" fmla="*/ 4623877 w 5849352"/>
              <a:gd name="connsiteY196-12244" fmla="*/ 5088467 h 5327619"/>
              <a:gd name="connsiteX197-12245" fmla="*/ 4564610 w 5849352"/>
              <a:gd name="connsiteY197-12246" fmla="*/ 5130800 h 5327619"/>
              <a:gd name="connsiteX198-12247" fmla="*/ 4539210 w 5849352"/>
              <a:gd name="connsiteY198-12248" fmla="*/ 5139267 h 5327619"/>
              <a:gd name="connsiteX199-12249" fmla="*/ 4547677 w 5849352"/>
              <a:gd name="connsiteY199-12250" fmla="*/ 5291667 h 5327619"/>
              <a:gd name="connsiteX200-12251" fmla="*/ 4539210 w 5849352"/>
              <a:gd name="connsiteY200-12252" fmla="*/ 5325533 h 5327619"/>
              <a:gd name="connsiteX201-12253" fmla="*/ 4479943 w 5849352"/>
              <a:gd name="connsiteY201-12254" fmla="*/ 5317067 h 5327619"/>
              <a:gd name="connsiteX202-12255" fmla="*/ 4420677 w 5849352"/>
              <a:gd name="connsiteY202-12256" fmla="*/ 5300133 h 5327619"/>
              <a:gd name="connsiteX203-12257" fmla="*/ 4352943 w 5849352"/>
              <a:gd name="connsiteY203-12258" fmla="*/ 5291667 h 5327619"/>
              <a:gd name="connsiteX204-12259" fmla="*/ 4268277 w 5849352"/>
              <a:gd name="connsiteY204-12260" fmla="*/ 5266267 h 5327619"/>
              <a:gd name="connsiteX205-12261" fmla="*/ 4234410 w 5849352"/>
              <a:gd name="connsiteY205-12262" fmla="*/ 5257800 h 5327619"/>
              <a:gd name="connsiteX206-12263" fmla="*/ 4217477 w 5849352"/>
              <a:gd name="connsiteY206-12264" fmla="*/ 5232400 h 5327619"/>
              <a:gd name="connsiteX207-12265" fmla="*/ 4175143 w 5849352"/>
              <a:gd name="connsiteY207-12266" fmla="*/ 5198533 h 5327619"/>
              <a:gd name="connsiteX208-12267" fmla="*/ 4158210 w 5849352"/>
              <a:gd name="connsiteY208-12268" fmla="*/ 5173133 h 5327619"/>
              <a:gd name="connsiteX209-12269" fmla="*/ 4082010 w 5849352"/>
              <a:gd name="connsiteY209-12270" fmla="*/ 5105400 h 5327619"/>
              <a:gd name="connsiteX210-12271" fmla="*/ 4031210 w 5849352"/>
              <a:gd name="connsiteY210-12272" fmla="*/ 5088467 h 5327619"/>
              <a:gd name="connsiteX211-12273" fmla="*/ 3980410 w 5849352"/>
              <a:gd name="connsiteY211-12274" fmla="*/ 5071533 h 5327619"/>
              <a:gd name="connsiteX212-12275" fmla="*/ 3955010 w 5849352"/>
              <a:gd name="connsiteY212-12276" fmla="*/ 5063067 h 5327619"/>
              <a:gd name="connsiteX213-12277" fmla="*/ 3921143 w 5849352"/>
              <a:gd name="connsiteY213-12278" fmla="*/ 5054600 h 5327619"/>
              <a:gd name="connsiteX214-12279" fmla="*/ 3861877 w 5849352"/>
              <a:gd name="connsiteY214-12280" fmla="*/ 5037667 h 5327619"/>
              <a:gd name="connsiteX215-12281" fmla="*/ 3785677 w 5849352"/>
              <a:gd name="connsiteY215-12282" fmla="*/ 4978400 h 5327619"/>
              <a:gd name="connsiteX216-12283" fmla="*/ 3751810 w 5849352"/>
              <a:gd name="connsiteY216-12284" fmla="*/ 4969933 h 5327619"/>
              <a:gd name="connsiteX217-12285" fmla="*/ 3701010 w 5849352"/>
              <a:gd name="connsiteY217-12286" fmla="*/ 4953000 h 5327619"/>
              <a:gd name="connsiteX218-12287" fmla="*/ 3667143 w 5849352"/>
              <a:gd name="connsiteY218-12288" fmla="*/ 4927600 h 5327619"/>
              <a:gd name="connsiteX219-12289" fmla="*/ 3633277 w 5849352"/>
              <a:gd name="connsiteY219-12290" fmla="*/ 4919133 h 5327619"/>
              <a:gd name="connsiteX220-12291" fmla="*/ 3565543 w 5849352"/>
              <a:gd name="connsiteY220-12292" fmla="*/ 4868333 h 5327619"/>
              <a:gd name="connsiteX221-12293" fmla="*/ 3506277 w 5849352"/>
              <a:gd name="connsiteY221-12294" fmla="*/ 4859867 h 5327619"/>
              <a:gd name="connsiteX222-12295" fmla="*/ 3480877 w 5849352"/>
              <a:gd name="connsiteY222-12296" fmla="*/ 4851400 h 5327619"/>
              <a:gd name="connsiteX223-12297" fmla="*/ 3463943 w 5849352"/>
              <a:gd name="connsiteY223-12298" fmla="*/ 4834467 h 5327619"/>
              <a:gd name="connsiteX224-12299" fmla="*/ 3404677 w 5849352"/>
              <a:gd name="connsiteY224-12300" fmla="*/ 4800600 h 5327619"/>
              <a:gd name="connsiteX225-12301" fmla="*/ 3362343 w 5849352"/>
              <a:gd name="connsiteY225-12302" fmla="*/ 4792133 h 5327619"/>
              <a:gd name="connsiteX226-12303" fmla="*/ 3303077 w 5849352"/>
              <a:gd name="connsiteY226-12304" fmla="*/ 4766733 h 5327619"/>
              <a:gd name="connsiteX227-12305" fmla="*/ 3286143 w 5849352"/>
              <a:gd name="connsiteY227-12306" fmla="*/ 4741333 h 5327619"/>
              <a:gd name="connsiteX228-12307" fmla="*/ 3235343 w 5849352"/>
              <a:gd name="connsiteY228-12308" fmla="*/ 4715933 h 5327619"/>
              <a:gd name="connsiteX229-12309" fmla="*/ 3218410 w 5849352"/>
              <a:gd name="connsiteY229-12310" fmla="*/ 4622800 h 5327619"/>
              <a:gd name="connsiteX230-12311" fmla="*/ 3226877 w 5849352"/>
              <a:gd name="connsiteY230-12312" fmla="*/ 4580467 h 5327619"/>
              <a:gd name="connsiteX231-12313" fmla="*/ 3277677 w 5849352"/>
              <a:gd name="connsiteY231-12314" fmla="*/ 4546600 h 5327619"/>
              <a:gd name="connsiteX232-12315" fmla="*/ 3320010 w 5849352"/>
              <a:gd name="connsiteY232-12316" fmla="*/ 4495800 h 5327619"/>
              <a:gd name="connsiteX233-12317" fmla="*/ 3345410 w 5849352"/>
              <a:gd name="connsiteY233-12318" fmla="*/ 4487333 h 5327619"/>
              <a:gd name="connsiteX234-12319" fmla="*/ 3387743 w 5849352"/>
              <a:gd name="connsiteY234-12320" fmla="*/ 4495800 h 5327619"/>
              <a:gd name="connsiteX235-12321" fmla="*/ 3396210 w 5849352"/>
              <a:gd name="connsiteY235-12322" fmla="*/ 4521200 h 5327619"/>
              <a:gd name="connsiteX236-12323" fmla="*/ 3430077 w 5849352"/>
              <a:gd name="connsiteY236-12324" fmla="*/ 4538133 h 5327619"/>
              <a:gd name="connsiteX237-12325" fmla="*/ 3506277 w 5849352"/>
              <a:gd name="connsiteY237-12326" fmla="*/ 4495800 h 5327619"/>
              <a:gd name="connsiteX238-12327" fmla="*/ 3531677 w 5849352"/>
              <a:gd name="connsiteY238-12328" fmla="*/ 4470400 h 5327619"/>
              <a:gd name="connsiteX239-12329" fmla="*/ 3540143 w 5849352"/>
              <a:gd name="connsiteY239-12330" fmla="*/ 4445000 h 5327619"/>
              <a:gd name="connsiteX240-12331" fmla="*/ 3590943 w 5849352"/>
              <a:gd name="connsiteY240-12332" fmla="*/ 4445000 h 5327619"/>
              <a:gd name="connsiteX241-12333" fmla="*/ 3633277 w 5849352"/>
              <a:gd name="connsiteY241-12334" fmla="*/ 4478867 h 5327619"/>
              <a:gd name="connsiteX242-12335" fmla="*/ 3658677 w 5849352"/>
              <a:gd name="connsiteY242-12336" fmla="*/ 4487333 h 5327619"/>
              <a:gd name="connsiteX243-12337" fmla="*/ 3692543 w 5849352"/>
              <a:gd name="connsiteY243-12338" fmla="*/ 4504267 h 5327619"/>
              <a:gd name="connsiteX244-12339" fmla="*/ 3717943 w 5849352"/>
              <a:gd name="connsiteY244-12340" fmla="*/ 4521200 h 5327619"/>
              <a:gd name="connsiteX245-12341" fmla="*/ 3751810 w 5849352"/>
              <a:gd name="connsiteY245-12342" fmla="*/ 4529667 h 5327619"/>
              <a:gd name="connsiteX246-12343" fmla="*/ 3777210 w 5849352"/>
              <a:gd name="connsiteY246-12344" fmla="*/ 4546600 h 5327619"/>
              <a:gd name="connsiteX247-12345" fmla="*/ 3878810 w 5849352"/>
              <a:gd name="connsiteY247-12346" fmla="*/ 4572000 h 5327619"/>
              <a:gd name="connsiteX248-12347" fmla="*/ 3946543 w 5849352"/>
              <a:gd name="connsiteY248-12348" fmla="*/ 4563533 h 5327619"/>
              <a:gd name="connsiteX249-12349" fmla="*/ 3980410 w 5849352"/>
              <a:gd name="connsiteY249-12350" fmla="*/ 4529667 h 5327619"/>
              <a:gd name="connsiteX250-12351" fmla="*/ 4234410 w 5849352"/>
              <a:gd name="connsiteY250-12352" fmla="*/ 4521200 h 5327619"/>
              <a:gd name="connsiteX251-12353" fmla="*/ 4259810 w 5849352"/>
              <a:gd name="connsiteY251-12354" fmla="*/ 4504267 h 5327619"/>
              <a:gd name="connsiteX252-12355" fmla="*/ 4293677 w 5849352"/>
              <a:gd name="connsiteY252-12356" fmla="*/ 4470400 h 5327619"/>
              <a:gd name="connsiteX253-12357" fmla="*/ 4488410 w 5849352"/>
              <a:gd name="connsiteY253-12358" fmla="*/ 4436533 h 5327619"/>
              <a:gd name="connsiteX254-12359" fmla="*/ 4530743 w 5849352"/>
              <a:gd name="connsiteY254-12360" fmla="*/ 4428067 h 5327619"/>
              <a:gd name="connsiteX255-12361" fmla="*/ 4547677 w 5849352"/>
              <a:gd name="connsiteY255-12362" fmla="*/ 4402667 h 5327619"/>
              <a:gd name="connsiteX256-12363" fmla="*/ 4573077 w 5849352"/>
              <a:gd name="connsiteY256-12364" fmla="*/ 4394200 h 5327619"/>
              <a:gd name="connsiteX257-12365" fmla="*/ 4649277 w 5849352"/>
              <a:gd name="connsiteY257-12366" fmla="*/ 4385733 h 5327619"/>
              <a:gd name="connsiteX258-12367" fmla="*/ 4759343 w 5849352"/>
              <a:gd name="connsiteY258-12368" fmla="*/ 4377267 h 5327619"/>
              <a:gd name="connsiteX259-12369" fmla="*/ 4793210 w 5849352"/>
              <a:gd name="connsiteY259-12370" fmla="*/ 4368800 h 5327619"/>
              <a:gd name="connsiteX260-12371" fmla="*/ 4844010 w 5849352"/>
              <a:gd name="connsiteY260-12372" fmla="*/ 4309533 h 5327619"/>
              <a:gd name="connsiteX261-12373" fmla="*/ 4852477 w 5849352"/>
              <a:gd name="connsiteY261-12374" fmla="*/ 4284133 h 5327619"/>
              <a:gd name="connsiteX262-12375" fmla="*/ 4835543 w 5849352"/>
              <a:gd name="connsiteY262-12376" fmla="*/ 4207933 h 5327619"/>
              <a:gd name="connsiteX263-12377" fmla="*/ 4810143 w 5849352"/>
              <a:gd name="connsiteY263-12378" fmla="*/ 4157133 h 5327619"/>
              <a:gd name="connsiteX264-12379" fmla="*/ 4818610 w 5849352"/>
              <a:gd name="connsiteY264-12380" fmla="*/ 4114800 h 5327619"/>
              <a:gd name="connsiteX265-12381" fmla="*/ 4844010 w 5849352"/>
              <a:gd name="connsiteY265-12382" fmla="*/ 4097867 h 5327619"/>
              <a:gd name="connsiteX266-12383" fmla="*/ 4928677 w 5849352"/>
              <a:gd name="connsiteY266-12384" fmla="*/ 4080933 h 5327619"/>
              <a:gd name="connsiteX267-12385" fmla="*/ 4954077 w 5849352"/>
              <a:gd name="connsiteY267-12386" fmla="*/ 4064000 h 5327619"/>
              <a:gd name="connsiteX268-12387" fmla="*/ 5004877 w 5849352"/>
              <a:gd name="connsiteY268-12388" fmla="*/ 4047067 h 5327619"/>
              <a:gd name="connsiteX269-12389" fmla="*/ 4996410 w 5849352"/>
              <a:gd name="connsiteY269-12390" fmla="*/ 3979333 h 5327619"/>
              <a:gd name="connsiteX270-12391" fmla="*/ 4971010 w 5849352"/>
              <a:gd name="connsiteY270-12392" fmla="*/ 3970867 h 5327619"/>
              <a:gd name="connsiteX271-12393" fmla="*/ 4937143 w 5849352"/>
              <a:gd name="connsiteY271-12394" fmla="*/ 3928533 h 5327619"/>
              <a:gd name="connsiteX272-12395" fmla="*/ 4911743 w 5849352"/>
              <a:gd name="connsiteY272-12396" fmla="*/ 3852333 h 5327619"/>
              <a:gd name="connsiteX273-12397" fmla="*/ 4903277 w 5849352"/>
              <a:gd name="connsiteY273-12398" fmla="*/ 3826933 h 5327619"/>
              <a:gd name="connsiteX274-12399" fmla="*/ 4894810 w 5849352"/>
              <a:gd name="connsiteY274-12400" fmla="*/ 3801533 h 5327619"/>
              <a:gd name="connsiteX275-12401" fmla="*/ 4877877 w 5849352"/>
              <a:gd name="connsiteY275-12402" fmla="*/ 3725333 h 5327619"/>
              <a:gd name="connsiteX276-12403" fmla="*/ 4835543 w 5849352"/>
              <a:gd name="connsiteY276-12404" fmla="*/ 3674533 h 5327619"/>
              <a:gd name="connsiteX277-12405" fmla="*/ 4810143 w 5849352"/>
              <a:gd name="connsiteY277-12406" fmla="*/ 3623733 h 5327619"/>
              <a:gd name="connsiteX278-12407" fmla="*/ 4793210 w 5849352"/>
              <a:gd name="connsiteY278-12408" fmla="*/ 3598333 h 5327619"/>
              <a:gd name="connsiteX279-12409" fmla="*/ 4776277 w 5849352"/>
              <a:gd name="connsiteY279-12410" fmla="*/ 3547533 h 5327619"/>
              <a:gd name="connsiteX280-12411" fmla="*/ 4767810 w 5849352"/>
              <a:gd name="connsiteY280-12412" fmla="*/ 3462867 h 5327619"/>
              <a:gd name="connsiteX281-12413" fmla="*/ 4750877 w 5849352"/>
              <a:gd name="connsiteY281-12414" fmla="*/ 3412067 h 5327619"/>
              <a:gd name="connsiteX282-12415" fmla="*/ 4733943 w 5849352"/>
              <a:gd name="connsiteY282-12416" fmla="*/ 3352800 h 5327619"/>
              <a:gd name="connsiteX283-12417" fmla="*/ 4708543 w 5849352"/>
              <a:gd name="connsiteY283-12418" fmla="*/ 3302000 h 5327619"/>
              <a:gd name="connsiteX284-12419" fmla="*/ 4666210 w 5849352"/>
              <a:gd name="connsiteY284-12420" fmla="*/ 3293533 h 5327619"/>
              <a:gd name="connsiteX285-12421" fmla="*/ 4573077 w 5849352"/>
              <a:gd name="connsiteY285-12422" fmla="*/ 3302000 h 5327619"/>
              <a:gd name="connsiteX286-12423" fmla="*/ 4556143 w 5849352"/>
              <a:gd name="connsiteY286-12424" fmla="*/ 3327400 h 5327619"/>
              <a:gd name="connsiteX287-12425" fmla="*/ 4530743 w 5849352"/>
              <a:gd name="connsiteY287-12426" fmla="*/ 3344333 h 5327619"/>
              <a:gd name="connsiteX288-12427" fmla="*/ 4496877 w 5849352"/>
              <a:gd name="connsiteY288-12428" fmla="*/ 3335867 h 5327619"/>
              <a:gd name="connsiteX289-12429" fmla="*/ 4488410 w 5849352"/>
              <a:gd name="connsiteY289-12430" fmla="*/ 3310467 h 5327619"/>
              <a:gd name="connsiteX290-12431" fmla="*/ 4471477 w 5849352"/>
              <a:gd name="connsiteY290-12432" fmla="*/ 3293533 h 5327619"/>
              <a:gd name="connsiteX291-12433" fmla="*/ 4463010 w 5849352"/>
              <a:gd name="connsiteY291-12434" fmla="*/ 3259667 h 5327619"/>
              <a:gd name="connsiteX292-12435" fmla="*/ 4446077 w 5849352"/>
              <a:gd name="connsiteY292-12436" fmla="*/ 3242733 h 5327619"/>
              <a:gd name="connsiteX293-12437" fmla="*/ 4369877 w 5849352"/>
              <a:gd name="connsiteY293-12438" fmla="*/ 3217333 h 5327619"/>
              <a:gd name="connsiteX294-12439" fmla="*/ 4344477 w 5849352"/>
              <a:gd name="connsiteY294-12440" fmla="*/ 3200400 h 5327619"/>
              <a:gd name="connsiteX295-12441" fmla="*/ 4336010 w 5849352"/>
              <a:gd name="connsiteY295-12442" fmla="*/ 3175000 h 5327619"/>
              <a:gd name="connsiteX296-12443" fmla="*/ 4327543 w 5849352"/>
              <a:gd name="connsiteY296-12444" fmla="*/ 3064933 h 5327619"/>
              <a:gd name="connsiteX297-12445" fmla="*/ 4285210 w 5849352"/>
              <a:gd name="connsiteY297-12446" fmla="*/ 3014133 h 5327619"/>
              <a:gd name="connsiteX298-12447" fmla="*/ 4234410 w 5849352"/>
              <a:gd name="connsiteY298-12448" fmla="*/ 2980267 h 5327619"/>
              <a:gd name="connsiteX299-12449" fmla="*/ 4082010 w 5849352"/>
              <a:gd name="connsiteY299-12450" fmla="*/ 2988733 h 5327619"/>
              <a:gd name="connsiteX300-12451" fmla="*/ 4031210 w 5849352"/>
              <a:gd name="connsiteY300-12452" fmla="*/ 3005667 h 5327619"/>
              <a:gd name="connsiteX301-12453" fmla="*/ 4048143 w 5849352"/>
              <a:gd name="connsiteY301-12454" fmla="*/ 2963333 h 5327619"/>
              <a:gd name="connsiteX302-12455" fmla="*/ 4039677 w 5849352"/>
              <a:gd name="connsiteY302-12456" fmla="*/ 2912533 h 5327619"/>
              <a:gd name="connsiteX303-12457" fmla="*/ 4014277 w 5849352"/>
              <a:gd name="connsiteY303-12458" fmla="*/ 2904067 h 5327619"/>
              <a:gd name="connsiteX304-12459" fmla="*/ 3895743 w 5849352"/>
              <a:gd name="connsiteY304-12460" fmla="*/ 2895600 h 5327619"/>
              <a:gd name="connsiteX305-12461" fmla="*/ 3878810 w 5849352"/>
              <a:gd name="connsiteY305-12462" fmla="*/ 2751667 h 5327619"/>
              <a:gd name="connsiteX306-12463" fmla="*/ 3861877 w 5849352"/>
              <a:gd name="connsiteY306-12464" fmla="*/ 2726267 h 5327619"/>
              <a:gd name="connsiteX307-12465" fmla="*/ 3828010 w 5849352"/>
              <a:gd name="connsiteY307-12466" fmla="*/ 2658533 h 5327619"/>
              <a:gd name="connsiteX308-12467" fmla="*/ 3794143 w 5849352"/>
              <a:gd name="connsiteY308-12468" fmla="*/ 2616200 h 5327619"/>
              <a:gd name="connsiteX309-12469" fmla="*/ 3641743 w 5849352"/>
              <a:gd name="connsiteY309-12470" fmla="*/ 2590800 h 5327619"/>
              <a:gd name="connsiteX310-12471" fmla="*/ 3582477 w 5849352"/>
              <a:gd name="connsiteY310-12472" fmla="*/ 2573867 h 5327619"/>
              <a:gd name="connsiteX311-12473" fmla="*/ 3531677 w 5849352"/>
              <a:gd name="connsiteY311-12474" fmla="*/ 2556933 h 5327619"/>
              <a:gd name="connsiteX312-12475" fmla="*/ 3574010 w 5849352"/>
              <a:gd name="connsiteY312-12476" fmla="*/ 2514600 h 5327619"/>
              <a:gd name="connsiteX313-12477" fmla="*/ 3548610 w 5849352"/>
              <a:gd name="connsiteY313-12478" fmla="*/ 2523067 h 5327619"/>
              <a:gd name="connsiteX314-12479" fmla="*/ 3523210 w 5849352"/>
              <a:gd name="connsiteY314-12480" fmla="*/ 2531533 h 5327619"/>
              <a:gd name="connsiteX315-12481" fmla="*/ 3548610 w 5849352"/>
              <a:gd name="connsiteY315-12482" fmla="*/ 2506133 h 5327619"/>
              <a:gd name="connsiteX316-12483" fmla="*/ 3574010 w 5849352"/>
              <a:gd name="connsiteY316-12484" fmla="*/ 2497667 h 5327619"/>
              <a:gd name="connsiteX317-12485" fmla="*/ 3582477 w 5849352"/>
              <a:gd name="connsiteY317-12486" fmla="*/ 2463800 h 5327619"/>
              <a:gd name="connsiteX318-12487" fmla="*/ 3607877 w 5849352"/>
              <a:gd name="connsiteY318-12488" fmla="*/ 2421467 h 5327619"/>
              <a:gd name="connsiteX319-12489" fmla="*/ 3607877 w 5849352"/>
              <a:gd name="connsiteY319-12490" fmla="*/ 2336800 h 5327619"/>
              <a:gd name="connsiteX320-12491" fmla="*/ 3574010 w 5849352"/>
              <a:gd name="connsiteY320-12492" fmla="*/ 2302933 h 5327619"/>
              <a:gd name="connsiteX321-12493" fmla="*/ 3523210 w 5849352"/>
              <a:gd name="connsiteY321-12494" fmla="*/ 2260600 h 5327619"/>
              <a:gd name="connsiteX322-12495" fmla="*/ 3480877 w 5849352"/>
              <a:gd name="connsiteY322-12496" fmla="*/ 2209800 h 5327619"/>
              <a:gd name="connsiteX323-12497" fmla="*/ 3455477 w 5849352"/>
              <a:gd name="connsiteY323-12498" fmla="*/ 2192867 h 5327619"/>
              <a:gd name="connsiteX324-12499" fmla="*/ 3438543 w 5849352"/>
              <a:gd name="connsiteY324-12500" fmla="*/ 2175933 h 5327619"/>
              <a:gd name="connsiteX325-12501" fmla="*/ 3413143 w 5849352"/>
              <a:gd name="connsiteY325-12502" fmla="*/ 2167467 h 5327619"/>
              <a:gd name="connsiteX326-12503" fmla="*/ 3294610 w 5849352"/>
              <a:gd name="connsiteY326-12504" fmla="*/ 2150533 h 5327619"/>
              <a:gd name="connsiteX327-12505" fmla="*/ 3243810 w 5849352"/>
              <a:gd name="connsiteY327-12506" fmla="*/ 2125133 h 5327619"/>
              <a:gd name="connsiteX328-12507" fmla="*/ 3252277 w 5849352"/>
              <a:gd name="connsiteY328-12508" fmla="*/ 2091267 h 5327619"/>
              <a:gd name="connsiteX329-12509" fmla="*/ 3218410 w 5849352"/>
              <a:gd name="connsiteY329-12510" fmla="*/ 2082800 h 5327619"/>
              <a:gd name="connsiteX330-12511" fmla="*/ 3193010 w 5849352"/>
              <a:gd name="connsiteY330-12512" fmla="*/ 2032000 h 5327619"/>
              <a:gd name="connsiteX331-12513" fmla="*/ 3176077 w 5849352"/>
              <a:gd name="connsiteY331-12514" fmla="*/ 1998133 h 5327619"/>
              <a:gd name="connsiteX332-12515" fmla="*/ 3167610 w 5849352"/>
              <a:gd name="connsiteY332-12516" fmla="*/ 1972733 h 5327619"/>
              <a:gd name="connsiteX333-12517" fmla="*/ 3142210 w 5849352"/>
              <a:gd name="connsiteY333-12518" fmla="*/ 1955800 h 5327619"/>
              <a:gd name="connsiteX334-12519" fmla="*/ 3116810 w 5849352"/>
              <a:gd name="connsiteY334-12520" fmla="*/ 1930400 h 5327619"/>
              <a:gd name="connsiteX335-12521" fmla="*/ 3082943 w 5849352"/>
              <a:gd name="connsiteY335-12522" fmla="*/ 1854200 h 5327619"/>
              <a:gd name="connsiteX336-12523" fmla="*/ 3066010 w 5849352"/>
              <a:gd name="connsiteY336-12524" fmla="*/ 1828800 h 5327619"/>
              <a:gd name="connsiteX337-12525" fmla="*/ 3057543 w 5849352"/>
              <a:gd name="connsiteY337-12526" fmla="*/ 1794933 h 5327619"/>
              <a:gd name="connsiteX338-12527" fmla="*/ 2972877 w 5849352"/>
              <a:gd name="connsiteY338-12528" fmla="*/ 1727200 h 5327619"/>
              <a:gd name="connsiteX339-12529" fmla="*/ 2947477 w 5849352"/>
              <a:gd name="connsiteY339-12530" fmla="*/ 1710267 h 5327619"/>
              <a:gd name="connsiteX340-12531" fmla="*/ 2828943 w 5849352"/>
              <a:gd name="connsiteY340-12532" fmla="*/ 1667933 h 5327619"/>
              <a:gd name="connsiteX341-12533" fmla="*/ 2803543 w 5849352"/>
              <a:gd name="connsiteY341-12534" fmla="*/ 1676400 h 5327619"/>
              <a:gd name="connsiteX342-12535" fmla="*/ 2795077 w 5849352"/>
              <a:gd name="connsiteY342-12536" fmla="*/ 1727200 h 5327619"/>
              <a:gd name="connsiteX343-12537" fmla="*/ 2786610 w 5849352"/>
              <a:gd name="connsiteY343-12538" fmla="*/ 1752600 h 5327619"/>
              <a:gd name="connsiteX344-12539" fmla="*/ 2744277 w 5849352"/>
              <a:gd name="connsiteY344-12540" fmla="*/ 1794933 h 5327619"/>
              <a:gd name="connsiteX345-12541" fmla="*/ 2718877 w 5849352"/>
              <a:gd name="connsiteY345-12542" fmla="*/ 1845733 h 5327619"/>
              <a:gd name="connsiteX346-12543" fmla="*/ 2693477 w 5849352"/>
              <a:gd name="connsiteY346-12544" fmla="*/ 1921933 h 5327619"/>
              <a:gd name="connsiteX347-12545" fmla="*/ 2685010 w 5849352"/>
              <a:gd name="connsiteY347-12546" fmla="*/ 1947333 h 5327619"/>
              <a:gd name="connsiteX348-12547" fmla="*/ 2651143 w 5849352"/>
              <a:gd name="connsiteY348-12548" fmla="*/ 1955800 h 5327619"/>
              <a:gd name="connsiteX349-12549" fmla="*/ 2591877 w 5849352"/>
              <a:gd name="connsiteY349-12550" fmla="*/ 1947333 h 5327619"/>
              <a:gd name="connsiteX350-12551" fmla="*/ 2566477 w 5849352"/>
              <a:gd name="connsiteY350-12552" fmla="*/ 1938867 h 5327619"/>
              <a:gd name="connsiteX351-12553" fmla="*/ 2549543 w 5849352"/>
              <a:gd name="connsiteY351-12554" fmla="*/ 1913467 h 5327619"/>
              <a:gd name="connsiteX352-12555" fmla="*/ 2558010 w 5849352"/>
              <a:gd name="connsiteY352-12556" fmla="*/ 1888067 h 5327619"/>
              <a:gd name="connsiteX353-12557" fmla="*/ 2532610 w 5849352"/>
              <a:gd name="connsiteY353-12558" fmla="*/ 1794933 h 5327619"/>
              <a:gd name="connsiteX354-12559" fmla="*/ 2507210 w 5849352"/>
              <a:gd name="connsiteY354-12560" fmla="*/ 1786467 h 5327619"/>
              <a:gd name="connsiteX355-12561" fmla="*/ 2498743 w 5849352"/>
              <a:gd name="connsiteY355-12562" fmla="*/ 1761067 h 5327619"/>
              <a:gd name="connsiteX356-12563" fmla="*/ 2447943 w 5849352"/>
              <a:gd name="connsiteY356-12564" fmla="*/ 1701800 h 5327619"/>
              <a:gd name="connsiteX357-12565" fmla="*/ 2431010 w 5849352"/>
              <a:gd name="connsiteY357-12566" fmla="*/ 1676400 h 5327619"/>
              <a:gd name="connsiteX358-12567" fmla="*/ 2422543 w 5849352"/>
              <a:gd name="connsiteY358-12568" fmla="*/ 1634067 h 5327619"/>
              <a:gd name="connsiteX359-12569" fmla="*/ 2414077 w 5849352"/>
              <a:gd name="connsiteY359-12570" fmla="*/ 1608667 h 5327619"/>
              <a:gd name="connsiteX360-12571" fmla="*/ 2278610 w 5849352"/>
              <a:gd name="connsiteY360-12572" fmla="*/ 1583267 h 5327619"/>
              <a:gd name="connsiteX361-12573" fmla="*/ 2287077 w 5849352"/>
              <a:gd name="connsiteY361-12574" fmla="*/ 1540933 h 5327619"/>
              <a:gd name="connsiteX362-12575" fmla="*/ 2320943 w 5849352"/>
              <a:gd name="connsiteY362-12576" fmla="*/ 1490133 h 5327619"/>
              <a:gd name="connsiteX363-12577" fmla="*/ 2304010 w 5849352"/>
              <a:gd name="connsiteY363-12578" fmla="*/ 1405467 h 5327619"/>
              <a:gd name="connsiteX364-12579" fmla="*/ 2278610 w 5849352"/>
              <a:gd name="connsiteY364-12580" fmla="*/ 1388533 h 5327619"/>
              <a:gd name="connsiteX365-12581" fmla="*/ 2253210 w 5849352"/>
              <a:gd name="connsiteY365-12582" fmla="*/ 1320800 h 5327619"/>
              <a:gd name="connsiteX366-12583" fmla="*/ 2227810 w 5849352"/>
              <a:gd name="connsiteY366-12584" fmla="*/ 1303867 h 5327619"/>
              <a:gd name="connsiteX367-12585" fmla="*/ 2210877 w 5849352"/>
              <a:gd name="connsiteY367-12586" fmla="*/ 1253067 h 5327619"/>
              <a:gd name="connsiteX368-12587" fmla="*/ 2202410 w 5849352"/>
              <a:gd name="connsiteY368-12588" fmla="*/ 1227667 h 5327619"/>
              <a:gd name="connsiteX369-12589" fmla="*/ 2193943 w 5849352"/>
              <a:gd name="connsiteY369-12590" fmla="*/ 1193800 h 5327619"/>
              <a:gd name="connsiteX370-12591" fmla="*/ 2177010 w 5849352"/>
              <a:gd name="connsiteY370-12592" fmla="*/ 1143000 h 5327619"/>
              <a:gd name="connsiteX371-12593" fmla="*/ 2168543 w 5849352"/>
              <a:gd name="connsiteY371-12594" fmla="*/ 1092200 h 5327619"/>
              <a:gd name="connsiteX372-12595" fmla="*/ 2160077 w 5849352"/>
              <a:gd name="connsiteY372-12596" fmla="*/ 1058333 h 5327619"/>
              <a:gd name="connsiteX373-12597" fmla="*/ 1321877 w 5849352"/>
              <a:gd name="connsiteY373-12598" fmla="*/ 524933 h 5327619"/>
              <a:gd name="connsiteX374-12599" fmla="*/ 653010 w 5849352"/>
              <a:gd name="connsiteY374-12600" fmla="*/ 211667 h 5327619"/>
              <a:gd name="connsiteX375-12601" fmla="*/ 9543 w 5849352"/>
              <a:gd name="connsiteY375-12602" fmla="*/ 0 h 5327619"/>
              <a:gd name="connsiteX376-12603" fmla="*/ 119610 w 5849352"/>
              <a:gd name="connsiteY376-12604" fmla="*/ 118533 h 5327619"/>
              <a:gd name="connsiteX377-12605" fmla="*/ 221210 w 5849352"/>
              <a:gd name="connsiteY377-12606" fmla="*/ 177800 h 5327619"/>
              <a:gd name="connsiteX378-12607" fmla="*/ 246610 w 5849352"/>
              <a:gd name="connsiteY378-12608" fmla="*/ 194733 h 5327619"/>
              <a:gd name="connsiteX379-12609" fmla="*/ 322810 w 5849352"/>
              <a:gd name="connsiteY379-12610" fmla="*/ 254000 h 5327619"/>
              <a:gd name="connsiteX380-12611" fmla="*/ 390543 w 5849352"/>
              <a:gd name="connsiteY380-12612" fmla="*/ 313267 h 5327619"/>
              <a:gd name="connsiteX381-12613" fmla="*/ 475210 w 5849352"/>
              <a:gd name="connsiteY381-12614" fmla="*/ 381000 h 5327619"/>
              <a:gd name="connsiteX382-12615" fmla="*/ 534477 w 5849352"/>
              <a:gd name="connsiteY382-12616" fmla="*/ 414867 h 5327619"/>
              <a:gd name="connsiteX383-12617" fmla="*/ 686877 w 5849352"/>
              <a:gd name="connsiteY383-12618" fmla="*/ 482600 h 5327619"/>
              <a:gd name="connsiteX384-12619" fmla="*/ 746143 w 5849352"/>
              <a:gd name="connsiteY384-12620" fmla="*/ 508000 h 5327619"/>
              <a:gd name="connsiteX385-12621" fmla="*/ 873143 w 5849352"/>
              <a:gd name="connsiteY385-12622" fmla="*/ 567267 h 5327619"/>
              <a:gd name="connsiteX386-12623" fmla="*/ 966277 w 5849352"/>
              <a:gd name="connsiteY386-12624" fmla="*/ 601133 h 5327619"/>
              <a:gd name="connsiteX0-12625" fmla="*/ 2092343 w 5849352"/>
              <a:gd name="connsiteY0-12626" fmla="*/ 905933 h 5327619"/>
              <a:gd name="connsiteX1-12627" fmla="*/ 2109277 w 5849352"/>
              <a:gd name="connsiteY1-12628" fmla="*/ 939800 h 5327619"/>
              <a:gd name="connsiteX2-12629" fmla="*/ 2117743 w 5849352"/>
              <a:gd name="connsiteY2-12630" fmla="*/ 897467 h 5327619"/>
              <a:gd name="connsiteX3-12631" fmla="*/ 2100810 w 5849352"/>
              <a:gd name="connsiteY3-12632" fmla="*/ 880533 h 5327619"/>
              <a:gd name="connsiteX4-12633" fmla="*/ 2066943 w 5849352"/>
              <a:gd name="connsiteY4-12634" fmla="*/ 804333 h 5327619"/>
              <a:gd name="connsiteX5-12635" fmla="*/ 2058477 w 5849352"/>
              <a:gd name="connsiteY5-12636" fmla="*/ 778933 h 5327619"/>
              <a:gd name="connsiteX6-12637" fmla="*/ 1990743 w 5849352"/>
              <a:gd name="connsiteY6-12638" fmla="*/ 719667 h 5327619"/>
              <a:gd name="connsiteX7-12639" fmla="*/ 1897610 w 5849352"/>
              <a:gd name="connsiteY7-12640" fmla="*/ 694267 h 5327619"/>
              <a:gd name="connsiteX8-12641" fmla="*/ 1872210 w 5849352"/>
              <a:gd name="connsiteY8-12642" fmla="*/ 685800 h 5327619"/>
              <a:gd name="connsiteX9-12643" fmla="*/ 1846810 w 5849352"/>
              <a:gd name="connsiteY9-12644" fmla="*/ 660400 h 5327619"/>
              <a:gd name="connsiteX10-12645" fmla="*/ 1838343 w 5849352"/>
              <a:gd name="connsiteY10-12646" fmla="*/ 635000 h 5327619"/>
              <a:gd name="connsiteX11-12647" fmla="*/ 1863743 w 5849352"/>
              <a:gd name="connsiteY11-12648" fmla="*/ 499533 h 5327619"/>
              <a:gd name="connsiteX12-12649" fmla="*/ 1855277 w 5849352"/>
              <a:gd name="connsiteY12-12650" fmla="*/ 448733 h 5327619"/>
              <a:gd name="connsiteX13-12651" fmla="*/ 1812943 w 5849352"/>
              <a:gd name="connsiteY13-12652" fmla="*/ 423333 h 5327619"/>
              <a:gd name="connsiteX14-12653" fmla="*/ 1787543 w 5849352"/>
              <a:gd name="connsiteY14-12654" fmla="*/ 406400 h 5327619"/>
              <a:gd name="connsiteX15-12655" fmla="*/ 1779077 w 5849352"/>
              <a:gd name="connsiteY15-12656" fmla="*/ 304800 h 5327619"/>
              <a:gd name="connsiteX16-12657" fmla="*/ 1787543 w 5849352"/>
              <a:gd name="connsiteY16-12658" fmla="*/ 254000 h 5327619"/>
              <a:gd name="connsiteX17-12659" fmla="*/ 1931477 w 5849352"/>
              <a:gd name="connsiteY17-12660" fmla="*/ 270933 h 5327619"/>
              <a:gd name="connsiteX18-12661" fmla="*/ 1948410 w 5849352"/>
              <a:gd name="connsiteY18-12662" fmla="*/ 287867 h 5327619"/>
              <a:gd name="connsiteX19-12663" fmla="*/ 2083877 w 5849352"/>
              <a:gd name="connsiteY19-12664" fmla="*/ 262467 h 5327619"/>
              <a:gd name="connsiteX20-12665" fmla="*/ 2117743 w 5849352"/>
              <a:gd name="connsiteY20-12666" fmla="*/ 330200 h 5327619"/>
              <a:gd name="connsiteX21-12667" fmla="*/ 2143143 w 5849352"/>
              <a:gd name="connsiteY21-12668" fmla="*/ 338667 h 5327619"/>
              <a:gd name="connsiteX22-12669" fmla="*/ 2219343 w 5849352"/>
              <a:gd name="connsiteY22-12670" fmla="*/ 347133 h 5327619"/>
              <a:gd name="connsiteX23-12671" fmla="*/ 2261677 w 5849352"/>
              <a:gd name="connsiteY23-12672" fmla="*/ 381000 h 5327619"/>
              <a:gd name="connsiteX24-12673" fmla="*/ 2287077 w 5849352"/>
              <a:gd name="connsiteY24-12674" fmla="*/ 397933 h 5327619"/>
              <a:gd name="connsiteX25-12675" fmla="*/ 2447943 w 5849352"/>
              <a:gd name="connsiteY25-12676" fmla="*/ 389467 h 5327619"/>
              <a:gd name="connsiteX26-12677" fmla="*/ 2464877 w 5849352"/>
              <a:gd name="connsiteY26-12678" fmla="*/ 364067 h 5327619"/>
              <a:gd name="connsiteX27-12679" fmla="*/ 2693477 w 5849352"/>
              <a:gd name="connsiteY27-12680" fmla="*/ 381000 h 5327619"/>
              <a:gd name="connsiteX28-12681" fmla="*/ 2718877 w 5849352"/>
              <a:gd name="connsiteY28-12682" fmla="*/ 406400 h 5327619"/>
              <a:gd name="connsiteX29-12683" fmla="*/ 2803543 w 5849352"/>
              <a:gd name="connsiteY29-12684" fmla="*/ 406400 h 5327619"/>
              <a:gd name="connsiteX30-12685" fmla="*/ 2828943 w 5849352"/>
              <a:gd name="connsiteY30-12686" fmla="*/ 389467 h 5327619"/>
              <a:gd name="connsiteX31-12687" fmla="*/ 2939010 w 5849352"/>
              <a:gd name="connsiteY31-12688" fmla="*/ 372533 h 5327619"/>
              <a:gd name="connsiteX32-12689" fmla="*/ 2989810 w 5849352"/>
              <a:gd name="connsiteY32-12690" fmla="*/ 347133 h 5327619"/>
              <a:gd name="connsiteX33-12691" fmla="*/ 3040610 w 5849352"/>
              <a:gd name="connsiteY33-12692" fmla="*/ 355600 h 5327619"/>
              <a:gd name="connsiteX34-12693" fmla="*/ 3066010 w 5849352"/>
              <a:gd name="connsiteY34-12694" fmla="*/ 372533 h 5327619"/>
              <a:gd name="connsiteX35-12695" fmla="*/ 3167610 w 5849352"/>
              <a:gd name="connsiteY35-12696" fmla="*/ 372533 h 5327619"/>
              <a:gd name="connsiteX36-12697" fmla="*/ 3176077 w 5849352"/>
              <a:gd name="connsiteY36-12698" fmla="*/ 397933 h 5327619"/>
              <a:gd name="connsiteX37-12699" fmla="*/ 3167610 w 5849352"/>
              <a:gd name="connsiteY37-12700" fmla="*/ 431800 h 5327619"/>
              <a:gd name="connsiteX38-12701" fmla="*/ 3116810 w 5849352"/>
              <a:gd name="connsiteY38-12702" fmla="*/ 457200 h 5327619"/>
              <a:gd name="connsiteX39-12703" fmla="*/ 3091410 w 5849352"/>
              <a:gd name="connsiteY39-12704" fmla="*/ 474133 h 5327619"/>
              <a:gd name="connsiteX40-12705" fmla="*/ 3082943 w 5849352"/>
              <a:gd name="connsiteY40-12706" fmla="*/ 499533 h 5327619"/>
              <a:gd name="connsiteX41-12707" fmla="*/ 3091410 w 5849352"/>
              <a:gd name="connsiteY41-12708" fmla="*/ 711200 h 5327619"/>
              <a:gd name="connsiteX42-12709" fmla="*/ 3108343 w 5849352"/>
              <a:gd name="connsiteY42-12710" fmla="*/ 762000 h 5327619"/>
              <a:gd name="connsiteX43-12711" fmla="*/ 3116810 w 5849352"/>
              <a:gd name="connsiteY43-12712" fmla="*/ 787400 h 5327619"/>
              <a:gd name="connsiteX44-12713" fmla="*/ 3133743 w 5849352"/>
              <a:gd name="connsiteY44-12714" fmla="*/ 812800 h 5327619"/>
              <a:gd name="connsiteX45-12715" fmla="*/ 3142210 w 5849352"/>
              <a:gd name="connsiteY45-12716" fmla="*/ 838200 h 5327619"/>
              <a:gd name="connsiteX46-12717" fmla="*/ 3193010 w 5849352"/>
              <a:gd name="connsiteY46-12718" fmla="*/ 889000 h 5327619"/>
              <a:gd name="connsiteX47-12719" fmla="*/ 3218410 w 5849352"/>
              <a:gd name="connsiteY47-12720" fmla="*/ 914400 h 5327619"/>
              <a:gd name="connsiteX48-12721" fmla="*/ 3252277 w 5849352"/>
              <a:gd name="connsiteY48-12722" fmla="*/ 922867 h 5327619"/>
              <a:gd name="connsiteX49-12723" fmla="*/ 3277677 w 5849352"/>
              <a:gd name="connsiteY49-12724" fmla="*/ 948267 h 5327619"/>
              <a:gd name="connsiteX50-12725" fmla="*/ 3328477 w 5849352"/>
              <a:gd name="connsiteY50-12726" fmla="*/ 982133 h 5327619"/>
              <a:gd name="connsiteX51-12727" fmla="*/ 3370810 w 5849352"/>
              <a:gd name="connsiteY51-12728" fmla="*/ 1024467 h 5327619"/>
              <a:gd name="connsiteX52-12729" fmla="*/ 3430077 w 5849352"/>
              <a:gd name="connsiteY52-12730" fmla="*/ 1075267 h 5327619"/>
              <a:gd name="connsiteX53-12731" fmla="*/ 3480877 w 5849352"/>
              <a:gd name="connsiteY53-12732" fmla="*/ 1109133 h 5327619"/>
              <a:gd name="connsiteX54-12733" fmla="*/ 3548610 w 5849352"/>
              <a:gd name="connsiteY54-12734" fmla="*/ 1159933 h 5327619"/>
              <a:gd name="connsiteX55-12735" fmla="*/ 3574010 w 5849352"/>
              <a:gd name="connsiteY55-12736" fmla="*/ 1168400 h 5327619"/>
              <a:gd name="connsiteX56-12737" fmla="*/ 3599410 w 5849352"/>
              <a:gd name="connsiteY56-12738" fmla="*/ 1185333 h 5327619"/>
              <a:gd name="connsiteX57-12739" fmla="*/ 3667143 w 5849352"/>
              <a:gd name="connsiteY57-12740" fmla="*/ 1202267 h 5327619"/>
              <a:gd name="connsiteX58-12741" fmla="*/ 3692543 w 5849352"/>
              <a:gd name="connsiteY58-12742" fmla="*/ 1219200 h 5327619"/>
              <a:gd name="connsiteX59-12743" fmla="*/ 3709477 w 5849352"/>
              <a:gd name="connsiteY59-12744" fmla="*/ 1270000 h 5327619"/>
              <a:gd name="connsiteX60-12745" fmla="*/ 3726410 w 5849352"/>
              <a:gd name="connsiteY60-12746" fmla="*/ 1295400 h 5327619"/>
              <a:gd name="connsiteX61-12747" fmla="*/ 3743343 w 5849352"/>
              <a:gd name="connsiteY61-12748" fmla="*/ 1354667 h 5327619"/>
              <a:gd name="connsiteX62-12749" fmla="*/ 3760277 w 5849352"/>
              <a:gd name="connsiteY62-12750" fmla="*/ 1405467 h 5327619"/>
              <a:gd name="connsiteX63-12751" fmla="*/ 3768743 w 5849352"/>
              <a:gd name="connsiteY63-12752" fmla="*/ 1447800 h 5327619"/>
              <a:gd name="connsiteX64-12753" fmla="*/ 3777210 w 5849352"/>
              <a:gd name="connsiteY64-12754" fmla="*/ 1473200 h 5327619"/>
              <a:gd name="connsiteX65-12755" fmla="*/ 3785677 w 5849352"/>
              <a:gd name="connsiteY65-12756" fmla="*/ 1507067 h 5327619"/>
              <a:gd name="connsiteX66-12757" fmla="*/ 3811077 w 5849352"/>
              <a:gd name="connsiteY66-12758" fmla="*/ 1583267 h 5327619"/>
              <a:gd name="connsiteX67-12759" fmla="*/ 3819543 w 5849352"/>
              <a:gd name="connsiteY67-12760" fmla="*/ 1608667 h 5327619"/>
              <a:gd name="connsiteX68-12761" fmla="*/ 3828010 w 5849352"/>
              <a:gd name="connsiteY68-12762" fmla="*/ 1659467 h 5327619"/>
              <a:gd name="connsiteX69-12763" fmla="*/ 3861877 w 5849352"/>
              <a:gd name="connsiteY69-12764" fmla="*/ 1701800 h 5327619"/>
              <a:gd name="connsiteX70-12765" fmla="*/ 3878810 w 5849352"/>
              <a:gd name="connsiteY70-12766" fmla="*/ 1752600 h 5327619"/>
              <a:gd name="connsiteX71-12767" fmla="*/ 3887277 w 5849352"/>
              <a:gd name="connsiteY71-12768" fmla="*/ 1786467 h 5327619"/>
              <a:gd name="connsiteX72-12769" fmla="*/ 3904210 w 5849352"/>
              <a:gd name="connsiteY72-12770" fmla="*/ 1811867 h 5327619"/>
              <a:gd name="connsiteX73-12771" fmla="*/ 3912677 w 5849352"/>
              <a:gd name="connsiteY73-12772" fmla="*/ 1837267 h 5327619"/>
              <a:gd name="connsiteX74-12773" fmla="*/ 3946543 w 5849352"/>
              <a:gd name="connsiteY74-12774" fmla="*/ 1888067 h 5327619"/>
              <a:gd name="connsiteX75-12775" fmla="*/ 3963477 w 5849352"/>
              <a:gd name="connsiteY75-12776" fmla="*/ 1913467 h 5327619"/>
              <a:gd name="connsiteX76-12777" fmla="*/ 3988877 w 5849352"/>
              <a:gd name="connsiteY76-12778" fmla="*/ 1930400 h 5327619"/>
              <a:gd name="connsiteX77-12779" fmla="*/ 4014277 w 5849352"/>
              <a:gd name="connsiteY77-12780" fmla="*/ 1955800 h 5327619"/>
              <a:gd name="connsiteX78-12781" fmla="*/ 4065077 w 5849352"/>
              <a:gd name="connsiteY78-12782" fmla="*/ 1981200 h 5327619"/>
              <a:gd name="connsiteX79-12783" fmla="*/ 4090477 w 5849352"/>
              <a:gd name="connsiteY79-12784" fmla="*/ 1964267 h 5327619"/>
              <a:gd name="connsiteX80-12785" fmla="*/ 4115877 w 5849352"/>
              <a:gd name="connsiteY80-12786" fmla="*/ 1972733 h 5327619"/>
              <a:gd name="connsiteX81-12787" fmla="*/ 4166677 w 5849352"/>
              <a:gd name="connsiteY81-12788" fmla="*/ 2015067 h 5327619"/>
              <a:gd name="connsiteX82-12789" fmla="*/ 4175143 w 5849352"/>
              <a:gd name="connsiteY82-12790" fmla="*/ 2048933 h 5327619"/>
              <a:gd name="connsiteX83-12791" fmla="*/ 4217477 w 5849352"/>
              <a:gd name="connsiteY83-12792" fmla="*/ 2091267 h 5327619"/>
              <a:gd name="connsiteX84-12793" fmla="*/ 4242877 w 5849352"/>
              <a:gd name="connsiteY84-12794" fmla="*/ 2116667 h 5327619"/>
              <a:gd name="connsiteX85-12795" fmla="*/ 4344477 w 5849352"/>
              <a:gd name="connsiteY85-12796" fmla="*/ 2133600 h 5327619"/>
              <a:gd name="connsiteX86-12797" fmla="*/ 4369877 w 5849352"/>
              <a:gd name="connsiteY86-12798" fmla="*/ 2159000 h 5327619"/>
              <a:gd name="connsiteX87-12799" fmla="*/ 4395277 w 5849352"/>
              <a:gd name="connsiteY87-12800" fmla="*/ 2167467 h 5327619"/>
              <a:gd name="connsiteX88-12801" fmla="*/ 4522277 w 5849352"/>
              <a:gd name="connsiteY88-12802" fmla="*/ 2184400 h 5327619"/>
              <a:gd name="connsiteX89-12803" fmla="*/ 4547677 w 5849352"/>
              <a:gd name="connsiteY89-12804" fmla="*/ 2209800 h 5327619"/>
              <a:gd name="connsiteX90-12805" fmla="*/ 4615410 w 5849352"/>
              <a:gd name="connsiteY90-12806" fmla="*/ 2226733 h 5327619"/>
              <a:gd name="connsiteX91-12807" fmla="*/ 4683143 w 5849352"/>
              <a:gd name="connsiteY91-12808" fmla="*/ 2218267 h 5327619"/>
              <a:gd name="connsiteX92-12809" fmla="*/ 4784743 w 5849352"/>
              <a:gd name="connsiteY92-12810" fmla="*/ 2209800 h 5327619"/>
              <a:gd name="connsiteX93-12811" fmla="*/ 4818610 w 5849352"/>
              <a:gd name="connsiteY93-12812" fmla="*/ 2192867 h 5327619"/>
              <a:gd name="connsiteX94-12813" fmla="*/ 4844010 w 5849352"/>
              <a:gd name="connsiteY94-12814" fmla="*/ 2201333 h 5327619"/>
              <a:gd name="connsiteX95-12815" fmla="*/ 4894810 w 5849352"/>
              <a:gd name="connsiteY95-12816" fmla="*/ 2260600 h 5327619"/>
              <a:gd name="connsiteX96-12817" fmla="*/ 4877877 w 5849352"/>
              <a:gd name="connsiteY96-12818" fmla="*/ 2286000 h 5327619"/>
              <a:gd name="connsiteX97-12819" fmla="*/ 4852477 w 5849352"/>
              <a:gd name="connsiteY97-12820" fmla="*/ 2294467 h 5327619"/>
              <a:gd name="connsiteX98-12821" fmla="*/ 4835543 w 5849352"/>
              <a:gd name="connsiteY98-12822" fmla="*/ 2311400 h 5327619"/>
              <a:gd name="connsiteX99-12823" fmla="*/ 4793210 w 5849352"/>
              <a:gd name="connsiteY99-12824" fmla="*/ 2387600 h 5327619"/>
              <a:gd name="connsiteX100-12825" fmla="*/ 4767810 w 5849352"/>
              <a:gd name="connsiteY100-12826" fmla="*/ 2404533 h 5327619"/>
              <a:gd name="connsiteX101-12827" fmla="*/ 4784743 w 5849352"/>
              <a:gd name="connsiteY101-12828" fmla="*/ 2429933 h 5327619"/>
              <a:gd name="connsiteX102-12829" fmla="*/ 4810143 w 5849352"/>
              <a:gd name="connsiteY102-12830" fmla="*/ 2438400 h 5327619"/>
              <a:gd name="connsiteX103-12831" fmla="*/ 4835543 w 5849352"/>
              <a:gd name="connsiteY103-12832" fmla="*/ 2455333 h 5327619"/>
              <a:gd name="connsiteX104-12833" fmla="*/ 4852477 w 5849352"/>
              <a:gd name="connsiteY104-12834" fmla="*/ 2472267 h 5327619"/>
              <a:gd name="connsiteX105-12835" fmla="*/ 4903277 w 5849352"/>
              <a:gd name="connsiteY105-12836" fmla="*/ 2489200 h 5327619"/>
              <a:gd name="connsiteX106-12837" fmla="*/ 4928677 w 5849352"/>
              <a:gd name="connsiteY106-12838" fmla="*/ 2497667 h 5327619"/>
              <a:gd name="connsiteX107-12839" fmla="*/ 4979477 w 5849352"/>
              <a:gd name="connsiteY107-12840" fmla="*/ 2523067 h 5327619"/>
              <a:gd name="connsiteX108-12841" fmla="*/ 5030277 w 5849352"/>
              <a:gd name="connsiteY108-12842" fmla="*/ 2548467 h 5327619"/>
              <a:gd name="connsiteX109-12843" fmla="*/ 5055677 w 5849352"/>
              <a:gd name="connsiteY109-12844" fmla="*/ 2573867 h 5327619"/>
              <a:gd name="connsiteX110-12845" fmla="*/ 5182677 w 5849352"/>
              <a:gd name="connsiteY110-12846" fmla="*/ 2599267 h 5327619"/>
              <a:gd name="connsiteX111-12847" fmla="*/ 5241943 w 5849352"/>
              <a:gd name="connsiteY111-12848" fmla="*/ 2616200 h 5327619"/>
              <a:gd name="connsiteX112-12849" fmla="*/ 5267343 w 5849352"/>
              <a:gd name="connsiteY112-12850" fmla="*/ 2624667 h 5327619"/>
              <a:gd name="connsiteX113-12851" fmla="*/ 5284277 w 5849352"/>
              <a:gd name="connsiteY113-12852" fmla="*/ 2641600 h 5327619"/>
              <a:gd name="connsiteX114-12853" fmla="*/ 5360477 w 5849352"/>
              <a:gd name="connsiteY114-12854" fmla="*/ 2683933 h 5327619"/>
              <a:gd name="connsiteX115-12855" fmla="*/ 5428210 w 5849352"/>
              <a:gd name="connsiteY115-12856" fmla="*/ 2692400 h 5327619"/>
              <a:gd name="connsiteX116-12857" fmla="*/ 5453610 w 5849352"/>
              <a:gd name="connsiteY116-12858" fmla="*/ 2717800 h 5327619"/>
              <a:gd name="connsiteX117-12859" fmla="*/ 5470543 w 5849352"/>
              <a:gd name="connsiteY117-12860" fmla="*/ 2743200 h 5327619"/>
              <a:gd name="connsiteX118-12861" fmla="*/ 5495943 w 5849352"/>
              <a:gd name="connsiteY118-12862" fmla="*/ 2760133 h 5327619"/>
              <a:gd name="connsiteX119-12863" fmla="*/ 5538277 w 5849352"/>
              <a:gd name="connsiteY119-12864" fmla="*/ 2802467 h 5327619"/>
              <a:gd name="connsiteX120-12865" fmla="*/ 5572143 w 5849352"/>
              <a:gd name="connsiteY120-12866" fmla="*/ 2810933 h 5327619"/>
              <a:gd name="connsiteX121-12867" fmla="*/ 5597543 w 5849352"/>
              <a:gd name="connsiteY121-12868" fmla="*/ 2827867 h 5327619"/>
              <a:gd name="connsiteX122-12869" fmla="*/ 5699143 w 5849352"/>
              <a:gd name="connsiteY122-12870" fmla="*/ 2844800 h 5327619"/>
              <a:gd name="connsiteX123-12871" fmla="*/ 5775343 w 5849352"/>
              <a:gd name="connsiteY123-12872" fmla="*/ 2904067 h 5327619"/>
              <a:gd name="connsiteX124-12873" fmla="*/ 5834610 w 5849352"/>
              <a:gd name="connsiteY124-12874" fmla="*/ 2921000 h 5327619"/>
              <a:gd name="connsiteX125-12875" fmla="*/ 5834610 w 5849352"/>
              <a:gd name="connsiteY125-12876" fmla="*/ 3115733 h 5327619"/>
              <a:gd name="connsiteX126-12877" fmla="*/ 5800743 w 5849352"/>
              <a:gd name="connsiteY126-12878" fmla="*/ 3200400 h 5327619"/>
              <a:gd name="connsiteX127-12879" fmla="*/ 5809210 w 5849352"/>
              <a:gd name="connsiteY127-12880" fmla="*/ 3285067 h 5327619"/>
              <a:gd name="connsiteX128-12881" fmla="*/ 5783810 w 5849352"/>
              <a:gd name="connsiteY128-12882" fmla="*/ 3276600 h 5327619"/>
              <a:gd name="connsiteX129-12883" fmla="*/ 5775343 w 5849352"/>
              <a:gd name="connsiteY129-12884" fmla="*/ 3251200 h 5327619"/>
              <a:gd name="connsiteX130-12885" fmla="*/ 5758410 w 5849352"/>
              <a:gd name="connsiteY130-12886" fmla="*/ 3225800 h 5327619"/>
              <a:gd name="connsiteX131-12887" fmla="*/ 5733010 w 5849352"/>
              <a:gd name="connsiteY131-12888" fmla="*/ 3175000 h 5327619"/>
              <a:gd name="connsiteX132-12889" fmla="*/ 5682210 w 5849352"/>
              <a:gd name="connsiteY132-12890" fmla="*/ 3149600 h 5327619"/>
              <a:gd name="connsiteX133-12891" fmla="*/ 5656810 w 5849352"/>
              <a:gd name="connsiteY133-12892" fmla="*/ 3132667 h 5327619"/>
              <a:gd name="connsiteX134-12893" fmla="*/ 5606010 w 5849352"/>
              <a:gd name="connsiteY134-12894" fmla="*/ 3115733 h 5327619"/>
              <a:gd name="connsiteX135-12895" fmla="*/ 5445143 w 5849352"/>
              <a:gd name="connsiteY135-12896" fmla="*/ 3098800 h 5327619"/>
              <a:gd name="connsiteX136-12897" fmla="*/ 5419743 w 5849352"/>
              <a:gd name="connsiteY136-12898" fmla="*/ 3073400 h 5327619"/>
              <a:gd name="connsiteX137-12899" fmla="*/ 5394343 w 5849352"/>
              <a:gd name="connsiteY137-12900" fmla="*/ 3056467 h 5327619"/>
              <a:gd name="connsiteX138-12901" fmla="*/ 5377410 w 5849352"/>
              <a:gd name="connsiteY138-12902" fmla="*/ 3031067 h 5327619"/>
              <a:gd name="connsiteX139-12903" fmla="*/ 5360477 w 5849352"/>
              <a:gd name="connsiteY139-12904" fmla="*/ 3014133 h 5327619"/>
              <a:gd name="connsiteX140-12905" fmla="*/ 5233477 w 5849352"/>
              <a:gd name="connsiteY140-12906" fmla="*/ 3022600 h 5327619"/>
              <a:gd name="connsiteX141-12907" fmla="*/ 5216543 w 5849352"/>
              <a:gd name="connsiteY141-12908" fmla="*/ 3039533 h 5327619"/>
              <a:gd name="connsiteX142-12909" fmla="*/ 5182677 w 5849352"/>
              <a:gd name="connsiteY142-12910" fmla="*/ 3107267 h 5327619"/>
              <a:gd name="connsiteX143-12911" fmla="*/ 5157277 w 5849352"/>
              <a:gd name="connsiteY143-12912" fmla="*/ 3158067 h 5327619"/>
              <a:gd name="connsiteX144-12913" fmla="*/ 5140343 w 5849352"/>
              <a:gd name="connsiteY144-12914" fmla="*/ 3225800 h 5327619"/>
              <a:gd name="connsiteX145-12915" fmla="*/ 5123410 w 5849352"/>
              <a:gd name="connsiteY145-12916" fmla="*/ 3251200 h 5327619"/>
              <a:gd name="connsiteX146-12917" fmla="*/ 5114943 w 5849352"/>
              <a:gd name="connsiteY146-12918" fmla="*/ 3285067 h 5327619"/>
              <a:gd name="connsiteX147-12919" fmla="*/ 5131877 w 5849352"/>
              <a:gd name="connsiteY147-12920" fmla="*/ 3352800 h 5327619"/>
              <a:gd name="connsiteX148-12921" fmla="*/ 5123410 w 5849352"/>
              <a:gd name="connsiteY148-12922" fmla="*/ 3395133 h 5327619"/>
              <a:gd name="connsiteX149-12923" fmla="*/ 5089543 w 5849352"/>
              <a:gd name="connsiteY149-12924" fmla="*/ 3437467 h 5327619"/>
              <a:gd name="connsiteX150-12925" fmla="*/ 5098010 w 5849352"/>
              <a:gd name="connsiteY150-12926" fmla="*/ 3496733 h 5327619"/>
              <a:gd name="connsiteX151-12927" fmla="*/ 5157277 w 5849352"/>
              <a:gd name="connsiteY151-12928" fmla="*/ 3539067 h 5327619"/>
              <a:gd name="connsiteX152-12929" fmla="*/ 5199610 w 5849352"/>
              <a:gd name="connsiteY152-12930" fmla="*/ 3547533 h 5327619"/>
              <a:gd name="connsiteX153-12931" fmla="*/ 5241943 w 5849352"/>
              <a:gd name="connsiteY153-12932" fmla="*/ 3581400 h 5327619"/>
              <a:gd name="connsiteX154-12933" fmla="*/ 5267343 w 5849352"/>
              <a:gd name="connsiteY154-12934" fmla="*/ 3572933 h 5327619"/>
              <a:gd name="connsiteX155-12935" fmla="*/ 5318143 w 5849352"/>
              <a:gd name="connsiteY155-12936" fmla="*/ 3564467 h 5327619"/>
              <a:gd name="connsiteX156-12937" fmla="*/ 5368943 w 5849352"/>
              <a:gd name="connsiteY156-12938" fmla="*/ 3598333 h 5327619"/>
              <a:gd name="connsiteX157-12939" fmla="*/ 5411277 w 5849352"/>
              <a:gd name="connsiteY157-12940" fmla="*/ 3666067 h 5327619"/>
              <a:gd name="connsiteX158-12941" fmla="*/ 5428210 w 5849352"/>
              <a:gd name="connsiteY158-12942" fmla="*/ 3835400 h 5327619"/>
              <a:gd name="connsiteX159-12943" fmla="*/ 5436677 w 5849352"/>
              <a:gd name="connsiteY159-12944" fmla="*/ 3860800 h 5327619"/>
              <a:gd name="connsiteX160-12945" fmla="*/ 5301210 w 5849352"/>
              <a:gd name="connsiteY160-12946" fmla="*/ 3920067 h 5327619"/>
              <a:gd name="connsiteX161-12947" fmla="*/ 5275810 w 5849352"/>
              <a:gd name="connsiteY161-12948" fmla="*/ 3937000 h 5327619"/>
              <a:gd name="connsiteX162-12949" fmla="*/ 5216543 w 5849352"/>
              <a:gd name="connsiteY162-12950" fmla="*/ 3970867 h 5327619"/>
              <a:gd name="connsiteX163-12951" fmla="*/ 5199610 w 5849352"/>
              <a:gd name="connsiteY163-12952" fmla="*/ 3996267 h 5327619"/>
              <a:gd name="connsiteX164-12953" fmla="*/ 5174210 w 5849352"/>
              <a:gd name="connsiteY164-12954" fmla="*/ 4021667 h 5327619"/>
              <a:gd name="connsiteX165-12955" fmla="*/ 5165743 w 5849352"/>
              <a:gd name="connsiteY165-12956" fmla="*/ 4047067 h 5327619"/>
              <a:gd name="connsiteX166-12957" fmla="*/ 5157277 w 5849352"/>
              <a:gd name="connsiteY166-12958" fmla="*/ 4241800 h 5327619"/>
              <a:gd name="connsiteX167-12959" fmla="*/ 5106477 w 5849352"/>
              <a:gd name="connsiteY167-12960" fmla="*/ 4275667 h 5327619"/>
              <a:gd name="connsiteX168-12961" fmla="*/ 5089543 w 5849352"/>
              <a:gd name="connsiteY168-12962" fmla="*/ 4292600 h 5327619"/>
              <a:gd name="connsiteX169-12963" fmla="*/ 5123410 w 5849352"/>
              <a:gd name="connsiteY169-12964" fmla="*/ 4301067 h 5327619"/>
              <a:gd name="connsiteX170-12965" fmla="*/ 5089543 w 5849352"/>
              <a:gd name="connsiteY170-12966" fmla="*/ 4351867 h 5327619"/>
              <a:gd name="connsiteX171-12967" fmla="*/ 5038743 w 5849352"/>
              <a:gd name="connsiteY171-12968" fmla="*/ 4385733 h 5327619"/>
              <a:gd name="connsiteX172-12969" fmla="*/ 5021810 w 5849352"/>
              <a:gd name="connsiteY172-12970" fmla="*/ 4411133 h 5327619"/>
              <a:gd name="connsiteX173-12971" fmla="*/ 5004877 w 5849352"/>
              <a:gd name="connsiteY173-12972" fmla="*/ 4428067 h 5327619"/>
              <a:gd name="connsiteX174-12973" fmla="*/ 4987943 w 5849352"/>
              <a:gd name="connsiteY174-12974" fmla="*/ 4478867 h 5327619"/>
              <a:gd name="connsiteX175-12975" fmla="*/ 4971010 w 5849352"/>
              <a:gd name="connsiteY175-12976" fmla="*/ 4504267 h 5327619"/>
              <a:gd name="connsiteX176-12977" fmla="*/ 4962543 w 5849352"/>
              <a:gd name="connsiteY176-12978" fmla="*/ 4529667 h 5327619"/>
              <a:gd name="connsiteX177-12979" fmla="*/ 4928677 w 5849352"/>
              <a:gd name="connsiteY177-12980" fmla="*/ 4538133 h 5327619"/>
              <a:gd name="connsiteX178-12981" fmla="*/ 4860943 w 5849352"/>
              <a:gd name="connsiteY178-12982" fmla="*/ 4563533 h 5327619"/>
              <a:gd name="connsiteX179-12983" fmla="*/ 4784743 w 5849352"/>
              <a:gd name="connsiteY179-12984" fmla="*/ 4555067 h 5327619"/>
              <a:gd name="connsiteX180-12985" fmla="*/ 4767810 w 5849352"/>
              <a:gd name="connsiteY180-12986" fmla="*/ 4538133 h 5327619"/>
              <a:gd name="connsiteX181-12987" fmla="*/ 4750877 w 5849352"/>
              <a:gd name="connsiteY181-12988" fmla="*/ 4487333 h 5327619"/>
              <a:gd name="connsiteX182-12989" fmla="*/ 4733943 w 5849352"/>
              <a:gd name="connsiteY182-12990" fmla="*/ 4419600 h 5327619"/>
              <a:gd name="connsiteX183-12991" fmla="*/ 4683143 w 5849352"/>
              <a:gd name="connsiteY183-12992" fmla="*/ 4453467 h 5327619"/>
              <a:gd name="connsiteX184-12993" fmla="*/ 4632343 w 5849352"/>
              <a:gd name="connsiteY184-12994" fmla="*/ 4504267 h 5327619"/>
              <a:gd name="connsiteX185-12995" fmla="*/ 4615410 w 5849352"/>
              <a:gd name="connsiteY185-12996" fmla="*/ 4555067 h 5327619"/>
              <a:gd name="connsiteX186-12997" fmla="*/ 4581543 w 5849352"/>
              <a:gd name="connsiteY186-12998" fmla="*/ 4605867 h 5327619"/>
              <a:gd name="connsiteX187-12999" fmla="*/ 4564610 w 5849352"/>
              <a:gd name="connsiteY187-13000" fmla="*/ 4631267 h 5327619"/>
              <a:gd name="connsiteX188-13001" fmla="*/ 4547677 w 5849352"/>
              <a:gd name="connsiteY188-13002" fmla="*/ 4682067 h 5327619"/>
              <a:gd name="connsiteX189-13003" fmla="*/ 4505343 w 5849352"/>
              <a:gd name="connsiteY189-13004" fmla="*/ 4758267 h 5327619"/>
              <a:gd name="connsiteX190-13005" fmla="*/ 4513810 w 5849352"/>
              <a:gd name="connsiteY190-13006" fmla="*/ 4817533 h 5327619"/>
              <a:gd name="connsiteX191-13007" fmla="*/ 4522277 w 5849352"/>
              <a:gd name="connsiteY191-13008" fmla="*/ 4893733 h 5327619"/>
              <a:gd name="connsiteX192-13009" fmla="*/ 4556143 w 5849352"/>
              <a:gd name="connsiteY192-13010" fmla="*/ 4961467 h 5327619"/>
              <a:gd name="connsiteX193-13011" fmla="*/ 4598477 w 5849352"/>
              <a:gd name="connsiteY193-13012" fmla="*/ 4969933 h 5327619"/>
              <a:gd name="connsiteX194-13013" fmla="*/ 4573077 w 5849352"/>
              <a:gd name="connsiteY194-13014" fmla="*/ 5020733 h 5327619"/>
              <a:gd name="connsiteX195-13015" fmla="*/ 4581543 w 5849352"/>
              <a:gd name="connsiteY195-13016" fmla="*/ 5046133 h 5327619"/>
              <a:gd name="connsiteX196-13017" fmla="*/ 4623877 w 5849352"/>
              <a:gd name="connsiteY196-13018" fmla="*/ 5088467 h 5327619"/>
              <a:gd name="connsiteX197-13019" fmla="*/ 4564610 w 5849352"/>
              <a:gd name="connsiteY197-13020" fmla="*/ 5130800 h 5327619"/>
              <a:gd name="connsiteX198-13021" fmla="*/ 4539210 w 5849352"/>
              <a:gd name="connsiteY198-13022" fmla="*/ 5139267 h 5327619"/>
              <a:gd name="connsiteX199-13023" fmla="*/ 4547677 w 5849352"/>
              <a:gd name="connsiteY199-13024" fmla="*/ 5291667 h 5327619"/>
              <a:gd name="connsiteX200-13025" fmla="*/ 4539210 w 5849352"/>
              <a:gd name="connsiteY200-13026" fmla="*/ 5325533 h 5327619"/>
              <a:gd name="connsiteX201-13027" fmla="*/ 4479943 w 5849352"/>
              <a:gd name="connsiteY201-13028" fmla="*/ 5317067 h 5327619"/>
              <a:gd name="connsiteX202-13029" fmla="*/ 4420677 w 5849352"/>
              <a:gd name="connsiteY202-13030" fmla="*/ 5300133 h 5327619"/>
              <a:gd name="connsiteX203-13031" fmla="*/ 4352943 w 5849352"/>
              <a:gd name="connsiteY203-13032" fmla="*/ 5291667 h 5327619"/>
              <a:gd name="connsiteX204-13033" fmla="*/ 4268277 w 5849352"/>
              <a:gd name="connsiteY204-13034" fmla="*/ 5266267 h 5327619"/>
              <a:gd name="connsiteX205-13035" fmla="*/ 4234410 w 5849352"/>
              <a:gd name="connsiteY205-13036" fmla="*/ 5257800 h 5327619"/>
              <a:gd name="connsiteX206-13037" fmla="*/ 4217477 w 5849352"/>
              <a:gd name="connsiteY206-13038" fmla="*/ 5232400 h 5327619"/>
              <a:gd name="connsiteX207-13039" fmla="*/ 4175143 w 5849352"/>
              <a:gd name="connsiteY207-13040" fmla="*/ 5198533 h 5327619"/>
              <a:gd name="connsiteX208-13041" fmla="*/ 4158210 w 5849352"/>
              <a:gd name="connsiteY208-13042" fmla="*/ 5173133 h 5327619"/>
              <a:gd name="connsiteX209-13043" fmla="*/ 4082010 w 5849352"/>
              <a:gd name="connsiteY209-13044" fmla="*/ 5105400 h 5327619"/>
              <a:gd name="connsiteX210-13045" fmla="*/ 4031210 w 5849352"/>
              <a:gd name="connsiteY210-13046" fmla="*/ 5088467 h 5327619"/>
              <a:gd name="connsiteX211-13047" fmla="*/ 3980410 w 5849352"/>
              <a:gd name="connsiteY211-13048" fmla="*/ 5071533 h 5327619"/>
              <a:gd name="connsiteX212-13049" fmla="*/ 3955010 w 5849352"/>
              <a:gd name="connsiteY212-13050" fmla="*/ 5063067 h 5327619"/>
              <a:gd name="connsiteX213-13051" fmla="*/ 3921143 w 5849352"/>
              <a:gd name="connsiteY213-13052" fmla="*/ 5054600 h 5327619"/>
              <a:gd name="connsiteX214-13053" fmla="*/ 3861877 w 5849352"/>
              <a:gd name="connsiteY214-13054" fmla="*/ 5037667 h 5327619"/>
              <a:gd name="connsiteX215-13055" fmla="*/ 3785677 w 5849352"/>
              <a:gd name="connsiteY215-13056" fmla="*/ 4978400 h 5327619"/>
              <a:gd name="connsiteX216-13057" fmla="*/ 3751810 w 5849352"/>
              <a:gd name="connsiteY216-13058" fmla="*/ 4969933 h 5327619"/>
              <a:gd name="connsiteX217-13059" fmla="*/ 3701010 w 5849352"/>
              <a:gd name="connsiteY217-13060" fmla="*/ 4953000 h 5327619"/>
              <a:gd name="connsiteX218-13061" fmla="*/ 3667143 w 5849352"/>
              <a:gd name="connsiteY218-13062" fmla="*/ 4927600 h 5327619"/>
              <a:gd name="connsiteX219-13063" fmla="*/ 3633277 w 5849352"/>
              <a:gd name="connsiteY219-13064" fmla="*/ 4919133 h 5327619"/>
              <a:gd name="connsiteX220-13065" fmla="*/ 3565543 w 5849352"/>
              <a:gd name="connsiteY220-13066" fmla="*/ 4868333 h 5327619"/>
              <a:gd name="connsiteX221-13067" fmla="*/ 3506277 w 5849352"/>
              <a:gd name="connsiteY221-13068" fmla="*/ 4859867 h 5327619"/>
              <a:gd name="connsiteX222-13069" fmla="*/ 3480877 w 5849352"/>
              <a:gd name="connsiteY222-13070" fmla="*/ 4851400 h 5327619"/>
              <a:gd name="connsiteX223-13071" fmla="*/ 3463943 w 5849352"/>
              <a:gd name="connsiteY223-13072" fmla="*/ 4834467 h 5327619"/>
              <a:gd name="connsiteX224-13073" fmla="*/ 3404677 w 5849352"/>
              <a:gd name="connsiteY224-13074" fmla="*/ 4800600 h 5327619"/>
              <a:gd name="connsiteX225-13075" fmla="*/ 3362343 w 5849352"/>
              <a:gd name="connsiteY225-13076" fmla="*/ 4792133 h 5327619"/>
              <a:gd name="connsiteX226-13077" fmla="*/ 3303077 w 5849352"/>
              <a:gd name="connsiteY226-13078" fmla="*/ 4766733 h 5327619"/>
              <a:gd name="connsiteX227-13079" fmla="*/ 3286143 w 5849352"/>
              <a:gd name="connsiteY227-13080" fmla="*/ 4741333 h 5327619"/>
              <a:gd name="connsiteX228-13081" fmla="*/ 3235343 w 5849352"/>
              <a:gd name="connsiteY228-13082" fmla="*/ 4715933 h 5327619"/>
              <a:gd name="connsiteX229-13083" fmla="*/ 3218410 w 5849352"/>
              <a:gd name="connsiteY229-13084" fmla="*/ 4622800 h 5327619"/>
              <a:gd name="connsiteX230-13085" fmla="*/ 3226877 w 5849352"/>
              <a:gd name="connsiteY230-13086" fmla="*/ 4580467 h 5327619"/>
              <a:gd name="connsiteX231-13087" fmla="*/ 3277677 w 5849352"/>
              <a:gd name="connsiteY231-13088" fmla="*/ 4546600 h 5327619"/>
              <a:gd name="connsiteX232-13089" fmla="*/ 3320010 w 5849352"/>
              <a:gd name="connsiteY232-13090" fmla="*/ 4495800 h 5327619"/>
              <a:gd name="connsiteX233-13091" fmla="*/ 3345410 w 5849352"/>
              <a:gd name="connsiteY233-13092" fmla="*/ 4487333 h 5327619"/>
              <a:gd name="connsiteX234-13093" fmla="*/ 3387743 w 5849352"/>
              <a:gd name="connsiteY234-13094" fmla="*/ 4495800 h 5327619"/>
              <a:gd name="connsiteX235-13095" fmla="*/ 3396210 w 5849352"/>
              <a:gd name="connsiteY235-13096" fmla="*/ 4521200 h 5327619"/>
              <a:gd name="connsiteX236-13097" fmla="*/ 3430077 w 5849352"/>
              <a:gd name="connsiteY236-13098" fmla="*/ 4538133 h 5327619"/>
              <a:gd name="connsiteX237-13099" fmla="*/ 3506277 w 5849352"/>
              <a:gd name="connsiteY237-13100" fmla="*/ 4495800 h 5327619"/>
              <a:gd name="connsiteX238-13101" fmla="*/ 3531677 w 5849352"/>
              <a:gd name="connsiteY238-13102" fmla="*/ 4470400 h 5327619"/>
              <a:gd name="connsiteX239-13103" fmla="*/ 3540143 w 5849352"/>
              <a:gd name="connsiteY239-13104" fmla="*/ 4445000 h 5327619"/>
              <a:gd name="connsiteX240-13105" fmla="*/ 3590943 w 5849352"/>
              <a:gd name="connsiteY240-13106" fmla="*/ 4445000 h 5327619"/>
              <a:gd name="connsiteX241-13107" fmla="*/ 3633277 w 5849352"/>
              <a:gd name="connsiteY241-13108" fmla="*/ 4478867 h 5327619"/>
              <a:gd name="connsiteX242-13109" fmla="*/ 3658677 w 5849352"/>
              <a:gd name="connsiteY242-13110" fmla="*/ 4487333 h 5327619"/>
              <a:gd name="connsiteX243-13111" fmla="*/ 3692543 w 5849352"/>
              <a:gd name="connsiteY243-13112" fmla="*/ 4504267 h 5327619"/>
              <a:gd name="connsiteX244-13113" fmla="*/ 3717943 w 5849352"/>
              <a:gd name="connsiteY244-13114" fmla="*/ 4521200 h 5327619"/>
              <a:gd name="connsiteX245-13115" fmla="*/ 3751810 w 5849352"/>
              <a:gd name="connsiteY245-13116" fmla="*/ 4529667 h 5327619"/>
              <a:gd name="connsiteX246-13117" fmla="*/ 3777210 w 5849352"/>
              <a:gd name="connsiteY246-13118" fmla="*/ 4546600 h 5327619"/>
              <a:gd name="connsiteX247-13119" fmla="*/ 3878810 w 5849352"/>
              <a:gd name="connsiteY247-13120" fmla="*/ 4572000 h 5327619"/>
              <a:gd name="connsiteX248-13121" fmla="*/ 3946543 w 5849352"/>
              <a:gd name="connsiteY248-13122" fmla="*/ 4563533 h 5327619"/>
              <a:gd name="connsiteX249-13123" fmla="*/ 3980410 w 5849352"/>
              <a:gd name="connsiteY249-13124" fmla="*/ 4529667 h 5327619"/>
              <a:gd name="connsiteX250-13125" fmla="*/ 4234410 w 5849352"/>
              <a:gd name="connsiteY250-13126" fmla="*/ 4521200 h 5327619"/>
              <a:gd name="connsiteX251-13127" fmla="*/ 4259810 w 5849352"/>
              <a:gd name="connsiteY251-13128" fmla="*/ 4504267 h 5327619"/>
              <a:gd name="connsiteX252-13129" fmla="*/ 4293677 w 5849352"/>
              <a:gd name="connsiteY252-13130" fmla="*/ 4470400 h 5327619"/>
              <a:gd name="connsiteX253-13131" fmla="*/ 4488410 w 5849352"/>
              <a:gd name="connsiteY253-13132" fmla="*/ 4436533 h 5327619"/>
              <a:gd name="connsiteX254-13133" fmla="*/ 4530743 w 5849352"/>
              <a:gd name="connsiteY254-13134" fmla="*/ 4428067 h 5327619"/>
              <a:gd name="connsiteX255-13135" fmla="*/ 4547677 w 5849352"/>
              <a:gd name="connsiteY255-13136" fmla="*/ 4402667 h 5327619"/>
              <a:gd name="connsiteX256-13137" fmla="*/ 4573077 w 5849352"/>
              <a:gd name="connsiteY256-13138" fmla="*/ 4394200 h 5327619"/>
              <a:gd name="connsiteX257-13139" fmla="*/ 4649277 w 5849352"/>
              <a:gd name="connsiteY257-13140" fmla="*/ 4385733 h 5327619"/>
              <a:gd name="connsiteX258-13141" fmla="*/ 4759343 w 5849352"/>
              <a:gd name="connsiteY258-13142" fmla="*/ 4377267 h 5327619"/>
              <a:gd name="connsiteX259-13143" fmla="*/ 4793210 w 5849352"/>
              <a:gd name="connsiteY259-13144" fmla="*/ 4368800 h 5327619"/>
              <a:gd name="connsiteX260-13145" fmla="*/ 4844010 w 5849352"/>
              <a:gd name="connsiteY260-13146" fmla="*/ 4309533 h 5327619"/>
              <a:gd name="connsiteX261-13147" fmla="*/ 4852477 w 5849352"/>
              <a:gd name="connsiteY261-13148" fmla="*/ 4284133 h 5327619"/>
              <a:gd name="connsiteX262-13149" fmla="*/ 4835543 w 5849352"/>
              <a:gd name="connsiteY262-13150" fmla="*/ 4207933 h 5327619"/>
              <a:gd name="connsiteX263-13151" fmla="*/ 4810143 w 5849352"/>
              <a:gd name="connsiteY263-13152" fmla="*/ 4157133 h 5327619"/>
              <a:gd name="connsiteX264-13153" fmla="*/ 4818610 w 5849352"/>
              <a:gd name="connsiteY264-13154" fmla="*/ 4114800 h 5327619"/>
              <a:gd name="connsiteX265-13155" fmla="*/ 4844010 w 5849352"/>
              <a:gd name="connsiteY265-13156" fmla="*/ 4097867 h 5327619"/>
              <a:gd name="connsiteX266-13157" fmla="*/ 4928677 w 5849352"/>
              <a:gd name="connsiteY266-13158" fmla="*/ 4080933 h 5327619"/>
              <a:gd name="connsiteX267-13159" fmla="*/ 4954077 w 5849352"/>
              <a:gd name="connsiteY267-13160" fmla="*/ 4064000 h 5327619"/>
              <a:gd name="connsiteX268-13161" fmla="*/ 5004877 w 5849352"/>
              <a:gd name="connsiteY268-13162" fmla="*/ 4047067 h 5327619"/>
              <a:gd name="connsiteX269-13163" fmla="*/ 4996410 w 5849352"/>
              <a:gd name="connsiteY269-13164" fmla="*/ 3979333 h 5327619"/>
              <a:gd name="connsiteX270-13165" fmla="*/ 4971010 w 5849352"/>
              <a:gd name="connsiteY270-13166" fmla="*/ 3970867 h 5327619"/>
              <a:gd name="connsiteX271-13167" fmla="*/ 4937143 w 5849352"/>
              <a:gd name="connsiteY271-13168" fmla="*/ 3928533 h 5327619"/>
              <a:gd name="connsiteX272-13169" fmla="*/ 4911743 w 5849352"/>
              <a:gd name="connsiteY272-13170" fmla="*/ 3852333 h 5327619"/>
              <a:gd name="connsiteX273-13171" fmla="*/ 4903277 w 5849352"/>
              <a:gd name="connsiteY273-13172" fmla="*/ 3826933 h 5327619"/>
              <a:gd name="connsiteX274-13173" fmla="*/ 4894810 w 5849352"/>
              <a:gd name="connsiteY274-13174" fmla="*/ 3801533 h 5327619"/>
              <a:gd name="connsiteX275-13175" fmla="*/ 4877877 w 5849352"/>
              <a:gd name="connsiteY275-13176" fmla="*/ 3725333 h 5327619"/>
              <a:gd name="connsiteX276-13177" fmla="*/ 4835543 w 5849352"/>
              <a:gd name="connsiteY276-13178" fmla="*/ 3674533 h 5327619"/>
              <a:gd name="connsiteX277-13179" fmla="*/ 4810143 w 5849352"/>
              <a:gd name="connsiteY277-13180" fmla="*/ 3623733 h 5327619"/>
              <a:gd name="connsiteX278-13181" fmla="*/ 4793210 w 5849352"/>
              <a:gd name="connsiteY278-13182" fmla="*/ 3598333 h 5327619"/>
              <a:gd name="connsiteX279-13183" fmla="*/ 4776277 w 5849352"/>
              <a:gd name="connsiteY279-13184" fmla="*/ 3547533 h 5327619"/>
              <a:gd name="connsiteX280-13185" fmla="*/ 4767810 w 5849352"/>
              <a:gd name="connsiteY280-13186" fmla="*/ 3462867 h 5327619"/>
              <a:gd name="connsiteX281-13187" fmla="*/ 4750877 w 5849352"/>
              <a:gd name="connsiteY281-13188" fmla="*/ 3412067 h 5327619"/>
              <a:gd name="connsiteX282-13189" fmla="*/ 4733943 w 5849352"/>
              <a:gd name="connsiteY282-13190" fmla="*/ 3352800 h 5327619"/>
              <a:gd name="connsiteX283-13191" fmla="*/ 4708543 w 5849352"/>
              <a:gd name="connsiteY283-13192" fmla="*/ 3302000 h 5327619"/>
              <a:gd name="connsiteX284-13193" fmla="*/ 4666210 w 5849352"/>
              <a:gd name="connsiteY284-13194" fmla="*/ 3293533 h 5327619"/>
              <a:gd name="connsiteX285-13195" fmla="*/ 4573077 w 5849352"/>
              <a:gd name="connsiteY285-13196" fmla="*/ 3302000 h 5327619"/>
              <a:gd name="connsiteX286-13197" fmla="*/ 4556143 w 5849352"/>
              <a:gd name="connsiteY286-13198" fmla="*/ 3327400 h 5327619"/>
              <a:gd name="connsiteX287-13199" fmla="*/ 4530743 w 5849352"/>
              <a:gd name="connsiteY287-13200" fmla="*/ 3344333 h 5327619"/>
              <a:gd name="connsiteX288-13201" fmla="*/ 4496877 w 5849352"/>
              <a:gd name="connsiteY288-13202" fmla="*/ 3335867 h 5327619"/>
              <a:gd name="connsiteX289-13203" fmla="*/ 4488410 w 5849352"/>
              <a:gd name="connsiteY289-13204" fmla="*/ 3310467 h 5327619"/>
              <a:gd name="connsiteX290-13205" fmla="*/ 4471477 w 5849352"/>
              <a:gd name="connsiteY290-13206" fmla="*/ 3293533 h 5327619"/>
              <a:gd name="connsiteX291-13207" fmla="*/ 4463010 w 5849352"/>
              <a:gd name="connsiteY291-13208" fmla="*/ 3259667 h 5327619"/>
              <a:gd name="connsiteX292-13209" fmla="*/ 4446077 w 5849352"/>
              <a:gd name="connsiteY292-13210" fmla="*/ 3242733 h 5327619"/>
              <a:gd name="connsiteX293-13211" fmla="*/ 4369877 w 5849352"/>
              <a:gd name="connsiteY293-13212" fmla="*/ 3217333 h 5327619"/>
              <a:gd name="connsiteX294-13213" fmla="*/ 4344477 w 5849352"/>
              <a:gd name="connsiteY294-13214" fmla="*/ 3200400 h 5327619"/>
              <a:gd name="connsiteX295-13215" fmla="*/ 4336010 w 5849352"/>
              <a:gd name="connsiteY295-13216" fmla="*/ 3175000 h 5327619"/>
              <a:gd name="connsiteX296-13217" fmla="*/ 4327543 w 5849352"/>
              <a:gd name="connsiteY296-13218" fmla="*/ 3064933 h 5327619"/>
              <a:gd name="connsiteX297-13219" fmla="*/ 4285210 w 5849352"/>
              <a:gd name="connsiteY297-13220" fmla="*/ 3014133 h 5327619"/>
              <a:gd name="connsiteX298-13221" fmla="*/ 4234410 w 5849352"/>
              <a:gd name="connsiteY298-13222" fmla="*/ 2980267 h 5327619"/>
              <a:gd name="connsiteX299-13223" fmla="*/ 4082010 w 5849352"/>
              <a:gd name="connsiteY299-13224" fmla="*/ 2988733 h 5327619"/>
              <a:gd name="connsiteX300-13225" fmla="*/ 4031210 w 5849352"/>
              <a:gd name="connsiteY300-13226" fmla="*/ 3005667 h 5327619"/>
              <a:gd name="connsiteX301-13227" fmla="*/ 4048143 w 5849352"/>
              <a:gd name="connsiteY301-13228" fmla="*/ 2963333 h 5327619"/>
              <a:gd name="connsiteX302-13229" fmla="*/ 4039677 w 5849352"/>
              <a:gd name="connsiteY302-13230" fmla="*/ 2912533 h 5327619"/>
              <a:gd name="connsiteX303-13231" fmla="*/ 4014277 w 5849352"/>
              <a:gd name="connsiteY303-13232" fmla="*/ 2904067 h 5327619"/>
              <a:gd name="connsiteX304-13233" fmla="*/ 3895743 w 5849352"/>
              <a:gd name="connsiteY304-13234" fmla="*/ 2895600 h 5327619"/>
              <a:gd name="connsiteX305-13235" fmla="*/ 3878810 w 5849352"/>
              <a:gd name="connsiteY305-13236" fmla="*/ 2751667 h 5327619"/>
              <a:gd name="connsiteX306-13237" fmla="*/ 3861877 w 5849352"/>
              <a:gd name="connsiteY306-13238" fmla="*/ 2726267 h 5327619"/>
              <a:gd name="connsiteX307-13239" fmla="*/ 3828010 w 5849352"/>
              <a:gd name="connsiteY307-13240" fmla="*/ 2658533 h 5327619"/>
              <a:gd name="connsiteX308-13241" fmla="*/ 3794143 w 5849352"/>
              <a:gd name="connsiteY308-13242" fmla="*/ 2616200 h 5327619"/>
              <a:gd name="connsiteX309-13243" fmla="*/ 3641743 w 5849352"/>
              <a:gd name="connsiteY309-13244" fmla="*/ 2590800 h 5327619"/>
              <a:gd name="connsiteX310-13245" fmla="*/ 3582477 w 5849352"/>
              <a:gd name="connsiteY310-13246" fmla="*/ 2573867 h 5327619"/>
              <a:gd name="connsiteX311-13247" fmla="*/ 3531677 w 5849352"/>
              <a:gd name="connsiteY311-13248" fmla="*/ 2556933 h 5327619"/>
              <a:gd name="connsiteX312-13249" fmla="*/ 3574010 w 5849352"/>
              <a:gd name="connsiteY312-13250" fmla="*/ 2514600 h 5327619"/>
              <a:gd name="connsiteX313-13251" fmla="*/ 3548610 w 5849352"/>
              <a:gd name="connsiteY313-13252" fmla="*/ 2523067 h 5327619"/>
              <a:gd name="connsiteX314-13253" fmla="*/ 3523210 w 5849352"/>
              <a:gd name="connsiteY314-13254" fmla="*/ 2531533 h 5327619"/>
              <a:gd name="connsiteX315-13255" fmla="*/ 3548610 w 5849352"/>
              <a:gd name="connsiteY315-13256" fmla="*/ 2506133 h 5327619"/>
              <a:gd name="connsiteX316-13257" fmla="*/ 3574010 w 5849352"/>
              <a:gd name="connsiteY316-13258" fmla="*/ 2497667 h 5327619"/>
              <a:gd name="connsiteX317-13259" fmla="*/ 3582477 w 5849352"/>
              <a:gd name="connsiteY317-13260" fmla="*/ 2463800 h 5327619"/>
              <a:gd name="connsiteX318-13261" fmla="*/ 3607877 w 5849352"/>
              <a:gd name="connsiteY318-13262" fmla="*/ 2421467 h 5327619"/>
              <a:gd name="connsiteX319-13263" fmla="*/ 3607877 w 5849352"/>
              <a:gd name="connsiteY319-13264" fmla="*/ 2336800 h 5327619"/>
              <a:gd name="connsiteX320-13265" fmla="*/ 3574010 w 5849352"/>
              <a:gd name="connsiteY320-13266" fmla="*/ 2302933 h 5327619"/>
              <a:gd name="connsiteX321-13267" fmla="*/ 3523210 w 5849352"/>
              <a:gd name="connsiteY321-13268" fmla="*/ 2260600 h 5327619"/>
              <a:gd name="connsiteX322-13269" fmla="*/ 3480877 w 5849352"/>
              <a:gd name="connsiteY322-13270" fmla="*/ 2209800 h 5327619"/>
              <a:gd name="connsiteX323-13271" fmla="*/ 3455477 w 5849352"/>
              <a:gd name="connsiteY323-13272" fmla="*/ 2192867 h 5327619"/>
              <a:gd name="connsiteX324-13273" fmla="*/ 3438543 w 5849352"/>
              <a:gd name="connsiteY324-13274" fmla="*/ 2175933 h 5327619"/>
              <a:gd name="connsiteX325-13275" fmla="*/ 3413143 w 5849352"/>
              <a:gd name="connsiteY325-13276" fmla="*/ 2167467 h 5327619"/>
              <a:gd name="connsiteX326-13277" fmla="*/ 3294610 w 5849352"/>
              <a:gd name="connsiteY326-13278" fmla="*/ 2150533 h 5327619"/>
              <a:gd name="connsiteX327-13279" fmla="*/ 3243810 w 5849352"/>
              <a:gd name="connsiteY327-13280" fmla="*/ 2125133 h 5327619"/>
              <a:gd name="connsiteX328-13281" fmla="*/ 3252277 w 5849352"/>
              <a:gd name="connsiteY328-13282" fmla="*/ 2091267 h 5327619"/>
              <a:gd name="connsiteX329-13283" fmla="*/ 3218410 w 5849352"/>
              <a:gd name="connsiteY329-13284" fmla="*/ 2082800 h 5327619"/>
              <a:gd name="connsiteX330-13285" fmla="*/ 3193010 w 5849352"/>
              <a:gd name="connsiteY330-13286" fmla="*/ 2032000 h 5327619"/>
              <a:gd name="connsiteX331-13287" fmla="*/ 3176077 w 5849352"/>
              <a:gd name="connsiteY331-13288" fmla="*/ 1998133 h 5327619"/>
              <a:gd name="connsiteX332-13289" fmla="*/ 3167610 w 5849352"/>
              <a:gd name="connsiteY332-13290" fmla="*/ 1972733 h 5327619"/>
              <a:gd name="connsiteX333-13291" fmla="*/ 3142210 w 5849352"/>
              <a:gd name="connsiteY333-13292" fmla="*/ 1955800 h 5327619"/>
              <a:gd name="connsiteX334-13293" fmla="*/ 3116810 w 5849352"/>
              <a:gd name="connsiteY334-13294" fmla="*/ 1930400 h 5327619"/>
              <a:gd name="connsiteX335-13295" fmla="*/ 3082943 w 5849352"/>
              <a:gd name="connsiteY335-13296" fmla="*/ 1854200 h 5327619"/>
              <a:gd name="connsiteX336-13297" fmla="*/ 3066010 w 5849352"/>
              <a:gd name="connsiteY336-13298" fmla="*/ 1828800 h 5327619"/>
              <a:gd name="connsiteX337-13299" fmla="*/ 3057543 w 5849352"/>
              <a:gd name="connsiteY337-13300" fmla="*/ 1794933 h 5327619"/>
              <a:gd name="connsiteX338-13301" fmla="*/ 2972877 w 5849352"/>
              <a:gd name="connsiteY338-13302" fmla="*/ 1727200 h 5327619"/>
              <a:gd name="connsiteX339-13303" fmla="*/ 2947477 w 5849352"/>
              <a:gd name="connsiteY339-13304" fmla="*/ 1710267 h 5327619"/>
              <a:gd name="connsiteX340-13305" fmla="*/ 2828943 w 5849352"/>
              <a:gd name="connsiteY340-13306" fmla="*/ 1667933 h 5327619"/>
              <a:gd name="connsiteX341-13307" fmla="*/ 2803543 w 5849352"/>
              <a:gd name="connsiteY341-13308" fmla="*/ 1676400 h 5327619"/>
              <a:gd name="connsiteX342-13309" fmla="*/ 2795077 w 5849352"/>
              <a:gd name="connsiteY342-13310" fmla="*/ 1727200 h 5327619"/>
              <a:gd name="connsiteX343-13311" fmla="*/ 2786610 w 5849352"/>
              <a:gd name="connsiteY343-13312" fmla="*/ 1752600 h 5327619"/>
              <a:gd name="connsiteX344-13313" fmla="*/ 2744277 w 5849352"/>
              <a:gd name="connsiteY344-13314" fmla="*/ 1794933 h 5327619"/>
              <a:gd name="connsiteX345-13315" fmla="*/ 2718877 w 5849352"/>
              <a:gd name="connsiteY345-13316" fmla="*/ 1845733 h 5327619"/>
              <a:gd name="connsiteX346-13317" fmla="*/ 2693477 w 5849352"/>
              <a:gd name="connsiteY346-13318" fmla="*/ 1921933 h 5327619"/>
              <a:gd name="connsiteX347-13319" fmla="*/ 2685010 w 5849352"/>
              <a:gd name="connsiteY347-13320" fmla="*/ 1947333 h 5327619"/>
              <a:gd name="connsiteX348-13321" fmla="*/ 2651143 w 5849352"/>
              <a:gd name="connsiteY348-13322" fmla="*/ 1955800 h 5327619"/>
              <a:gd name="connsiteX349-13323" fmla="*/ 2591877 w 5849352"/>
              <a:gd name="connsiteY349-13324" fmla="*/ 1947333 h 5327619"/>
              <a:gd name="connsiteX350-13325" fmla="*/ 2566477 w 5849352"/>
              <a:gd name="connsiteY350-13326" fmla="*/ 1938867 h 5327619"/>
              <a:gd name="connsiteX351-13327" fmla="*/ 2549543 w 5849352"/>
              <a:gd name="connsiteY351-13328" fmla="*/ 1913467 h 5327619"/>
              <a:gd name="connsiteX352-13329" fmla="*/ 2558010 w 5849352"/>
              <a:gd name="connsiteY352-13330" fmla="*/ 1888067 h 5327619"/>
              <a:gd name="connsiteX353-13331" fmla="*/ 2532610 w 5849352"/>
              <a:gd name="connsiteY353-13332" fmla="*/ 1794933 h 5327619"/>
              <a:gd name="connsiteX354-13333" fmla="*/ 2507210 w 5849352"/>
              <a:gd name="connsiteY354-13334" fmla="*/ 1786467 h 5327619"/>
              <a:gd name="connsiteX355-13335" fmla="*/ 2498743 w 5849352"/>
              <a:gd name="connsiteY355-13336" fmla="*/ 1761067 h 5327619"/>
              <a:gd name="connsiteX356-13337" fmla="*/ 2447943 w 5849352"/>
              <a:gd name="connsiteY356-13338" fmla="*/ 1701800 h 5327619"/>
              <a:gd name="connsiteX357-13339" fmla="*/ 2431010 w 5849352"/>
              <a:gd name="connsiteY357-13340" fmla="*/ 1676400 h 5327619"/>
              <a:gd name="connsiteX358-13341" fmla="*/ 2422543 w 5849352"/>
              <a:gd name="connsiteY358-13342" fmla="*/ 1634067 h 5327619"/>
              <a:gd name="connsiteX359-13343" fmla="*/ 2414077 w 5849352"/>
              <a:gd name="connsiteY359-13344" fmla="*/ 1608667 h 5327619"/>
              <a:gd name="connsiteX360-13345" fmla="*/ 2278610 w 5849352"/>
              <a:gd name="connsiteY360-13346" fmla="*/ 1583267 h 5327619"/>
              <a:gd name="connsiteX361-13347" fmla="*/ 2287077 w 5849352"/>
              <a:gd name="connsiteY361-13348" fmla="*/ 1540933 h 5327619"/>
              <a:gd name="connsiteX362-13349" fmla="*/ 2320943 w 5849352"/>
              <a:gd name="connsiteY362-13350" fmla="*/ 1490133 h 5327619"/>
              <a:gd name="connsiteX363-13351" fmla="*/ 2304010 w 5849352"/>
              <a:gd name="connsiteY363-13352" fmla="*/ 1405467 h 5327619"/>
              <a:gd name="connsiteX364-13353" fmla="*/ 2278610 w 5849352"/>
              <a:gd name="connsiteY364-13354" fmla="*/ 1388533 h 5327619"/>
              <a:gd name="connsiteX365-13355" fmla="*/ 2253210 w 5849352"/>
              <a:gd name="connsiteY365-13356" fmla="*/ 1320800 h 5327619"/>
              <a:gd name="connsiteX366-13357" fmla="*/ 2227810 w 5849352"/>
              <a:gd name="connsiteY366-13358" fmla="*/ 1303867 h 5327619"/>
              <a:gd name="connsiteX367-13359" fmla="*/ 2210877 w 5849352"/>
              <a:gd name="connsiteY367-13360" fmla="*/ 1253067 h 5327619"/>
              <a:gd name="connsiteX368-13361" fmla="*/ 2202410 w 5849352"/>
              <a:gd name="connsiteY368-13362" fmla="*/ 1227667 h 5327619"/>
              <a:gd name="connsiteX369-13363" fmla="*/ 2193943 w 5849352"/>
              <a:gd name="connsiteY369-13364" fmla="*/ 1193800 h 5327619"/>
              <a:gd name="connsiteX370-13365" fmla="*/ 2177010 w 5849352"/>
              <a:gd name="connsiteY370-13366" fmla="*/ 1143000 h 5327619"/>
              <a:gd name="connsiteX371-13367" fmla="*/ 2168543 w 5849352"/>
              <a:gd name="connsiteY371-13368" fmla="*/ 1092200 h 5327619"/>
              <a:gd name="connsiteX372-13369" fmla="*/ 2160077 w 5849352"/>
              <a:gd name="connsiteY372-13370" fmla="*/ 1058333 h 5327619"/>
              <a:gd name="connsiteX373-13371" fmla="*/ 1321877 w 5849352"/>
              <a:gd name="connsiteY373-13372" fmla="*/ 524933 h 5327619"/>
              <a:gd name="connsiteX374-13373" fmla="*/ 653010 w 5849352"/>
              <a:gd name="connsiteY374-13374" fmla="*/ 211667 h 5327619"/>
              <a:gd name="connsiteX375-13375" fmla="*/ 9543 w 5849352"/>
              <a:gd name="connsiteY375-13376" fmla="*/ 0 h 5327619"/>
              <a:gd name="connsiteX376-13377" fmla="*/ 119610 w 5849352"/>
              <a:gd name="connsiteY376-13378" fmla="*/ 118533 h 5327619"/>
              <a:gd name="connsiteX377-13379" fmla="*/ 221210 w 5849352"/>
              <a:gd name="connsiteY377-13380" fmla="*/ 177800 h 5327619"/>
              <a:gd name="connsiteX378-13381" fmla="*/ 246610 w 5849352"/>
              <a:gd name="connsiteY378-13382" fmla="*/ 194733 h 5327619"/>
              <a:gd name="connsiteX379-13383" fmla="*/ 322810 w 5849352"/>
              <a:gd name="connsiteY379-13384" fmla="*/ 254000 h 5327619"/>
              <a:gd name="connsiteX380-13385" fmla="*/ 390543 w 5849352"/>
              <a:gd name="connsiteY380-13386" fmla="*/ 313267 h 5327619"/>
              <a:gd name="connsiteX381-13387" fmla="*/ 475210 w 5849352"/>
              <a:gd name="connsiteY381-13388" fmla="*/ 381000 h 5327619"/>
              <a:gd name="connsiteX382-13389" fmla="*/ 534477 w 5849352"/>
              <a:gd name="connsiteY382-13390" fmla="*/ 414867 h 5327619"/>
              <a:gd name="connsiteX383-13391" fmla="*/ 686877 w 5849352"/>
              <a:gd name="connsiteY383-13392" fmla="*/ 482600 h 5327619"/>
              <a:gd name="connsiteX384-13393" fmla="*/ 746143 w 5849352"/>
              <a:gd name="connsiteY384-13394" fmla="*/ 508000 h 5327619"/>
              <a:gd name="connsiteX385-13395" fmla="*/ 873143 w 5849352"/>
              <a:gd name="connsiteY385-13396" fmla="*/ 567267 h 5327619"/>
              <a:gd name="connsiteX0-13397" fmla="*/ 2092343 w 5849352"/>
              <a:gd name="connsiteY0-13398" fmla="*/ 905933 h 5327619"/>
              <a:gd name="connsiteX1-13399" fmla="*/ 2109277 w 5849352"/>
              <a:gd name="connsiteY1-13400" fmla="*/ 939800 h 5327619"/>
              <a:gd name="connsiteX2-13401" fmla="*/ 2117743 w 5849352"/>
              <a:gd name="connsiteY2-13402" fmla="*/ 897467 h 5327619"/>
              <a:gd name="connsiteX3-13403" fmla="*/ 2100810 w 5849352"/>
              <a:gd name="connsiteY3-13404" fmla="*/ 880533 h 5327619"/>
              <a:gd name="connsiteX4-13405" fmla="*/ 2066943 w 5849352"/>
              <a:gd name="connsiteY4-13406" fmla="*/ 804333 h 5327619"/>
              <a:gd name="connsiteX5-13407" fmla="*/ 2058477 w 5849352"/>
              <a:gd name="connsiteY5-13408" fmla="*/ 778933 h 5327619"/>
              <a:gd name="connsiteX6-13409" fmla="*/ 1990743 w 5849352"/>
              <a:gd name="connsiteY6-13410" fmla="*/ 719667 h 5327619"/>
              <a:gd name="connsiteX7-13411" fmla="*/ 1897610 w 5849352"/>
              <a:gd name="connsiteY7-13412" fmla="*/ 694267 h 5327619"/>
              <a:gd name="connsiteX8-13413" fmla="*/ 1872210 w 5849352"/>
              <a:gd name="connsiteY8-13414" fmla="*/ 685800 h 5327619"/>
              <a:gd name="connsiteX9-13415" fmla="*/ 1846810 w 5849352"/>
              <a:gd name="connsiteY9-13416" fmla="*/ 660400 h 5327619"/>
              <a:gd name="connsiteX10-13417" fmla="*/ 1838343 w 5849352"/>
              <a:gd name="connsiteY10-13418" fmla="*/ 635000 h 5327619"/>
              <a:gd name="connsiteX11-13419" fmla="*/ 1863743 w 5849352"/>
              <a:gd name="connsiteY11-13420" fmla="*/ 499533 h 5327619"/>
              <a:gd name="connsiteX12-13421" fmla="*/ 1855277 w 5849352"/>
              <a:gd name="connsiteY12-13422" fmla="*/ 448733 h 5327619"/>
              <a:gd name="connsiteX13-13423" fmla="*/ 1812943 w 5849352"/>
              <a:gd name="connsiteY13-13424" fmla="*/ 423333 h 5327619"/>
              <a:gd name="connsiteX14-13425" fmla="*/ 1787543 w 5849352"/>
              <a:gd name="connsiteY14-13426" fmla="*/ 406400 h 5327619"/>
              <a:gd name="connsiteX15-13427" fmla="*/ 1779077 w 5849352"/>
              <a:gd name="connsiteY15-13428" fmla="*/ 304800 h 5327619"/>
              <a:gd name="connsiteX16-13429" fmla="*/ 1787543 w 5849352"/>
              <a:gd name="connsiteY16-13430" fmla="*/ 254000 h 5327619"/>
              <a:gd name="connsiteX17-13431" fmla="*/ 1931477 w 5849352"/>
              <a:gd name="connsiteY17-13432" fmla="*/ 270933 h 5327619"/>
              <a:gd name="connsiteX18-13433" fmla="*/ 1948410 w 5849352"/>
              <a:gd name="connsiteY18-13434" fmla="*/ 287867 h 5327619"/>
              <a:gd name="connsiteX19-13435" fmla="*/ 2083877 w 5849352"/>
              <a:gd name="connsiteY19-13436" fmla="*/ 262467 h 5327619"/>
              <a:gd name="connsiteX20-13437" fmla="*/ 2117743 w 5849352"/>
              <a:gd name="connsiteY20-13438" fmla="*/ 330200 h 5327619"/>
              <a:gd name="connsiteX21-13439" fmla="*/ 2143143 w 5849352"/>
              <a:gd name="connsiteY21-13440" fmla="*/ 338667 h 5327619"/>
              <a:gd name="connsiteX22-13441" fmla="*/ 2219343 w 5849352"/>
              <a:gd name="connsiteY22-13442" fmla="*/ 347133 h 5327619"/>
              <a:gd name="connsiteX23-13443" fmla="*/ 2261677 w 5849352"/>
              <a:gd name="connsiteY23-13444" fmla="*/ 381000 h 5327619"/>
              <a:gd name="connsiteX24-13445" fmla="*/ 2287077 w 5849352"/>
              <a:gd name="connsiteY24-13446" fmla="*/ 397933 h 5327619"/>
              <a:gd name="connsiteX25-13447" fmla="*/ 2447943 w 5849352"/>
              <a:gd name="connsiteY25-13448" fmla="*/ 389467 h 5327619"/>
              <a:gd name="connsiteX26-13449" fmla="*/ 2464877 w 5849352"/>
              <a:gd name="connsiteY26-13450" fmla="*/ 364067 h 5327619"/>
              <a:gd name="connsiteX27-13451" fmla="*/ 2693477 w 5849352"/>
              <a:gd name="connsiteY27-13452" fmla="*/ 381000 h 5327619"/>
              <a:gd name="connsiteX28-13453" fmla="*/ 2718877 w 5849352"/>
              <a:gd name="connsiteY28-13454" fmla="*/ 406400 h 5327619"/>
              <a:gd name="connsiteX29-13455" fmla="*/ 2803543 w 5849352"/>
              <a:gd name="connsiteY29-13456" fmla="*/ 406400 h 5327619"/>
              <a:gd name="connsiteX30-13457" fmla="*/ 2828943 w 5849352"/>
              <a:gd name="connsiteY30-13458" fmla="*/ 389467 h 5327619"/>
              <a:gd name="connsiteX31-13459" fmla="*/ 2939010 w 5849352"/>
              <a:gd name="connsiteY31-13460" fmla="*/ 372533 h 5327619"/>
              <a:gd name="connsiteX32-13461" fmla="*/ 2989810 w 5849352"/>
              <a:gd name="connsiteY32-13462" fmla="*/ 347133 h 5327619"/>
              <a:gd name="connsiteX33-13463" fmla="*/ 3040610 w 5849352"/>
              <a:gd name="connsiteY33-13464" fmla="*/ 355600 h 5327619"/>
              <a:gd name="connsiteX34-13465" fmla="*/ 3066010 w 5849352"/>
              <a:gd name="connsiteY34-13466" fmla="*/ 372533 h 5327619"/>
              <a:gd name="connsiteX35-13467" fmla="*/ 3167610 w 5849352"/>
              <a:gd name="connsiteY35-13468" fmla="*/ 372533 h 5327619"/>
              <a:gd name="connsiteX36-13469" fmla="*/ 3176077 w 5849352"/>
              <a:gd name="connsiteY36-13470" fmla="*/ 397933 h 5327619"/>
              <a:gd name="connsiteX37-13471" fmla="*/ 3167610 w 5849352"/>
              <a:gd name="connsiteY37-13472" fmla="*/ 431800 h 5327619"/>
              <a:gd name="connsiteX38-13473" fmla="*/ 3116810 w 5849352"/>
              <a:gd name="connsiteY38-13474" fmla="*/ 457200 h 5327619"/>
              <a:gd name="connsiteX39-13475" fmla="*/ 3091410 w 5849352"/>
              <a:gd name="connsiteY39-13476" fmla="*/ 474133 h 5327619"/>
              <a:gd name="connsiteX40-13477" fmla="*/ 3082943 w 5849352"/>
              <a:gd name="connsiteY40-13478" fmla="*/ 499533 h 5327619"/>
              <a:gd name="connsiteX41-13479" fmla="*/ 3091410 w 5849352"/>
              <a:gd name="connsiteY41-13480" fmla="*/ 711200 h 5327619"/>
              <a:gd name="connsiteX42-13481" fmla="*/ 3108343 w 5849352"/>
              <a:gd name="connsiteY42-13482" fmla="*/ 762000 h 5327619"/>
              <a:gd name="connsiteX43-13483" fmla="*/ 3116810 w 5849352"/>
              <a:gd name="connsiteY43-13484" fmla="*/ 787400 h 5327619"/>
              <a:gd name="connsiteX44-13485" fmla="*/ 3133743 w 5849352"/>
              <a:gd name="connsiteY44-13486" fmla="*/ 812800 h 5327619"/>
              <a:gd name="connsiteX45-13487" fmla="*/ 3142210 w 5849352"/>
              <a:gd name="connsiteY45-13488" fmla="*/ 838200 h 5327619"/>
              <a:gd name="connsiteX46-13489" fmla="*/ 3193010 w 5849352"/>
              <a:gd name="connsiteY46-13490" fmla="*/ 889000 h 5327619"/>
              <a:gd name="connsiteX47-13491" fmla="*/ 3218410 w 5849352"/>
              <a:gd name="connsiteY47-13492" fmla="*/ 914400 h 5327619"/>
              <a:gd name="connsiteX48-13493" fmla="*/ 3252277 w 5849352"/>
              <a:gd name="connsiteY48-13494" fmla="*/ 922867 h 5327619"/>
              <a:gd name="connsiteX49-13495" fmla="*/ 3277677 w 5849352"/>
              <a:gd name="connsiteY49-13496" fmla="*/ 948267 h 5327619"/>
              <a:gd name="connsiteX50-13497" fmla="*/ 3328477 w 5849352"/>
              <a:gd name="connsiteY50-13498" fmla="*/ 982133 h 5327619"/>
              <a:gd name="connsiteX51-13499" fmla="*/ 3370810 w 5849352"/>
              <a:gd name="connsiteY51-13500" fmla="*/ 1024467 h 5327619"/>
              <a:gd name="connsiteX52-13501" fmla="*/ 3430077 w 5849352"/>
              <a:gd name="connsiteY52-13502" fmla="*/ 1075267 h 5327619"/>
              <a:gd name="connsiteX53-13503" fmla="*/ 3480877 w 5849352"/>
              <a:gd name="connsiteY53-13504" fmla="*/ 1109133 h 5327619"/>
              <a:gd name="connsiteX54-13505" fmla="*/ 3548610 w 5849352"/>
              <a:gd name="connsiteY54-13506" fmla="*/ 1159933 h 5327619"/>
              <a:gd name="connsiteX55-13507" fmla="*/ 3574010 w 5849352"/>
              <a:gd name="connsiteY55-13508" fmla="*/ 1168400 h 5327619"/>
              <a:gd name="connsiteX56-13509" fmla="*/ 3599410 w 5849352"/>
              <a:gd name="connsiteY56-13510" fmla="*/ 1185333 h 5327619"/>
              <a:gd name="connsiteX57-13511" fmla="*/ 3667143 w 5849352"/>
              <a:gd name="connsiteY57-13512" fmla="*/ 1202267 h 5327619"/>
              <a:gd name="connsiteX58-13513" fmla="*/ 3692543 w 5849352"/>
              <a:gd name="connsiteY58-13514" fmla="*/ 1219200 h 5327619"/>
              <a:gd name="connsiteX59-13515" fmla="*/ 3709477 w 5849352"/>
              <a:gd name="connsiteY59-13516" fmla="*/ 1270000 h 5327619"/>
              <a:gd name="connsiteX60-13517" fmla="*/ 3726410 w 5849352"/>
              <a:gd name="connsiteY60-13518" fmla="*/ 1295400 h 5327619"/>
              <a:gd name="connsiteX61-13519" fmla="*/ 3743343 w 5849352"/>
              <a:gd name="connsiteY61-13520" fmla="*/ 1354667 h 5327619"/>
              <a:gd name="connsiteX62-13521" fmla="*/ 3760277 w 5849352"/>
              <a:gd name="connsiteY62-13522" fmla="*/ 1405467 h 5327619"/>
              <a:gd name="connsiteX63-13523" fmla="*/ 3768743 w 5849352"/>
              <a:gd name="connsiteY63-13524" fmla="*/ 1447800 h 5327619"/>
              <a:gd name="connsiteX64-13525" fmla="*/ 3777210 w 5849352"/>
              <a:gd name="connsiteY64-13526" fmla="*/ 1473200 h 5327619"/>
              <a:gd name="connsiteX65-13527" fmla="*/ 3785677 w 5849352"/>
              <a:gd name="connsiteY65-13528" fmla="*/ 1507067 h 5327619"/>
              <a:gd name="connsiteX66-13529" fmla="*/ 3811077 w 5849352"/>
              <a:gd name="connsiteY66-13530" fmla="*/ 1583267 h 5327619"/>
              <a:gd name="connsiteX67-13531" fmla="*/ 3819543 w 5849352"/>
              <a:gd name="connsiteY67-13532" fmla="*/ 1608667 h 5327619"/>
              <a:gd name="connsiteX68-13533" fmla="*/ 3828010 w 5849352"/>
              <a:gd name="connsiteY68-13534" fmla="*/ 1659467 h 5327619"/>
              <a:gd name="connsiteX69-13535" fmla="*/ 3861877 w 5849352"/>
              <a:gd name="connsiteY69-13536" fmla="*/ 1701800 h 5327619"/>
              <a:gd name="connsiteX70-13537" fmla="*/ 3878810 w 5849352"/>
              <a:gd name="connsiteY70-13538" fmla="*/ 1752600 h 5327619"/>
              <a:gd name="connsiteX71-13539" fmla="*/ 3887277 w 5849352"/>
              <a:gd name="connsiteY71-13540" fmla="*/ 1786467 h 5327619"/>
              <a:gd name="connsiteX72-13541" fmla="*/ 3904210 w 5849352"/>
              <a:gd name="connsiteY72-13542" fmla="*/ 1811867 h 5327619"/>
              <a:gd name="connsiteX73-13543" fmla="*/ 3912677 w 5849352"/>
              <a:gd name="connsiteY73-13544" fmla="*/ 1837267 h 5327619"/>
              <a:gd name="connsiteX74-13545" fmla="*/ 3946543 w 5849352"/>
              <a:gd name="connsiteY74-13546" fmla="*/ 1888067 h 5327619"/>
              <a:gd name="connsiteX75-13547" fmla="*/ 3963477 w 5849352"/>
              <a:gd name="connsiteY75-13548" fmla="*/ 1913467 h 5327619"/>
              <a:gd name="connsiteX76-13549" fmla="*/ 3988877 w 5849352"/>
              <a:gd name="connsiteY76-13550" fmla="*/ 1930400 h 5327619"/>
              <a:gd name="connsiteX77-13551" fmla="*/ 4014277 w 5849352"/>
              <a:gd name="connsiteY77-13552" fmla="*/ 1955800 h 5327619"/>
              <a:gd name="connsiteX78-13553" fmla="*/ 4065077 w 5849352"/>
              <a:gd name="connsiteY78-13554" fmla="*/ 1981200 h 5327619"/>
              <a:gd name="connsiteX79-13555" fmla="*/ 4090477 w 5849352"/>
              <a:gd name="connsiteY79-13556" fmla="*/ 1964267 h 5327619"/>
              <a:gd name="connsiteX80-13557" fmla="*/ 4115877 w 5849352"/>
              <a:gd name="connsiteY80-13558" fmla="*/ 1972733 h 5327619"/>
              <a:gd name="connsiteX81-13559" fmla="*/ 4166677 w 5849352"/>
              <a:gd name="connsiteY81-13560" fmla="*/ 2015067 h 5327619"/>
              <a:gd name="connsiteX82-13561" fmla="*/ 4175143 w 5849352"/>
              <a:gd name="connsiteY82-13562" fmla="*/ 2048933 h 5327619"/>
              <a:gd name="connsiteX83-13563" fmla="*/ 4217477 w 5849352"/>
              <a:gd name="connsiteY83-13564" fmla="*/ 2091267 h 5327619"/>
              <a:gd name="connsiteX84-13565" fmla="*/ 4242877 w 5849352"/>
              <a:gd name="connsiteY84-13566" fmla="*/ 2116667 h 5327619"/>
              <a:gd name="connsiteX85-13567" fmla="*/ 4344477 w 5849352"/>
              <a:gd name="connsiteY85-13568" fmla="*/ 2133600 h 5327619"/>
              <a:gd name="connsiteX86-13569" fmla="*/ 4369877 w 5849352"/>
              <a:gd name="connsiteY86-13570" fmla="*/ 2159000 h 5327619"/>
              <a:gd name="connsiteX87-13571" fmla="*/ 4395277 w 5849352"/>
              <a:gd name="connsiteY87-13572" fmla="*/ 2167467 h 5327619"/>
              <a:gd name="connsiteX88-13573" fmla="*/ 4522277 w 5849352"/>
              <a:gd name="connsiteY88-13574" fmla="*/ 2184400 h 5327619"/>
              <a:gd name="connsiteX89-13575" fmla="*/ 4547677 w 5849352"/>
              <a:gd name="connsiteY89-13576" fmla="*/ 2209800 h 5327619"/>
              <a:gd name="connsiteX90-13577" fmla="*/ 4615410 w 5849352"/>
              <a:gd name="connsiteY90-13578" fmla="*/ 2226733 h 5327619"/>
              <a:gd name="connsiteX91-13579" fmla="*/ 4683143 w 5849352"/>
              <a:gd name="connsiteY91-13580" fmla="*/ 2218267 h 5327619"/>
              <a:gd name="connsiteX92-13581" fmla="*/ 4784743 w 5849352"/>
              <a:gd name="connsiteY92-13582" fmla="*/ 2209800 h 5327619"/>
              <a:gd name="connsiteX93-13583" fmla="*/ 4818610 w 5849352"/>
              <a:gd name="connsiteY93-13584" fmla="*/ 2192867 h 5327619"/>
              <a:gd name="connsiteX94-13585" fmla="*/ 4844010 w 5849352"/>
              <a:gd name="connsiteY94-13586" fmla="*/ 2201333 h 5327619"/>
              <a:gd name="connsiteX95-13587" fmla="*/ 4894810 w 5849352"/>
              <a:gd name="connsiteY95-13588" fmla="*/ 2260600 h 5327619"/>
              <a:gd name="connsiteX96-13589" fmla="*/ 4877877 w 5849352"/>
              <a:gd name="connsiteY96-13590" fmla="*/ 2286000 h 5327619"/>
              <a:gd name="connsiteX97-13591" fmla="*/ 4852477 w 5849352"/>
              <a:gd name="connsiteY97-13592" fmla="*/ 2294467 h 5327619"/>
              <a:gd name="connsiteX98-13593" fmla="*/ 4835543 w 5849352"/>
              <a:gd name="connsiteY98-13594" fmla="*/ 2311400 h 5327619"/>
              <a:gd name="connsiteX99-13595" fmla="*/ 4793210 w 5849352"/>
              <a:gd name="connsiteY99-13596" fmla="*/ 2387600 h 5327619"/>
              <a:gd name="connsiteX100-13597" fmla="*/ 4767810 w 5849352"/>
              <a:gd name="connsiteY100-13598" fmla="*/ 2404533 h 5327619"/>
              <a:gd name="connsiteX101-13599" fmla="*/ 4784743 w 5849352"/>
              <a:gd name="connsiteY101-13600" fmla="*/ 2429933 h 5327619"/>
              <a:gd name="connsiteX102-13601" fmla="*/ 4810143 w 5849352"/>
              <a:gd name="connsiteY102-13602" fmla="*/ 2438400 h 5327619"/>
              <a:gd name="connsiteX103-13603" fmla="*/ 4835543 w 5849352"/>
              <a:gd name="connsiteY103-13604" fmla="*/ 2455333 h 5327619"/>
              <a:gd name="connsiteX104-13605" fmla="*/ 4852477 w 5849352"/>
              <a:gd name="connsiteY104-13606" fmla="*/ 2472267 h 5327619"/>
              <a:gd name="connsiteX105-13607" fmla="*/ 4903277 w 5849352"/>
              <a:gd name="connsiteY105-13608" fmla="*/ 2489200 h 5327619"/>
              <a:gd name="connsiteX106-13609" fmla="*/ 4928677 w 5849352"/>
              <a:gd name="connsiteY106-13610" fmla="*/ 2497667 h 5327619"/>
              <a:gd name="connsiteX107-13611" fmla="*/ 4979477 w 5849352"/>
              <a:gd name="connsiteY107-13612" fmla="*/ 2523067 h 5327619"/>
              <a:gd name="connsiteX108-13613" fmla="*/ 5030277 w 5849352"/>
              <a:gd name="connsiteY108-13614" fmla="*/ 2548467 h 5327619"/>
              <a:gd name="connsiteX109-13615" fmla="*/ 5055677 w 5849352"/>
              <a:gd name="connsiteY109-13616" fmla="*/ 2573867 h 5327619"/>
              <a:gd name="connsiteX110-13617" fmla="*/ 5182677 w 5849352"/>
              <a:gd name="connsiteY110-13618" fmla="*/ 2599267 h 5327619"/>
              <a:gd name="connsiteX111-13619" fmla="*/ 5241943 w 5849352"/>
              <a:gd name="connsiteY111-13620" fmla="*/ 2616200 h 5327619"/>
              <a:gd name="connsiteX112-13621" fmla="*/ 5267343 w 5849352"/>
              <a:gd name="connsiteY112-13622" fmla="*/ 2624667 h 5327619"/>
              <a:gd name="connsiteX113-13623" fmla="*/ 5284277 w 5849352"/>
              <a:gd name="connsiteY113-13624" fmla="*/ 2641600 h 5327619"/>
              <a:gd name="connsiteX114-13625" fmla="*/ 5360477 w 5849352"/>
              <a:gd name="connsiteY114-13626" fmla="*/ 2683933 h 5327619"/>
              <a:gd name="connsiteX115-13627" fmla="*/ 5428210 w 5849352"/>
              <a:gd name="connsiteY115-13628" fmla="*/ 2692400 h 5327619"/>
              <a:gd name="connsiteX116-13629" fmla="*/ 5453610 w 5849352"/>
              <a:gd name="connsiteY116-13630" fmla="*/ 2717800 h 5327619"/>
              <a:gd name="connsiteX117-13631" fmla="*/ 5470543 w 5849352"/>
              <a:gd name="connsiteY117-13632" fmla="*/ 2743200 h 5327619"/>
              <a:gd name="connsiteX118-13633" fmla="*/ 5495943 w 5849352"/>
              <a:gd name="connsiteY118-13634" fmla="*/ 2760133 h 5327619"/>
              <a:gd name="connsiteX119-13635" fmla="*/ 5538277 w 5849352"/>
              <a:gd name="connsiteY119-13636" fmla="*/ 2802467 h 5327619"/>
              <a:gd name="connsiteX120-13637" fmla="*/ 5572143 w 5849352"/>
              <a:gd name="connsiteY120-13638" fmla="*/ 2810933 h 5327619"/>
              <a:gd name="connsiteX121-13639" fmla="*/ 5597543 w 5849352"/>
              <a:gd name="connsiteY121-13640" fmla="*/ 2827867 h 5327619"/>
              <a:gd name="connsiteX122-13641" fmla="*/ 5699143 w 5849352"/>
              <a:gd name="connsiteY122-13642" fmla="*/ 2844800 h 5327619"/>
              <a:gd name="connsiteX123-13643" fmla="*/ 5775343 w 5849352"/>
              <a:gd name="connsiteY123-13644" fmla="*/ 2904067 h 5327619"/>
              <a:gd name="connsiteX124-13645" fmla="*/ 5834610 w 5849352"/>
              <a:gd name="connsiteY124-13646" fmla="*/ 2921000 h 5327619"/>
              <a:gd name="connsiteX125-13647" fmla="*/ 5834610 w 5849352"/>
              <a:gd name="connsiteY125-13648" fmla="*/ 3115733 h 5327619"/>
              <a:gd name="connsiteX126-13649" fmla="*/ 5800743 w 5849352"/>
              <a:gd name="connsiteY126-13650" fmla="*/ 3200400 h 5327619"/>
              <a:gd name="connsiteX127-13651" fmla="*/ 5809210 w 5849352"/>
              <a:gd name="connsiteY127-13652" fmla="*/ 3285067 h 5327619"/>
              <a:gd name="connsiteX128-13653" fmla="*/ 5783810 w 5849352"/>
              <a:gd name="connsiteY128-13654" fmla="*/ 3276600 h 5327619"/>
              <a:gd name="connsiteX129-13655" fmla="*/ 5775343 w 5849352"/>
              <a:gd name="connsiteY129-13656" fmla="*/ 3251200 h 5327619"/>
              <a:gd name="connsiteX130-13657" fmla="*/ 5758410 w 5849352"/>
              <a:gd name="connsiteY130-13658" fmla="*/ 3225800 h 5327619"/>
              <a:gd name="connsiteX131-13659" fmla="*/ 5733010 w 5849352"/>
              <a:gd name="connsiteY131-13660" fmla="*/ 3175000 h 5327619"/>
              <a:gd name="connsiteX132-13661" fmla="*/ 5682210 w 5849352"/>
              <a:gd name="connsiteY132-13662" fmla="*/ 3149600 h 5327619"/>
              <a:gd name="connsiteX133-13663" fmla="*/ 5656810 w 5849352"/>
              <a:gd name="connsiteY133-13664" fmla="*/ 3132667 h 5327619"/>
              <a:gd name="connsiteX134-13665" fmla="*/ 5606010 w 5849352"/>
              <a:gd name="connsiteY134-13666" fmla="*/ 3115733 h 5327619"/>
              <a:gd name="connsiteX135-13667" fmla="*/ 5445143 w 5849352"/>
              <a:gd name="connsiteY135-13668" fmla="*/ 3098800 h 5327619"/>
              <a:gd name="connsiteX136-13669" fmla="*/ 5419743 w 5849352"/>
              <a:gd name="connsiteY136-13670" fmla="*/ 3073400 h 5327619"/>
              <a:gd name="connsiteX137-13671" fmla="*/ 5394343 w 5849352"/>
              <a:gd name="connsiteY137-13672" fmla="*/ 3056467 h 5327619"/>
              <a:gd name="connsiteX138-13673" fmla="*/ 5377410 w 5849352"/>
              <a:gd name="connsiteY138-13674" fmla="*/ 3031067 h 5327619"/>
              <a:gd name="connsiteX139-13675" fmla="*/ 5360477 w 5849352"/>
              <a:gd name="connsiteY139-13676" fmla="*/ 3014133 h 5327619"/>
              <a:gd name="connsiteX140-13677" fmla="*/ 5233477 w 5849352"/>
              <a:gd name="connsiteY140-13678" fmla="*/ 3022600 h 5327619"/>
              <a:gd name="connsiteX141-13679" fmla="*/ 5216543 w 5849352"/>
              <a:gd name="connsiteY141-13680" fmla="*/ 3039533 h 5327619"/>
              <a:gd name="connsiteX142-13681" fmla="*/ 5182677 w 5849352"/>
              <a:gd name="connsiteY142-13682" fmla="*/ 3107267 h 5327619"/>
              <a:gd name="connsiteX143-13683" fmla="*/ 5157277 w 5849352"/>
              <a:gd name="connsiteY143-13684" fmla="*/ 3158067 h 5327619"/>
              <a:gd name="connsiteX144-13685" fmla="*/ 5140343 w 5849352"/>
              <a:gd name="connsiteY144-13686" fmla="*/ 3225800 h 5327619"/>
              <a:gd name="connsiteX145-13687" fmla="*/ 5123410 w 5849352"/>
              <a:gd name="connsiteY145-13688" fmla="*/ 3251200 h 5327619"/>
              <a:gd name="connsiteX146-13689" fmla="*/ 5114943 w 5849352"/>
              <a:gd name="connsiteY146-13690" fmla="*/ 3285067 h 5327619"/>
              <a:gd name="connsiteX147-13691" fmla="*/ 5131877 w 5849352"/>
              <a:gd name="connsiteY147-13692" fmla="*/ 3352800 h 5327619"/>
              <a:gd name="connsiteX148-13693" fmla="*/ 5123410 w 5849352"/>
              <a:gd name="connsiteY148-13694" fmla="*/ 3395133 h 5327619"/>
              <a:gd name="connsiteX149-13695" fmla="*/ 5089543 w 5849352"/>
              <a:gd name="connsiteY149-13696" fmla="*/ 3437467 h 5327619"/>
              <a:gd name="connsiteX150-13697" fmla="*/ 5098010 w 5849352"/>
              <a:gd name="connsiteY150-13698" fmla="*/ 3496733 h 5327619"/>
              <a:gd name="connsiteX151-13699" fmla="*/ 5157277 w 5849352"/>
              <a:gd name="connsiteY151-13700" fmla="*/ 3539067 h 5327619"/>
              <a:gd name="connsiteX152-13701" fmla="*/ 5199610 w 5849352"/>
              <a:gd name="connsiteY152-13702" fmla="*/ 3547533 h 5327619"/>
              <a:gd name="connsiteX153-13703" fmla="*/ 5241943 w 5849352"/>
              <a:gd name="connsiteY153-13704" fmla="*/ 3581400 h 5327619"/>
              <a:gd name="connsiteX154-13705" fmla="*/ 5267343 w 5849352"/>
              <a:gd name="connsiteY154-13706" fmla="*/ 3572933 h 5327619"/>
              <a:gd name="connsiteX155-13707" fmla="*/ 5318143 w 5849352"/>
              <a:gd name="connsiteY155-13708" fmla="*/ 3564467 h 5327619"/>
              <a:gd name="connsiteX156-13709" fmla="*/ 5368943 w 5849352"/>
              <a:gd name="connsiteY156-13710" fmla="*/ 3598333 h 5327619"/>
              <a:gd name="connsiteX157-13711" fmla="*/ 5411277 w 5849352"/>
              <a:gd name="connsiteY157-13712" fmla="*/ 3666067 h 5327619"/>
              <a:gd name="connsiteX158-13713" fmla="*/ 5428210 w 5849352"/>
              <a:gd name="connsiteY158-13714" fmla="*/ 3835400 h 5327619"/>
              <a:gd name="connsiteX159-13715" fmla="*/ 5436677 w 5849352"/>
              <a:gd name="connsiteY159-13716" fmla="*/ 3860800 h 5327619"/>
              <a:gd name="connsiteX160-13717" fmla="*/ 5301210 w 5849352"/>
              <a:gd name="connsiteY160-13718" fmla="*/ 3920067 h 5327619"/>
              <a:gd name="connsiteX161-13719" fmla="*/ 5275810 w 5849352"/>
              <a:gd name="connsiteY161-13720" fmla="*/ 3937000 h 5327619"/>
              <a:gd name="connsiteX162-13721" fmla="*/ 5216543 w 5849352"/>
              <a:gd name="connsiteY162-13722" fmla="*/ 3970867 h 5327619"/>
              <a:gd name="connsiteX163-13723" fmla="*/ 5199610 w 5849352"/>
              <a:gd name="connsiteY163-13724" fmla="*/ 3996267 h 5327619"/>
              <a:gd name="connsiteX164-13725" fmla="*/ 5174210 w 5849352"/>
              <a:gd name="connsiteY164-13726" fmla="*/ 4021667 h 5327619"/>
              <a:gd name="connsiteX165-13727" fmla="*/ 5165743 w 5849352"/>
              <a:gd name="connsiteY165-13728" fmla="*/ 4047067 h 5327619"/>
              <a:gd name="connsiteX166-13729" fmla="*/ 5157277 w 5849352"/>
              <a:gd name="connsiteY166-13730" fmla="*/ 4241800 h 5327619"/>
              <a:gd name="connsiteX167-13731" fmla="*/ 5106477 w 5849352"/>
              <a:gd name="connsiteY167-13732" fmla="*/ 4275667 h 5327619"/>
              <a:gd name="connsiteX168-13733" fmla="*/ 5089543 w 5849352"/>
              <a:gd name="connsiteY168-13734" fmla="*/ 4292600 h 5327619"/>
              <a:gd name="connsiteX169-13735" fmla="*/ 5123410 w 5849352"/>
              <a:gd name="connsiteY169-13736" fmla="*/ 4301067 h 5327619"/>
              <a:gd name="connsiteX170-13737" fmla="*/ 5089543 w 5849352"/>
              <a:gd name="connsiteY170-13738" fmla="*/ 4351867 h 5327619"/>
              <a:gd name="connsiteX171-13739" fmla="*/ 5038743 w 5849352"/>
              <a:gd name="connsiteY171-13740" fmla="*/ 4385733 h 5327619"/>
              <a:gd name="connsiteX172-13741" fmla="*/ 5021810 w 5849352"/>
              <a:gd name="connsiteY172-13742" fmla="*/ 4411133 h 5327619"/>
              <a:gd name="connsiteX173-13743" fmla="*/ 5004877 w 5849352"/>
              <a:gd name="connsiteY173-13744" fmla="*/ 4428067 h 5327619"/>
              <a:gd name="connsiteX174-13745" fmla="*/ 4987943 w 5849352"/>
              <a:gd name="connsiteY174-13746" fmla="*/ 4478867 h 5327619"/>
              <a:gd name="connsiteX175-13747" fmla="*/ 4971010 w 5849352"/>
              <a:gd name="connsiteY175-13748" fmla="*/ 4504267 h 5327619"/>
              <a:gd name="connsiteX176-13749" fmla="*/ 4962543 w 5849352"/>
              <a:gd name="connsiteY176-13750" fmla="*/ 4529667 h 5327619"/>
              <a:gd name="connsiteX177-13751" fmla="*/ 4928677 w 5849352"/>
              <a:gd name="connsiteY177-13752" fmla="*/ 4538133 h 5327619"/>
              <a:gd name="connsiteX178-13753" fmla="*/ 4860943 w 5849352"/>
              <a:gd name="connsiteY178-13754" fmla="*/ 4563533 h 5327619"/>
              <a:gd name="connsiteX179-13755" fmla="*/ 4784743 w 5849352"/>
              <a:gd name="connsiteY179-13756" fmla="*/ 4555067 h 5327619"/>
              <a:gd name="connsiteX180-13757" fmla="*/ 4767810 w 5849352"/>
              <a:gd name="connsiteY180-13758" fmla="*/ 4538133 h 5327619"/>
              <a:gd name="connsiteX181-13759" fmla="*/ 4750877 w 5849352"/>
              <a:gd name="connsiteY181-13760" fmla="*/ 4487333 h 5327619"/>
              <a:gd name="connsiteX182-13761" fmla="*/ 4733943 w 5849352"/>
              <a:gd name="connsiteY182-13762" fmla="*/ 4419600 h 5327619"/>
              <a:gd name="connsiteX183-13763" fmla="*/ 4683143 w 5849352"/>
              <a:gd name="connsiteY183-13764" fmla="*/ 4453467 h 5327619"/>
              <a:gd name="connsiteX184-13765" fmla="*/ 4632343 w 5849352"/>
              <a:gd name="connsiteY184-13766" fmla="*/ 4504267 h 5327619"/>
              <a:gd name="connsiteX185-13767" fmla="*/ 4615410 w 5849352"/>
              <a:gd name="connsiteY185-13768" fmla="*/ 4555067 h 5327619"/>
              <a:gd name="connsiteX186-13769" fmla="*/ 4581543 w 5849352"/>
              <a:gd name="connsiteY186-13770" fmla="*/ 4605867 h 5327619"/>
              <a:gd name="connsiteX187-13771" fmla="*/ 4564610 w 5849352"/>
              <a:gd name="connsiteY187-13772" fmla="*/ 4631267 h 5327619"/>
              <a:gd name="connsiteX188-13773" fmla="*/ 4547677 w 5849352"/>
              <a:gd name="connsiteY188-13774" fmla="*/ 4682067 h 5327619"/>
              <a:gd name="connsiteX189-13775" fmla="*/ 4505343 w 5849352"/>
              <a:gd name="connsiteY189-13776" fmla="*/ 4758267 h 5327619"/>
              <a:gd name="connsiteX190-13777" fmla="*/ 4513810 w 5849352"/>
              <a:gd name="connsiteY190-13778" fmla="*/ 4817533 h 5327619"/>
              <a:gd name="connsiteX191-13779" fmla="*/ 4522277 w 5849352"/>
              <a:gd name="connsiteY191-13780" fmla="*/ 4893733 h 5327619"/>
              <a:gd name="connsiteX192-13781" fmla="*/ 4556143 w 5849352"/>
              <a:gd name="connsiteY192-13782" fmla="*/ 4961467 h 5327619"/>
              <a:gd name="connsiteX193-13783" fmla="*/ 4598477 w 5849352"/>
              <a:gd name="connsiteY193-13784" fmla="*/ 4969933 h 5327619"/>
              <a:gd name="connsiteX194-13785" fmla="*/ 4573077 w 5849352"/>
              <a:gd name="connsiteY194-13786" fmla="*/ 5020733 h 5327619"/>
              <a:gd name="connsiteX195-13787" fmla="*/ 4581543 w 5849352"/>
              <a:gd name="connsiteY195-13788" fmla="*/ 5046133 h 5327619"/>
              <a:gd name="connsiteX196-13789" fmla="*/ 4623877 w 5849352"/>
              <a:gd name="connsiteY196-13790" fmla="*/ 5088467 h 5327619"/>
              <a:gd name="connsiteX197-13791" fmla="*/ 4564610 w 5849352"/>
              <a:gd name="connsiteY197-13792" fmla="*/ 5130800 h 5327619"/>
              <a:gd name="connsiteX198-13793" fmla="*/ 4539210 w 5849352"/>
              <a:gd name="connsiteY198-13794" fmla="*/ 5139267 h 5327619"/>
              <a:gd name="connsiteX199-13795" fmla="*/ 4547677 w 5849352"/>
              <a:gd name="connsiteY199-13796" fmla="*/ 5291667 h 5327619"/>
              <a:gd name="connsiteX200-13797" fmla="*/ 4539210 w 5849352"/>
              <a:gd name="connsiteY200-13798" fmla="*/ 5325533 h 5327619"/>
              <a:gd name="connsiteX201-13799" fmla="*/ 4479943 w 5849352"/>
              <a:gd name="connsiteY201-13800" fmla="*/ 5317067 h 5327619"/>
              <a:gd name="connsiteX202-13801" fmla="*/ 4420677 w 5849352"/>
              <a:gd name="connsiteY202-13802" fmla="*/ 5300133 h 5327619"/>
              <a:gd name="connsiteX203-13803" fmla="*/ 4352943 w 5849352"/>
              <a:gd name="connsiteY203-13804" fmla="*/ 5291667 h 5327619"/>
              <a:gd name="connsiteX204-13805" fmla="*/ 4268277 w 5849352"/>
              <a:gd name="connsiteY204-13806" fmla="*/ 5266267 h 5327619"/>
              <a:gd name="connsiteX205-13807" fmla="*/ 4234410 w 5849352"/>
              <a:gd name="connsiteY205-13808" fmla="*/ 5257800 h 5327619"/>
              <a:gd name="connsiteX206-13809" fmla="*/ 4217477 w 5849352"/>
              <a:gd name="connsiteY206-13810" fmla="*/ 5232400 h 5327619"/>
              <a:gd name="connsiteX207-13811" fmla="*/ 4175143 w 5849352"/>
              <a:gd name="connsiteY207-13812" fmla="*/ 5198533 h 5327619"/>
              <a:gd name="connsiteX208-13813" fmla="*/ 4158210 w 5849352"/>
              <a:gd name="connsiteY208-13814" fmla="*/ 5173133 h 5327619"/>
              <a:gd name="connsiteX209-13815" fmla="*/ 4082010 w 5849352"/>
              <a:gd name="connsiteY209-13816" fmla="*/ 5105400 h 5327619"/>
              <a:gd name="connsiteX210-13817" fmla="*/ 4031210 w 5849352"/>
              <a:gd name="connsiteY210-13818" fmla="*/ 5088467 h 5327619"/>
              <a:gd name="connsiteX211-13819" fmla="*/ 3980410 w 5849352"/>
              <a:gd name="connsiteY211-13820" fmla="*/ 5071533 h 5327619"/>
              <a:gd name="connsiteX212-13821" fmla="*/ 3955010 w 5849352"/>
              <a:gd name="connsiteY212-13822" fmla="*/ 5063067 h 5327619"/>
              <a:gd name="connsiteX213-13823" fmla="*/ 3921143 w 5849352"/>
              <a:gd name="connsiteY213-13824" fmla="*/ 5054600 h 5327619"/>
              <a:gd name="connsiteX214-13825" fmla="*/ 3861877 w 5849352"/>
              <a:gd name="connsiteY214-13826" fmla="*/ 5037667 h 5327619"/>
              <a:gd name="connsiteX215-13827" fmla="*/ 3785677 w 5849352"/>
              <a:gd name="connsiteY215-13828" fmla="*/ 4978400 h 5327619"/>
              <a:gd name="connsiteX216-13829" fmla="*/ 3751810 w 5849352"/>
              <a:gd name="connsiteY216-13830" fmla="*/ 4969933 h 5327619"/>
              <a:gd name="connsiteX217-13831" fmla="*/ 3701010 w 5849352"/>
              <a:gd name="connsiteY217-13832" fmla="*/ 4953000 h 5327619"/>
              <a:gd name="connsiteX218-13833" fmla="*/ 3667143 w 5849352"/>
              <a:gd name="connsiteY218-13834" fmla="*/ 4927600 h 5327619"/>
              <a:gd name="connsiteX219-13835" fmla="*/ 3633277 w 5849352"/>
              <a:gd name="connsiteY219-13836" fmla="*/ 4919133 h 5327619"/>
              <a:gd name="connsiteX220-13837" fmla="*/ 3565543 w 5849352"/>
              <a:gd name="connsiteY220-13838" fmla="*/ 4868333 h 5327619"/>
              <a:gd name="connsiteX221-13839" fmla="*/ 3506277 w 5849352"/>
              <a:gd name="connsiteY221-13840" fmla="*/ 4859867 h 5327619"/>
              <a:gd name="connsiteX222-13841" fmla="*/ 3480877 w 5849352"/>
              <a:gd name="connsiteY222-13842" fmla="*/ 4851400 h 5327619"/>
              <a:gd name="connsiteX223-13843" fmla="*/ 3463943 w 5849352"/>
              <a:gd name="connsiteY223-13844" fmla="*/ 4834467 h 5327619"/>
              <a:gd name="connsiteX224-13845" fmla="*/ 3404677 w 5849352"/>
              <a:gd name="connsiteY224-13846" fmla="*/ 4800600 h 5327619"/>
              <a:gd name="connsiteX225-13847" fmla="*/ 3362343 w 5849352"/>
              <a:gd name="connsiteY225-13848" fmla="*/ 4792133 h 5327619"/>
              <a:gd name="connsiteX226-13849" fmla="*/ 3303077 w 5849352"/>
              <a:gd name="connsiteY226-13850" fmla="*/ 4766733 h 5327619"/>
              <a:gd name="connsiteX227-13851" fmla="*/ 3286143 w 5849352"/>
              <a:gd name="connsiteY227-13852" fmla="*/ 4741333 h 5327619"/>
              <a:gd name="connsiteX228-13853" fmla="*/ 3235343 w 5849352"/>
              <a:gd name="connsiteY228-13854" fmla="*/ 4715933 h 5327619"/>
              <a:gd name="connsiteX229-13855" fmla="*/ 3218410 w 5849352"/>
              <a:gd name="connsiteY229-13856" fmla="*/ 4622800 h 5327619"/>
              <a:gd name="connsiteX230-13857" fmla="*/ 3226877 w 5849352"/>
              <a:gd name="connsiteY230-13858" fmla="*/ 4580467 h 5327619"/>
              <a:gd name="connsiteX231-13859" fmla="*/ 3277677 w 5849352"/>
              <a:gd name="connsiteY231-13860" fmla="*/ 4546600 h 5327619"/>
              <a:gd name="connsiteX232-13861" fmla="*/ 3320010 w 5849352"/>
              <a:gd name="connsiteY232-13862" fmla="*/ 4495800 h 5327619"/>
              <a:gd name="connsiteX233-13863" fmla="*/ 3345410 w 5849352"/>
              <a:gd name="connsiteY233-13864" fmla="*/ 4487333 h 5327619"/>
              <a:gd name="connsiteX234-13865" fmla="*/ 3387743 w 5849352"/>
              <a:gd name="connsiteY234-13866" fmla="*/ 4495800 h 5327619"/>
              <a:gd name="connsiteX235-13867" fmla="*/ 3396210 w 5849352"/>
              <a:gd name="connsiteY235-13868" fmla="*/ 4521200 h 5327619"/>
              <a:gd name="connsiteX236-13869" fmla="*/ 3430077 w 5849352"/>
              <a:gd name="connsiteY236-13870" fmla="*/ 4538133 h 5327619"/>
              <a:gd name="connsiteX237-13871" fmla="*/ 3506277 w 5849352"/>
              <a:gd name="connsiteY237-13872" fmla="*/ 4495800 h 5327619"/>
              <a:gd name="connsiteX238-13873" fmla="*/ 3531677 w 5849352"/>
              <a:gd name="connsiteY238-13874" fmla="*/ 4470400 h 5327619"/>
              <a:gd name="connsiteX239-13875" fmla="*/ 3540143 w 5849352"/>
              <a:gd name="connsiteY239-13876" fmla="*/ 4445000 h 5327619"/>
              <a:gd name="connsiteX240-13877" fmla="*/ 3590943 w 5849352"/>
              <a:gd name="connsiteY240-13878" fmla="*/ 4445000 h 5327619"/>
              <a:gd name="connsiteX241-13879" fmla="*/ 3633277 w 5849352"/>
              <a:gd name="connsiteY241-13880" fmla="*/ 4478867 h 5327619"/>
              <a:gd name="connsiteX242-13881" fmla="*/ 3658677 w 5849352"/>
              <a:gd name="connsiteY242-13882" fmla="*/ 4487333 h 5327619"/>
              <a:gd name="connsiteX243-13883" fmla="*/ 3692543 w 5849352"/>
              <a:gd name="connsiteY243-13884" fmla="*/ 4504267 h 5327619"/>
              <a:gd name="connsiteX244-13885" fmla="*/ 3717943 w 5849352"/>
              <a:gd name="connsiteY244-13886" fmla="*/ 4521200 h 5327619"/>
              <a:gd name="connsiteX245-13887" fmla="*/ 3751810 w 5849352"/>
              <a:gd name="connsiteY245-13888" fmla="*/ 4529667 h 5327619"/>
              <a:gd name="connsiteX246-13889" fmla="*/ 3777210 w 5849352"/>
              <a:gd name="connsiteY246-13890" fmla="*/ 4546600 h 5327619"/>
              <a:gd name="connsiteX247-13891" fmla="*/ 3878810 w 5849352"/>
              <a:gd name="connsiteY247-13892" fmla="*/ 4572000 h 5327619"/>
              <a:gd name="connsiteX248-13893" fmla="*/ 3946543 w 5849352"/>
              <a:gd name="connsiteY248-13894" fmla="*/ 4563533 h 5327619"/>
              <a:gd name="connsiteX249-13895" fmla="*/ 3980410 w 5849352"/>
              <a:gd name="connsiteY249-13896" fmla="*/ 4529667 h 5327619"/>
              <a:gd name="connsiteX250-13897" fmla="*/ 4234410 w 5849352"/>
              <a:gd name="connsiteY250-13898" fmla="*/ 4521200 h 5327619"/>
              <a:gd name="connsiteX251-13899" fmla="*/ 4259810 w 5849352"/>
              <a:gd name="connsiteY251-13900" fmla="*/ 4504267 h 5327619"/>
              <a:gd name="connsiteX252-13901" fmla="*/ 4293677 w 5849352"/>
              <a:gd name="connsiteY252-13902" fmla="*/ 4470400 h 5327619"/>
              <a:gd name="connsiteX253-13903" fmla="*/ 4488410 w 5849352"/>
              <a:gd name="connsiteY253-13904" fmla="*/ 4436533 h 5327619"/>
              <a:gd name="connsiteX254-13905" fmla="*/ 4530743 w 5849352"/>
              <a:gd name="connsiteY254-13906" fmla="*/ 4428067 h 5327619"/>
              <a:gd name="connsiteX255-13907" fmla="*/ 4547677 w 5849352"/>
              <a:gd name="connsiteY255-13908" fmla="*/ 4402667 h 5327619"/>
              <a:gd name="connsiteX256-13909" fmla="*/ 4573077 w 5849352"/>
              <a:gd name="connsiteY256-13910" fmla="*/ 4394200 h 5327619"/>
              <a:gd name="connsiteX257-13911" fmla="*/ 4649277 w 5849352"/>
              <a:gd name="connsiteY257-13912" fmla="*/ 4385733 h 5327619"/>
              <a:gd name="connsiteX258-13913" fmla="*/ 4759343 w 5849352"/>
              <a:gd name="connsiteY258-13914" fmla="*/ 4377267 h 5327619"/>
              <a:gd name="connsiteX259-13915" fmla="*/ 4793210 w 5849352"/>
              <a:gd name="connsiteY259-13916" fmla="*/ 4368800 h 5327619"/>
              <a:gd name="connsiteX260-13917" fmla="*/ 4844010 w 5849352"/>
              <a:gd name="connsiteY260-13918" fmla="*/ 4309533 h 5327619"/>
              <a:gd name="connsiteX261-13919" fmla="*/ 4852477 w 5849352"/>
              <a:gd name="connsiteY261-13920" fmla="*/ 4284133 h 5327619"/>
              <a:gd name="connsiteX262-13921" fmla="*/ 4835543 w 5849352"/>
              <a:gd name="connsiteY262-13922" fmla="*/ 4207933 h 5327619"/>
              <a:gd name="connsiteX263-13923" fmla="*/ 4810143 w 5849352"/>
              <a:gd name="connsiteY263-13924" fmla="*/ 4157133 h 5327619"/>
              <a:gd name="connsiteX264-13925" fmla="*/ 4818610 w 5849352"/>
              <a:gd name="connsiteY264-13926" fmla="*/ 4114800 h 5327619"/>
              <a:gd name="connsiteX265-13927" fmla="*/ 4844010 w 5849352"/>
              <a:gd name="connsiteY265-13928" fmla="*/ 4097867 h 5327619"/>
              <a:gd name="connsiteX266-13929" fmla="*/ 4928677 w 5849352"/>
              <a:gd name="connsiteY266-13930" fmla="*/ 4080933 h 5327619"/>
              <a:gd name="connsiteX267-13931" fmla="*/ 4954077 w 5849352"/>
              <a:gd name="connsiteY267-13932" fmla="*/ 4064000 h 5327619"/>
              <a:gd name="connsiteX268-13933" fmla="*/ 5004877 w 5849352"/>
              <a:gd name="connsiteY268-13934" fmla="*/ 4047067 h 5327619"/>
              <a:gd name="connsiteX269-13935" fmla="*/ 4996410 w 5849352"/>
              <a:gd name="connsiteY269-13936" fmla="*/ 3979333 h 5327619"/>
              <a:gd name="connsiteX270-13937" fmla="*/ 4971010 w 5849352"/>
              <a:gd name="connsiteY270-13938" fmla="*/ 3970867 h 5327619"/>
              <a:gd name="connsiteX271-13939" fmla="*/ 4937143 w 5849352"/>
              <a:gd name="connsiteY271-13940" fmla="*/ 3928533 h 5327619"/>
              <a:gd name="connsiteX272-13941" fmla="*/ 4911743 w 5849352"/>
              <a:gd name="connsiteY272-13942" fmla="*/ 3852333 h 5327619"/>
              <a:gd name="connsiteX273-13943" fmla="*/ 4903277 w 5849352"/>
              <a:gd name="connsiteY273-13944" fmla="*/ 3826933 h 5327619"/>
              <a:gd name="connsiteX274-13945" fmla="*/ 4894810 w 5849352"/>
              <a:gd name="connsiteY274-13946" fmla="*/ 3801533 h 5327619"/>
              <a:gd name="connsiteX275-13947" fmla="*/ 4877877 w 5849352"/>
              <a:gd name="connsiteY275-13948" fmla="*/ 3725333 h 5327619"/>
              <a:gd name="connsiteX276-13949" fmla="*/ 4835543 w 5849352"/>
              <a:gd name="connsiteY276-13950" fmla="*/ 3674533 h 5327619"/>
              <a:gd name="connsiteX277-13951" fmla="*/ 4810143 w 5849352"/>
              <a:gd name="connsiteY277-13952" fmla="*/ 3623733 h 5327619"/>
              <a:gd name="connsiteX278-13953" fmla="*/ 4793210 w 5849352"/>
              <a:gd name="connsiteY278-13954" fmla="*/ 3598333 h 5327619"/>
              <a:gd name="connsiteX279-13955" fmla="*/ 4776277 w 5849352"/>
              <a:gd name="connsiteY279-13956" fmla="*/ 3547533 h 5327619"/>
              <a:gd name="connsiteX280-13957" fmla="*/ 4767810 w 5849352"/>
              <a:gd name="connsiteY280-13958" fmla="*/ 3462867 h 5327619"/>
              <a:gd name="connsiteX281-13959" fmla="*/ 4750877 w 5849352"/>
              <a:gd name="connsiteY281-13960" fmla="*/ 3412067 h 5327619"/>
              <a:gd name="connsiteX282-13961" fmla="*/ 4733943 w 5849352"/>
              <a:gd name="connsiteY282-13962" fmla="*/ 3352800 h 5327619"/>
              <a:gd name="connsiteX283-13963" fmla="*/ 4708543 w 5849352"/>
              <a:gd name="connsiteY283-13964" fmla="*/ 3302000 h 5327619"/>
              <a:gd name="connsiteX284-13965" fmla="*/ 4666210 w 5849352"/>
              <a:gd name="connsiteY284-13966" fmla="*/ 3293533 h 5327619"/>
              <a:gd name="connsiteX285-13967" fmla="*/ 4573077 w 5849352"/>
              <a:gd name="connsiteY285-13968" fmla="*/ 3302000 h 5327619"/>
              <a:gd name="connsiteX286-13969" fmla="*/ 4556143 w 5849352"/>
              <a:gd name="connsiteY286-13970" fmla="*/ 3327400 h 5327619"/>
              <a:gd name="connsiteX287-13971" fmla="*/ 4530743 w 5849352"/>
              <a:gd name="connsiteY287-13972" fmla="*/ 3344333 h 5327619"/>
              <a:gd name="connsiteX288-13973" fmla="*/ 4496877 w 5849352"/>
              <a:gd name="connsiteY288-13974" fmla="*/ 3335867 h 5327619"/>
              <a:gd name="connsiteX289-13975" fmla="*/ 4488410 w 5849352"/>
              <a:gd name="connsiteY289-13976" fmla="*/ 3310467 h 5327619"/>
              <a:gd name="connsiteX290-13977" fmla="*/ 4471477 w 5849352"/>
              <a:gd name="connsiteY290-13978" fmla="*/ 3293533 h 5327619"/>
              <a:gd name="connsiteX291-13979" fmla="*/ 4463010 w 5849352"/>
              <a:gd name="connsiteY291-13980" fmla="*/ 3259667 h 5327619"/>
              <a:gd name="connsiteX292-13981" fmla="*/ 4446077 w 5849352"/>
              <a:gd name="connsiteY292-13982" fmla="*/ 3242733 h 5327619"/>
              <a:gd name="connsiteX293-13983" fmla="*/ 4369877 w 5849352"/>
              <a:gd name="connsiteY293-13984" fmla="*/ 3217333 h 5327619"/>
              <a:gd name="connsiteX294-13985" fmla="*/ 4344477 w 5849352"/>
              <a:gd name="connsiteY294-13986" fmla="*/ 3200400 h 5327619"/>
              <a:gd name="connsiteX295-13987" fmla="*/ 4336010 w 5849352"/>
              <a:gd name="connsiteY295-13988" fmla="*/ 3175000 h 5327619"/>
              <a:gd name="connsiteX296-13989" fmla="*/ 4327543 w 5849352"/>
              <a:gd name="connsiteY296-13990" fmla="*/ 3064933 h 5327619"/>
              <a:gd name="connsiteX297-13991" fmla="*/ 4285210 w 5849352"/>
              <a:gd name="connsiteY297-13992" fmla="*/ 3014133 h 5327619"/>
              <a:gd name="connsiteX298-13993" fmla="*/ 4234410 w 5849352"/>
              <a:gd name="connsiteY298-13994" fmla="*/ 2980267 h 5327619"/>
              <a:gd name="connsiteX299-13995" fmla="*/ 4082010 w 5849352"/>
              <a:gd name="connsiteY299-13996" fmla="*/ 2988733 h 5327619"/>
              <a:gd name="connsiteX300-13997" fmla="*/ 4031210 w 5849352"/>
              <a:gd name="connsiteY300-13998" fmla="*/ 3005667 h 5327619"/>
              <a:gd name="connsiteX301-13999" fmla="*/ 4048143 w 5849352"/>
              <a:gd name="connsiteY301-14000" fmla="*/ 2963333 h 5327619"/>
              <a:gd name="connsiteX302-14001" fmla="*/ 4039677 w 5849352"/>
              <a:gd name="connsiteY302-14002" fmla="*/ 2912533 h 5327619"/>
              <a:gd name="connsiteX303-14003" fmla="*/ 4014277 w 5849352"/>
              <a:gd name="connsiteY303-14004" fmla="*/ 2904067 h 5327619"/>
              <a:gd name="connsiteX304-14005" fmla="*/ 3895743 w 5849352"/>
              <a:gd name="connsiteY304-14006" fmla="*/ 2895600 h 5327619"/>
              <a:gd name="connsiteX305-14007" fmla="*/ 3878810 w 5849352"/>
              <a:gd name="connsiteY305-14008" fmla="*/ 2751667 h 5327619"/>
              <a:gd name="connsiteX306-14009" fmla="*/ 3861877 w 5849352"/>
              <a:gd name="connsiteY306-14010" fmla="*/ 2726267 h 5327619"/>
              <a:gd name="connsiteX307-14011" fmla="*/ 3828010 w 5849352"/>
              <a:gd name="connsiteY307-14012" fmla="*/ 2658533 h 5327619"/>
              <a:gd name="connsiteX308-14013" fmla="*/ 3794143 w 5849352"/>
              <a:gd name="connsiteY308-14014" fmla="*/ 2616200 h 5327619"/>
              <a:gd name="connsiteX309-14015" fmla="*/ 3641743 w 5849352"/>
              <a:gd name="connsiteY309-14016" fmla="*/ 2590800 h 5327619"/>
              <a:gd name="connsiteX310-14017" fmla="*/ 3582477 w 5849352"/>
              <a:gd name="connsiteY310-14018" fmla="*/ 2573867 h 5327619"/>
              <a:gd name="connsiteX311-14019" fmla="*/ 3531677 w 5849352"/>
              <a:gd name="connsiteY311-14020" fmla="*/ 2556933 h 5327619"/>
              <a:gd name="connsiteX312-14021" fmla="*/ 3574010 w 5849352"/>
              <a:gd name="connsiteY312-14022" fmla="*/ 2514600 h 5327619"/>
              <a:gd name="connsiteX313-14023" fmla="*/ 3548610 w 5849352"/>
              <a:gd name="connsiteY313-14024" fmla="*/ 2523067 h 5327619"/>
              <a:gd name="connsiteX314-14025" fmla="*/ 3523210 w 5849352"/>
              <a:gd name="connsiteY314-14026" fmla="*/ 2531533 h 5327619"/>
              <a:gd name="connsiteX315-14027" fmla="*/ 3548610 w 5849352"/>
              <a:gd name="connsiteY315-14028" fmla="*/ 2506133 h 5327619"/>
              <a:gd name="connsiteX316-14029" fmla="*/ 3574010 w 5849352"/>
              <a:gd name="connsiteY316-14030" fmla="*/ 2497667 h 5327619"/>
              <a:gd name="connsiteX317-14031" fmla="*/ 3582477 w 5849352"/>
              <a:gd name="connsiteY317-14032" fmla="*/ 2463800 h 5327619"/>
              <a:gd name="connsiteX318-14033" fmla="*/ 3607877 w 5849352"/>
              <a:gd name="connsiteY318-14034" fmla="*/ 2421467 h 5327619"/>
              <a:gd name="connsiteX319-14035" fmla="*/ 3607877 w 5849352"/>
              <a:gd name="connsiteY319-14036" fmla="*/ 2336800 h 5327619"/>
              <a:gd name="connsiteX320-14037" fmla="*/ 3574010 w 5849352"/>
              <a:gd name="connsiteY320-14038" fmla="*/ 2302933 h 5327619"/>
              <a:gd name="connsiteX321-14039" fmla="*/ 3523210 w 5849352"/>
              <a:gd name="connsiteY321-14040" fmla="*/ 2260600 h 5327619"/>
              <a:gd name="connsiteX322-14041" fmla="*/ 3480877 w 5849352"/>
              <a:gd name="connsiteY322-14042" fmla="*/ 2209800 h 5327619"/>
              <a:gd name="connsiteX323-14043" fmla="*/ 3455477 w 5849352"/>
              <a:gd name="connsiteY323-14044" fmla="*/ 2192867 h 5327619"/>
              <a:gd name="connsiteX324-14045" fmla="*/ 3438543 w 5849352"/>
              <a:gd name="connsiteY324-14046" fmla="*/ 2175933 h 5327619"/>
              <a:gd name="connsiteX325-14047" fmla="*/ 3413143 w 5849352"/>
              <a:gd name="connsiteY325-14048" fmla="*/ 2167467 h 5327619"/>
              <a:gd name="connsiteX326-14049" fmla="*/ 3294610 w 5849352"/>
              <a:gd name="connsiteY326-14050" fmla="*/ 2150533 h 5327619"/>
              <a:gd name="connsiteX327-14051" fmla="*/ 3243810 w 5849352"/>
              <a:gd name="connsiteY327-14052" fmla="*/ 2125133 h 5327619"/>
              <a:gd name="connsiteX328-14053" fmla="*/ 3252277 w 5849352"/>
              <a:gd name="connsiteY328-14054" fmla="*/ 2091267 h 5327619"/>
              <a:gd name="connsiteX329-14055" fmla="*/ 3218410 w 5849352"/>
              <a:gd name="connsiteY329-14056" fmla="*/ 2082800 h 5327619"/>
              <a:gd name="connsiteX330-14057" fmla="*/ 3193010 w 5849352"/>
              <a:gd name="connsiteY330-14058" fmla="*/ 2032000 h 5327619"/>
              <a:gd name="connsiteX331-14059" fmla="*/ 3176077 w 5849352"/>
              <a:gd name="connsiteY331-14060" fmla="*/ 1998133 h 5327619"/>
              <a:gd name="connsiteX332-14061" fmla="*/ 3167610 w 5849352"/>
              <a:gd name="connsiteY332-14062" fmla="*/ 1972733 h 5327619"/>
              <a:gd name="connsiteX333-14063" fmla="*/ 3142210 w 5849352"/>
              <a:gd name="connsiteY333-14064" fmla="*/ 1955800 h 5327619"/>
              <a:gd name="connsiteX334-14065" fmla="*/ 3116810 w 5849352"/>
              <a:gd name="connsiteY334-14066" fmla="*/ 1930400 h 5327619"/>
              <a:gd name="connsiteX335-14067" fmla="*/ 3082943 w 5849352"/>
              <a:gd name="connsiteY335-14068" fmla="*/ 1854200 h 5327619"/>
              <a:gd name="connsiteX336-14069" fmla="*/ 3066010 w 5849352"/>
              <a:gd name="connsiteY336-14070" fmla="*/ 1828800 h 5327619"/>
              <a:gd name="connsiteX337-14071" fmla="*/ 3057543 w 5849352"/>
              <a:gd name="connsiteY337-14072" fmla="*/ 1794933 h 5327619"/>
              <a:gd name="connsiteX338-14073" fmla="*/ 2972877 w 5849352"/>
              <a:gd name="connsiteY338-14074" fmla="*/ 1727200 h 5327619"/>
              <a:gd name="connsiteX339-14075" fmla="*/ 2947477 w 5849352"/>
              <a:gd name="connsiteY339-14076" fmla="*/ 1710267 h 5327619"/>
              <a:gd name="connsiteX340-14077" fmla="*/ 2828943 w 5849352"/>
              <a:gd name="connsiteY340-14078" fmla="*/ 1667933 h 5327619"/>
              <a:gd name="connsiteX341-14079" fmla="*/ 2803543 w 5849352"/>
              <a:gd name="connsiteY341-14080" fmla="*/ 1676400 h 5327619"/>
              <a:gd name="connsiteX342-14081" fmla="*/ 2795077 w 5849352"/>
              <a:gd name="connsiteY342-14082" fmla="*/ 1727200 h 5327619"/>
              <a:gd name="connsiteX343-14083" fmla="*/ 2786610 w 5849352"/>
              <a:gd name="connsiteY343-14084" fmla="*/ 1752600 h 5327619"/>
              <a:gd name="connsiteX344-14085" fmla="*/ 2744277 w 5849352"/>
              <a:gd name="connsiteY344-14086" fmla="*/ 1794933 h 5327619"/>
              <a:gd name="connsiteX345-14087" fmla="*/ 2718877 w 5849352"/>
              <a:gd name="connsiteY345-14088" fmla="*/ 1845733 h 5327619"/>
              <a:gd name="connsiteX346-14089" fmla="*/ 2693477 w 5849352"/>
              <a:gd name="connsiteY346-14090" fmla="*/ 1921933 h 5327619"/>
              <a:gd name="connsiteX347-14091" fmla="*/ 2685010 w 5849352"/>
              <a:gd name="connsiteY347-14092" fmla="*/ 1947333 h 5327619"/>
              <a:gd name="connsiteX348-14093" fmla="*/ 2651143 w 5849352"/>
              <a:gd name="connsiteY348-14094" fmla="*/ 1955800 h 5327619"/>
              <a:gd name="connsiteX349-14095" fmla="*/ 2591877 w 5849352"/>
              <a:gd name="connsiteY349-14096" fmla="*/ 1947333 h 5327619"/>
              <a:gd name="connsiteX350-14097" fmla="*/ 2566477 w 5849352"/>
              <a:gd name="connsiteY350-14098" fmla="*/ 1938867 h 5327619"/>
              <a:gd name="connsiteX351-14099" fmla="*/ 2549543 w 5849352"/>
              <a:gd name="connsiteY351-14100" fmla="*/ 1913467 h 5327619"/>
              <a:gd name="connsiteX352-14101" fmla="*/ 2558010 w 5849352"/>
              <a:gd name="connsiteY352-14102" fmla="*/ 1888067 h 5327619"/>
              <a:gd name="connsiteX353-14103" fmla="*/ 2532610 w 5849352"/>
              <a:gd name="connsiteY353-14104" fmla="*/ 1794933 h 5327619"/>
              <a:gd name="connsiteX354-14105" fmla="*/ 2507210 w 5849352"/>
              <a:gd name="connsiteY354-14106" fmla="*/ 1786467 h 5327619"/>
              <a:gd name="connsiteX355-14107" fmla="*/ 2498743 w 5849352"/>
              <a:gd name="connsiteY355-14108" fmla="*/ 1761067 h 5327619"/>
              <a:gd name="connsiteX356-14109" fmla="*/ 2447943 w 5849352"/>
              <a:gd name="connsiteY356-14110" fmla="*/ 1701800 h 5327619"/>
              <a:gd name="connsiteX357-14111" fmla="*/ 2431010 w 5849352"/>
              <a:gd name="connsiteY357-14112" fmla="*/ 1676400 h 5327619"/>
              <a:gd name="connsiteX358-14113" fmla="*/ 2422543 w 5849352"/>
              <a:gd name="connsiteY358-14114" fmla="*/ 1634067 h 5327619"/>
              <a:gd name="connsiteX359-14115" fmla="*/ 2414077 w 5849352"/>
              <a:gd name="connsiteY359-14116" fmla="*/ 1608667 h 5327619"/>
              <a:gd name="connsiteX360-14117" fmla="*/ 2278610 w 5849352"/>
              <a:gd name="connsiteY360-14118" fmla="*/ 1583267 h 5327619"/>
              <a:gd name="connsiteX361-14119" fmla="*/ 2287077 w 5849352"/>
              <a:gd name="connsiteY361-14120" fmla="*/ 1540933 h 5327619"/>
              <a:gd name="connsiteX362-14121" fmla="*/ 2320943 w 5849352"/>
              <a:gd name="connsiteY362-14122" fmla="*/ 1490133 h 5327619"/>
              <a:gd name="connsiteX363-14123" fmla="*/ 2304010 w 5849352"/>
              <a:gd name="connsiteY363-14124" fmla="*/ 1405467 h 5327619"/>
              <a:gd name="connsiteX364-14125" fmla="*/ 2278610 w 5849352"/>
              <a:gd name="connsiteY364-14126" fmla="*/ 1388533 h 5327619"/>
              <a:gd name="connsiteX365-14127" fmla="*/ 2253210 w 5849352"/>
              <a:gd name="connsiteY365-14128" fmla="*/ 1320800 h 5327619"/>
              <a:gd name="connsiteX366-14129" fmla="*/ 2227810 w 5849352"/>
              <a:gd name="connsiteY366-14130" fmla="*/ 1303867 h 5327619"/>
              <a:gd name="connsiteX367-14131" fmla="*/ 2210877 w 5849352"/>
              <a:gd name="connsiteY367-14132" fmla="*/ 1253067 h 5327619"/>
              <a:gd name="connsiteX368-14133" fmla="*/ 2202410 w 5849352"/>
              <a:gd name="connsiteY368-14134" fmla="*/ 1227667 h 5327619"/>
              <a:gd name="connsiteX369-14135" fmla="*/ 2193943 w 5849352"/>
              <a:gd name="connsiteY369-14136" fmla="*/ 1193800 h 5327619"/>
              <a:gd name="connsiteX370-14137" fmla="*/ 2177010 w 5849352"/>
              <a:gd name="connsiteY370-14138" fmla="*/ 1143000 h 5327619"/>
              <a:gd name="connsiteX371-14139" fmla="*/ 2168543 w 5849352"/>
              <a:gd name="connsiteY371-14140" fmla="*/ 1092200 h 5327619"/>
              <a:gd name="connsiteX372-14141" fmla="*/ 2160077 w 5849352"/>
              <a:gd name="connsiteY372-14142" fmla="*/ 1058333 h 5327619"/>
              <a:gd name="connsiteX373-14143" fmla="*/ 1321877 w 5849352"/>
              <a:gd name="connsiteY373-14144" fmla="*/ 524933 h 5327619"/>
              <a:gd name="connsiteX374-14145" fmla="*/ 653010 w 5849352"/>
              <a:gd name="connsiteY374-14146" fmla="*/ 211667 h 5327619"/>
              <a:gd name="connsiteX375-14147" fmla="*/ 9543 w 5849352"/>
              <a:gd name="connsiteY375-14148" fmla="*/ 0 h 5327619"/>
              <a:gd name="connsiteX376-14149" fmla="*/ 119610 w 5849352"/>
              <a:gd name="connsiteY376-14150" fmla="*/ 118533 h 5327619"/>
              <a:gd name="connsiteX377-14151" fmla="*/ 221210 w 5849352"/>
              <a:gd name="connsiteY377-14152" fmla="*/ 177800 h 5327619"/>
              <a:gd name="connsiteX378-14153" fmla="*/ 246610 w 5849352"/>
              <a:gd name="connsiteY378-14154" fmla="*/ 194733 h 5327619"/>
              <a:gd name="connsiteX379-14155" fmla="*/ 322810 w 5849352"/>
              <a:gd name="connsiteY379-14156" fmla="*/ 254000 h 5327619"/>
              <a:gd name="connsiteX380-14157" fmla="*/ 390543 w 5849352"/>
              <a:gd name="connsiteY380-14158" fmla="*/ 313267 h 5327619"/>
              <a:gd name="connsiteX381-14159" fmla="*/ 475210 w 5849352"/>
              <a:gd name="connsiteY381-14160" fmla="*/ 381000 h 5327619"/>
              <a:gd name="connsiteX382-14161" fmla="*/ 534477 w 5849352"/>
              <a:gd name="connsiteY382-14162" fmla="*/ 414867 h 5327619"/>
              <a:gd name="connsiteX383-14163" fmla="*/ 686877 w 5849352"/>
              <a:gd name="connsiteY383-14164" fmla="*/ 482600 h 5327619"/>
              <a:gd name="connsiteX384-14165" fmla="*/ 746143 w 5849352"/>
              <a:gd name="connsiteY384-14166" fmla="*/ 508000 h 5327619"/>
              <a:gd name="connsiteX0-14167" fmla="*/ 2092343 w 5849352"/>
              <a:gd name="connsiteY0-14168" fmla="*/ 905933 h 5327619"/>
              <a:gd name="connsiteX1-14169" fmla="*/ 2109277 w 5849352"/>
              <a:gd name="connsiteY1-14170" fmla="*/ 939800 h 5327619"/>
              <a:gd name="connsiteX2-14171" fmla="*/ 2117743 w 5849352"/>
              <a:gd name="connsiteY2-14172" fmla="*/ 897467 h 5327619"/>
              <a:gd name="connsiteX3-14173" fmla="*/ 2100810 w 5849352"/>
              <a:gd name="connsiteY3-14174" fmla="*/ 880533 h 5327619"/>
              <a:gd name="connsiteX4-14175" fmla="*/ 2066943 w 5849352"/>
              <a:gd name="connsiteY4-14176" fmla="*/ 804333 h 5327619"/>
              <a:gd name="connsiteX5-14177" fmla="*/ 2058477 w 5849352"/>
              <a:gd name="connsiteY5-14178" fmla="*/ 778933 h 5327619"/>
              <a:gd name="connsiteX6-14179" fmla="*/ 1990743 w 5849352"/>
              <a:gd name="connsiteY6-14180" fmla="*/ 719667 h 5327619"/>
              <a:gd name="connsiteX7-14181" fmla="*/ 1897610 w 5849352"/>
              <a:gd name="connsiteY7-14182" fmla="*/ 694267 h 5327619"/>
              <a:gd name="connsiteX8-14183" fmla="*/ 1872210 w 5849352"/>
              <a:gd name="connsiteY8-14184" fmla="*/ 685800 h 5327619"/>
              <a:gd name="connsiteX9-14185" fmla="*/ 1846810 w 5849352"/>
              <a:gd name="connsiteY9-14186" fmla="*/ 660400 h 5327619"/>
              <a:gd name="connsiteX10-14187" fmla="*/ 1838343 w 5849352"/>
              <a:gd name="connsiteY10-14188" fmla="*/ 635000 h 5327619"/>
              <a:gd name="connsiteX11-14189" fmla="*/ 1863743 w 5849352"/>
              <a:gd name="connsiteY11-14190" fmla="*/ 499533 h 5327619"/>
              <a:gd name="connsiteX12-14191" fmla="*/ 1855277 w 5849352"/>
              <a:gd name="connsiteY12-14192" fmla="*/ 448733 h 5327619"/>
              <a:gd name="connsiteX13-14193" fmla="*/ 1812943 w 5849352"/>
              <a:gd name="connsiteY13-14194" fmla="*/ 423333 h 5327619"/>
              <a:gd name="connsiteX14-14195" fmla="*/ 1787543 w 5849352"/>
              <a:gd name="connsiteY14-14196" fmla="*/ 406400 h 5327619"/>
              <a:gd name="connsiteX15-14197" fmla="*/ 1779077 w 5849352"/>
              <a:gd name="connsiteY15-14198" fmla="*/ 304800 h 5327619"/>
              <a:gd name="connsiteX16-14199" fmla="*/ 1787543 w 5849352"/>
              <a:gd name="connsiteY16-14200" fmla="*/ 254000 h 5327619"/>
              <a:gd name="connsiteX17-14201" fmla="*/ 1931477 w 5849352"/>
              <a:gd name="connsiteY17-14202" fmla="*/ 270933 h 5327619"/>
              <a:gd name="connsiteX18-14203" fmla="*/ 1948410 w 5849352"/>
              <a:gd name="connsiteY18-14204" fmla="*/ 287867 h 5327619"/>
              <a:gd name="connsiteX19-14205" fmla="*/ 2083877 w 5849352"/>
              <a:gd name="connsiteY19-14206" fmla="*/ 262467 h 5327619"/>
              <a:gd name="connsiteX20-14207" fmla="*/ 2117743 w 5849352"/>
              <a:gd name="connsiteY20-14208" fmla="*/ 330200 h 5327619"/>
              <a:gd name="connsiteX21-14209" fmla="*/ 2143143 w 5849352"/>
              <a:gd name="connsiteY21-14210" fmla="*/ 338667 h 5327619"/>
              <a:gd name="connsiteX22-14211" fmla="*/ 2219343 w 5849352"/>
              <a:gd name="connsiteY22-14212" fmla="*/ 347133 h 5327619"/>
              <a:gd name="connsiteX23-14213" fmla="*/ 2261677 w 5849352"/>
              <a:gd name="connsiteY23-14214" fmla="*/ 381000 h 5327619"/>
              <a:gd name="connsiteX24-14215" fmla="*/ 2287077 w 5849352"/>
              <a:gd name="connsiteY24-14216" fmla="*/ 397933 h 5327619"/>
              <a:gd name="connsiteX25-14217" fmla="*/ 2447943 w 5849352"/>
              <a:gd name="connsiteY25-14218" fmla="*/ 389467 h 5327619"/>
              <a:gd name="connsiteX26-14219" fmla="*/ 2464877 w 5849352"/>
              <a:gd name="connsiteY26-14220" fmla="*/ 364067 h 5327619"/>
              <a:gd name="connsiteX27-14221" fmla="*/ 2693477 w 5849352"/>
              <a:gd name="connsiteY27-14222" fmla="*/ 381000 h 5327619"/>
              <a:gd name="connsiteX28-14223" fmla="*/ 2718877 w 5849352"/>
              <a:gd name="connsiteY28-14224" fmla="*/ 406400 h 5327619"/>
              <a:gd name="connsiteX29-14225" fmla="*/ 2803543 w 5849352"/>
              <a:gd name="connsiteY29-14226" fmla="*/ 406400 h 5327619"/>
              <a:gd name="connsiteX30-14227" fmla="*/ 2828943 w 5849352"/>
              <a:gd name="connsiteY30-14228" fmla="*/ 389467 h 5327619"/>
              <a:gd name="connsiteX31-14229" fmla="*/ 2939010 w 5849352"/>
              <a:gd name="connsiteY31-14230" fmla="*/ 372533 h 5327619"/>
              <a:gd name="connsiteX32-14231" fmla="*/ 2989810 w 5849352"/>
              <a:gd name="connsiteY32-14232" fmla="*/ 347133 h 5327619"/>
              <a:gd name="connsiteX33-14233" fmla="*/ 3040610 w 5849352"/>
              <a:gd name="connsiteY33-14234" fmla="*/ 355600 h 5327619"/>
              <a:gd name="connsiteX34-14235" fmla="*/ 3066010 w 5849352"/>
              <a:gd name="connsiteY34-14236" fmla="*/ 372533 h 5327619"/>
              <a:gd name="connsiteX35-14237" fmla="*/ 3167610 w 5849352"/>
              <a:gd name="connsiteY35-14238" fmla="*/ 372533 h 5327619"/>
              <a:gd name="connsiteX36-14239" fmla="*/ 3176077 w 5849352"/>
              <a:gd name="connsiteY36-14240" fmla="*/ 397933 h 5327619"/>
              <a:gd name="connsiteX37-14241" fmla="*/ 3167610 w 5849352"/>
              <a:gd name="connsiteY37-14242" fmla="*/ 431800 h 5327619"/>
              <a:gd name="connsiteX38-14243" fmla="*/ 3116810 w 5849352"/>
              <a:gd name="connsiteY38-14244" fmla="*/ 457200 h 5327619"/>
              <a:gd name="connsiteX39-14245" fmla="*/ 3091410 w 5849352"/>
              <a:gd name="connsiteY39-14246" fmla="*/ 474133 h 5327619"/>
              <a:gd name="connsiteX40-14247" fmla="*/ 3082943 w 5849352"/>
              <a:gd name="connsiteY40-14248" fmla="*/ 499533 h 5327619"/>
              <a:gd name="connsiteX41-14249" fmla="*/ 3091410 w 5849352"/>
              <a:gd name="connsiteY41-14250" fmla="*/ 711200 h 5327619"/>
              <a:gd name="connsiteX42-14251" fmla="*/ 3108343 w 5849352"/>
              <a:gd name="connsiteY42-14252" fmla="*/ 762000 h 5327619"/>
              <a:gd name="connsiteX43-14253" fmla="*/ 3116810 w 5849352"/>
              <a:gd name="connsiteY43-14254" fmla="*/ 787400 h 5327619"/>
              <a:gd name="connsiteX44-14255" fmla="*/ 3133743 w 5849352"/>
              <a:gd name="connsiteY44-14256" fmla="*/ 812800 h 5327619"/>
              <a:gd name="connsiteX45-14257" fmla="*/ 3142210 w 5849352"/>
              <a:gd name="connsiteY45-14258" fmla="*/ 838200 h 5327619"/>
              <a:gd name="connsiteX46-14259" fmla="*/ 3193010 w 5849352"/>
              <a:gd name="connsiteY46-14260" fmla="*/ 889000 h 5327619"/>
              <a:gd name="connsiteX47-14261" fmla="*/ 3218410 w 5849352"/>
              <a:gd name="connsiteY47-14262" fmla="*/ 914400 h 5327619"/>
              <a:gd name="connsiteX48-14263" fmla="*/ 3252277 w 5849352"/>
              <a:gd name="connsiteY48-14264" fmla="*/ 922867 h 5327619"/>
              <a:gd name="connsiteX49-14265" fmla="*/ 3277677 w 5849352"/>
              <a:gd name="connsiteY49-14266" fmla="*/ 948267 h 5327619"/>
              <a:gd name="connsiteX50-14267" fmla="*/ 3328477 w 5849352"/>
              <a:gd name="connsiteY50-14268" fmla="*/ 982133 h 5327619"/>
              <a:gd name="connsiteX51-14269" fmla="*/ 3370810 w 5849352"/>
              <a:gd name="connsiteY51-14270" fmla="*/ 1024467 h 5327619"/>
              <a:gd name="connsiteX52-14271" fmla="*/ 3430077 w 5849352"/>
              <a:gd name="connsiteY52-14272" fmla="*/ 1075267 h 5327619"/>
              <a:gd name="connsiteX53-14273" fmla="*/ 3480877 w 5849352"/>
              <a:gd name="connsiteY53-14274" fmla="*/ 1109133 h 5327619"/>
              <a:gd name="connsiteX54-14275" fmla="*/ 3548610 w 5849352"/>
              <a:gd name="connsiteY54-14276" fmla="*/ 1159933 h 5327619"/>
              <a:gd name="connsiteX55-14277" fmla="*/ 3574010 w 5849352"/>
              <a:gd name="connsiteY55-14278" fmla="*/ 1168400 h 5327619"/>
              <a:gd name="connsiteX56-14279" fmla="*/ 3599410 w 5849352"/>
              <a:gd name="connsiteY56-14280" fmla="*/ 1185333 h 5327619"/>
              <a:gd name="connsiteX57-14281" fmla="*/ 3667143 w 5849352"/>
              <a:gd name="connsiteY57-14282" fmla="*/ 1202267 h 5327619"/>
              <a:gd name="connsiteX58-14283" fmla="*/ 3692543 w 5849352"/>
              <a:gd name="connsiteY58-14284" fmla="*/ 1219200 h 5327619"/>
              <a:gd name="connsiteX59-14285" fmla="*/ 3709477 w 5849352"/>
              <a:gd name="connsiteY59-14286" fmla="*/ 1270000 h 5327619"/>
              <a:gd name="connsiteX60-14287" fmla="*/ 3726410 w 5849352"/>
              <a:gd name="connsiteY60-14288" fmla="*/ 1295400 h 5327619"/>
              <a:gd name="connsiteX61-14289" fmla="*/ 3743343 w 5849352"/>
              <a:gd name="connsiteY61-14290" fmla="*/ 1354667 h 5327619"/>
              <a:gd name="connsiteX62-14291" fmla="*/ 3760277 w 5849352"/>
              <a:gd name="connsiteY62-14292" fmla="*/ 1405467 h 5327619"/>
              <a:gd name="connsiteX63-14293" fmla="*/ 3768743 w 5849352"/>
              <a:gd name="connsiteY63-14294" fmla="*/ 1447800 h 5327619"/>
              <a:gd name="connsiteX64-14295" fmla="*/ 3777210 w 5849352"/>
              <a:gd name="connsiteY64-14296" fmla="*/ 1473200 h 5327619"/>
              <a:gd name="connsiteX65-14297" fmla="*/ 3785677 w 5849352"/>
              <a:gd name="connsiteY65-14298" fmla="*/ 1507067 h 5327619"/>
              <a:gd name="connsiteX66-14299" fmla="*/ 3811077 w 5849352"/>
              <a:gd name="connsiteY66-14300" fmla="*/ 1583267 h 5327619"/>
              <a:gd name="connsiteX67-14301" fmla="*/ 3819543 w 5849352"/>
              <a:gd name="connsiteY67-14302" fmla="*/ 1608667 h 5327619"/>
              <a:gd name="connsiteX68-14303" fmla="*/ 3828010 w 5849352"/>
              <a:gd name="connsiteY68-14304" fmla="*/ 1659467 h 5327619"/>
              <a:gd name="connsiteX69-14305" fmla="*/ 3861877 w 5849352"/>
              <a:gd name="connsiteY69-14306" fmla="*/ 1701800 h 5327619"/>
              <a:gd name="connsiteX70-14307" fmla="*/ 3878810 w 5849352"/>
              <a:gd name="connsiteY70-14308" fmla="*/ 1752600 h 5327619"/>
              <a:gd name="connsiteX71-14309" fmla="*/ 3887277 w 5849352"/>
              <a:gd name="connsiteY71-14310" fmla="*/ 1786467 h 5327619"/>
              <a:gd name="connsiteX72-14311" fmla="*/ 3904210 w 5849352"/>
              <a:gd name="connsiteY72-14312" fmla="*/ 1811867 h 5327619"/>
              <a:gd name="connsiteX73-14313" fmla="*/ 3912677 w 5849352"/>
              <a:gd name="connsiteY73-14314" fmla="*/ 1837267 h 5327619"/>
              <a:gd name="connsiteX74-14315" fmla="*/ 3946543 w 5849352"/>
              <a:gd name="connsiteY74-14316" fmla="*/ 1888067 h 5327619"/>
              <a:gd name="connsiteX75-14317" fmla="*/ 3963477 w 5849352"/>
              <a:gd name="connsiteY75-14318" fmla="*/ 1913467 h 5327619"/>
              <a:gd name="connsiteX76-14319" fmla="*/ 3988877 w 5849352"/>
              <a:gd name="connsiteY76-14320" fmla="*/ 1930400 h 5327619"/>
              <a:gd name="connsiteX77-14321" fmla="*/ 4014277 w 5849352"/>
              <a:gd name="connsiteY77-14322" fmla="*/ 1955800 h 5327619"/>
              <a:gd name="connsiteX78-14323" fmla="*/ 4065077 w 5849352"/>
              <a:gd name="connsiteY78-14324" fmla="*/ 1981200 h 5327619"/>
              <a:gd name="connsiteX79-14325" fmla="*/ 4090477 w 5849352"/>
              <a:gd name="connsiteY79-14326" fmla="*/ 1964267 h 5327619"/>
              <a:gd name="connsiteX80-14327" fmla="*/ 4115877 w 5849352"/>
              <a:gd name="connsiteY80-14328" fmla="*/ 1972733 h 5327619"/>
              <a:gd name="connsiteX81-14329" fmla="*/ 4166677 w 5849352"/>
              <a:gd name="connsiteY81-14330" fmla="*/ 2015067 h 5327619"/>
              <a:gd name="connsiteX82-14331" fmla="*/ 4175143 w 5849352"/>
              <a:gd name="connsiteY82-14332" fmla="*/ 2048933 h 5327619"/>
              <a:gd name="connsiteX83-14333" fmla="*/ 4217477 w 5849352"/>
              <a:gd name="connsiteY83-14334" fmla="*/ 2091267 h 5327619"/>
              <a:gd name="connsiteX84-14335" fmla="*/ 4242877 w 5849352"/>
              <a:gd name="connsiteY84-14336" fmla="*/ 2116667 h 5327619"/>
              <a:gd name="connsiteX85-14337" fmla="*/ 4344477 w 5849352"/>
              <a:gd name="connsiteY85-14338" fmla="*/ 2133600 h 5327619"/>
              <a:gd name="connsiteX86-14339" fmla="*/ 4369877 w 5849352"/>
              <a:gd name="connsiteY86-14340" fmla="*/ 2159000 h 5327619"/>
              <a:gd name="connsiteX87-14341" fmla="*/ 4395277 w 5849352"/>
              <a:gd name="connsiteY87-14342" fmla="*/ 2167467 h 5327619"/>
              <a:gd name="connsiteX88-14343" fmla="*/ 4522277 w 5849352"/>
              <a:gd name="connsiteY88-14344" fmla="*/ 2184400 h 5327619"/>
              <a:gd name="connsiteX89-14345" fmla="*/ 4547677 w 5849352"/>
              <a:gd name="connsiteY89-14346" fmla="*/ 2209800 h 5327619"/>
              <a:gd name="connsiteX90-14347" fmla="*/ 4615410 w 5849352"/>
              <a:gd name="connsiteY90-14348" fmla="*/ 2226733 h 5327619"/>
              <a:gd name="connsiteX91-14349" fmla="*/ 4683143 w 5849352"/>
              <a:gd name="connsiteY91-14350" fmla="*/ 2218267 h 5327619"/>
              <a:gd name="connsiteX92-14351" fmla="*/ 4784743 w 5849352"/>
              <a:gd name="connsiteY92-14352" fmla="*/ 2209800 h 5327619"/>
              <a:gd name="connsiteX93-14353" fmla="*/ 4818610 w 5849352"/>
              <a:gd name="connsiteY93-14354" fmla="*/ 2192867 h 5327619"/>
              <a:gd name="connsiteX94-14355" fmla="*/ 4844010 w 5849352"/>
              <a:gd name="connsiteY94-14356" fmla="*/ 2201333 h 5327619"/>
              <a:gd name="connsiteX95-14357" fmla="*/ 4894810 w 5849352"/>
              <a:gd name="connsiteY95-14358" fmla="*/ 2260600 h 5327619"/>
              <a:gd name="connsiteX96-14359" fmla="*/ 4877877 w 5849352"/>
              <a:gd name="connsiteY96-14360" fmla="*/ 2286000 h 5327619"/>
              <a:gd name="connsiteX97-14361" fmla="*/ 4852477 w 5849352"/>
              <a:gd name="connsiteY97-14362" fmla="*/ 2294467 h 5327619"/>
              <a:gd name="connsiteX98-14363" fmla="*/ 4835543 w 5849352"/>
              <a:gd name="connsiteY98-14364" fmla="*/ 2311400 h 5327619"/>
              <a:gd name="connsiteX99-14365" fmla="*/ 4793210 w 5849352"/>
              <a:gd name="connsiteY99-14366" fmla="*/ 2387600 h 5327619"/>
              <a:gd name="connsiteX100-14367" fmla="*/ 4767810 w 5849352"/>
              <a:gd name="connsiteY100-14368" fmla="*/ 2404533 h 5327619"/>
              <a:gd name="connsiteX101-14369" fmla="*/ 4784743 w 5849352"/>
              <a:gd name="connsiteY101-14370" fmla="*/ 2429933 h 5327619"/>
              <a:gd name="connsiteX102-14371" fmla="*/ 4810143 w 5849352"/>
              <a:gd name="connsiteY102-14372" fmla="*/ 2438400 h 5327619"/>
              <a:gd name="connsiteX103-14373" fmla="*/ 4835543 w 5849352"/>
              <a:gd name="connsiteY103-14374" fmla="*/ 2455333 h 5327619"/>
              <a:gd name="connsiteX104-14375" fmla="*/ 4852477 w 5849352"/>
              <a:gd name="connsiteY104-14376" fmla="*/ 2472267 h 5327619"/>
              <a:gd name="connsiteX105-14377" fmla="*/ 4903277 w 5849352"/>
              <a:gd name="connsiteY105-14378" fmla="*/ 2489200 h 5327619"/>
              <a:gd name="connsiteX106-14379" fmla="*/ 4928677 w 5849352"/>
              <a:gd name="connsiteY106-14380" fmla="*/ 2497667 h 5327619"/>
              <a:gd name="connsiteX107-14381" fmla="*/ 4979477 w 5849352"/>
              <a:gd name="connsiteY107-14382" fmla="*/ 2523067 h 5327619"/>
              <a:gd name="connsiteX108-14383" fmla="*/ 5030277 w 5849352"/>
              <a:gd name="connsiteY108-14384" fmla="*/ 2548467 h 5327619"/>
              <a:gd name="connsiteX109-14385" fmla="*/ 5055677 w 5849352"/>
              <a:gd name="connsiteY109-14386" fmla="*/ 2573867 h 5327619"/>
              <a:gd name="connsiteX110-14387" fmla="*/ 5182677 w 5849352"/>
              <a:gd name="connsiteY110-14388" fmla="*/ 2599267 h 5327619"/>
              <a:gd name="connsiteX111-14389" fmla="*/ 5241943 w 5849352"/>
              <a:gd name="connsiteY111-14390" fmla="*/ 2616200 h 5327619"/>
              <a:gd name="connsiteX112-14391" fmla="*/ 5267343 w 5849352"/>
              <a:gd name="connsiteY112-14392" fmla="*/ 2624667 h 5327619"/>
              <a:gd name="connsiteX113-14393" fmla="*/ 5284277 w 5849352"/>
              <a:gd name="connsiteY113-14394" fmla="*/ 2641600 h 5327619"/>
              <a:gd name="connsiteX114-14395" fmla="*/ 5360477 w 5849352"/>
              <a:gd name="connsiteY114-14396" fmla="*/ 2683933 h 5327619"/>
              <a:gd name="connsiteX115-14397" fmla="*/ 5428210 w 5849352"/>
              <a:gd name="connsiteY115-14398" fmla="*/ 2692400 h 5327619"/>
              <a:gd name="connsiteX116-14399" fmla="*/ 5453610 w 5849352"/>
              <a:gd name="connsiteY116-14400" fmla="*/ 2717800 h 5327619"/>
              <a:gd name="connsiteX117-14401" fmla="*/ 5470543 w 5849352"/>
              <a:gd name="connsiteY117-14402" fmla="*/ 2743200 h 5327619"/>
              <a:gd name="connsiteX118-14403" fmla="*/ 5495943 w 5849352"/>
              <a:gd name="connsiteY118-14404" fmla="*/ 2760133 h 5327619"/>
              <a:gd name="connsiteX119-14405" fmla="*/ 5538277 w 5849352"/>
              <a:gd name="connsiteY119-14406" fmla="*/ 2802467 h 5327619"/>
              <a:gd name="connsiteX120-14407" fmla="*/ 5572143 w 5849352"/>
              <a:gd name="connsiteY120-14408" fmla="*/ 2810933 h 5327619"/>
              <a:gd name="connsiteX121-14409" fmla="*/ 5597543 w 5849352"/>
              <a:gd name="connsiteY121-14410" fmla="*/ 2827867 h 5327619"/>
              <a:gd name="connsiteX122-14411" fmla="*/ 5699143 w 5849352"/>
              <a:gd name="connsiteY122-14412" fmla="*/ 2844800 h 5327619"/>
              <a:gd name="connsiteX123-14413" fmla="*/ 5775343 w 5849352"/>
              <a:gd name="connsiteY123-14414" fmla="*/ 2904067 h 5327619"/>
              <a:gd name="connsiteX124-14415" fmla="*/ 5834610 w 5849352"/>
              <a:gd name="connsiteY124-14416" fmla="*/ 2921000 h 5327619"/>
              <a:gd name="connsiteX125-14417" fmla="*/ 5834610 w 5849352"/>
              <a:gd name="connsiteY125-14418" fmla="*/ 3115733 h 5327619"/>
              <a:gd name="connsiteX126-14419" fmla="*/ 5800743 w 5849352"/>
              <a:gd name="connsiteY126-14420" fmla="*/ 3200400 h 5327619"/>
              <a:gd name="connsiteX127-14421" fmla="*/ 5809210 w 5849352"/>
              <a:gd name="connsiteY127-14422" fmla="*/ 3285067 h 5327619"/>
              <a:gd name="connsiteX128-14423" fmla="*/ 5783810 w 5849352"/>
              <a:gd name="connsiteY128-14424" fmla="*/ 3276600 h 5327619"/>
              <a:gd name="connsiteX129-14425" fmla="*/ 5775343 w 5849352"/>
              <a:gd name="connsiteY129-14426" fmla="*/ 3251200 h 5327619"/>
              <a:gd name="connsiteX130-14427" fmla="*/ 5758410 w 5849352"/>
              <a:gd name="connsiteY130-14428" fmla="*/ 3225800 h 5327619"/>
              <a:gd name="connsiteX131-14429" fmla="*/ 5733010 w 5849352"/>
              <a:gd name="connsiteY131-14430" fmla="*/ 3175000 h 5327619"/>
              <a:gd name="connsiteX132-14431" fmla="*/ 5682210 w 5849352"/>
              <a:gd name="connsiteY132-14432" fmla="*/ 3149600 h 5327619"/>
              <a:gd name="connsiteX133-14433" fmla="*/ 5656810 w 5849352"/>
              <a:gd name="connsiteY133-14434" fmla="*/ 3132667 h 5327619"/>
              <a:gd name="connsiteX134-14435" fmla="*/ 5606010 w 5849352"/>
              <a:gd name="connsiteY134-14436" fmla="*/ 3115733 h 5327619"/>
              <a:gd name="connsiteX135-14437" fmla="*/ 5445143 w 5849352"/>
              <a:gd name="connsiteY135-14438" fmla="*/ 3098800 h 5327619"/>
              <a:gd name="connsiteX136-14439" fmla="*/ 5419743 w 5849352"/>
              <a:gd name="connsiteY136-14440" fmla="*/ 3073400 h 5327619"/>
              <a:gd name="connsiteX137-14441" fmla="*/ 5394343 w 5849352"/>
              <a:gd name="connsiteY137-14442" fmla="*/ 3056467 h 5327619"/>
              <a:gd name="connsiteX138-14443" fmla="*/ 5377410 w 5849352"/>
              <a:gd name="connsiteY138-14444" fmla="*/ 3031067 h 5327619"/>
              <a:gd name="connsiteX139-14445" fmla="*/ 5360477 w 5849352"/>
              <a:gd name="connsiteY139-14446" fmla="*/ 3014133 h 5327619"/>
              <a:gd name="connsiteX140-14447" fmla="*/ 5233477 w 5849352"/>
              <a:gd name="connsiteY140-14448" fmla="*/ 3022600 h 5327619"/>
              <a:gd name="connsiteX141-14449" fmla="*/ 5216543 w 5849352"/>
              <a:gd name="connsiteY141-14450" fmla="*/ 3039533 h 5327619"/>
              <a:gd name="connsiteX142-14451" fmla="*/ 5182677 w 5849352"/>
              <a:gd name="connsiteY142-14452" fmla="*/ 3107267 h 5327619"/>
              <a:gd name="connsiteX143-14453" fmla="*/ 5157277 w 5849352"/>
              <a:gd name="connsiteY143-14454" fmla="*/ 3158067 h 5327619"/>
              <a:gd name="connsiteX144-14455" fmla="*/ 5140343 w 5849352"/>
              <a:gd name="connsiteY144-14456" fmla="*/ 3225800 h 5327619"/>
              <a:gd name="connsiteX145-14457" fmla="*/ 5123410 w 5849352"/>
              <a:gd name="connsiteY145-14458" fmla="*/ 3251200 h 5327619"/>
              <a:gd name="connsiteX146-14459" fmla="*/ 5114943 w 5849352"/>
              <a:gd name="connsiteY146-14460" fmla="*/ 3285067 h 5327619"/>
              <a:gd name="connsiteX147-14461" fmla="*/ 5131877 w 5849352"/>
              <a:gd name="connsiteY147-14462" fmla="*/ 3352800 h 5327619"/>
              <a:gd name="connsiteX148-14463" fmla="*/ 5123410 w 5849352"/>
              <a:gd name="connsiteY148-14464" fmla="*/ 3395133 h 5327619"/>
              <a:gd name="connsiteX149-14465" fmla="*/ 5089543 w 5849352"/>
              <a:gd name="connsiteY149-14466" fmla="*/ 3437467 h 5327619"/>
              <a:gd name="connsiteX150-14467" fmla="*/ 5098010 w 5849352"/>
              <a:gd name="connsiteY150-14468" fmla="*/ 3496733 h 5327619"/>
              <a:gd name="connsiteX151-14469" fmla="*/ 5157277 w 5849352"/>
              <a:gd name="connsiteY151-14470" fmla="*/ 3539067 h 5327619"/>
              <a:gd name="connsiteX152-14471" fmla="*/ 5199610 w 5849352"/>
              <a:gd name="connsiteY152-14472" fmla="*/ 3547533 h 5327619"/>
              <a:gd name="connsiteX153-14473" fmla="*/ 5241943 w 5849352"/>
              <a:gd name="connsiteY153-14474" fmla="*/ 3581400 h 5327619"/>
              <a:gd name="connsiteX154-14475" fmla="*/ 5267343 w 5849352"/>
              <a:gd name="connsiteY154-14476" fmla="*/ 3572933 h 5327619"/>
              <a:gd name="connsiteX155-14477" fmla="*/ 5318143 w 5849352"/>
              <a:gd name="connsiteY155-14478" fmla="*/ 3564467 h 5327619"/>
              <a:gd name="connsiteX156-14479" fmla="*/ 5368943 w 5849352"/>
              <a:gd name="connsiteY156-14480" fmla="*/ 3598333 h 5327619"/>
              <a:gd name="connsiteX157-14481" fmla="*/ 5411277 w 5849352"/>
              <a:gd name="connsiteY157-14482" fmla="*/ 3666067 h 5327619"/>
              <a:gd name="connsiteX158-14483" fmla="*/ 5428210 w 5849352"/>
              <a:gd name="connsiteY158-14484" fmla="*/ 3835400 h 5327619"/>
              <a:gd name="connsiteX159-14485" fmla="*/ 5436677 w 5849352"/>
              <a:gd name="connsiteY159-14486" fmla="*/ 3860800 h 5327619"/>
              <a:gd name="connsiteX160-14487" fmla="*/ 5301210 w 5849352"/>
              <a:gd name="connsiteY160-14488" fmla="*/ 3920067 h 5327619"/>
              <a:gd name="connsiteX161-14489" fmla="*/ 5275810 w 5849352"/>
              <a:gd name="connsiteY161-14490" fmla="*/ 3937000 h 5327619"/>
              <a:gd name="connsiteX162-14491" fmla="*/ 5216543 w 5849352"/>
              <a:gd name="connsiteY162-14492" fmla="*/ 3970867 h 5327619"/>
              <a:gd name="connsiteX163-14493" fmla="*/ 5199610 w 5849352"/>
              <a:gd name="connsiteY163-14494" fmla="*/ 3996267 h 5327619"/>
              <a:gd name="connsiteX164-14495" fmla="*/ 5174210 w 5849352"/>
              <a:gd name="connsiteY164-14496" fmla="*/ 4021667 h 5327619"/>
              <a:gd name="connsiteX165-14497" fmla="*/ 5165743 w 5849352"/>
              <a:gd name="connsiteY165-14498" fmla="*/ 4047067 h 5327619"/>
              <a:gd name="connsiteX166-14499" fmla="*/ 5157277 w 5849352"/>
              <a:gd name="connsiteY166-14500" fmla="*/ 4241800 h 5327619"/>
              <a:gd name="connsiteX167-14501" fmla="*/ 5106477 w 5849352"/>
              <a:gd name="connsiteY167-14502" fmla="*/ 4275667 h 5327619"/>
              <a:gd name="connsiteX168-14503" fmla="*/ 5089543 w 5849352"/>
              <a:gd name="connsiteY168-14504" fmla="*/ 4292600 h 5327619"/>
              <a:gd name="connsiteX169-14505" fmla="*/ 5123410 w 5849352"/>
              <a:gd name="connsiteY169-14506" fmla="*/ 4301067 h 5327619"/>
              <a:gd name="connsiteX170-14507" fmla="*/ 5089543 w 5849352"/>
              <a:gd name="connsiteY170-14508" fmla="*/ 4351867 h 5327619"/>
              <a:gd name="connsiteX171-14509" fmla="*/ 5038743 w 5849352"/>
              <a:gd name="connsiteY171-14510" fmla="*/ 4385733 h 5327619"/>
              <a:gd name="connsiteX172-14511" fmla="*/ 5021810 w 5849352"/>
              <a:gd name="connsiteY172-14512" fmla="*/ 4411133 h 5327619"/>
              <a:gd name="connsiteX173-14513" fmla="*/ 5004877 w 5849352"/>
              <a:gd name="connsiteY173-14514" fmla="*/ 4428067 h 5327619"/>
              <a:gd name="connsiteX174-14515" fmla="*/ 4987943 w 5849352"/>
              <a:gd name="connsiteY174-14516" fmla="*/ 4478867 h 5327619"/>
              <a:gd name="connsiteX175-14517" fmla="*/ 4971010 w 5849352"/>
              <a:gd name="connsiteY175-14518" fmla="*/ 4504267 h 5327619"/>
              <a:gd name="connsiteX176-14519" fmla="*/ 4962543 w 5849352"/>
              <a:gd name="connsiteY176-14520" fmla="*/ 4529667 h 5327619"/>
              <a:gd name="connsiteX177-14521" fmla="*/ 4928677 w 5849352"/>
              <a:gd name="connsiteY177-14522" fmla="*/ 4538133 h 5327619"/>
              <a:gd name="connsiteX178-14523" fmla="*/ 4860943 w 5849352"/>
              <a:gd name="connsiteY178-14524" fmla="*/ 4563533 h 5327619"/>
              <a:gd name="connsiteX179-14525" fmla="*/ 4784743 w 5849352"/>
              <a:gd name="connsiteY179-14526" fmla="*/ 4555067 h 5327619"/>
              <a:gd name="connsiteX180-14527" fmla="*/ 4767810 w 5849352"/>
              <a:gd name="connsiteY180-14528" fmla="*/ 4538133 h 5327619"/>
              <a:gd name="connsiteX181-14529" fmla="*/ 4750877 w 5849352"/>
              <a:gd name="connsiteY181-14530" fmla="*/ 4487333 h 5327619"/>
              <a:gd name="connsiteX182-14531" fmla="*/ 4733943 w 5849352"/>
              <a:gd name="connsiteY182-14532" fmla="*/ 4419600 h 5327619"/>
              <a:gd name="connsiteX183-14533" fmla="*/ 4683143 w 5849352"/>
              <a:gd name="connsiteY183-14534" fmla="*/ 4453467 h 5327619"/>
              <a:gd name="connsiteX184-14535" fmla="*/ 4632343 w 5849352"/>
              <a:gd name="connsiteY184-14536" fmla="*/ 4504267 h 5327619"/>
              <a:gd name="connsiteX185-14537" fmla="*/ 4615410 w 5849352"/>
              <a:gd name="connsiteY185-14538" fmla="*/ 4555067 h 5327619"/>
              <a:gd name="connsiteX186-14539" fmla="*/ 4581543 w 5849352"/>
              <a:gd name="connsiteY186-14540" fmla="*/ 4605867 h 5327619"/>
              <a:gd name="connsiteX187-14541" fmla="*/ 4564610 w 5849352"/>
              <a:gd name="connsiteY187-14542" fmla="*/ 4631267 h 5327619"/>
              <a:gd name="connsiteX188-14543" fmla="*/ 4547677 w 5849352"/>
              <a:gd name="connsiteY188-14544" fmla="*/ 4682067 h 5327619"/>
              <a:gd name="connsiteX189-14545" fmla="*/ 4505343 w 5849352"/>
              <a:gd name="connsiteY189-14546" fmla="*/ 4758267 h 5327619"/>
              <a:gd name="connsiteX190-14547" fmla="*/ 4513810 w 5849352"/>
              <a:gd name="connsiteY190-14548" fmla="*/ 4817533 h 5327619"/>
              <a:gd name="connsiteX191-14549" fmla="*/ 4522277 w 5849352"/>
              <a:gd name="connsiteY191-14550" fmla="*/ 4893733 h 5327619"/>
              <a:gd name="connsiteX192-14551" fmla="*/ 4556143 w 5849352"/>
              <a:gd name="connsiteY192-14552" fmla="*/ 4961467 h 5327619"/>
              <a:gd name="connsiteX193-14553" fmla="*/ 4598477 w 5849352"/>
              <a:gd name="connsiteY193-14554" fmla="*/ 4969933 h 5327619"/>
              <a:gd name="connsiteX194-14555" fmla="*/ 4573077 w 5849352"/>
              <a:gd name="connsiteY194-14556" fmla="*/ 5020733 h 5327619"/>
              <a:gd name="connsiteX195-14557" fmla="*/ 4581543 w 5849352"/>
              <a:gd name="connsiteY195-14558" fmla="*/ 5046133 h 5327619"/>
              <a:gd name="connsiteX196-14559" fmla="*/ 4623877 w 5849352"/>
              <a:gd name="connsiteY196-14560" fmla="*/ 5088467 h 5327619"/>
              <a:gd name="connsiteX197-14561" fmla="*/ 4564610 w 5849352"/>
              <a:gd name="connsiteY197-14562" fmla="*/ 5130800 h 5327619"/>
              <a:gd name="connsiteX198-14563" fmla="*/ 4539210 w 5849352"/>
              <a:gd name="connsiteY198-14564" fmla="*/ 5139267 h 5327619"/>
              <a:gd name="connsiteX199-14565" fmla="*/ 4547677 w 5849352"/>
              <a:gd name="connsiteY199-14566" fmla="*/ 5291667 h 5327619"/>
              <a:gd name="connsiteX200-14567" fmla="*/ 4539210 w 5849352"/>
              <a:gd name="connsiteY200-14568" fmla="*/ 5325533 h 5327619"/>
              <a:gd name="connsiteX201-14569" fmla="*/ 4479943 w 5849352"/>
              <a:gd name="connsiteY201-14570" fmla="*/ 5317067 h 5327619"/>
              <a:gd name="connsiteX202-14571" fmla="*/ 4420677 w 5849352"/>
              <a:gd name="connsiteY202-14572" fmla="*/ 5300133 h 5327619"/>
              <a:gd name="connsiteX203-14573" fmla="*/ 4352943 w 5849352"/>
              <a:gd name="connsiteY203-14574" fmla="*/ 5291667 h 5327619"/>
              <a:gd name="connsiteX204-14575" fmla="*/ 4268277 w 5849352"/>
              <a:gd name="connsiteY204-14576" fmla="*/ 5266267 h 5327619"/>
              <a:gd name="connsiteX205-14577" fmla="*/ 4234410 w 5849352"/>
              <a:gd name="connsiteY205-14578" fmla="*/ 5257800 h 5327619"/>
              <a:gd name="connsiteX206-14579" fmla="*/ 4217477 w 5849352"/>
              <a:gd name="connsiteY206-14580" fmla="*/ 5232400 h 5327619"/>
              <a:gd name="connsiteX207-14581" fmla="*/ 4175143 w 5849352"/>
              <a:gd name="connsiteY207-14582" fmla="*/ 5198533 h 5327619"/>
              <a:gd name="connsiteX208-14583" fmla="*/ 4158210 w 5849352"/>
              <a:gd name="connsiteY208-14584" fmla="*/ 5173133 h 5327619"/>
              <a:gd name="connsiteX209-14585" fmla="*/ 4082010 w 5849352"/>
              <a:gd name="connsiteY209-14586" fmla="*/ 5105400 h 5327619"/>
              <a:gd name="connsiteX210-14587" fmla="*/ 4031210 w 5849352"/>
              <a:gd name="connsiteY210-14588" fmla="*/ 5088467 h 5327619"/>
              <a:gd name="connsiteX211-14589" fmla="*/ 3980410 w 5849352"/>
              <a:gd name="connsiteY211-14590" fmla="*/ 5071533 h 5327619"/>
              <a:gd name="connsiteX212-14591" fmla="*/ 3955010 w 5849352"/>
              <a:gd name="connsiteY212-14592" fmla="*/ 5063067 h 5327619"/>
              <a:gd name="connsiteX213-14593" fmla="*/ 3921143 w 5849352"/>
              <a:gd name="connsiteY213-14594" fmla="*/ 5054600 h 5327619"/>
              <a:gd name="connsiteX214-14595" fmla="*/ 3861877 w 5849352"/>
              <a:gd name="connsiteY214-14596" fmla="*/ 5037667 h 5327619"/>
              <a:gd name="connsiteX215-14597" fmla="*/ 3785677 w 5849352"/>
              <a:gd name="connsiteY215-14598" fmla="*/ 4978400 h 5327619"/>
              <a:gd name="connsiteX216-14599" fmla="*/ 3751810 w 5849352"/>
              <a:gd name="connsiteY216-14600" fmla="*/ 4969933 h 5327619"/>
              <a:gd name="connsiteX217-14601" fmla="*/ 3701010 w 5849352"/>
              <a:gd name="connsiteY217-14602" fmla="*/ 4953000 h 5327619"/>
              <a:gd name="connsiteX218-14603" fmla="*/ 3667143 w 5849352"/>
              <a:gd name="connsiteY218-14604" fmla="*/ 4927600 h 5327619"/>
              <a:gd name="connsiteX219-14605" fmla="*/ 3633277 w 5849352"/>
              <a:gd name="connsiteY219-14606" fmla="*/ 4919133 h 5327619"/>
              <a:gd name="connsiteX220-14607" fmla="*/ 3565543 w 5849352"/>
              <a:gd name="connsiteY220-14608" fmla="*/ 4868333 h 5327619"/>
              <a:gd name="connsiteX221-14609" fmla="*/ 3506277 w 5849352"/>
              <a:gd name="connsiteY221-14610" fmla="*/ 4859867 h 5327619"/>
              <a:gd name="connsiteX222-14611" fmla="*/ 3480877 w 5849352"/>
              <a:gd name="connsiteY222-14612" fmla="*/ 4851400 h 5327619"/>
              <a:gd name="connsiteX223-14613" fmla="*/ 3463943 w 5849352"/>
              <a:gd name="connsiteY223-14614" fmla="*/ 4834467 h 5327619"/>
              <a:gd name="connsiteX224-14615" fmla="*/ 3404677 w 5849352"/>
              <a:gd name="connsiteY224-14616" fmla="*/ 4800600 h 5327619"/>
              <a:gd name="connsiteX225-14617" fmla="*/ 3362343 w 5849352"/>
              <a:gd name="connsiteY225-14618" fmla="*/ 4792133 h 5327619"/>
              <a:gd name="connsiteX226-14619" fmla="*/ 3303077 w 5849352"/>
              <a:gd name="connsiteY226-14620" fmla="*/ 4766733 h 5327619"/>
              <a:gd name="connsiteX227-14621" fmla="*/ 3286143 w 5849352"/>
              <a:gd name="connsiteY227-14622" fmla="*/ 4741333 h 5327619"/>
              <a:gd name="connsiteX228-14623" fmla="*/ 3235343 w 5849352"/>
              <a:gd name="connsiteY228-14624" fmla="*/ 4715933 h 5327619"/>
              <a:gd name="connsiteX229-14625" fmla="*/ 3218410 w 5849352"/>
              <a:gd name="connsiteY229-14626" fmla="*/ 4622800 h 5327619"/>
              <a:gd name="connsiteX230-14627" fmla="*/ 3226877 w 5849352"/>
              <a:gd name="connsiteY230-14628" fmla="*/ 4580467 h 5327619"/>
              <a:gd name="connsiteX231-14629" fmla="*/ 3277677 w 5849352"/>
              <a:gd name="connsiteY231-14630" fmla="*/ 4546600 h 5327619"/>
              <a:gd name="connsiteX232-14631" fmla="*/ 3320010 w 5849352"/>
              <a:gd name="connsiteY232-14632" fmla="*/ 4495800 h 5327619"/>
              <a:gd name="connsiteX233-14633" fmla="*/ 3345410 w 5849352"/>
              <a:gd name="connsiteY233-14634" fmla="*/ 4487333 h 5327619"/>
              <a:gd name="connsiteX234-14635" fmla="*/ 3387743 w 5849352"/>
              <a:gd name="connsiteY234-14636" fmla="*/ 4495800 h 5327619"/>
              <a:gd name="connsiteX235-14637" fmla="*/ 3396210 w 5849352"/>
              <a:gd name="connsiteY235-14638" fmla="*/ 4521200 h 5327619"/>
              <a:gd name="connsiteX236-14639" fmla="*/ 3430077 w 5849352"/>
              <a:gd name="connsiteY236-14640" fmla="*/ 4538133 h 5327619"/>
              <a:gd name="connsiteX237-14641" fmla="*/ 3506277 w 5849352"/>
              <a:gd name="connsiteY237-14642" fmla="*/ 4495800 h 5327619"/>
              <a:gd name="connsiteX238-14643" fmla="*/ 3531677 w 5849352"/>
              <a:gd name="connsiteY238-14644" fmla="*/ 4470400 h 5327619"/>
              <a:gd name="connsiteX239-14645" fmla="*/ 3540143 w 5849352"/>
              <a:gd name="connsiteY239-14646" fmla="*/ 4445000 h 5327619"/>
              <a:gd name="connsiteX240-14647" fmla="*/ 3590943 w 5849352"/>
              <a:gd name="connsiteY240-14648" fmla="*/ 4445000 h 5327619"/>
              <a:gd name="connsiteX241-14649" fmla="*/ 3633277 w 5849352"/>
              <a:gd name="connsiteY241-14650" fmla="*/ 4478867 h 5327619"/>
              <a:gd name="connsiteX242-14651" fmla="*/ 3658677 w 5849352"/>
              <a:gd name="connsiteY242-14652" fmla="*/ 4487333 h 5327619"/>
              <a:gd name="connsiteX243-14653" fmla="*/ 3692543 w 5849352"/>
              <a:gd name="connsiteY243-14654" fmla="*/ 4504267 h 5327619"/>
              <a:gd name="connsiteX244-14655" fmla="*/ 3717943 w 5849352"/>
              <a:gd name="connsiteY244-14656" fmla="*/ 4521200 h 5327619"/>
              <a:gd name="connsiteX245-14657" fmla="*/ 3751810 w 5849352"/>
              <a:gd name="connsiteY245-14658" fmla="*/ 4529667 h 5327619"/>
              <a:gd name="connsiteX246-14659" fmla="*/ 3777210 w 5849352"/>
              <a:gd name="connsiteY246-14660" fmla="*/ 4546600 h 5327619"/>
              <a:gd name="connsiteX247-14661" fmla="*/ 3878810 w 5849352"/>
              <a:gd name="connsiteY247-14662" fmla="*/ 4572000 h 5327619"/>
              <a:gd name="connsiteX248-14663" fmla="*/ 3946543 w 5849352"/>
              <a:gd name="connsiteY248-14664" fmla="*/ 4563533 h 5327619"/>
              <a:gd name="connsiteX249-14665" fmla="*/ 3980410 w 5849352"/>
              <a:gd name="connsiteY249-14666" fmla="*/ 4529667 h 5327619"/>
              <a:gd name="connsiteX250-14667" fmla="*/ 4234410 w 5849352"/>
              <a:gd name="connsiteY250-14668" fmla="*/ 4521200 h 5327619"/>
              <a:gd name="connsiteX251-14669" fmla="*/ 4259810 w 5849352"/>
              <a:gd name="connsiteY251-14670" fmla="*/ 4504267 h 5327619"/>
              <a:gd name="connsiteX252-14671" fmla="*/ 4293677 w 5849352"/>
              <a:gd name="connsiteY252-14672" fmla="*/ 4470400 h 5327619"/>
              <a:gd name="connsiteX253-14673" fmla="*/ 4488410 w 5849352"/>
              <a:gd name="connsiteY253-14674" fmla="*/ 4436533 h 5327619"/>
              <a:gd name="connsiteX254-14675" fmla="*/ 4530743 w 5849352"/>
              <a:gd name="connsiteY254-14676" fmla="*/ 4428067 h 5327619"/>
              <a:gd name="connsiteX255-14677" fmla="*/ 4547677 w 5849352"/>
              <a:gd name="connsiteY255-14678" fmla="*/ 4402667 h 5327619"/>
              <a:gd name="connsiteX256-14679" fmla="*/ 4573077 w 5849352"/>
              <a:gd name="connsiteY256-14680" fmla="*/ 4394200 h 5327619"/>
              <a:gd name="connsiteX257-14681" fmla="*/ 4649277 w 5849352"/>
              <a:gd name="connsiteY257-14682" fmla="*/ 4385733 h 5327619"/>
              <a:gd name="connsiteX258-14683" fmla="*/ 4759343 w 5849352"/>
              <a:gd name="connsiteY258-14684" fmla="*/ 4377267 h 5327619"/>
              <a:gd name="connsiteX259-14685" fmla="*/ 4793210 w 5849352"/>
              <a:gd name="connsiteY259-14686" fmla="*/ 4368800 h 5327619"/>
              <a:gd name="connsiteX260-14687" fmla="*/ 4844010 w 5849352"/>
              <a:gd name="connsiteY260-14688" fmla="*/ 4309533 h 5327619"/>
              <a:gd name="connsiteX261-14689" fmla="*/ 4852477 w 5849352"/>
              <a:gd name="connsiteY261-14690" fmla="*/ 4284133 h 5327619"/>
              <a:gd name="connsiteX262-14691" fmla="*/ 4835543 w 5849352"/>
              <a:gd name="connsiteY262-14692" fmla="*/ 4207933 h 5327619"/>
              <a:gd name="connsiteX263-14693" fmla="*/ 4810143 w 5849352"/>
              <a:gd name="connsiteY263-14694" fmla="*/ 4157133 h 5327619"/>
              <a:gd name="connsiteX264-14695" fmla="*/ 4818610 w 5849352"/>
              <a:gd name="connsiteY264-14696" fmla="*/ 4114800 h 5327619"/>
              <a:gd name="connsiteX265-14697" fmla="*/ 4844010 w 5849352"/>
              <a:gd name="connsiteY265-14698" fmla="*/ 4097867 h 5327619"/>
              <a:gd name="connsiteX266-14699" fmla="*/ 4928677 w 5849352"/>
              <a:gd name="connsiteY266-14700" fmla="*/ 4080933 h 5327619"/>
              <a:gd name="connsiteX267-14701" fmla="*/ 4954077 w 5849352"/>
              <a:gd name="connsiteY267-14702" fmla="*/ 4064000 h 5327619"/>
              <a:gd name="connsiteX268-14703" fmla="*/ 5004877 w 5849352"/>
              <a:gd name="connsiteY268-14704" fmla="*/ 4047067 h 5327619"/>
              <a:gd name="connsiteX269-14705" fmla="*/ 4996410 w 5849352"/>
              <a:gd name="connsiteY269-14706" fmla="*/ 3979333 h 5327619"/>
              <a:gd name="connsiteX270-14707" fmla="*/ 4971010 w 5849352"/>
              <a:gd name="connsiteY270-14708" fmla="*/ 3970867 h 5327619"/>
              <a:gd name="connsiteX271-14709" fmla="*/ 4937143 w 5849352"/>
              <a:gd name="connsiteY271-14710" fmla="*/ 3928533 h 5327619"/>
              <a:gd name="connsiteX272-14711" fmla="*/ 4911743 w 5849352"/>
              <a:gd name="connsiteY272-14712" fmla="*/ 3852333 h 5327619"/>
              <a:gd name="connsiteX273-14713" fmla="*/ 4903277 w 5849352"/>
              <a:gd name="connsiteY273-14714" fmla="*/ 3826933 h 5327619"/>
              <a:gd name="connsiteX274-14715" fmla="*/ 4894810 w 5849352"/>
              <a:gd name="connsiteY274-14716" fmla="*/ 3801533 h 5327619"/>
              <a:gd name="connsiteX275-14717" fmla="*/ 4877877 w 5849352"/>
              <a:gd name="connsiteY275-14718" fmla="*/ 3725333 h 5327619"/>
              <a:gd name="connsiteX276-14719" fmla="*/ 4835543 w 5849352"/>
              <a:gd name="connsiteY276-14720" fmla="*/ 3674533 h 5327619"/>
              <a:gd name="connsiteX277-14721" fmla="*/ 4810143 w 5849352"/>
              <a:gd name="connsiteY277-14722" fmla="*/ 3623733 h 5327619"/>
              <a:gd name="connsiteX278-14723" fmla="*/ 4793210 w 5849352"/>
              <a:gd name="connsiteY278-14724" fmla="*/ 3598333 h 5327619"/>
              <a:gd name="connsiteX279-14725" fmla="*/ 4776277 w 5849352"/>
              <a:gd name="connsiteY279-14726" fmla="*/ 3547533 h 5327619"/>
              <a:gd name="connsiteX280-14727" fmla="*/ 4767810 w 5849352"/>
              <a:gd name="connsiteY280-14728" fmla="*/ 3462867 h 5327619"/>
              <a:gd name="connsiteX281-14729" fmla="*/ 4750877 w 5849352"/>
              <a:gd name="connsiteY281-14730" fmla="*/ 3412067 h 5327619"/>
              <a:gd name="connsiteX282-14731" fmla="*/ 4733943 w 5849352"/>
              <a:gd name="connsiteY282-14732" fmla="*/ 3352800 h 5327619"/>
              <a:gd name="connsiteX283-14733" fmla="*/ 4708543 w 5849352"/>
              <a:gd name="connsiteY283-14734" fmla="*/ 3302000 h 5327619"/>
              <a:gd name="connsiteX284-14735" fmla="*/ 4666210 w 5849352"/>
              <a:gd name="connsiteY284-14736" fmla="*/ 3293533 h 5327619"/>
              <a:gd name="connsiteX285-14737" fmla="*/ 4573077 w 5849352"/>
              <a:gd name="connsiteY285-14738" fmla="*/ 3302000 h 5327619"/>
              <a:gd name="connsiteX286-14739" fmla="*/ 4556143 w 5849352"/>
              <a:gd name="connsiteY286-14740" fmla="*/ 3327400 h 5327619"/>
              <a:gd name="connsiteX287-14741" fmla="*/ 4530743 w 5849352"/>
              <a:gd name="connsiteY287-14742" fmla="*/ 3344333 h 5327619"/>
              <a:gd name="connsiteX288-14743" fmla="*/ 4496877 w 5849352"/>
              <a:gd name="connsiteY288-14744" fmla="*/ 3335867 h 5327619"/>
              <a:gd name="connsiteX289-14745" fmla="*/ 4488410 w 5849352"/>
              <a:gd name="connsiteY289-14746" fmla="*/ 3310467 h 5327619"/>
              <a:gd name="connsiteX290-14747" fmla="*/ 4471477 w 5849352"/>
              <a:gd name="connsiteY290-14748" fmla="*/ 3293533 h 5327619"/>
              <a:gd name="connsiteX291-14749" fmla="*/ 4463010 w 5849352"/>
              <a:gd name="connsiteY291-14750" fmla="*/ 3259667 h 5327619"/>
              <a:gd name="connsiteX292-14751" fmla="*/ 4446077 w 5849352"/>
              <a:gd name="connsiteY292-14752" fmla="*/ 3242733 h 5327619"/>
              <a:gd name="connsiteX293-14753" fmla="*/ 4369877 w 5849352"/>
              <a:gd name="connsiteY293-14754" fmla="*/ 3217333 h 5327619"/>
              <a:gd name="connsiteX294-14755" fmla="*/ 4344477 w 5849352"/>
              <a:gd name="connsiteY294-14756" fmla="*/ 3200400 h 5327619"/>
              <a:gd name="connsiteX295-14757" fmla="*/ 4336010 w 5849352"/>
              <a:gd name="connsiteY295-14758" fmla="*/ 3175000 h 5327619"/>
              <a:gd name="connsiteX296-14759" fmla="*/ 4327543 w 5849352"/>
              <a:gd name="connsiteY296-14760" fmla="*/ 3064933 h 5327619"/>
              <a:gd name="connsiteX297-14761" fmla="*/ 4285210 w 5849352"/>
              <a:gd name="connsiteY297-14762" fmla="*/ 3014133 h 5327619"/>
              <a:gd name="connsiteX298-14763" fmla="*/ 4234410 w 5849352"/>
              <a:gd name="connsiteY298-14764" fmla="*/ 2980267 h 5327619"/>
              <a:gd name="connsiteX299-14765" fmla="*/ 4082010 w 5849352"/>
              <a:gd name="connsiteY299-14766" fmla="*/ 2988733 h 5327619"/>
              <a:gd name="connsiteX300-14767" fmla="*/ 4031210 w 5849352"/>
              <a:gd name="connsiteY300-14768" fmla="*/ 3005667 h 5327619"/>
              <a:gd name="connsiteX301-14769" fmla="*/ 4048143 w 5849352"/>
              <a:gd name="connsiteY301-14770" fmla="*/ 2963333 h 5327619"/>
              <a:gd name="connsiteX302-14771" fmla="*/ 4039677 w 5849352"/>
              <a:gd name="connsiteY302-14772" fmla="*/ 2912533 h 5327619"/>
              <a:gd name="connsiteX303-14773" fmla="*/ 4014277 w 5849352"/>
              <a:gd name="connsiteY303-14774" fmla="*/ 2904067 h 5327619"/>
              <a:gd name="connsiteX304-14775" fmla="*/ 3895743 w 5849352"/>
              <a:gd name="connsiteY304-14776" fmla="*/ 2895600 h 5327619"/>
              <a:gd name="connsiteX305-14777" fmla="*/ 3878810 w 5849352"/>
              <a:gd name="connsiteY305-14778" fmla="*/ 2751667 h 5327619"/>
              <a:gd name="connsiteX306-14779" fmla="*/ 3861877 w 5849352"/>
              <a:gd name="connsiteY306-14780" fmla="*/ 2726267 h 5327619"/>
              <a:gd name="connsiteX307-14781" fmla="*/ 3828010 w 5849352"/>
              <a:gd name="connsiteY307-14782" fmla="*/ 2658533 h 5327619"/>
              <a:gd name="connsiteX308-14783" fmla="*/ 3794143 w 5849352"/>
              <a:gd name="connsiteY308-14784" fmla="*/ 2616200 h 5327619"/>
              <a:gd name="connsiteX309-14785" fmla="*/ 3641743 w 5849352"/>
              <a:gd name="connsiteY309-14786" fmla="*/ 2590800 h 5327619"/>
              <a:gd name="connsiteX310-14787" fmla="*/ 3582477 w 5849352"/>
              <a:gd name="connsiteY310-14788" fmla="*/ 2573867 h 5327619"/>
              <a:gd name="connsiteX311-14789" fmla="*/ 3531677 w 5849352"/>
              <a:gd name="connsiteY311-14790" fmla="*/ 2556933 h 5327619"/>
              <a:gd name="connsiteX312-14791" fmla="*/ 3574010 w 5849352"/>
              <a:gd name="connsiteY312-14792" fmla="*/ 2514600 h 5327619"/>
              <a:gd name="connsiteX313-14793" fmla="*/ 3548610 w 5849352"/>
              <a:gd name="connsiteY313-14794" fmla="*/ 2523067 h 5327619"/>
              <a:gd name="connsiteX314-14795" fmla="*/ 3523210 w 5849352"/>
              <a:gd name="connsiteY314-14796" fmla="*/ 2531533 h 5327619"/>
              <a:gd name="connsiteX315-14797" fmla="*/ 3548610 w 5849352"/>
              <a:gd name="connsiteY315-14798" fmla="*/ 2506133 h 5327619"/>
              <a:gd name="connsiteX316-14799" fmla="*/ 3574010 w 5849352"/>
              <a:gd name="connsiteY316-14800" fmla="*/ 2497667 h 5327619"/>
              <a:gd name="connsiteX317-14801" fmla="*/ 3582477 w 5849352"/>
              <a:gd name="connsiteY317-14802" fmla="*/ 2463800 h 5327619"/>
              <a:gd name="connsiteX318-14803" fmla="*/ 3607877 w 5849352"/>
              <a:gd name="connsiteY318-14804" fmla="*/ 2421467 h 5327619"/>
              <a:gd name="connsiteX319-14805" fmla="*/ 3607877 w 5849352"/>
              <a:gd name="connsiteY319-14806" fmla="*/ 2336800 h 5327619"/>
              <a:gd name="connsiteX320-14807" fmla="*/ 3574010 w 5849352"/>
              <a:gd name="connsiteY320-14808" fmla="*/ 2302933 h 5327619"/>
              <a:gd name="connsiteX321-14809" fmla="*/ 3523210 w 5849352"/>
              <a:gd name="connsiteY321-14810" fmla="*/ 2260600 h 5327619"/>
              <a:gd name="connsiteX322-14811" fmla="*/ 3480877 w 5849352"/>
              <a:gd name="connsiteY322-14812" fmla="*/ 2209800 h 5327619"/>
              <a:gd name="connsiteX323-14813" fmla="*/ 3455477 w 5849352"/>
              <a:gd name="connsiteY323-14814" fmla="*/ 2192867 h 5327619"/>
              <a:gd name="connsiteX324-14815" fmla="*/ 3438543 w 5849352"/>
              <a:gd name="connsiteY324-14816" fmla="*/ 2175933 h 5327619"/>
              <a:gd name="connsiteX325-14817" fmla="*/ 3413143 w 5849352"/>
              <a:gd name="connsiteY325-14818" fmla="*/ 2167467 h 5327619"/>
              <a:gd name="connsiteX326-14819" fmla="*/ 3294610 w 5849352"/>
              <a:gd name="connsiteY326-14820" fmla="*/ 2150533 h 5327619"/>
              <a:gd name="connsiteX327-14821" fmla="*/ 3243810 w 5849352"/>
              <a:gd name="connsiteY327-14822" fmla="*/ 2125133 h 5327619"/>
              <a:gd name="connsiteX328-14823" fmla="*/ 3252277 w 5849352"/>
              <a:gd name="connsiteY328-14824" fmla="*/ 2091267 h 5327619"/>
              <a:gd name="connsiteX329-14825" fmla="*/ 3218410 w 5849352"/>
              <a:gd name="connsiteY329-14826" fmla="*/ 2082800 h 5327619"/>
              <a:gd name="connsiteX330-14827" fmla="*/ 3193010 w 5849352"/>
              <a:gd name="connsiteY330-14828" fmla="*/ 2032000 h 5327619"/>
              <a:gd name="connsiteX331-14829" fmla="*/ 3176077 w 5849352"/>
              <a:gd name="connsiteY331-14830" fmla="*/ 1998133 h 5327619"/>
              <a:gd name="connsiteX332-14831" fmla="*/ 3167610 w 5849352"/>
              <a:gd name="connsiteY332-14832" fmla="*/ 1972733 h 5327619"/>
              <a:gd name="connsiteX333-14833" fmla="*/ 3142210 w 5849352"/>
              <a:gd name="connsiteY333-14834" fmla="*/ 1955800 h 5327619"/>
              <a:gd name="connsiteX334-14835" fmla="*/ 3116810 w 5849352"/>
              <a:gd name="connsiteY334-14836" fmla="*/ 1930400 h 5327619"/>
              <a:gd name="connsiteX335-14837" fmla="*/ 3082943 w 5849352"/>
              <a:gd name="connsiteY335-14838" fmla="*/ 1854200 h 5327619"/>
              <a:gd name="connsiteX336-14839" fmla="*/ 3066010 w 5849352"/>
              <a:gd name="connsiteY336-14840" fmla="*/ 1828800 h 5327619"/>
              <a:gd name="connsiteX337-14841" fmla="*/ 3057543 w 5849352"/>
              <a:gd name="connsiteY337-14842" fmla="*/ 1794933 h 5327619"/>
              <a:gd name="connsiteX338-14843" fmla="*/ 2972877 w 5849352"/>
              <a:gd name="connsiteY338-14844" fmla="*/ 1727200 h 5327619"/>
              <a:gd name="connsiteX339-14845" fmla="*/ 2947477 w 5849352"/>
              <a:gd name="connsiteY339-14846" fmla="*/ 1710267 h 5327619"/>
              <a:gd name="connsiteX340-14847" fmla="*/ 2828943 w 5849352"/>
              <a:gd name="connsiteY340-14848" fmla="*/ 1667933 h 5327619"/>
              <a:gd name="connsiteX341-14849" fmla="*/ 2803543 w 5849352"/>
              <a:gd name="connsiteY341-14850" fmla="*/ 1676400 h 5327619"/>
              <a:gd name="connsiteX342-14851" fmla="*/ 2795077 w 5849352"/>
              <a:gd name="connsiteY342-14852" fmla="*/ 1727200 h 5327619"/>
              <a:gd name="connsiteX343-14853" fmla="*/ 2786610 w 5849352"/>
              <a:gd name="connsiteY343-14854" fmla="*/ 1752600 h 5327619"/>
              <a:gd name="connsiteX344-14855" fmla="*/ 2744277 w 5849352"/>
              <a:gd name="connsiteY344-14856" fmla="*/ 1794933 h 5327619"/>
              <a:gd name="connsiteX345-14857" fmla="*/ 2718877 w 5849352"/>
              <a:gd name="connsiteY345-14858" fmla="*/ 1845733 h 5327619"/>
              <a:gd name="connsiteX346-14859" fmla="*/ 2693477 w 5849352"/>
              <a:gd name="connsiteY346-14860" fmla="*/ 1921933 h 5327619"/>
              <a:gd name="connsiteX347-14861" fmla="*/ 2685010 w 5849352"/>
              <a:gd name="connsiteY347-14862" fmla="*/ 1947333 h 5327619"/>
              <a:gd name="connsiteX348-14863" fmla="*/ 2651143 w 5849352"/>
              <a:gd name="connsiteY348-14864" fmla="*/ 1955800 h 5327619"/>
              <a:gd name="connsiteX349-14865" fmla="*/ 2591877 w 5849352"/>
              <a:gd name="connsiteY349-14866" fmla="*/ 1947333 h 5327619"/>
              <a:gd name="connsiteX350-14867" fmla="*/ 2566477 w 5849352"/>
              <a:gd name="connsiteY350-14868" fmla="*/ 1938867 h 5327619"/>
              <a:gd name="connsiteX351-14869" fmla="*/ 2549543 w 5849352"/>
              <a:gd name="connsiteY351-14870" fmla="*/ 1913467 h 5327619"/>
              <a:gd name="connsiteX352-14871" fmla="*/ 2558010 w 5849352"/>
              <a:gd name="connsiteY352-14872" fmla="*/ 1888067 h 5327619"/>
              <a:gd name="connsiteX353-14873" fmla="*/ 2532610 w 5849352"/>
              <a:gd name="connsiteY353-14874" fmla="*/ 1794933 h 5327619"/>
              <a:gd name="connsiteX354-14875" fmla="*/ 2507210 w 5849352"/>
              <a:gd name="connsiteY354-14876" fmla="*/ 1786467 h 5327619"/>
              <a:gd name="connsiteX355-14877" fmla="*/ 2498743 w 5849352"/>
              <a:gd name="connsiteY355-14878" fmla="*/ 1761067 h 5327619"/>
              <a:gd name="connsiteX356-14879" fmla="*/ 2447943 w 5849352"/>
              <a:gd name="connsiteY356-14880" fmla="*/ 1701800 h 5327619"/>
              <a:gd name="connsiteX357-14881" fmla="*/ 2431010 w 5849352"/>
              <a:gd name="connsiteY357-14882" fmla="*/ 1676400 h 5327619"/>
              <a:gd name="connsiteX358-14883" fmla="*/ 2422543 w 5849352"/>
              <a:gd name="connsiteY358-14884" fmla="*/ 1634067 h 5327619"/>
              <a:gd name="connsiteX359-14885" fmla="*/ 2414077 w 5849352"/>
              <a:gd name="connsiteY359-14886" fmla="*/ 1608667 h 5327619"/>
              <a:gd name="connsiteX360-14887" fmla="*/ 2278610 w 5849352"/>
              <a:gd name="connsiteY360-14888" fmla="*/ 1583267 h 5327619"/>
              <a:gd name="connsiteX361-14889" fmla="*/ 2287077 w 5849352"/>
              <a:gd name="connsiteY361-14890" fmla="*/ 1540933 h 5327619"/>
              <a:gd name="connsiteX362-14891" fmla="*/ 2320943 w 5849352"/>
              <a:gd name="connsiteY362-14892" fmla="*/ 1490133 h 5327619"/>
              <a:gd name="connsiteX363-14893" fmla="*/ 2304010 w 5849352"/>
              <a:gd name="connsiteY363-14894" fmla="*/ 1405467 h 5327619"/>
              <a:gd name="connsiteX364-14895" fmla="*/ 2278610 w 5849352"/>
              <a:gd name="connsiteY364-14896" fmla="*/ 1388533 h 5327619"/>
              <a:gd name="connsiteX365-14897" fmla="*/ 2253210 w 5849352"/>
              <a:gd name="connsiteY365-14898" fmla="*/ 1320800 h 5327619"/>
              <a:gd name="connsiteX366-14899" fmla="*/ 2227810 w 5849352"/>
              <a:gd name="connsiteY366-14900" fmla="*/ 1303867 h 5327619"/>
              <a:gd name="connsiteX367-14901" fmla="*/ 2210877 w 5849352"/>
              <a:gd name="connsiteY367-14902" fmla="*/ 1253067 h 5327619"/>
              <a:gd name="connsiteX368-14903" fmla="*/ 2202410 w 5849352"/>
              <a:gd name="connsiteY368-14904" fmla="*/ 1227667 h 5327619"/>
              <a:gd name="connsiteX369-14905" fmla="*/ 2193943 w 5849352"/>
              <a:gd name="connsiteY369-14906" fmla="*/ 1193800 h 5327619"/>
              <a:gd name="connsiteX370-14907" fmla="*/ 2177010 w 5849352"/>
              <a:gd name="connsiteY370-14908" fmla="*/ 1143000 h 5327619"/>
              <a:gd name="connsiteX371-14909" fmla="*/ 2168543 w 5849352"/>
              <a:gd name="connsiteY371-14910" fmla="*/ 1092200 h 5327619"/>
              <a:gd name="connsiteX372-14911" fmla="*/ 2160077 w 5849352"/>
              <a:gd name="connsiteY372-14912" fmla="*/ 1058333 h 5327619"/>
              <a:gd name="connsiteX373-14913" fmla="*/ 1321877 w 5849352"/>
              <a:gd name="connsiteY373-14914" fmla="*/ 524933 h 5327619"/>
              <a:gd name="connsiteX374-14915" fmla="*/ 653010 w 5849352"/>
              <a:gd name="connsiteY374-14916" fmla="*/ 211667 h 5327619"/>
              <a:gd name="connsiteX375-14917" fmla="*/ 9543 w 5849352"/>
              <a:gd name="connsiteY375-14918" fmla="*/ 0 h 5327619"/>
              <a:gd name="connsiteX376-14919" fmla="*/ 119610 w 5849352"/>
              <a:gd name="connsiteY376-14920" fmla="*/ 118533 h 5327619"/>
              <a:gd name="connsiteX377-14921" fmla="*/ 221210 w 5849352"/>
              <a:gd name="connsiteY377-14922" fmla="*/ 177800 h 5327619"/>
              <a:gd name="connsiteX378-14923" fmla="*/ 246610 w 5849352"/>
              <a:gd name="connsiteY378-14924" fmla="*/ 194733 h 5327619"/>
              <a:gd name="connsiteX379-14925" fmla="*/ 322810 w 5849352"/>
              <a:gd name="connsiteY379-14926" fmla="*/ 254000 h 5327619"/>
              <a:gd name="connsiteX380-14927" fmla="*/ 390543 w 5849352"/>
              <a:gd name="connsiteY380-14928" fmla="*/ 313267 h 5327619"/>
              <a:gd name="connsiteX381-14929" fmla="*/ 475210 w 5849352"/>
              <a:gd name="connsiteY381-14930" fmla="*/ 381000 h 5327619"/>
              <a:gd name="connsiteX382-14931" fmla="*/ 534477 w 5849352"/>
              <a:gd name="connsiteY382-14932" fmla="*/ 414867 h 5327619"/>
              <a:gd name="connsiteX383-14933" fmla="*/ 686877 w 5849352"/>
              <a:gd name="connsiteY383-14934" fmla="*/ 482600 h 5327619"/>
              <a:gd name="connsiteX0-14935" fmla="*/ 2092343 w 5849352"/>
              <a:gd name="connsiteY0-14936" fmla="*/ 905933 h 5327619"/>
              <a:gd name="connsiteX1-14937" fmla="*/ 2109277 w 5849352"/>
              <a:gd name="connsiteY1-14938" fmla="*/ 939800 h 5327619"/>
              <a:gd name="connsiteX2-14939" fmla="*/ 2117743 w 5849352"/>
              <a:gd name="connsiteY2-14940" fmla="*/ 897467 h 5327619"/>
              <a:gd name="connsiteX3-14941" fmla="*/ 2100810 w 5849352"/>
              <a:gd name="connsiteY3-14942" fmla="*/ 880533 h 5327619"/>
              <a:gd name="connsiteX4-14943" fmla="*/ 2066943 w 5849352"/>
              <a:gd name="connsiteY4-14944" fmla="*/ 804333 h 5327619"/>
              <a:gd name="connsiteX5-14945" fmla="*/ 2058477 w 5849352"/>
              <a:gd name="connsiteY5-14946" fmla="*/ 778933 h 5327619"/>
              <a:gd name="connsiteX6-14947" fmla="*/ 1990743 w 5849352"/>
              <a:gd name="connsiteY6-14948" fmla="*/ 719667 h 5327619"/>
              <a:gd name="connsiteX7-14949" fmla="*/ 1897610 w 5849352"/>
              <a:gd name="connsiteY7-14950" fmla="*/ 694267 h 5327619"/>
              <a:gd name="connsiteX8-14951" fmla="*/ 1872210 w 5849352"/>
              <a:gd name="connsiteY8-14952" fmla="*/ 685800 h 5327619"/>
              <a:gd name="connsiteX9-14953" fmla="*/ 1846810 w 5849352"/>
              <a:gd name="connsiteY9-14954" fmla="*/ 660400 h 5327619"/>
              <a:gd name="connsiteX10-14955" fmla="*/ 1838343 w 5849352"/>
              <a:gd name="connsiteY10-14956" fmla="*/ 635000 h 5327619"/>
              <a:gd name="connsiteX11-14957" fmla="*/ 1863743 w 5849352"/>
              <a:gd name="connsiteY11-14958" fmla="*/ 499533 h 5327619"/>
              <a:gd name="connsiteX12-14959" fmla="*/ 1855277 w 5849352"/>
              <a:gd name="connsiteY12-14960" fmla="*/ 448733 h 5327619"/>
              <a:gd name="connsiteX13-14961" fmla="*/ 1812943 w 5849352"/>
              <a:gd name="connsiteY13-14962" fmla="*/ 423333 h 5327619"/>
              <a:gd name="connsiteX14-14963" fmla="*/ 1787543 w 5849352"/>
              <a:gd name="connsiteY14-14964" fmla="*/ 406400 h 5327619"/>
              <a:gd name="connsiteX15-14965" fmla="*/ 1779077 w 5849352"/>
              <a:gd name="connsiteY15-14966" fmla="*/ 304800 h 5327619"/>
              <a:gd name="connsiteX16-14967" fmla="*/ 1787543 w 5849352"/>
              <a:gd name="connsiteY16-14968" fmla="*/ 254000 h 5327619"/>
              <a:gd name="connsiteX17-14969" fmla="*/ 1931477 w 5849352"/>
              <a:gd name="connsiteY17-14970" fmla="*/ 270933 h 5327619"/>
              <a:gd name="connsiteX18-14971" fmla="*/ 1948410 w 5849352"/>
              <a:gd name="connsiteY18-14972" fmla="*/ 287867 h 5327619"/>
              <a:gd name="connsiteX19-14973" fmla="*/ 2083877 w 5849352"/>
              <a:gd name="connsiteY19-14974" fmla="*/ 262467 h 5327619"/>
              <a:gd name="connsiteX20-14975" fmla="*/ 2117743 w 5849352"/>
              <a:gd name="connsiteY20-14976" fmla="*/ 330200 h 5327619"/>
              <a:gd name="connsiteX21-14977" fmla="*/ 2143143 w 5849352"/>
              <a:gd name="connsiteY21-14978" fmla="*/ 338667 h 5327619"/>
              <a:gd name="connsiteX22-14979" fmla="*/ 2219343 w 5849352"/>
              <a:gd name="connsiteY22-14980" fmla="*/ 347133 h 5327619"/>
              <a:gd name="connsiteX23-14981" fmla="*/ 2261677 w 5849352"/>
              <a:gd name="connsiteY23-14982" fmla="*/ 381000 h 5327619"/>
              <a:gd name="connsiteX24-14983" fmla="*/ 2287077 w 5849352"/>
              <a:gd name="connsiteY24-14984" fmla="*/ 397933 h 5327619"/>
              <a:gd name="connsiteX25-14985" fmla="*/ 2447943 w 5849352"/>
              <a:gd name="connsiteY25-14986" fmla="*/ 389467 h 5327619"/>
              <a:gd name="connsiteX26-14987" fmla="*/ 2464877 w 5849352"/>
              <a:gd name="connsiteY26-14988" fmla="*/ 364067 h 5327619"/>
              <a:gd name="connsiteX27-14989" fmla="*/ 2693477 w 5849352"/>
              <a:gd name="connsiteY27-14990" fmla="*/ 381000 h 5327619"/>
              <a:gd name="connsiteX28-14991" fmla="*/ 2718877 w 5849352"/>
              <a:gd name="connsiteY28-14992" fmla="*/ 406400 h 5327619"/>
              <a:gd name="connsiteX29-14993" fmla="*/ 2803543 w 5849352"/>
              <a:gd name="connsiteY29-14994" fmla="*/ 406400 h 5327619"/>
              <a:gd name="connsiteX30-14995" fmla="*/ 2828943 w 5849352"/>
              <a:gd name="connsiteY30-14996" fmla="*/ 389467 h 5327619"/>
              <a:gd name="connsiteX31-14997" fmla="*/ 2939010 w 5849352"/>
              <a:gd name="connsiteY31-14998" fmla="*/ 372533 h 5327619"/>
              <a:gd name="connsiteX32-14999" fmla="*/ 2989810 w 5849352"/>
              <a:gd name="connsiteY32-15000" fmla="*/ 347133 h 5327619"/>
              <a:gd name="connsiteX33-15001" fmla="*/ 3040610 w 5849352"/>
              <a:gd name="connsiteY33-15002" fmla="*/ 355600 h 5327619"/>
              <a:gd name="connsiteX34-15003" fmla="*/ 3066010 w 5849352"/>
              <a:gd name="connsiteY34-15004" fmla="*/ 372533 h 5327619"/>
              <a:gd name="connsiteX35-15005" fmla="*/ 3167610 w 5849352"/>
              <a:gd name="connsiteY35-15006" fmla="*/ 372533 h 5327619"/>
              <a:gd name="connsiteX36-15007" fmla="*/ 3176077 w 5849352"/>
              <a:gd name="connsiteY36-15008" fmla="*/ 397933 h 5327619"/>
              <a:gd name="connsiteX37-15009" fmla="*/ 3167610 w 5849352"/>
              <a:gd name="connsiteY37-15010" fmla="*/ 431800 h 5327619"/>
              <a:gd name="connsiteX38-15011" fmla="*/ 3116810 w 5849352"/>
              <a:gd name="connsiteY38-15012" fmla="*/ 457200 h 5327619"/>
              <a:gd name="connsiteX39-15013" fmla="*/ 3091410 w 5849352"/>
              <a:gd name="connsiteY39-15014" fmla="*/ 474133 h 5327619"/>
              <a:gd name="connsiteX40-15015" fmla="*/ 3082943 w 5849352"/>
              <a:gd name="connsiteY40-15016" fmla="*/ 499533 h 5327619"/>
              <a:gd name="connsiteX41-15017" fmla="*/ 3091410 w 5849352"/>
              <a:gd name="connsiteY41-15018" fmla="*/ 711200 h 5327619"/>
              <a:gd name="connsiteX42-15019" fmla="*/ 3108343 w 5849352"/>
              <a:gd name="connsiteY42-15020" fmla="*/ 762000 h 5327619"/>
              <a:gd name="connsiteX43-15021" fmla="*/ 3116810 w 5849352"/>
              <a:gd name="connsiteY43-15022" fmla="*/ 787400 h 5327619"/>
              <a:gd name="connsiteX44-15023" fmla="*/ 3133743 w 5849352"/>
              <a:gd name="connsiteY44-15024" fmla="*/ 812800 h 5327619"/>
              <a:gd name="connsiteX45-15025" fmla="*/ 3142210 w 5849352"/>
              <a:gd name="connsiteY45-15026" fmla="*/ 838200 h 5327619"/>
              <a:gd name="connsiteX46-15027" fmla="*/ 3193010 w 5849352"/>
              <a:gd name="connsiteY46-15028" fmla="*/ 889000 h 5327619"/>
              <a:gd name="connsiteX47-15029" fmla="*/ 3218410 w 5849352"/>
              <a:gd name="connsiteY47-15030" fmla="*/ 914400 h 5327619"/>
              <a:gd name="connsiteX48-15031" fmla="*/ 3252277 w 5849352"/>
              <a:gd name="connsiteY48-15032" fmla="*/ 922867 h 5327619"/>
              <a:gd name="connsiteX49-15033" fmla="*/ 3277677 w 5849352"/>
              <a:gd name="connsiteY49-15034" fmla="*/ 948267 h 5327619"/>
              <a:gd name="connsiteX50-15035" fmla="*/ 3328477 w 5849352"/>
              <a:gd name="connsiteY50-15036" fmla="*/ 982133 h 5327619"/>
              <a:gd name="connsiteX51-15037" fmla="*/ 3370810 w 5849352"/>
              <a:gd name="connsiteY51-15038" fmla="*/ 1024467 h 5327619"/>
              <a:gd name="connsiteX52-15039" fmla="*/ 3430077 w 5849352"/>
              <a:gd name="connsiteY52-15040" fmla="*/ 1075267 h 5327619"/>
              <a:gd name="connsiteX53-15041" fmla="*/ 3480877 w 5849352"/>
              <a:gd name="connsiteY53-15042" fmla="*/ 1109133 h 5327619"/>
              <a:gd name="connsiteX54-15043" fmla="*/ 3548610 w 5849352"/>
              <a:gd name="connsiteY54-15044" fmla="*/ 1159933 h 5327619"/>
              <a:gd name="connsiteX55-15045" fmla="*/ 3574010 w 5849352"/>
              <a:gd name="connsiteY55-15046" fmla="*/ 1168400 h 5327619"/>
              <a:gd name="connsiteX56-15047" fmla="*/ 3599410 w 5849352"/>
              <a:gd name="connsiteY56-15048" fmla="*/ 1185333 h 5327619"/>
              <a:gd name="connsiteX57-15049" fmla="*/ 3667143 w 5849352"/>
              <a:gd name="connsiteY57-15050" fmla="*/ 1202267 h 5327619"/>
              <a:gd name="connsiteX58-15051" fmla="*/ 3692543 w 5849352"/>
              <a:gd name="connsiteY58-15052" fmla="*/ 1219200 h 5327619"/>
              <a:gd name="connsiteX59-15053" fmla="*/ 3709477 w 5849352"/>
              <a:gd name="connsiteY59-15054" fmla="*/ 1270000 h 5327619"/>
              <a:gd name="connsiteX60-15055" fmla="*/ 3726410 w 5849352"/>
              <a:gd name="connsiteY60-15056" fmla="*/ 1295400 h 5327619"/>
              <a:gd name="connsiteX61-15057" fmla="*/ 3743343 w 5849352"/>
              <a:gd name="connsiteY61-15058" fmla="*/ 1354667 h 5327619"/>
              <a:gd name="connsiteX62-15059" fmla="*/ 3760277 w 5849352"/>
              <a:gd name="connsiteY62-15060" fmla="*/ 1405467 h 5327619"/>
              <a:gd name="connsiteX63-15061" fmla="*/ 3768743 w 5849352"/>
              <a:gd name="connsiteY63-15062" fmla="*/ 1447800 h 5327619"/>
              <a:gd name="connsiteX64-15063" fmla="*/ 3777210 w 5849352"/>
              <a:gd name="connsiteY64-15064" fmla="*/ 1473200 h 5327619"/>
              <a:gd name="connsiteX65-15065" fmla="*/ 3785677 w 5849352"/>
              <a:gd name="connsiteY65-15066" fmla="*/ 1507067 h 5327619"/>
              <a:gd name="connsiteX66-15067" fmla="*/ 3811077 w 5849352"/>
              <a:gd name="connsiteY66-15068" fmla="*/ 1583267 h 5327619"/>
              <a:gd name="connsiteX67-15069" fmla="*/ 3819543 w 5849352"/>
              <a:gd name="connsiteY67-15070" fmla="*/ 1608667 h 5327619"/>
              <a:gd name="connsiteX68-15071" fmla="*/ 3828010 w 5849352"/>
              <a:gd name="connsiteY68-15072" fmla="*/ 1659467 h 5327619"/>
              <a:gd name="connsiteX69-15073" fmla="*/ 3861877 w 5849352"/>
              <a:gd name="connsiteY69-15074" fmla="*/ 1701800 h 5327619"/>
              <a:gd name="connsiteX70-15075" fmla="*/ 3878810 w 5849352"/>
              <a:gd name="connsiteY70-15076" fmla="*/ 1752600 h 5327619"/>
              <a:gd name="connsiteX71-15077" fmla="*/ 3887277 w 5849352"/>
              <a:gd name="connsiteY71-15078" fmla="*/ 1786467 h 5327619"/>
              <a:gd name="connsiteX72-15079" fmla="*/ 3904210 w 5849352"/>
              <a:gd name="connsiteY72-15080" fmla="*/ 1811867 h 5327619"/>
              <a:gd name="connsiteX73-15081" fmla="*/ 3912677 w 5849352"/>
              <a:gd name="connsiteY73-15082" fmla="*/ 1837267 h 5327619"/>
              <a:gd name="connsiteX74-15083" fmla="*/ 3946543 w 5849352"/>
              <a:gd name="connsiteY74-15084" fmla="*/ 1888067 h 5327619"/>
              <a:gd name="connsiteX75-15085" fmla="*/ 3963477 w 5849352"/>
              <a:gd name="connsiteY75-15086" fmla="*/ 1913467 h 5327619"/>
              <a:gd name="connsiteX76-15087" fmla="*/ 3988877 w 5849352"/>
              <a:gd name="connsiteY76-15088" fmla="*/ 1930400 h 5327619"/>
              <a:gd name="connsiteX77-15089" fmla="*/ 4014277 w 5849352"/>
              <a:gd name="connsiteY77-15090" fmla="*/ 1955800 h 5327619"/>
              <a:gd name="connsiteX78-15091" fmla="*/ 4065077 w 5849352"/>
              <a:gd name="connsiteY78-15092" fmla="*/ 1981200 h 5327619"/>
              <a:gd name="connsiteX79-15093" fmla="*/ 4090477 w 5849352"/>
              <a:gd name="connsiteY79-15094" fmla="*/ 1964267 h 5327619"/>
              <a:gd name="connsiteX80-15095" fmla="*/ 4115877 w 5849352"/>
              <a:gd name="connsiteY80-15096" fmla="*/ 1972733 h 5327619"/>
              <a:gd name="connsiteX81-15097" fmla="*/ 4166677 w 5849352"/>
              <a:gd name="connsiteY81-15098" fmla="*/ 2015067 h 5327619"/>
              <a:gd name="connsiteX82-15099" fmla="*/ 4175143 w 5849352"/>
              <a:gd name="connsiteY82-15100" fmla="*/ 2048933 h 5327619"/>
              <a:gd name="connsiteX83-15101" fmla="*/ 4217477 w 5849352"/>
              <a:gd name="connsiteY83-15102" fmla="*/ 2091267 h 5327619"/>
              <a:gd name="connsiteX84-15103" fmla="*/ 4242877 w 5849352"/>
              <a:gd name="connsiteY84-15104" fmla="*/ 2116667 h 5327619"/>
              <a:gd name="connsiteX85-15105" fmla="*/ 4344477 w 5849352"/>
              <a:gd name="connsiteY85-15106" fmla="*/ 2133600 h 5327619"/>
              <a:gd name="connsiteX86-15107" fmla="*/ 4369877 w 5849352"/>
              <a:gd name="connsiteY86-15108" fmla="*/ 2159000 h 5327619"/>
              <a:gd name="connsiteX87-15109" fmla="*/ 4395277 w 5849352"/>
              <a:gd name="connsiteY87-15110" fmla="*/ 2167467 h 5327619"/>
              <a:gd name="connsiteX88-15111" fmla="*/ 4522277 w 5849352"/>
              <a:gd name="connsiteY88-15112" fmla="*/ 2184400 h 5327619"/>
              <a:gd name="connsiteX89-15113" fmla="*/ 4547677 w 5849352"/>
              <a:gd name="connsiteY89-15114" fmla="*/ 2209800 h 5327619"/>
              <a:gd name="connsiteX90-15115" fmla="*/ 4615410 w 5849352"/>
              <a:gd name="connsiteY90-15116" fmla="*/ 2226733 h 5327619"/>
              <a:gd name="connsiteX91-15117" fmla="*/ 4683143 w 5849352"/>
              <a:gd name="connsiteY91-15118" fmla="*/ 2218267 h 5327619"/>
              <a:gd name="connsiteX92-15119" fmla="*/ 4784743 w 5849352"/>
              <a:gd name="connsiteY92-15120" fmla="*/ 2209800 h 5327619"/>
              <a:gd name="connsiteX93-15121" fmla="*/ 4818610 w 5849352"/>
              <a:gd name="connsiteY93-15122" fmla="*/ 2192867 h 5327619"/>
              <a:gd name="connsiteX94-15123" fmla="*/ 4844010 w 5849352"/>
              <a:gd name="connsiteY94-15124" fmla="*/ 2201333 h 5327619"/>
              <a:gd name="connsiteX95-15125" fmla="*/ 4894810 w 5849352"/>
              <a:gd name="connsiteY95-15126" fmla="*/ 2260600 h 5327619"/>
              <a:gd name="connsiteX96-15127" fmla="*/ 4877877 w 5849352"/>
              <a:gd name="connsiteY96-15128" fmla="*/ 2286000 h 5327619"/>
              <a:gd name="connsiteX97-15129" fmla="*/ 4852477 w 5849352"/>
              <a:gd name="connsiteY97-15130" fmla="*/ 2294467 h 5327619"/>
              <a:gd name="connsiteX98-15131" fmla="*/ 4835543 w 5849352"/>
              <a:gd name="connsiteY98-15132" fmla="*/ 2311400 h 5327619"/>
              <a:gd name="connsiteX99-15133" fmla="*/ 4793210 w 5849352"/>
              <a:gd name="connsiteY99-15134" fmla="*/ 2387600 h 5327619"/>
              <a:gd name="connsiteX100-15135" fmla="*/ 4767810 w 5849352"/>
              <a:gd name="connsiteY100-15136" fmla="*/ 2404533 h 5327619"/>
              <a:gd name="connsiteX101-15137" fmla="*/ 4784743 w 5849352"/>
              <a:gd name="connsiteY101-15138" fmla="*/ 2429933 h 5327619"/>
              <a:gd name="connsiteX102-15139" fmla="*/ 4810143 w 5849352"/>
              <a:gd name="connsiteY102-15140" fmla="*/ 2438400 h 5327619"/>
              <a:gd name="connsiteX103-15141" fmla="*/ 4835543 w 5849352"/>
              <a:gd name="connsiteY103-15142" fmla="*/ 2455333 h 5327619"/>
              <a:gd name="connsiteX104-15143" fmla="*/ 4852477 w 5849352"/>
              <a:gd name="connsiteY104-15144" fmla="*/ 2472267 h 5327619"/>
              <a:gd name="connsiteX105-15145" fmla="*/ 4903277 w 5849352"/>
              <a:gd name="connsiteY105-15146" fmla="*/ 2489200 h 5327619"/>
              <a:gd name="connsiteX106-15147" fmla="*/ 4928677 w 5849352"/>
              <a:gd name="connsiteY106-15148" fmla="*/ 2497667 h 5327619"/>
              <a:gd name="connsiteX107-15149" fmla="*/ 4979477 w 5849352"/>
              <a:gd name="connsiteY107-15150" fmla="*/ 2523067 h 5327619"/>
              <a:gd name="connsiteX108-15151" fmla="*/ 5030277 w 5849352"/>
              <a:gd name="connsiteY108-15152" fmla="*/ 2548467 h 5327619"/>
              <a:gd name="connsiteX109-15153" fmla="*/ 5055677 w 5849352"/>
              <a:gd name="connsiteY109-15154" fmla="*/ 2573867 h 5327619"/>
              <a:gd name="connsiteX110-15155" fmla="*/ 5182677 w 5849352"/>
              <a:gd name="connsiteY110-15156" fmla="*/ 2599267 h 5327619"/>
              <a:gd name="connsiteX111-15157" fmla="*/ 5241943 w 5849352"/>
              <a:gd name="connsiteY111-15158" fmla="*/ 2616200 h 5327619"/>
              <a:gd name="connsiteX112-15159" fmla="*/ 5267343 w 5849352"/>
              <a:gd name="connsiteY112-15160" fmla="*/ 2624667 h 5327619"/>
              <a:gd name="connsiteX113-15161" fmla="*/ 5284277 w 5849352"/>
              <a:gd name="connsiteY113-15162" fmla="*/ 2641600 h 5327619"/>
              <a:gd name="connsiteX114-15163" fmla="*/ 5360477 w 5849352"/>
              <a:gd name="connsiteY114-15164" fmla="*/ 2683933 h 5327619"/>
              <a:gd name="connsiteX115-15165" fmla="*/ 5428210 w 5849352"/>
              <a:gd name="connsiteY115-15166" fmla="*/ 2692400 h 5327619"/>
              <a:gd name="connsiteX116-15167" fmla="*/ 5453610 w 5849352"/>
              <a:gd name="connsiteY116-15168" fmla="*/ 2717800 h 5327619"/>
              <a:gd name="connsiteX117-15169" fmla="*/ 5470543 w 5849352"/>
              <a:gd name="connsiteY117-15170" fmla="*/ 2743200 h 5327619"/>
              <a:gd name="connsiteX118-15171" fmla="*/ 5495943 w 5849352"/>
              <a:gd name="connsiteY118-15172" fmla="*/ 2760133 h 5327619"/>
              <a:gd name="connsiteX119-15173" fmla="*/ 5538277 w 5849352"/>
              <a:gd name="connsiteY119-15174" fmla="*/ 2802467 h 5327619"/>
              <a:gd name="connsiteX120-15175" fmla="*/ 5572143 w 5849352"/>
              <a:gd name="connsiteY120-15176" fmla="*/ 2810933 h 5327619"/>
              <a:gd name="connsiteX121-15177" fmla="*/ 5597543 w 5849352"/>
              <a:gd name="connsiteY121-15178" fmla="*/ 2827867 h 5327619"/>
              <a:gd name="connsiteX122-15179" fmla="*/ 5699143 w 5849352"/>
              <a:gd name="connsiteY122-15180" fmla="*/ 2844800 h 5327619"/>
              <a:gd name="connsiteX123-15181" fmla="*/ 5775343 w 5849352"/>
              <a:gd name="connsiteY123-15182" fmla="*/ 2904067 h 5327619"/>
              <a:gd name="connsiteX124-15183" fmla="*/ 5834610 w 5849352"/>
              <a:gd name="connsiteY124-15184" fmla="*/ 2921000 h 5327619"/>
              <a:gd name="connsiteX125-15185" fmla="*/ 5834610 w 5849352"/>
              <a:gd name="connsiteY125-15186" fmla="*/ 3115733 h 5327619"/>
              <a:gd name="connsiteX126-15187" fmla="*/ 5800743 w 5849352"/>
              <a:gd name="connsiteY126-15188" fmla="*/ 3200400 h 5327619"/>
              <a:gd name="connsiteX127-15189" fmla="*/ 5809210 w 5849352"/>
              <a:gd name="connsiteY127-15190" fmla="*/ 3285067 h 5327619"/>
              <a:gd name="connsiteX128-15191" fmla="*/ 5783810 w 5849352"/>
              <a:gd name="connsiteY128-15192" fmla="*/ 3276600 h 5327619"/>
              <a:gd name="connsiteX129-15193" fmla="*/ 5775343 w 5849352"/>
              <a:gd name="connsiteY129-15194" fmla="*/ 3251200 h 5327619"/>
              <a:gd name="connsiteX130-15195" fmla="*/ 5758410 w 5849352"/>
              <a:gd name="connsiteY130-15196" fmla="*/ 3225800 h 5327619"/>
              <a:gd name="connsiteX131-15197" fmla="*/ 5733010 w 5849352"/>
              <a:gd name="connsiteY131-15198" fmla="*/ 3175000 h 5327619"/>
              <a:gd name="connsiteX132-15199" fmla="*/ 5682210 w 5849352"/>
              <a:gd name="connsiteY132-15200" fmla="*/ 3149600 h 5327619"/>
              <a:gd name="connsiteX133-15201" fmla="*/ 5656810 w 5849352"/>
              <a:gd name="connsiteY133-15202" fmla="*/ 3132667 h 5327619"/>
              <a:gd name="connsiteX134-15203" fmla="*/ 5606010 w 5849352"/>
              <a:gd name="connsiteY134-15204" fmla="*/ 3115733 h 5327619"/>
              <a:gd name="connsiteX135-15205" fmla="*/ 5445143 w 5849352"/>
              <a:gd name="connsiteY135-15206" fmla="*/ 3098800 h 5327619"/>
              <a:gd name="connsiteX136-15207" fmla="*/ 5419743 w 5849352"/>
              <a:gd name="connsiteY136-15208" fmla="*/ 3073400 h 5327619"/>
              <a:gd name="connsiteX137-15209" fmla="*/ 5394343 w 5849352"/>
              <a:gd name="connsiteY137-15210" fmla="*/ 3056467 h 5327619"/>
              <a:gd name="connsiteX138-15211" fmla="*/ 5377410 w 5849352"/>
              <a:gd name="connsiteY138-15212" fmla="*/ 3031067 h 5327619"/>
              <a:gd name="connsiteX139-15213" fmla="*/ 5360477 w 5849352"/>
              <a:gd name="connsiteY139-15214" fmla="*/ 3014133 h 5327619"/>
              <a:gd name="connsiteX140-15215" fmla="*/ 5233477 w 5849352"/>
              <a:gd name="connsiteY140-15216" fmla="*/ 3022600 h 5327619"/>
              <a:gd name="connsiteX141-15217" fmla="*/ 5216543 w 5849352"/>
              <a:gd name="connsiteY141-15218" fmla="*/ 3039533 h 5327619"/>
              <a:gd name="connsiteX142-15219" fmla="*/ 5182677 w 5849352"/>
              <a:gd name="connsiteY142-15220" fmla="*/ 3107267 h 5327619"/>
              <a:gd name="connsiteX143-15221" fmla="*/ 5157277 w 5849352"/>
              <a:gd name="connsiteY143-15222" fmla="*/ 3158067 h 5327619"/>
              <a:gd name="connsiteX144-15223" fmla="*/ 5140343 w 5849352"/>
              <a:gd name="connsiteY144-15224" fmla="*/ 3225800 h 5327619"/>
              <a:gd name="connsiteX145-15225" fmla="*/ 5123410 w 5849352"/>
              <a:gd name="connsiteY145-15226" fmla="*/ 3251200 h 5327619"/>
              <a:gd name="connsiteX146-15227" fmla="*/ 5114943 w 5849352"/>
              <a:gd name="connsiteY146-15228" fmla="*/ 3285067 h 5327619"/>
              <a:gd name="connsiteX147-15229" fmla="*/ 5131877 w 5849352"/>
              <a:gd name="connsiteY147-15230" fmla="*/ 3352800 h 5327619"/>
              <a:gd name="connsiteX148-15231" fmla="*/ 5123410 w 5849352"/>
              <a:gd name="connsiteY148-15232" fmla="*/ 3395133 h 5327619"/>
              <a:gd name="connsiteX149-15233" fmla="*/ 5089543 w 5849352"/>
              <a:gd name="connsiteY149-15234" fmla="*/ 3437467 h 5327619"/>
              <a:gd name="connsiteX150-15235" fmla="*/ 5098010 w 5849352"/>
              <a:gd name="connsiteY150-15236" fmla="*/ 3496733 h 5327619"/>
              <a:gd name="connsiteX151-15237" fmla="*/ 5157277 w 5849352"/>
              <a:gd name="connsiteY151-15238" fmla="*/ 3539067 h 5327619"/>
              <a:gd name="connsiteX152-15239" fmla="*/ 5199610 w 5849352"/>
              <a:gd name="connsiteY152-15240" fmla="*/ 3547533 h 5327619"/>
              <a:gd name="connsiteX153-15241" fmla="*/ 5241943 w 5849352"/>
              <a:gd name="connsiteY153-15242" fmla="*/ 3581400 h 5327619"/>
              <a:gd name="connsiteX154-15243" fmla="*/ 5267343 w 5849352"/>
              <a:gd name="connsiteY154-15244" fmla="*/ 3572933 h 5327619"/>
              <a:gd name="connsiteX155-15245" fmla="*/ 5318143 w 5849352"/>
              <a:gd name="connsiteY155-15246" fmla="*/ 3564467 h 5327619"/>
              <a:gd name="connsiteX156-15247" fmla="*/ 5368943 w 5849352"/>
              <a:gd name="connsiteY156-15248" fmla="*/ 3598333 h 5327619"/>
              <a:gd name="connsiteX157-15249" fmla="*/ 5411277 w 5849352"/>
              <a:gd name="connsiteY157-15250" fmla="*/ 3666067 h 5327619"/>
              <a:gd name="connsiteX158-15251" fmla="*/ 5428210 w 5849352"/>
              <a:gd name="connsiteY158-15252" fmla="*/ 3835400 h 5327619"/>
              <a:gd name="connsiteX159-15253" fmla="*/ 5436677 w 5849352"/>
              <a:gd name="connsiteY159-15254" fmla="*/ 3860800 h 5327619"/>
              <a:gd name="connsiteX160-15255" fmla="*/ 5301210 w 5849352"/>
              <a:gd name="connsiteY160-15256" fmla="*/ 3920067 h 5327619"/>
              <a:gd name="connsiteX161-15257" fmla="*/ 5275810 w 5849352"/>
              <a:gd name="connsiteY161-15258" fmla="*/ 3937000 h 5327619"/>
              <a:gd name="connsiteX162-15259" fmla="*/ 5216543 w 5849352"/>
              <a:gd name="connsiteY162-15260" fmla="*/ 3970867 h 5327619"/>
              <a:gd name="connsiteX163-15261" fmla="*/ 5199610 w 5849352"/>
              <a:gd name="connsiteY163-15262" fmla="*/ 3996267 h 5327619"/>
              <a:gd name="connsiteX164-15263" fmla="*/ 5174210 w 5849352"/>
              <a:gd name="connsiteY164-15264" fmla="*/ 4021667 h 5327619"/>
              <a:gd name="connsiteX165-15265" fmla="*/ 5165743 w 5849352"/>
              <a:gd name="connsiteY165-15266" fmla="*/ 4047067 h 5327619"/>
              <a:gd name="connsiteX166-15267" fmla="*/ 5157277 w 5849352"/>
              <a:gd name="connsiteY166-15268" fmla="*/ 4241800 h 5327619"/>
              <a:gd name="connsiteX167-15269" fmla="*/ 5106477 w 5849352"/>
              <a:gd name="connsiteY167-15270" fmla="*/ 4275667 h 5327619"/>
              <a:gd name="connsiteX168-15271" fmla="*/ 5089543 w 5849352"/>
              <a:gd name="connsiteY168-15272" fmla="*/ 4292600 h 5327619"/>
              <a:gd name="connsiteX169-15273" fmla="*/ 5123410 w 5849352"/>
              <a:gd name="connsiteY169-15274" fmla="*/ 4301067 h 5327619"/>
              <a:gd name="connsiteX170-15275" fmla="*/ 5089543 w 5849352"/>
              <a:gd name="connsiteY170-15276" fmla="*/ 4351867 h 5327619"/>
              <a:gd name="connsiteX171-15277" fmla="*/ 5038743 w 5849352"/>
              <a:gd name="connsiteY171-15278" fmla="*/ 4385733 h 5327619"/>
              <a:gd name="connsiteX172-15279" fmla="*/ 5021810 w 5849352"/>
              <a:gd name="connsiteY172-15280" fmla="*/ 4411133 h 5327619"/>
              <a:gd name="connsiteX173-15281" fmla="*/ 5004877 w 5849352"/>
              <a:gd name="connsiteY173-15282" fmla="*/ 4428067 h 5327619"/>
              <a:gd name="connsiteX174-15283" fmla="*/ 4987943 w 5849352"/>
              <a:gd name="connsiteY174-15284" fmla="*/ 4478867 h 5327619"/>
              <a:gd name="connsiteX175-15285" fmla="*/ 4971010 w 5849352"/>
              <a:gd name="connsiteY175-15286" fmla="*/ 4504267 h 5327619"/>
              <a:gd name="connsiteX176-15287" fmla="*/ 4962543 w 5849352"/>
              <a:gd name="connsiteY176-15288" fmla="*/ 4529667 h 5327619"/>
              <a:gd name="connsiteX177-15289" fmla="*/ 4928677 w 5849352"/>
              <a:gd name="connsiteY177-15290" fmla="*/ 4538133 h 5327619"/>
              <a:gd name="connsiteX178-15291" fmla="*/ 4860943 w 5849352"/>
              <a:gd name="connsiteY178-15292" fmla="*/ 4563533 h 5327619"/>
              <a:gd name="connsiteX179-15293" fmla="*/ 4784743 w 5849352"/>
              <a:gd name="connsiteY179-15294" fmla="*/ 4555067 h 5327619"/>
              <a:gd name="connsiteX180-15295" fmla="*/ 4767810 w 5849352"/>
              <a:gd name="connsiteY180-15296" fmla="*/ 4538133 h 5327619"/>
              <a:gd name="connsiteX181-15297" fmla="*/ 4750877 w 5849352"/>
              <a:gd name="connsiteY181-15298" fmla="*/ 4487333 h 5327619"/>
              <a:gd name="connsiteX182-15299" fmla="*/ 4733943 w 5849352"/>
              <a:gd name="connsiteY182-15300" fmla="*/ 4419600 h 5327619"/>
              <a:gd name="connsiteX183-15301" fmla="*/ 4683143 w 5849352"/>
              <a:gd name="connsiteY183-15302" fmla="*/ 4453467 h 5327619"/>
              <a:gd name="connsiteX184-15303" fmla="*/ 4632343 w 5849352"/>
              <a:gd name="connsiteY184-15304" fmla="*/ 4504267 h 5327619"/>
              <a:gd name="connsiteX185-15305" fmla="*/ 4615410 w 5849352"/>
              <a:gd name="connsiteY185-15306" fmla="*/ 4555067 h 5327619"/>
              <a:gd name="connsiteX186-15307" fmla="*/ 4581543 w 5849352"/>
              <a:gd name="connsiteY186-15308" fmla="*/ 4605867 h 5327619"/>
              <a:gd name="connsiteX187-15309" fmla="*/ 4564610 w 5849352"/>
              <a:gd name="connsiteY187-15310" fmla="*/ 4631267 h 5327619"/>
              <a:gd name="connsiteX188-15311" fmla="*/ 4547677 w 5849352"/>
              <a:gd name="connsiteY188-15312" fmla="*/ 4682067 h 5327619"/>
              <a:gd name="connsiteX189-15313" fmla="*/ 4505343 w 5849352"/>
              <a:gd name="connsiteY189-15314" fmla="*/ 4758267 h 5327619"/>
              <a:gd name="connsiteX190-15315" fmla="*/ 4513810 w 5849352"/>
              <a:gd name="connsiteY190-15316" fmla="*/ 4817533 h 5327619"/>
              <a:gd name="connsiteX191-15317" fmla="*/ 4522277 w 5849352"/>
              <a:gd name="connsiteY191-15318" fmla="*/ 4893733 h 5327619"/>
              <a:gd name="connsiteX192-15319" fmla="*/ 4556143 w 5849352"/>
              <a:gd name="connsiteY192-15320" fmla="*/ 4961467 h 5327619"/>
              <a:gd name="connsiteX193-15321" fmla="*/ 4598477 w 5849352"/>
              <a:gd name="connsiteY193-15322" fmla="*/ 4969933 h 5327619"/>
              <a:gd name="connsiteX194-15323" fmla="*/ 4573077 w 5849352"/>
              <a:gd name="connsiteY194-15324" fmla="*/ 5020733 h 5327619"/>
              <a:gd name="connsiteX195-15325" fmla="*/ 4581543 w 5849352"/>
              <a:gd name="connsiteY195-15326" fmla="*/ 5046133 h 5327619"/>
              <a:gd name="connsiteX196-15327" fmla="*/ 4623877 w 5849352"/>
              <a:gd name="connsiteY196-15328" fmla="*/ 5088467 h 5327619"/>
              <a:gd name="connsiteX197-15329" fmla="*/ 4564610 w 5849352"/>
              <a:gd name="connsiteY197-15330" fmla="*/ 5130800 h 5327619"/>
              <a:gd name="connsiteX198-15331" fmla="*/ 4539210 w 5849352"/>
              <a:gd name="connsiteY198-15332" fmla="*/ 5139267 h 5327619"/>
              <a:gd name="connsiteX199-15333" fmla="*/ 4547677 w 5849352"/>
              <a:gd name="connsiteY199-15334" fmla="*/ 5291667 h 5327619"/>
              <a:gd name="connsiteX200-15335" fmla="*/ 4539210 w 5849352"/>
              <a:gd name="connsiteY200-15336" fmla="*/ 5325533 h 5327619"/>
              <a:gd name="connsiteX201-15337" fmla="*/ 4479943 w 5849352"/>
              <a:gd name="connsiteY201-15338" fmla="*/ 5317067 h 5327619"/>
              <a:gd name="connsiteX202-15339" fmla="*/ 4420677 w 5849352"/>
              <a:gd name="connsiteY202-15340" fmla="*/ 5300133 h 5327619"/>
              <a:gd name="connsiteX203-15341" fmla="*/ 4352943 w 5849352"/>
              <a:gd name="connsiteY203-15342" fmla="*/ 5291667 h 5327619"/>
              <a:gd name="connsiteX204-15343" fmla="*/ 4268277 w 5849352"/>
              <a:gd name="connsiteY204-15344" fmla="*/ 5266267 h 5327619"/>
              <a:gd name="connsiteX205-15345" fmla="*/ 4234410 w 5849352"/>
              <a:gd name="connsiteY205-15346" fmla="*/ 5257800 h 5327619"/>
              <a:gd name="connsiteX206-15347" fmla="*/ 4217477 w 5849352"/>
              <a:gd name="connsiteY206-15348" fmla="*/ 5232400 h 5327619"/>
              <a:gd name="connsiteX207-15349" fmla="*/ 4175143 w 5849352"/>
              <a:gd name="connsiteY207-15350" fmla="*/ 5198533 h 5327619"/>
              <a:gd name="connsiteX208-15351" fmla="*/ 4158210 w 5849352"/>
              <a:gd name="connsiteY208-15352" fmla="*/ 5173133 h 5327619"/>
              <a:gd name="connsiteX209-15353" fmla="*/ 4082010 w 5849352"/>
              <a:gd name="connsiteY209-15354" fmla="*/ 5105400 h 5327619"/>
              <a:gd name="connsiteX210-15355" fmla="*/ 4031210 w 5849352"/>
              <a:gd name="connsiteY210-15356" fmla="*/ 5088467 h 5327619"/>
              <a:gd name="connsiteX211-15357" fmla="*/ 3980410 w 5849352"/>
              <a:gd name="connsiteY211-15358" fmla="*/ 5071533 h 5327619"/>
              <a:gd name="connsiteX212-15359" fmla="*/ 3955010 w 5849352"/>
              <a:gd name="connsiteY212-15360" fmla="*/ 5063067 h 5327619"/>
              <a:gd name="connsiteX213-15361" fmla="*/ 3921143 w 5849352"/>
              <a:gd name="connsiteY213-15362" fmla="*/ 5054600 h 5327619"/>
              <a:gd name="connsiteX214-15363" fmla="*/ 3861877 w 5849352"/>
              <a:gd name="connsiteY214-15364" fmla="*/ 5037667 h 5327619"/>
              <a:gd name="connsiteX215-15365" fmla="*/ 3785677 w 5849352"/>
              <a:gd name="connsiteY215-15366" fmla="*/ 4978400 h 5327619"/>
              <a:gd name="connsiteX216-15367" fmla="*/ 3751810 w 5849352"/>
              <a:gd name="connsiteY216-15368" fmla="*/ 4969933 h 5327619"/>
              <a:gd name="connsiteX217-15369" fmla="*/ 3701010 w 5849352"/>
              <a:gd name="connsiteY217-15370" fmla="*/ 4953000 h 5327619"/>
              <a:gd name="connsiteX218-15371" fmla="*/ 3667143 w 5849352"/>
              <a:gd name="connsiteY218-15372" fmla="*/ 4927600 h 5327619"/>
              <a:gd name="connsiteX219-15373" fmla="*/ 3633277 w 5849352"/>
              <a:gd name="connsiteY219-15374" fmla="*/ 4919133 h 5327619"/>
              <a:gd name="connsiteX220-15375" fmla="*/ 3565543 w 5849352"/>
              <a:gd name="connsiteY220-15376" fmla="*/ 4868333 h 5327619"/>
              <a:gd name="connsiteX221-15377" fmla="*/ 3506277 w 5849352"/>
              <a:gd name="connsiteY221-15378" fmla="*/ 4859867 h 5327619"/>
              <a:gd name="connsiteX222-15379" fmla="*/ 3480877 w 5849352"/>
              <a:gd name="connsiteY222-15380" fmla="*/ 4851400 h 5327619"/>
              <a:gd name="connsiteX223-15381" fmla="*/ 3463943 w 5849352"/>
              <a:gd name="connsiteY223-15382" fmla="*/ 4834467 h 5327619"/>
              <a:gd name="connsiteX224-15383" fmla="*/ 3404677 w 5849352"/>
              <a:gd name="connsiteY224-15384" fmla="*/ 4800600 h 5327619"/>
              <a:gd name="connsiteX225-15385" fmla="*/ 3362343 w 5849352"/>
              <a:gd name="connsiteY225-15386" fmla="*/ 4792133 h 5327619"/>
              <a:gd name="connsiteX226-15387" fmla="*/ 3303077 w 5849352"/>
              <a:gd name="connsiteY226-15388" fmla="*/ 4766733 h 5327619"/>
              <a:gd name="connsiteX227-15389" fmla="*/ 3286143 w 5849352"/>
              <a:gd name="connsiteY227-15390" fmla="*/ 4741333 h 5327619"/>
              <a:gd name="connsiteX228-15391" fmla="*/ 3235343 w 5849352"/>
              <a:gd name="connsiteY228-15392" fmla="*/ 4715933 h 5327619"/>
              <a:gd name="connsiteX229-15393" fmla="*/ 3218410 w 5849352"/>
              <a:gd name="connsiteY229-15394" fmla="*/ 4622800 h 5327619"/>
              <a:gd name="connsiteX230-15395" fmla="*/ 3226877 w 5849352"/>
              <a:gd name="connsiteY230-15396" fmla="*/ 4580467 h 5327619"/>
              <a:gd name="connsiteX231-15397" fmla="*/ 3277677 w 5849352"/>
              <a:gd name="connsiteY231-15398" fmla="*/ 4546600 h 5327619"/>
              <a:gd name="connsiteX232-15399" fmla="*/ 3320010 w 5849352"/>
              <a:gd name="connsiteY232-15400" fmla="*/ 4495800 h 5327619"/>
              <a:gd name="connsiteX233-15401" fmla="*/ 3345410 w 5849352"/>
              <a:gd name="connsiteY233-15402" fmla="*/ 4487333 h 5327619"/>
              <a:gd name="connsiteX234-15403" fmla="*/ 3387743 w 5849352"/>
              <a:gd name="connsiteY234-15404" fmla="*/ 4495800 h 5327619"/>
              <a:gd name="connsiteX235-15405" fmla="*/ 3396210 w 5849352"/>
              <a:gd name="connsiteY235-15406" fmla="*/ 4521200 h 5327619"/>
              <a:gd name="connsiteX236-15407" fmla="*/ 3430077 w 5849352"/>
              <a:gd name="connsiteY236-15408" fmla="*/ 4538133 h 5327619"/>
              <a:gd name="connsiteX237-15409" fmla="*/ 3506277 w 5849352"/>
              <a:gd name="connsiteY237-15410" fmla="*/ 4495800 h 5327619"/>
              <a:gd name="connsiteX238-15411" fmla="*/ 3531677 w 5849352"/>
              <a:gd name="connsiteY238-15412" fmla="*/ 4470400 h 5327619"/>
              <a:gd name="connsiteX239-15413" fmla="*/ 3540143 w 5849352"/>
              <a:gd name="connsiteY239-15414" fmla="*/ 4445000 h 5327619"/>
              <a:gd name="connsiteX240-15415" fmla="*/ 3590943 w 5849352"/>
              <a:gd name="connsiteY240-15416" fmla="*/ 4445000 h 5327619"/>
              <a:gd name="connsiteX241-15417" fmla="*/ 3633277 w 5849352"/>
              <a:gd name="connsiteY241-15418" fmla="*/ 4478867 h 5327619"/>
              <a:gd name="connsiteX242-15419" fmla="*/ 3658677 w 5849352"/>
              <a:gd name="connsiteY242-15420" fmla="*/ 4487333 h 5327619"/>
              <a:gd name="connsiteX243-15421" fmla="*/ 3692543 w 5849352"/>
              <a:gd name="connsiteY243-15422" fmla="*/ 4504267 h 5327619"/>
              <a:gd name="connsiteX244-15423" fmla="*/ 3717943 w 5849352"/>
              <a:gd name="connsiteY244-15424" fmla="*/ 4521200 h 5327619"/>
              <a:gd name="connsiteX245-15425" fmla="*/ 3751810 w 5849352"/>
              <a:gd name="connsiteY245-15426" fmla="*/ 4529667 h 5327619"/>
              <a:gd name="connsiteX246-15427" fmla="*/ 3777210 w 5849352"/>
              <a:gd name="connsiteY246-15428" fmla="*/ 4546600 h 5327619"/>
              <a:gd name="connsiteX247-15429" fmla="*/ 3878810 w 5849352"/>
              <a:gd name="connsiteY247-15430" fmla="*/ 4572000 h 5327619"/>
              <a:gd name="connsiteX248-15431" fmla="*/ 3946543 w 5849352"/>
              <a:gd name="connsiteY248-15432" fmla="*/ 4563533 h 5327619"/>
              <a:gd name="connsiteX249-15433" fmla="*/ 3980410 w 5849352"/>
              <a:gd name="connsiteY249-15434" fmla="*/ 4529667 h 5327619"/>
              <a:gd name="connsiteX250-15435" fmla="*/ 4234410 w 5849352"/>
              <a:gd name="connsiteY250-15436" fmla="*/ 4521200 h 5327619"/>
              <a:gd name="connsiteX251-15437" fmla="*/ 4259810 w 5849352"/>
              <a:gd name="connsiteY251-15438" fmla="*/ 4504267 h 5327619"/>
              <a:gd name="connsiteX252-15439" fmla="*/ 4293677 w 5849352"/>
              <a:gd name="connsiteY252-15440" fmla="*/ 4470400 h 5327619"/>
              <a:gd name="connsiteX253-15441" fmla="*/ 4488410 w 5849352"/>
              <a:gd name="connsiteY253-15442" fmla="*/ 4436533 h 5327619"/>
              <a:gd name="connsiteX254-15443" fmla="*/ 4530743 w 5849352"/>
              <a:gd name="connsiteY254-15444" fmla="*/ 4428067 h 5327619"/>
              <a:gd name="connsiteX255-15445" fmla="*/ 4547677 w 5849352"/>
              <a:gd name="connsiteY255-15446" fmla="*/ 4402667 h 5327619"/>
              <a:gd name="connsiteX256-15447" fmla="*/ 4573077 w 5849352"/>
              <a:gd name="connsiteY256-15448" fmla="*/ 4394200 h 5327619"/>
              <a:gd name="connsiteX257-15449" fmla="*/ 4649277 w 5849352"/>
              <a:gd name="connsiteY257-15450" fmla="*/ 4385733 h 5327619"/>
              <a:gd name="connsiteX258-15451" fmla="*/ 4759343 w 5849352"/>
              <a:gd name="connsiteY258-15452" fmla="*/ 4377267 h 5327619"/>
              <a:gd name="connsiteX259-15453" fmla="*/ 4793210 w 5849352"/>
              <a:gd name="connsiteY259-15454" fmla="*/ 4368800 h 5327619"/>
              <a:gd name="connsiteX260-15455" fmla="*/ 4844010 w 5849352"/>
              <a:gd name="connsiteY260-15456" fmla="*/ 4309533 h 5327619"/>
              <a:gd name="connsiteX261-15457" fmla="*/ 4852477 w 5849352"/>
              <a:gd name="connsiteY261-15458" fmla="*/ 4284133 h 5327619"/>
              <a:gd name="connsiteX262-15459" fmla="*/ 4835543 w 5849352"/>
              <a:gd name="connsiteY262-15460" fmla="*/ 4207933 h 5327619"/>
              <a:gd name="connsiteX263-15461" fmla="*/ 4810143 w 5849352"/>
              <a:gd name="connsiteY263-15462" fmla="*/ 4157133 h 5327619"/>
              <a:gd name="connsiteX264-15463" fmla="*/ 4818610 w 5849352"/>
              <a:gd name="connsiteY264-15464" fmla="*/ 4114800 h 5327619"/>
              <a:gd name="connsiteX265-15465" fmla="*/ 4844010 w 5849352"/>
              <a:gd name="connsiteY265-15466" fmla="*/ 4097867 h 5327619"/>
              <a:gd name="connsiteX266-15467" fmla="*/ 4928677 w 5849352"/>
              <a:gd name="connsiteY266-15468" fmla="*/ 4080933 h 5327619"/>
              <a:gd name="connsiteX267-15469" fmla="*/ 4954077 w 5849352"/>
              <a:gd name="connsiteY267-15470" fmla="*/ 4064000 h 5327619"/>
              <a:gd name="connsiteX268-15471" fmla="*/ 5004877 w 5849352"/>
              <a:gd name="connsiteY268-15472" fmla="*/ 4047067 h 5327619"/>
              <a:gd name="connsiteX269-15473" fmla="*/ 4996410 w 5849352"/>
              <a:gd name="connsiteY269-15474" fmla="*/ 3979333 h 5327619"/>
              <a:gd name="connsiteX270-15475" fmla="*/ 4971010 w 5849352"/>
              <a:gd name="connsiteY270-15476" fmla="*/ 3970867 h 5327619"/>
              <a:gd name="connsiteX271-15477" fmla="*/ 4937143 w 5849352"/>
              <a:gd name="connsiteY271-15478" fmla="*/ 3928533 h 5327619"/>
              <a:gd name="connsiteX272-15479" fmla="*/ 4911743 w 5849352"/>
              <a:gd name="connsiteY272-15480" fmla="*/ 3852333 h 5327619"/>
              <a:gd name="connsiteX273-15481" fmla="*/ 4903277 w 5849352"/>
              <a:gd name="connsiteY273-15482" fmla="*/ 3826933 h 5327619"/>
              <a:gd name="connsiteX274-15483" fmla="*/ 4894810 w 5849352"/>
              <a:gd name="connsiteY274-15484" fmla="*/ 3801533 h 5327619"/>
              <a:gd name="connsiteX275-15485" fmla="*/ 4877877 w 5849352"/>
              <a:gd name="connsiteY275-15486" fmla="*/ 3725333 h 5327619"/>
              <a:gd name="connsiteX276-15487" fmla="*/ 4835543 w 5849352"/>
              <a:gd name="connsiteY276-15488" fmla="*/ 3674533 h 5327619"/>
              <a:gd name="connsiteX277-15489" fmla="*/ 4810143 w 5849352"/>
              <a:gd name="connsiteY277-15490" fmla="*/ 3623733 h 5327619"/>
              <a:gd name="connsiteX278-15491" fmla="*/ 4793210 w 5849352"/>
              <a:gd name="connsiteY278-15492" fmla="*/ 3598333 h 5327619"/>
              <a:gd name="connsiteX279-15493" fmla="*/ 4776277 w 5849352"/>
              <a:gd name="connsiteY279-15494" fmla="*/ 3547533 h 5327619"/>
              <a:gd name="connsiteX280-15495" fmla="*/ 4767810 w 5849352"/>
              <a:gd name="connsiteY280-15496" fmla="*/ 3462867 h 5327619"/>
              <a:gd name="connsiteX281-15497" fmla="*/ 4750877 w 5849352"/>
              <a:gd name="connsiteY281-15498" fmla="*/ 3412067 h 5327619"/>
              <a:gd name="connsiteX282-15499" fmla="*/ 4733943 w 5849352"/>
              <a:gd name="connsiteY282-15500" fmla="*/ 3352800 h 5327619"/>
              <a:gd name="connsiteX283-15501" fmla="*/ 4708543 w 5849352"/>
              <a:gd name="connsiteY283-15502" fmla="*/ 3302000 h 5327619"/>
              <a:gd name="connsiteX284-15503" fmla="*/ 4666210 w 5849352"/>
              <a:gd name="connsiteY284-15504" fmla="*/ 3293533 h 5327619"/>
              <a:gd name="connsiteX285-15505" fmla="*/ 4573077 w 5849352"/>
              <a:gd name="connsiteY285-15506" fmla="*/ 3302000 h 5327619"/>
              <a:gd name="connsiteX286-15507" fmla="*/ 4556143 w 5849352"/>
              <a:gd name="connsiteY286-15508" fmla="*/ 3327400 h 5327619"/>
              <a:gd name="connsiteX287-15509" fmla="*/ 4530743 w 5849352"/>
              <a:gd name="connsiteY287-15510" fmla="*/ 3344333 h 5327619"/>
              <a:gd name="connsiteX288-15511" fmla="*/ 4496877 w 5849352"/>
              <a:gd name="connsiteY288-15512" fmla="*/ 3335867 h 5327619"/>
              <a:gd name="connsiteX289-15513" fmla="*/ 4488410 w 5849352"/>
              <a:gd name="connsiteY289-15514" fmla="*/ 3310467 h 5327619"/>
              <a:gd name="connsiteX290-15515" fmla="*/ 4471477 w 5849352"/>
              <a:gd name="connsiteY290-15516" fmla="*/ 3293533 h 5327619"/>
              <a:gd name="connsiteX291-15517" fmla="*/ 4463010 w 5849352"/>
              <a:gd name="connsiteY291-15518" fmla="*/ 3259667 h 5327619"/>
              <a:gd name="connsiteX292-15519" fmla="*/ 4446077 w 5849352"/>
              <a:gd name="connsiteY292-15520" fmla="*/ 3242733 h 5327619"/>
              <a:gd name="connsiteX293-15521" fmla="*/ 4369877 w 5849352"/>
              <a:gd name="connsiteY293-15522" fmla="*/ 3217333 h 5327619"/>
              <a:gd name="connsiteX294-15523" fmla="*/ 4344477 w 5849352"/>
              <a:gd name="connsiteY294-15524" fmla="*/ 3200400 h 5327619"/>
              <a:gd name="connsiteX295-15525" fmla="*/ 4336010 w 5849352"/>
              <a:gd name="connsiteY295-15526" fmla="*/ 3175000 h 5327619"/>
              <a:gd name="connsiteX296-15527" fmla="*/ 4327543 w 5849352"/>
              <a:gd name="connsiteY296-15528" fmla="*/ 3064933 h 5327619"/>
              <a:gd name="connsiteX297-15529" fmla="*/ 4285210 w 5849352"/>
              <a:gd name="connsiteY297-15530" fmla="*/ 3014133 h 5327619"/>
              <a:gd name="connsiteX298-15531" fmla="*/ 4234410 w 5849352"/>
              <a:gd name="connsiteY298-15532" fmla="*/ 2980267 h 5327619"/>
              <a:gd name="connsiteX299-15533" fmla="*/ 4082010 w 5849352"/>
              <a:gd name="connsiteY299-15534" fmla="*/ 2988733 h 5327619"/>
              <a:gd name="connsiteX300-15535" fmla="*/ 4031210 w 5849352"/>
              <a:gd name="connsiteY300-15536" fmla="*/ 3005667 h 5327619"/>
              <a:gd name="connsiteX301-15537" fmla="*/ 4048143 w 5849352"/>
              <a:gd name="connsiteY301-15538" fmla="*/ 2963333 h 5327619"/>
              <a:gd name="connsiteX302-15539" fmla="*/ 4039677 w 5849352"/>
              <a:gd name="connsiteY302-15540" fmla="*/ 2912533 h 5327619"/>
              <a:gd name="connsiteX303-15541" fmla="*/ 4014277 w 5849352"/>
              <a:gd name="connsiteY303-15542" fmla="*/ 2904067 h 5327619"/>
              <a:gd name="connsiteX304-15543" fmla="*/ 3895743 w 5849352"/>
              <a:gd name="connsiteY304-15544" fmla="*/ 2895600 h 5327619"/>
              <a:gd name="connsiteX305-15545" fmla="*/ 3878810 w 5849352"/>
              <a:gd name="connsiteY305-15546" fmla="*/ 2751667 h 5327619"/>
              <a:gd name="connsiteX306-15547" fmla="*/ 3861877 w 5849352"/>
              <a:gd name="connsiteY306-15548" fmla="*/ 2726267 h 5327619"/>
              <a:gd name="connsiteX307-15549" fmla="*/ 3828010 w 5849352"/>
              <a:gd name="connsiteY307-15550" fmla="*/ 2658533 h 5327619"/>
              <a:gd name="connsiteX308-15551" fmla="*/ 3794143 w 5849352"/>
              <a:gd name="connsiteY308-15552" fmla="*/ 2616200 h 5327619"/>
              <a:gd name="connsiteX309-15553" fmla="*/ 3641743 w 5849352"/>
              <a:gd name="connsiteY309-15554" fmla="*/ 2590800 h 5327619"/>
              <a:gd name="connsiteX310-15555" fmla="*/ 3582477 w 5849352"/>
              <a:gd name="connsiteY310-15556" fmla="*/ 2573867 h 5327619"/>
              <a:gd name="connsiteX311-15557" fmla="*/ 3531677 w 5849352"/>
              <a:gd name="connsiteY311-15558" fmla="*/ 2556933 h 5327619"/>
              <a:gd name="connsiteX312-15559" fmla="*/ 3574010 w 5849352"/>
              <a:gd name="connsiteY312-15560" fmla="*/ 2514600 h 5327619"/>
              <a:gd name="connsiteX313-15561" fmla="*/ 3548610 w 5849352"/>
              <a:gd name="connsiteY313-15562" fmla="*/ 2523067 h 5327619"/>
              <a:gd name="connsiteX314-15563" fmla="*/ 3523210 w 5849352"/>
              <a:gd name="connsiteY314-15564" fmla="*/ 2531533 h 5327619"/>
              <a:gd name="connsiteX315-15565" fmla="*/ 3548610 w 5849352"/>
              <a:gd name="connsiteY315-15566" fmla="*/ 2506133 h 5327619"/>
              <a:gd name="connsiteX316-15567" fmla="*/ 3574010 w 5849352"/>
              <a:gd name="connsiteY316-15568" fmla="*/ 2497667 h 5327619"/>
              <a:gd name="connsiteX317-15569" fmla="*/ 3582477 w 5849352"/>
              <a:gd name="connsiteY317-15570" fmla="*/ 2463800 h 5327619"/>
              <a:gd name="connsiteX318-15571" fmla="*/ 3607877 w 5849352"/>
              <a:gd name="connsiteY318-15572" fmla="*/ 2421467 h 5327619"/>
              <a:gd name="connsiteX319-15573" fmla="*/ 3607877 w 5849352"/>
              <a:gd name="connsiteY319-15574" fmla="*/ 2336800 h 5327619"/>
              <a:gd name="connsiteX320-15575" fmla="*/ 3574010 w 5849352"/>
              <a:gd name="connsiteY320-15576" fmla="*/ 2302933 h 5327619"/>
              <a:gd name="connsiteX321-15577" fmla="*/ 3523210 w 5849352"/>
              <a:gd name="connsiteY321-15578" fmla="*/ 2260600 h 5327619"/>
              <a:gd name="connsiteX322-15579" fmla="*/ 3480877 w 5849352"/>
              <a:gd name="connsiteY322-15580" fmla="*/ 2209800 h 5327619"/>
              <a:gd name="connsiteX323-15581" fmla="*/ 3455477 w 5849352"/>
              <a:gd name="connsiteY323-15582" fmla="*/ 2192867 h 5327619"/>
              <a:gd name="connsiteX324-15583" fmla="*/ 3438543 w 5849352"/>
              <a:gd name="connsiteY324-15584" fmla="*/ 2175933 h 5327619"/>
              <a:gd name="connsiteX325-15585" fmla="*/ 3413143 w 5849352"/>
              <a:gd name="connsiteY325-15586" fmla="*/ 2167467 h 5327619"/>
              <a:gd name="connsiteX326-15587" fmla="*/ 3294610 w 5849352"/>
              <a:gd name="connsiteY326-15588" fmla="*/ 2150533 h 5327619"/>
              <a:gd name="connsiteX327-15589" fmla="*/ 3243810 w 5849352"/>
              <a:gd name="connsiteY327-15590" fmla="*/ 2125133 h 5327619"/>
              <a:gd name="connsiteX328-15591" fmla="*/ 3252277 w 5849352"/>
              <a:gd name="connsiteY328-15592" fmla="*/ 2091267 h 5327619"/>
              <a:gd name="connsiteX329-15593" fmla="*/ 3218410 w 5849352"/>
              <a:gd name="connsiteY329-15594" fmla="*/ 2082800 h 5327619"/>
              <a:gd name="connsiteX330-15595" fmla="*/ 3193010 w 5849352"/>
              <a:gd name="connsiteY330-15596" fmla="*/ 2032000 h 5327619"/>
              <a:gd name="connsiteX331-15597" fmla="*/ 3176077 w 5849352"/>
              <a:gd name="connsiteY331-15598" fmla="*/ 1998133 h 5327619"/>
              <a:gd name="connsiteX332-15599" fmla="*/ 3167610 w 5849352"/>
              <a:gd name="connsiteY332-15600" fmla="*/ 1972733 h 5327619"/>
              <a:gd name="connsiteX333-15601" fmla="*/ 3142210 w 5849352"/>
              <a:gd name="connsiteY333-15602" fmla="*/ 1955800 h 5327619"/>
              <a:gd name="connsiteX334-15603" fmla="*/ 3116810 w 5849352"/>
              <a:gd name="connsiteY334-15604" fmla="*/ 1930400 h 5327619"/>
              <a:gd name="connsiteX335-15605" fmla="*/ 3082943 w 5849352"/>
              <a:gd name="connsiteY335-15606" fmla="*/ 1854200 h 5327619"/>
              <a:gd name="connsiteX336-15607" fmla="*/ 3066010 w 5849352"/>
              <a:gd name="connsiteY336-15608" fmla="*/ 1828800 h 5327619"/>
              <a:gd name="connsiteX337-15609" fmla="*/ 3057543 w 5849352"/>
              <a:gd name="connsiteY337-15610" fmla="*/ 1794933 h 5327619"/>
              <a:gd name="connsiteX338-15611" fmla="*/ 2972877 w 5849352"/>
              <a:gd name="connsiteY338-15612" fmla="*/ 1727200 h 5327619"/>
              <a:gd name="connsiteX339-15613" fmla="*/ 2947477 w 5849352"/>
              <a:gd name="connsiteY339-15614" fmla="*/ 1710267 h 5327619"/>
              <a:gd name="connsiteX340-15615" fmla="*/ 2828943 w 5849352"/>
              <a:gd name="connsiteY340-15616" fmla="*/ 1667933 h 5327619"/>
              <a:gd name="connsiteX341-15617" fmla="*/ 2803543 w 5849352"/>
              <a:gd name="connsiteY341-15618" fmla="*/ 1676400 h 5327619"/>
              <a:gd name="connsiteX342-15619" fmla="*/ 2795077 w 5849352"/>
              <a:gd name="connsiteY342-15620" fmla="*/ 1727200 h 5327619"/>
              <a:gd name="connsiteX343-15621" fmla="*/ 2786610 w 5849352"/>
              <a:gd name="connsiteY343-15622" fmla="*/ 1752600 h 5327619"/>
              <a:gd name="connsiteX344-15623" fmla="*/ 2744277 w 5849352"/>
              <a:gd name="connsiteY344-15624" fmla="*/ 1794933 h 5327619"/>
              <a:gd name="connsiteX345-15625" fmla="*/ 2718877 w 5849352"/>
              <a:gd name="connsiteY345-15626" fmla="*/ 1845733 h 5327619"/>
              <a:gd name="connsiteX346-15627" fmla="*/ 2693477 w 5849352"/>
              <a:gd name="connsiteY346-15628" fmla="*/ 1921933 h 5327619"/>
              <a:gd name="connsiteX347-15629" fmla="*/ 2685010 w 5849352"/>
              <a:gd name="connsiteY347-15630" fmla="*/ 1947333 h 5327619"/>
              <a:gd name="connsiteX348-15631" fmla="*/ 2651143 w 5849352"/>
              <a:gd name="connsiteY348-15632" fmla="*/ 1955800 h 5327619"/>
              <a:gd name="connsiteX349-15633" fmla="*/ 2591877 w 5849352"/>
              <a:gd name="connsiteY349-15634" fmla="*/ 1947333 h 5327619"/>
              <a:gd name="connsiteX350-15635" fmla="*/ 2566477 w 5849352"/>
              <a:gd name="connsiteY350-15636" fmla="*/ 1938867 h 5327619"/>
              <a:gd name="connsiteX351-15637" fmla="*/ 2549543 w 5849352"/>
              <a:gd name="connsiteY351-15638" fmla="*/ 1913467 h 5327619"/>
              <a:gd name="connsiteX352-15639" fmla="*/ 2558010 w 5849352"/>
              <a:gd name="connsiteY352-15640" fmla="*/ 1888067 h 5327619"/>
              <a:gd name="connsiteX353-15641" fmla="*/ 2532610 w 5849352"/>
              <a:gd name="connsiteY353-15642" fmla="*/ 1794933 h 5327619"/>
              <a:gd name="connsiteX354-15643" fmla="*/ 2507210 w 5849352"/>
              <a:gd name="connsiteY354-15644" fmla="*/ 1786467 h 5327619"/>
              <a:gd name="connsiteX355-15645" fmla="*/ 2498743 w 5849352"/>
              <a:gd name="connsiteY355-15646" fmla="*/ 1761067 h 5327619"/>
              <a:gd name="connsiteX356-15647" fmla="*/ 2447943 w 5849352"/>
              <a:gd name="connsiteY356-15648" fmla="*/ 1701800 h 5327619"/>
              <a:gd name="connsiteX357-15649" fmla="*/ 2431010 w 5849352"/>
              <a:gd name="connsiteY357-15650" fmla="*/ 1676400 h 5327619"/>
              <a:gd name="connsiteX358-15651" fmla="*/ 2422543 w 5849352"/>
              <a:gd name="connsiteY358-15652" fmla="*/ 1634067 h 5327619"/>
              <a:gd name="connsiteX359-15653" fmla="*/ 2414077 w 5849352"/>
              <a:gd name="connsiteY359-15654" fmla="*/ 1608667 h 5327619"/>
              <a:gd name="connsiteX360-15655" fmla="*/ 2278610 w 5849352"/>
              <a:gd name="connsiteY360-15656" fmla="*/ 1583267 h 5327619"/>
              <a:gd name="connsiteX361-15657" fmla="*/ 2287077 w 5849352"/>
              <a:gd name="connsiteY361-15658" fmla="*/ 1540933 h 5327619"/>
              <a:gd name="connsiteX362-15659" fmla="*/ 2320943 w 5849352"/>
              <a:gd name="connsiteY362-15660" fmla="*/ 1490133 h 5327619"/>
              <a:gd name="connsiteX363-15661" fmla="*/ 2304010 w 5849352"/>
              <a:gd name="connsiteY363-15662" fmla="*/ 1405467 h 5327619"/>
              <a:gd name="connsiteX364-15663" fmla="*/ 2278610 w 5849352"/>
              <a:gd name="connsiteY364-15664" fmla="*/ 1388533 h 5327619"/>
              <a:gd name="connsiteX365-15665" fmla="*/ 2253210 w 5849352"/>
              <a:gd name="connsiteY365-15666" fmla="*/ 1320800 h 5327619"/>
              <a:gd name="connsiteX366-15667" fmla="*/ 2227810 w 5849352"/>
              <a:gd name="connsiteY366-15668" fmla="*/ 1303867 h 5327619"/>
              <a:gd name="connsiteX367-15669" fmla="*/ 2210877 w 5849352"/>
              <a:gd name="connsiteY367-15670" fmla="*/ 1253067 h 5327619"/>
              <a:gd name="connsiteX368-15671" fmla="*/ 2202410 w 5849352"/>
              <a:gd name="connsiteY368-15672" fmla="*/ 1227667 h 5327619"/>
              <a:gd name="connsiteX369-15673" fmla="*/ 2193943 w 5849352"/>
              <a:gd name="connsiteY369-15674" fmla="*/ 1193800 h 5327619"/>
              <a:gd name="connsiteX370-15675" fmla="*/ 2177010 w 5849352"/>
              <a:gd name="connsiteY370-15676" fmla="*/ 1143000 h 5327619"/>
              <a:gd name="connsiteX371-15677" fmla="*/ 2168543 w 5849352"/>
              <a:gd name="connsiteY371-15678" fmla="*/ 1092200 h 5327619"/>
              <a:gd name="connsiteX372-15679" fmla="*/ 2160077 w 5849352"/>
              <a:gd name="connsiteY372-15680" fmla="*/ 1058333 h 5327619"/>
              <a:gd name="connsiteX373-15681" fmla="*/ 1321877 w 5849352"/>
              <a:gd name="connsiteY373-15682" fmla="*/ 524933 h 5327619"/>
              <a:gd name="connsiteX374-15683" fmla="*/ 653010 w 5849352"/>
              <a:gd name="connsiteY374-15684" fmla="*/ 211667 h 5327619"/>
              <a:gd name="connsiteX375-15685" fmla="*/ 9543 w 5849352"/>
              <a:gd name="connsiteY375-15686" fmla="*/ 0 h 5327619"/>
              <a:gd name="connsiteX376-15687" fmla="*/ 119610 w 5849352"/>
              <a:gd name="connsiteY376-15688" fmla="*/ 118533 h 5327619"/>
              <a:gd name="connsiteX377-15689" fmla="*/ 221210 w 5849352"/>
              <a:gd name="connsiteY377-15690" fmla="*/ 177800 h 5327619"/>
              <a:gd name="connsiteX378-15691" fmla="*/ 246610 w 5849352"/>
              <a:gd name="connsiteY378-15692" fmla="*/ 194733 h 5327619"/>
              <a:gd name="connsiteX379-15693" fmla="*/ 322810 w 5849352"/>
              <a:gd name="connsiteY379-15694" fmla="*/ 254000 h 5327619"/>
              <a:gd name="connsiteX380-15695" fmla="*/ 390543 w 5849352"/>
              <a:gd name="connsiteY380-15696" fmla="*/ 313267 h 5327619"/>
              <a:gd name="connsiteX381-15697" fmla="*/ 475210 w 5849352"/>
              <a:gd name="connsiteY381-15698" fmla="*/ 381000 h 5327619"/>
              <a:gd name="connsiteX382-15699" fmla="*/ 534477 w 5849352"/>
              <a:gd name="connsiteY382-15700" fmla="*/ 414867 h 5327619"/>
              <a:gd name="connsiteX0-15701" fmla="*/ 2092343 w 5849352"/>
              <a:gd name="connsiteY0-15702" fmla="*/ 905933 h 5327619"/>
              <a:gd name="connsiteX1-15703" fmla="*/ 2109277 w 5849352"/>
              <a:gd name="connsiteY1-15704" fmla="*/ 939800 h 5327619"/>
              <a:gd name="connsiteX2-15705" fmla="*/ 2117743 w 5849352"/>
              <a:gd name="connsiteY2-15706" fmla="*/ 897467 h 5327619"/>
              <a:gd name="connsiteX3-15707" fmla="*/ 2100810 w 5849352"/>
              <a:gd name="connsiteY3-15708" fmla="*/ 880533 h 5327619"/>
              <a:gd name="connsiteX4-15709" fmla="*/ 2066943 w 5849352"/>
              <a:gd name="connsiteY4-15710" fmla="*/ 804333 h 5327619"/>
              <a:gd name="connsiteX5-15711" fmla="*/ 2058477 w 5849352"/>
              <a:gd name="connsiteY5-15712" fmla="*/ 778933 h 5327619"/>
              <a:gd name="connsiteX6-15713" fmla="*/ 1990743 w 5849352"/>
              <a:gd name="connsiteY6-15714" fmla="*/ 719667 h 5327619"/>
              <a:gd name="connsiteX7-15715" fmla="*/ 1897610 w 5849352"/>
              <a:gd name="connsiteY7-15716" fmla="*/ 694267 h 5327619"/>
              <a:gd name="connsiteX8-15717" fmla="*/ 1872210 w 5849352"/>
              <a:gd name="connsiteY8-15718" fmla="*/ 685800 h 5327619"/>
              <a:gd name="connsiteX9-15719" fmla="*/ 1846810 w 5849352"/>
              <a:gd name="connsiteY9-15720" fmla="*/ 660400 h 5327619"/>
              <a:gd name="connsiteX10-15721" fmla="*/ 1838343 w 5849352"/>
              <a:gd name="connsiteY10-15722" fmla="*/ 635000 h 5327619"/>
              <a:gd name="connsiteX11-15723" fmla="*/ 1863743 w 5849352"/>
              <a:gd name="connsiteY11-15724" fmla="*/ 499533 h 5327619"/>
              <a:gd name="connsiteX12-15725" fmla="*/ 1855277 w 5849352"/>
              <a:gd name="connsiteY12-15726" fmla="*/ 448733 h 5327619"/>
              <a:gd name="connsiteX13-15727" fmla="*/ 1812943 w 5849352"/>
              <a:gd name="connsiteY13-15728" fmla="*/ 423333 h 5327619"/>
              <a:gd name="connsiteX14-15729" fmla="*/ 1787543 w 5849352"/>
              <a:gd name="connsiteY14-15730" fmla="*/ 406400 h 5327619"/>
              <a:gd name="connsiteX15-15731" fmla="*/ 1779077 w 5849352"/>
              <a:gd name="connsiteY15-15732" fmla="*/ 304800 h 5327619"/>
              <a:gd name="connsiteX16-15733" fmla="*/ 1787543 w 5849352"/>
              <a:gd name="connsiteY16-15734" fmla="*/ 254000 h 5327619"/>
              <a:gd name="connsiteX17-15735" fmla="*/ 1931477 w 5849352"/>
              <a:gd name="connsiteY17-15736" fmla="*/ 270933 h 5327619"/>
              <a:gd name="connsiteX18-15737" fmla="*/ 1948410 w 5849352"/>
              <a:gd name="connsiteY18-15738" fmla="*/ 287867 h 5327619"/>
              <a:gd name="connsiteX19-15739" fmla="*/ 2083877 w 5849352"/>
              <a:gd name="connsiteY19-15740" fmla="*/ 262467 h 5327619"/>
              <a:gd name="connsiteX20-15741" fmla="*/ 2117743 w 5849352"/>
              <a:gd name="connsiteY20-15742" fmla="*/ 330200 h 5327619"/>
              <a:gd name="connsiteX21-15743" fmla="*/ 2143143 w 5849352"/>
              <a:gd name="connsiteY21-15744" fmla="*/ 338667 h 5327619"/>
              <a:gd name="connsiteX22-15745" fmla="*/ 2219343 w 5849352"/>
              <a:gd name="connsiteY22-15746" fmla="*/ 347133 h 5327619"/>
              <a:gd name="connsiteX23-15747" fmla="*/ 2261677 w 5849352"/>
              <a:gd name="connsiteY23-15748" fmla="*/ 381000 h 5327619"/>
              <a:gd name="connsiteX24-15749" fmla="*/ 2287077 w 5849352"/>
              <a:gd name="connsiteY24-15750" fmla="*/ 397933 h 5327619"/>
              <a:gd name="connsiteX25-15751" fmla="*/ 2447943 w 5849352"/>
              <a:gd name="connsiteY25-15752" fmla="*/ 389467 h 5327619"/>
              <a:gd name="connsiteX26-15753" fmla="*/ 2464877 w 5849352"/>
              <a:gd name="connsiteY26-15754" fmla="*/ 364067 h 5327619"/>
              <a:gd name="connsiteX27-15755" fmla="*/ 2693477 w 5849352"/>
              <a:gd name="connsiteY27-15756" fmla="*/ 381000 h 5327619"/>
              <a:gd name="connsiteX28-15757" fmla="*/ 2718877 w 5849352"/>
              <a:gd name="connsiteY28-15758" fmla="*/ 406400 h 5327619"/>
              <a:gd name="connsiteX29-15759" fmla="*/ 2803543 w 5849352"/>
              <a:gd name="connsiteY29-15760" fmla="*/ 406400 h 5327619"/>
              <a:gd name="connsiteX30-15761" fmla="*/ 2828943 w 5849352"/>
              <a:gd name="connsiteY30-15762" fmla="*/ 389467 h 5327619"/>
              <a:gd name="connsiteX31-15763" fmla="*/ 2939010 w 5849352"/>
              <a:gd name="connsiteY31-15764" fmla="*/ 372533 h 5327619"/>
              <a:gd name="connsiteX32-15765" fmla="*/ 2989810 w 5849352"/>
              <a:gd name="connsiteY32-15766" fmla="*/ 347133 h 5327619"/>
              <a:gd name="connsiteX33-15767" fmla="*/ 3040610 w 5849352"/>
              <a:gd name="connsiteY33-15768" fmla="*/ 355600 h 5327619"/>
              <a:gd name="connsiteX34-15769" fmla="*/ 3066010 w 5849352"/>
              <a:gd name="connsiteY34-15770" fmla="*/ 372533 h 5327619"/>
              <a:gd name="connsiteX35-15771" fmla="*/ 3167610 w 5849352"/>
              <a:gd name="connsiteY35-15772" fmla="*/ 372533 h 5327619"/>
              <a:gd name="connsiteX36-15773" fmla="*/ 3176077 w 5849352"/>
              <a:gd name="connsiteY36-15774" fmla="*/ 397933 h 5327619"/>
              <a:gd name="connsiteX37-15775" fmla="*/ 3167610 w 5849352"/>
              <a:gd name="connsiteY37-15776" fmla="*/ 431800 h 5327619"/>
              <a:gd name="connsiteX38-15777" fmla="*/ 3116810 w 5849352"/>
              <a:gd name="connsiteY38-15778" fmla="*/ 457200 h 5327619"/>
              <a:gd name="connsiteX39-15779" fmla="*/ 3091410 w 5849352"/>
              <a:gd name="connsiteY39-15780" fmla="*/ 474133 h 5327619"/>
              <a:gd name="connsiteX40-15781" fmla="*/ 3082943 w 5849352"/>
              <a:gd name="connsiteY40-15782" fmla="*/ 499533 h 5327619"/>
              <a:gd name="connsiteX41-15783" fmla="*/ 3091410 w 5849352"/>
              <a:gd name="connsiteY41-15784" fmla="*/ 711200 h 5327619"/>
              <a:gd name="connsiteX42-15785" fmla="*/ 3108343 w 5849352"/>
              <a:gd name="connsiteY42-15786" fmla="*/ 762000 h 5327619"/>
              <a:gd name="connsiteX43-15787" fmla="*/ 3116810 w 5849352"/>
              <a:gd name="connsiteY43-15788" fmla="*/ 787400 h 5327619"/>
              <a:gd name="connsiteX44-15789" fmla="*/ 3133743 w 5849352"/>
              <a:gd name="connsiteY44-15790" fmla="*/ 812800 h 5327619"/>
              <a:gd name="connsiteX45-15791" fmla="*/ 3142210 w 5849352"/>
              <a:gd name="connsiteY45-15792" fmla="*/ 838200 h 5327619"/>
              <a:gd name="connsiteX46-15793" fmla="*/ 3193010 w 5849352"/>
              <a:gd name="connsiteY46-15794" fmla="*/ 889000 h 5327619"/>
              <a:gd name="connsiteX47-15795" fmla="*/ 3218410 w 5849352"/>
              <a:gd name="connsiteY47-15796" fmla="*/ 914400 h 5327619"/>
              <a:gd name="connsiteX48-15797" fmla="*/ 3252277 w 5849352"/>
              <a:gd name="connsiteY48-15798" fmla="*/ 922867 h 5327619"/>
              <a:gd name="connsiteX49-15799" fmla="*/ 3277677 w 5849352"/>
              <a:gd name="connsiteY49-15800" fmla="*/ 948267 h 5327619"/>
              <a:gd name="connsiteX50-15801" fmla="*/ 3328477 w 5849352"/>
              <a:gd name="connsiteY50-15802" fmla="*/ 982133 h 5327619"/>
              <a:gd name="connsiteX51-15803" fmla="*/ 3370810 w 5849352"/>
              <a:gd name="connsiteY51-15804" fmla="*/ 1024467 h 5327619"/>
              <a:gd name="connsiteX52-15805" fmla="*/ 3430077 w 5849352"/>
              <a:gd name="connsiteY52-15806" fmla="*/ 1075267 h 5327619"/>
              <a:gd name="connsiteX53-15807" fmla="*/ 3480877 w 5849352"/>
              <a:gd name="connsiteY53-15808" fmla="*/ 1109133 h 5327619"/>
              <a:gd name="connsiteX54-15809" fmla="*/ 3548610 w 5849352"/>
              <a:gd name="connsiteY54-15810" fmla="*/ 1159933 h 5327619"/>
              <a:gd name="connsiteX55-15811" fmla="*/ 3574010 w 5849352"/>
              <a:gd name="connsiteY55-15812" fmla="*/ 1168400 h 5327619"/>
              <a:gd name="connsiteX56-15813" fmla="*/ 3599410 w 5849352"/>
              <a:gd name="connsiteY56-15814" fmla="*/ 1185333 h 5327619"/>
              <a:gd name="connsiteX57-15815" fmla="*/ 3667143 w 5849352"/>
              <a:gd name="connsiteY57-15816" fmla="*/ 1202267 h 5327619"/>
              <a:gd name="connsiteX58-15817" fmla="*/ 3692543 w 5849352"/>
              <a:gd name="connsiteY58-15818" fmla="*/ 1219200 h 5327619"/>
              <a:gd name="connsiteX59-15819" fmla="*/ 3709477 w 5849352"/>
              <a:gd name="connsiteY59-15820" fmla="*/ 1270000 h 5327619"/>
              <a:gd name="connsiteX60-15821" fmla="*/ 3726410 w 5849352"/>
              <a:gd name="connsiteY60-15822" fmla="*/ 1295400 h 5327619"/>
              <a:gd name="connsiteX61-15823" fmla="*/ 3743343 w 5849352"/>
              <a:gd name="connsiteY61-15824" fmla="*/ 1354667 h 5327619"/>
              <a:gd name="connsiteX62-15825" fmla="*/ 3760277 w 5849352"/>
              <a:gd name="connsiteY62-15826" fmla="*/ 1405467 h 5327619"/>
              <a:gd name="connsiteX63-15827" fmla="*/ 3768743 w 5849352"/>
              <a:gd name="connsiteY63-15828" fmla="*/ 1447800 h 5327619"/>
              <a:gd name="connsiteX64-15829" fmla="*/ 3777210 w 5849352"/>
              <a:gd name="connsiteY64-15830" fmla="*/ 1473200 h 5327619"/>
              <a:gd name="connsiteX65-15831" fmla="*/ 3785677 w 5849352"/>
              <a:gd name="connsiteY65-15832" fmla="*/ 1507067 h 5327619"/>
              <a:gd name="connsiteX66-15833" fmla="*/ 3811077 w 5849352"/>
              <a:gd name="connsiteY66-15834" fmla="*/ 1583267 h 5327619"/>
              <a:gd name="connsiteX67-15835" fmla="*/ 3819543 w 5849352"/>
              <a:gd name="connsiteY67-15836" fmla="*/ 1608667 h 5327619"/>
              <a:gd name="connsiteX68-15837" fmla="*/ 3828010 w 5849352"/>
              <a:gd name="connsiteY68-15838" fmla="*/ 1659467 h 5327619"/>
              <a:gd name="connsiteX69-15839" fmla="*/ 3861877 w 5849352"/>
              <a:gd name="connsiteY69-15840" fmla="*/ 1701800 h 5327619"/>
              <a:gd name="connsiteX70-15841" fmla="*/ 3878810 w 5849352"/>
              <a:gd name="connsiteY70-15842" fmla="*/ 1752600 h 5327619"/>
              <a:gd name="connsiteX71-15843" fmla="*/ 3887277 w 5849352"/>
              <a:gd name="connsiteY71-15844" fmla="*/ 1786467 h 5327619"/>
              <a:gd name="connsiteX72-15845" fmla="*/ 3904210 w 5849352"/>
              <a:gd name="connsiteY72-15846" fmla="*/ 1811867 h 5327619"/>
              <a:gd name="connsiteX73-15847" fmla="*/ 3912677 w 5849352"/>
              <a:gd name="connsiteY73-15848" fmla="*/ 1837267 h 5327619"/>
              <a:gd name="connsiteX74-15849" fmla="*/ 3946543 w 5849352"/>
              <a:gd name="connsiteY74-15850" fmla="*/ 1888067 h 5327619"/>
              <a:gd name="connsiteX75-15851" fmla="*/ 3963477 w 5849352"/>
              <a:gd name="connsiteY75-15852" fmla="*/ 1913467 h 5327619"/>
              <a:gd name="connsiteX76-15853" fmla="*/ 3988877 w 5849352"/>
              <a:gd name="connsiteY76-15854" fmla="*/ 1930400 h 5327619"/>
              <a:gd name="connsiteX77-15855" fmla="*/ 4014277 w 5849352"/>
              <a:gd name="connsiteY77-15856" fmla="*/ 1955800 h 5327619"/>
              <a:gd name="connsiteX78-15857" fmla="*/ 4065077 w 5849352"/>
              <a:gd name="connsiteY78-15858" fmla="*/ 1981200 h 5327619"/>
              <a:gd name="connsiteX79-15859" fmla="*/ 4090477 w 5849352"/>
              <a:gd name="connsiteY79-15860" fmla="*/ 1964267 h 5327619"/>
              <a:gd name="connsiteX80-15861" fmla="*/ 4115877 w 5849352"/>
              <a:gd name="connsiteY80-15862" fmla="*/ 1972733 h 5327619"/>
              <a:gd name="connsiteX81-15863" fmla="*/ 4166677 w 5849352"/>
              <a:gd name="connsiteY81-15864" fmla="*/ 2015067 h 5327619"/>
              <a:gd name="connsiteX82-15865" fmla="*/ 4175143 w 5849352"/>
              <a:gd name="connsiteY82-15866" fmla="*/ 2048933 h 5327619"/>
              <a:gd name="connsiteX83-15867" fmla="*/ 4217477 w 5849352"/>
              <a:gd name="connsiteY83-15868" fmla="*/ 2091267 h 5327619"/>
              <a:gd name="connsiteX84-15869" fmla="*/ 4242877 w 5849352"/>
              <a:gd name="connsiteY84-15870" fmla="*/ 2116667 h 5327619"/>
              <a:gd name="connsiteX85-15871" fmla="*/ 4344477 w 5849352"/>
              <a:gd name="connsiteY85-15872" fmla="*/ 2133600 h 5327619"/>
              <a:gd name="connsiteX86-15873" fmla="*/ 4369877 w 5849352"/>
              <a:gd name="connsiteY86-15874" fmla="*/ 2159000 h 5327619"/>
              <a:gd name="connsiteX87-15875" fmla="*/ 4395277 w 5849352"/>
              <a:gd name="connsiteY87-15876" fmla="*/ 2167467 h 5327619"/>
              <a:gd name="connsiteX88-15877" fmla="*/ 4522277 w 5849352"/>
              <a:gd name="connsiteY88-15878" fmla="*/ 2184400 h 5327619"/>
              <a:gd name="connsiteX89-15879" fmla="*/ 4547677 w 5849352"/>
              <a:gd name="connsiteY89-15880" fmla="*/ 2209800 h 5327619"/>
              <a:gd name="connsiteX90-15881" fmla="*/ 4615410 w 5849352"/>
              <a:gd name="connsiteY90-15882" fmla="*/ 2226733 h 5327619"/>
              <a:gd name="connsiteX91-15883" fmla="*/ 4683143 w 5849352"/>
              <a:gd name="connsiteY91-15884" fmla="*/ 2218267 h 5327619"/>
              <a:gd name="connsiteX92-15885" fmla="*/ 4784743 w 5849352"/>
              <a:gd name="connsiteY92-15886" fmla="*/ 2209800 h 5327619"/>
              <a:gd name="connsiteX93-15887" fmla="*/ 4818610 w 5849352"/>
              <a:gd name="connsiteY93-15888" fmla="*/ 2192867 h 5327619"/>
              <a:gd name="connsiteX94-15889" fmla="*/ 4844010 w 5849352"/>
              <a:gd name="connsiteY94-15890" fmla="*/ 2201333 h 5327619"/>
              <a:gd name="connsiteX95-15891" fmla="*/ 4894810 w 5849352"/>
              <a:gd name="connsiteY95-15892" fmla="*/ 2260600 h 5327619"/>
              <a:gd name="connsiteX96-15893" fmla="*/ 4877877 w 5849352"/>
              <a:gd name="connsiteY96-15894" fmla="*/ 2286000 h 5327619"/>
              <a:gd name="connsiteX97-15895" fmla="*/ 4852477 w 5849352"/>
              <a:gd name="connsiteY97-15896" fmla="*/ 2294467 h 5327619"/>
              <a:gd name="connsiteX98-15897" fmla="*/ 4835543 w 5849352"/>
              <a:gd name="connsiteY98-15898" fmla="*/ 2311400 h 5327619"/>
              <a:gd name="connsiteX99-15899" fmla="*/ 4793210 w 5849352"/>
              <a:gd name="connsiteY99-15900" fmla="*/ 2387600 h 5327619"/>
              <a:gd name="connsiteX100-15901" fmla="*/ 4767810 w 5849352"/>
              <a:gd name="connsiteY100-15902" fmla="*/ 2404533 h 5327619"/>
              <a:gd name="connsiteX101-15903" fmla="*/ 4784743 w 5849352"/>
              <a:gd name="connsiteY101-15904" fmla="*/ 2429933 h 5327619"/>
              <a:gd name="connsiteX102-15905" fmla="*/ 4810143 w 5849352"/>
              <a:gd name="connsiteY102-15906" fmla="*/ 2438400 h 5327619"/>
              <a:gd name="connsiteX103-15907" fmla="*/ 4835543 w 5849352"/>
              <a:gd name="connsiteY103-15908" fmla="*/ 2455333 h 5327619"/>
              <a:gd name="connsiteX104-15909" fmla="*/ 4852477 w 5849352"/>
              <a:gd name="connsiteY104-15910" fmla="*/ 2472267 h 5327619"/>
              <a:gd name="connsiteX105-15911" fmla="*/ 4903277 w 5849352"/>
              <a:gd name="connsiteY105-15912" fmla="*/ 2489200 h 5327619"/>
              <a:gd name="connsiteX106-15913" fmla="*/ 4928677 w 5849352"/>
              <a:gd name="connsiteY106-15914" fmla="*/ 2497667 h 5327619"/>
              <a:gd name="connsiteX107-15915" fmla="*/ 4979477 w 5849352"/>
              <a:gd name="connsiteY107-15916" fmla="*/ 2523067 h 5327619"/>
              <a:gd name="connsiteX108-15917" fmla="*/ 5030277 w 5849352"/>
              <a:gd name="connsiteY108-15918" fmla="*/ 2548467 h 5327619"/>
              <a:gd name="connsiteX109-15919" fmla="*/ 5055677 w 5849352"/>
              <a:gd name="connsiteY109-15920" fmla="*/ 2573867 h 5327619"/>
              <a:gd name="connsiteX110-15921" fmla="*/ 5182677 w 5849352"/>
              <a:gd name="connsiteY110-15922" fmla="*/ 2599267 h 5327619"/>
              <a:gd name="connsiteX111-15923" fmla="*/ 5241943 w 5849352"/>
              <a:gd name="connsiteY111-15924" fmla="*/ 2616200 h 5327619"/>
              <a:gd name="connsiteX112-15925" fmla="*/ 5267343 w 5849352"/>
              <a:gd name="connsiteY112-15926" fmla="*/ 2624667 h 5327619"/>
              <a:gd name="connsiteX113-15927" fmla="*/ 5284277 w 5849352"/>
              <a:gd name="connsiteY113-15928" fmla="*/ 2641600 h 5327619"/>
              <a:gd name="connsiteX114-15929" fmla="*/ 5360477 w 5849352"/>
              <a:gd name="connsiteY114-15930" fmla="*/ 2683933 h 5327619"/>
              <a:gd name="connsiteX115-15931" fmla="*/ 5428210 w 5849352"/>
              <a:gd name="connsiteY115-15932" fmla="*/ 2692400 h 5327619"/>
              <a:gd name="connsiteX116-15933" fmla="*/ 5453610 w 5849352"/>
              <a:gd name="connsiteY116-15934" fmla="*/ 2717800 h 5327619"/>
              <a:gd name="connsiteX117-15935" fmla="*/ 5470543 w 5849352"/>
              <a:gd name="connsiteY117-15936" fmla="*/ 2743200 h 5327619"/>
              <a:gd name="connsiteX118-15937" fmla="*/ 5495943 w 5849352"/>
              <a:gd name="connsiteY118-15938" fmla="*/ 2760133 h 5327619"/>
              <a:gd name="connsiteX119-15939" fmla="*/ 5538277 w 5849352"/>
              <a:gd name="connsiteY119-15940" fmla="*/ 2802467 h 5327619"/>
              <a:gd name="connsiteX120-15941" fmla="*/ 5572143 w 5849352"/>
              <a:gd name="connsiteY120-15942" fmla="*/ 2810933 h 5327619"/>
              <a:gd name="connsiteX121-15943" fmla="*/ 5597543 w 5849352"/>
              <a:gd name="connsiteY121-15944" fmla="*/ 2827867 h 5327619"/>
              <a:gd name="connsiteX122-15945" fmla="*/ 5699143 w 5849352"/>
              <a:gd name="connsiteY122-15946" fmla="*/ 2844800 h 5327619"/>
              <a:gd name="connsiteX123-15947" fmla="*/ 5775343 w 5849352"/>
              <a:gd name="connsiteY123-15948" fmla="*/ 2904067 h 5327619"/>
              <a:gd name="connsiteX124-15949" fmla="*/ 5834610 w 5849352"/>
              <a:gd name="connsiteY124-15950" fmla="*/ 2921000 h 5327619"/>
              <a:gd name="connsiteX125-15951" fmla="*/ 5834610 w 5849352"/>
              <a:gd name="connsiteY125-15952" fmla="*/ 3115733 h 5327619"/>
              <a:gd name="connsiteX126-15953" fmla="*/ 5800743 w 5849352"/>
              <a:gd name="connsiteY126-15954" fmla="*/ 3200400 h 5327619"/>
              <a:gd name="connsiteX127-15955" fmla="*/ 5809210 w 5849352"/>
              <a:gd name="connsiteY127-15956" fmla="*/ 3285067 h 5327619"/>
              <a:gd name="connsiteX128-15957" fmla="*/ 5783810 w 5849352"/>
              <a:gd name="connsiteY128-15958" fmla="*/ 3276600 h 5327619"/>
              <a:gd name="connsiteX129-15959" fmla="*/ 5775343 w 5849352"/>
              <a:gd name="connsiteY129-15960" fmla="*/ 3251200 h 5327619"/>
              <a:gd name="connsiteX130-15961" fmla="*/ 5758410 w 5849352"/>
              <a:gd name="connsiteY130-15962" fmla="*/ 3225800 h 5327619"/>
              <a:gd name="connsiteX131-15963" fmla="*/ 5733010 w 5849352"/>
              <a:gd name="connsiteY131-15964" fmla="*/ 3175000 h 5327619"/>
              <a:gd name="connsiteX132-15965" fmla="*/ 5682210 w 5849352"/>
              <a:gd name="connsiteY132-15966" fmla="*/ 3149600 h 5327619"/>
              <a:gd name="connsiteX133-15967" fmla="*/ 5656810 w 5849352"/>
              <a:gd name="connsiteY133-15968" fmla="*/ 3132667 h 5327619"/>
              <a:gd name="connsiteX134-15969" fmla="*/ 5606010 w 5849352"/>
              <a:gd name="connsiteY134-15970" fmla="*/ 3115733 h 5327619"/>
              <a:gd name="connsiteX135-15971" fmla="*/ 5445143 w 5849352"/>
              <a:gd name="connsiteY135-15972" fmla="*/ 3098800 h 5327619"/>
              <a:gd name="connsiteX136-15973" fmla="*/ 5419743 w 5849352"/>
              <a:gd name="connsiteY136-15974" fmla="*/ 3073400 h 5327619"/>
              <a:gd name="connsiteX137-15975" fmla="*/ 5394343 w 5849352"/>
              <a:gd name="connsiteY137-15976" fmla="*/ 3056467 h 5327619"/>
              <a:gd name="connsiteX138-15977" fmla="*/ 5377410 w 5849352"/>
              <a:gd name="connsiteY138-15978" fmla="*/ 3031067 h 5327619"/>
              <a:gd name="connsiteX139-15979" fmla="*/ 5360477 w 5849352"/>
              <a:gd name="connsiteY139-15980" fmla="*/ 3014133 h 5327619"/>
              <a:gd name="connsiteX140-15981" fmla="*/ 5233477 w 5849352"/>
              <a:gd name="connsiteY140-15982" fmla="*/ 3022600 h 5327619"/>
              <a:gd name="connsiteX141-15983" fmla="*/ 5216543 w 5849352"/>
              <a:gd name="connsiteY141-15984" fmla="*/ 3039533 h 5327619"/>
              <a:gd name="connsiteX142-15985" fmla="*/ 5182677 w 5849352"/>
              <a:gd name="connsiteY142-15986" fmla="*/ 3107267 h 5327619"/>
              <a:gd name="connsiteX143-15987" fmla="*/ 5157277 w 5849352"/>
              <a:gd name="connsiteY143-15988" fmla="*/ 3158067 h 5327619"/>
              <a:gd name="connsiteX144-15989" fmla="*/ 5140343 w 5849352"/>
              <a:gd name="connsiteY144-15990" fmla="*/ 3225800 h 5327619"/>
              <a:gd name="connsiteX145-15991" fmla="*/ 5123410 w 5849352"/>
              <a:gd name="connsiteY145-15992" fmla="*/ 3251200 h 5327619"/>
              <a:gd name="connsiteX146-15993" fmla="*/ 5114943 w 5849352"/>
              <a:gd name="connsiteY146-15994" fmla="*/ 3285067 h 5327619"/>
              <a:gd name="connsiteX147-15995" fmla="*/ 5131877 w 5849352"/>
              <a:gd name="connsiteY147-15996" fmla="*/ 3352800 h 5327619"/>
              <a:gd name="connsiteX148-15997" fmla="*/ 5123410 w 5849352"/>
              <a:gd name="connsiteY148-15998" fmla="*/ 3395133 h 5327619"/>
              <a:gd name="connsiteX149-15999" fmla="*/ 5089543 w 5849352"/>
              <a:gd name="connsiteY149-16000" fmla="*/ 3437467 h 5327619"/>
              <a:gd name="connsiteX150-16001" fmla="*/ 5098010 w 5849352"/>
              <a:gd name="connsiteY150-16002" fmla="*/ 3496733 h 5327619"/>
              <a:gd name="connsiteX151-16003" fmla="*/ 5157277 w 5849352"/>
              <a:gd name="connsiteY151-16004" fmla="*/ 3539067 h 5327619"/>
              <a:gd name="connsiteX152-16005" fmla="*/ 5199610 w 5849352"/>
              <a:gd name="connsiteY152-16006" fmla="*/ 3547533 h 5327619"/>
              <a:gd name="connsiteX153-16007" fmla="*/ 5241943 w 5849352"/>
              <a:gd name="connsiteY153-16008" fmla="*/ 3581400 h 5327619"/>
              <a:gd name="connsiteX154-16009" fmla="*/ 5267343 w 5849352"/>
              <a:gd name="connsiteY154-16010" fmla="*/ 3572933 h 5327619"/>
              <a:gd name="connsiteX155-16011" fmla="*/ 5318143 w 5849352"/>
              <a:gd name="connsiteY155-16012" fmla="*/ 3564467 h 5327619"/>
              <a:gd name="connsiteX156-16013" fmla="*/ 5368943 w 5849352"/>
              <a:gd name="connsiteY156-16014" fmla="*/ 3598333 h 5327619"/>
              <a:gd name="connsiteX157-16015" fmla="*/ 5411277 w 5849352"/>
              <a:gd name="connsiteY157-16016" fmla="*/ 3666067 h 5327619"/>
              <a:gd name="connsiteX158-16017" fmla="*/ 5428210 w 5849352"/>
              <a:gd name="connsiteY158-16018" fmla="*/ 3835400 h 5327619"/>
              <a:gd name="connsiteX159-16019" fmla="*/ 5436677 w 5849352"/>
              <a:gd name="connsiteY159-16020" fmla="*/ 3860800 h 5327619"/>
              <a:gd name="connsiteX160-16021" fmla="*/ 5301210 w 5849352"/>
              <a:gd name="connsiteY160-16022" fmla="*/ 3920067 h 5327619"/>
              <a:gd name="connsiteX161-16023" fmla="*/ 5275810 w 5849352"/>
              <a:gd name="connsiteY161-16024" fmla="*/ 3937000 h 5327619"/>
              <a:gd name="connsiteX162-16025" fmla="*/ 5216543 w 5849352"/>
              <a:gd name="connsiteY162-16026" fmla="*/ 3970867 h 5327619"/>
              <a:gd name="connsiteX163-16027" fmla="*/ 5199610 w 5849352"/>
              <a:gd name="connsiteY163-16028" fmla="*/ 3996267 h 5327619"/>
              <a:gd name="connsiteX164-16029" fmla="*/ 5174210 w 5849352"/>
              <a:gd name="connsiteY164-16030" fmla="*/ 4021667 h 5327619"/>
              <a:gd name="connsiteX165-16031" fmla="*/ 5165743 w 5849352"/>
              <a:gd name="connsiteY165-16032" fmla="*/ 4047067 h 5327619"/>
              <a:gd name="connsiteX166-16033" fmla="*/ 5157277 w 5849352"/>
              <a:gd name="connsiteY166-16034" fmla="*/ 4241800 h 5327619"/>
              <a:gd name="connsiteX167-16035" fmla="*/ 5106477 w 5849352"/>
              <a:gd name="connsiteY167-16036" fmla="*/ 4275667 h 5327619"/>
              <a:gd name="connsiteX168-16037" fmla="*/ 5089543 w 5849352"/>
              <a:gd name="connsiteY168-16038" fmla="*/ 4292600 h 5327619"/>
              <a:gd name="connsiteX169-16039" fmla="*/ 5123410 w 5849352"/>
              <a:gd name="connsiteY169-16040" fmla="*/ 4301067 h 5327619"/>
              <a:gd name="connsiteX170-16041" fmla="*/ 5089543 w 5849352"/>
              <a:gd name="connsiteY170-16042" fmla="*/ 4351867 h 5327619"/>
              <a:gd name="connsiteX171-16043" fmla="*/ 5038743 w 5849352"/>
              <a:gd name="connsiteY171-16044" fmla="*/ 4385733 h 5327619"/>
              <a:gd name="connsiteX172-16045" fmla="*/ 5021810 w 5849352"/>
              <a:gd name="connsiteY172-16046" fmla="*/ 4411133 h 5327619"/>
              <a:gd name="connsiteX173-16047" fmla="*/ 5004877 w 5849352"/>
              <a:gd name="connsiteY173-16048" fmla="*/ 4428067 h 5327619"/>
              <a:gd name="connsiteX174-16049" fmla="*/ 4987943 w 5849352"/>
              <a:gd name="connsiteY174-16050" fmla="*/ 4478867 h 5327619"/>
              <a:gd name="connsiteX175-16051" fmla="*/ 4971010 w 5849352"/>
              <a:gd name="connsiteY175-16052" fmla="*/ 4504267 h 5327619"/>
              <a:gd name="connsiteX176-16053" fmla="*/ 4962543 w 5849352"/>
              <a:gd name="connsiteY176-16054" fmla="*/ 4529667 h 5327619"/>
              <a:gd name="connsiteX177-16055" fmla="*/ 4928677 w 5849352"/>
              <a:gd name="connsiteY177-16056" fmla="*/ 4538133 h 5327619"/>
              <a:gd name="connsiteX178-16057" fmla="*/ 4860943 w 5849352"/>
              <a:gd name="connsiteY178-16058" fmla="*/ 4563533 h 5327619"/>
              <a:gd name="connsiteX179-16059" fmla="*/ 4784743 w 5849352"/>
              <a:gd name="connsiteY179-16060" fmla="*/ 4555067 h 5327619"/>
              <a:gd name="connsiteX180-16061" fmla="*/ 4767810 w 5849352"/>
              <a:gd name="connsiteY180-16062" fmla="*/ 4538133 h 5327619"/>
              <a:gd name="connsiteX181-16063" fmla="*/ 4750877 w 5849352"/>
              <a:gd name="connsiteY181-16064" fmla="*/ 4487333 h 5327619"/>
              <a:gd name="connsiteX182-16065" fmla="*/ 4733943 w 5849352"/>
              <a:gd name="connsiteY182-16066" fmla="*/ 4419600 h 5327619"/>
              <a:gd name="connsiteX183-16067" fmla="*/ 4683143 w 5849352"/>
              <a:gd name="connsiteY183-16068" fmla="*/ 4453467 h 5327619"/>
              <a:gd name="connsiteX184-16069" fmla="*/ 4632343 w 5849352"/>
              <a:gd name="connsiteY184-16070" fmla="*/ 4504267 h 5327619"/>
              <a:gd name="connsiteX185-16071" fmla="*/ 4615410 w 5849352"/>
              <a:gd name="connsiteY185-16072" fmla="*/ 4555067 h 5327619"/>
              <a:gd name="connsiteX186-16073" fmla="*/ 4581543 w 5849352"/>
              <a:gd name="connsiteY186-16074" fmla="*/ 4605867 h 5327619"/>
              <a:gd name="connsiteX187-16075" fmla="*/ 4564610 w 5849352"/>
              <a:gd name="connsiteY187-16076" fmla="*/ 4631267 h 5327619"/>
              <a:gd name="connsiteX188-16077" fmla="*/ 4547677 w 5849352"/>
              <a:gd name="connsiteY188-16078" fmla="*/ 4682067 h 5327619"/>
              <a:gd name="connsiteX189-16079" fmla="*/ 4505343 w 5849352"/>
              <a:gd name="connsiteY189-16080" fmla="*/ 4758267 h 5327619"/>
              <a:gd name="connsiteX190-16081" fmla="*/ 4513810 w 5849352"/>
              <a:gd name="connsiteY190-16082" fmla="*/ 4817533 h 5327619"/>
              <a:gd name="connsiteX191-16083" fmla="*/ 4522277 w 5849352"/>
              <a:gd name="connsiteY191-16084" fmla="*/ 4893733 h 5327619"/>
              <a:gd name="connsiteX192-16085" fmla="*/ 4556143 w 5849352"/>
              <a:gd name="connsiteY192-16086" fmla="*/ 4961467 h 5327619"/>
              <a:gd name="connsiteX193-16087" fmla="*/ 4598477 w 5849352"/>
              <a:gd name="connsiteY193-16088" fmla="*/ 4969933 h 5327619"/>
              <a:gd name="connsiteX194-16089" fmla="*/ 4573077 w 5849352"/>
              <a:gd name="connsiteY194-16090" fmla="*/ 5020733 h 5327619"/>
              <a:gd name="connsiteX195-16091" fmla="*/ 4581543 w 5849352"/>
              <a:gd name="connsiteY195-16092" fmla="*/ 5046133 h 5327619"/>
              <a:gd name="connsiteX196-16093" fmla="*/ 4623877 w 5849352"/>
              <a:gd name="connsiteY196-16094" fmla="*/ 5088467 h 5327619"/>
              <a:gd name="connsiteX197-16095" fmla="*/ 4564610 w 5849352"/>
              <a:gd name="connsiteY197-16096" fmla="*/ 5130800 h 5327619"/>
              <a:gd name="connsiteX198-16097" fmla="*/ 4539210 w 5849352"/>
              <a:gd name="connsiteY198-16098" fmla="*/ 5139267 h 5327619"/>
              <a:gd name="connsiteX199-16099" fmla="*/ 4547677 w 5849352"/>
              <a:gd name="connsiteY199-16100" fmla="*/ 5291667 h 5327619"/>
              <a:gd name="connsiteX200-16101" fmla="*/ 4539210 w 5849352"/>
              <a:gd name="connsiteY200-16102" fmla="*/ 5325533 h 5327619"/>
              <a:gd name="connsiteX201-16103" fmla="*/ 4479943 w 5849352"/>
              <a:gd name="connsiteY201-16104" fmla="*/ 5317067 h 5327619"/>
              <a:gd name="connsiteX202-16105" fmla="*/ 4420677 w 5849352"/>
              <a:gd name="connsiteY202-16106" fmla="*/ 5300133 h 5327619"/>
              <a:gd name="connsiteX203-16107" fmla="*/ 4352943 w 5849352"/>
              <a:gd name="connsiteY203-16108" fmla="*/ 5291667 h 5327619"/>
              <a:gd name="connsiteX204-16109" fmla="*/ 4268277 w 5849352"/>
              <a:gd name="connsiteY204-16110" fmla="*/ 5266267 h 5327619"/>
              <a:gd name="connsiteX205-16111" fmla="*/ 4234410 w 5849352"/>
              <a:gd name="connsiteY205-16112" fmla="*/ 5257800 h 5327619"/>
              <a:gd name="connsiteX206-16113" fmla="*/ 4217477 w 5849352"/>
              <a:gd name="connsiteY206-16114" fmla="*/ 5232400 h 5327619"/>
              <a:gd name="connsiteX207-16115" fmla="*/ 4175143 w 5849352"/>
              <a:gd name="connsiteY207-16116" fmla="*/ 5198533 h 5327619"/>
              <a:gd name="connsiteX208-16117" fmla="*/ 4158210 w 5849352"/>
              <a:gd name="connsiteY208-16118" fmla="*/ 5173133 h 5327619"/>
              <a:gd name="connsiteX209-16119" fmla="*/ 4082010 w 5849352"/>
              <a:gd name="connsiteY209-16120" fmla="*/ 5105400 h 5327619"/>
              <a:gd name="connsiteX210-16121" fmla="*/ 4031210 w 5849352"/>
              <a:gd name="connsiteY210-16122" fmla="*/ 5088467 h 5327619"/>
              <a:gd name="connsiteX211-16123" fmla="*/ 3980410 w 5849352"/>
              <a:gd name="connsiteY211-16124" fmla="*/ 5071533 h 5327619"/>
              <a:gd name="connsiteX212-16125" fmla="*/ 3955010 w 5849352"/>
              <a:gd name="connsiteY212-16126" fmla="*/ 5063067 h 5327619"/>
              <a:gd name="connsiteX213-16127" fmla="*/ 3921143 w 5849352"/>
              <a:gd name="connsiteY213-16128" fmla="*/ 5054600 h 5327619"/>
              <a:gd name="connsiteX214-16129" fmla="*/ 3861877 w 5849352"/>
              <a:gd name="connsiteY214-16130" fmla="*/ 5037667 h 5327619"/>
              <a:gd name="connsiteX215-16131" fmla="*/ 3785677 w 5849352"/>
              <a:gd name="connsiteY215-16132" fmla="*/ 4978400 h 5327619"/>
              <a:gd name="connsiteX216-16133" fmla="*/ 3751810 w 5849352"/>
              <a:gd name="connsiteY216-16134" fmla="*/ 4969933 h 5327619"/>
              <a:gd name="connsiteX217-16135" fmla="*/ 3701010 w 5849352"/>
              <a:gd name="connsiteY217-16136" fmla="*/ 4953000 h 5327619"/>
              <a:gd name="connsiteX218-16137" fmla="*/ 3667143 w 5849352"/>
              <a:gd name="connsiteY218-16138" fmla="*/ 4927600 h 5327619"/>
              <a:gd name="connsiteX219-16139" fmla="*/ 3633277 w 5849352"/>
              <a:gd name="connsiteY219-16140" fmla="*/ 4919133 h 5327619"/>
              <a:gd name="connsiteX220-16141" fmla="*/ 3565543 w 5849352"/>
              <a:gd name="connsiteY220-16142" fmla="*/ 4868333 h 5327619"/>
              <a:gd name="connsiteX221-16143" fmla="*/ 3506277 w 5849352"/>
              <a:gd name="connsiteY221-16144" fmla="*/ 4859867 h 5327619"/>
              <a:gd name="connsiteX222-16145" fmla="*/ 3480877 w 5849352"/>
              <a:gd name="connsiteY222-16146" fmla="*/ 4851400 h 5327619"/>
              <a:gd name="connsiteX223-16147" fmla="*/ 3463943 w 5849352"/>
              <a:gd name="connsiteY223-16148" fmla="*/ 4834467 h 5327619"/>
              <a:gd name="connsiteX224-16149" fmla="*/ 3404677 w 5849352"/>
              <a:gd name="connsiteY224-16150" fmla="*/ 4800600 h 5327619"/>
              <a:gd name="connsiteX225-16151" fmla="*/ 3362343 w 5849352"/>
              <a:gd name="connsiteY225-16152" fmla="*/ 4792133 h 5327619"/>
              <a:gd name="connsiteX226-16153" fmla="*/ 3303077 w 5849352"/>
              <a:gd name="connsiteY226-16154" fmla="*/ 4766733 h 5327619"/>
              <a:gd name="connsiteX227-16155" fmla="*/ 3286143 w 5849352"/>
              <a:gd name="connsiteY227-16156" fmla="*/ 4741333 h 5327619"/>
              <a:gd name="connsiteX228-16157" fmla="*/ 3235343 w 5849352"/>
              <a:gd name="connsiteY228-16158" fmla="*/ 4715933 h 5327619"/>
              <a:gd name="connsiteX229-16159" fmla="*/ 3218410 w 5849352"/>
              <a:gd name="connsiteY229-16160" fmla="*/ 4622800 h 5327619"/>
              <a:gd name="connsiteX230-16161" fmla="*/ 3226877 w 5849352"/>
              <a:gd name="connsiteY230-16162" fmla="*/ 4580467 h 5327619"/>
              <a:gd name="connsiteX231-16163" fmla="*/ 3277677 w 5849352"/>
              <a:gd name="connsiteY231-16164" fmla="*/ 4546600 h 5327619"/>
              <a:gd name="connsiteX232-16165" fmla="*/ 3320010 w 5849352"/>
              <a:gd name="connsiteY232-16166" fmla="*/ 4495800 h 5327619"/>
              <a:gd name="connsiteX233-16167" fmla="*/ 3345410 w 5849352"/>
              <a:gd name="connsiteY233-16168" fmla="*/ 4487333 h 5327619"/>
              <a:gd name="connsiteX234-16169" fmla="*/ 3387743 w 5849352"/>
              <a:gd name="connsiteY234-16170" fmla="*/ 4495800 h 5327619"/>
              <a:gd name="connsiteX235-16171" fmla="*/ 3396210 w 5849352"/>
              <a:gd name="connsiteY235-16172" fmla="*/ 4521200 h 5327619"/>
              <a:gd name="connsiteX236-16173" fmla="*/ 3430077 w 5849352"/>
              <a:gd name="connsiteY236-16174" fmla="*/ 4538133 h 5327619"/>
              <a:gd name="connsiteX237-16175" fmla="*/ 3506277 w 5849352"/>
              <a:gd name="connsiteY237-16176" fmla="*/ 4495800 h 5327619"/>
              <a:gd name="connsiteX238-16177" fmla="*/ 3531677 w 5849352"/>
              <a:gd name="connsiteY238-16178" fmla="*/ 4470400 h 5327619"/>
              <a:gd name="connsiteX239-16179" fmla="*/ 3540143 w 5849352"/>
              <a:gd name="connsiteY239-16180" fmla="*/ 4445000 h 5327619"/>
              <a:gd name="connsiteX240-16181" fmla="*/ 3590943 w 5849352"/>
              <a:gd name="connsiteY240-16182" fmla="*/ 4445000 h 5327619"/>
              <a:gd name="connsiteX241-16183" fmla="*/ 3633277 w 5849352"/>
              <a:gd name="connsiteY241-16184" fmla="*/ 4478867 h 5327619"/>
              <a:gd name="connsiteX242-16185" fmla="*/ 3658677 w 5849352"/>
              <a:gd name="connsiteY242-16186" fmla="*/ 4487333 h 5327619"/>
              <a:gd name="connsiteX243-16187" fmla="*/ 3692543 w 5849352"/>
              <a:gd name="connsiteY243-16188" fmla="*/ 4504267 h 5327619"/>
              <a:gd name="connsiteX244-16189" fmla="*/ 3717943 w 5849352"/>
              <a:gd name="connsiteY244-16190" fmla="*/ 4521200 h 5327619"/>
              <a:gd name="connsiteX245-16191" fmla="*/ 3751810 w 5849352"/>
              <a:gd name="connsiteY245-16192" fmla="*/ 4529667 h 5327619"/>
              <a:gd name="connsiteX246-16193" fmla="*/ 3777210 w 5849352"/>
              <a:gd name="connsiteY246-16194" fmla="*/ 4546600 h 5327619"/>
              <a:gd name="connsiteX247-16195" fmla="*/ 3878810 w 5849352"/>
              <a:gd name="connsiteY247-16196" fmla="*/ 4572000 h 5327619"/>
              <a:gd name="connsiteX248-16197" fmla="*/ 3946543 w 5849352"/>
              <a:gd name="connsiteY248-16198" fmla="*/ 4563533 h 5327619"/>
              <a:gd name="connsiteX249-16199" fmla="*/ 3980410 w 5849352"/>
              <a:gd name="connsiteY249-16200" fmla="*/ 4529667 h 5327619"/>
              <a:gd name="connsiteX250-16201" fmla="*/ 4234410 w 5849352"/>
              <a:gd name="connsiteY250-16202" fmla="*/ 4521200 h 5327619"/>
              <a:gd name="connsiteX251-16203" fmla="*/ 4259810 w 5849352"/>
              <a:gd name="connsiteY251-16204" fmla="*/ 4504267 h 5327619"/>
              <a:gd name="connsiteX252-16205" fmla="*/ 4293677 w 5849352"/>
              <a:gd name="connsiteY252-16206" fmla="*/ 4470400 h 5327619"/>
              <a:gd name="connsiteX253-16207" fmla="*/ 4488410 w 5849352"/>
              <a:gd name="connsiteY253-16208" fmla="*/ 4436533 h 5327619"/>
              <a:gd name="connsiteX254-16209" fmla="*/ 4530743 w 5849352"/>
              <a:gd name="connsiteY254-16210" fmla="*/ 4428067 h 5327619"/>
              <a:gd name="connsiteX255-16211" fmla="*/ 4547677 w 5849352"/>
              <a:gd name="connsiteY255-16212" fmla="*/ 4402667 h 5327619"/>
              <a:gd name="connsiteX256-16213" fmla="*/ 4573077 w 5849352"/>
              <a:gd name="connsiteY256-16214" fmla="*/ 4394200 h 5327619"/>
              <a:gd name="connsiteX257-16215" fmla="*/ 4649277 w 5849352"/>
              <a:gd name="connsiteY257-16216" fmla="*/ 4385733 h 5327619"/>
              <a:gd name="connsiteX258-16217" fmla="*/ 4759343 w 5849352"/>
              <a:gd name="connsiteY258-16218" fmla="*/ 4377267 h 5327619"/>
              <a:gd name="connsiteX259-16219" fmla="*/ 4793210 w 5849352"/>
              <a:gd name="connsiteY259-16220" fmla="*/ 4368800 h 5327619"/>
              <a:gd name="connsiteX260-16221" fmla="*/ 4844010 w 5849352"/>
              <a:gd name="connsiteY260-16222" fmla="*/ 4309533 h 5327619"/>
              <a:gd name="connsiteX261-16223" fmla="*/ 4852477 w 5849352"/>
              <a:gd name="connsiteY261-16224" fmla="*/ 4284133 h 5327619"/>
              <a:gd name="connsiteX262-16225" fmla="*/ 4835543 w 5849352"/>
              <a:gd name="connsiteY262-16226" fmla="*/ 4207933 h 5327619"/>
              <a:gd name="connsiteX263-16227" fmla="*/ 4810143 w 5849352"/>
              <a:gd name="connsiteY263-16228" fmla="*/ 4157133 h 5327619"/>
              <a:gd name="connsiteX264-16229" fmla="*/ 4818610 w 5849352"/>
              <a:gd name="connsiteY264-16230" fmla="*/ 4114800 h 5327619"/>
              <a:gd name="connsiteX265-16231" fmla="*/ 4844010 w 5849352"/>
              <a:gd name="connsiteY265-16232" fmla="*/ 4097867 h 5327619"/>
              <a:gd name="connsiteX266-16233" fmla="*/ 4928677 w 5849352"/>
              <a:gd name="connsiteY266-16234" fmla="*/ 4080933 h 5327619"/>
              <a:gd name="connsiteX267-16235" fmla="*/ 4954077 w 5849352"/>
              <a:gd name="connsiteY267-16236" fmla="*/ 4064000 h 5327619"/>
              <a:gd name="connsiteX268-16237" fmla="*/ 5004877 w 5849352"/>
              <a:gd name="connsiteY268-16238" fmla="*/ 4047067 h 5327619"/>
              <a:gd name="connsiteX269-16239" fmla="*/ 4996410 w 5849352"/>
              <a:gd name="connsiteY269-16240" fmla="*/ 3979333 h 5327619"/>
              <a:gd name="connsiteX270-16241" fmla="*/ 4971010 w 5849352"/>
              <a:gd name="connsiteY270-16242" fmla="*/ 3970867 h 5327619"/>
              <a:gd name="connsiteX271-16243" fmla="*/ 4937143 w 5849352"/>
              <a:gd name="connsiteY271-16244" fmla="*/ 3928533 h 5327619"/>
              <a:gd name="connsiteX272-16245" fmla="*/ 4911743 w 5849352"/>
              <a:gd name="connsiteY272-16246" fmla="*/ 3852333 h 5327619"/>
              <a:gd name="connsiteX273-16247" fmla="*/ 4903277 w 5849352"/>
              <a:gd name="connsiteY273-16248" fmla="*/ 3826933 h 5327619"/>
              <a:gd name="connsiteX274-16249" fmla="*/ 4894810 w 5849352"/>
              <a:gd name="connsiteY274-16250" fmla="*/ 3801533 h 5327619"/>
              <a:gd name="connsiteX275-16251" fmla="*/ 4877877 w 5849352"/>
              <a:gd name="connsiteY275-16252" fmla="*/ 3725333 h 5327619"/>
              <a:gd name="connsiteX276-16253" fmla="*/ 4835543 w 5849352"/>
              <a:gd name="connsiteY276-16254" fmla="*/ 3674533 h 5327619"/>
              <a:gd name="connsiteX277-16255" fmla="*/ 4810143 w 5849352"/>
              <a:gd name="connsiteY277-16256" fmla="*/ 3623733 h 5327619"/>
              <a:gd name="connsiteX278-16257" fmla="*/ 4793210 w 5849352"/>
              <a:gd name="connsiteY278-16258" fmla="*/ 3598333 h 5327619"/>
              <a:gd name="connsiteX279-16259" fmla="*/ 4776277 w 5849352"/>
              <a:gd name="connsiteY279-16260" fmla="*/ 3547533 h 5327619"/>
              <a:gd name="connsiteX280-16261" fmla="*/ 4767810 w 5849352"/>
              <a:gd name="connsiteY280-16262" fmla="*/ 3462867 h 5327619"/>
              <a:gd name="connsiteX281-16263" fmla="*/ 4750877 w 5849352"/>
              <a:gd name="connsiteY281-16264" fmla="*/ 3412067 h 5327619"/>
              <a:gd name="connsiteX282-16265" fmla="*/ 4733943 w 5849352"/>
              <a:gd name="connsiteY282-16266" fmla="*/ 3352800 h 5327619"/>
              <a:gd name="connsiteX283-16267" fmla="*/ 4708543 w 5849352"/>
              <a:gd name="connsiteY283-16268" fmla="*/ 3302000 h 5327619"/>
              <a:gd name="connsiteX284-16269" fmla="*/ 4666210 w 5849352"/>
              <a:gd name="connsiteY284-16270" fmla="*/ 3293533 h 5327619"/>
              <a:gd name="connsiteX285-16271" fmla="*/ 4573077 w 5849352"/>
              <a:gd name="connsiteY285-16272" fmla="*/ 3302000 h 5327619"/>
              <a:gd name="connsiteX286-16273" fmla="*/ 4556143 w 5849352"/>
              <a:gd name="connsiteY286-16274" fmla="*/ 3327400 h 5327619"/>
              <a:gd name="connsiteX287-16275" fmla="*/ 4530743 w 5849352"/>
              <a:gd name="connsiteY287-16276" fmla="*/ 3344333 h 5327619"/>
              <a:gd name="connsiteX288-16277" fmla="*/ 4496877 w 5849352"/>
              <a:gd name="connsiteY288-16278" fmla="*/ 3335867 h 5327619"/>
              <a:gd name="connsiteX289-16279" fmla="*/ 4488410 w 5849352"/>
              <a:gd name="connsiteY289-16280" fmla="*/ 3310467 h 5327619"/>
              <a:gd name="connsiteX290-16281" fmla="*/ 4471477 w 5849352"/>
              <a:gd name="connsiteY290-16282" fmla="*/ 3293533 h 5327619"/>
              <a:gd name="connsiteX291-16283" fmla="*/ 4463010 w 5849352"/>
              <a:gd name="connsiteY291-16284" fmla="*/ 3259667 h 5327619"/>
              <a:gd name="connsiteX292-16285" fmla="*/ 4446077 w 5849352"/>
              <a:gd name="connsiteY292-16286" fmla="*/ 3242733 h 5327619"/>
              <a:gd name="connsiteX293-16287" fmla="*/ 4369877 w 5849352"/>
              <a:gd name="connsiteY293-16288" fmla="*/ 3217333 h 5327619"/>
              <a:gd name="connsiteX294-16289" fmla="*/ 4344477 w 5849352"/>
              <a:gd name="connsiteY294-16290" fmla="*/ 3200400 h 5327619"/>
              <a:gd name="connsiteX295-16291" fmla="*/ 4336010 w 5849352"/>
              <a:gd name="connsiteY295-16292" fmla="*/ 3175000 h 5327619"/>
              <a:gd name="connsiteX296-16293" fmla="*/ 4327543 w 5849352"/>
              <a:gd name="connsiteY296-16294" fmla="*/ 3064933 h 5327619"/>
              <a:gd name="connsiteX297-16295" fmla="*/ 4285210 w 5849352"/>
              <a:gd name="connsiteY297-16296" fmla="*/ 3014133 h 5327619"/>
              <a:gd name="connsiteX298-16297" fmla="*/ 4234410 w 5849352"/>
              <a:gd name="connsiteY298-16298" fmla="*/ 2980267 h 5327619"/>
              <a:gd name="connsiteX299-16299" fmla="*/ 4082010 w 5849352"/>
              <a:gd name="connsiteY299-16300" fmla="*/ 2988733 h 5327619"/>
              <a:gd name="connsiteX300-16301" fmla="*/ 4031210 w 5849352"/>
              <a:gd name="connsiteY300-16302" fmla="*/ 3005667 h 5327619"/>
              <a:gd name="connsiteX301-16303" fmla="*/ 4048143 w 5849352"/>
              <a:gd name="connsiteY301-16304" fmla="*/ 2963333 h 5327619"/>
              <a:gd name="connsiteX302-16305" fmla="*/ 4039677 w 5849352"/>
              <a:gd name="connsiteY302-16306" fmla="*/ 2912533 h 5327619"/>
              <a:gd name="connsiteX303-16307" fmla="*/ 4014277 w 5849352"/>
              <a:gd name="connsiteY303-16308" fmla="*/ 2904067 h 5327619"/>
              <a:gd name="connsiteX304-16309" fmla="*/ 3895743 w 5849352"/>
              <a:gd name="connsiteY304-16310" fmla="*/ 2895600 h 5327619"/>
              <a:gd name="connsiteX305-16311" fmla="*/ 3878810 w 5849352"/>
              <a:gd name="connsiteY305-16312" fmla="*/ 2751667 h 5327619"/>
              <a:gd name="connsiteX306-16313" fmla="*/ 3861877 w 5849352"/>
              <a:gd name="connsiteY306-16314" fmla="*/ 2726267 h 5327619"/>
              <a:gd name="connsiteX307-16315" fmla="*/ 3828010 w 5849352"/>
              <a:gd name="connsiteY307-16316" fmla="*/ 2658533 h 5327619"/>
              <a:gd name="connsiteX308-16317" fmla="*/ 3794143 w 5849352"/>
              <a:gd name="connsiteY308-16318" fmla="*/ 2616200 h 5327619"/>
              <a:gd name="connsiteX309-16319" fmla="*/ 3641743 w 5849352"/>
              <a:gd name="connsiteY309-16320" fmla="*/ 2590800 h 5327619"/>
              <a:gd name="connsiteX310-16321" fmla="*/ 3582477 w 5849352"/>
              <a:gd name="connsiteY310-16322" fmla="*/ 2573867 h 5327619"/>
              <a:gd name="connsiteX311-16323" fmla="*/ 3531677 w 5849352"/>
              <a:gd name="connsiteY311-16324" fmla="*/ 2556933 h 5327619"/>
              <a:gd name="connsiteX312-16325" fmla="*/ 3574010 w 5849352"/>
              <a:gd name="connsiteY312-16326" fmla="*/ 2514600 h 5327619"/>
              <a:gd name="connsiteX313-16327" fmla="*/ 3548610 w 5849352"/>
              <a:gd name="connsiteY313-16328" fmla="*/ 2523067 h 5327619"/>
              <a:gd name="connsiteX314-16329" fmla="*/ 3523210 w 5849352"/>
              <a:gd name="connsiteY314-16330" fmla="*/ 2531533 h 5327619"/>
              <a:gd name="connsiteX315-16331" fmla="*/ 3548610 w 5849352"/>
              <a:gd name="connsiteY315-16332" fmla="*/ 2506133 h 5327619"/>
              <a:gd name="connsiteX316-16333" fmla="*/ 3574010 w 5849352"/>
              <a:gd name="connsiteY316-16334" fmla="*/ 2497667 h 5327619"/>
              <a:gd name="connsiteX317-16335" fmla="*/ 3582477 w 5849352"/>
              <a:gd name="connsiteY317-16336" fmla="*/ 2463800 h 5327619"/>
              <a:gd name="connsiteX318-16337" fmla="*/ 3607877 w 5849352"/>
              <a:gd name="connsiteY318-16338" fmla="*/ 2421467 h 5327619"/>
              <a:gd name="connsiteX319-16339" fmla="*/ 3607877 w 5849352"/>
              <a:gd name="connsiteY319-16340" fmla="*/ 2336800 h 5327619"/>
              <a:gd name="connsiteX320-16341" fmla="*/ 3574010 w 5849352"/>
              <a:gd name="connsiteY320-16342" fmla="*/ 2302933 h 5327619"/>
              <a:gd name="connsiteX321-16343" fmla="*/ 3523210 w 5849352"/>
              <a:gd name="connsiteY321-16344" fmla="*/ 2260600 h 5327619"/>
              <a:gd name="connsiteX322-16345" fmla="*/ 3480877 w 5849352"/>
              <a:gd name="connsiteY322-16346" fmla="*/ 2209800 h 5327619"/>
              <a:gd name="connsiteX323-16347" fmla="*/ 3455477 w 5849352"/>
              <a:gd name="connsiteY323-16348" fmla="*/ 2192867 h 5327619"/>
              <a:gd name="connsiteX324-16349" fmla="*/ 3438543 w 5849352"/>
              <a:gd name="connsiteY324-16350" fmla="*/ 2175933 h 5327619"/>
              <a:gd name="connsiteX325-16351" fmla="*/ 3413143 w 5849352"/>
              <a:gd name="connsiteY325-16352" fmla="*/ 2167467 h 5327619"/>
              <a:gd name="connsiteX326-16353" fmla="*/ 3294610 w 5849352"/>
              <a:gd name="connsiteY326-16354" fmla="*/ 2150533 h 5327619"/>
              <a:gd name="connsiteX327-16355" fmla="*/ 3243810 w 5849352"/>
              <a:gd name="connsiteY327-16356" fmla="*/ 2125133 h 5327619"/>
              <a:gd name="connsiteX328-16357" fmla="*/ 3252277 w 5849352"/>
              <a:gd name="connsiteY328-16358" fmla="*/ 2091267 h 5327619"/>
              <a:gd name="connsiteX329-16359" fmla="*/ 3218410 w 5849352"/>
              <a:gd name="connsiteY329-16360" fmla="*/ 2082800 h 5327619"/>
              <a:gd name="connsiteX330-16361" fmla="*/ 3193010 w 5849352"/>
              <a:gd name="connsiteY330-16362" fmla="*/ 2032000 h 5327619"/>
              <a:gd name="connsiteX331-16363" fmla="*/ 3176077 w 5849352"/>
              <a:gd name="connsiteY331-16364" fmla="*/ 1998133 h 5327619"/>
              <a:gd name="connsiteX332-16365" fmla="*/ 3167610 w 5849352"/>
              <a:gd name="connsiteY332-16366" fmla="*/ 1972733 h 5327619"/>
              <a:gd name="connsiteX333-16367" fmla="*/ 3142210 w 5849352"/>
              <a:gd name="connsiteY333-16368" fmla="*/ 1955800 h 5327619"/>
              <a:gd name="connsiteX334-16369" fmla="*/ 3116810 w 5849352"/>
              <a:gd name="connsiteY334-16370" fmla="*/ 1930400 h 5327619"/>
              <a:gd name="connsiteX335-16371" fmla="*/ 3082943 w 5849352"/>
              <a:gd name="connsiteY335-16372" fmla="*/ 1854200 h 5327619"/>
              <a:gd name="connsiteX336-16373" fmla="*/ 3066010 w 5849352"/>
              <a:gd name="connsiteY336-16374" fmla="*/ 1828800 h 5327619"/>
              <a:gd name="connsiteX337-16375" fmla="*/ 3057543 w 5849352"/>
              <a:gd name="connsiteY337-16376" fmla="*/ 1794933 h 5327619"/>
              <a:gd name="connsiteX338-16377" fmla="*/ 2972877 w 5849352"/>
              <a:gd name="connsiteY338-16378" fmla="*/ 1727200 h 5327619"/>
              <a:gd name="connsiteX339-16379" fmla="*/ 2947477 w 5849352"/>
              <a:gd name="connsiteY339-16380" fmla="*/ 1710267 h 5327619"/>
              <a:gd name="connsiteX340-16381" fmla="*/ 2828943 w 5849352"/>
              <a:gd name="connsiteY340-16382" fmla="*/ 1667933 h 5327619"/>
              <a:gd name="connsiteX341-16383" fmla="*/ 2803543 w 5849352"/>
              <a:gd name="connsiteY341-16384" fmla="*/ 1676400 h 5327619"/>
              <a:gd name="connsiteX342-16385" fmla="*/ 2795077 w 5849352"/>
              <a:gd name="connsiteY342-16386" fmla="*/ 1727200 h 5327619"/>
              <a:gd name="connsiteX343-16387" fmla="*/ 2786610 w 5849352"/>
              <a:gd name="connsiteY343-16388" fmla="*/ 1752600 h 5327619"/>
              <a:gd name="connsiteX344-16389" fmla="*/ 2744277 w 5849352"/>
              <a:gd name="connsiteY344-16390" fmla="*/ 1794933 h 5327619"/>
              <a:gd name="connsiteX345-16391" fmla="*/ 2718877 w 5849352"/>
              <a:gd name="connsiteY345-16392" fmla="*/ 1845733 h 5327619"/>
              <a:gd name="connsiteX346-16393" fmla="*/ 2693477 w 5849352"/>
              <a:gd name="connsiteY346-16394" fmla="*/ 1921933 h 5327619"/>
              <a:gd name="connsiteX347-16395" fmla="*/ 2685010 w 5849352"/>
              <a:gd name="connsiteY347-16396" fmla="*/ 1947333 h 5327619"/>
              <a:gd name="connsiteX348-16397" fmla="*/ 2651143 w 5849352"/>
              <a:gd name="connsiteY348-16398" fmla="*/ 1955800 h 5327619"/>
              <a:gd name="connsiteX349-16399" fmla="*/ 2591877 w 5849352"/>
              <a:gd name="connsiteY349-16400" fmla="*/ 1947333 h 5327619"/>
              <a:gd name="connsiteX350-16401" fmla="*/ 2566477 w 5849352"/>
              <a:gd name="connsiteY350-16402" fmla="*/ 1938867 h 5327619"/>
              <a:gd name="connsiteX351-16403" fmla="*/ 2549543 w 5849352"/>
              <a:gd name="connsiteY351-16404" fmla="*/ 1913467 h 5327619"/>
              <a:gd name="connsiteX352-16405" fmla="*/ 2558010 w 5849352"/>
              <a:gd name="connsiteY352-16406" fmla="*/ 1888067 h 5327619"/>
              <a:gd name="connsiteX353-16407" fmla="*/ 2532610 w 5849352"/>
              <a:gd name="connsiteY353-16408" fmla="*/ 1794933 h 5327619"/>
              <a:gd name="connsiteX354-16409" fmla="*/ 2507210 w 5849352"/>
              <a:gd name="connsiteY354-16410" fmla="*/ 1786467 h 5327619"/>
              <a:gd name="connsiteX355-16411" fmla="*/ 2498743 w 5849352"/>
              <a:gd name="connsiteY355-16412" fmla="*/ 1761067 h 5327619"/>
              <a:gd name="connsiteX356-16413" fmla="*/ 2447943 w 5849352"/>
              <a:gd name="connsiteY356-16414" fmla="*/ 1701800 h 5327619"/>
              <a:gd name="connsiteX357-16415" fmla="*/ 2431010 w 5849352"/>
              <a:gd name="connsiteY357-16416" fmla="*/ 1676400 h 5327619"/>
              <a:gd name="connsiteX358-16417" fmla="*/ 2422543 w 5849352"/>
              <a:gd name="connsiteY358-16418" fmla="*/ 1634067 h 5327619"/>
              <a:gd name="connsiteX359-16419" fmla="*/ 2414077 w 5849352"/>
              <a:gd name="connsiteY359-16420" fmla="*/ 1608667 h 5327619"/>
              <a:gd name="connsiteX360-16421" fmla="*/ 2278610 w 5849352"/>
              <a:gd name="connsiteY360-16422" fmla="*/ 1583267 h 5327619"/>
              <a:gd name="connsiteX361-16423" fmla="*/ 2287077 w 5849352"/>
              <a:gd name="connsiteY361-16424" fmla="*/ 1540933 h 5327619"/>
              <a:gd name="connsiteX362-16425" fmla="*/ 2320943 w 5849352"/>
              <a:gd name="connsiteY362-16426" fmla="*/ 1490133 h 5327619"/>
              <a:gd name="connsiteX363-16427" fmla="*/ 2304010 w 5849352"/>
              <a:gd name="connsiteY363-16428" fmla="*/ 1405467 h 5327619"/>
              <a:gd name="connsiteX364-16429" fmla="*/ 2278610 w 5849352"/>
              <a:gd name="connsiteY364-16430" fmla="*/ 1388533 h 5327619"/>
              <a:gd name="connsiteX365-16431" fmla="*/ 2253210 w 5849352"/>
              <a:gd name="connsiteY365-16432" fmla="*/ 1320800 h 5327619"/>
              <a:gd name="connsiteX366-16433" fmla="*/ 2227810 w 5849352"/>
              <a:gd name="connsiteY366-16434" fmla="*/ 1303867 h 5327619"/>
              <a:gd name="connsiteX367-16435" fmla="*/ 2210877 w 5849352"/>
              <a:gd name="connsiteY367-16436" fmla="*/ 1253067 h 5327619"/>
              <a:gd name="connsiteX368-16437" fmla="*/ 2202410 w 5849352"/>
              <a:gd name="connsiteY368-16438" fmla="*/ 1227667 h 5327619"/>
              <a:gd name="connsiteX369-16439" fmla="*/ 2193943 w 5849352"/>
              <a:gd name="connsiteY369-16440" fmla="*/ 1193800 h 5327619"/>
              <a:gd name="connsiteX370-16441" fmla="*/ 2177010 w 5849352"/>
              <a:gd name="connsiteY370-16442" fmla="*/ 1143000 h 5327619"/>
              <a:gd name="connsiteX371-16443" fmla="*/ 2168543 w 5849352"/>
              <a:gd name="connsiteY371-16444" fmla="*/ 1092200 h 5327619"/>
              <a:gd name="connsiteX372-16445" fmla="*/ 2160077 w 5849352"/>
              <a:gd name="connsiteY372-16446" fmla="*/ 1058333 h 5327619"/>
              <a:gd name="connsiteX373-16447" fmla="*/ 1321877 w 5849352"/>
              <a:gd name="connsiteY373-16448" fmla="*/ 524933 h 5327619"/>
              <a:gd name="connsiteX374-16449" fmla="*/ 653010 w 5849352"/>
              <a:gd name="connsiteY374-16450" fmla="*/ 211667 h 5327619"/>
              <a:gd name="connsiteX375-16451" fmla="*/ 9543 w 5849352"/>
              <a:gd name="connsiteY375-16452" fmla="*/ 0 h 5327619"/>
              <a:gd name="connsiteX376-16453" fmla="*/ 119610 w 5849352"/>
              <a:gd name="connsiteY376-16454" fmla="*/ 118533 h 5327619"/>
              <a:gd name="connsiteX377-16455" fmla="*/ 221210 w 5849352"/>
              <a:gd name="connsiteY377-16456" fmla="*/ 177800 h 5327619"/>
              <a:gd name="connsiteX378-16457" fmla="*/ 246610 w 5849352"/>
              <a:gd name="connsiteY378-16458" fmla="*/ 194733 h 5327619"/>
              <a:gd name="connsiteX379-16459" fmla="*/ 322810 w 5849352"/>
              <a:gd name="connsiteY379-16460" fmla="*/ 254000 h 5327619"/>
              <a:gd name="connsiteX380-16461" fmla="*/ 390543 w 5849352"/>
              <a:gd name="connsiteY380-16462" fmla="*/ 313267 h 5327619"/>
              <a:gd name="connsiteX381-16463" fmla="*/ 475210 w 5849352"/>
              <a:gd name="connsiteY381-16464" fmla="*/ 381000 h 5327619"/>
              <a:gd name="connsiteX0-16465" fmla="*/ 2092343 w 5849352"/>
              <a:gd name="connsiteY0-16466" fmla="*/ 905933 h 5327619"/>
              <a:gd name="connsiteX1-16467" fmla="*/ 2109277 w 5849352"/>
              <a:gd name="connsiteY1-16468" fmla="*/ 939800 h 5327619"/>
              <a:gd name="connsiteX2-16469" fmla="*/ 2117743 w 5849352"/>
              <a:gd name="connsiteY2-16470" fmla="*/ 897467 h 5327619"/>
              <a:gd name="connsiteX3-16471" fmla="*/ 2100810 w 5849352"/>
              <a:gd name="connsiteY3-16472" fmla="*/ 880533 h 5327619"/>
              <a:gd name="connsiteX4-16473" fmla="*/ 2066943 w 5849352"/>
              <a:gd name="connsiteY4-16474" fmla="*/ 804333 h 5327619"/>
              <a:gd name="connsiteX5-16475" fmla="*/ 2058477 w 5849352"/>
              <a:gd name="connsiteY5-16476" fmla="*/ 778933 h 5327619"/>
              <a:gd name="connsiteX6-16477" fmla="*/ 1990743 w 5849352"/>
              <a:gd name="connsiteY6-16478" fmla="*/ 719667 h 5327619"/>
              <a:gd name="connsiteX7-16479" fmla="*/ 1897610 w 5849352"/>
              <a:gd name="connsiteY7-16480" fmla="*/ 694267 h 5327619"/>
              <a:gd name="connsiteX8-16481" fmla="*/ 1872210 w 5849352"/>
              <a:gd name="connsiteY8-16482" fmla="*/ 685800 h 5327619"/>
              <a:gd name="connsiteX9-16483" fmla="*/ 1846810 w 5849352"/>
              <a:gd name="connsiteY9-16484" fmla="*/ 660400 h 5327619"/>
              <a:gd name="connsiteX10-16485" fmla="*/ 1838343 w 5849352"/>
              <a:gd name="connsiteY10-16486" fmla="*/ 635000 h 5327619"/>
              <a:gd name="connsiteX11-16487" fmla="*/ 1863743 w 5849352"/>
              <a:gd name="connsiteY11-16488" fmla="*/ 499533 h 5327619"/>
              <a:gd name="connsiteX12-16489" fmla="*/ 1855277 w 5849352"/>
              <a:gd name="connsiteY12-16490" fmla="*/ 448733 h 5327619"/>
              <a:gd name="connsiteX13-16491" fmla="*/ 1812943 w 5849352"/>
              <a:gd name="connsiteY13-16492" fmla="*/ 423333 h 5327619"/>
              <a:gd name="connsiteX14-16493" fmla="*/ 1787543 w 5849352"/>
              <a:gd name="connsiteY14-16494" fmla="*/ 406400 h 5327619"/>
              <a:gd name="connsiteX15-16495" fmla="*/ 1779077 w 5849352"/>
              <a:gd name="connsiteY15-16496" fmla="*/ 304800 h 5327619"/>
              <a:gd name="connsiteX16-16497" fmla="*/ 1787543 w 5849352"/>
              <a:gd name="connsiteY16-16498" fmla="*/ 254000 h 5327619"/>
              <a:gd name="connsiteX17-16499" fmla="*/ 1931477 w 5849352"/>
              <a:gd name="connsiteY17-16500" fmla="*/ 270933 h 5327619"/>
              <a:gd name="connsiteX18-16501" fmla="*/ 1948410 w 5849352"/>
              <a:gd name="connsiteY18-16502" fmla="*/ 287867 h 5327619"/>
              <a:gd name="connsiteX19-16503" fmla="*/ 2083877 w 5849352"/>
              <a:gd name="connsiteY19-16504" fmla="*/ 262467 h 5327619"/>
              <a:gd name="connsiteX20-16505" fmla="*/ 2117743 w 5849352"/>
              <a:gd name="connsiteY20-16506" fmla="*/ 330200 h 5327619"/>
              <a:gd name="connsiteX21-16507" fmla="*/ 2143143 w 5849352"/>
              <a:gd name="connsiteY21-16508" fmla="*/ 338667 h 5327619"/>
              <a:gd name="connsiteX22-16509" fmla="*/ 2219343 w 5849352"/>
              <a:gd name="connsiteY22-16510" fmla="*/ 347133 h 5327619"/>
              <a:gd name="connsiteX23-16511" fmla="*/ 2261677 w 5849352"/>
              <a:gd name="connsiteY23-16512" fmla="*/ 381000 h 5327619"/>
              <a:gd name="connsiteX24-16513" fmla="*/ 2287077 w 5849352"/>
              <a:gd name="connsiteY24-16514" fmla="*/ 397933 h 5327619"/>
              <a:gd name="connsiteX25-16515" fmla="*/ 2447943 w 5849352"/>
              <a:gd name="connsiteY25-16516" fmla="*/ 389467 h 5327619"/>
              <a:gd name="connsiteX26-16517" fmla="*/ 2464877 w 5849352"/>
              <a:gd name="connsiteY26-16518" fmla="*/ 364067 h 5327619"/>
              <a:gd name="connsiteX27-16519" fmla="*/ 2693477 w 5849352"/>
              <a:gd name="connsiteY27-16520" fmla="*/ 381000 h 5327619"/>
              <a:gd name="connsiteX28-16521" fmla="*/ 2718877 w 5849352"/>
              <a:gd name="connsiteY28-16522" fmla="*/ 406400 h 5327619"/>
              <a:gd name="connsiteX29-16523" fmla="*/ 2803543 w 5849352"/>
              <a:gd name="connsiteY29-16524" fmla="*/ 406400 h 5327619"/>
              <a:gd name="connsiteX30-16525" fmla="*/ 2828943 w 5849352"/>
              <a:gd name="connsiteY30-16526" fmla="*/ 389467 h 5327619"/>
              <a:gd name="connsiteX31-16527" fmla="*/ 2939010 w 5849352"/>
              <a:gd name="connsiteY31-16528" fmla="*/ 372533 h 5327619"/>
              <a:gd name="connsiteX32-16529" fmla="*/ 2989810 w 5849352"/>
              <a:gd name="connsiteY32-16530" fmla="*/ 347133 h 5327619"/>
              <a:gd name="connsiteX33-16531" fmla="*/ 3040610 w 5849352"/>
              <a:gd name="connsiteY33-16532" fmla="*/ 355600 h 5327619"/>
              <a:gd name="connsiteX34-16533" fmla="*/ 3066010 w 5849352"/>
              <a:gd name="connsiteY34-16534" fmla="*/ 372533 h 5327619"/>
              <a:gd name="connsiteX35-16535" fmla="*/ 3167610 w 5849352"/>
              <a:gd name="connsiteY35-16536" fmla="*/ 372533 h 5327619"/>
              <a:gd name="connsiteX36-16537" fmla="*/ 3176077 w 5849352"/>
              <a:gd name="connsiteY36-16538" fmla="*/ 397933 h 5327619"/>
              <a:gd name="connsiteX37-16539" fmla="*/ 3167610 w 5849352"/>
              <a:gd name="connsiteY37-16540" fmla="*/ 431800 h 5327619"/>
              <a:gd name="connsiteX38-16541" fmla="*/ 3116810 w 5849352"/>
              <a:gd name="connsiteY38-16542" fmla="*/ 457200 h 5327619"/>
              <a:gd name="connsiteX39-16543" fmla="*/ 3091410 w 5849352"/>
              <a:gd name="connsiteY39-16544" fmla="*/ 474133 h 5327619"/>
              <a:gd name="connsiteX40-16545" fmla="*/ 3082943 w 5849352"/>
              <a:gd name="connsiteY40-16546" fmla="*/ 499533 h 5327619"/>
              <a:gd name="connsiteX41-16547" fmla="*/ 3091410 w 5849352"/>
              <a:gd name="connsiteY41-16548" fmla="*/ 711200 h 5327619"/>
              <a:gd name="connsiteX42-16549" fmla="*/ 3108343 w 5849352"/>
              <a:gd name="connsiteY42-16550" fmla="*/ 762000 h 5327619"/>
              <a:gd name="connsiteX43-16551" fmla="*/ 3116810 w 5849352"/>
              <a:gd name="connsiteY43-16552" fmla="*/ 787400 h 5327619"/>
              <a:gd name="connsiteX44-16553" fmla="*/ 3133743 w 5849352"/>
              <a:gd name="connsiteY44-16554" fmla="*/ 812800 h 5327619"/>
              <a:gd name="connsiteX45-16555" fmla="*/ 3142210 w 5849352"/>
              <a:gd name="connsiteY45-16556" fmla="*/ 838200 h 5327619"/>
              <a:gd name="connsiteX46-16557" fmla="*/ 3193010 w 5849352"/>
              <a:gd name="connsiteY46-16558" fmla="*/ 889000 h 5327619"/>
              <a:gd name="connsiteX47-16559" fmla="*/ 3218410 w 5849352"/>
              <a:gd name="connsiteY47-16560" fmla="*/ 914400 h 5327619"/>
              <a:gd name="connsiteX48-16561" fmla="*/ 3252277 w 5849352"/>
              <a:gd name="connsiteY48-16562" fmla="*/ 922867 h 5327619"/>
              <a:gd name="connsiteX49-16563" fmla="*/ 3277677 w 5849352"/>
              <a:gd name="connsiteY49-16564" fmla="*/ 948267 h 5327619"/>
              <a:gd name="connsiteX50-16565" fmla="*/ 3328477 w 5849352"/>
              <a:gd name="connsiteY50-16566" fmla="*/ 982133 h 5327619"/>
              <a:gd name="connsiteX51-16567" fmla="*/ 3370810 w 5849352"/>
              <a:gd name="connsiteY51-16568" fmla="*/ 1024467 h 5327619"/>
              <a:gd name="connsiteX52-16569" fmla="*/ 3430077 w 5849352"/>
              <a:gd name="connsiteY52-16570" fmla="*/ 1075267 h 5327619"/>
              <a:gd name="connsiteX53-16571" fmla="*/ 3480877 w 5849352"/>
              <a:gd name="connsiteY53-16572" fmla="*/ 1109133 h 5327619"/>
              <a:gd name="connsiteX54-16573" fmla="*/ 3548610 w 5849352"/>
              <a:gd name="connsiteY54-16574" fmla="*/ 1159933 h 5327619"/>
              <a:gd name="connsiteX55-16575" fmla="*/ 3574010 w 5849352"/>
              <a:gd name="connsiteY55-16576" fmla="*/ 1168400 h 5327619"/>
              <a:gd name="connsiteX56-16577" fmla="*/ 3599410 w 5849352"/>
              <a:gd name="connsiteY56-16578" fmla="*/ 1185333 h 5327619"/>
              <a:gd name="connsiteX57-16579" fmla="*/ 3667143 w 5849352"/>
              <a:gd name="connsiteY57-16580" fmla="*/ 1202267 h 5327619"/>
              <a:gd name="connsiteX58-16581" fmla="*/ 3692543 w 5849352"/>
              <a:gd name="connsiteY58-16582" fmla="*/ 1219200 h 5327619"/>
              <a:gd name="connsiteX59-16583" fmla="*/ 3709477 w 5849352"/>
              <a:gd name="connsiteY59-16584" fmla="*/ 1270000 h 5327619"/>
              <a:gd name="connsiteX60-16585" fmla="*/ 3726410 w 5849352"/>
              <a:gd name="connsiteY60-16586" fmla="*/ 1295400 h 5327619"/>
              <a:gd name="connsiteX61-16587" fmla="*/ 3743343 w 5849352"/>
              <a:gd name="connsiteY61-16588" fmla="*/ 1354667 h 5327619"/>
              <a:gd name="connsiteX62-16589" fmla="*/ 3760277 w 5849352"/>
              <a:gd name="connsiteY62-16590" fmla="*/ 1405467 h 5327619"/>
              <a:gd name="connsiteX63-16591" fmla="*/ 3768743 w 5849352"/>
              <a:gd name="connsiteY63-16592" fmla="*/ 1447800 h 5327619"/>
              <a:gd name="connsiteX64-16593" fmla="*/ 3777210 w 5849352"/>
              <a:gd name="connsiteY64-16594" fmla="*/ 1473200 h 5327619"/>
              <a:gd name="connsiteX65-16595" fmla="*/ 3785677 w 5849352"/>
              <a:gd name="connsiteY65-16596" fmla="*/ 1507067 h 5327619"/>
              <a:gd name="connsiteX66-16597" fmla="*/ 3811077 w 5849352"/>
              <a:gd name="connsiteY66-16598" fmla="*/ 1583267 h 5327619"/>
              <a:gd name="connsiteX67-16599" fmla="*/ 3819543 w 5849352"/>
              <a:gd name="connsiteY67-16600" fmla="*/ 1608667 h 5327619"/>
              <a:gd name="connsiteX68-16601" fmla="*/ 3828010 w 5849352"/>
              <a:gd name="connsiteY68-16602" fmla="*/ 1659467 h 5327619"/>
              <a:gd name="connsiteX69-16603" fmla="*/ 3861877 w 5849352"/>
              <a:gd name="connsiteY69-16604" fmla="*/ 1701800 h 5327619"/>
              <a:gd name="connsiteX70-16605" fmla="*/ 3878810 w 5849352"/>
              <a:gd name="connsiteY70-16606" fmla="*/ 1752600 h 5327619"/>
              <a:gd name="connsiteX71-16607" fmla="*/ 3887277 w 5849352"/>
              <a:gd name="connsiteY71-16608" fmla="*/ 1786467 h 5327619"/>
              <a:gd name="connsiteX72-16609" fmla="*/ 3904210 w 5849352"/>
              <a:gd name="connsiteY72-16610" fmla="*/ 1811867 h 5327619"/>
              <a:gd name="connsiteX73-16611" fmla="*/ 3912677 w 5849352"/>
              <a:gd name="connsiteY73-16612" fmla="*/ 1837267 h 5327619"/>
              <a:gd name="connsiteX74-16613" fmla="*/ 3946543 w 5849352"/>
              <a:gd name="connsiteY74-16614" fmla="*/ 1888067 h 5327619"/>
              <a:gd name="connsiteX75-16615" fmla="*/ 3963477 w 5849352"/>
              <a:gd name="connsiteY75-16616" fmla="*/ 1913467 h 5327619"/>
              <a:gd name="connsiteX76-16617" fmla="*/ 3988877 w 5849352"/>
              <a:gd name="connsiteY76-16618" fmla="*/ 1930400 h 5327619"/>
              <a:gd name="connsiteX77-16619" fmla="*/ 4014277 w 5849352"/>
              <a:gd name="connsiteY77-16620" fmla="*/ 1955800 h 5327619"/>
              <a:gd name="connsiteX78-16621" fmla="*/ 4065077 w 5849352"/>
              <a:gd name="connsiteY78-16622" fmla="*/ 1981200 h 5327619"/>
              <a:gd name="connsiteX79-16623" fmla="*/ 4090477 w 5849352"/>
              <a:gd name="connsiteY79-16624" fmla="*/ 1964267 h 5327619"/>
              <a:gd name="connsiteX80-16625" fmla="*/ 4115877 w 5849352"/>
              <a:gd name="connsiteY80-16626" fmla="*/ 1972733 h 5327619"/>
              <a:gd name="connsiteX81-16627" fmla="*/ 4166677 w 5849352"/>
              <a:gd name="connsiteY81-16628" fmla="*/ 2015067 h 5327619"/>
              <a:gd name="connsiteX82-16629" fmla="*/ 4175143 w 5849352"/>
              <a:gd name="connsiteY82-16630" fmla="*/ 2048933 h 5327619"/>
              <a:gd name="connsiteX83-16631" fmla="*/ 4217477 w 5849352"/>
              <a:gd name="connsiteY83-16632" fmla="*/ 2091267 h 5327619"/>
              <a:gd name="connsiteX84-16633" fmla="*/ 4242877 w 5849352"/>
              <a:gd name="connsiteY84-16634" fmla="*/ 2116667 h 5327619"/>
              <a:gd name="connsiteX85-16635" fmla="*/ 4344477 w 5849352"/>
              <a:gd name="connsiteY85-16636" fmla="*/ 2133600 h 5327619"/>
              <a:gd name="connsiteX86-16637" fmla="*/ 4369877 w 5849352"/>
              <a:gd name="connsiteY86-16638" fmla="*/ 2159000 h 5327619"/>
              <a:gd name="connsiteX87-16639" fmla="*/ 4395277 w 5849352"/>
              <a:gd name="connsiteY87-16640" fmla="*/ 2167467 h 5327619"/>
              <a:gd name="connsiteX88-16641" fmla="*/ 4522277 w 5849352"/>
              <a:gd name="connsiteY88-16642" fmla="*/ 2184400 h 5327619"/>
              <a:gd name="connsiteX89-16643" fmla="*/ 4547677 w 5849352"/>
              <a:gd name="connsiteY89-16644" fmla="*/ 2209800 h 5327619"/>
              <a:gd name="connsiteX90-16645" fmla="*/ 4615410 w 5849352"/>
              <a:gd name="connsiteY90-16646" fmla="*/ 2226733 h 5327619"/>
              <a:gd name="connsiteX91-16647" fmla="*/ 4683143 w 5849352"/>
              <a:gd name="connsiteY91-16648" fmla="*/ 2218267 h 5327619"/>
              <a:gd name="connsiteX92-16649" fmla="*/ 4784743 w 5849352"/>
              <a:gd name="connsiteY92-16650" fmla="*/ 2209800 h 5327619"/>
              <a:gd name="connsiteX93-16651" fmla="*/ 4818610 w 5849352"/>
              <a:gd name="connsiteY93-16652" fmla="*/ 2192867 h 5327619"/>
              <a:gd name="connsiteX94-16653" fmla="*/ 4844010 w 5849352"/>
              <a:gd name="connsiteY94-16654" fmla="*/ 2201333 h 5327619"/>
              <a:gd name="connsiteX95-16655" fmla="*/ 4894810 w 5849352"/>
              <a:gd name="connsiteY95-16656" fmla="*/ 2260600 h 5327619"/>
              <a:gd name="connsiteX96-16657" fmla="*/ 4877877 w 5849352"/>
              <a:gd name="connsiteY96-16658" fmla="*/ 2286000 h 5327619"/>
              <a:gd name="connsiteX97-16659" fmla="*/ 4852477 w 5849352"/>
              <a:gd name="connsiteY97-16660" fmla="*/ 2294467 h 5327619"/>
              <a:gd name="connsiteX98-16661" fmla="*/ 4835543 w 5849352"/>
              <a:gd name="connsiteY98-16662" fmla="*/ 2311400 h 5327619"/>
              <a:gd name="connsiteX99-16663" fmla="*/ 4793210 w 5849352"/>
              <a:gd name="connsiteY99-16664" fmla="*/ 2387600 h 5327619"/>
              <a:gd name="connsiteX100-16665" fmla="*/ 4767810 w 5849352"/>
              <a:gd name="connsiteY100-16666" fmla="*/ 2404533 h 5327619"/>
              <a:gd name="connsiteX101-16667" fmla="*/ 4784743 w 5849352"/>
              <a:gd name="connsiteY101-16668" fmla="*/ 2429933 h 5327619"/>
              <a:gd name="connsiteX102-16669" fmla="*/ 4810143 w 5849352"/>
              <a:gd name="connsiteY102-16670" fmla="*/ 2438400 h 5327619"/>
              <a:gd name="connsiteX103-16671" fmla="*/ 4835543 w 5849352"/>
              <a:gd name="connsiteY103-16672" fmla="*/ 2455333 h 5327619"/>
              <a:gd name="connsiteX104-16673" fmla="*/ 4852477 w 5849352"/>
              <a:gd name="connsiteY104-16674" fmla="*/ 2472267 h 5327619"/>
              <a:gd name="connsiteX105-16675" fmla="*/ 4903277 w 5849352"/>
              <a:gd name="connsiteY105-16676" fmla="*/ 2489200 h 5327619"/>
              <a:gd name="connsiteX106-16677" fmla="*/ 4928677 w 5849352"/>
              <a:gd name="connsiteY106-16678" fmla="*/ 2497667 h 5327619"/>
              <a:gd name="connsiteX107-16679" fmla="*/ 4979477 w 5849352"/>
              <a:gd name="connsiteY107-16680" fmla="*/ 2523067 h 5327619"/>
              <a:gd name="connsiteX108-16681" fmla="*/ 5030277 w 5849352"/>
              <a:gd name="connsiteY108-16682" fmla="*/ 2548467 h 5327619"/>
              <a:gd name="connsiteX109-16683" fmla="*/ 5055677 w 5849352"/>
              <a:gd name="connsiteY109-16684" fmla="*/ 2573867 h 5327619"/>
              <a:gd name="connsiteX110-16685" fmla="*/ 5182677 w 5849352"/>
              <a:gd name="connsiteY110-16686" fmla="*/ 2599267 h 5327619"/>
              <a:gd name="connsiteX111-16687" fmla="*/ 5241943 w 5849352"/>
              <a:gd name="connsiteY111-16688" fmla="*/ 2616200 h 5327619"/>
              <a:gd name="connsiteX112-16689" fmla="*/ 5267343 w 5849352"/>
              <a:gd name="connsiteY112-16690" fmla="*/ 2624667 h 5327619"/>
              <a:gd name="connsiteX113-16691" fmla="*/ 5284277 w 5849352"/>
              <a:gd name="connsiteY113-16692" fmla="*/ 2641600 h 5327619"/>
              <a:gd name="connsiteX114-16693" fmla="*/ 5360477 w 5849352"/>
              <a:gd name="connsiteY114-16694" fmla="*/ 2683933 h 5327619"/>
              <a:gd name="connsiteX115-16695" fmla="*/ 5428210 w 5849352"/>
              <a:gd name="connsiteY115-16696" fmla="*/ 2692400 h 5327619"/>
              <a:gd name="connsiteX116-16697" fmla="*/ 5453610 w 5849352"/>
              <a:gd name="connsiteY116-16698" fmla="*/ 2717800 h 5327619"/>
              <a:gd name="connsiteX117-16699" fmla="*/ 5470543 w 5849352"/>
              <a:gd name="connsiteY117-16700" fmla="*/ 2743200 h 5327619"/>
              <a:gd name="connsiteX118-16701" fmla="*/ 5495943 w 5849352"/>
              <a:gd name="connsiteY118-16702" fmla="*/ 2760133 h 5327619"/>
              <a:gd name="connsiteX119-16703" fmla="*/ 5538277 w 5849352"/>
              <a:gd name="connsiteY119-16704" fmla="*/ 2802467 h 5327619"/>
              <a:gd name="connsiteX120-16705" fmla="*/ 5572143 w 5849352"/>
              <a:gd name="connsiteY120-16706" fmla="*/ 2810933 h 5327619"/>
              <a:gd name="connsiteX121-16707" fmla="*/ 5597543 w 5849352"/>
              <a:gd name="connsiteY121-16708" fmla="*/ 2827867 h 5327619"/>
              <a:gd name="connsiteX122-16709" fmla="*/ 5699143 w 5849352"/>
              <a:gd name="connsiteY122-16710" fmla="*/ 2844800 h 5327619"/>
              <a:gd name="connsiteX123-16711" fmla="*/ 5775343 w 5849352"/>
              <a:gd name="connsiteY123-16712" fmla="*/ 2904067 h 5327619"/>
              <a:gd name="connsiteX124-16713" fmla="*/ 5834610 w 5849352"/>
              <a:gd name="connsiteY124-16714" fmla="*/ 2921000 h 5327619"/>
              <a:gd name="connsiteX125-16715" fmla="*/ 5834610 w 5849352"/>
              <a:gd name="connsiteY125-16716" fmla="*/ 3115733 h 5327619"/>
              <a:gd name="connsiteX126-16717" fmla="*/ 5800743 w 5849352"/>
              <a:gd name="connsiteY126-16718" fmla="*/ 3200400 h 5327619"/>
              <a:gd name="connsiteX127-16719" fmla="*/ 5809210 w 5849352"/>
              <a:gd name="connsiteY127-16720" fmla="*/ 3285067 h 5327619"/>
              <a:gd name="connsiteX128-16721" fmla="*/ 5783810 w 5849352"/>
              <a:gd name="connsiteY128-16722" fmla="*/ 3276600 h 5327619"/>
              <a:gd name="connsiteX129-16723" fmla="*/ 5775343 w 5849352"/>
              <a:gd name="connsiteY129-16724" fmla="*/ 3251200 h 5327619"/>
              <a:gd name="connsiteX130-16725" fmla="*/ 5758410 w 5849352"/>
              <a:gd name="connsiteY130-16726" fmla="*/ 3225800 h 5327619"/>
              <a:gd name="connsiteX131-16727" fmla="*/ 5733010 w 5849352"/>
              <a:gd name="connsiteY131-16728" fmla="*/ 3175000 h 5327619"/>
              <a:gd name="connsiteX132-16729" fmla="*/ 5682210 w 5849352"/>
              <a:gd name="connsiteY132-16730" fmla="*/ 3149600 h 5327619"/>
              <a:gd name="connsiteX133-16731" fmla="*/ 5656810 w 5849352"/>
              <a:gd name="connsiteY133-16732" fmla="*/ 3132667 h 5327619"/>
              <a:gd name="connsiteX134-16733" fmla="*/ 5606010 w 5849352"/>
              <a:gd name="connsiteY134-16734" fmla="*/ 3115733 h 5327619"/>
              <a:gd name="connsiteX135-16735" fmla="*/ 5445143 w 5849352"/>
              <a:gd name="connsiteY135-16736" fmla="*/ 3098800 h 5327619"/>
              <a:gd name="connsiteX136-16737" fmla="*/ 5419743 w 5849352"/>
              <a:gd name="connsiteY136-16738" fmla="*/ 3073400 h 5327619"/>
              <a:gd name="connsiteX137-16739" fmla="*/ 5394343 w 5849352"/>
              <a:gd name="connsiteY137-16740" fmla="*/ 3056467 h 5327619"/>
              <a:gd name="connsiteX138-16741" fmla="*/ 5377410 w 5849352"/>
              <a:gd name="connsiteY138-16742" fmla="*/ 3031067 h 5327619"/>
              <a:gd name="connsiteX139-16743" fmla="*/ 5360477 w 5849352"/>
              <a:gd name="connsiteY139-16744" fmla="*/ 3014133 h 5327619"/>
              <a:gd name="connsiteX140-16745" fmla="*/ 5233477 w 5849352"/>
              <a:gd name="connsiteY140-16746" fmla="*/ 3022600 h 5327619"/>
              <a:gd name="connsiteX141-16747" fmla="*/ 5216543 w 5849352"/>
              <a:gd name="connsiteY141-16748" fmla="*/ 3039533 h 5327619"/>
              <a:gd name="connsiteX142-16749" fmla="*/ 5182677 w 5849352"/>
              <a:gd name="connsiteY142-16750" fmla="*/ 3107267 h 5327619"/>
              <a:gd name="connsiteX143-16751" fmla="*/ 5157277 w 5849352"/>
              <a:gd name="connsiteY143-16752" fmla="*/ 3158067 h 5327619"/>
              <a:gd name="connsiteX144-16753" fmla="*/ 5140343 w 5849352"/>
              <a:gd name="connsiteY144-16754" fmla="*/ 3225800 h 5327619"/>
              <a:gd name="connsiteX145-16755" fmla="*/ 5123410 w 5849352"/>
              <a:gd name="connsiteY145-16756" fmla="*/ 3251200 h 5327619"/>
              <a:gd name="connsiteX146-16757" fmla="*/ 5114943 w 5849352"/>
              <a:gd name="connsiteY146-16758" fmla="*/ 3285067 h 5327619"/>
              <a:gd name="connsiteX147-16759" fmla="*/ 5131877 w 5849352"/>
              <a:gd name="connsiteY147-16760" fmla="*/ 3352800 h 5327619"/>
              <a:gd name="connsiteX148-16761" fmla="*/ 5123410 w 5849352"/>
              <a:gd name="connsiteY148-16762" fmla="*/ 3395133 h 5327619"/>
              <a:gd name="connsiteX149-16763" fmla="*/ 5089543 w 5849352"/>
              <a:gd name="connsiteY149-16764" fmla="*/ 3437467 h 5327619"/>
              <a:gd name="connsiteX150-16765" fmla="*/ 5098010 w 5849352"/>
              <a:gd name="connsiteY150-16766" fmla="*/ 3496733 h 5327619"/>
              <a:gd name="connsiteX151-16767" fmla="*/ 5157277 w 5849352"/>
              <a:gd name="connsiteY151-16768" fmla="*/ 3539067 h 5327619"/>
              <a:gd name="connsiteX152-16769" fmla="*/ 5199610 w 5849352"/>
              <a:gd name="connsiteY152-16770" fmla="*/ 3547533 h 5327619"/>
              <a:gd name="connsiteX153-16771" fmla="*/ 5241943 w 5849352"/>
              <a:gd name="connsiteY153-16772" fmla="*/ 3581400 h 5327619"/>
              <a:gd name="connsiteX154-16773" fmla="*/ 5267343 w 5849352"/>
              <a:gd name="connsiteY154-16774" fmla="*/ 3572933 h 5327619"/>
              <a:gd name="connsiteX155-16775" fmla="*/ 5318143 w 5849352"/>
              <a:gd name="connsiteY155-16776" fmla="*/ 3564467 h 5327619"/>
              <a:gd name="connsiteX156-16777" fmla="*/ 5368943 w 5849352"/>
              <a:gd name="connsiteY156-16778" fmla="*/ 3598333 h 5327619"/>
              <a:gd name="connsiteX157-16779" fmla="*/ 5411277 w 5849352"/>
              <a:gd name="connsiteY157-16780" fmla="*/ 3666067 h 5327619"/>
              <a:gd name="connsiteX158-16781" fmla="*/ 5428210 w 5849352"/>
              <a:gd name="connsiteY158-16782" fmla="*/ 3835400 h 5327619"/>
              <a:gd name="connsiteX159-16783" fmla="*/ 5436677 w 5849352"/>
              <a:gd name="connsiteY159-16784" fmla="*/ 3860800 h 5327619"/>
              <a:gd name="connsiteX160-16785" fmla="*/ 5301210 w 5849352"/>
              <a:gd name="connsiteY160-16786" fmla="*/ 3920067 h 5327619"/>
              <a:gd name="connsiteX161-16787" fmla="*/ 5275810 w 5849352"/>
              <a:gd name="connsiteY161-16788" fmla="*/ 3937000 h 5327619"/>
              <a:gd name="connsiteX162-16789" fmla="*/ 5216543 w 5849352"/>
              <a:gd name="connsiteY162-16790" fmla="*/ 3970867 h 5327619"/>
              <a:gd name="connsiteX163-16791" fmla="*/ 5199610 w 5849352"/>
              <a:gd name="connsiteY163-16792" fmla="*/ 3996267 h 5327619"/>
              <a:gd name="connsiteX164-16793" fmla="*/ 5174210 w 5849352"/>
              <a:gd name="connsiteY164-16794" fmla="*/ 4021667 h 5327619"/>
              <a:gd name="connsiteX165-16795" fmla="*/ 5165743 w 5849352"/>
              <a:gd name="connsiteY165-16796" fmla="*/ 4047067 h 5327619"/>
              <a:gd name="connsiteX166-16797" fmla="*/ 5157277 w 5849352"/>
              <a:gd name="connsiteY166-16798" fmla="*/ 4241800 h 5327619"/>
              <a:gd name="connsiteX167-16799" fmla="*/ 5106477 w 5849352"/>
              <a:gd name="connsiteY167-16800" fmla="*/ 4275667 h 5327619"/>
              <a:gd name="connsiteX168-16801" fmla="*/ 5089543 w 5849352"/>
              <a:gd name="connsiteY168-16802" fmla="*/ 4292600 h 5327619"/>
              <a:gd name="connsiteX169-16803" fmla="*/ 5123410 w 5849352"/>
              <a:gd name="connsiteY169-16804" fmla="*/ 4301067 h 5327619"/>
              <a:gd name="connsiteX170-16805" fmla="*/ 5089543 w 5849352"/>
              <a:gd name="connsiteY170-16806" fmla="*/ 4351867 h 5327619"/>
              <a:gd name="connsiteX171-16807" fmla="*/ 5038743 w 5849352"/>
              <a:gd name="connsiteY171-16808" fmla="*/ 4385733 h 5327619"/>
              <a:gd name="connsiteX172-16809" fmla="*/ 5021810 w 5849352"/>
              <a:gd name="connsiteY172-16810" fmla="*/ 4411133 h 5327619"/>
              <a:gd name="connsiteX173-16811" fmla="*/ 5004877 w 5849352"/>
              <a:gd name="connsiteY173-16812" fmla="*/ 4428067 h 5327619"/>
              <a:gd name="connsiteX174-16813" fmla="*/ 4987943 w 5849352"/>
              <a:gd name="connsiteY174-16814" fmla="*/ 4478867 h 5327619"/>
              <a:gd name="connsiteX175-16815" fmla="*/ 4971010 w 5849352"/>
              <a:gd name="connsiteY175-16816" fmla="*/ 4504267 h 5327619"/>
              <a:gd name="connsiteX176-16817" fmla="*/ 4962543 w 5849352"/>
              <a:gd name="connsiteY176-16818" fmla="*/ 4529667 h 5327619"/>
              <a:gd name="connsiteX177-16819" fmla="*/ 4928677 w 5849352"/>
              <a:gd name="connsiteY177-16820" fmla="*/ 4538133 h 5327619"/>
              <a:gd name="connsiteX178-16821" fmla="*/ 4860943 w 5849352"/>
              <a:gd name="connsiteY178-16822" fmla="*/ 4563533 h 5327619"/>
              <a:gd name="connsiteX179-16823" fmla="*/ 4784743 w 5849352"/>
              <a:gd name="connsiteY179-16824" fmla="*/ 4555067 h 5327619"/>
              <a:gd name="connsiteX180-16825" fmla="*/ 4767810 w 5849352"/>
              <a:gd name="connsiteY180-16826" fmla="*/ 4538133 h 5327619"/>
              <a:gd name="connsiteX181-16827" fmla="*/ 4750877 w 5849352"/>
              <a:gd name="connsiteY181-16828" fmla="*/ 4487333 h 5327619"/>
              <a:gd name="connsiteX182-16829" fmla="*/ 4733943 w 5849352"/>
              <a:gd name="connsiteY182-16830" fmla="*/ 4419600 h 5327619"/>
              <a:gd name="connsiteX183-16831" fmla="*/ 4683143 w 5849352"/>
              <a:gd name="connsiteY183-16832" fmla="*/ 4453467 h 5327619"/>
              <a:gd name="connsiteX184-16833" fmla="*/ 4632343 w 5849352"/>
              <a:gd name="connsiteY184-16834" fmla="*/ 4504267 h 5327619"/>
              <a:gd name="connsiteX185-16835" fmla="*/ 4615410 w 5849352"/>
              <a:gd name="connsiteY185-16836" fmla="*/ 4555067 h 5327619"/>
              <a:gd name="connsiteX186-16837" fmla="*/ 4581543 w 5849352"/>
              <a:gd name="connsiteY186-16838" fmla="*/ 4605867 h 5327619"/>
              <a:gd name="connsiteX187-16839" fmla="*/ 4564610 w 5849352"/>
              <a:gd name="connsiteY187-16840" fmla="*/ 4631267 h 5327619"/>
              <a:gd name="connsiteX188-16841" fmla="*/ 4547677 w 5849352"/>
              <a:gd name="connsiteY188-16842" fmla="*/ 4682067 h 5327619"/>
              <a:gd name="connsiteX189-16843" fmla="*/ 4505343 w 5849352"/>
              <a:gd name="connsiteY189-16844" fmla="*/ 4758267 h 5327619"/>
              <a:gd name="connsiteX190-16845" fmla="*/ 4513810 w 5849352"/>
              <a:gd name="connsiteY190-16846" fmla="*/ 4817533 h 5327619"/>
              <a:gd name="connsiteX191-16847" fmla="*/ 4522277 w 5849352"/>
              <a:gd name="connsiteY191-16848" fmla="*/ 4893733 h 5327619"/>
              <a:gd name="connsiteX192-16849" fmla="*/ 4556143 w 5849352"/>
              <a:gd name="connsiteY192-16850" fmla="*/ 4961467 h 5327619"/>
              <a:gd name="connsiteX193-16851" fmla="*/ 4598477 w 5849352"/>
              <a:gd name="connsiteY193-16852" fmla="*/ 4969933 h 5327619"/>
              <a:gd name="connsiteX194-16853" fmla="*/ 4573077 w 5849352"/>
              <a:gd name="connsiteY194-16854" fmla="*/ 5020733 h 5327619"/>
              <a:gd name="connsiteX195-16855" fmla="*/ 4581543 w 5849352"/>
              <a:gd name="connsiteY195-16856" fmla="*/ 5046133 h 5327619"/>
              <a:gd name="connsiteX196-16857" fmla="*/ 4623877 w 5849352"/>
              <a:gd name="connsiteY196-16858" fmla="*/ 5088467 h 5327619"/>
              <a:gd name="connsiteX197-16859" fmla="*/ 4564610 w 5849352"/>
              <a:gd name="connsiteY197-16860" fmla="*/ 5130800 h 5327619"/>
              <a:gd name="connsiteX198-16861" fmla="*/ 4539210 w 5849352"/>
              <a:gd name="connsiteY198-16862" fmla="*/ 5139267 h 5327619"/>
              <a:gd name="connsiteX199-16863" fmla="*/ 4547677 w 5849352"/>
              <a:gd name="connsiteY199-16864" fmla="*/ 5291667 h 5327619"/>
              <a:gd name="connsiteX200-16865" fmla="*/ 4539210 w 5849352"/>
              <a:gd name="connsiteY200-16866" fmla="*/ 5325533 h 5327619"/>
              <a:gd name="connsiteX201-16867" fmla="*/ 4479943 w 5849352"/>
              <a:gd name="connsiteY201-16868" fmla="*/ 5317067 h 5327619"/>
              <a:gd name="connsiteX202-16869" fmla="*/ 4420677 w 5849352"/>
              <a:gd name="connsiteY202-16870" fmla="*/ 5300133 h 5327619"/>
              <a:gd name="connsiteX203-16871" fmla="*/ 4352943 w 5849352"/>
              <a:gd name="connsiteY203-16872" fmla="*/ 5291667 h 5327619"/>
              <a:gd name="connsiteX204-16873" fmla="*/ 4268277 w 5849352"/>
              <a:gd name="connsiteY204-16874" fmla="*/ 5266267 h 5327619"/>
              <a:gd name="connsiteX205-16875" fmla="*/ 4234410 w 5849352"/>
              <a:gd name="connsiteY205-16876" fmla="*/ 5257800 h 5327619"/>
              <a:gd name="connsiteX206-16877" fmla="*/ 4217477 w 5849352"/>
              <a:gd name="connsiteY206-16878" fmla="*/ 5232400 h 5327619"/>
              <a:gd name="connsiteX207-16879" fmla="*/ 4175143 w 5849352"/>
              <a:gd name="connsiteY207-16880" fmla="*/ 5198533 h 5327619"/>
              <a:gd name="connsiteX208-16881" fmla="*/ 4158210 w 5849352"/>
              <a:gd name="connsiteY208-16882" fmla="*/ 5173133 h 5327619"/>
              <a:gd name="connsiteX209-16883" fmla="*/ 4082010 w 5849352"/>
              <a:gd name="connsiteY209-16884" fmla="*/ 5105400 h 5327619"/>
              <a:gd name="connsiteX210-16885" fmla="*/ 4031210 w 5849352"/>
              <a:gd name="connsiteY210-16886" fmla="*/ 5088467 h 5327619"/>
              <a:gd name="connsiteX211-16887" fmla="*/ 3980410 w 5849352"/>
              <a:gd name="connsiteY211-16888" fmla="*/ 5071533 h 5327619"/>
              <a:gd name="connsiteX212-16889" fmla="*/ 3955010 w 5849352"/>
              <a:gd name="connsiteY212-16890" fmla="*/ 5063067 h 5327619"/>
              <a:gd name="connsiteX213-16891" fmla="*/ 3921143 w 5849352"/>
              <a:gd name="connsiteY213-16892" fmla="*/ 5054600 h 5327619"/>
              <a:gd name="connsiteX214-16893" fmla="*/ 3861877 w 5849352"/>
              <a:gd name="connsiteY214-16894" fmla="*/ 5037667 h 5327619"/>
              <a:gd name="connsiteX215-16895" fmla="*/ 3785677 w 5849352"/>
              <a:gd name="connsiteY215-16896" fmla="*/ 4978400 h 5327619"/>
              <a:gd name="connsiteX216-16897" fmla="*/ 3751810 w 5849352"/>
              <a:gd name="connsiteY216-16898" fmla="*/ 4969933 h 5327619"/>
              <a:gd name="connsiteX217-16899" fmla="*/ 3701010 w 5849352"/>
              <a:gd name="connsiteY217-16900" fmla="*/ 4953000 h 5327619"/>
              <a:gd name="connsiteX218-16901" fmla="*/ 3667143 w 5849352"/>
              <a:gd name="connsiteY218-16902" fmla="*/ 4927600 h 5327619"/>
              <a:gd name="connsiteX219-16903" fmla="*/ 3633277 w 5849352"/>
              <a:gd name="connsiteY219-16904" fmla="*/ 4919133 h 5327619"/>
              <a:gd name="connsiteX220-16905" fmla="*/ 3565543 w 5849352"/>
              <a:gd name="connsiteY220-16906" fmla="*/ 4868333 h 5327619"/>
              <a:gd name="connsiteX221-16907" fmla="*/ 3506277 w 5849352"/>
              <a:gd name="connsiteY221-16908" fmla="*/ 4859867 h 5327619"/>
              <a:gd name="connsiteX222-16909" fmla="*/ 3480877 w 5849352"/>
              <a:gd name="connsiteY222-16910" fmla="*/ 4851400 h 5327619"/>
              <a:gd name="connsiteX223-16911" fmla="*/ 3463943 w 5849352"/>
              <a:gd name="connsiteY223-16912" fmla="*/ 4834467 h 5327619"/>
              <a:gd name="connsiteX224-16913" fmla="*/ 3404677 w 5849352"/>
              <a:gd name="connsiteY224-16914" fmla="*/ 4800600 h 5327619"/>
              <a:gd name="connsiteX225-16915" fmla="*/ 3362343 w 5849352"/>
              <a:gd name="connsiteY225-16916" fmla="*/ 4792133 h 5327619"/>
              <a:gd name="connsiteX226-16917" fmla="*/ 3303077 w 5849352"/>
              <a:gd name="connsiteY226-16918" fmla="*/ 4766733 h 5327619"/>
              <a:gd name="connsiteX227-16919" fmla="*/ 3286143 w 5849352"/>
              <a:gd name="connsiteY227-16920" fmla="*/ 4741333 h 5327619"/>
              <a:gd name="connsiteX228-16921" fmla="*/ 3235343 w 5849352"/>
              <a:gd name="connsiteY228-16922" fmla="*/ 4715933 h 5327619"/>
              <a:gd name="connsiteX229-16923" fmla="*/ 3218410 w 5849352"/>
              <a:gd name="connsiteY229-16924" fmla="*/ 4622800 h 5327619"/>
              <a:gd name="connsiteX230-16925" fmla="*/ 3226877 w 5849352"/>
              <a:gd name="connsiteY230-16926" fmla="*/ 4580467 h 5327619"/>
              <a:gd name="connsiteX231-16927" fmla="*/ 3277677 w 5849352"/>
              <a:gd name="connsiteY231-16928" fmla="*/ 4546600 h 5327619"/>
              <a:gd name="connsiteX232-16929" fmla="*/ 3320010 w 5849352"/>
              <a:gd name="connsiteY232-16930" fmla="*/ 4495800 h 5327619"/>
              <a:gd name="connsiteX233-16931" fmla="*/ 3345410 w 5849352"/>
              <a:gd name="connsiteY233-16932" fmla="*/ 4487333 h 5327619"/>
              <a:gd name="connsiteX234-16933" fmla="*/ 3387743 w 5849352"/>
              <a:gd name="connsiteY234-16934" fmla="*/ 4495800 h 5327619"/>
              <a:gd name="connsiteX235-16935" fmla="*/ 3396210 w 5849352"/>
              <a:gd name="connsiteY235-16936" fmla="*/ 4521200 h 5327619"/>
              <a:gd name="connsiteX236-16937" fmla="*/ 3430077 w 5849352"/>
              <a:gd name="connsiteY236-16938" fmla="*/ 4538133 h 5327619"/>
              <a:gd name="connsiteX237-16939" fmla="*/ 3506277 w 5849352"/>
              <a:gd name="connsiteY237-16940" fmla="*/ 4495800 h 5327619"/>
              <a:gd name="connsiteX238-16941" fmla="*/ 3531677 w 5849352"/>
              <a:gd name="connsiteY238-16942" fmla="*/ 4470400 h 5327619"/>
              <a:gd name="connsiteX239-16943" fmla="*/ 3540143 w 5849352"/>
              <a:gd name="connsiteY239-16944" fmla="*/ 4445000 h 5327619"/>
              <a:gd name="connsiteX240-16945" fmla="*/ 3590943 w 5849352"/>
              <a:gd name="connsiteY240-16946" fmla="*/ 4445000 h 5327619"/>
              <a:gd name="connsiteX241-16947" fmla="*/ 3633277 w 5849352"/>
              <a:gd name="connsiteY241-16948" fmla="*/ 4478867 h 5327619"/>
              <a:gd name="connsiteX242-16949" fmla="*/ 3658677 w 5849352"/>
              <a:gd name="connsiteY242-16950" fmla="*/ 4487333 h 5327619"/>
              <a:gd name="connsiteX243-16951" fmla="*/ 3692543 w 5849352"/>
              <a:gd name="connsiteY243-16952" fmla="*/ 4504267 h 5327619"/>
              <a:gd name="connsiteX244-16953" fmla="*/ 3717943 w 5849352"/>
              <a:gd name="connsiteY244-16954" fmla="*/ 4521200 h 5327619"/>
              <a:gd name="connsiteX245-16955" fmla="*/ 3751810 w 5849352"/>
              <a:gd name="connsiteY245-16956" fmla="*/ 4529667 h 5327619"/>
              <a:gd name="connsiteX246-16957" fmla="*/ 3777210 w 5849352"/>
              <a:gd name="connsiteY246-16958" fmla="*/ 4546600 h 5327619"/>
              <a:gd name="connsiteX247-16959" fmla="*/ 3878810 w 5849352"/>
              <a:gd name="connsiteY247-16960" fmla="*/ 4572000 h 5327619"/>
              <a:gd name="connsiteX248-16961" fmla="*/ 3946543 w 5849352"/>
              <a:gd name="connsiteY248-16962" fmla="*/ 4563533 h 5327619"/>
              <a:gd name="connsiteX249-16963" fmla="*/ 3980410 w 5849352"/>
              <a:gd name="connsiteY249-16964" fmla="*/ 4529667 h 5327619"/>
              <a:gd name="connsiteX250-16965" fmla="*/ 4234410 w 5849352"/>
              <a:gd name="connsiteY250-16966" fmla="*/ 4521200 h 5327619"/>
              <a:gd name="connsiteX251-16967" fmla="*/ 4259810 w 5849352"/>
              <a:gd name="connsiteY251-16968" fmla="*/ 4504267 h 5327619"/>
              <a:gd name="connsiteX252-16969" fmla="*/ 4293677 w 5849352"/>
              <a:gd name="connsiteY252-16970" fmla="*/ 4470400 h 5327619"/>
              <a:gd name="connsiteX253-16971" fmla="*/ 4488410 w 5849352"/>
              <a:gd name="connsiteY253-16972" fmla="*/ 4436533 h 5327619"/>
              <a:gd name="connsiteX254-16973" fmla="*/ 4530743 w 5849352"/>
              <a:gd name="connsiteY254-16974" fmla="*/ 4428067 h 5327619"/>
              <a:gd name="connsiteX255-16975" fmla="*/ 4547677 w 5849352"/>
              <a:gd name="connsiteY255-16976" fmla="*/ 4402667 h 5327619"/>
              <a:gd name="connsiteX256-16977" fmla="*/ 4573077 w 5849352"/>
              <a:gd name="connsiteY256-16978" fmla="*/ 4394200 h 5327619"/>
              <a:gd name="connsiteX257-16979" fmla="*/ 4649277 w 5849352"/>
              <a:gd name="connsiteY257-16980" fmla="*/ 4385733 h 5327619"/>
              <a:gd name="connsiteX258-16981" fmla="*/ 4759343 w 5849352"/>
              <a:gd name="connsiteY258-16982" fmla="*/ 4377267 h 5327619"/>
              <a:gd name="connsiteX259-16983" fmla="*/ 4793210 w 5849352"/>
              <a:gd name="connsiteY259-16984" fmla="*/ 4368800 h 5327619"/>
              <a:gd name="connsiteX260-16985" fmla="*/ 4844010 w 5849352"/>
              <a:gd name="connsiteY260-16986" fmla="*/ 4309533 h 5327619"/>
              <a:gd name="connsiteX261-16987" fmla="*/ 4852477 w 5849352"/>
              <a:gd name="connsiteY261-16988" fmla="*/ 4284133 h 5327619"/>
              <a:gd name="connsiteX262-16989" fmla="*/ 4835543 w 5849352"/>
              <a:gd name="connsiteY262-16990" fmla="*/ 4207933 h 5327619"/>
              <a:gd name="connsiteX263-16991" fmla="*/ 4810143 w 5849352"/>
              <a:gd name="connsiteY263-16992" fmla="*/ 4157133 h 5327619"/>
              <a:gd name="connsiteX264-16993" fmla="*/ 4818610 w 5849352"/>
              <a:gd name="connsiteY264-16994" fmla="*/ 4114800 h 5327619"/>
              <a:gd name="connsiteX265-16995" fmla="*/ 4844010 w 5849352"/>
              <a:gd name="connsiteY265-16996" fmla="*/ 4097867 h 5327619"/>
              <a:gd name="connsiteX266-16997" fmla="*/ 4928677 w 5849352"/>
              <a:gd name="connsiteY266-16998" fmla="*/ 4080933 h 5327619"/>
              <a:gd name="connsiteX267-16999" fmla="*/ 4954077 w 5849352"/>
              <a:gd name="connsiteY267-17000" fmla="*/ 4064000 h 5327619"/>
              <a:gd name="connsiteX268-17001" fmla="*/ 5004877 w 5849352"/>
              <a:gd name="connsiteY268-17002" fmla="*/ 4047067 h 5327619"/>
              <a:gd name="connsiteX269-17003" fmla="*/ 4996410 w 5849352"/>
              <a:gd name="connsiteY269-17004" fmla="*/ 3979333 h 5327619"/>
              <a:gd name="connsiteX270-17005" fmla="*/ 4971010 w 5849352"/>
              <a:gd name="connsiteY270-17006" fmla="*/ 3970867 h 5327619"/>
              <a:gd name="connsiteX271-17007" fmla="*/ 4937143 w 5849352"/>
              <a:gd name="connsiteY271-17008" fmla="*/ 3928533 h 5327619"/>
              <a:gd name="connsiteX272-17009" fmla="*/ 4911743 w 5849352"/>
              <a:gd name="connsiteY272-17010" fmla="*/ 3852333 h 5327619"/>
              <a:gd name="connsiteX273-17011" fmla="*/ 4903277 w 5849352"/>
              <a:gd name="connsiteY273-17012" fmla="*/ 3826933 h 5327619"/>
              <a:gd name="connsiteX274-17013" fmla="*/ 4894810 w 5849352"/>
              <a:gd name="connsiteY274-17014" fmla="*/ 3801533 h 5327619"/>
              <a:gd name="connsiteX275-17015" fmla="*/ 4877877 w 5849352"/>
              <a:gd name="connsiteY275-17016" fmla="*/ 3725333 h 5327619"/>
              <a:gd name="connsiteX276-17017" fmla="*/ 4835543 w 5849352"/>
              <a:gd name="connsiteY276-17018" fmla="*/ 3674533 h 5327619"/>
              <a:gd name="connsiteX277-17019" fmla="*/ 4810143 w 5849352"/>
              <a:gd name="connsiteY277-17020" fmla="*/ 3623733 h 5327619"/>
              <a:gd name="connsiteX278-17021" fmla="*/ 4793210 w 5849352"/>
              <a:gd name="connsiteY278-17022" fmla="*/ 3598333 h 5327619"/>
              <a:gd name="connsiteX279-17023" fmla="*/ 4776277 w 5849352"/>
              <a:gd name="connsiteY279-17024" fmla="*/ 3547533 h 5327619"/>
              <a:gd name="connsiteX280-17025" fmla="*/ 4767810 w 5849352"/>
              <a:gd name="connsiteY280-17026" fmla="*/ 3462867 h 5327619"/>
              <a:gd name="connsiteX281-17027" fmla="*/ 4750877 w 5849352"/>
              <a:gd name="connsiteY281-17028" fmla="*/ 3412067 h 5327619"/>
              <a:gd name="connsiteX282-17029" fmla="*/ 4733943 w 5849352"/>
              <a:gd name="connsiteY282-17030" fmla="*/ 3352800 h 5327619"/>
              <a:gd name="connsiteX283-17031" fmla="*/ 4708543 w 5849352"/>
              <a:gd name="connsiteY283-17032" fmla="*/ 3302000 h 5327619"/>
              <a:gd name="connsiteX284-17033" fmla="*/ 4666210 w 5849352"/>
              <a:gd name="connsiteY284-17034" fmla="*/ 3293533 h 5327619"/>
              <a:gd name="connsiteX285-17035" fmla="*/ 4573077 w 5849352"/>
              <a:gd name="connsiteY285-17036" fmla="*/ 3302000 h 5327619"/>
              <a:gd name="connsiteX286-17037" fmla="*/ 4556143 w 5849352"/>
              <a:gd name="connsiteY286-17038" fmla="*/ 3327400 h 5327619"/>
              <a:gd name="connsiteX287-17039" fmla="*/ 4530743 w 5849352"/>
              <a:gd name="connsiteY287-17040" fmla="*/ 3344333 h 5327619"/>
              <a:gd name="connsiteX288-17041" fmla="*/ 4496877 w 5849352"/>
              <a:gd name="connsiteY288-17042" fmla="*/ 3335867 h 5327619"/>
              <a:gd name="connsiteX289-17043" fmla="*/ 4488410 w 5849352"/>
              <a:gd name="connsiteY289-17044" fmla="*/ 3310467 h 5327619"/>
              <a:gd name="connsiteX290-17045" fmla="*/ 4471477 w 5849352"/>
              <a:gd name="connsiteY290-17046" fmla="*/ 3293533 h 5327619"/>
              <a:gd name="connsiteX291-17047" fmla="*/ 4463010 w 5849352"/>
              <a:gd name="connsiteY291-17048" fmla="*/ 3259667 h 5327619"/>
              <a:gd name="connsiteX292-17049" fmla="*/ 4446077 w 5849352"/>
              <a:gd name="connsiteY292-17050" fmla="*/ 3242733 h 5327619"/>
              <a:gd name="connsiteX293-17051" fmla="*/ 4369877 w 5849352"/>
              <a:gd name="connsiteY293-17052" fmla="*/ 3217333 h 5327619"/>
              <a:gd name="connsiteX294-17053" fmla="*/ 4344477 w 5849352"/>
              <a:gd name="connsiteY294-17054" fmla="*/ 3200400 h 5327619"/>
              <a:gd name="connsiteX295-17055" fmla="*/ 4336010 w 5849352"/>
              <a:gd name="connsiteY295-17056" fmla="*/ 3175000 h 5327619"/>
              <a:gd name="connsiteX296-17057" fmla="*/ 4327543 w 5849352"/>
              <a:gd name="connsiteY296-17058" fmla="*/ 3064933 h 5327619"/>
              <a:gd name="connsiteX297-17059" fmla="*/ 4285210 w 5849352"/>
              <a:gd name="connsiteY297-17060" fmla="*/ 3014133 h 5327619"/>
              <a:gd name="connsiteX298-17061" fmla="*/ 4234410 w 5849352"/>
              <a:gd name="connsiteY298-17062" fmla="*/ 2980267 h 5327619"/>
              <a:gd name="connsiteX299-17063" fmla="*/ 4082010 w 5849352"/>
              <a:gd name="connsiteY299-17064" fmla="*/ 2988733 h 5327619"/>
              <a:gd name="connsiteX300-17065" fmla="*/ 4031210 w 5849352"/>
              <a:gd name="connsiteY300-17066" fmla="*/ 3005667 h 5327619"/>
              <a:gd name="connsiteX301-17067" fmla="*/ 4048143 w 5849352"/>
              <a:gd name="connsiteY301-17068" fmla="*/ 2963333 h 5327619"/>
              <a:gd name="connsiteX302-17069" fmla="*/ 4039677 w 5849352"/>
              <a:gd name="connsiteY302-17070" fmla="*/ 2912533 h 5327619"/>
              <a:gd name="connsiteX303-17071" fmla="*/ 4014277 w 5849352"/>
              <a:gd name="connsiteY303-17072" fmla="*/ 2904067 h 5327619"/>
              <a:gd name="connsiteX304-17073" fmla="*/ 3895743 w 5849352"/>
              <a:gd name="connsiteY304-17074" fmla="*/ 2895600 h 5327619"/>
              <a:gd name="connsiteX305-17075" fmla="*/ 3878810 w 5849352"/>
              <a:gd name="connsiteY305-17076" fmla="*/ 2751667 h 5327619"/>
              <a:gd name="connsiteX306-17077" fmla="*/ 3861877 w 5849352"/>
              <a:gd name="connsiteY306-17078" fmla="*/ 2726267 h 5327619"/>
              <a:gd name="connsiteX307-17079" fmla="*/ 3828010 w 5849352"/>
              <a:gd name="connsiteY307-17080" fmla="*/ 2658533 h 5327619"/>
              <a:gd name="connsiteX308-17081" fmla="*/ 3794143 w 5849352"/>
              <a:gd name="connsiteY308-17082" fmla="*/ 2616200 h 5327619"/>
              <a:gd name="connsiteX309-17083" fmla="*/ 3641743 w 5849352"/>
              <a:gd name="connsiteY309-17084" fmla="*/ 2590800 h 5327619"/>
              <a:gd name="connsiteX310-17085" fmla="*/ 3582477 w 5849352"/>
              <a:gd name="connsiteY310-17086" fmla="*/ 2573867 h 5327619"/>
              <a:gd name="connsiteX311-17087" fmla="*/ 3531677 w 5849352"/>
              <a:gd name="connsiteY311-17088" fmla="*/ 2556933 h 5327619"/>
              <a:gd name="connsiteX312-17089" fmla="*/ 3574010 w 5849352"/>
              <a:gd name="connsiteY312-17090" fmla="*/ 2514600 h 5327619"/>
              <a:gd name="connsiteX313-17091" fmla="*/ 3548610 w 5849352"/>
              <a:gd name="connsiteY313-17092" fmla="*/ 2523067 h 5327619"/>
              <a:gd name="connsiteX314-17093" fmla="*/ 3523210 w 5849352"/>
              <a:gd name="connsiteY314-17094" fmla="*/ 2531533 h 5327619"/>
              <a:gd name="connsiteX315-17095" fmla="*/ 3548610 w 5849352"/>
              <a:gd name="connsiteY315-17096" fmla="*/ 2506133 h 5327619"/>
              <a:gd name="connsiteX316-17097" fmla="*/ 3574010 w 5849352"/>
              <a:gd name="connsiteY316-17098" fmla="*/ 2497667 h 5327619"/>
              <a:gd name="connsiteX317-17099" fmla="*/ 3582477 w 5849352"/>
              <a:gd name="connsiteY317-17100" fmla="*/ 2463800 h 5327619"/>
              <a:gd name="connsiteX318-17101" fmla="*/ 3607877 w 5849352"/>
              <a:gd name="connsiteY318-17102" fmla="*/ 2421467 h 5327619"/>
              <a:gd name="connsiteX319-17103" fmla="*/ 3607877 w 5849352"/>
              <a:gd name="connsiteY319-17104" fmla="*/ 2336800 h 5327619"/>
              <a:gd name="connsiteX320-17105" fmla="*/ 3574010 w 5849352"/>
              <a:gd name="connsiteY320-17106" fmla="*/ 2302933 h 5327619"/>
              <a:gd name="connsiteX321-17107" fmla="*/ 3523210 w 5849352"/>
              <a:gd name="connsiteY321-17108" fmla="*/ 2260600 h 5327619"/>
              <a:gd name="connsiteX322-17109" fmla="*/ 3480877 w 5849352"/>
              <a:gd name="connsiteY322-17110" fmla="*/ 2209800 h 5327619"/>
              <a:gd name="connsiteX323-17111" fmla="*/ 3455477 w 5849352"/>
              <a:gd name="connsiteY323-17112" fmla="*/ 2192867 h 5327619"/>
              <a:gd name="connsiteX324-17113" fmla="*/ 3438543 w 5849352"/>
              <a:gd name="connsiteY324-17114" fmla="*/ 2175933 h 5327619"/>
              <a:gd name="connsiteX325-17115" fmla="*/ 3413143 w 5849352"/>
              <a:gd name="connsiteY325-17116" fmla="*/ 2167467 h 5327619"/>
              <a:gd name="connsiteX326-17117" fmla="*/ 3294610 w 5849352"/>
              <a:gd name="connsiteY326-17118" fmla="*/ 2150533 h 5327619"/>
              <a:gd name="connsiteX327-17119" fmla="*/ 3243810 w 5849352"/>
              <a:gd name="connsiteY327-17120" fmla="*/ 2125133 h 5327619"/>
              <a:gd name="connsiteX328-17121" fmla="*/ 3252277 w 5849352"/>
              <a:gd name="connsiteY328-17122" fmla="*/ 2091267 h 5327619"/>
              <a:gd name="connsiteX329-17123" fmla="*/ 3218410 w 5849352"/>
              <a:gd name="connsiteY329-17124" fmla="*/ 2082800 h 5327619"/>
              <a:gd name="connsiteX330-17125" fmla="*/ 3193010 w 5849352"/>
              <a:gd name="connsiteY330-17126" fmla="*/ 2032000 h 5327619"/>
              <a:gd name="connsiteX331-17127" fmla="*/ 3176077 w 5849352"/>
              <a:gd name="connsiteY331-17128" fmla="*/ 1998133 h 5327619"/>
              <a:gd name="connsiteX332-17129" fmla="*/ 3167610 w 5849352"/>
              <a:gd name="connsiteY332-17130" fmla="*/ 1972733 h 5327619"/>
              <a:gd name="connsiteX333-17131" fmla="*/ 3142210 w 5849352"/>
              <a:gd name="connsiteY333-17132" fmla="*/ 1955800 h 5327619"/>
              <a:gd name="connsiteX334-17133" fmla="*/ 3116810 w 5849352"/>
              <a:gd name="connsiteY334-17134" fmla="*/ 1930400 h 5327619"/>
              <a:gd name="connsiteX335-17135" fmla="*/ 3082943 w 5849352"/>
              <a:gd name="connsiteY335-17136" fmla="*/ 1854200 h 5327619"/>
              <a:gd name="connsiteX336-17137" fmla="*/ 3066010 w 5849352"/>
              <a:gd name="connsiteY336-17138" fmla="*/ 1828800 h 5327619"/>
              <a:gd name="connsiteX337-17139" fmla="*/ 3057543 w 5849352"/>
              <a:gd name="connsiteY337-17140" fmla="*/ 1794933 h 5327619"/>
              <a:gd name="connsiteX338-17141" fmla="*/ 2972877 w 5849352"/>
              <a:gd name="connsiteY338-17142" fmla="*/ 1727200 h 5327619"/>
              <a:gd name="connsiteX339-17143" fmla="*/ 2947477 w 5849352"/>
              <a:gd name="connsiteY339-17144" fmla="*/ 1710267 h 5327619"/>
              <a:gd name="connsiteX340-17145" fmla="*/ 2828943 w 5849352"/>
              <a:gd name="connsiteY340-17146" fmla="*/ 1667933 h 5327619"/>
              <a:gd name="connsiteX341-17147" fmla="*/ 2803543 w 5849352"/>
              <a:gd name="connsiteY341-17148" fmla="*/ 1676400 h 5327619"/>
              <a:gd name="connsiteX342-17149" fmla="*/ 2795077 w 5849352"/>
              <a:gd name="connsiteY342-17150" fmla="*/ 1727200 h 5327619"/>
              <a:gd name="connsiteX343-17151" fmla="*/ 2786610 w 5849352"/>
              <a:gd name="connsiteY343-17152" fmla="*/ 1752600 h 5327619"/>
              <a:gd name="connsiteX344-17153" fmla="*/ 2744277 w 5849352"/>
              <a:gd name="connsiteY344-17154" fmla="*/ 1794933 h 5327619"/>
              <a:gd name="connsiteX345-17155" fmla="*/ 2718877 w 5849352"/>
              <a:gd name="connsiteY345-17156" fmla="*/ 1845733 h 5327619"/>
              <a:gd name="connsiteX346-17157" fmla="*/ 2693477 w 5849352"/>
              <a:gd name="connsiteY346-17158" fmla="*/ 1921933 h 5327619"/>
              <a:gd name="connsiteX347-17159" fmla="*/ 2685010 w 5849352"/>
              <a:gd name="connsiteY347-17160" fmla="*/ 1947333 h 5327619"/>
              <a:gd name="connsiteX348-17161" fmla="*/ 2651143 w 5849352"/>
              <a:gd name="connsiteY348-17162" fmla="*/ 1955800 h 5327619"/>
              <a:gd name="connsiteX349-17163" fmla="*/ 2591877 w 5849352"/>
              <a:gd name="connsiteY349-17164" fmla="*/ 1947333 h 5327619"/>
              <a:gd name="connsiteX350-17165" fmla="*/ 2566477 w 5849352"/>
              <a:gd name="connsiteY350-17166" fmla="*/ 1938867 h 5327619"/>
              <a:gd name="connsiteX351-17167" fmla="*/ 2549543 w 5849352"/>
              <a:gd name="connsiteY351-17168" fmla="*/ 1913467 h 5327619"/>
              <a:gd name="connsiteX352-17169" fmla="*/ 2558010 w 5849352"/>
              <a:gd name="connsiteY352-17170" fmla="*/ 1888067 h 5327619"/>
              <a:gd name="connsiteX353-17171" fmla="*/ 2532610 w 5849352"/>
              <a:gd name="connsiteY353-17172" fmla="*/ 1794933 h 5327619"/>
              <a:gd name="connsiteX354-17173" fmla="*/ 2507210 w 5849352"/>
              <a:gd name="connsiteY354-17174" fmla="*/ 1786467 h 5327619"/>
              <a:gd name="connsiteX355-17175" fmla="*/ 2498743 w 5849352"/>
              <a:gd name="connsiteY355-17176" fmla="*/ 1761067 h 5327619"/>
              <a:gd name="connsiteX356-17177" fmla="*/ 2447943 w 5849352"/>
              <a:gd name="connsiteY356-17178" fmla="*/ 1701800 h 5327619"/>
              <a:gd name="connsiteX357-17179" fmla="*/ 2431010 w 5849352"/>
              <a:gd name="connsiteY357-17180" fmla="*/ 1676400 h 5327619"/>
              <a:gd name="connsiteX358-17181" fmla="*/ 2422543 w 5849352"/>
              <a:gd name="connsiteY358-17182" fmla="*/ 1634067 h 5327619"/>
              <a:gd name="connsiteX359-17183" fmla="*/ 2414077 w 5849352"/>
              <a:gd name="connsiteY359-17184" fmla="*/ 1608667 h 5327619"/>
              <a:gd name="connsiteX360-17185" fmla="*/ 2278610 w 5849352"/>
              <a:gd name="connsiteY360-17186" fmla="*/ 1583267 h 5327619"/>
              <a:gd name="connsiteX361-17187" fmla="*/ 2287077 w 5849352"/>
              <a:gd name="connsiteY361-17188" fmla="*/ 1540933 h 5327619"/>
              <a:gd name="connsiteX362-17189" fmla="*/ 2320943 w 5849352"/>
              <a:gd name="connsiteY362-17190" fmla="*/ 1490133 h 5327619"/>
              <a:gd name="connsiteX363-17191" fmla="*/ 2304010 w 5849352"/>
              <a:gd name="connsiteY363-17192" fmla="*/ 1405467 h 5327619"/>
              <a:gd name="connsiteX364-17193" fmla="*/ 2278610 w 5849352"/>
              <a:gd name="connsiteY364-17194" fmla="*/ 1388533 h 5327619"/>
              <a:gd name="connsiteX365-17195" fmla="*/ 2253210 w 5849352"/>
              <a:gd name="connsiteY365-17196" fmla="*/ 1320800 h 5327619"/>
              <a:gd name="connsiteX366-17197" fmla="*/ 2227810 w 5849352"/>
              <a:gd name="connsiteY366-17198" fmla="*/ 1303867 h 5327619"/>
              <a:gd name="connsiteX367-17199" fmla="*/ 2210877 w 5849352"/>
              <a:gd name="connsiteY367-17200" fmla="*/ 1253067 h 5327619"/>
              <a:gd name="connsiteX368-17201" fmla="*/ 2202410 w 5849352"/>
              <a:gd name="connsiteY368-17202" fmla="*/ 1227667 h 5327619"/>
              <a:gd name="connsiteX369-17203" fmla="*/ 2193943 w 5849352"/>
              <a:gd name="connsiteY369-17204" fmla="*/ 1193800 h 5327619"/>
              <a:gd name="connsiteX370-17205" fmla="*/ 2177010 w 5849352"/>
              <a:gd name="connsiteY370-17206" fmla="*/ 1143000 h 5327619"/>
              <a:gd name="connsiteX371-17207" fmla="*/ 2168543 w 5849352"/>
              <a:gd name="connsiteY371-17208" fmla="*/ 1092200 h 5327619"/>
              <a:gd name="connsiteX372-17209" fmla="*/ 2160077 w 5849352"/>
              <a:gd name="connsiteY372-17210" fmla="*/ 1058333 h 5327619"/>
              <a:gd name="connsiteX373-17211" fmla="*/ 1321877 w 5849352"/>
              <a:gd name="connsiteY373-17212" fmla="*/ 524933 h 5327619"/>
              <a:gd name="connsiteX374-17213" fmla="*/ 653010 w 5849352"/>
              <a:gd name="connsiteY374-17214" fmla="*/ 211667 h 5327619"/>
              <a:gd name="connsiteX375-17215" fmla="*/ 9543 w 5849352"/>
              <a:gd name="connsiteY375-17216" fmla="*/ 0 h 5327619"/>
              <a:gd name="connsiteX376-17217" fmla="*/ 119610 w 5849352"/>
              <a:gd name="connsiteY376-17218" fmla="*/ 118533 h 5327619"/>
              <a:gd name="connsiteX377-17219" fmla="*/ 221210 w 5849352"/>
              <a:gd name="connsiteY377-17220" fmla="*/ 177800 h 5327619"/>
              <a:gd name="connsiteX378-17221" fmla="*/ 246610 w 5849352"/>
              <a:gd name="connsiteY378-17222" fmla="*/ 194733 h 5327619"/>
              <a:gd name="connsiteX379-17223" fmla="*/ 322810 w 5849352"/>
              <a:gd name="connsiteY379-17224" fmla="*/ 254000 h 5327619"/>
              <a:gd name="connsiteX380-17225" fmla="*/ 390543 w 5849352"/>
              <a:gd name="connsiteY380-17226" fmla="*/ 313267 h 5327619"/>
              <a:gd name="connsiteX0-17227" fmla="*/ 2092343 w 5849352"/>
              <a:gd name="connsiteY0-17228" fmla="*/ 905933 h 5327619"/>
              <a:gd name="connsiteX1-17229" fmla="*/ 2109277 w 5849352"/>
              <a:gd name="connsiteY1-17230" fmla="*/ 939800 h 5327619"/>
              <a:gd name="connsiteX2-17231" fmla="*/ 2117743 w 5849352"/>
              <a:gd name="connsiteY2-17232" fmla="*/ 897467 h 5327619"/>
              <a:gd name="connsiteX3-17233" fmla="*/ 2100810 w 5849352"/>
              <a:gd name="connsiteY3-17234" fmla="*/ 880533 h 5327619"/>
              <a:gd name="connsiteX4-17235" fmla="*/ 2066943 w 5849352"/>
              <a:gd name="connsiteY4-17236" fmla="*/ 804333 h 5327619"/>
              <a:gd name="connsiteX5-17237" fmla="*/ 2058477 w 5849352"/>
              <a:gd name="connsiteY5-17238" fmla="*/ 778933 h 5327619"/>
              <a:gd name="connsiteX6-17239" fmla="*/ 1990743 w 5849352"/>
              <a:gd name="connsiteY6-17240" fmla="*/ 719667 h 5327619"/>
              <a:gd name="connsiteX7-17241" fmla="*/ 1897610 w 5849352"/>
              <a:gd name="connsiteY7-17242" fmla="*/ 694267 h 5327619"/>
              <a:gd name="connsiteX8-17243" fmla="*/ 1872210 w 5849352"/>
              <a:gd name="connsiteY8-17244" fmla="*/ 685800 h 5327619"/>
              <a:gd name="connsiteX9-17245" fmla="*/ 1846810 w 5849352"/>
              <a:gd name="connsiteY9-17246" fmla="*/ 660400 h 5327619"/>
              <a:gd name="connsiteX10-17247" fmla="*/ 1838343 w 5849352"/>
              <a:gd name="connsiteY10-17248" fmla="*/ 635000 h 5327619"/>
              <a:gd name="connsiteX11-17249" fmla="*/ 1863743 w 5849352"/>
              <a:gd name="connsiteY11-17250" fmla="*/ 499533 h 5327619"/>
              <a:gd name="connsiteX12-17251" fmla="*/ 1855277 w 5849352"/>
              <a:gd name="connsiteY12-17252" fmla="*/ 448733 h 5327619"/>
              <a:gd name="connsiteX13-17253" fmla="*/ 1812943 w 5849352"/>
              <a:gd name="connsiteY13-17254" fmla="*/ 423333 h 5327619"/>
              <a:gd name="connsiteX14-17255" fmla="*/ 1787543 w 5849352"/>
              <a:gd name="connsiteY14-17256" fmla="*/ 406400 h 5327619"/>
              <a:gd name="connsiteX15-17257" fmla="*/ 1779077 w 5849352"/>
              <a:gd name="connsiteY15-17258" fmla="*/ 304800 h 5327619"/>
              <a:gd name="connsiteX16-17259" fmla="*/ 1787543 w 5849352"/>
              <a:gd name="connsiteY16-17260" fmla="*/ 254000 h 5327619"/>
              <a:gd name="connsiteX17-17261" fmla="*/ 1931477 w 5849352"/>
              <a:gd name="connsiteY17-17262" fmla="*/ 270933 h 5327619"/>
              <a:gd name="connsiteX18-17263" fmla="*/ 1948410 w 5849352"/>
              <a:gd name="connsiteY18-17264" fmla="*/ 287867 h 5327619"/>
              <a:gd name="connsiteX19-17265" fmla="*/ 2083877 w 5849352"/>
              <a:gd name="connsiteY19-17266" fmla="*/ 262467 h 5327619"/>
              <a:gd name="connsiteX20-17267" fmla="*/ 2117743 w 5849352"/>
              <a:gd name="connsiteY20-17268" fmla="*/ 330200 h 5327619"/>
              <a:gd name="connsiteX21-17269" fmla="*/ 2143143 w 5849352"/>
              <a:gd name="connsiteY21-17270" fmla="*/ 338667 h 5327619"/>
              <a:gd name="connsiteX22-17271" fmla="*/ 2219343 w 5849352"/>
              <a:gd name="connsiteY22-17272" fmla="*/ 347133 h 5327619"/>
              <a:gd name="connsiteX23-17273" fmla="*/ 2261677 w 5849352"/>
              <a:gd name="connsiteY23-17274" fmla="*/ 381000 h 5327619"/>
              <a:gd name="connsiteX24-17275" fmla="*/ 2287077 w 5849352"/>
              <a:gd name="connsiteY24-17276" fmla="*/ 397933 h 5327619"/>
              <a:gd name="connsiteX25-17277" fmla="*/ 2447943 w 5849352"/>
              <a:gd name="connsiteY25-17278" fmla="*/ 389467 h 5327619"/>
              <a:gd name="connsiteX26-17279" fmla="*/ 2464877 w 5849352"/>
              <a:gd name="connsiteY26-17280" fmla="*/ 364067 h 5327619"/>
              <a:gd name="connsiteX27-17281" fmla="*/ 2693477 w 5849352"/>
              <a:gd name="connsiteY27-17282" fmla="*/ 381000 h 5327619"/>
              <a:gd name="connsiteX28-17283" fmla="*/ 2718877 w 5849352"/>
              <a:gd name="connsiteY28-17284" fmla="*/ 406400 h 5327619"/>
              <a:gd name="connsiteX29-17285" fmla="*/ 2803543 w 5849352"/>
              <a:gd name="connsiteY29-17286" fmla="*/ 406400 h 5327619"/>
              <a:gd name="connsiteX30-17287" fmla="*/ 2828943 w 5849352"/>
              <a:gd name="connsiteY30-17288" fmla="*/ 389467 h 5327619"/>
              <a:gd name="connsiteX31-17289" fmla="*/ 2939010 w 5849352"/>
              <a:gd name="connsiteY31-17290" fmla="*/ 372533 h 5327619"/>
              <a:gd name="connsiteX32-17291" fmla="*/ 2989810 w 5849352"/>
              <a:gd name="connsiteY32-17292" fmla="*/ 347133 h 5327619"/>
              <a:gd name="connsiteX33-17293" fmla="*/ 3040610 w 5849352"/>
              <a:gd name="connsiteY33-17294" fmla="*/ 355600 h 5327619"/>
              <a:gd name="connsiteX34-17295" fmla="*/ 3066010 w 5849352"/>
              <a:gd name="connsiteY34-17296" fmla="*/ 372533 h 5327619"/>
              <a:gd name="connsiteX35-17297" fmla="*/ 3167610 w 5849352"/>
              <a:gd name="connsiteY35-17298" fmla="*/ 372533 h 5327619"/>
              <a:gd name="connsiteX36-17299" fmla="*/ 3176077 w 5849352"/>
              <a:gd name="connsiteY36-17300" fmla="*/ 397933 h 5327619"/>
              <a:gd name="connsiteX37-17301" fmla="*/ 3167610 w 5849352"/>
              <a:gd name="connsiteY37-17302" fmla="*/ 431800 h 5327619"/>
              <a:gd name="connsiteX38-17303" fmla="*/ 3116810 w 5849352"/>
              <a:gd name="connsiteY38-17304" fmla="*/ 457200 h 5327619"/>
              <a:gd name="connsiteX39-17305" fmla="*/ 3091410 w 5849352"/>
              <a:gd name="connsiteY39-17306" fmla="*/ 474133 h 5327619"/>
              <a:gd name="connsiteX40-17307" fmla="*/ 3082943 w 5849352"/>
              <a:gd name="connsiteY40-17308" fmla="*/ 499533 h 5327619"/>
              <a:gd name="connsiteX41-17309" fmla="*/ 3091410 w 5849352"/>
              <a:gd name="connsiteY41-17310" fmla="*/ 711200 h 5327619"/>
              <a:gd name="connsiteX42-17311" fmla="*/ 3108343 w 5849352"/>
              <a:gd name="connsiteY42-17312" fmla="*/ 762000 h 5327619"/>
              <a:gd name="connsiteX43-17313" fmla="*/ 3116810 w 5849352"/>
              <a:gd name="connsiteY43-17314" fmla="*/ 787400 h 5327619"/>
              <a:gd name="connsiteX44-17315" fmla="*/ 3133743 w 5849352"/>
              <a:gd name="connsiteY44-17316" fmla="*/ 812800 h 5327619"/>
              <a:gd name="connsiteX45-17317" fmla="*/ 3142210 w 5849352"/>
              <a:gd name="connsiteY45-17318" fmla="*/ 838200 h 5327619"/>
              <a:gd name="connsiteX46-17319" fmla="*/ 3193010 w 5849352"/>
              <a:gd name="connsiteY46-17320" fmla="*/ 889000 h 5327619"/>
              <a:gd name="connsiteX47-17321" fmla="*/ 3218410 w 5849352"/>
              <a:gd name="connsiteY47-17322" fmla="*/ 914400 h 5327619"/>
              <a:gd name="connsiteX48-17323" fmla="*/ 3252277 w 5849352"/>
              <a:gd name="connsiteY48-17324" fmla="*/ 922867 h 5327619"/>
              <a:gd name="connsiteX49-17325" fmla="*/ 3277677 w 5849352"/>
              <a:gd name="connsiteY49-17326" fmla="*/ 948267 h 5327619"/>
              <a:gd name="connsiteX50-17327" fmla="*/ 3328477 w 5849352"/>
              <a:gd name="connsiteY50-17328" fmla="*/ 982133 h 5327619"/>
              <a:gd name="connsiteX51-17329" fmla="*/ 3370810 w 5849352"/>
              <a:gd name="connsiteY51-17330" fmla="*/ 1024467 h 5327619"/>
              <a:gd name="connsiteX52-17331" fmla="*/ 3430077 w 5849352"/>
              <a:gd name="connsiteY52-17332" fmla="*/ 1075267 h 5327619"/>
              <a:gd name="connsiteX53-17333" fmla="*/ 3480877 w 5849352"/>
              <a:gd name="connsiteY53-17334" fmla="*/ 1109133 h 5327619"/>
              <a:gd name="connsiteX54-17335" fmla="*/ 3548610 w 5849352"/>
              <a:gd name="connsiteY54-17336" fmla="*/ 1159933 h 5327619"/>
              <a:gd name="connsiteX55-17337" fmla="*/ 3574010 w 5849352"/>
              <a:gd name="connsiteY55-17338" fmla="*/ 1168400 h 5327619"/>
              <a:gd name="connsiteX56-17339" fmla="*/ 3599410 w 5849352"/>
              <a:gd name="connsiteY56-17340" fmla="*/ 1185333 h 5327619"/>
              <a:gd name="connsiteX57-17341" fmla="*/ 3667143 w 5849352"/>
              <a:gd name="connsiteY57-17342" fmla="*/ 1202267 h 5327619"/>
              <a:gd name="connsiteX58-17343" fmla="*/ 3692543 w 5849352"/>
              <a:gd name="connsiteY58-17344" fmla="*/ 1219200 h 5327619"/>
              <a:gd name="connsiteX59-17345" fmla="*/ 3709477 w 5849352"/>
              <a:gd name="connsiteY59-17346" fmla="*/ 1270000 h 5327619"/>
              <a:gd name="connsiteX60-17347" fmla="*/ 3726410 w 5849352"/>
              <a:gd name="connsiteY60-17348" fmla="*/ 1295400 h 5327619"/>
              <a:gd name="connsiteX61-17349" fmla="*/ 3743343 w 5849352"/>
              <a:gd name="connsiteY61-17350" fmla="*/ 1354667 h 5327619"/>
              <a:gd name="connsiteX62-17351" fmla="*/ 3760277 w 5849352"/>
              <a:gd name="connsiteY62-17352" fmla="*/ 1405467 h 5327619"/>
              <a:gd name="connsiteX63-17353" fmla="*/ 3768743 w 5849352"/>
              <a:gd name="connsiteY63-17354" fmla="*/ 1447800 h 5327619"/>
              <a:gd name="connsiteX64-17355" fmla="*/ 3777210 w 5849352"/>
              <a:gd name="connsiteY64-17356" fmla="*/ 1473200 h 5327619"/>
              <a:gd name="connsiteX65-17357" fmla="*/ 3785677 w 5849352"/>
              <a:gd name="connsiteY65-17358" fmla="*/ 1507067 h 5327619"/>
              <a:gd name="connsiteX66-17359" fmla="*/ 3811077 w 5849352"/>
              <a:gd name="connsiteY66-17360" fmla="*/ 1583267 h 5327619"/>
              <a:gd name="connsiteX67-17361" fmla="*/ 3819543 w 5849352"/>
              <a:gd name="connsiteY67-17362" fmla="*/ 1608667 h 5327619"/>
              <a:gd name="connsiteX68-17363" fmla="*/ 3828010 w 5849352"/>
              <a:gd name="connsiteY68-17364" fmla="*/ 1659467 h 5327619"/>
              <a:gd name="connsiteX69-17365" fmla="*/ 3861877 w 5849352"/>
              <a:gd name="connsiteY69-17366" fmla="*/ 1701800 h 5327619"/>
              <a:gd name="connsiteX70-17367" fmla="*/ 3878810 w 5849352"/>
              <a:gd name="connsiteY70-17368" fmla="*/ 1752600 h 5327619"/>
              <a:gd name="connsiteX71-17369" fmla="*/ 3887277 w 5849352"/>
              <a:gd name="connsiteY71-17370" fmla="*/ 1786467 h 5327619"/>
              <a:gd name="connsiteX72-17371" fmla="*/ 3904210 w 5849352"/>
              <a:gd name="connsiteY72-17372" fmla="*/ 1811867 h 5327619"/>
              <a:gd name="connsiteX73-17373" fmla="*/ 3912677 w 5849352"/>
              <a:gd name="connsiteY73-17374" fmla="*/ 1837267 h 5327619"/>
              <a:gd name="connsiteX74-17375" fmla="*/ 3946543 w 5849352"/>
              <a:gd name="connsiteY74-17376" fmla="*/ 1888067 h 5327619"/>
              <a:gd name="connsiteX75-17377" fmla="*/ 3963477 w 5849352"/>
              <a:gd name="connsiteY75-17378" fmla="*/ 1913467 h 5327619"/>
              <a:gd name="connsiteX76-17379" fmla="*/ 3988877 w 5849352"/>
              <a:gd name="connsiteY76-17380" fmla="*/ 1930400 h 5327619"/>
              <a:gd name="connsiteX77-17381" fmla="*/ 4014277 w 5849352"/>
              <a:gd name="connsiteY77-17382" fmla="*/ 1955800 h 5327619"/>
              <a:gd name="connsiteX78-17383" fmla="*/ 4065077 w 5849352"/>
              <a:gd name="connsiteY78-17384" fmla="*/ 1981200 h 5327619"/>
              <a:gd name="connsiteX79-17385" fmla="*/ 4090477 w 5849352"/>
              <a:gd name="connsiteY79-17386" fmla="*/ 1964267 h 5327619"/>
              <a:gd name="connsiteX80-17387" fmla="*/ 4115877 w 5849352"/>
              <a:gd name="connsiteY80-17388" fmla="*/ 1972733 h 5327619"/>
              <a:gd name="connsiteX81-17389" fmla="*/ 4166677 w 5849352"/>
              <a:gd name="connsiteY81-17390" fmla="*/ 2015067 h 5327619"/>
              <a:gd name="connsiteX82-17391" fmla="*/ 4175143 w 5849352"/>
              <a:gd name="connsiteY82-17392" fmla="*/ 2048933 h 5327619"/>
              <a:gd name="connsiteX83-17393" fmla="*/ 4217477 w 5849352"/>
              <a:gd name="connsiteY83-17394" fmla="*/ 2091267 h 5327619"/>
              <a:gd name="connsiteX84-17395" fmla="*/ 4242877 w 5849352"/>
              <a:gd name="connsiteY84-17396" fmla="*/ 2116667 h 5327619"/>
              <a:gd name="connsiteX85-17397" fmla="*/ 4344477 w 5849352"/>
              <a:gd name="connsiteY85-17398" fmla="*/ 2133600 h 5327619"/>
              <a:gd name="connsiteX86-17399" fmla="*/ 4369877 w 5849352"/>
              <a:gd name="connsiteY86-17400" fmla="*/ 2159000 h 5327619"/>
              <a:gd name="connsiteX87-17401" fmla="*/ 4395277 w 5849352"/>
              <a:gd name="connsiteY87-17402" fmla="*/ 2167467 h 5327619"/>
              <a:gd name="connsiteX88-17403" fmla="*/ 4522277 w 5849352"/>
              <a:gd name="connsiteY88-17404" fmla="*/ 2184400 h 5327619"/>
              <a:gd name="connsiteX89-17405" fmla="*/ 4547677 w 5849352"/>
              <a:gd name="connsiteY89-17406" fmla="*/ 2209800 h 5327619"/>
              <a:gd name="connsiteX90-17407" fmla="*/ 4615410 w 5849352"/>
              <a:gd name="connsiteY90-17408" fmla="*/ 2226733 h 5327619"/>
              <a:gd name="connsiteX91-17409" fmla="*/ 4683143 w 5849352"/>
              <a:gd name="connsiteY91-17410" fmla="*/ 2218267 h 5327619"/>
              <a:gd name="connsiteX92-17411" fmla="*/ 4784743 w 5849352"/>
              <a:gd name="connsiteY92-17412" fmla="*/ 2209800 h 5327619"/>
              <a:gd name="connsiteX93-17413" fmla="*/ 4818610 w 5849352"/>
              <a:gd name="connsiteY93-17414" fmla="*/ 2192867 h 5327619"/>
              <a:gd name="connsiteX94-17415" fmla="*/ 4844010 w 5849352"/>
              <a:gd name="connsiteY94-17416" fmla="*/ 2201333 h 5327619"/>
              <a:gd name="connsiteX95-17417" fmla="*/ 4894810 w 5849352"/>
              <a:gd name="connsiteY95-17418" fmla="*/ 2260600 h 5327619"/>
              <a:gd name="connsiteX96-17419" fmla="*/ 4877877 w 5849352"/>
              <a:gd name="connsiteY96-17420" fmla="*/ 2286000 h 5327619"/>
              <a:gd name="connsiteX97-17421" fmla="*/ 4852477 w 5849352"/>
              <a:gd name="connsiteY97-17422" fmla="*/ 2294467 h 5327619"/>
              <a:gd name="connsiteX98-17423" fmla="*/ 4835543 w 5849352"/>
              <a:gd name="connsiteY98-17424" fmla="*/ 2311400 h 5327619"/>
              <a:gd name="connsiteX99-17425" fmla="*/ 4793210 w 5849352"/>
              <a:gd name="connsiteY99-17426" fmla="*/ 2387600 h 5327619"/>
              <a:gd name="connsiteX100-17427" fmla="*/ 4767810 w 5849352"/>
              <a:gd name="connsiteY100-17428" fmla="*/ 2404533 h 5327619"/>
              <a:gd name="connsiteX101-17429" fmla="*/ 4784743 w 5849352"/>
              <a:gd name="connsiteY101-17430" fmla="*/ 2429933 h 5327619"/>
              <a:gd name="connsiteX102-17431" fmla="*/ 4810143 w 5849352"/>
              <a:gd name="connsiteY102-17432" fmla="*/ 2438400 h 5327619"/>
              <a:gd name="connsiteX103-17433" fmla="*/ 4835543 w 5849352"/>
              <a:gd name="connsiteY103-17434" fmla="*/ 2455333 h 5327619"/>
              <a:gd name="connsiteX104-17435" fmla="*/ 4852477 w 5849352"/>
              <a:gd name="connsiteY104-17436" fmla="*/ 2472267 h 5327619"/>
              <a:gd name="connsiteX105-17437" fmla="*/ 4903277 w 5849352"/>
              <a:gd name="connsiteY105-17438" fmla="*/ 2489200 h 5327619"/>
              <a:gd name="connsiteX106-17439" fmla="*/ 4928677 w 5849352"/>
              <a:gd name="connsiteY106-17440" fmla="*/ 2497667 h 5327619"/>
              <a:gd name="connsiteX107-17441" fmla="*/ 4979477 w 5849352"/>
              <a:gd name="connsiteY107-17442" fmla="*/ 2523067 h 5327619"/>
              <a:gd name="connsiteX108-17443" fmla="*/ 5030277 w 5849352"/>
              <a:gd name="connsiteY108-17444" fmla="*/ 2548467 h 5327619"/>
              <a:gd name="connsiteX109-17445" fmla="*/ 5055677 w 5849352"/>
              <a:gd name="connsiteY109-17446" fmla="*/ 2573867 h 5327619"/>
              <a:gd name="connsiteX110-17447" fmla="*/ 5182677 w 5849352"/>
              <a:gd name="connsiteY110-17448" fmla="*/ 2599267 h 5327619"/>
              <a:gd name="connsiteX111-17449" fmla="*/ 5241943 w 5849352"/>
              <a:gd name="connsiteY111-17450" fmla="*/ 2616200 h 5327619"/>
              <a:gd name="connsiteX112-17451" fmla="*/ 5267343 w 5849352"/>
              <a:gd name="connsiteY112-17452" fmla="*/ 2624667 h 5327619"/>
              <a:gd name="connsiteX113-17453" fmla="*/ 5284277 w 5849352"/>
              <a:gd name="connsiteY113-17454" fmla="*/ 2641600 h 5327619"/>
              <a:gd name="connsiteX114-17455" fmla="*/ 5360477 w 5849352"/>
              <a:gd name="connsiteY114-17456" fmla="*/ 2683933 h 5327619"/>
              <a:gd name="connsiteX115-17457" fmla="*/ 5428210 w 5849352"/>
              <a:gd name="connsiteY115-17458" fmla="*/ 2692400 h 5327619"/>
              <a:gd name="connsiteX116-17459" fmla="*/ 5453610 w 5849352"/>
              <a:gd name="connsiteY116-17460" fmla="*/ 2717800 h 5327619"/>
              <a:gd name="connsiteX117-17461" fmla="*/ 5470543 w 5849352"/>
              <a:gd name="connsiteY117-17462" fmla="*/ 2743200 h 5327619"/>
              <a:gd name="connsiteX118-17463" fmla="*/ 5495943 w 5849352"/>
              <a:gd name="connsiteY118-17464" fmla="*/ 2760133 h 5327619"/>
              <a:gd name="connsiteX119-17465" fmla="*/ 5538277 w 5849352"/>
              <a:gd name="connsiteY119-17466" fmla="*/ 2802467 h 5327619"/>
              <a:gd name="connsiteX120-17467" fmla="*/ 5572143 w 5849352"/>
              <a:gd name="connsiteY120-17468" fmla="*/ 2810933 h 5327619"/>
              <a:gd name="connsiteX121-17469" fmla="*/ 5597543 w 5849352"/>
              <a:gd name="connsiteY121-17470" fmla="*/ 2827867 h 5327619"/>
              <a:gd name="connsiteX122-17471" fmla="*/ 5699143 w 5849352"/>
              <a:gd name="connsiteY122-17472" fmla="*/ 2844800 h 5327619"/>
              <a:gd name="connsiteX123-17473" fmla="*/ 5775343 w 5849352"/>
              <a:gd name="connsiteY123-17474" fmla="*/ 2904067 h 5327619"/>
              <a:gd name="connsiteX124-17475" fmla="*/ 5834610 w 5849352"/>
              <a:gd name="connsiteY124-17476" fmla="*/ 2921000 h 5327619"/>
              <a:gd name="connsiteX125-17477" fmla="*/ 5834610 w 5849352"/>
              <a:gd name="connsiteY125-17478" fmla="*/ 3115733 h 5327619"/>
              <a:gd name="connsiteX126-17479" fmla="*/ 5800743 w 5849352"/>
              <a:gd name="connsiteY126-17480" fmla="*/ 3200400 h 5327619"/>
              <a:gd name="connsiteX127-17481" fmla="*/ 5809210 w 5849352"/>
              <a:gd name="connsiteY127-17482" fmla="*/ 3285067 h 5327619"/>
              <a:gd name="connsiteX128-17483" fmla="*/ 5783810 w 5849352"/>
              <a:gd name="connsiteY128-17484" fmla="*/ 3276600 h 5327619"/>
              <a:gd name="connsiteX129-17485" fmla="*/ 5775343 w 5849352"/>
              <a:gd name="connsiteY129-17486" fmla="*/ 3251200 h 5327619"/>
              <a:gd name="connsiteX130-17487" fmla="*/ 5758410 w 5849352"/>
              <a:gd name="connsiteY130-17488" fmla="*/ 3225800 h 5327619"/>
              <a:gd name="connsiteX131-17489" fmla="*/ 5733010 w 5849352"/>
              <a:gd name="connsiteY131-17490" fmla="*/ 3175000 h 5327619"/>
              <a:gd name="connsiteX132-17491" fmla="*/ 5682210 w 5849352"/>
              <a:gd name="connsiteY132-17492" fmla="*/ 3149600 h 5327619"/>
              <a:gd name="connsiteX133-17493" fmla="*/ 5656810 w 5849352"/>
              <a:gd name="connsiteY133-17494" fmla="*/ 3132667 h 5327619"/>
              <a:gd name="connsiteX134-17495" fmla="*/ 5606010 w 5849352"/>
              <a:gd name="connsiteY134-17496" fmla="*/ 3115733 h 5327619"/>
              <a:gd name="connsiteX135-17497" fmla="*/ 5445143 w 5849352"/>
              <a:gd name="connsiteY135-17498" fmla="*/ 3098800 h 5327619"/>
              <a:gd name="connsiteX136-17499" fmla="*/ 5419743 w 5849352"/>
              <a:gd name="connsiteY136-17500" fmla="*/ 3073400 h 5327619"/>
              <a:gd name="connsiteX137-17501" fmla="*/ 5394343 w 5849352"/>
              <a:gd name="connsiteY137-17502" fmla="*/ 3056467 h 5327619"/>
              <a:gd name="connsiteX138-17503" fmla="*/ 5377410 w 5849352"/>
              <a:gd name="connsiteY138-17504" fmla="*/ 3031067 h 5327619"/>
              <a:gd name="connsiteX139-17505" fmla="*/ 5360477 w 5849352"/>
              <a:gd name="connsiteY139-17506" fmla="*/ 3014133 h 5327619"/>
              <a:gd name="connsiteX140-17507" fmla="*/ 5233477 w 5849352"/>
              <a:gd name="connsiteY140-17508" fmla="*/ 3022600 h 5327619"/>
              <a:gd name="connsiteX141-17509" fmla="*/ 5216543 w 5849352"/>
              <a:gd name="connsiteY141-17510" fmla="*/ 3039533 h 5327619"/>
              <a:gd name="connsiteX142-17511" fmla="*/ 5182677 w 5849352"/>
              <a:gd name="connsiteY142-17512" fmla="*/ 3107267 h 5327619"/>
              <a:gd name="connsiteX143-17513" fmla="*/ 5157277 w 5849352"/>
              <a:gd name="connsiteY143-17514" fmla="*/ 3158067 h 5327619"/>
              <a:gd name="connsiteX144-17515" fmla="*/ 5140343 w 5849352"/>
              <a:gd name="connsiteY144-17516" fmla="*/ 3225800 h 5327619"/>
              <a:gd name="connsiteX145-17517" fmla="*/ 5123410 w 5849352"/>
              <a:gd name="connsiteY145-17518" fmla="*/ 3251200 h 5327619"/>
              <a:gd name="connsiteX146-17519" fmla="*/ 5114943 w 5849352"/>
              <a:gd name="connsiteY146-17520" fmla="*/ 3285067 h 5327619"/>
              <a:gd name="connsiteX147-17521" fmla="*/ 5131877 w 5849352"/>
              <a:gd name="connsiteY147-17522" fmla="*/ 3352800 h 5327619"/>
              <a:gd name="connsiteX148-17523" fmla="*/ 5123410 w 5849352"/>
              <a:gd name="connsiteY148-17524" fmla="*/ 3395133 h 5327619"/>
              <a:gd name="connsiteX149-17525" fmla="*/ 5089543 w 5849352"/>
              <a:gd name="connsiteY149-17526" fmla="*/ 3437467 h 5327619"/>
              <a:gd name="connsiteX150-17527" fmla="*/ 5098010 w 5849352"/>
              <a:gd name="connsiteY150-17528" fmla="*/ 3496733 h 5327619"/>
              <a:gd name="connsiteX151-17529" fmla="*/ 5157277 w 5849352"/>
              <a:gd name="connsiteY151-17530" fmla="*/ 3539067 h 5327619"/>
              <a:gd name="connsiteX152-17531" fmla="*/ 5199610 w 5849352"/>
              <a:gd name="connsiteY152-17532" fmla="*/ 3547533 h 5327619"/>
              <a:gd name="connsiteX153-17533" fmla="*/ 5241943 w 5849352"/>
              <a:gd name="connsiteY153-17534" fmla="*/ 3581400 h 5327619"/>
              <a:gd name="connsiteX154-17535" fmla="*/ 5267343 w 5849352"/>
              <a:gd name="connsiteY154-17536" fmla="*/ 3572933 h 5327619"/>
              <a:gd name="connsiteX155-17537" fmla="*/ 5318143 w 5849352"/>
              <a:gd name="connsiteY155-17538" fmla="*/ 3564467 h 5327619"/>
              <a:gd name="connsiteX156-17539" fmla="*/ 5368943 w 5849352"/>
              <a:gd name="connsiteY156-17540" fmla="*/ 3598333 h 5327619"/>
              <a:gd name="connsiteX157-17541" fmla="*/ 5411277 w 5849352"/>
              <a:gd name="connsiteY157-17542" fmla="*/ 3666067 h 5327619"/>
              <a:gd name="connsiteX158-17543" fmla="*/ 5428210 w 5849352"/>
              <a:gd name="connsiteY158-17544" fmla="*/ 3835400 h 5327619"/>
              <a:gd name="connsiteX159-17545" fmla="*/ 5436677 w 5849352"/>
              <a:gd name="connsiteY159-17546" fmla="*/ 3860800 h 5327619"/>
              <a:gd name="connsiteX160-17547" fmla="*/ 5301210 w 5849352"/>
              <a:gd name="connsiteY160-17548" fmla="*/ 3920067 h 5327619"/>
              <a:gd name="connsiteX161-17549" fmla="*/ 5275810 w 5849352"/>
              <a:gd name="connsiteY161-17550" fmla="*/ 3937000 h 5327619"/>
              <a:gd name="connsiteX162-17551" fmla="*/ 5216543 w 5849352"/>
              <a:gd name="connsiteY162-17552" fmla="*/ 3970867 h 5327619"/>
              <a:gd name="connsiteX163-17553" fmla="*/ 5199610 w 5849352"/>
              <a:gd name="connsiteY163-17554" fmla="*/ 3996267 h 5327619"/>
              <a:gd name="connsiteX164-17555" fmla="*/ 5174210 w 5849352"/>
              <a:gd name="connsiteY164-17556" fmla="*/ 4021667 h 5327619"/>
              <a:gd name="connsiteX165-17557" fmla="*/ 5165743 w 5849352"/>
              <a:gd name="connsiteY165-17558" fmla="*/ 4047067 h 5327619"/>
              <a:gd name="connsiteX166-17559" fmla="*/ 5157277 w 5849352"/>
              <a:gd name="connsiteY166-17560" fmla="*/ 4241800 h 5327619"/>
              <a:gd name="connsiteX167-17561" fmla="*/ 5106477 w 5849352"/>
              <a:gd name="connsiteY167-17562" fmla="*/ 4275667 h 5327619"/>
              <a:gd name="connsiteX168-17563" fmla="*/ 5089543 w 5849352"/>
              <a:gd name="connsiteY168-17564" fmla="*/ 4292600 h 5327619"/>
              <a:gd name="connsiteX169-17565" fmla="*/ 5123410 w 5849352"/>
              <a:gd name="connsiteY169-17566" fmla="*/ 4301067 h 5327619"/>
              <a:gd name="connsiteX170-17567" fmla="*/ 5089543 w 5849352"/>
              <a:gd name="connsiteY170-17568" fmla="*/ 4351867 h 5327619"/>
              <a:gd name="connsiteX171-17569" fmla="*/ 5038743 w 5849352"/>
              <a:gd name="connsiteY171-17570" fmla="*/ 4385733 h 5327619"/>
              <a:gd name="connsiteX172-17571" fmla="*/ 5021810 w 5849352"/>
              <a:gd name="connsiteY172-17572" fmla="*/ 4411133 h 5327619"/>
              <a:gd name="connsiteX173-17573" fmla="*/ 5004877 w 5849352"/>
              <a:gd name="connsiteY173-17574" fmla="*/ 4428067 h 5327619"/>
              <a:gd name="connsiteX174-17575" fmla="*/ 4987943 w 5849352"/>
              <a:gd name="connsiteY174-17576" fmla="*/ 4478867 h 5327619"/>
              <a:gd name="connsiteX175-17577" fmla="*/ 4971010 w 5849352"/>
              <a:gd name="connsiteY175-17578" fmla="*/ 4504267 h 5327619"/>
              <a:gd name="connsiteX176-17579" fmla="*/ 4962543 w 5849352"/>
              <a:gd name="connsiteY176-17580" fmla="*/ 4529667 h 5327619"/>
              <a:gd name="connsiteX177-17581" fmla="*/ 4928677 w 5849352"/>
              <a:gd name="connsiteY177-17582" fmla="*/ 4538133 h 5327619"/>
              <a:gd name="connsiteX178-17583" fmla="*/ 4860943 w 5849352"/>
              <a:gd name="connsiteY178-17584" fmla="*/ 4563533 h 5327619"/>
              <a:gd name="connsiteX179-17585" fmla="*/ 4784743 w 5849352"/>
              <a:gd name="connsiteY179-17586" fmla="*/ 4555067 h 5327619"/>
              <a:gd name="connsiteX180-17587" fmla="*/ 4767810 w 5849352"/>
              <a:gd name="connsiteY180-17588" fmla="*/ 4538133 h 5327619"/>
              <a:gd name="connsiteX181-17589" fmla="*/ 4750877 w 5849352"/>
              <a:gd name="connsiteY181-17590" fmla="*/ 4487333 h 5327619"/>
              <a:gd name="connsiteX182-17591" fmla="*/ 4733943 w 5849352"/>
              <a:gd name="connsiteY182-17592" fmla="*/ 4419600 h 5327619"/>
              <a:gd name="connsiteX183-17593" fmla="*/ 4683143 w 5849352"/>
              <a:gd name="connsiteY183-17594" fmla="*/ 4453467 h 5327619"/>
              <a:gd name="connsiteX184-17595" fmla="*/ 4632343 w 5849352"/>
              <a:gd name="connsiteY184-17596" fmla="*/ 4504267 h 5327619"/>
              <a:gd name="connsiteX185-17597" fmla="*/ 4615410 w 5849352"/>
              <a:gd name="connsiteY185-17598" fmla="*/ 4555067 h 5327619"/>
              <a:gd name="connsiteX186-17599" fmla="*/ 4581543 w 5849352"/>
              <a:gd name="connsiteY186-17600" fmla="*/ 4605867 h 5327619"/>
              <a:gd name="connsiteX187-17601" fmla="*/ 4564610 w 5849352"/>
              <a:gd name="connsiteY187-17602" fmla="*/ 4631267 h 5327619"/>
              <a:gd name="connsiteX188-17603" fmla="*/ 4547677 w 5849352"/>
              <a:gd name="connsiteY188-17604" fmla="*/ 4682067 h 5327619"/>
              <a:gd name="connsiteX189-17605" fmla="*/ 4505343 w 5849352"/>
              <a:gd name="connsiteY189-17606" fmla="*/ 4758267 h 5327619"/>
              <a:gd name="connsiteX190-17607" fmla="*/ 4513810 w 5849352"/>
              <a:gd name="connsiteY190-17608" fmla="*/ 4817533 h 5327619"/>
              <a:gd name="connsiteX191-17609" fmla="*/ 4522277 w 5849352"/>
              <a:gd name="connsiteY191-17610" fmla="*/ 4893733 h 5327619"/>
              <a:gd name="connsiteX192-17611" fmla="*/ 4556143 w 5849352"/>
              <a:gd name="connsiteY192-17612" fmla="*/ 4961467 h 5327619"/>
              <a:gd name="connsiteX193-17613" fmla="*/ 4598477 w 5849352"/>
              <a:gd name="connsiteY193-17614" fmla="*/ 4969933 h 5327619"/>
              <a:gd name="connsiteX194-17615" fmla="*/ 4573077 w 5849352"/>
              <a:gd name="connsiteY194-17616" fmla="*/ 5020733 h 5327619"/>
              <a:gd name="connsiteX195-17617" fmla="*/ 4581543 w 5849352"/>
              <a:gd name="connsiteY195-17618" fmla="*/ 5046133 h 5327619"/>
              <a:gd name="connsiteX196-17619" fmla="*/ 4623877 w 5849352"/>
              <a:gd name="connsiteY196-17620" fmla="*/ 5088467 h 5327619"/>
              <a:gd name="connsiteX197-17621" fmla="*/ 4564610 w 5849352"/>
              <a:gd name="connsiteY197-17622" fmla="*/ 5130800 h 5327619"/>
              <a:gd name="connsiteX198-17623" fmla="*/ 4539210 w 5849352"/>
              <a:gd name="connsiteY198-17624" fmla="*/ 5139267 h 5327619"/>
              <a:gd name="connsiteX199-17625" fmla="*/ 4547677 w 5849352"/>
              <a:gd name="connsiteY199-17626" fmla="*/ 5291667 h 5327619"/>
              <a:gd name="connsiteX200-17627" fmla="*/ 4539210 w 5849352"/>
              <a:gd name="connsiteY200-17628" fmla="*/ 5325533 h 5327619"/>
              <a:gd name="connsiteX201-17629" fmla="*/ 4479943 w 5849352"/>
              <a:gd name="connsiteY201-17630" fmla="*/ 5317067 h 5327619"/>
              <a:gd name="connsiteX202-17631" fmla="*/ 4420677 w 5849352"/>
              <a:gd name="connsiteY202-17632" fmla="*/ 5300133 h 5327619"/>
              <a:gd name="connsiteX203-17633" fmla="*/ 4352943 w 5849352"/>
              <a:gd name="connsiteY203-17634" fmla="*/ 5291667 h 5327619"/>
              <a:gd name="connsiteX204-17635" fmla="*/ 4268277 w 5849352"/>
              <a:gd name="connsiteY204-17636" fmla="*/ 5266267 h 5327619"/>
              <a:gd name="connsiteX205-17637" fmla="*/ 4234410 w 5849352"/>
              <a:gd name="connsiteY205-17638" fmla="*/ 5257800 h 5327619"/>
              <a:gd name="connsiteX206-17639" fmla="*/ 4217477 w 5849352"/>
              <a:gd name="connsiteY206-17640" fmla="*/ 5232400 h 5327619"/>
              <a:gd name="connsiteX207-17641" fmla="*/ 4175143 w 5849352"/>
              <a:gd name="connsiteY207-17642" fmla="*/ 5198533 h 5327619"/>
              <a:gd name="connsiteX208-17643" fmla="*/ 4158210 w 5849352"/>
              <a:gd name="connsiteY208-17644" fmla="*/ 5173133 h 5327619"/>
              <a:gd name="connsiteX209-17645" fmla="*/ 4082010 w 5849352"/>
              <a:gd name="connsiteY209-17646" fmla="*/ 5105400 h 5327619"/>
              <a:gd name="connsiteX210-17647" fmla="*/ 4031210 w 5849352"/>
              <a:gd name="connsiteY210-17648" fmla="*/ 5088467 h 5327619"/>
              <a:gd name="connsiteX211-17649" fmla="*/ 3980410 w 5849352"/>
              <a:gd name="connsiteY211-17650" fmla="*/ 5071533 h 5327619"/>
              <a:gd name="connsiteX212-17651" fmla="*/ 3955010 w 5849352"/>
              <a:gd name="connsiteY212-17652" fmla="*/ 5063067 h 5327619"/>
              <a:gd name="connsiteX213-17653" fmla="*/ 3921143 w 5849352"/>
              <a:gd name="connsiteY213-17654" fmla="*/ 5054600 h 5327619"/>
              <a:gd name="connsiteX214-17655" fmla="*/ 3861877 w 5849352"/>
              <a:gd name="connsiteY214-17656" fmla="*/ 5037667 h 5327619"/>
              <a:gd name="connsiteX215-17657" fmla="*/ 3785677 w 5849352"/>
              <a:gd name="connsiteY215-17658" fmla="*/ 4978400 h 5327619"/>
              <a:gd name="connsiteX216-17659" fmla="*/ 3751810 w 5849352"/>
              <a:gd name="connsiteY216-17660" fmla="*/ 4969933 h 5327619"/>
              <a:gd name="connsiteX217-17661" fmla="*/ 3701010 w 5849352"/>
              <a:gd name="connsiteY217-17662" fmla="*/ 4953000 h 5327619"/>
              <a:gd name="connsiteX218-17663" fmla="*/ 3667143 w 5849352"/>
              <a:gd name="connsiteY218-17664" fmla="*/ 4927600 h 5327619"/>
              <a:gd name="connsiteX219-17665" fmla="*/ 3633277 w 5849352"/>
              <a:gd name="connsiteY219-17666" fmla="*/ 4919133 h 5327619"/>
              <a:gd name="connsiteX220-17667" fmla="*/ 3565543 w 5849352"/>
              <a:gd name="connsiteY220-17668" fmla="*/ 4868333 h 5327619"/>
              <a:gd name="connsiteX221-17669" fmla="*/ 3506277 w 5849352"/>
              <a:gd name="connsiteY221-17670" fmla="*/ 4859867 h 5327619"/>
              <a:gd name="connsiteX222-17671" fmla="*/ 3480877 w 5849352"/>
              <a:gd name="connsiteY222-17672" fmla="*/ 4851400 h 5327619"/>
              <a:gd name="connsiteX223-17673" fmla="*/ 3463943 w 5849352"/>
              <a:gd name="connsiteY223-17674" fmla="*/ 4834467 h 5327619"/>
              <a:gd name="connsiteX224-17675" fmla="*/ 3404677 w 5849352"/>
              <a:gd name="connsiteY224-17676" fmla="*/ 4800600 h 5327619"/>
              <a:gd name="connsiteX225-17677" fmla="*/ 3362343 w 5849352"/>
              <a:gd name="connsiteY225-17678" fmla="*/ 4792133 h 5327619"/>
              <a:gd name="connsiteX226-17679" fmla="*/ 3303077 w 5849352"/>
              <a:gd name="connsiteY226-17680" fmla="*/ 4766733 h 5327619"/>
              <a:gd name="connsiteX227-17681" fmla="*/ 3286143 w 5849352"/>
              <a:gd name="connsiteY227-17682" fmla="*/ 4741333 h 5327619"/>
              <a:gd name="connsiteX228-17683" fmla="*/ 3235343 w 5849352"/>
              <a:gd name="connsiteY228-17684" fmla="*/ 4715933 h 5327619"/>
              <a:gd name="connsiteX229-17685" fmla="*/ 3218410 w 5849352"/>
              <a:gd name="connsiteY229-17686" fmla="*/ 4622800 h 5327619"/>
              <a:gd name="connsiteX230-17687" fmla="*/ 3226877 w 5849352"/>
              <a:gd name="connsiteY230-17688" fmla="*/ 4580467 h 5327619"/>
              <a:gd name="connsiteX231-17689" fmla="*/ 3277677 w 5849352"/>
              <a:gd name="connsiteY231-17690" fmla="*/ 4546600 h 5327619"/>
              <a:gd name="connsiteX232-17691" fmla="*/ 3320010 w 5849352"/>
              <a:gd name="connsiteY232-17692" fmla="*/ 4495800 h 5327619"/>
              <a:gd name="connsiteX233-17693" fmla="*/ 3345410 w 5849352"/>
              <a:gd name="connsiteY233-17694" fmla="*/ 4487333 h 5327619"/>
              <a:gd name="connsiteX234-17695" fmla="*/ 3387743 w 5849352"/>
              <a:gd name="connsiteY234-17696" fmla="*/ 4495800 h 5327619"/>
              <a:gd name="connsiteX235-17697" fmla="*/ 3396210 w 5849352"/>
              <a:gd name="connsiteY235-17698" fmla="*/ 4521200 h 5327619"/>
              <a:gd name="connsiteX236-17699" fmla="*/ 3430077 w 5849352"/>
              <a:gd name="connsiteY236-17700" fmla="*/ 4538133 h 5327619"/>
              <a:gd name="connsiteX237-17701" fmla="*/ 3506277 w 5849352"/>
              <a:gd name="connsiteY237-17702" fmla="*/ 4495800 h 5327619"/>
              <a:gd name="connsiteX238-17703" fmla="*/ 3531677 w 5849352"/>
              <a:gd name="connsiteY238-17704" fmla="*/ 4470400 h 5327619"/>
              <a:gd name="connsiteX239-17705" fmla="*/ 3540143 w 5849352"/>
              <a:gd name="connsiteY239-17706" fmla="*/ 4445000 h 5327619"/>
              <a:gd name="connsiteX240-17707" fmla="*/ 3590943 w 5849352"/>
              <a:gd name="connsiteY240-17708" fmla="*/ 4445000 h 5327619"/>
              <a:gd name="connsiteX241-17709" fmla="*/ 3633277 w 5849352"/>
              <a:gd name="connsiteY241-17710" fmla="*/ 4478867 h 5327619"/>
              <a:gd name="connsiteX242-17711" fmla="*/ 3658677 w 5849352"/>
              <a:gd name="connsiteY242-17712" fmla="*/ 4487333 h 5327619"/>
              <a:gd name="connsiteX243-17713" fmla="*/ 3692543 w 5849352"/>
              <a:gd name="connsiteY243-17714" fmla="*/ 4504267 h 5327619"/>
              <a:gd name="connsiteX244-17715" fmla="*/ 3717943 w 5849352"/>
              <a:gd name="connsiteY244-17716" fmla="*/ 4521200 h 5327619"/>
              <a:gd name="connsiteX245-17717" fmla="*/ 3751810 w 5849352"/>
              <a:gd name="connsiteY245-17718" fmla="*/ 4529667 h 5327619"/>
              <a:gd name="connsiteX246-17719" fmla="*/ 3777210 w 5849352"/>
              <a:gd name="connsiteY246-17720" fmla="*/ 4546600 h 5327619"/>
              <a:gd name="connsiteX247-17721" fmla="*/ 3878810 w 5849352"/>
              <a:gd name="connsiteY247-17722" fmla="*/ 4572000 h 5327619"/>
              <a:gd name="connsiteX248-17723" fmla="*/ 3946543 w 5849352"/>
              <a:gd name="connsiteY248-17724" fmla="*/ 4563533 h 5327619"/>
              <a:gd name="connsiteX249-17725" fmla="*/ 3980410 w 5849352"/>
              <a:gd name="connsiteY249-17726" fmla="*/ 4529667 h 5327619"/>
              <a:gd name="connsiteX250-17727" fmla="*/ 4234410 w 5849352"/>
              <a:gd name="connsiteY250-17728" fmla="*/ 4521200 h 5327619"/>
              <a:gd name="connsiteX251-17729" fmla="*/ 4259810 w 5849352"/>
              <a:gd name="connsiteY251-17730" fmla="*/ 4504267 h 5327619"/>
              <a:gd name="connsiteX252-17731" fmla="*/ 4293677 w 5849352"/>
              <a:gd name="connsiteY252-17732" fmla="*/ 4470400 h 5327619"/>
              <a:gd name="connsiteX253-17733" fmla="*/ 4488410 w 5849352"/>
              <a:gd name="connsiteY253-17734" fmla="*/ 4436533 h 5327619"/>
              <a:gd name="connsiteX254-17735" fmla="*/ 4530743 w 5849352"/>
              <a:gd name="connsiteY254-17736" fmla="*/ 4428067 h 5327619"/>
              <a:gd name="connsiteX255-17737" fmla="*/ 4547677 w 5849352"/>
              <a:gd name="connsiteY255-17738" fmla="*/ 4402667 h 5327619"/>
              <a:gd name="connsiteX256-17739" fmla="*/ 4573077 w 5849352"/>
              <a:gd name="connsiteY256-17740" fmla="*/ 4394200 h 5327619"/>
              <a:gd name="connsiteX257-17741" fmla="*/ 4649277 w 5849352"/>
              <a:gd name="connsiteY257-17742" fmla="*/ 4385733 h 5327619"/>
              <a:gd name="connsiteX258-17743" fmla="*/ 4759343 w 5849352"/>
              <a:gd name="connsiteY258-17744" fmla="*/ 4377267 h 5327619"/>
              <a:gd name="connsiteX259-17745" fmla="*/ 4793210 w 5849352"/>
              <a:gd name="connsiteY259-17746" fmla="*/ 4368800 h 5327619"/>
              <a:gd name="connsiteX260-17747" fmla="*/ 4844010 w 5849352"/>
              <a:gd name="connsiteY260-17748" fmla="*/ 4309533 h 5327619"/>
              <a:gd name="connsiteX261-17749" fmla="*/ 4852477 w 5849352"/>
              <a:gd name="connsiteY261-17750" fmla="*/ 4284133 h 5327619"/>
              <a:gd name="connsiteX262-17751" fmla="*/ 4835543 w 5849352"/>
              <a:gd name="connsiteY262-17752" fmla="*/ 4207933 h 5327619"/>
              <a:gd name="connsiteX263-17753" fmla="*/ 4810143 w 5849352"/>
              <a:gd name="connsiteY263-17754" fmla="*/ 4157133 h 5327619"/>
              <a:gd name="connsiteX264-17755" fmla="*/ 4818610 w 5849352"/>
              <a:gd name="connsiteY264-17756" fmla="*/ 4114800 h 5327619"/>
              <a:gd name="connsiteX265-17757" fmla="*/ 4844010 w 5849352"/>
              <a:gd name="connsiteY265-17758" fmla="*/ 4097867 h 5327619"/>
              <a:gd name="connsiteX266-17759" fmla="*/ 4928677 w 5849352"/>
              <a:gd name="connsiteY266-17760" fmla="*/ 4080933 h 5327619"/>
              <a:gd name="connsiteX267-17761" fmla="*/ 4954077 w 5849352"/>
              <a:gd name="connsiteY267-17762" fmla="*/ 4064000 h 5327619"/>
              <a:gd name="connsiteX268-17763" fmla="*/ 5004877 w 5849352"/>
              <a:gd name="connsiteY268-17764" fmla="*/ 4047067 h 5327619"/>
              <a:gd name="connsiteX269-17765" fmla="*/ 4996410 w 5849352"/>
              <a:gd name="connsiteY269-17766" fmla="*/ 3979333 h 5327619"/>
              <a:gd name="connsiteX270-17767" fmla="*/ 4971010 w 5849352"/>
              <a:gd name="connsiteY270-17768" fmla="*/ 3970867 h 5327619"/>
              <a:gd name="connsiteX271-17769" fmla="*/ 4937143 w 5849352"/>
              <a:gd name="connsiteY271-17770" fmla="*/ 3928533 h 5327619"/>
              <a:gd name="connsiteX272-17771" fmla="*/ 4911743 w 5849352"/>
              <a:gd name="connsiteY272-17772" fmla="*/ 3852333 h 5327619"/>
              <a:gd name="connsiteX273-17773" fmla="*/ 4903277 w 5849352"/>
              <a:gd name="connsiteY273-17774" fmla="*/ 3826933 h 5327619"/>
              <a:gd name="connsiteX274-17775" fmla="*/ 4894810 w 5849352"/>
              <a:gd name="connsiteY274-17776" fmla="*/ 3801533 h 5327619"/>
              <a:gd name="connsiteX275-17777" fmla="*/ 4877877 w 5849352"/>
              <a:gd name="connsiteY275-17778" fmla="*/ 3725333 h 5327619"/>
              <a:gd name="connsiteX276-17779" fmla="*/ 4835543 w 5849352"/>
              <a:gd name="connsiteY276-17780" fmla="*/ 3674533 h 5327619"/>
              <a:gd name="connsiteX277-17781" fmla="*/ 4810143 w 5849352"/>
              <a:gd name="connsiteY277-17782" fmla="*/ 3623733 h 5327619"/>
              <a:gd name="connsiteX278-17783" fmla="*/ 4793210 w 5849352"/>
              <a:gd name="connsiteY278-17784" fmla="*/ 3598333 h 5327619"/>
              <a:gd name="connsiteX279-17785" fmla="*/ 4776277 w 5849352"/>
              <a:gd name="connsiteY279-17786" fmla="*/ 3547533 h 5327619"/>
              <a:gd name="connsiteX280-17787" fmla="*/ 4767810 w 5849352"/>
              <a:gd name="connsiteY280-17788" fmla="*/ 3462867 h 5327619"/>
              <a:gd name="connsiteX281-17789" fmla="*/ 4750877 w 5849352"/>
              <a:gd name="connsiteY281-17790" fmla="*/ 3412067 h 5327619"/>
              <a:gd name="connsiteX282-17791" fmla="*/ 4733943 w 5849352"/>
              <a:gd name="connsiteY282-17792" fmla="*/ 3352800 h 5327619"/>
              <a:gd name="connsiteX283-17793" fmla="*/ 4708543 w 5849352"/>
              <a:gd name="connsiteY283-17794" fmla="*/ 3302000 h 5327619"/>
              <a:gd name="connsiteX284-17795" fmla="*/ 4666210 w 5849352"/>
              <a:gd name="connsiteY284-17796" fmla="*/ 3293533 h 5327619"/>
              <a:gd name="connsiteX285-17797" fmla="*/ 4573077 w 5849352"/>
              <a:gd name="connsiteY285-17798" fmla="*/ 3302000 h 5327619"/>
              <a:gd name="connsiteX286-17799" fmla="*/ 4556143 w 5849352"/>
              <a:gd name="connsiteY286-17800" fmla="*/ 3327400 h 5327619"/>
              <a:gd name="connsiteX287-17801" fmla="*/ 4530743 w 5849352"/>
              <a:gd name="connsiteY287-17802" fmla="*/ 3344333 h 5327619"/>
              <a:gd name="connsiteX288-17803" fmla="*/ 4496877 w 5849352"/>
              <a:gd name="connsiteY288-17804" fmla="*/ 3335867 h 5327619"/>
              <a:gd name="connsiteX289-17805" fmla="*/ 4488410 w 5849352"/>
              <a:gd name="connsiteY289-17806" fmla="*/ 3310467 h 5327619"/>
              <a:gd name="connsiteX290-17807" fmla="*/ 4471477 w 5849352"/>
              <a:gd name="connsiteY290-17808" fmla="*/ 3293533 h 5327619"/>
              <a:gd name="connsiteX291-17809" fmla="*/ 4463010 w 5849352"/>
              <a:gd name="connsiteY291-17810" fmla="*/ 3259667 h 5327619"/>
              <a:gd name="connsiteX292-17811" fmla="*/ 4446077 w 5849352"/>
              <a:gd name="connsiteY292-17812" fmla="*/ 3242733 h 5327619"/>
              <a:gd name="connsiteX293-17813" fmla="*/ 4369877 w 5849352"/>
              <a:gd name="connsiteY293-17814" fmla="*/ 3217333 h 5327619"/>
              <a:gd name="connsiteX294-17815" fmla="*/ 4344477 w 5849352"/>
              <a:gd name="connsiteY294-17816" fmla="*/ 3200400 h 5327619"/>
              <a:gd name="connsiteX295-17817" fmla="*/ 4336010 w 5849352"/>
              <a:gd name="connsiteY295-17818" fmla="*/ 3175000 h 5327619"/>
              <a:gd name="connsiteX296-17819" fmla="*/ 4327543 w 5849352"/>
              <a:gd name="connsiteY296-17820" fmla="*/ 3064933 h 5327619"/>
              <a:gd name="connsiteX297-17821" fmla="*/ 4285210 w 5849352"/>
              <a:gd name="connsiteY297-17822" fmla="*/ 3014133 h 5327619"/>
              <a:gd name="connsiteX298-17823" fmla="*/ 4234410 w 5849352"/>
              <a:gd name="connsiteY298-17824" fmla="*/ 2980267 h 5327619"/>
              <a:gd name="connsiteX299-17825" fmla="*/ 4082010 w 5849352"/>
              <a:gd name="connsiteY299-17826" fmla="*/ 2988733 h 5327619"/>
              <a:gd name="connsiteX300-17827" fmla="*/ 4031210 w 5849352"/>
              <a:gd name="connsiteY300-17828" fmla="*/ 3005667 h 5327619"/>
              <a:gd name="connsiteX301-17829" fmla="*/ 4048143 w 5849352"/>
              <a:gd name="connsiteY301-17830" fmla="*/ 2963333 h 5327619"/>
              <a:gd name="connsiteX302-17831" fmla="*/ 4039677 w 5849352"/>
              <a:gd name="connsiteY302-17832" fmla="*/ 2912533 h 5327619"/>
              <a:gd name="connsiteX303-17833" fmla="*/ 4014277 w 5849352"/>
              <a:gd name="connsiteY303-17834" fmla="*/ 2904067 h 5327619"/>
              <a:gd name="connsiteX304-17835" fmla="*/ 3895743 w 5849352"/>
              <a:gd name="connsiteY304-17836" fmla="*/ 2895600 h 5327619"/>
              <a:gd name="connsiteX305-17837" fmla="*/ 3878810 w 5849352"/>
              <a:gd name="connsiteY305-17838" fmla="*/ 2751667 h 5327619"/>
              <a:gd name="connsiteX306-17839" fmla="*/ 3861877 w 5849352"/>
              <a:gd name="connsiteY306-17840" fmla="*/ 2726267 h 5327619"/>
              <a:gd name="connsiteX307-17841" fmla="*/ 3828010 w 5849352"/>
              <a:gd name="connsiteY307-17842" fmla="*/ 2658533 h 5327619"/>
              <a:gd name="connsiteX308-17843" fmla="*/ 3794143 w 5849352"/>
              <a:gd name="connsiteY308-17844" fmla="*/ 2616200 h 5327619"/>
              <a:gd name="connsiteX309-17845" fmla="*/ 3641743 w 5849352"/>
              <a:gd name="connsiteY309-17846" fmla="*/ 2590800 h 5327619"/>
              <a:gd name="connsiteX310-17847" fmla="*/ 3582477 w 5849352"/>
              <a:gd name="connsiteY310-17848" fmla="*/ 2573867 h 5327619"/>
              <a:gd name="connsiteX311-17849" fmla="*/ 3531677 w 5849352"/>
              <a:gd name="connsiteY311-17850" fmla="*/ 2556933 h 5327619"/>
              <a:gd name="connsiteX312-17851" fmla="*/ 3574010 w 5849352"/>
              <a:gd name="connsiteY312-17852" fmla="*/ 2514600 h 5327619"/>
              <a:gd name="connsiteX313-17853" fmla="*/ 3548610 w 5849352"/>
              <a:gd name="connsiteY313-17854" fmla="*/ 2523067 h 5327619"/>
              <a:gd name="connsiteX314-17855" fmla="*/ 3523210 w 5849352"/>
              <a:gd name="connsiteY314-17856" fmla="*/ 2531533 h 5327619"/>
              <a:gd name="connsiteX315-17857" fmla="*/ 3548610 w 5849352"/>
              <a:gd name="connsiteY315-17858" fmla="*/ 2506133 h 5327619"/>
              <a:gd name="connsiteX316-17859" fmla="*/ 3574010 w 5849352"/>
              <a:gd name="connsiteY316-17860" fmla="*/ 2497667 h 5327619"/>
              <a:gd name="connsiteX317-17861" fmla="*/ 3582477 w 5849352"/>
              <a:gd name="connsiteY317-17862" fmla="*/ 2463800 h 5327619"/>
              <a:gd name="connsiteX318-17863" fmla="*/ 3607877 w 5849352"/>
              <a:gd name="connsiteY318-17864" fmla="*/ 2421467 h 5327619"/>
              <a:gd name="connsiteX319-17865" fmla="*/ 3607877 w 5849352"/>
              <a:gd name="connsiteY319-17866" fmla="*/ 2336800 h 5327619"/>
              <a:gd name="connsiteX320-17867" fmla="*/ 3574010 w 5849352"/>
              <a:gd name="connsiteY320-17868" fmla="*/ 2302933 h 5327619"/>
              <a:gd name="connsiteX321-17869" fmla="*/ 3523210 w 5849352"/>
              <a:gd name="connsiteY321-17870" fmla="*/ 2260600 h 5327619"/>
              <a:gd name="connsiteX322-17871" fmla="*/ 3480877 w 5849352"/>
              <a:gd name="connsiteY322-17872" fmla="*/ 2209800 h 5327619"/>
              <a:gd name="connsiteX323-17873" fmla="*/ 3455477 w 5849352"/>
              <a:gd name="connsiteY323-17874" fmla="*/ 2192867 h 5327619"/>
              <a:gd name="connsiteX324-17875" fmla="*/ 3438543 w 5849352"/>
              <a:gd name="connsiteY324-17876" fmla="*/ 2175933 h 5327619"/>
              <a:gd name="connsiteX325-17877" fmla="*/ 3413143 w 5849352"/>
              <a:gd name="connsiteY325-17878" fmla="*/ 2167467 h 5327619"/>
              <a:gd name="connsiteX326-17879" fmla="*/ 3294610 w 5849352"/>
              <a:gd name="connsiteY326-17880" fmla="*/ 2150533 h 5327619"/>
              <a:gd name="connsiteX327-17881" fmla="*/ 3243810 w 5849352"/>
              <a:gd name="connsiteY327-17882" fmla="*/ 2125133 h 5327619"/>
              <a:gd name="connsiteX328-17883" fmla="*/ 3252277 w 5849352"/>
              <a:gd name="connsiteY328-17884" fmla="*/ 2091267 h 5327619"/>
              <a:gd name="connsiteX329-17885" fmla="*/ 3218410 w 5849352"/>
              <a:gd name="connsiteY329-17886" fmla="*/ 2082800 h 5327619"/>
              <a:gd name="connsiteX330-17887" fmla="*/ 3193010 w 5849352"/>
              <a:gd name="connsiteY330-17888" fmla="*/ 2032000 h 5327619"/>
              <a:gd name="connsiteX331-17889" fmla="*/ 3176077 w 5849352"/>
              <a:gd name="connsiteY331-17890" fmla="*/ 1998133 h 5327619"/>
              <a:gd name="connsiteX332-17891" fmla="*/ 3167610 w 5849352"/>
              <a:gd name="connsiteY332-17892" fmla="*/ 1972733 h 5327619"/>
              <a:gd name="connsiteX333-17893" fmla="*/ 3142210 w 5849352"/>
              <a:gd name="connsiteY333-17894" fmla="*/ 1955800 h 5327619"/>
              <a:gd name="connsiteX334-17895" fmla="*/ 3116810 w 5849352"/>
              <a:gd name="connsiteY334-17896" fmla="*/ 1930400 h 5327619"/>
              <a:gd name="connsiteX335-17897" fmla="*/ 3082943 w 5849352"/>
              <a:gd name="connsiteY335-17898" fmla="*/ 1854200 h 5327619"/>
              <a:gd name="connsiteX336-17899" fmla="*/ 3066010 w 5849352"/>
              <a:gd name="connsiteY336-17900" fmla="*/ 1828800 h 5327619"/>
              <a:gd name="connsiteX337-17901" fmla="*/ 3057543 w 5849352"/>
              <a:gd name="connsiteY337-17902" fmla="*/ 1794933 h 5327619"/>
              <a:gd name="connsiteX338-17903" fmla="*/ 2972877 w 5849352"/>
              <a:gd name="connsiteY338-17904" fmla="*/ 1727200 h 5327619"/>
              <a:gd name="connsiteX339-17905" fmla="*/ 2947477 w 5849352"/>
              <a:gd name="connsiteY339-17906" fmla="*/ 1710267 h 5327619"/>
              <a:gd name="connsiteX340-17907" fmla="*/ 2828943 w 5849352"/>
              <a:gd name="connsiteY340-17908" fmla="*/ 1667933 h 5327619"/>
              <a:gd name="connsiteX341-17909" fmla="*/ 2803543 w 5849352"/>
              <a:gd name="connsiteY341-17910" fmla="*/ 1676400 h 5327619"/>
              <a:gd name="connsiteX342-17911" fmla="*/ 2795077 w 5849352"/>
              <a:gd name="connsiteY342-17912" fmla="*/ 1727200 h 5327619"/>
              <a:gd name="connsiteX343-17913" fmla="*/ 2786610 w 5849352"/>
              <a:gd name="connsiteY343-17914" fmla="*/ 1752600 h 5327619"/>
              <a:gd name="connsiteX344-17915" fmla="*/ 2744277 w 5849352"/>
              <a:gd name="connsiteY344-17916" fmla="*/ 1794933 h 5327619"/>
              <a:gd name="connsiteX345-17917" fmla="*/ 2718877 w 5849352"/>
              <a:gd name="connsiteY345-17918" fmla="*/ 1845733 h 5327619"/>
              <a:gd name="connsiteX346-17919" fmla="*/ 2693477 w 5849352"/>
              <a:gd name="connsiteY346-17920" fmla="*/ 1921933 h 5327619"/>
              <a:gd name="connsiteX347-17921" fmla="*/ 2685010 w 5849352"/>
              <a:gd name="connsiteY347-17922" fmla="*/ 1947333 h 5327619"/>
              <a:gd name="connsiteX348-17923" fmla="*/ 2651143 w 5849352"/>
              <a:gd name="connsiteY348-17924" fmla="*/ 1955800 h 5327619"/>
              <a:gd name="connsiteX349-17925" fmla="*/ 2591877 w 5849352"/>
              <a:gd name="connsiteY349-17926" fmla="*/ 1947333 h 5327619"/>
              <a:gd name="connsiteX350-17927" fmla="*/ 2566477 w 5849352"/>
              <a:gd name="connsiteY350-17928" fmla="*/ 1938867 h 5327619"/>
              <a:gd name="connsiteX351-17929" fmla="*/ 2549543 w 5849352"/>
              <a:gd name="connsiteY351-17930" fmla="*/ 1913467 h 5327619"/>
              <a:gd name="connsiteX352-17931" fmla="*/ 2558010 w 5849352"/>
              <a:gd name="connsiteY352-17932" fmla="*/ 1888067 h 5327619"/>
              <a:gd name="connsiteX353-17933" fmla="*/ 2532610 w 5849352"/>
              <a:gd name="connsiteY353-17934" fmla="*/ 1794933 h 5327619"/>
              <a:gd name="connsiteX354-17935" fmla="*/ 2507210 w 5849352"/>
              <a:gd name="connsiteY354-17936" fmla="*/ 1786467 h 5327619"/>
              <a:gd name="connsiteX355-17937" fmla="*/ 2498743 w 5849352"/>
              <a:gd name="connsiteY355-17938" fmla="*/ 1761067 h 5327619"/>
              <a:gd name="connsiteX356-17939" fmla="*/ 2447943 w 5849352"/>
              <a:gd name="connsiteY356-17940" fmla="*/ 1701800 h 5327619"/>
              <a:gd name="connsiteX357-17941" fmla="*/ 2431010 w 5849352"/>
              <a:gd name="connsiteY357-17942" fmla="*/ 1676400 h 5327619"/>
              <a:gd name="connsiteX358-17943" fmla="*/ 2422543 w 5849352"/>
              <a:gd name="connsiteY358-17944" fmla="*/ 1634067 h 5327619"/>
              <a:gd name="connsiteX359-17945" fmla="*/ 2414077 w 5849352"/>
              <a:gd name="connsiteY359-17946" fmla="*/ 1608667 h 5327619"/>
              <a:gd name="connsiteX360-17947" fmla="*/ 2278610 w 5849352"/>
              <a:gd name="connsiteY360-17948" fmla="*/ 1583267 h 5327619"/>
              <a:gd name="connsiteX361-17949" fmla="*/ 2287077 w 5849352"/>
              <a:gd name="connsiteY361-17950" fmla="*/ 1540933 h 5327619"/>
              <a:gd name="connsiteX362-17951" fmla="*/ 2320943 w 5849352"/>
              <a:gd name="connsiteY362-17952" fmla="*/ 1490133 h 5327619"/>
              <a:gd name="connsiteX363-17953" fmla="*/ 2304010 w 5849352"/>
              <a:gd name="connsiteY363-17954" fmla="*/ 1405467 h 5327619"/>
              <a:gd name="connsiteX364-17955" fmla="*/ 2278610 w 5849352"/>
              <a:gd name="connsiteY364-17956" fmla="*/ 1388533 h 5327619"/>
              <a:gd name="connsiteX365-17957" fmla="*/ 2253210 w 5849352"/>
              <a:gd name="connsiteY365-17958" fmla="*/ 1320800 h 5327619"/>
              <a:gd name="connsiteX366-17959" fmla="*/ 2227810 w 5849352"/>
              <a:gd name="connsiteY366-17960" fmla="*/ 1303867 h 5327619"/>
              <a:gd name="connsiteX367-17961" fmla="*/ 2210877 w 5849352"/>
              <a:gd name="connsiteY367-17962" fmla="*/ 1253067 h 5327619"/>
              <a:gd name="connsiteX368-17963" fmla="*/ 2202410 w 5849352"/>
              <a:gd name="connsiteY368-17964" fmla="*/ 1227667 h 5327619"/>
              <a:gd name="connsiteX369-17965" fmla="*/ 2193943 w 5849352"/>
              <a:gd name="connsiteY369-17966" fmla="*/ 1193800 h 5327619"/>
              <a:gd name="connsiteX370-17967" fmla="*/ 2177010 w 5849352"/>
              <a:gd name="connsiteY370-17968" fmla="*/ 1143000 h 5327619"/>
              <a:gd name="connsiteX371-17969" fmla="*/ 2168543 w 5849352"/>
              <a:gd name="connsiteY371-17970" fmla="*/ 1092200 h 5327619"/>
              <a:gd name="connsiteX372-17971" fmla="*/ 2160077 w 5849352"/>
              <a:gd name="connsiteY372-17972" fmla="*/ 1058333 h 5327619"/>
              <a:gd name="connsiteX373-17973" fmla="*/ 1321877 w 5849352"/>
              <a:gd name="connsiteY373-17974" fmla="*/ 524933 h 5327619"/>
              <a:gd name="connsiteX374-17975" fmla="*/ 653010 w 5849352"/>
              <a:gd name="connsiteY374-17976" fmla="*/ 211667 h 5327619"/>
              <a:gd name="connsiteX375-17977" fmla="*/ 9543 w 5849352"/>
              <a:gd name="connsiteY375-17978" fmla="*/ 0 h 5327619"/>
              <a:gd name="connsiteX376-17979" fmla="*/ 119610 w 5849352"/>
              <a:gd name="connsiteY376-17980" fmla="*/ 118533 h 5327619"/>
              <a:gd name="connsiteX377-17981" fmla="*/ 221210 w 5849352"/>
              <a:gd name="connsiteY377-17982" fmla="*/ 177800 h 5327619"/>
              <a:gd name="connsiteX378-17983" fmla="*/ 246610 w 5849352"/>
              <a:gd name="connsiteY378-17984" fmla="*/ 194733 h 5327619"/>
              <a:gd name="connsiteX379-17985" fmla="*/ 322810 w 5849352"/>
              <a:gd name="connsiteY379-17986" fmla="*/ 254000 h 5327619"/>
              <a:gd name="connsiteX0-17987" fmla="*/ 2092343 w 5849352"/>
              <a:gd name="connsiteY0-17988" fmla="*/ 905933 h 5327619"/>
              <a:gd name="connsiteX1-17989" fmla="*/ 2109277 w 5849352"/>
              <a:gd name="connsiteY1-17990" fmla="*/ 939800 h 5327619"/>
              <a:gd name="connsiteX2-17991" fmla="*/ 2117743 w 5849352"/>
              <a:gd name="connsiteY2-17992" fmla="*/ 897467 h 5327619"/>
              <a:gd name="connsiteX3-17993" fmla="*/ 2100810 w 5849352"/>
              <a:gd name="connsiteY3-17994" fmla="*/ 880533 h 5327619"/>
              <a:gd name="connsiteX4-17995" fmla="*/ 2066943 w 5849352"/>
              <a:gd name="connsiteY4-17996" fmla="*/ 804333 h 5327619"/>
              <a:gd name="connsiteX5-17997" fmla="*/ 2058477 w 5849352"/>
              <a:gd name="connsiteY5-17998" fmla="*/ 778933 h 5327619"/>
              <a:gd name="connsiteX6-17999" fmla="*/ 1990743 w 5849352"/>
              <a:gd name="connsiteY6-18000" fmla="*/ 719667 h 5327619"/>
              <a:gd name="connsiteX7-18001" fmla="*/ 1897610 w 5849352"/>
              <a:gd name="connsiteY7-18002" fmla="*/ 694267 h 5327619"/>
              <a:gd name="connsiteX8-18003" fmla="*/ 1872210 w 5849352"/>
              <a:gd name="connsiteY8-18004" fmla="*/ 685800 h 5327619"/>
              <a:gd name="connsiteX9-18005" fmla="*/ 1846810 w 5849352"/>
              <a:gd name="connsiteY9-18006" fmla="*/ 660400 h 5327619"/>
              <a:gd name="connsiteX10-18007" fmla="*/ 1838343 w 5849352"/>
              <a:gd name="connsiteY10-18008" fmla="*/ 635000 h 5327619"/>
              <a:gd name="connsiteX11-18009" fmla="*/ 1863743 w 5849352"/>
              <a:gd name="connsiteY11-18010" fmla="*/ 499533 h 5327619"/>
              <a:gd name="connsiteX12-18011" fmla="*/ 1855277 w 5849352"/>
              <a:gd name="connsiteY12-18012" fmla="*/ 448733 h 5327619"/>
              <a:gd name="connsiteX13-18013" fmla="*/ 1812943 w 5849352"/>
              <a:gd name="connsiteY13-18014" fmla="*/ 423333 h 5327619"/>
              <a:gd name="connsiteX14-18015" fmla="*/ 1787543 w 5849352"/>
              <a:gd name="connsiteY14-18016" fmla="*/ 406400 h 5327619"/>
              <a:gd name="connsiteX15-18017" fmla="*/ 1779077 w 5849352"/>
              <a:gd name="connsiteY15-18018" fmla="*/ 304800 h 5327619"/>
              <a:gd name="connsiteX16-18019" fmla="*/ 1787543 w 5849352"/>
              <a:gd name="connsiteY16-18020" fmla="*/ 254000 h 5327619"/>
              <a:gd name="connsiteX17-18021" fmla="*/ 1931477 w 5849352"/>
              <a:gd name="connsiteY17-18022" fmla="*/ 270933 h 5327619"/>
              <a:gd name="connsiteX18-18023" fmla="*/ 1948410 w 5849352"/>
              <a:gd name="connsiteY18-18024" fmla="*/ 287867 h 5327619"/>
              <a:gd name="connsiteX19-18025" fmla="*/ 2083877 w 5849352"/>
              <a:gd name="connsiteY19-18026" fmla="*/ 262467 h 5327619"/>
              <a:gd name="connsiteX20-18027" fmla="*/ 2117743 w 5849352"/>
              <a:gd name="connsiteY20-18028" fmla="*/ 330200 h 5327619"/>
              <a:gd name="connsiteX21-18029" fmla="*/ 2143143 w 5849352"/>
              <a:gd name="connsiteY21-18030" fmla="*/ 338667 h 5327619"/>
              <a:gd name="connsiteX22-18031" fmla="*/ 2219343 w 5849352"/>
              <a:gd name="connsiteY22-18032" fmla="*/ 347133 h 5327619"/>
              <a:gd name="connsiteX23-18033" fmla="*/ 2261677 w 5849352"/>
              <a:gd name="connsiteY23-18034" fmla="*/ 381000 h 5327619"/>
              <a:gd name="connsiteX24-18035" fmla="*/ 2287077 w 5849352"/>
              <a:gd name="connsiteY24-18036" fmla="*/ 397933 h 5327619"/>
              <a:gd name="connsiteX25-18037" fmla="*/ 2447943 w 5849352"/>
              <a:gd name="connsiteY25-18038" fmla="*/ 389467 h 5327619"/>
              <a:gd name="connsiteX26-18039" fmla="*/ 2464877 w 5849352"/>
              <a:gd name="connsiteY26-18040" fmla="*/ 364067 h 5327619"/>
              <a:gd name="connsiteX27-18041" fmla="*/ 2693477 w 5849352"/>
              <a:gd name="connsiteY27-18042" fmla="*/ 381000 h 5327619"/>
              <a:gd name="connsiteX28-18043" fmla="*/ 2718877 w 5849352"/>
              <a:gd name="connsiteY28-18044" fmla="*/ 406400 h 5327619"/>
              <a:gd name="connsiteX29-18045" fmla="*/ 2803543 w 5849352"/>
              <a:gd name="connsiteY29-18046" fmla="*/ 406400 h 5327619"/>
              <a:gd name="connsiteX30-18047" fmla="*/ 2828943 w 5849352"/>
              <a:gd name="connsiteY30-18048" fmla="*/ 389467 h 5327619"/>
              <a:gd name="connsiteX31-18049" fmla="*/ 2939010 w 5849352"/>
              <a:gd name="connsiteY31-18050" fmla="*/ 372533 h 5327619"/>
              <a:gd name="connsiteX32-18051" fmla="*/ 2989810 w 5849352"/>
              <a:gd name="connsiteY32-18052" fmla="*/ 347133 h 5327619"/>
              <a:gd name="connsiteX33-18053" fmla="*/ 3040610 w 5849352"/>
              <a:gd name="connsiteY33-18054" fmla="*/ 355600 h 5327619"/>
              <a:gd name="connsiteX34-18055" fmla="*/ 3066010 w 5849352"/>
              <a:gd name="connsiteY34-18056" fmla="*/ 372533 h 5327619"/>
              <a:gd name="connsiteX35-18057" fmla="*/ 3167610 w 5849352"/>
              <a:gd name="connsiteY35-18058" fmla="*/ 372533 h 5327619"/>
              <a:gd name="connsiteX36-18059" fmla="*/ 3176077 w 5849352"/>
              <a:gd name="connsiteY36-18060" fmla="*/ 397933 h 5327619"/>
              <a:gd name="connsiteX37-18061" fmla="*/ 3167610 w 5849352"/>
              <a:gd name="connsiteY37-18062" fmla="*/ 431800 h 5327619"/>
              <a:gd name="connsiteX38-18063" fmla="*/ 3116810 w 5849352"/>
              <a:gd name="connsiteY38-18064" fmla="*/ 457200 h 5327619"/>
              <a:gd name="connsiteX39-18065" fmla="*/ 3091410 w 5849352"/>
              <a:gd name="connsiteY39-18066" fmla="*/ 474133 h 5327619"/>
              <a:gd name="connsiteX40-18067" fmla="*/ 3082943 w 5849352"/>
              <a:gd name="connsiteY40-18068" fmla="*/ 499533 h 5327619"/>
              <a:gd name="connsiteX41-18069" fmla="*/ 3091410 w 5849352"/>
              <a:gd name="connsiteY41-18070" fmla="*/ 711200 h 5327619"/>
              <a:gd name="connsiteX42-18071" fmla="*/ 3108343 w 5849352"/>
              <a:gd name="connsiteY42-18072" fmla="*/ 762000 h 5327619"/>
              <a:gd name="connsiteX43-18073" fmla="*/ 3116810 w 5849352"/>
              <a:gd name="connsiteY43-18074" fmla="*/ 787400 h 5327619"/>
              <a:gd name="connsiteX44-18075" fmla="*/ 3133743 w 5849352"/>
              <a:gd name="connsiteY44-18076" fmla="*/ 812800 h 5327619"/>
              <a:gd name="connsiteX45-18077" fmla="*/ 3142210 w 5849352"/>
              <a:gd name="connsiteY45-18078" fmla="*/ 838200 h 5327619"/>
              <a:gd name="connsiteX46-18079" fmla="*/ 3193010 w 5849352"/>
              <a:gd name="connsiteY46-18080" fmla="*/ 889000 h 5327619"/>
              <a:gd name="connsiteX47-18081" fmla="*/ 3218410 w 5849352"/>
              <a:gd name="connsiteY47-18082" fmla="*/ 914400 h 5327619"/>
              <a:gd name="connsiteX48-18083" fmla="*/ 3252277 w 5849352"/>
              <a:gd name="connsiteY48-18084" fmla="*/ 922867 h 5327619"/>
              <a:gd name="connsiteX49-18085" fmla="*/ 3277677 w 5849352"/>
              <a:gd name="connsiteY49-18086" fmla="*/ 948267 h 5327619"/>
              <a:gd name="connsiteX50-18087" fmla="*/ 3328477 w 5849352"/>
              <a:gd name="connsiteY50-18088" fmla="*/ 982133 h 5327619"/>
              <a:gd name="connsiteX51-18089" fmla="*/ 3370810 w 5849352"/>
              <a:gd name="connsiteY51-18090" fmla="*/ 1024467 h 5327619"/>
              <a:gd name="connsiteX52-18091" fmla="*/ 3430077 w 5849352"/>
              <a:gd name="connsiteY52-18092" fmla="*/ 1075267 h 5327619"/>
              <a:gd name="connsiteX53-18093" fmla="*/ 3480877 w 5849352"/>
              <a:gd name="connsiteY53-18094" fmla="*/ 1109133 h 5327619"/>
              <a:gd name="connsiteX54-18095" fmla="*/ 3548610 w 5849352"/>
              <a:gd name="connsiteY54-18096" fmla="*/ 1159933 h 5327619"/>
              <a:gd name="connsiteX55-18097" fmla="*/ 3574010 w 5849352"/>
              <a:gd name="connsiteY55-18098" fmla="*/ 1168400 h 5327619"/>
              <a:gd name="connsiteX56-18099" fmla="*/ 3599410 w 5849352"/>
              <a:gd name="connsiteY56-18100" fmla="*/ 1185333 h 5327619"/>
              <a:gd name="connsiteX57-18101" fmla="*/ 3667143 w 5849352"/>
              <a:gd name="connsiteY57-18102" fmla="*/ 1202267 h 5327619"/>
              <a:gd name="connsiteX58-18103" fmla="*/ 3692543 w 5849352"/>
              <a:gd name="connsiteY58-18104" fmla="*/ 1219200 h 5327619"/>
              <a:gd name="connsiteX59-18105" fmla="*/ 3709477 w 5849352"/>
              <a:gd name="connsiteY59-18106" fmla="*/ 1270000 h 5327619"/>
              <a:gd name="connsiteX60-18107" fmla="*/ 3726410 w 5849352"/>
              <a:gd name="connsiteY60-18108" fmla="*/ 1295400 h 5327619"/>
              <a:gd name="connsiteX61-18109" fmla="*/ 3743343 w 5849352"/>
              <a:gd name="connsiteY61-18110" fmla="*/ 1354667 h 5327619"/>
              <a:gd name="connsiteX62-18111" fmla="*/ 3760277 w 5849352"/>
              <a:gd name="connsiteY62-18112" fmla="*/ 1405467 h 5327619"/>
              <a:gd name="connsiteX63-18113" fmla="*/ 3768743 w 5849352"/>
              <a:gd name="connsiteY63-18114" fmla="*/ 1447800 h 5327619"/>
              <a:gd name="connsiteX64-18115" fmla="*/ 3777210 w 5849352"/>
              <a:gd name="connsiteY64-18116" fmla="*/ 1473200 h 5327619"/>
              <a:gd name="connsiteX65-18117" fmla="*/ 3785677 w 5849352"/>
              <a:gd name="connsiteY65-18118" fmla="*/ 1507067 h 5327619"/>
              <a:gd name="connsiteX66-18119" fmla="*/ 3811077 w 5849352"/>
              <a:gd name="connsiteY66-18120" fmla="*/ 1583267 h 5327619"/>
              <a:gd name="connsiteX67-18121" fmla="*/ 3819543 w 5849352"/>
              <a:gd name="connsiteY67-18122" fmla="*/ 1608667 h 5327619"/>
              <a:gd name="connsiteX68-18123" fmla="*/ 3828010 w 5849352"/>
              <a:gd name="connsiteY68-18124" fmla="*/ 1659467 h 5327619"/>
              <a:gd name="connsiteX69-18125" fmla="*/ 3861877 w 5849352"/>
              <a:gd name="connsiteY69-18126" fmla="*/ 1701800 h 5327619"/>
              <a:gd name="connsiteX70-18127" fmla="*/ 3878810 w 5849352"/>
              <a:gd name="connsiteY70-18128" fmla="*/ 1752600 h 5327619"/>
              <a:gd name="connsiteX71-18129" fmla="*/ 3887277 w 5849352"/>
              <a:gd name="connsiteY71-18130" fmla="*/ 1786467 h 5327619"/>
              <a:gd name="connsiteX72-18131" fmla="*/ 3904210 w 5849352"/>
              <a:gd name="connsiteY72-18132" fmla="*/ 1811867 h 5327619"/>
              <a:gd name="connsiteX73-18133" fmla="*/ 3912677 w 5849352"/>
              <a:gd name="connsiteY73-18134" fmla="*/ 1837267 h 5327619"/>
              <a:gd name="connsiteX74-18135" fmla="*/ 3946543 w 5849352"/>
              <a:gd name="connsiteY74-18136" fmla="*/ 1888067 h 5327619"/>
              <a:gd name="connsiteX75-18137" fmla="*/ 3963477 w 5849352"/>
              <a:gd name="connsiteY75-18138" fmla="*/ 1913467 h 5327619"/>
              <a:gd name="connsiteX76-18139" fmla="*/ 3988877 w 5849352"/>
              <a:gd name="connsiteY76-18140" fmla="*/ 1930400 h 5327619"/>
              <a:gd name="connsiteX77-18141" fmla="*/ 4014277 w 5849352"/>
              <a:gd name="connsiteY77-18142" fmla="*/ 1955800 h 5327619"/>
              <a:gd name="connsiteX78-18143" fmla="*/ 4065077 w 5849352"/>
              <a:gd name="connsiteY78-18144" fmla="*/ 1981200 h 5327619"/>
              <a:gd name="connsiteX79-18145" fmla="*/ 4090477 w 5849352"/>
              <a:gd name="connsiteY79-18146" fmla="*/ 1964267 h 5327619"/>
              <a:gd name="connsiteX80-18147" fmla="*/ 4115877 w 5849352"/>
              <a:gd name="connsiteY80-18148" fmla="*/ 1972733 h 5327619"/>
              <a:gd name="connsiteX81-18149" fmla="*/ 4166677 w 5849352"/>
              <a:gd name="connsiteY81-18150" fmla="*/ 2015067 h 5327619"/>
              <a:gd name="connsiteX82-18151" fmla="*/ 4175143 w 5849352"/>
              <a:gd name="connsiteY82-18152" fmla="*/ 2048933 h 5327619"/>
              <a:gd name="connsiteX83-18153" fmla="*/ 4217477 w 5849352"/>
              <a:gd name="connsiteY83-18154" fmla="*/ 2091267 h 5327619"/>
              <a:gd name="connsiteX84-18155" fmla="*/ 4242877 w 5849352"/>
              <a:gd name="connsiteY84-18156" fmla="*/ 2116667 h 5327619"/>
              <a:gd name="connsiteX85-18157" fmla="*/ 4344477 w 5849352"/>
              <a:gd name="connsiteY85-18158" fmla="*/ 2133600 h 5327619"/>
              <a:gd name="connsiteX86-18159" fmla="*/ 4369877 w 5849352"/>
              <a:gd name="connsiteY86-18160" fmla="*/ 2159000 h 5327619"/>
              <a:gd name="connsiteX87-18161" fmla="*/ 4395277 w 5849352"/>
              <a:gd name="connsiteY87-18162" fmla="*/ 2167467 h 5327619"/>
              <a:gd name="connsiteX88-18163" fmla="*/ 4522277 w 5849352"/>
              <a:gd name="connsiteY88-18164" fmla="*/ 2184400 h 5327619"/>
              <a:gd name="connsiteX89-18165" fmla="*/ 4547677 w 5849352"/>
              <a:gd name="connsiteY89-18166" fmla="*/ 2209800 h 5327619"/>
              <a:gd name="connsiteX90-18167" fmla="*/ 4615410 w 5849352"/>
              <a:gd name="connsiteY90-18168" fmla="*/ 2226733 h 5327619"/>
              <a:gd name="connsiteX91-18169" fmla="*/ 4683143 w 5849352"/>
              <a:gd name="connsiteY91-18170" fmla="*/ 2218267 h 5327619"/>
              <a:gd name="connsiteX92-18171" fmla="*/ 4784743 w 5849352"/>
              <a:gd name="connsiteY92-18172" fmla="*/ 2209800 h 5327619"/>
              <a:gd name="connsiteX93-18173" fmla="*/ 4818610 w 5849352"/>
              <a:gd name="connsiteY93-18174" fmla="*/ 2192867 h 5327619"/>
              <a:gd name="connsiteX94-18175" fmla="*/ 4844010 w 5849352"/>
              <a:gd name="connsiteY94-18176" fmla="*/ 2201333 h 5327619"/>
              <a:gd name="connsiteX95-18177" fmla="*/ 4894810 w 5849352"/>
              <a:gd name="connsiteY95-18178" fmla="*/ 2260600 h 5327619"/>
              <a:gd name="connsiteX96-18179" fmla="*/ 4877877 w 5849352"/>
              <a:gd name="connsiteY96-18180" fmla="*/ 2286000 h 5327619"/>
              <a:gd name="connsiteX97-18181" fmla="*/ 4852477 w 5849352"/>
              <a:gd name="connsiteY97-18182" fmla="*/ 2294467 h 5327619"/>
              <a:gd name="connsiteX98-18183" fmla="*/ 4835543 w 5849352"/>
              <a:gd name="connsiteY98-18184" fmla="*/ 2311400 h 5327619"/>
              <a:gd name="connsiteX99-18185" fmla="*/ 4793210 w 5849352"/>
              <a:gd name="connsiteY99-18186" fmla="*/ 2387600 h 5327619"/>
              <a:gd name="connsiteX100-18187" fmla="*/ 4767810 w 5849352"/>
              <a:gd name="connsiteY100-18188" fmla="*/ 2404533 h 5327619"/>
              <a:gd name="connsiteX101-18189" fmla="*/ 4784743 w 5849352"/>
              <a:gd name="connsiteY101-18190" fmla="*/ 2429933 h 5327619"/>
              <a:gd name="connsiteX102-18191" fmla="*/ 4810143 w 5849352"/>
              <a:gd name="connsiteY102-18192" fmla="*/ 2438400 h 5327619"/>
              <a:gd name="connsiteX103-18193" fmla="*/ 4835543 w 5849352"/>
              <a:gd name="connsiteY103-18194" fmla="*/ 2455333 h 5327619"/>
              <a:gd name="connsiteX104-18195" fmla="*/ 4852477 w 5849352"/>
              <a:gd name="connsiteY104-18196" fmla="*/ 2472267 h 5327619"/>
              <a:gd name="connsiteX105-18197" fmla="*/ 4903277 w 5849352"/>
              <a:gd name="connsiteY105-18198" fmla="*/ 2489200 h 5327619"/>
              <a:gd name="connsiteX106-18199" fmla="*/ 4928677 w 5849352"/>
              <a:gd name="connsiteY106-18200" fmla="*/ 2497667 h 5327619"/>
              <a:gd name="connsiteX107-18201" fmla="*/ 4979477 w 5849352"/>
              <a:gd name="connsiteY107-18202" fmla="*/ 2523067 h 5327619"/>
              <a:gd name="connsiteX108-18203" fmla="*/ 5030277 w 5849352"/>
              <a:gd name="connsiteY108-18204" fmla="*/ 2548467 h 5327619"/>
              <a:gd name="connsiteX109-18205" fmla="*/ 5055677 w 5849352"/>
              <a:gd name="connsiteY109-18206" fmla="*/ 2573867 h 5327619"/>
              <a:gd name="connsiteX110-18207" fmla="*/ 5182677 w 5849352"/>
              <a:gd name="connsiteY110-18208" fmla="*/ 2599267 h 5327619"/>
              <a:gd name="connsiteX111-18209" fmla="*/ 5241943 w 5849352"/>
              <a:gd name="connsiteY111-18210" fmla="*/ 2616200 h 5327619"/>
              <a:gd name="connsiteX112-18211" fmla="*/ 5267343 w 5849352"/>
              <a:gd name="connsiteY112-18212" fmla="*/ 2624667 h 5327619"/>
              <a:gd name="connsiteX113-18213" fmla="*/ 5284277 w 5849352"/>
              <a:gd name="connsiteY113-18214" fmla="*/ 2641600 h 5327619"/>
              <a:gd name="connsiteX114-18215" fmla="*/ 5360477 w 5849352"/>
              <a:gd name="connsiteY114-18216" fmla="*/ 2683933 h 5327619"/>
              <a:gd name="connsiteX115-18217" fmla="*/ 5428210 w 5849352"/>
              <a:gd name="connsiteY115-18218" fmla="*/ 2692400 h 5327619"/>
              <a:gd name="connsiteX116-18219" fmla="*/ 5453610 w 5849352"/>
              <a:gd name="connsiteY116-18220" fmla="*/ 2717800 h 5327619"/>
              <a:gd name="connsiteX117-18221" fmla="*/ 5470543 w 5849352"/>
              <a:gd name="connsiteY117-18222" fmla="*/ 2743200 h 5327619"/>
              <a:gd name="connsiteX118-18223" fmla="*/ 5495943 w 5849352"/>
              <a:gd name="connsiteY118-18224" fmla="*/ 2760133 h 5327619"/>
              <a:gd name="connsiteX119-18225" fmla="*/ 5538277 w 5849352"/>
              <a:gd name="connsiteY119-18226" fmla="*/ 2802467 h 5327619"/>
              <a:gd name="connsiteX120-18227" fmla="*/ 5572143 w 5849352"/>
              <a:gd name="connsiteY120-18228" fmla="*/ 2810933 h 5327619"/>
              <a:gd name="connsiteX121-18229" fmla="*/ 5597543 w 5849352"/>
              <a:gd name="connsiteY121-18230" fmla="*/ 2827867 h 5327619"/>
              <a:gd name="connsiteX122-18231" fmla="*/ 5699143 w 5849352"/>
              <a:gd name="connsiteY122-18232" fmla="*/ 2844800 h 5327619"/>
              <a:gd name="connsiteX123-18233" fmla="*/ 5775343 w 5849352"/>
              <a:gd name="connsiteY123-18234" fmla="*/ 2904067 h 5327619"/>
              <a:gd name="connsiteX124-18235" fmla="*/ 5834610 w 5849352"/>
              <a:gd name="connsiteY124-18236" fmla="*/ 2921000 h 5327619"/>
              <a:gd name="connsiteX125-18237" fmla="*/ 5834610 w 5849352"/>
              <a:gd name="connsiteY125-18238" fmla="*/ 3115733 h 5327619"/>
              <a:gd name="connsiteX126-18239" fmla="*/ 5800743 w 5849352"/>
              <a:gd name="connsiteY126-18240" fmla="*/ 3200400 h 5327619"/>
              <a:gd name="connsiteX127-18241" fmla="*/ 5809210 w 5849352"/>
              <a:gd name="connsiteY127-18242" fmla="*/ 3285067 h 5327619"/>
              <a:gd name="connsiteX128-18243" fmla="*/ 5783810 w 5849352"/>
              <a:gd name="connsiteY128-18244" fmla="*/ 3276600 h 5327619"/>
              <a:gd name="connsiteX129-18245" fmla="*/ 5775343 w 5849352"/>
              <a:gd name="connsiteY129-18246" fmla="*/ 3251200 h 5327619"/>
              <a:gd name="connsiteX130-18247" fmla="*/ 5758410 w 5849352"/>
              <a:gd name="connsiteY130-18248" fmla="*/ 3225800 h 5327619"/>
              <a:gd name="connsiteX131-18249" fmla="*/ 5733010 w 5849352"/>
              <a:gd name="connsiteY131-18250" fmla="*/ 3175000 h 5327619"/>
              <a:gd name="connsiteX132-18251" fmla="*/ 5682210 w 5849352"/>
              <a:gd name="connsiteY132-18252" fmla="*/ 3149600 h 5327619"/>
              <a:gd name="connsiteX133-18253" fmla="*/ 5656810 w 5849352"/>
              <a:gd name="connsiteY133-18254" fmla="*/ 3132667 h 5327619"/>
              <a:gd name="connsiteX134-18255" fmla="*/ 5606010 w 5849352"/>
              <a:gd name="connsiteY134-18256" fmla="*/ 3115733 h 5327619"/>
              <a:gd name="connsiteX135-18257" fmla="*/ 5445143 w 5849352"/>
              <a:gd name="connsiteY135-18258" fmla="*/ 3098800 h 5327619"/>
              <a:gd name="connsiteX136-18259" fmla="*/ 5419743 w 5849352"/>
              <a:gd name="connsiteY136-18260" fmla="*/ 3073400 h 5327619"/>
              <a:gd name="connsiteX137-18261" fmla="*/ 5394343 w 5849352"/>
              <a:gd name="connsiteY137-18262" fmla="*/ 3056467 h 5327619"/>
              <a:gd name="connsiteX138-18263" fmla="*/ 5377410 w 5849352"/>
              <a:gd name="connsiteY138-18264" fmla="*/ 3031067 h 5327619"/>
              <a:gd name="connsiteX139-18265" fmla="*/ 5360477 w 5849352"/>
              <a:gd name="connsiteY139-18266" fmla="*/ 3014133 h 5327619"/>
              <a:gd name="connsiteX140-18267" fmla="*/ 5233477 w 5849352"/>
              <a:gd name="connsiteY140-18268" fmla="*/ 3022600 h 5327619"/>
              <a:gd name="connsiteX141-18269" fmla="*/ 5216543 w 5849352"/>
              <a:gd name="connsiteY141-18270" fmla="*/ 3039533 h 5327619"/>
              <a:gd name="connsiteX142-18271" fmla="*/ 5182677 w 5849352"/>
              <a:gd name="connsiteY142-18272" fmla="*/ 3107267 h 5327619"/>
              <a:gd name="connsiteX143-18273" fmla="*/ 5157277 w 5849352"/>
              <a:gd name="connsiteY143-18274" fmla="*/ 3158067 h 5327619"/>
              <a:gd name="connsiteX144-18275" fmla="*/ 5140343 w 5849352"/>
              <a:gd name="connsiteY144-18276" fmla="*/ 3225800 h 5327619"/>
              <a:gd name="connsiteX145-18277" fmla="*/ 5123410 w 5849352"/>
              <a:gd name="connsiteY145-18278" fmla="*/ 3251200 h 5327619"/>
              <a:gd name="connsiteX146-18279" fmla="*/ 5114943 w 5849352"/>
              <a:gd name="connsiteY146-18280" fmla="*/ 3285067 h 5327619"/>
              <a:gd name="connsiteX147-18281" fmla="*/ 5131877 w 5849352"/>
              <a:gd name="connsiteY147-18282" fmla="*/ 3352800 h 5327619"/>
              <a:gd name="connsiteX148-18283" fmla="*/ 5123410 w 5849352"/>
              <a:gd name="connsiteY148-18284" fmla="*/ 3395133 h 5327619"/>
              <a:gd name="connsiteX149-18285" fmla="*/ 5089543 w 5849352"/>
              <a:gd name="connsiteY149-18286" fmla="*/ 3437467 h 5327619"/>
              <a:gd name="connsiteX150-18287" fmla="*/ 5098010 w 5849352"/>
              <a:gd name="connsiteY150-18288" fmla="*/ 3496733 h 5327619"/>
              <a:gd name="connsiteX151-18289" fmla="*/ 5157277 w 5849352"/>
              <a:gd name="connsiteY151-18290" fmla="*/ 3539067 h 5327619"/>
              <a:gd name="connsiteX152-18291" fmla="*/ 5199610 w 5849352"/>
              <a:gd name="connsiteY152-18292" fmla="*/ 3547533 h 5327619"/>
              <a:gd name="connsiteX153-18293" fmla="*/ 5241943 w 5849352"/>
              <a:gd name="connsiteY153-18294" fmla="*/ 3581400 h 5327619"/>
              <a:gd name="connsiteX154-18295" fmla="*/ 5267343 w 5849352"/>
              <a:gd name="connsiteY154-18296" fmla="*/ 3572933 h 5327619"/>
              <a:gd name="connsiteX155-18297" fmla="*/ 5318143 w 5849352"/>
              <a:gd name="connsiteY155-18298" fmla="*/ 3564467 h 5327619"/>
              <a:gd name="connsiteX156-18299" fmla="*/ 5368943 w 5849352"/>
              <a:gd name="connsiteY156-18300" fmla="*/ 3598333 h 5327619"/>
              <a:gd name="connsiteX157-18301" fmla="*/ 5411277 w 5849352"/>
              <a:gd name="connsiteY157-18302" fmla="*/ 3666067 h 5327619"/>
              <a:gd name="connsiteX158-18303" fmla="*/ 5428210 w 5849352"/>
              <a:gd name="connsiteY158-18304" fmla="*/ 3835400 h 5327619"/>
              <a:gd name="connsiteX159-18305" fmla="*/ 5436677 w 5849352"/>
              <a:gd name="connsiteY159-18306" fmla="*/ 3860800 h 5327619"/>
              <a:gd name="connsiteX160-18307" fmla="*/ 5301210 w 5849352"/>
              <a:gd name="connsiteY160-18308" fmla="*/ 3920067 h 5327619"/>
              <a:gd name="connsiteX161-18309" fmla="*/ 5275810 w 5849352"/>
              <a:gd name="connsiteY161-18310" fmla="*/ 3937000 h 5327619"/>
              <a:gd name="connsiteX162-18311" fmla="*/ 5216543 w 5849352"/>
              <a:gd name="connsiteY162-18312" fmla="*/ 3970867 h 5327619"/>
              <a:gd name="connsiteX163-18313" fmla="*/ 5199610 w 5849352"/>
              <a:gd name="connsiteY163-18314" fmla="*/ 3996267 h 5327619"/>
              <a:gd name="connsiteX164-18315" fmla="*/ 5174210 w 5849352"/>
              <a:gd name="connsiteY164-18316" fmla="*/ 4021667 h 5327619"/>
              <a:gd name="connsiteX165-18317" fmla="*/ 5165743 w 5849352"/>
              <a:gd name="connsiteY165-18318" fmla="*/ 4047067 h 5327619"/>
              <a:gd name="connsiteX166-18319" fmla="*/ 5157277 w 5849352"/>
              <a:gd name="connsiteY166-18320" fmla="*/ 4241800 h 5327619"/>
              <a:gd name="connsiteX167-18321" fmla="*/ 5106477 w 5849352"/>
              <a:gd name="connsiteY167-18322" fmla="*/ 4275667 h 5327619"/>
              <a:gd name="connsiteX168-18323" fmla="*/ 5089543 w 5849352"/>
              <a:gd name="connsiteY168-18324" fmla="*/ 4292600 h 5327619"/>
              <a:gd name="connsiteX169-18325" fmla="*/ 5123410 w 5849352"/>
              <a:gd name="connsiteY169-18326" fmla="*/ 4301067 h 5327619"/>
              <a:gd name="connsiteX170-18327" fmla="*/ 5089543 w 5849352"/>
              <a:gd name="connsiteY170-18328" fmla="*/ 4351867 h 5327619"/>
              <a:gd name="connsiteX171-18329" fmla="*/ 5038743 w 5849352"/>
              <a:gd name="connsiteY171-18330" fmla="*/ 4385733 h 5327619"/>
              <a:gd name="connsiteX172-18331" fmla="*/ 5021810 w 5849352"/>
              <a:gd name="connsiteY172-18332" fmla="*/ 4411133 h 5327619"/>
              <a:gd name="connsiteX173-18333" fmla="*/ 5004877 w 5849352"/>
              <a:gd name="connsiteY173-18334" fmla="*/ 4428067 h 5327619"/>
              <a:gd name="connsiteX174-18335" fmla="*/ 4987943 w 5849352"/>
              <a:gd name="connsiteY174-18336" fmla="*/ 4478867 h 5327619"/>
              <a:gd name="connsiteX175-18337" fmla="*/ 4971010 w 5849352"/>
              <a:gd name="connsiteY175-18338" fmla="*/ 4504267 h 5327619"/>
              <a:gd name="connsiteX176-18339" fmla="*/ 4962543 w 5849352"/>
              <a:gd name="connsiteY176-18340" fmla="*/ 4529667 h 5327619"/>
              <a:gd name="connsiteX177-18341" fmla="*/ 4928677 w 5849352"/>
              <a:gd name="connsiteY177-18342" fmla="*/ 4538133 h 5327619"/>
              <a:gd name="connsiteX178-18343" fmla="*/ 4860943 w 5849352"/>
              <a:gd name="connsiteY178-18344" fmla="*/ 4563533 h 5327619"/>
              <a:gd name="connsiteX179-18345" fmla="*/ 4784743 w 5849352"/>
              <a:gd name="connsiteY179-18346" fmla="*/ 4555067 h 5327619"/>
              <a:gd name="connsiteX180-18347" fmla="*/ 4767810 w 5849352"/>
              <a:gd name="connsiteY180-18348" fmla="*/ 4538133 h 5327619"/>
              <a:gd name="connsiteX181-18349" fmla="*/ 4750877 w 5849352"/>
              <a:gd name="connsiteY181-18350" fmla="*/ 4487333 h 5327619"/>
              <a:gd name="connsiteX182-18351" fmla="*/ 4733943 w 5849352"/>
              <a:gd name="connsiteY182-18352" fmla="*/ 4419600 h 5327619"/>
              <a:gd name="connsiteX183-18353" fmla="*/ 4683143 w 5849352"/>
              <a:gd name="connsiteY183-18354" fmla="*/ 4453467 h 5327619"/>
              <a:gd name="connsiteX184-18355" fmla="*/ 4632343 w 5849352"/>
              <a:gd name="connsiteY184-18356" fmla="*/ 4504267 h 5327619"/>
              <a:gd name="connsiteX185-18357" fmla="*/ 4615410 w 5849352"/>
              <a:gd name="connsiteY185-18358" fmla="*/ 4555067 h 5327619"/>
              <a:gd name="connsiteX186-18359" fmla="*/ 4581543 w 5849352"/>
              <a:gd name="connsiteY186-18360" fmla="*/ 4605867 h 5327619"/>
              <a:gd name="connsiteX187-18361" fmla="*/ 4564610 w 5849352"/>
              <a:gd name="connsiteY187-18362" fmla="*/ 4631267 h 5327619"/>
              <a:gd name="connsiteX188-18363" fmla="*/ 4547677 w 5849352"/>
              <a:gd name="connsiteY188-18364" fmla="*/ 4682067 h 5327619"/>
              <a:gd name="connsiteX189-18365" fmla="*/ 4505343 w 5849352"/>
              <a:gd name="connsiteY189-18366" fmla="*/ 4758267 h 5327619"/>
              <a:gd name="connsiteX190-18367" fmla="*/ 4513810 w 5849352"/>
              <a:gd name="connsiteY190-18368" fmla="*/ 4817533 h 5327619"/>
              <a:gd name="connsiteX191-18369" fmla="*/ 4522277 w 5849352"/>
              <a:gd name="connsiteY191-18370" fmla="*/ 4893733 h 5327619"/>
              <a:gd name="connsiteX192-18371" fmla="*/ 4556143 w 5849352"/>
              <a:gd name="connsiteY192-18372" fmla="*/ 4961467 h 5327619"/>
              <a:gd name="connsiteX193-18373" fmla="*/ 4598477 w 5849352"/>
              <a:gd name="connsiteY193-18374" fmla="*/ 4969933 h 5327619"/>
              <a:gd name="connsiteX194-18375" fmla="*/ 4573077 w 5849352"/>
              <a:gd name="connsiteY194-18376" fmla="*/ 5020733 h 5327619"/>
              <a:gd name="connsiteX195-18377" fmla="*/ 4581543 w 5849352"/>
              <a:gd name="connsiteY195-18378" fmla="*/ 5046133 h 5327619"/>
              <a:gd name="connsiteX196-18379" fmla="*/ 4623877 w 5849352"/>
              <a:gd name="connsiteY196-18380" fmla="*/ 5088467 h 5327619"/>
              <a:gd name="connsiteX197-18381" fmla="*/ 4564610 w 5849352"/>
              <a:gd name="connsiteY197-18382" fmla="*/ 5130800 h 5327619"/>
              <a:gd name="connsiteX198-18383" fmla="*/ 4539210 w 5849352"/>
              <a:gd name="connsiteY198-18384" fmla="*/ 5139267 h 5327619"/>
              <a:gd name="connsiteX199-18385" fmla="*/ 4547677 w 5849352"/>
              <a:gd name="connsiteY199-18386" fmla="*/ 5291667 h 5327619"/>
              <a:gd name="connsiteX200-18387" fmla="*/ 4539210 w 5849352"/>
              <a:gd name="connsiteY200-18388" fmla="*/ 5325533 h 5327619"/>
              <a:gd name="connsiteX201-18389" fmla="*/ 4479943 w 5849352"/>
              <a:gd name="connsiteY201-18390" fmla="*/ 5317067 h 5327619"/>
              <a:gd name="connsiteX202-18391" fmla="*/ 4420677 w 5849352"/>
              <a:gd name="connsiteY202-18392" fmla="*/ 5300133 h 5327619"/>
              <a:gd name="connsiteX203-18393" fmla="*/ 4352943 w 5849352"/>
              <a:gd name="connsiteY203-18394" fmla="*/ 5291667 h 5327619"/>
              <a:gd name="connsiteX204-18395" fmla="*/ 4268277 w 5849352"/>
              <a:gd name="connsiteY204-18396" fmla="*/ 5266267 h 5327619"/>
              <a:gd name="connsiteX205-18397" fmla="*/ 4234410 w 5849352"/>
              <a:gd name="connsiteY205-18398" fmla="*/ 5257800 h 5327619"/>
              <a:gd name="connsiteX206-18399" fmla="*/ 4217477 w 5849352"/>
              <a:gd name="connsiteY206-18400" fmla="*/ 5232400 h 5327619"/>
              <a:gd name="connsiteX207-18401" fmla="*/ 4175143 w 5849352"/>
              <a:gd name="connsiteY207-18402" fmla="*/ 5198533 h 5327619"/>
              <a:gd name="connsiteX208-18403" fmla="*/ 4158210 w 5849352"/>
              <a:gd name="connsiteY208-18404" fmla="*/ 5173133 h 5327619"/>
              <a:gd name="connsiteX209-18405" fmla="*/ 4082010 w 5849352"/>
              <a:gd name="connsiteY209-18406" fmla="*/ 5105400 h 5327619"/>
              <a:gd name="connsiteX210-18407" fmla="*/ 4031210 w 5849352"/>
              <a:gd name="connsiteY210-18408" fmla="*/ 5088467 h 5327619"/>
              <a:gd name="connsiteX211-18409" fmla="*/ 3980410 w 5849352"/>
              <a:gd name="connsiteY211-18410" fmla="*/ 5071533 h 5327619"/>
              <a:gd name="connsiteX212-18411" fmla="*/ 3955010 w 5849352"/>
              <a:gd name="connsiteY212-18412" fmla="*/ 5063067 h 5327619"/>
              <a:gd name="connsiteX213-18413" fmla="*/ 3921143 w 5849352"/>
              <a:gd name="connsiteY213-18414" fmla="*/ 5054600 h 5327619"/>
              <a:gd name="connsiteX214-18415" fmla="*/ 3861877 w 5849352"/>
              <a:gd name="connsiteY214-18416" fmla="*/ 5037667 h 5327619"/>
              <a:gd name="connsiteX215-18417" fmla="*/ 3785677 w 5849352"/>
              <a:gd name="connsiteY215-18418" fmla="*/ 4978400 h 5327619"/>
              <a:gd name="connsiteX216-18419" fmla="*/ 3751810 w 5849352"/>
              <a:gd name="connsiteY216-18420" fmla="*/ 4969933 h 5327619"/>
              <a:gd name="connsiteX217-18421" fmla="*/ 3701010 w 5849352"/>
              <a:gd name="connsiteY217-18422" fmla="*/ 4953000 h 5327619"/>
              <a:gd name="connsiteX218-18423" fmla="*/ 3667143 w 5849352"/>
              <a:gd name="connsiteY218-18424" fmla="*/ 4927600 h 5327619"/>
              <a:gd name="connsiteX219-18425" fmla="*/ 3633277 w 5849352"/>
              <a:gd name="connsiteY219-18426" fmla="*/ 4919133 h 5327619"/>
              <a:gd name="connsiteX220-18427" fmla="*/ 3565543 w 5849352"/>
              <a:gd name="connsiteY220-18428" fmla="*/ 4868333 h 5327619"/>
              <a:gd name="connsiteX221-18429" fmla="*/ 3506277 w 5849352"/>
              <a:gd name="connsiteY221-18430" fmla="*/ 4859867 h 5327619"/>
              <a:gd name="connsiteX222-18431" fmla="*/ 3480877 w 5849352"/>
              <a:gd name="connsiteY222-18432" fmla="*/ 4851400 h 5327619"/>
              <a:gd name="connsiteX223-18433" fmla="*/ 3463943 w 5849352"/>
              <a:gd name="connsiteY223-18434" fmla="*/ 4834467 h 5327619"/>
              <a:gd name="connsiteX224-18435" fmla="*/ 3404677 w 5849352"/>
              <a:gd name="connsiteY224-18436" fmla="*/ 4800600 h 5327619"/>
              <a:gd name="connsiteX225-18437" fmla="*/ 3362343 w 5849352"/>
              <a:gd name="connsiteY225-18438" fmla="*/ 4792133 h 5327619"/>
              <a:gd name="connsiteX226-18439" fmla="*/ 3303077 w 5849352"/>
              <a:gd name="connsiteY226-18440" fmla="*/ 4766733 h 5327619"/>
              <a:gd name="connsiteX227-18441" fmla="*/ 3286143 w 5849352"/>
              <a:gd name="connsiteY227-18442" fmla="*/ 4741333 h 5327619"/>
              <a:gd name="connsiteX228-18443" fmla="*/ 3235343 w 5849352"/>
              <a:gd name="connsiteY228-18444" fmla="*/ 4715933 h 5327619"/>
              <a:gd name="connsiteX229-18445" fmla="*/ 3218410 w 5849352"/>
              <a:gd name="connsiteY229-18446" fmla="*/ 4622800 h 5327619"/>
              <a:gd name="connsiteX230-18447" fmla="*/ 3226877 w 5849352"/>
              <a:gd name="connsiteY230-18448" fmla="*/ 4580467 h 5327619"/>
              <a:gd name="connsiteX231-18449" fmla="*/ 3277677 w 5849352"/>
              <a:gd name="connsiteY231-18450" fmla="*/ 4546600 h 5327619"/>
              <a:gd name="connsiteX232-18451" fmla="*/ 3320010 w 5849352"/>
              <a:gd name="connsiteY232-18452" fmla="*/ 4495800 h 5327619"/>
              <a:gd name="connsiteX233-18453" fmla="*/ 3345410 w 5849352"/>
              <a:gd name="connsiteY233-18454" fmla="*/ 4487333 h 5327619"/>
              <a:gd name="connsiteX234-18455" fmla="*/ 3387743 w 5849352"/>
              <a:gd name="connsiteY234-18456" fmla="*/ 4495800 h 5327619"/>
              <a:gd name="connsiteX235-18457" fmla="*/ 3396210 w 5849352"/>
              <a:gd name="connsiteY235-18458" fmla="*/ 4521200 h 5327619"/>
              <a:gd name="connsiteX236-18459" fmla="*/ 3430077 w 5849352"/>
              <a:gd name="connsiteY236-18460" fmla="*/ 4538133 h 5327619"/>
              <a:gd name="connsiteX237-18461" fmla="*/ 3506277 w 5849352"/>
              <a:gd name="connsiteY237-18462" fmla="*/ 4495800 h 5327619"/>
              <a:gd name="connsiteX238-18463" fmla="*/ 3531677 w 5849352"/>
              <a:gd name="connsiteY238-18464" fmla="*/ 4470400 h 5327619"/>
              <a:gd name="connsiteX239-18465" fmla="*/ 3540143 w 5849352"/>
              <a:gd name="connsiteY239-18466" fmla="*/ 4445000 h 5327619"/>
              <a:gd name="connsiteX240-18467" fmla="*/ 3590943 w 5849352"/>
              <a:gd name="connsiteY240-18468" fmla="*/ 4445000 h 5327619"/>
              <a:gd name="connsiteX241-18469" fmla="*/ 3633277 w 5849352"/>
              <a:gd name="connsiteY241-18470" fmla="*/ 4478867 h 5327619"/>
              <a:gd name="connsiteX242-18471" fmla="*/ 3658677 w 5849352"/>
              <a:gd name="connsiteY242-18472" fmla="*/ 4487333 h 5327619"/>
              <a:gd name="connsiteX243-18473" fmla="*/ 3692543 w 5849352"/>
              <a:gd name="connsiteY243-18474" fmla="*/ 4504267 h 5327619"/>
              <a:gd name="connsiteX244-18475" fmla="*/ 3717943 w 5849352"/>
              <a:gd name="connsiteY244-18476" fmla="*/ 4521200 h 5327619"/>
              <a:gd name="connsiteX245-18477" fmla="*/ 3751810 w 5849352"/>
              <a:gd name="connsiteY245-18478" fmla="*/ 4529667 h 5327619"/>
              <a:gd name="connsiteX246-18479" fmla="*/ 3777210 w 5849352"/>
              <a:gd name="connsiteY246-18480" fmla="*/ 4546600 h 5327619"/>
              <a:gd name="connsiteX247-18481" fmla="*/ 3878810 w 5849352"/>
              <a:gd name="connsiteY247-18482" fmla="*/ 4572000 h 5327619"/>
              <a:gd name="connsiteX248-18483" fmla="*/ 3946543 w 5849352"/>
              <a:gd name="connsiteY248-18484" fmla="*/ 4563533 h 5327619"/>
              <a:gd name="connsiteX249-18485" fmla="*/ 3980410 w 5849352"/>
              <a:gd name="connsiteY249-18486" fmla="*/ 4529667 h 5327619"/>
              <a:gd name="connsiteX250-18487" fmla="*/ 4234410 w 5849352"/>
              <a:gd name="connsiteY250-18488" fmla="*/ 4521200 h 5327619"/>
              <a:gd name="connsiteX251-18489" fmla="*/ 4259810 w 5849352"/>
              <a:gd name="connsiteY251-18490" fmla="*/ 4504267 h 5327619"/>
              <a:gd name="connsiteX252-18491" fmla="*/ 4293677 w 5849352"/>
              <a:gd name="connsiteY252-18492" fmla="*/ 4470400 h 5327619"/>
              <a:gd name="connsiteX253-18493" fmla="*/ 4488410 w 5849352"/>
              <a:gd name="connsiteY253-18494" fmla="*/ 4436533 h 5327619"/>
              <a:gd name="connsiteX254-18495" fmla="*/ 4530743 w 5849352"/>
              <a:gd name="connsiteY254-18496" fmla="*/ 4428067 h 5327619"/>
              <a:gd name="connsiteX255-18497" fmla="*/ 4547677 w 5849352"/>
              <a:gd name="connsiteY255-18498" fmla="*/ 4402667 h 5327619"/>
              <a:gd name="connsiteX256-18499" fmla="*/ 4573077 w 5849352"/>
              <a:gd name="connsiteY256-18500" fmla="*/ 4394200 h 5327619"/>
              <a:gd name="connsiteX257-18501" fmla="*/ 4649277 w 5849352"/>
              <a:gd name="connsiteY257-18502" fmla="*/ 4385733 h 5327619"/>
              <a:gd name="connsiteX258-18503" fmla="*/ 4759343 w 5849352"/>
              <a:gd name="connsiteY258-18504" fmla="*/ 4377267 h 5327619"/>
              <a:gd name="connsiteX259-18505" fmla="*/ 4793210 w 5849352"/>
              <a:gd name="connsiteY259-18506" fmla="*/ 4368800 h 5327619"/>
              <a:gd name="connsiteX260-18507" fmla="*/ 4844010 w 5849352"/>
              <a:gd name="connsiteY260-18508" fmla="*/ 4309533 h 5327619"/>
              <a:gd name="connsiteX261-18509" fmla="*/ 4852477 w 5849352"/>
              <a:gd name="connsiteY261-18510" fmla="*/ 4284133 h 5327619"/>
              <a:gd name="connsiteX262-18511" fmla="*/ 4835543 w 5849352"/>
              <a:gd name="connsiteY262-18512" fmla="*/ 4207933 h 5327619"/>
              <a:gd name="connsiteX263-18513" fmla="*/ 4810143 w 5849352"/>
              <a:gd name="connsiteY263-18514" fmla="*/ 4157133 h 5327619"/>
              <a:gd name="connsiteX264-18515" fmla="*/ 4818610 w 5849352"/>
              <a:gd name="connsiteY264-18516" fmla="*/ 4114800 h 5327619"/>
              <a:gd name="connsiteX265-18517" fmla="*/ 4844010 w 5849352"/>
              <a:gd name="connsiteY265-18518" fmla="*/ 4097867 h 5327619"/>
              <a:gd name="connsiteX266-18519" fmla="*/ 4928677 w 5849352"/>
              <a:gd name="connsiteY266-18520" fmla="*/ 4080933 h 5327619"/>
              <a:gd name="connsiteX267-18521" fmla="*/ 4954077 w 5849352"/>
              <a:gd name="connsiteY267-18522" fmla="*/ 4064000 h 5327619"/>
              <a:gd name="connsiteX268-18523" fmla="*/ 5004877 w 5849352"/>
              <a:gd name="connsiteY268-18524" fmla="*/ 4047067 h 5327619"/>
              <a:gd name="connsiteX269-18525" fmla="*/ 4996410 w 5849352"/>
              <a:gd name="connsiteY269-18526" fmla="*/ 3979333 h 5327619"/>
              <a:gd name="connsiteX270-18527" fmla="*/ 4971010 w 5849352"/>
              <a:gd name="connsiteY270-18528" fmla="*/ 3970867 h 5327619"/>
              <a:gd name="connsiteX271-18529" fmla="*/ 4937143 w 5849352"/>
              <a:gd name="connsiteY271-18530" fmla="*/ 3928533 h 5327619"/>
              <a:gd name="connsiteX272-18531" fmla="*/ 4911743 w 5849352"/>
              <a:gd name="connsiteY272-18532" fmla="*/ 3852333 h 5327619"/>
              <a:gd name="connsiteX273-18533" fmla="*/ 4903277 w 5849352"/>
              <a:gd name="connsiteY273-18534" fmla="*/ 3826933 h 5327619"/>
              <a:gd name="connsiteX274-18535" fmla="*/ 4894810 w 5849352"/>
              <a:gd name="connsiteY274-18536" fmla="*/ 3801533 h 5327619"/>
              <a:gd name="connsiteX275-18537" fmla="*/ 4877877 w 5849352"/>
              <a:gd name="connsiteY275-18538" fmla="*/ 3725333 h 5327619"/>
              <a:gd name="connsiteX276-18539" fmla="*/ 4835543 w 5849352"/>
              <a:gd name="connsiteY276-18540" fmla="*/ 3674533 h 5327619"/>
              <a:gd name="connsiteX277-18541" fmla="*/ 4810143 w 5849352"/>
              <a:gd name="connsiteY277-18542" fmla="*/ 3623733 h 5327619"/>
              <a:gd name="connsiteX278-18543" fmla="*/ 4793210 w 5849352"/>
              <a:gd name="connsiteY278-18544" fmla="*/ 3598333 h 5327619"/>
              <a:gd name="connsiteX279-18545" fmla="*/ 4776277 w 5849352"/>
              <a:gd name="connsiteY279-18546" fmla="*/ 3547533 h 5327619"/>
              <a:gd name="connsiteX280-18547" fmla="*/ 4767810 w 5849352"/>
              <a:gd name="connsiteY280-18548" fmla="*/ 3462867 h 5327619"/>
              <a:gd name="connsiteX281-18549" fmla="*/ 4750877 w 5849352"/>
              <a:gd name="connsiteY281-18550" fmla="*/ 3412067 h 5327619"/>
              <a:gd name="connsiteX282-18551" fmla="*/ 4733943 w 5849352"/>
              <a:gd name="connsiteY282-18552" fmla="*/ 3352800 h 5327619"/>
              <a:gd name="connsiteX283-18553" fmla="*/ 4708543 w 5849352"/>
              <a:gd name="connsiteY283-18554" fmla="*/ 3302000 h 5327619"/>
              <a:gd name="connsiteX284-18555" fmla="*/ 4666210 w 5849352"/>
              <a:gd name="connsiteY284-18556" fmla="*/ 3293533 h 5327619"/>
              <a:gd name="connsiteX285-18557" fmla="*/ 4573077 w 5849352"/>
              <a:gd name="connsiteY285-18558" fmla="*/ 3302000 h 5327619"/>
              <a:gd name="connsiteX286-18559" fmla="*/ 4556143 w 5849352"/>
              <a:gd name="connsiteY286-18560" fmla="*/ 3327400 h 5327619"/>
              <a:gd name="connsiteX287-18561" fmla="*/ 4530743 w 5849352"/>
              <a:gd name="connsiteY287-18562" fmla="*/ 3344333 h 5327619"/>
              <a:gd name="connsiteX288-18563" fmla="*/ 4496877 w 5849352"/>
              <a:gd name="connsiteY288-18564" fmla="*/ 3335867 h 5327619"/>
              <a:gd name="connsiteX289-18565" fmla="*/ 4488410 w 5849352"/>
              <a:gd name="connsiteY289-18566" fmla="*/ 3310467 h 5327619"/>
              <a:gd name="connsiteX290-18567" fmla="*/ 4471477 w 5849352"/>
              <a:gd name="connsiteY290-18568" fmla="*/ 3293533 h 5327619"/>
              <a:gd name="connsiteX291-18569" fmla="*/ 4463010 w 5849352"/>
              <a:gd name="connsiteY291-18570" fmla="*/ 3259667 h 5327619"/>
              <a:gd name="connsiteX292-18571" fmla="*/ 4446077 w 5849352"/>
              <a:gd name="connsiteY292-18572" fmla="*/ 3242733 h 5327619"/>
              <a:gd name="connsiteX293-18573" fmla="*/ 4369877 w 5849352"/>
              <a:gd name="connsiteY293-18574" fmla="*/ 3217333 h 5327619"/>
              <a:gd name="connsiteX294-18575" fmla="*/ 4344477 w 5849352"/>
              <a:gd name="connsiteY294-18576" fmla="*/ 3200400 h 5327619"/>
              <a:gd name="connsiteX295-18577" fmla="*/ 4336010 w 5849352"/>
              <a:gd name="connsiteY295-18578" fmla="*/ 3175000 h 5327619"/>
              <a:gd name="connsiteX296-18579" fmla="*/ 4327543 w 5849352"/>
              <a:gd name="connsiteY296-18580" fmla="*/ 3064933 h 5327619"/>
              <a:gd name="connsiteX297-18581" fmla="*/ 4285210 w 5849352"/>
              <a:gd name="connsiteY297-18582" fmla="*/ 3014133 h 5327619"/>
              <a:gd name="connsiteX298-18583" fmla="*/ 4234410 w 5849352"/>
              <a:gd name="connsiteY298-18584" fmla="*/ 2980267 h 5327619"/>
              <a:gd name="connsiteX299-18585" fmla="*/ 4082010 w 5849352"/>
              <a:gd name="connsiteY299-18586" fmla="*/ 2988733 h 5327619"/>
              <a:gd name="connsiteX300-18587" fmla="*/ 4031210 w 5849352"/>
              <a:gd name="connsiteY300-18588" fmla="*/ 3005667 h 5327619"/>
              <a:gd name="connsiteX301-18589" fmla="*/ 4048143 w 5849352"/>
              <a:gd name="connsiteY301-18590" fmla="*/ 2963333 h 5327619"/>
              <a:gd name="connsiteX302-18591" fmla="*/ 4039677 w 5849352"/>
              <a:gd name="connsiteY302-18592" fmla="*/ 2912533 h 5327619"/>
              <a:gd name="connsiteX303-18593" fmla="*/ 4014277 w 5849352"/>
              <a:gd name="connsiteY303-18594" fmla="*/ 2904067 h 5327619"/>
              <a:gd name="connsiteX304-18595" fmla="*/ 3895743 w 5849352"/>
              <a:gd name="connsiteY304-18596" fmla="*/ 2895600 h 5327619"/>
              <a:gd name="connsiteX305-18597" fmla="*/ 3878810 w 5849352"/>
              <a:gd name="connsiteY305-18598" fmla="*/ 2751667 h 5327619"/>
              <a:gd name="connsiteX306-18599" fmla="*/ 3861877 w 5849352"/>
              <a:gd name="connsiteY306-18600" fmla="*/ 2726267 h 5327619"/>
              <a:gd name="connsiteX307-18601" fmla="*/ 3828010 w 5849352"/>
              <a:gd name="connsiteY307-18602" fmla="*/ 2658533 h 5327619"/>
              <a:gd name="connsiteX308-18603" fmla="*/ 3794143 w 5849352"/>
              <a:gd name="connsiteY308-18604" fmla="*/ 2616200 h 5327619"/>
              <a:gd name="connsiteX309-18605" fmla="*/ 3641743 w 5849352"/>
              <a:gd name="connsiteY309-18606" fmla="*/ 2590800 h 5327619"/>
              <a:gd name="connsiteX310-18607" fmla="*/ 3582477 w 5849352"/>
              <a:gd name="connsiteY310-18608" fmla="*/ 2573867 h 5327619"/>
              <a:gd name="connsiteX311-18609" fmla="*/ 3531677 w 5849352"/>
              <a:gd name="connsiteY311-18610" fmla="*/ 2556933 h 5327619"/>
              <a:gd name="connsiteX312-18611" fmla="*/ 3574010 w 5849352"/>
              <a:gd name="connsiteY312-18612" fmla="*/ 2514600 h 5327619"/>
              <a:gd name="connsiteX313-18613" fmla="*/ 3548610 w 5849352"/>
              <a:gd name="connsiteY313-18614" fmla="*/ 2523067 h 5327619"/>
              <a:gd name="connsiteX314-18615" fmla="*/ 3523210 w 5849352"/>
              <a:gd name="connsiteY314-18616" fmla="*/ 2531533 h 5327619"/>
              <a:gd name="connsiteX315-18617" fmla="*/ 3548610 w 5849352"/>
              <a:gd name="connsiteY315-18618" fmla="*/ 2506133 h 5327619"/>
              <a:gd name="connsiteX316-18619" fmla="*/ 3574010 w 5849352"/>
              <a:gd name="connsiteY316-18620" fmla="*/ 2497667 h 5327619"/>
              <a:gd name="connsiteX317-18621" fmla="*/ 3582477 w 5849352"/>
              <a:gd name="connsiteY317-18622" fmla="*/ 2463800 h 5327619"/>
              <a:gd name="connsiteX318-18623" fmla="*/ 3607877 w 5849352"/>
              <a:gd name="connsiteY318-18624" fmla="*/ 2421467 h 5327619"/>
              <a:gd name="connsiteX319-18625" fmla="*/ 3607877 w 5849352"/>
              <a:gd name="connsiteY319-18626" fmla="*/ 2336800 h 5327619"/>
              <a:gd name="connsiteX320-18627" fmla="*/ 3574010 w 5849352"/>
              <a:gd name="connsiteY320-18628" fmla="*/ 2302933 h 5327619"/>
              <a:gd name="connsiteX321-18629" fmla="*/ 3523210 w 5849352"/>
              <a:gd name="connsiteY321-18630" fmla="*/ 2260600 h 5327619"/>
              <a:gd name="connsiteX322-18631" fmla="*/ 3480877 w 5849352"/>
              <a:gd name="connsiteY322-18632" fmla="*/ 2209800 h 5327619"/>
              <a:gd name="connsiteX323-18633" fmla="*/ 3455477 w 5849352"/>
              <a:gd name="connsiteY323-18634" fmla="*/ 2192867 h 5327619"/>
              <a:gd name="connsiteX324-18635" fmla="*/ 3438543 w 5849352"/>
              <a:gd name="connsiteY324-18636" fmla="*/ 2175933 h 5327619"/>
              <a:gd name="connsiteX325-18637" fmla="*/ 3413143 w 5849352"/>
              <a:gd name="connsiteY325-18638" fmla="*/ 2167467 h 5327619"/>
              <a:gd name="connsiteX326-18639" fmla="*/ 3294610 w 5849352"/>
              <a:gd name="connsiteY326-18640" fmla="*/ 2150533 h 5327619"/>
              <a:gd name="connsiteX327-18641" fmla="*/ 3243810 w 5849352"/>
              <a:gd name="connsiteY327-18642" fmla="*/ 2125133 h 5327619"/>
              <a:gd name="connsiteX328-18643" fmla="*/ 3252277 w 5849352"/>
              <a:gd name="connsiteY328-18644" fmla="*/ 2091267 h 5327619"/>
              <a:gd name="connsiteX329-18645" fmla="*/ 3218410 w 5849352"/>
              <a:gd name="connsiteY329-18646" fmla="*/ 2082800 h 5327619"/>
              <a:gd name="connsiteX330-18647" fmla="*/ 3193010 w 5849352"/>
              <a:gd name="connsiteY330-18648" fmla="*/ 2032000 h 5327619"/>
              <a:gd name="connsiteX331-18649" fmla="*/ 3176077 w 5849352"/>
              <a:gd name="connsiteY331-18650" fmla="*/ 1998133 h 5327619"/>
              <a:gd name="connsiteX332-18651" fmla="*/ 3167610 w 5849352"/>
              <a:gd name="connsiteY332-18652" fmla="*/ 1972733 h 5327619"/>
              <a:gd name="connsiteX333-18653" fmla="*/ 3142210 w 5849352"/>
              <a:gd name="connsiteY333-18654" fmla="*/ 1955800 h 5327619"/>
              <a:gd name="connsiteX334-18655" fmla="*/ 3116810 w 5849352"/>
              <a:gd name="connsiteY334-18656" fmla="*/ 1930400 h 5327619"/>
              <a:gd name="connsiteX335-18657" fmla="*/ 3082943 w 5849352"/>
              <a:gd name="connsiteY335-18658" fmla="*/ 1854200 h 5327619"/>
              <a:gd name="connsiteX336-18659" fmla="*/ 3066010 w 5849352"/>
              <a:gd name="connsiteY336-18660" fmla="*/ 1828800 h 5327619"/>
              <a:gd name="connsiteX337-18661" fmla="*/ 3057543 w 5849352"/>
              <a:gd name="connsiteY337-18662" fmla="*/ 1794933 h 5327619"/>
              <a:gd name="connsiteX338-18663" fmla="*/ 2972877 w 5849352"/>
              <a:gd name="connsiteY338-18664" fmla="*/ 1727200 h 5327619"/>
              <a:gd name="connsiteX339-18665" fmla="*/ 2947477 w 5849352"/>
              <a:gd name="connsiteY339-18666" fmla="*/ 1710267 h 5327619"/>
              <a:gd name="connsiteX340-18667" fmla="*/ 2828943 w 5849352"/>
              <a:gd name="connsiteY340-18668" fmla="*/ 1667933 h 5327619"/>
              <a:gd name="connsiteX341-18669" fmla="*/ 2803543 w 5849352"/>
              <a:gd name="connsiteY341-18670" fmla="*/ 1676400 h 5327619"/>
              <a:gd name="connsiteX342-18671" fmla="*/ 2795077 w 5849352"/>
              <a:gd name="connsiteY342-18672" fmla="*/ 1727200 h 5327619"/>
              <a:gd name="connsiteX343-18673" fmla="*/ 2786610 w 5849352"/>
              <a:gd name="connsiteY343-18674" fmla="*/ 1752600 h 5327619"/>
              <a:gd name="connsiteX344-18675" fmla="*/ 2744277 w 5849352"/>
              <a:gd name="connsiteY344-18676" fmla="*/ 1794933 h 5327619"/>
              <a:gd name="connsiteX345-18677" fmla="*/ 2718877 w 5849352"/>
              <a:gd name="connsiteY345-18678" fmla="*/ 1845733 h 5327619"/>
              <a:gd name="connsiteX346-18679" fmla="*/ 2693477 w 5849352"/>
              <a:gd name="connsiteY346-18680" fmla="*/ 1921933 h 5327619"/>
              <a:gd name="connsiteX347-18681" fmla="*/ 2685010 w 5849352"/>
              <a:gd name="connsiteY347-18682" fmla="*/ 1947333 h 5327619"/>
              <a:gd name="connsiteX348-18683" fmla="*/ 2651143 w 5849352"/>
              <a:gd name="connsiteY348-18684" fmla="*/ 1955800 h 5327619"/>
              <a:gd name="connsiteX349-18685" fmla="*/ 2591877 w 5849352"/>
              <a:gd name="connsiteY349-18686" fmla="*/ 1947333 h 5327619"/>
              <a:gd name="connsiteX350-18687" fmla="*/ 2566477 w 5849352"/>
              <a:gd name="connsiteY350-18688" fmla="*/ 1938867 h 5327619"/>
              <a:gd name="connsiteX351-18689" fmla="*/ 2549543 w 5849352"/>
              <a:gd name="connsiteY351-18690" fmla="*/ 1913467 h 5327619"/>
              <a:gd name="connsiteX352-18691" fmla="*/ 2558010 w 5849352"/>
              <a:gd name="connsiteY352-18692" fmla="*/ 1888067 h 5327619"/>
              <a:gd name="connsiteX353-18693" fmla="*/ 2532610 w 5849352"/>
              <a:gd name="connsiteY353-18694" fmla="*/ 1794933 h 5327619"/>
              <a:gd name="connsiteX354-18695" fmla="*/ 2507210 w 5849352"/>
              <a:gd name="connsiteY354-18696" fmla="*/ 1786467 h 5327619"/>
              <a:gd name="connsiteX355-18697" fmla="*/ 2498743 w 5849352"/>
              <a:gd name="connsiteY355-18698" fmla="*/ 1761067 h 5327619"/>
              <a:gd name="connsiteX356-18699" fmla="*/ 2447943 w 5849352"/>
              <a:gd name="connsiteY356-18700" fmla="*/ 1701800 h 5327619"/>
              <a:gd name="connsiteX357-18701" fmla="*/ 2431010 w 5849352"/>
              <a:gd name="connsiteY357-18702" fmla="*/ 1676400 h 5327619"/>
              <a:gd name="connsiteX358-18703" fmla="*/ 2422543 w 5849352"/>
              <a:gd name="connsiteY358-18704" fmla="*/ 1634067 h 5327619"/>
              <a:gd name="connsiteX359-18705" fmla="*/ 2414077 w 5849352"/>
              <a:gd name="connsiteY359-18706" fmla="*/ 1608667 h 5327619"/>
              <a:gd name="connsiteX360-18707" fmla="*/ 2278610 w 5849352"/>
              <a:gd name="connsiteY360-18708" fmla="*/ 1583267 h 5327619"/>
              <a:gd name="connsiteX361-18709" fmla="*/ 2287077 w 5849352"/>
              <a:gd name="connsiteY361-18710" fmla="*/ 1540933 h 5327619"/>
              <a:gd name="connsiteX362-18711" fmla="*/ 2320943 w 5849352"/>
              <a:gd name="connsiteY362-18712" fmla="*/ 1490133 h 5327619"/>
              <a:gd name="connsiteX363-18713" fmla="*/ 2304010 w 5849352"/>
              <a:gd name="connsiteY363-18714" fmla="*/ 1405467 h 5327619"/>
              <a:gd name="connsiteX364-18715" fmla="*/ 2278610 w 5849352"/>
              <a:gd name="connsiteY364-18716" fmla="*/ 1388533 h 5327619"/>
              <a:gd name="connsiteX365-18717" fmla="*/ 2253210 w 5849352"/>
              <a:gd name="connsiteY365-18718" fmla="*/ 1320800 h 5327619"/>
              <a:gd name="connsiteX366-18719" fmla="*/ 2227810 w 5849352"/>
              <a:gd name="connsiteY366-18720" fmla="*/ 1303867 h 5327619"/>
              <a:gd name="connsiteX367-18721" fmla="*/ 2210877 w 5849352"/>
              <a:gd name="connsiteY367-18722" fmla="*/ 1253067 h 5327619"/>
              <a:gd name="connsiteX368-18723" fmla="*/ 2202410 w 5849352"/>
              <a:gd name="connsiteY368-18724" fmla="*/ 1227667 h 5327619"/>
              <a:gd name="connsiteX369-18725" fmla="*/ 2193943 w 5849352"/>
              <a:gd name="connsiteY369-18726" fmla="*/ 1193800 h 5327619"/>
              <a:gd name="connsiteX370-18727" fmla="*/ 2177010 w 5849352"/>
              <a:gd name="connsiteY370-18728" fmla="*/ 1143000 h 5327619"/>
              <a:gd name="connsiteX371-18729" fmla="*/ 2168543 w 5849352"/>
              <a:gd name="connsiteY371-18730" fmla="*/ 1092200 h 5327619"/>
              <a:gd name="connsiteX372-18731" fmla="*/ 2160077 w 5849352"/>
              <a:gd name="connsiteY372-18732" fmla="*/ 1058333 h 5327619"/>
              <a:gd name="connsiteX373-18733" fmla="*/ 1321877 w 5849352"/>
              <a:gd name="connsiteY373-18734" fmla="*/ 524933 h 5327619"/>
              <a:gd name="connsiteX374-18735" fmla="*/ 653010 w 5849352"/>
              <a:gd name="connsiteY374-18736" fmla="*/ 211667 h 5327619"/>
              <a:gd name="connsiteX375-18737" fmla="*/ 9543 w 5849352"/>
              <a:gd name="connsiteY375-18738" fmla="*/ 0 h 5327619"/>
              <a:gd name="connsiteX376-18739" fmla="*/ 119610 w 5849352"/>
              <a:gd name="connsiteY376-18740" fmla="*/ 118533 h 5327619"/>
              <a:gd name="connsiteX377-18741" fmla="*/ 221210 w 5849352"/>
              <a:gd name="connsiteY377-18742" fmla="*/ 177800 h 5327619"/>
              <a:gd name="connsiteX378-18743" fmla="*/ 246610 w 5849352"/>
              <a:gd name="connsiteY378-18744" fmla="*/ 194733 h 5327619"/>
              <a:gd name="connsiteX0-18745" fmla="*/ 2092343 w 5849352"/>
              <a:gd name="connsiteY0-18746" fmla="*/ 905933 h 5327619"/>
              <a:gd name="connsiteX1-18747" fmla="*/ 2109277 w 5849352"/>
              <a:gd name="connsiteY1-18748" fmla="*/ 939800 h 5327619"/>
              <a:gd name="connsiteX2-18749" fmla="*/ 2117743 w 5849352"/>
              <a:gd name="connsiteY2-18750" fmla="*/ 897467 h 5327619"/>
              <a:gd name="connsiteX3-18751" fmla="*/ 2100810 w 5849352"/>
              <a:gd name="connsiteY3-18752" fmla="*/ 880533 h 5327619"/>
              <a:gd name="connsiteX4-18753" fmla="*/ 2066943 w 5849352"/>
              <a:gd name="connsiteY4-18754" fmla="*/ 804333 h 5327619"/>
              <a:gd name="connsiteX5-18755" fmla="*/ 2058477 w 5849352"/>
              <a:gd name="connsiteY5-18756" fmla="*/ 778933 h 5327619"/>
              <a:gd name="connsiteX6-18757" fmla="*/ 1990743 w 5849352"/>
              <a:gd name="connsiteY6-18758" fmla="*/ 719667 h 5327619"/>
              <a:gd name="connsiteX7-18759" fmla="*/ 1897610 w 5849352"/>
              <a:gd name="connsiteY7-18760" fmla="*/ 694267 h 5327619"/>
              <a:gd name="connsiteX8-18761" fmla="*/ 1872210 w 5849352"/>
              <a:gd name="connsiteY8-18762" fmla="*/ 685800 h 5327619"/>
              <a:gd name="connsiteX9-18763" fmla="*/ 1846810 w 5849352"/>
              <a:gd name="connsiteY9-18764" fmla="*/ 660400 h 5327619"/>
              <a:gd name="connsiteX10-18765" fmla="*/ 1838343 w 5849352"/>
              <a:gd name="connsiteY10-18766" fmla="*/ 635000 h 5327619"/>
              <a:gd name="connsiteX11-18767" fmla="*/ 1863743 w 5849352"/>
              <a:gd name="connsiteY11-18768" fmla="*/ 499533 h 5327619"/>
              <a:gd name="connsiteX12-18769" fmla="*/ 1855277 w 5849352"/>
              <a:gd name="connsiteY12-18770" fmla="*/ 448733 h 5327619"/>
              <a:gd name="connsiteX13-18771" fmla="*/ 1812943 w 5849352"/>
              <a:gd name="connsiteY13-18772" fmla="*/ 423333 h 5327619"/>
              <a:gd name="connsiteX14-18773" fmla="*/ 1787543 w 5849352"/>
              <a:gd name="connsiteY14-18774" fmla="*/ 406400 h 5327619"/>
              <a:gd name="connsiteX15-18775" fmla="*/ 1779077 w 5849352"/>
              <a:gd name="connsiteY15-18776" fmla="*/ 304800 h 5327619"/>
              <a:gd name="connsiteX16-18777" fmla="*/ 1787543 w 5849352"/>
              <a:gd name="connsiteY16-18778" fmla="*/ 254000 h 5327619"/>
              <a:gd name="connsiteX17-18779" fmla="*/ 1931477 w 5849352"/>
              <a:gd name="connsiteY17-18780" fmla="*/ 270933 h 5327619"/>
              <a:gd name="connsiteX18-18781" fmla="*/ 1948410 w 5849352"/>
              <a:gd name="connsiteY18-18782" fmla="*/ 287867 h 5327619"/>
              <a:gd name="connsiteX19-18783" fmla="*/ 2083877 w 5849352"/>
              <a:gd name="connsiteY19-18784" fmla="*/ 262467 h 5327619"/>
              <a:gd name="connsiteX20-18785" fmla="*/ 2117743 w 5849352"/>
              <a:gd name="connsiteY20-18786" fmla="*/ 330200 h 5327619"/>
              <a:gd name="connsiteX21-18787" fmla="*/ 2143143 w 5849352"/>
              <a:gd name="connsiteY21-18788" fmla="*/ 338667 h 5327619"/>
              <a:gd name="connsiteX22-18789" fmla="*/ 2219343 w 5849352"/>
              <a:gd name="connsiteY22-18790" fmla="*/ 347133 h 5327619"/>
              <a:gd name="connsiteX23-18791" fmla="*/ 2261677 w 5849352"/>
              <a:gd name="connsiteY23-18792" fmla="*/ 381000 h 5327619"/>
              <a:gd name="connsiteX24-18793" fmla="*/ 2287077 w 5849352"/>
              <a:gd name="connsiteY24-18794" fmla="*/ 397933 h 5327619"/>
              <a:gd name="connsiteX25-18795" fmla="*/ 2447943 w 5849352"/>
              <a:gd name="connsiteY25-18796" fmla="*/ 389467 h 5327619"/>
              <a:gd name="connsiteX26-18797" fmla="*/ 2464877 w 5849352"/>
              <a:gd name="connsiteY26-18798" fmla="*/ 364067 h 5327619"/>
              <a:gd name="connsiteX27-18799" fmla="*/ 2693477 w 5849352"/>
              <a:gd name="connsiteY27-18800" fmla="*/ 381000 h 5327619"/>
              <a:gd name="connsiteX28-18801" fmla="*/ 2718877 w 5849352"/>
              <a:gd name="connsiteY28-18802" fmla="*/ 406400 h 5327619"/>
              <a:gd name="connsiteX29-18803" fmla="*/ 2803543 w 5849352"/>
              <a:gd name="connsiteY29-18804" fmla="*/ 406400 h 5327619"/>
              <a:gd name="connsiteX30-18805" fmla="*/ 2828943 w 5849352"/>
              <a:gd name="connsiteY30-18806" fmla="*/ 389467 h 5327619"/>
              <a:gd name="connsiteX31-18807" fmla="*/ 2939010 w 5849352"/>
              <a:gd name="connsiteY31-18808" fmla="*/ 372533 h 5327619"/>
              <a:gd name="connsiteX32-18809" fmla="*/ 2989810 w 5849352"/>
              <a:gd name="connsiteY32-18810" fmla="*/ 347133 h 5327619"/>
              <a:gd name="connsiteX33-18811" fmla="*/ 3040610 w 5849352"/>
              <a:gd name="connsiteY33-18812" fmla="*/ 355600 h 5327619"/>
              <a:gd name="connsiteX34-18813" fmla="*/ 3066010 w 5849352"/>
              <a:gd name="connsiteY34-18814" fmla="*/ 372533 h 5327619"/>
              <a:gd name="connsiteX35-18815" fmla="*/ 3167610 w 5849352"/>
              <a:gd name="connsiteY35-18816" fmla="*/ 372533 h 5327619"/>
              <a:gd name="connsiteX36-18817" fmla="*/ 3176077 w 5849352"/>
              <a:gd name="connsiteY36-18818" fmla="*/ 397933 h 5327619"/>
              <a:gd name="connsiteX37-18819" fmla="*/ 3167610 w 5849352"/>
              <a:gd name="connsiteY37-18820" fmla="*/ 431800 h 5327619"/>
              <a:gd name="connsiteX38-18821" fmla="*/ 3116810 w 5849352"/>
              <a:gd name="connsiteY38-18822" fmla="*/ 457200 h 5327619"/>
              <a:gd name="connsiteX39-18823" fmla="*/ 3091410 w 5849352"/>
              <a:gd name="connsiteY39-18824" fmla="*/ 474133 h 5327619"/>
              <a:gd name="connsiteX40-18825" fmla="*/ 3082943 w 5849352"/>
              <a:gd name="connsiteY40-18826" fmla="*/ 499533 h 5327619"/>
              <a:gd name="connsiteX41-18827" fmla="*/ 3091410 w 5849352"/>
              <a:gd name="connsiteY41-18828" fmla="*/ 711200 h 5327619"/>
              <a:gd name="connsiteX42-18829" fmla="*/ 3108343 w 5849352"/>
              <a:gd name="connsiteY42-18830" fmla="*/ 762000 h 5327619"/>
              <a:gd name="connsiteX43-18831" fmla="*/ 3116810 w 5849352"/>
              <a:gd name="connsiteY43-18832" fmla="*/ 787400 h 5327619"/>
              <a:gd name="connsiteX44-18833" fmla="*/ 3133743 w 5849352"/>
              <a:gd name="connsiteY44-18834" fmla="*/ 812800 h 5327619"/>
              <a:gd name="connsiteX45-18835" fmla="*/ 3142210 w 5849352"/>
              <a:gd name="connsiteY45-18836" fmla="*/ 838200 h 5327619"/>
              <a:gd name="connsiteX46-18837" fmla="*/ 3193010 w 5849352"/>
              <a:gd name="connsiteY46-18838" fmla="*/ 889000 h 5327619"/>
              <a:gd name="connsiteX47-18839" fmla="*/ 3218410 w 5849352"/>
              <a:gd name="connsiteY47-18840" fmla="*/ 914400 h 5327619"/>
              <a:gd name="connsiteX48-18841" fmla="*/ 3252277 w 5849352"/>
              <a:gd name="connsiteY48-18842" fmla="*/ 922867 h 5327619"/>
              <a:gd name="connsiteX49-18843" fmla="*/ 3277677 w 5849352"/>
              <a:gd name="connsiteY49-18844" fmla="*/ 948267 h 5327619"/>
              <a:gd name="connsiteX50-18845" fmla="*/ 3328477 w 5849352"/>
              <a:gd name="connsiteY50-18846" fmla="*/ 982133 h 5327619"/>
              <a:gd name="connsiteX51-18847" fmla="*/ 3370810 w 5849352"/>
              <a:gd name="connsiteY51-18848" fmla="*/ 1024467 h 5327619"/>
              <a:gd name="connsiteX52-18849" fmla="*/ 3430077 w 5849352"/>
              <a:gd name="connsiteY52-18850" fmla="*/ 1075267 h 5327619"/>
              <a:gd name="connsiteX53-18851" fmla="*/ 3480877 w 5849352"/>
              <a:gd name="connsiteY53-18852" fmla="*/ 1109133 h 5327619"/>
              <a:gd name="connsiteX54-18853" fmla="*/ 3548610 w 5849352"/>
              <a:gd name="connsiteY54-18854" fmla="*/ 1159933 h 5327619"/>
              <a:gd name="connsiteX55-18855" fmla="*/ 3574010 w 5849352"/>
              <a:gd name="connsiteY55-18856" fmla="*/ 1168400 h 5327619"/>
              <a:gd name="connsiteX56-18857" fmla="*/ 3599410 w 5849352"/>
              <a:gd name="connsiteY56-18858" fmla="*/ 1185333 h 5327619"/>
              <a:gd name="connsiteX57-18859" fmla="*/ 3667143 w 5849352"/>
              <a:gd name="connsiteY57-18860" fmla="*/ 1202267 h 5327619"/>
              <a:gd name="connsiteX58-18861" fmla="*/ 3692543 w 5849352"/>
              <a:gd name="connsiteY58-18862" fmla="*/ 1219200 h 5327619"/>
              <a:gd name="connsiteX59-18863" fmla="*/ 3709477 w 5849352"/>
              <a:gd name="connsiteY59-18864" fmla="*/ 1270000 h 5327619"/>
              <a:gd name="connsiteX60-18865" fmla="*/ 3726410 w 5849352"/>
              <a:gd name="connsiteY60-18866" fmla="*/ 1295400 h 5327619"/>
              <a:gd name="connsiteX61-18867" fmla="*/ 3743343 w 5849352"/>
              <a:gd name="connsiteY61-18868" fmla="*/ 1354667 h 5327619"/>
              <a:gd name="connsiteX62-18869" fmla="*/ 3760277 w 5849352"/>
              <a:gd name="connsiteY62-18870" fmla="*/ 1405467 h 5327619"/>
              <a:gd name="connsiteX63-18871" fmla="*/ 3768743 w 5849352"/>
              <a:gd name="connsiteY63-18872" fmla="*/ 1447800 h 5327619"/>
              <a:gd name="connsiteX64-18873" fmla="*/ 3777210 w 5849352"/>
              <a:gd name="connsiteY64-18874" fmla="*/ 1473200 h 5327619"/>
              <a:gd name="connsiteX65-18875" fmla="*/ 3785677 w 5849352"/>
              <a:gd name="connsiteY65-18876" fmla="*/ 1507067 h 5327619"/>
              <a:gd name="connsiteX66-18877" fmla="*/ 3811077 w 5849352"/>
              <a:gd name="connsiteY66-18878" fmla="*/ 1583267 h 5327619"/>
              <a:gd name="connsiteX67-18879" fmla="*/ 3819543 w 5849352"/>
              <a:gd name="connsiteY67-18880" fmla="*/ 1608667 h 5327619"/>
              <a:gd name="connsiteX68-18881" fmla="*/ 3828010 w 5849352"/>
              <a:gd name="connsiteY68-18882" fmla="*/ 1659467 h 5327619"/>
              <a:gd name="connsiteX69-18883" fmla="*/ 3861877 w 5849352"/>
              <a:gd name="connsiteY69-18884" fmla="*/ 1701800 h 5327619"/>
              <a:gd name="connsiteX70-18885" fmla="*/ 3878810 w 5849352"/>
              <a:gd name="connsiteY70-18886" fmla="*/ 1752600 h 5327619"/>
              <a:gd name="connsiteX71-18887" fmla="*/ 3887277 w 5849352"/>
              <a:gd name="connsiteY71-18888" fmla="*/ 1786467 h 5327619"/>
              <a:gd name="connsiteX72-18889" fmla="*/ 3904210 w 5849352"/>
              <a:gd name="connsiteY72-18890" fmla="*/ 1811867 h 5327619"/>
              <a:gd name="connsiteX73-18891" fmla="*/ 3912677 w 5849352"/>
              <a:gd name="connsiteY73-18892" fmla="*/ 1837267 h 5327619"/>
              <a:gd name="connsiteX74-18893" fmla="*/ 3946543 w 5849352"/>
              <a:gd name="connsiteY74-18894" fmla="*/ 1888067 h 5327619"/>
              <a:gd name="connsiteX75-18895" fmla="*/ 3963477 w 5849352"/>
              <a:gd name="connsiteY75-18896" fmla="*/ 1913467 h 5327619"/>
              <a:gd name="connsiteX76-18897" fmla="*/ 3988877 w 5849352"/>
              <a:gd name="connsiteY76-18898" fmla="*/ 1930400 h 5327619"/>
              <a:gd name="connsiteX77-18899" fmla="*/ 4014277 w 5849352"/>
              <a:gd name="connsiteY77-18900" fmla="*/ 1955800 h 5327619"/>
              <a:gd name="connsiteX78-18901" fmla="*/ 4065077 w 5849352"/>
              <a:gd name="connsiteY78-18902" fmla="*/ 1981200 h 5327619"/>
              <a:gd name="connsiteX79-18903" fmla="*/ 4090477 w 5849352"/>
              <a:gd name="connsiteY79-18904" fmla="*/ 1964267 h 5327619"/>
              <a:gd name="connsiteX80-18905" fmla="*/ 4115877 w 5849352"/>
              <a:gd name="connsiteY80-18906" fmla="*/ 1972733 h 5327619"/>
              <a:gd name="connsiteX81-18907" fmla="*/ 4166677 w 5849352"/>
              <a:gd name="connsiteY81-18908" fmla="*/ 2015067 h 5327619"/>
              <a:gd name="connsiteX82-18909" fmla="*/ 4175143 w 5849352"/>
              <a:gd name="connsiteY82-18910" fmla="*/ 2048933 h 5327619"/>
              <a:gd name="connsiteX83-18911" fmla="*/ 4217477 w 5849352"/>
              <a:gd name="connsiteY83-18912" fmla="*/ 2091267 h 5327619"/>
              <a:gd name="connsiteX84-18913" fmla="*/ 4242877 w 5849352"/>
              <a:gd name="connsiteY84-18914" fmla="*/ 2116667 h 5327619"/>
              <a:gd name="connsiteX85-18915" fmla="*/ 4344477 w 5849352"/>
              <a:gd name="connsiteY85-18916" fmla="*/ 2133600 h 5327619"/>
              <a:gd name="connsiteX86-18917" fmla="*/ 4369877 w 5849352"/>
              <a:gd name="connsiteY86-18918" fmla="*/ 2159000 h 5327619"/>
              <a:gd name="connsiteX87-18919" fmla="*/ 4395277 w 5849352"/>
              <a:gd name="connsiteY87-18920" fmla="*/ 2167467 h 5327619"/>
              <a:gd name="connsiteX88-18921" fmla="*/ 4522277 w 5849352"/>
              <a:gd name="connsiteY88-18922" fmla="*/ 2184400 h 5327619"/>
              <a:gd name="connsiteX89-18923" fmla="*/ 4547677 w 5849352"/>
              <a:gd name="connsiteY89-18924" fmla="*/ 2209800 h 5327619"/>
              <a:gd name="connsiteX90-18925" fmla="*/ 4615410 w 5849352"/>
              <a:gd name="connsiteY90-18926" fmla="*/ 2226733 h 5327619"/>
              <a:gd name="connsiteX91-18927" fmla="*/ 4683143 w 5849352"/>
              <a:gd name="connsiteY91-18928" fmla="*/ 2218267 h 5327619"/>
              <a:gd name="connsiteX92-18929" fmla="*/ 4784743 w 5849352"/>
              <a:gd name="connsiteY92-18930" fmla="*/ 2209800 h 5327619"/>
              <a:gd name="connsiteX93-18931" fmla="*/ 4818610 w 5849352"/>
              <a:gd name="connsiteY93-18932" fmla="*/ 2192867 h 5327619"/>
              <a:gd name="connsiteX94-18933" fmla="*/ 4844010 w 5849352"/>
              <a:gd name="connsiteY94-18934" fmla="*/ 2201333 h 5327619"/>
              <a:gd name="connsiteX95-18935" fmla="*/ 4894810 w 5849352"/>
              <a:gd name="connsiteY95-18936" fmla="*/ 2260600 h 5327619"/>
              <a:gd name="connsiteX96-18937" fmla="*/ 4877877 w 5849352"/>
              <a:gd name="connsiteY96-18938" fmla="*/ 2286000 h 5327619"/>
              <a:gd name="connsiteX97-18939" fmla="*/ 4852477 w 5849352"/>
              <a:gd name="connsiteY97-18940" fmla="*/ 2294467 h 5327619"/>
              <a:gd name="connsiteX98-18941" fmla="*/ 4835543 w 5849352"/>
              <a:gd name="connsiteY98-18942" fmla="*/ 2311400 h 5327619"/>
              <a:gd name="connsiteX99-18943" fmla="*/ 4793210 w 5849352"/>
              <a:gd name="connsiteY99-18944" fmla="*/ 2387600 h 5327619"/>
              <a:gd name="connsiteX100-18945" fmla="*/ 4767810 w 5849352"/>
              <a:gd name="connsiteY100-18946" fmla="*/ 2404533 h 5327619"/>
              <a:gd name="connsiteX101-18947" fmla="*/ 4784743 w 5849352"/>
              <a:gd name="connsiteY101-18948" fmla="*/ 2429933 h 5327619"/>
              <a:gd name="connsiteX102-18949" fmla="*/ 4810143 w 5849352"/>
              <a:gd name="connsiteY102-18950" fmla="*/ 2438400 h 5327619"/>
              <a:gd name="connsiteX103-18951" fmla="*/ 4835543 w 5849352"/>
              <a:gd name="connsiteY103-18952" fmla="*/ 2455333 h 5327619"/>
              <a:gd name="connsiteX104-18953" fmla="*/ 4852477 w 5849352"/>
              <a:gd name="connsiteY104-18954" fmla="*/ 2472267 h 5327619"/>
              <a:gd name="connsiteX105-18955" fmla="*/ 4903277 w 5849352"/>
              <a:gd name="connsiteY105-18956" fmla="*/ 2489200 h 5327619"/>
              <a:gd name="connsiteX106-18957" fmla="*/ 4928677 w 5849352"/>
              <a:gd name="connsiteY106-18958" fmla="*/ 2497667 h 5327619"/>
              <a:gd name="connsiteX107-18959" fmla="*/ 4979477 w 5849352"/>
              <a:gd name="connsiteY107-18960" fmla="*/ 2523067 h 5327619"/>
              <a:gd name="connsiteX108-18961" fmla="*/ 5030277 w 5849352"/>
              <a:gd name="connsiteY108-18962" fmla="*/ 2548467 h 5327619"/>
              <a:gd name="connsiteX109-18963" fmla="*/ 5055677 w 5849352"/>
              <a:gd name="connsiteY109-18964" fmla="*/ 2573867 h 5327619"/>
              <a:gd name="connsiteX110-18965" fmla="*/ 5182677 w 5849352"/>
              <a:gd name="connsiteY110-18966" fmla="*/ 2599267 h 5327619"/>
              <a:gd name="connsiteX111-18967" fmla="*/ 5241943 w 5849352"/>
              <a:gd name="connsiteY111-18968" fmla="*/ 2616200 h 5327619"/>
              <a:gd name="connsiteX112-18969" fmla="*/ 5267343 w 5849352"/>
              <a:gd name="connsiteY112-18970" fmla="*/ 2624667 h 5327619"/>
              <a:gd name="connsiteX113-18971" fmla="*/ 5284277 w 5849352"/>
              <a:gd name="connsiteY113-18972" fmla="*/ 2641600 h 5327619"/>
              <a:gd name="connsiteX114-18973" fmla="*/ 5360477 w 5849352"/>
              <a:gd name="connsiteY114-18974" fmla="*/ 2683933 h 5327619"/>
              <a:gd name="connsiteX115-18975" fmla="*/ 5428210 w 5849352"/>
              <a:gd name="connsiteY115-18976" fmla="*/ 2692400 h 5327619"/>
              <a:gd name="connsiteX116-18977" fmla="*/ 5453610 w 5849352"/>
              <a:gd name="connsiteY116-18978" fmla="*/ 2717800 h 5327619"/>
              <a:gd name="connsiteX117-18979" fmla="*/ 5470543 w 5849352"/>
              <a:gd name="connsiteY117-18980" fmla="*/ 2743200 h 5327619"/>
              <a:gd name="connsiteX118-18981" fmla="*/ 5495943 w 5849352"/>
              <a:gd name="connsiteY118-18982" fmla="*/ 2760133 h 5327619"/>
              <a:gd name="connsiteX119-18983" fmla="*/ 5538277 w 5849352"/>
              <a:gd name="connsiteY119-18984" fmla="*/ 2802467 h 5327619"/>
              <a:gd name="connsiteX120-18985" fmla="*/ 5572143 w 5849352"/>
              <a:gd name="connsiteY120-18986" fmla="*/ 2810933 h 5327619"/>
              <a:gd name="connsiteX121-18987" fmla="*/ 5597543 w 5849352"/>
              <a:gd name="connsiteY121-18988" fmla="*/ 2827867 h 5327619"/>
              <a:gd name="connsiteX122-18989" fmla="*/ 5699143 w 5849352"/>
              <a:gd name="connsiteY122-18990" fmla="*/ 2844800 h 5327619"/>
              <a:gd name="connsiteX123-18991" fmla="*/ 5775343 w 5849352"/>
              <a:gd name="connsiteY123-18992" fmla="*/ 2904067 h 5327619"/>
              <a:gd name="connsiteX124-18993" fmla="*/ 5834610 w 5849352"/>
              <a:gd name="connsiteY124-18994" fmla="*/ 2921000 h 5327619"/>
              <a:gd name="connsiteX125-18995" fmla="*/ 5834610 w 5849352"/>
              <a:gd name="connsiteY125-18996" fmla="*/ 3115733 h 5327619"/>
              <a:gd name="connsiteX126-18997" fmla="*/ 5800743 w 5849352"/>
              <a:gd name="connsiteY126-18998" fmla="*/ 3200400 h 5327619"/>
              <a:gd name="connsiteX127-18999" fmla="*/ 5809210 w 5849352"/>
              <a:gd name="connsiteY127-19000" fmla="*/ 3285067 h 5327619"/>
              <a:gd name="connsiteX128-19001" fmla="*/ 5783810 w 5849352"/>
              <a:gd name="connsiteY128-19002" fmla="*/ 3276600 h 5327619"/>
              <a:gd name="connsiteX129-19003" fmla="*/ 5775343 w 5849352"/>
              <a:gd name="connsiteY129-19004" fmla="*/ 3251200 h 5327619"/>
              <a:gd name="connsiteX130-19005" fmla="*/ 5758410 w 5849352"/>
              <a:gd name="connsiteY130-19006" fmla="*/ 3225800 h 5327619"/>
              <a:gd name="connsiteX131-19007" fmla="*/ 5733010 w 5849352"/>
              <a:gd name="connsiteY131-19008" fmla="*/ 3175000 h 5327619"/>
              <a:gd name="connsiteX132-19009" fmla="*/ 5682210 w 5849352"/>
              <a:gd name="connsiteY132-19010" fmla="*/ 3149600 h 5327619"/>
              <a:gd name="connsiteX133-19011" fmla="*/ 5656810 w 5849352"/>
              <a:gd name="connsiteY133-19012" fmla="*/ 3132667 h 5327619"/>
              <a:gd name="connsiteX134-19013" fmla="*/ 5606010 w 5849352"/>
              <a:gd name="connsiteY134-19014" fmla="*/ 3115733 h 5327619"/>
              <a:gd name="connsiteX135-19015" fmla="*/ 5445143 w 5849352"/>
              <a:gd name="connsiteY135-19016" fmla="*/ 3098800 h 5327619"/>
              <a:gd name="connsiteX136-19017" fmla="*/ 5419743 w 5849352"/>
              <a:gd name="connsiteY136-19018" fmla="*/ 3073400 h 5327619"/>
              <a:gd name="connsiteX137-19019" fmla="*/ 5394343 w 5849352"/>
              <a:gd name="connsiteY137-19020" fmla="*/ 3056467 h 5327619"/>
              <a:gd name="connsiteX138-19021" fmla="*/ 5377410 w 5849352"/>
              <a:gd name="connsiteY138-19022" fmla="*/ 3031067 h 5327619"/>
              <a:gd name="connsiteX139-19023" fmla="*/ 5360477 w 5849352"/>
              <a:gd name="connsiteY139-19024" fmla="*/ 3014133 h 5327619"/>
              <a:gd name="connsiteX140-19025" fmla="*/ 5233477 w 5849352"/>
              <a:gd name="connsiteY140-19026" fmla="*/ 3022600 h 5327619"/>
              <a:gd name="connsiteX141-19027" fmla="*/ 5216543 w 5849352"/>
              <a:gd name="connsiteY141-19028" fmla="*/ 3039533 h 5327619"/>
              <a:gd name="connsiteX142-19029" fmla="*/ 5182677 w 5849352"/>
              <a:gd name="connsiteY142-19030" fmla="*/ 3107267 h 5327619"/>
              <a:gd name="connsiteX143-19031" fmla="*/ 5157277 w 5849352"/>
              <a:gd name="connsiteY143-19032" fmla="*/ 3158067 h 5327619"/>
              <a:gd name="connsiteX144-19033" fmla="*/ 5140343 w 5849352"/>
              <a:gd name="connsiteY144-19034" fmla="*/ 3225800 h 5327619"/>
              <a:gd name="connsiteX145-19035" fmla="*/ 5123410 w 5849352"/>
              <a:gd name="connsiteY145-19036" fmla="*/ 3251200 h 5327619"/>
              <a:gd name="connsiteX146-19037" fmla="*/ 5114943 w 5849352"/>
              <a:gd name="connsiteY146-19038" fmla="*/ 3285067 h 5327619"/>
              <a:gd name="connsiteX147-19039" fmla="*/ 5131877 w 5849352"/>
              <a:gd name="connsiteY147-19040" fmla="*/ 3352800 h 5327619"/>
              <a:gd name="connsiteX148-19041" fmla="*/ 5123410 w 5849352"/>
              <a:gd name="connsiteY148-19042" fmla="*/ 3395133 h 5327619"/>
              <a:gd name="connsiteX149-19043" fmla="*/ 5089543 w 5849352"/>
              <a:gd name="connsiteY149-19044" fmla="*/ 3437467 h 5327619"/>
              <a:gd name="connsiteX150-19045" fmla="*/ 5098010 w 5849352"/>
              <a:gd name="connsiteY150-19046" fmla="*/ 3496733 h 5327619"/>
              <a:gd name="connsiteX151-19047" fmla="*/ 5157277 w 5849352"/>
              <a:gd name="connsiteY151-19048" fmla="*/ 3539067 h 5327619"/>
              <a:gd name="connsiteX152-19049" fmla="*/ 5199610 w 5849352"/>
              <a:gd name="connsiteY152-19050" fmla="*/ 3547533 h 5327619"/>
              <a:gd name="connsiteX153-19051" fmla="*/ 5241943 w 5849352"/>
              <a:gd name="connsiteY153-19052" fmla="*/ 3581400 h 5327619"/>
              <a:gd name="connsiteX154-19053" fmla="*/ 5267343 w 5849352"/>
              <a:gd name="connsiteY154-19054" fmla="*/ 3572933 h 5327619"/>
              <a:gd name="connsiteX155-19055" fmla="*/ 5318143 w 5849352"/>
              <a:gd name="connsiteY155-19056" fmla="*/ 3564467 h 5327619"/>
              <a:gd name="connsiteX156-19057" fmla="*/ 5368943 w 5849352"/>
              <a:gd name="connsiteY156-19058" fmla="*/ 3598333 h 5327619"/>
              <a:gd name="connsiteX157-19059" fmla="*/ 5411277 w 5849352"/>
              <a:gd name="connsiteY157-19060" fmla="*/ 3666067 h 5327619"/>
              <a:gd name="connsiteX158-19061" fmla="*/ 5428210 w 5849352"/>
              <a:gd name="connsiteY158-19062" fmla="*/ 3835400 h 5327619"/>
              <a:gd name="connsiteX159-19063" fmla="*/ 5436677 w 5849352"/>
              <a:gd name="connsiteY159-19064" fmla="*/ 3860800 h 5327619"/>
              <a:gd name="connsiteX160-19065" fmla="*/ 5301210 w 5849352"/>
              <a:gd name="connsiteY160-19066" fmla="*/ 3920067 h 5327619"/>
              <a:gd name="connsiteX161-19067" fmla="*/ 5275810 w 5849352"/>
              <a:gd name="connsiteY161-19068" fmla="*/ 3937000 h 5327619"/>
              <a:gd name="connsiteX162-19069" fmla="*/ 5216543 w 5849352"/>
              <a:gd name="connsiteY162-19070" fmla="*/ 3970867 h 5327619"/>
              <a:gd name="connsiteX163-19071" fmla="*/ 5199610 w 5849352"/>
              <a:gd name="connsiteY163-19072" fmla="*/ 3996267 h 5327619"/>
              <a:gd name="connsiteX164-19073" fmla="*/ 5174210 w 5849352"/>
              <a:gd name="connsiteY164-19074" fmla="*/ 4021667 h 5327619"/>
              <a:gd name="connsiteX165-19075" fmla="*/ 5165743 w 5849352"/>
              <a:gd name="connsiteY165-19076" fmla="*/ 4047067 h 5327619"/>
              <a:gd name="connsiteX166-19077" fmla="*/ 5157277 w 5849352"/>
              <a:gd name="connsiteY166-19078" fmla="*/ 4241800 h 5327619"/>
              <a:gd name="connsiteX167-19079" fmla="*/ 5106477 w 5849352"/>
              <a:gd name="connsiteY167-19080" fmla="*/ 4275667 h 5327619"/>
              <a:gd name="connsiteX168-19081" fmla="*/ 5089543 w 5849352"/>
              <a:gd name="connsiteY168-19082" fmla="*/ 4292600 h 5327619"/>
              <a:gd name="connsiteX169-19083" fmla="*/ 5123410 w 5849352"/>
              <a:gd name="connsiteY169-19084" fmla="*/ 4301067 h 5327619"/>
              <a:gd name="connsiteX170-19085" fmla="*/ 5089543 w 5849352"/>
              <a:gd name="connsiteY170-19086" fmla="*/ 4351867 h 5327619"/>
              <a:gd name="connsiteX171-19087" fmla="*/ 5038743 w 5849352"/>
              <a:gd name="connsiteY171-19088" fmla="*/ 4385733 h 5327619"/>
              <a:gd name="connsiteX172-19089" fmla="*/ 5021810 w 5849352"/>
              <a:gd name="connsiteY172-19090" fmla="*/ 4411133 h 5327619"/>
              <a:gd name="connsiteX173-19091" fmla="*/ 5004877 w 5849352"/>
              <a:gd name="connsiteY173-19092" fmla="*/ 4428067 h 5327619"/>
              <a:gd name="connsiteX174-19093" fmla="*/ 4987943 w 5849352"/>
              <a:gd name="connsiteY174-19094" fmla="*/ 4478867 h 5327619"/>
              <a:gd name="connsiteX175-19095" fmla="*/ 4971010 w 5849352"/>
              <a:gd name="connsiteY175-19096" fmla="*/ 4504267 h 5327619"/>
              <a:gd name="connsiteX176-19097" fmla="*/ 4962543 w 5849352"/>
              <a:gd name="connsiteY176-19098" fmla="*/ 4529667 h 5327619"/>
              <a:gd name="connsiteX177-19099" fmla="*/ 4928677 w 5849352"/>
              <a:gd name="connsiteY177-19100" fmla="*/ 4538133 h 5327619"/>
              <a:gd name="connsiteX178-19101" fmla="*/ 4860943 w 5849352"/>
              <a:gd name="connsiteY178-19102" fmla="*/ 4563533 h 5327619"/>
              <a:gd name="connsiteX179-19103" fmla="*/ 4784743 w 5849352"/>
              <a:gd name="connsiteY179-19104" fmla="*/ 4555067 h 5327619"/>
              <a:gd name="connsiteX180-19105" fmla="*/ 4767810 w 5849352"/>
              <a:gd name="connsiteY180-19106" fmla="*/ 4538133 h 5327619"/>
              <a:gd name="connsiteX181-19107" fmla="*/ 4750877 w 5849352"/>
              <a:gd name="connsiteY181-19108" fmla="*/ 4487333 h 5327619"/>
              <a:gd name="connsiteX182-19109" fmla="*/ 4733943 w 5849352"/>
              <a:gd name="connsiteY182-19110" fmla="*/ 4419600 h 5327619"/>
              <a:gd name="connsiteX183-19111" fmla="*/ 4683143 w 5849352"/>
              <a:gd name="connsiteY183-19112" fmla="*/ 4453467 h 5327619"/>
              <a:gd name="connsiteX184-19113" fmla="*/ 4632343 w 5849352"/>
              <a:gd name="connsiteY184-19114" fmla="*/ 4504267 h 5327619"/>
              <a:gd name="connsiteX185-19115" fmla="*/ 4615410 w 5849352"/>
              <a:gd name="connsiteY185-19116" fmla="*/ 4555067 h 5327619"/>
              <a:gd name="connsiteX186-19117" fmla="*/ 4581543 w 5849352"/>
              <a:gd name="connsiteY186-19118" fmla="*/ 4605867 h 5327619"/>
              <a:gd name="connsiteX187-19119" fmla="*/ 4564610 w 5849352"/>
              <a:gd name="connsiteY187-19120" fmla="*/ 4631267 h 5327619"/>
              <a:gd name="connsiteX188-19121" fmla="*/ 4547677 w 5849352"/>
              <a:gd name="connsiteY188-19122" fmla="*/ 4682067 h 5327619"/>
              <a:gd name="connsiteX189-19123" fmla="*/ 4505343 w 5849352"/>
              <a:gd name="connsiteY189-19124" fmla="*/ 4758267 h 5327619"/>
              <a:gd name="connsiteX190-19125" fmla="*/ 4513810 w 5849352"/>
              <a:gd name="connsiteY190-19126" fmla="*/ 4817533 h 5327619"/>
              <a:gd name="connsiteX191-19127" fmla="*/ 4522277 w 5849352"/>
              <a:gd name="connsiteY191-19128" fmla="*/ 4893733 h 5327619"/>
              <a:gd name="connsiteX192-19129" fmla="*/ 4556143 w 5849352"/>
              <a:gd name="connsiteY192-19130" fmla="*/ 4961467 h 5327619"/>
              <a:gd name="connsiteX193-19131" fmla="*/ 4598477 w 5849352"/>
              <a:gd name="connsiteY193-19132" fmla="*/ 4969933 h 5327619"/>
              <a:gd name="connsiteX194-19133" fmla="*/ 4573077 w 5849352"/>
              <a:gd name="connsiteY194-19134" fmla="*/ 5020733 h 5327619"/>
              <a:gd name="connsiteX195-19135" fmla="*/ 4581543 w 5849352"/>
              <a:gd name="connsiteY195-19136" fmla="*/ 5046133 h 5327619"/>
              <a:gd name="connsiteX196-19137" fmla="*/ 4623877 w 5849352"/>
              <a:gd name="connsiteY196-19138" fmla="*/ 5088467 h 5327619"/>
              <a:gd name="connsiteX197-19139" fmla="*/ 4564610 w 5849352"/>
              <a:gd name="connsiteY197-19140" fmla="*/ 5130800 h 5327619"/>
              <a:gd name="connsiteX198-19141" fmla="*/ 4539210 w 5849352"/>
              <a:gd name="connsiteY198-19142" fmla="*/ 5139267 h 5327619"/>
              <a:gd name="connsiteX199-19143" fmla="*/ 4547677 w 5849352"/>
              <a:gd name="connsiteY199-19144" fmla="*/ 5291667 h 5327619"/>
              <a:gd name="connsiteX200-19145" fmla="*/ 4539210 w 5849352"/>
              <a:gd name="connsiteY200-19146" fmla="*/ 5325533 h 5327619"/>
              <a:gd name="connsiteX201-19147" fmla="*/ 4479943 w 5849352"/>
              <a:gd name="connsiteY201-19148" fmla="*/ 5317067 h 5327619"/>
              <a:gd name="connsiteX202-19149" fmla="*/ 4420677 w 5849352"/>
              <a:gd name="connsiteY202-19150" fmla="*/ 5300133 h 5327619"/>
              <a:gd name="connsiteX203-19151" fmla="*/ 4352943 w 5849352"/>
              <a:gd name="connsiteY203-19152" fmla="*/ 5291667 h 5327619"/>
              <a:gd name="connsiteX204-19153" fmla="*/ 4268277 w 5849352"/>
              <a:gd name="connsiteY204-19154" fmla="*/ 5266267 h 5327619"/>
              <a:gd name="connsiteX205-19155" fmla="*/ 4234410 w 5849352"/>
              <a:gd name="connsiteY205-19156" fmla="*/ 5257800 h 5327619"/>
              <a:gd name="connsiteX206-19157" fmla="*/ 4217477 w 5849352"/>
              <a:gd name="connsiteY206-19158" fmla="*/ 5232400 h 5327619"/>
              <a:gd name="connsiteX207-19159" fmla="*/ 4175143 w 5849352"/>
              <a:gd name="connsiteY207-19160" fmla="*/ 5198533 h 5327619"/>
              <a:gd name="connsiteX208-19161" fmla="*/ 4158210 w 5849352"/>
              <a:gd name="connsiteY208-19162" fmla="*/ 5173133 h 5327619"/>
              <a:gd name="connsiteX209-19163" fmla="*/ 4082010 w 5849352"/>
              <a:gd name="connsiteY209-19164" fmla="*/ 5105400 h 5327619"/>
              <a:gd name="connsiteX210-19165" fmla="*/ 4031210 w 5849352"/>
              <a:gd name="connsiteY210-19166" fmla="*/ 5088467 h 5327619"/>
              <a:gd name="connsiteX211-19167" fmla="*/ 3980410 w 5849352"/>
              <a:gd name="connsiteY211-19168" fmla="*/ 5071533 h 5327619"/>
              <a:gd name="connsiteX212-19169" fmla="*/ 3955010 w 5849352"/>
              <a:gd name="connsiteY212-19170" fmla="*/ 5063067 h 5327619"/>
              <a:gd name="connsiteX213-19171" fmla="*/ 3921143 w 5849352"/>
              <a:gd name="connsiteY213-19172" fmla="*/ 5054600 h 5327619"/>
              <a:gd name="connsiteX214-19173" fmla="*/ 3861877 w 5849352"/>
              <a:gd name="connsiteY214-19174" fmla="*/ 5037667 h 5327619"/>
              <a:gd name="connsiteX215-19175" fmla="*/ 3785677 w 5849352"/>
              <a:gd name="connsiteY215-19176" fmla="*/ 4978400 h 5327619"/>
              <a:gd name="connsiteX216-19177" fmla="*/ 3751810 w 5849352"/>
              <a:gd name="connsiteY216-19178" fmla="*/ 4969933 h 5327619"/>
              <a:gd name="connsiteX217-19179" fmla="*/ 3701010 w 5849352"/>
              <a:gd name="connsiteY217-19180" fmla="*/ 4953000 h 5327619"/>
              <a:gd name="connsiteX218-19181" fmla="*/ 3667143 w 5849352"/>
              <a:gd name="connsiteY218-19182" fmla="*/ 4927600 h 5327619"/>
              <a:gd name="connsiteX219-19183" fmla="*/ 3633277 w 5849352"/>
              <a:gd name="connsiteY219-19184" fmla="*/ 4919133 h 5327619"/>
              <a:gd name="connsiteX220-19185" fmla="*/ 3565543 w 5849352"/>
              <a:gd name="connsiteY220-19186" fmla="*/ 4868333 h 5327619"/>
              <a:gd name="connsiteX221-19187" fmla="*/ 3506277 w 5849352"/>
              <a:gd name="connsiteY221-19188" fmla="*/ 4859867 h 5327619"/>
              <a:gd name="connsiteX222-19189" fmla="*/ 3480877 w 5849352"/>
              <a:gd name="connsiteY222-19190" fmla="*/ 4851400 h 5327619"/>
              <a:gd name="connsiteX223-19191" fmla="*/ 3463943 w 5849352"/>
              <a:gd name="connsiteY223-19192" fmla="*/ 4834467 h 5327619"/>
              <a:gd name="connsiteX224-19193" fmla="*/ 3404677 w 5849352"/>
              <a:gd name="connsiteY224-19194" fmla="*/ 4800600 h 5327619"/>
              <a:gd name="connsiteX225-19195" fmla="*/ 3362343 w 5849352"/>
              <a:gd name="connsiteY225-19196" fmla="*/ 4792133 h 5327619"/>
              <a:gd name="connsiteX226-19197" fmla="*/ 3303077 w 5849352"/>
              <a:gd name="connsiteY226-19198" fmla="*/ 4766733 h 5327619"/>
              <a:gd name="connsiteX227-19199" fmla="*/ 3286143 w 5849352"/>
              <a:gd name="connsiteY227-19200" fmla="*/ 4741333 h 5327619"/>
              <a:gd name="connsiteX228-19201" fmla="*/ 3235343 w 5849352"/>
              <a:gd name="connsiteY228-19202" fmla="*/ 4715933 h 5327619"/>
              <a:gd name="connsiteX229-19203" fmla="*/ 3218410 w 5849352"/>
              <a:gd name="connsiteY229-19204" fmla="*/ 4622800 h 5327619"/>
              <a:gd name="connsiteX230-19205" fmla="*/ 3226877 w 5849352"/>
              <a:gd name="connsiteY230-19206" fmla="*/ 4580467 h 5327619"/>
              <a:gd name="connsiteX231-19207" fmla="*/ 3277677 w 5849352"/>
              <a:gd name="connsiteY231-19208" fmla="*/ 4546600 h 5327619"/>
              <a:gd name="connsiteX232-19209" fmla="*/ 3320010 w 5849352"/>
              <a:gd name="connsiteY232-19210" fmla="*/ 4495800 h 5327619"/>
              <a:gd name="connsiteX233-19211" fmla="*/ 3345410 w 5849352"/>
              <a:gd name="connsiteY233-19212" fmla="*/ 4487333 h 5327619"/>
              <a:gd name="connsiteX234-19213" fmla="*/ 3387743 w 5849352"/>
              <a:gd name="connsiteY234-19214" fmla="*/ 4495800 h 5327619"/>
              <a:gd name="connsiteX235-19215" fmla="*/ 3396210 w 5849352"/>
              <a:gd name="connsiteY235-19216" fmla="*/ 4521200 h 5327619"/>
              <a:gd name="connsiteX236-19217" fmla="*/ 3430077 w 5849352"/>
              <a:gd name="connsiteY236-19218" fmla="*/ 4538133 h 5327619"/>
              <a:gd name="connsiteX237-19219" fmla="*/ 3506277 w 5849352"/>
              <a:gd name="connsiteY237-19220" fmla="*/ 4495800 h 5327619"/>
              <a:gd name="connsiteX238-19221" fmla="*/ 3531677 w 5849352"/>
              <a:gd name="connsiteY238-19222" fmla="*/ 4470400 h 5327619"/>
              <a:gd name="connsiteX239-19223" fmla="*/ 3540143 w 5849352"/>
              <a:gd name="connsiteY239-19224" fmla="*/ 4445000 h 5327619"/>
              <a:gd name="connsiteX240-19225" fmla="*/ 3590943 w 5849352"/>
              <a:gd name="connsiteY240-19226" fmla="*/ 4445000 h 5327619"/>
              <a:gd name="connsiteX241-19227" fmla="*/ 3633277 w 5849352"/>
              <a:gd name="connsiteY241-19228" fmla="*/ 4478867 h 5327619"/>
              <a:gd name="connsiteX242-19229" fmla="*/ 3658677 w 5849352"/>
              <a:gd name="connsiteY242-19230" fmla="*/ 4487333 h 5327619"/>
              <a:gd name="connsiteX243-19231" fmla="*/ 3692543 w 5849352"/>
              <a:gd name="connsiteY243-19232" fmla="*/ 4504267 h 5327619"/>
              <a:gd name="connsiteX244-19233" fmla="*/ 3717943 w 5849352"/>
              <a:gd name="connsiteY244-19234" fmla="*/ 4521200 h 5327619"/>
              <a:gd name="connsiteX245-19235" fmla="*/ 3751810 w 5849352"/>
              <a:gd name="connsiteY245-19236" fmla="*/ 4529667 h 5327619"/>
              <a:gd name="connsiteX246-19237" fmla="*/ 3777210 w 5849352"/>
              <a:gd name="connsiteY246-19238" fmla="*/ 4546600 h 5327619"/>
              <a:gd name="connsiteX247-19239" fmla="*/ 3878810 w 5849352"/>
              <a:gd name="connsiteY247-19240" fmla="*/ 4572000 h 5327619"/>
              <a:gd name="connsiteX248-19241" fmla="*/ 3946543 w 5849352"/>
              <a:gd name="connsiteY248-19242" fmla="*/ 4563533 h 5327619"/>
              <a:gd name="connsiteX249-19243" fmla="*/ 3980410 w 5849352"/>
              <a:gd name="connsiteY249-19244" fmla="*/ 4529667 h 5327619"/>
              <a:gd name="connsiteX250-19245" fmla="*/ 4234410 w 5849352"/>
              <a:gd name="connsiteY250-19246" fmla="*/ 4521200 h 5327619"/>
              <a:gd name="connsiteX251-19247" fmla="*/ 4259810 w 5849352"/>
              <a:gd name="connsiteY251-19248" fmla="*/ 4504267 h 5327619"/>
              <a:gd name="connsiteX252-19249" fmla="*/ 4293677 w 5849352"/>
              <a:gd name="connsiteY252-19250" fmla="*/ 4470400 h 5327619"/>
              <a:gd name="connsiteX253-19251" fmla="*/ 4488410 w 5849352"/>
              <a:gd name="connsiteY253-19252" fmla="*/ 4436533 h 5327619"/>
              <a:gd name="connsiteX254-19253" fmla="*/ 4530743 w 5849352"/>
              <a:gd name="connsiteY254-19254" fmla="*/ 4428067 h 5327619"/>
              <a:gd name="connsiteX255-19255" fmla="*/ 4547677 w 5849352"/>
              <a:gd name="connsiteY255-19256" fmla="*/ 4402667 h 5327619"/>
              <a:gd name="connsiteX256-19257" fmla="*/ 4573077 w 5849352"/>
              <a:gd name="connsiteY256-19258" fmla="*/ 4394200 h 5327619"/>
              <a:gd name="connsiteX257-19259" fmla="*/ 4649277 w 5849352"/>
              <a:gd name="connsiteY257-19260" fmla="*/ 4385733 h 5327619"/>
              <a:gd name="connsiteX258-19261" fmla="*/ 4759343 w 5849352"/>
              <a:gd name="connsiteY258-19262" fmla="*/ 4377267 h 5327619"/>
              <a:gd name="connsiteX259-19263" fmla="*/ 4793210 w 5849352"/>
              <a:gd name="connsiteY259-19264" fmla="*/ 4368800 h 5327619"/>
              <a:gd name="connsiteX260-19265" fmla="*/ 4844010 w 5849352"/>
              <a:gd name="connsiteY260-19266" fmla="*/ 4309533 h 5327619"/>
              <a:gd name="connsiteX261-19267" fmla="*/ 4852477 w 5849352"/>
              <a:gd name="connsiteY261-19268" fmla="*/ 4284133 h 5327619"/>
              <a:gd name="connsiteX262-19269" fmla="*/ 4835543 w 5849352"/>
              <a:gd name="connsiteY262-19270" fmla="*/ 4207933 h 5327619"/>
              <a:gd name="connsiteX263-19271" fmla="*/ 4810143 w 5849352"/>
              <a:gd name="connsiteY263-19272" fmla="*/ 4157133 h 5327619"/>
              <a:gd name="connsiteX264-19273" fmla="*/ 4818610 w 5849352"/>
              <a:gd name="connsiteY264-19274" fmla="*/ 4114800 h 5327619"/>
              <a:gd name="connsiteX265-19275" fmla="*/ 4844010 w 5849352"/>
              <a:gd name="connsiteY265-19276" fmla="*/ 4097867 h 5327619"/>
              <a:gd name="connsiteX266-19277" fmla="*/ 4928677 w 5849352"/>
              <a:gd name="connsiteY266-19278" fmla="*/ 4080933 h 5327619"/>
              <a:gd name="connsiteX267-19279" fmla="*/ 4954077 w 5849352"/>
              <a:gd name="connsiteY267-19280" fmla="*/ 4064000 h 5327619"/>
              <a:gd name="connsiteX268-19281" fmla="*/ 5004877 w 5849352"/>
              <a:gd name="connsiteY268-19282" fmla="*/ 4047067 h 5327619"/>
              <a:gd name="connsiteX269-19283" fmla="*/ 4996410 w 5849352"/>
              <a:gd name="connsiteY269-19284" fmla="*/ 3979333 h 5327619"/>
              <a:gd name="connsiteX270-19285" fmla="*/ 4971010 w 5849352"/>
              <a:gd name="connsiteY270-19286" fmla="*/ 3970867 h 5327619"/>
              <a:gd name="connsiteX271-19287" fmla="*/ 4937143 w 5849352"/>
              <a:gd name="connsiteY271-19288" fmla="*/ 3928533 h 5327619"/>
              <a:gd name="connsiteX272-19289" fmla="*/ 4911743 w 5849352"/>
              <a:gd name="connsiteY272-19290" fmla="*/ 3852333 h 5327619"/>
              <a:gd name="connsiteX273-19291" fmla="*/ 4903277 w 5849352"/>
              <a:gd name="connsiteY273-19292" fmla="*/ 3826933 h 5327619"/>
              <a:gd name="connsiteX274-19293" fmla="*/ 4894810 w 5849352"/>
              <a:gd name="connsiteY274-19294" fmla="*/ 3801533 h 5327619"/>
              <a:gd name="connsiteX275-19295" fmla="*/ 4877877 w 5849352"/>
              <a:gd name="connsiteY275-19296" fmla="*/ 3725333 h 5327619"/>
              <a:gd name="connsiteX276-19297" fmla="*/ 4835543 w 5849352"/>
              <a:gd name="connsiteY276-19298" fmla="*/ 3674533 h 5327619"/>
              <a:gd name="connsiteX277-19299" fmla="*/ 4810143 w 5849352"/>
              <a:gd name="connsiteY277-19300" fmla="*/ 3623733 h 5327619"/>
              <a:gd name="connsiteX278-19301" fmla="*/ 4793210 w 5849352"/>
              <a:gd name="connsiteY278-19302" fmla="*/ 3598333 h 5327619"/>
              <a:gd name="connsiteX279-19303" fmla="*/ 4776277 w 5849352"/>
              <a:gd name="connsiteY279-19304" fmla="*/ 3547533 h 5327619"/>
              <a:gd name="connsiteX280-19305" fmla="*/ 4767810 w 5849352"/>
              <a:gd name="connsiteY280-19306" fmla="*/ 3462867 h 5327619"/>
              <a:gd name="connsiteX281-19307" fmla="*/ 4750877 w 5849352"/>
              <a:gd name="connsiteY281-19308" fmla="*/ 3412067 h 5327619"/>
              <a:gd name="connsiteX282-19309" fmla="*/ 4733943 w 5849352"/>
              <a:gd name="connsiteY282-19310" fmla="*/ 3352800 h 5327619"/>
              <a:gd name="connsiteX283-19311" fmla="*/ 4708543 w 5849352"/>
              <a:gd name="connsiteY283-19312" fmla="*/ 3302000 h 5327619"/>
              <a:gd name="connsiteX284-19313" fmla="*/ 4666210 w 5849352"/>
              <a:gd name="connsiteY284-19314" fmla="*/ 3293533 h 5327619"/>
              <a:gd name="connsiteX285-19315" fmla="*/ 4573077 w 5849352"/>
              <a:gd name="connsiteY285-19316" fmla="*/ 3302000 h 5327619"/>
              <a:gd name="connsiteX286-19317" fmla="*/ 4556143 w 5849352"/>
              <a:gd name="connsiteY286-19318" fmla="*/ 3327400 h 5327619"/>
              <a:gd name="connsiteX287-19319" fmla="*/ 4530743 w 5849352"/>
              <a:gd name="connsiteY287-19320" fmla="*/ 3344333 h 5327619"/>
              <a:gd name="connsiteX288-19321" fmla="*/ 4496877 w 5849352"/>
              <a:gd name="connsiteY288-19322" fmla="*/ 3335867 h 5327619"/>
              <a:gd name="connsiteX289-19323" fmla="*/ 4488410 w 5849352"/>
              <a:gd name="connsiteY289-19324" fmla="*/ 3310467 h 5327619"/>
              <a:gd name="connsiteX290-19325" fmla="*/ 4471477 w 5849352"/>
              <a:gd name="connsiteY290-19326" fmla="*/ 3293533 h 5327619"/>
              <a:gd name="connsiteX291-19327" fmla="*/ 4463010 w 5849352"/>
              <a:gd name="connsiteY291-19328" fmla="*/ 3259667 h 5327619"/>
              <a:gd name="connsiteX292-19329" fmla="*/ 4446077 w 5849352"/>
              <a:gd name="connsiteY292-19330" fmla="*/ 3242733 h 5327619"/>
              <a:gd name="connsiteX293-19331" fmla="*/ 4369877 w 5849352"/>
              <a:gd name="connsiteY293-19332" fmla="*/ 3217333 h 5327619"/>
              <a:gd name="connsiteX294-19333" fmla="*/ 4344477 w 5849352"/>
              <a:gd name="connsiteY294-19334" fmla="*/ 3200400 h 5327619"/>
              <a:gd name="connsiteX295-19335" fmla="*/ 4336010 w 5849352"/>
              <a:gd name="connsiteY295-19336" fmla="*/ 3175000 h 5327619"/>
              <a:gd name="connsiteX296-19337" fmla="*/ 4327543 w 5849352"/>
              <a:gd name="connsiteY296-19338" fmla="*/ 3064933 h 5327619"/>
              <a:gd name="connsiteX297-19339" fmla="*/ 4285210 w 5849352"/>
              <a:gd name="connsiteY297-19340" fmla="*/ 3014133 h 5327619"/>
              <a:gd name="connsiteX298-19341" fmla="*/ 4234410 w 5849352"/>
              <a:gd name="connsiteY298-19342" fmla="*/ 2980267 h 5327619"/>
              <a:gd name="connsiteX299-19343" fmla="*/ 4082010 w 5849352"/>
              <a:gd name="connsiteY299-19344" fmla="*/ 2988733 h 5327619"/>
              <a:gd name="connsiteX300-19345" fmla="*/ 4031210 w 5849352"/>
              <a:gd name="connsiteY300-19346" fmla="*/ 3005667 h 5327619"/>
              <a:gd name="connsiteX301-19347" fmla="*/ 4048143 w 5849352"/>
              <a:gd name="connsiteY301-19348" fmla="*/ 2963333 h 5327619"/>
              <a:gd name="connsiteX302-19349" fmla="*/ 4039677 w 5849352"/>
              <a:gd name="connsiteY302-19350" fmla="*/ 2912533 h 5327619"/>
              <a:gd name="connsiteX303-19351" fmla="*/ 4014277 w 5849352"/>
              <a:gd name="connsiteY303-19352" fmla="*/ 2904067 h 5327619"/>
              <a:gd name="connsiteX304-19353" fmla="*/ 3895743 w 5849352"/>
              <a:gd name="connsiteY304-19354" fmla="*/ 2895600 h 5327619"/>
              <a:gd name="connsiteX305-19355" fmla="*/ 3878810 w 5849352"/>
              <a:gd name="connsiteY305-19356" fmla="*/ 2751667 h 5327619"/>
              <a:gd name="connsiteX306-19357" fmla="*/ 3861877 w 5849352"/>
              <a:gd name="connsiteY306-19358" fmla="*/ 2726267 h 5327619"/>
              <a:gd name="connsiteX307-19359" fmla="*/ 3828010 w 5849352"/>
              <a:gd name="connsiteY307-19360" fmla="*/ 2658533 h 5327619"/>
              <a:gd name="connsiteX308-19361" fmla="*/ 3794143 w 5849352"/>
              <a:gd name="connsiteY308-19362" fmla="*/ 2616200 h 5327619"/>
              <a:gd name="connsiteX309-19363" fmla="*/ 3641743 w 5849352"/>
              <a:gd name="connsiteY309-19364" fmla="*/ 2590800 h 5327619"/>
              <a:gd name="connsiteX310-19365" fmla="*/ 3582477 w 5849352"/>
              <a:gd name="connsiteY310-19366" fmla="*/ 2573867 h 5327619"/>
              <a:gd name="connsiteX311-19367" fmla="*/ 3531677 w 5849352"/>
              <a:gd name="connsiteY311-19368" fmla="*/ 2556933 h 5327619"/>
              <a:gd name="connsiteX312-19369" fmla="*/ 3574010 w 5849352"/>
              <a:gd name="connsiteY312-19370" fmla="*/ 2514600 h 5327619"/>
              <a:gd name="connsiteX313-19371" fmla="*/ 3548610 w 5849352"/>
              <a:gd name="connsiteY313-19372" fmla="*/ 2523067 h 5327619"/>
              <a:gd name="connsiteX314-19373" fmla="*/ 3523210 w 5849352"/>
              <a:gd name="connsiteY314-19374" fmla="*/ 2531533 h 5327619"/>
              <a:gd name="connsiteX315-19375" fmla="*/ 3548610 w 5849352"/>
              <a:gd name="connsiteY315-19376" fmla="*/ 2506133 h 5327619"/>
              <a:gd name="connsiteX316-19377" fmla="*/ 3574010 w 5849352"/>
              <a:gd name="connsiteY316-19378" fmla="*/ 2497667 h 5327619"/>
              <a:gd name="connsiteX317-19379" fmla="*/ 3582477 w 5849352"/>
              <a:gd name="connsiteY317-19380" fmla="*/ 2463800 h 5327619"/>
              <a:gd name="connsiteX318-19381" fmla="*/ 3607877 w 5849352"/>
              <a:gd name="connsiteY318-19382" fmla="*/ 2421467 h 5327619"/>
              <a:gd name="connsiteX319-19383" fmla="*/ 3607877 w 5849352"/>
              <a:gd name="connsiteY319-19384" fmla="*/ 2336800 h 5327619"/>
              <a:gd name="connsiteX320-19385" fmla="*/ 3574010 w 5849352"/>
              <a:gd name="connsiteY320-19386" fmla="*/ 2302933 h 5327619"/>
              <a:gd name="connsiteX321-19387" fmla="*/ 3523210 w 5849352"/>
              <a:gd name="connsiteY321-19388" fmla="*/ 2260600 h 5327619"/>
              <a:gd name="connsiteX322-19389" fmla="*/ 3480877 w 5849352"/>
              <a:gd name="connsiteY322-19390" fmla="*/ 2209800 h 5327619"/>
              <a:gd name="connsiteX323-19391" fmla="*/ 3455477 w 5849352"/>
              <a:gd name="connsiteY323-19392" fmla="*/ 2192867 h 5327619"/>
              <a:gd name="connsiteX324-19393" fmla="*/ 3438543 w 5849352"/>
              <a:gd name="connsiteY324-19394" fmla="*/ 2175933 h 5327619"/>
              <a:gd name="connsiteX325-19395" fmla="*/ 3413143 w 5849352"/>
              <a:gd name="connsiteY325-19396" fmla="*/ 2167467 h 5327619"/>
              <a:gd name="connsiteX326-19397" fmla="*/ 3294610 w 5849352"/>
              <a:gd name="connsiteY326-19398" fmla="*/ 2150533 h 5327619"/>
              <a:gd name="connsiteX327-19399" fmla="*/ 3243810 w 5849352"/>
              <a:gd name="connsiteY327-19400" fmla="*/ 2125133 h 5327619"/>
              <a:gd name="connsiteX328-19401" fmla="*/ 3252277 w 5849352"/>
              <a:gd name="connsiteY328-19402" fmla="*/ 2091267 h 5327619"/>
              <a:gd name="connsiteX329-19403" fmla="*/ 3218410 w 5849352"/>
              <a:gd name="connsiteY329-19404" fmla="*/ 2082800 h 5327619"/>
              <a:gd name="connsiteX330-19405" fmla="*/ 3193010 w 5849352"/>
              <a:gd name="connsiteY330-19406" fmla="*/ 2032000 h 5327619"/>
              <a:gd name="connsiteX331-19407" fmla="*/ 3176077 w 5849352"/>
              <a:gd name="connsiteY331-19408" fmla="*/ 1998133 h 5327619"/>
              <a:gd name="connsiteX332-19409" fmla="*/ 3167610 w 5849352"/>
              <a:gd name="connsiteY332-19410" fmla="*/ 1972733 h 5327619"/>
              <a:gd name="connsiteX333-19411" fmla="*/ 3142210 w 5849352"/>
              <a:gd name="connsiteY333-19412" fmla="*/ 1955800 h 5327619"/>
              <a:gd name="connsiteX334-19413" fmla="*/ 3116810 w 5849352"/>
              <a:gd name="connsiteY334-19414" fmla="*/ 1930400 h 5327619"/>
              <a:gd name="connsiteX335-19415" fmla="*/ 3082943 w 5849352"/>
              <a:gd name="connsiteY335-19416" fmla="*/ 1854200 h 5327619"/>
              <a:gd name="connsiteX336-19417" fmla="*/ 3066010 w 5849352"/>
              <a:gd name="connsiteY336-19418" fmla="*/ 1828800 h 5327619"/>
              <a:gd name="connsiteX337-19419" fmla="*/ 3057543 w 5849352"/>
              <a:gd name="connsiteY337-19420" fmla="*/ 1794933 h 5327619"/>
              <a:gd name="connsiteX338-19421" fmla="*/ 2972877 w 5849352"/>
              <a:gd name="connsiteY338-19422" fmla="*/ 1727200 h 5327619"/>
              <a:gd name="connsiteX339-19423" fmla="*/ 2947477 w 5849352"/>
              <a:gd name="connsiteY339-19424" fmla="*/ 1710267 h 5327619"/>
              <a:gd name="connsiteX340-19425" fmla="*/ 2828943 w 5849352"/>
              <a:gd name="connsiteY340-19426" fmla="*/ 1667933 h 5327619"/>
              <a:gd name="connsiteX341-19427" fmla="*/ 2803543 w 5849352"/>
              <a:gd name="connsiteY341-19428" fmla="*/ 1676400 h 5327619"/>
              <a:gd name="connsiteX342-19429" fmla="*/ 2795077 w 5849352"/>
              <a:gd name="connsiteY342-19430" fmla="*/ 1727200 h 5327619"/>
              <a:gd name="connsiteX343-19431" fmla="*/ 2786610 w 5849352"/>
              <a:gd name="connsiteY343-19432" fmla="*/ 1752600 h 5327619"/>
              <a:gd name="connsiteX344-19433" fmla="*/ 2744277 w 5849352"/>
              <a:gd name="connsiteY344-19434" fmla="*/ 1794933 h 5327619"/>
              <a:gd name="connsiteX345-19435" fmla="*/ 2718877 w 5849352"/>
              <a:gd name="connsiteY345-19436" fmla="*/ 1845733 h 5327619"/>
              <a:gd name="connsiteX346-19437" fmla="*/ 2693477 w 5849352"/>
              <a:gd name="connsiteY346-19438" fmla="*/ 1921933 h 5327619"/>
              <a:gd name="connsiteX347-19439" fmla="*/ 2685010 w 5849352"/>
              <a:gd name="connsiteY347-19440" fmla="*/ 1947333 h 5327619"/>
              <a:gd name="connsiteX348-19441" fmla="*/ 2651143 w 5849352"/>
              <a:gd name="connsiteY348-19442" fmla="*/ 1955800 h 5327619"/>
              <a:gd name="connsiteX349-19443" fmla="*/ 2591877 w 5849352"/>
              <a:gd name="connsiteY349-19444" fmla="*/ 1947333 h 5327619"/>
              <a:gd name="connsiteX350-19445" fmla="*/ 2566477 w 5849352"/>
              <a:gd name="connsiteY350-19446" fmla="*/ 1938867 h 5327619"/>
              <a:gd name="connsiteX351-19447" fmla="*/ 2549543 w 5849352"/>
              <a:gd name="connsiteY351-19448" fmla="*/ 1913467 h 5327619"/>
              <a:gd name="connsiteX352-19449" fmla="*/ 2558010 w 5849352"/>
              <a:gd name="connsiteY352-19450" fmla="*/ 1888067 h 5327619"/>
              <a:gd name="connsiteX353-19451" fmla="*/ 2532610 w 5849352"/>
              <a:gd name="connsiteY353-19452" fmla="*/ 1794933 h 5327619"/>
              <a:gd name="connsiteX354-19453" fmla="*/ 2507210 w 5849352"/>
              <a:gd name="connsiteY354-19454" fmla="*/ 1786467 h 5327619"/>
              <a:gd name="connsiteX355-19455" fmla="*/ 2498743 w 5849352"/>
              <a:gd name="connsiteY355-19456" fmla="*/ 1761067 h 5327619"/>
              <a:gd name="connsiteX356-19457" fmla="*/ 2447943 w 5849352"/>
              <a:gd name="connsiteY356-19458" fmla="*/ 1701800 h 5327619"/>
              <a:gd name="connsiteX357-19459" fmla="*/ 2431010 w 5849352"/>
              <a:gd name="connsiteY357-19460" fmla="*/ 1676400 h 5327619"/>
              <a:gd name="connsiteX358-19461" fmla="*/ 2422543 w 5849352"/>
              <a:gd name="connsiteY358-19462" fmla="*/ 1634067 h 5327619"/>
              <a:gd name="connsiteX359-19463" fmla="*/ 2414077 w 5849352"/>
              <a:gd name="connsiteY359-19464" fmla="*/ 1608667 h 5327619"/>
              <a:gd name="connsiteX360-19465" fmla="*/ 2278610 w 5849352"/>
              <a:gd name="connsiteY360-19466" fmla="*/ 1583267 h 5327619"/>
              <a:gd name="connsiteX361-19467" fmla="*/ 2287077 w 5849352"/>
              <a:gd name="connsiteY361-19468" fmla="*/ 1540933 h 5327619"/>
              <a:gd name="connsiteX362-19469" fmla="*/ 2320943 w 5849352"/>
              <a:gd name="connsiteY362-19470" fmla="*/ 1490133 h 5327619"/>
              <a:gd name="connsiteX363-19471" fmla="*/ 2304010 w 5849352"/>
              <a:gd name="connsiteY363-19472" fmla="*/ 1405467 h 5327619"/>
              <a:gd name="connsiteX364-19473" fmla="*/ 2278610 w 5849352"/>
              <a:gd name="connsiteY364-19474" fmla="*/ 1388533 h 5327619"/>
              <a:gd name="connsiteX365-19475" fmla="*/ 2253210 w 5849352"/>
              <a:gd name="connsiteY365-19476" fmla="*/ 1320800 h 5327619"/>
              <a:gd name="connsiteX366-19477" fmla="*/ 2227810 w 5849352"/>
              <a:gd name="connsiteY366-19478" fmla="*/ 1303867 h 5327619"/>
              <a:gd name="connsiteX367-19479" fmla="*/ 2210877 w 5849352"/>
              <a:gd name="connsiteY367-19480" fmla="*/ 1253067 h 5327619"/>
              <a:gd name="connsiteX368-19481" fmla="*/ 2202410 w 5849352"/>
              <a:gd name="connsiteY368-19482" fmla="*/ 1227667 h 5327619"/>
              <a:gd name="connsiteX369-19483" fmla="*/ 2193943 w 5849352"/>
              <a:gd name="connsiteY369-19484" fmla="*/ 1193800 h 5327619"/>
              <a:gd name="connsiteX370-19485" fmla="*/ 2177010 w 5849352"/>
              <a:gd name="connsiteY370-19486" fmla="*/ 1143000 h 5327619"/>
              <a:gd name="connsiteX371-19487" fmla="*/ 2168543 w 5849352"/>
              <a:gd name="connsiteY371-19488" fmla="*/ 1092200 h 5327619"/>
              <a:gd name="connsiteX372-19489" fmla="*/ 2160077 w 5849352"/>
              <a:gd name="connsiteY372-19490" fmla="*/ 1058333 h 5327619"/>
              <a:gd name="connsiteX373-19491" fmla="*/ 1321877 w 5849352"/>
              <a:gd name="connsiteY373-19492" fmla="*/ 524933 h 5327619"/>
              <a:gd name="connsiteX374-19493" fmla="*/ 653010 w 5849352"/>
              <a:gd name="connsiteY374-19494" fmla="*/ 211667 h 5327619"/>
              <a:gd name="connsiteX375-19495" fmla="*/ 9543 w 5849352"/>
              <a:gd name="connsiteY375-19496" fmla="*/ 0 h 5327619"/>
              <a:gd name="connsiteX376-19497" fmla="*/ 119610 w 5849352"/>
              <a:gd name="connsiteY376-19498" fmla="*/ 118533 h 5327619"/>
              <a:gd name="connsiteX377-19499" fmla="*/ 221210 w 5849352"/>
              <a:gd name="connsiteY377-19500" fmla="*/ 177800 h 5327619"/>
              <a:gd name="connsiteX0-19501" fmla="*/ 2092343 w 5849352"/>
              <a:gd name="connsiteY0-19502" fmla="*/ 905933 h 5327619"/>
              <a:gd name="connsiteX1-19503" fmla="*/ 2109277 w 5849352"/>
              <a:gd name="connsiteY1-19504" fmla="*/ 939800 h 5327619"/>
              <a:gd name="connsiteX2-19505" fmla="*/ 2117743 w 5849352"/>
              <a:gd name="connsiteY2-19506" fmla="*/ 897467 h 5327619"/>
              <a:gd name="connsiteX3-19507" fmla="*/ 2100810 w 5849352"/>
              <a:gd name="connsiteY3-19508" fmla="*/ 880533 h 5327619"/>
              <a:gd name="connsiteX4-19509" fmla="*/ 2066943 w 5849352"/>
              <a:gd name="connsiteY4-19510" fmla="*/ 804333 h 5327619"/>
              <a:gd name="connsiteX5-19511" fmla="*/ 2058477 w 5849352"/>
              <a:gd name="connsiteY5-19512" fmla="*/ 778933 h 5327619"/>
              <a:gd name="connsiteX6-19513" fmla="*/ 1990743 w 5849352"/>
              <a:gd name="connsiteY6-19514" fmla="*/ 719667 h 5327619"/>
              <a:gd name="connsiteX7-19515" fmla="*/ 1897610 w 5849352"/>
              <a:gd name="connsiteY7-19516" fmla="*/ 694267 h 5327619"/>
              <a:gd name="connsiteX8-19517" fmla="*/ 1872210 w 5849352"/>
              <a:gd name="connsiteY8-19518" fmla="*/ 685800 h 5327619"/>
              <a:gd name="connsiteX9-19519" fmla="*/ 1846810 w 5849352"/>
              <a:gd name="connsiteY9-19520" fmla="*/ 660400 h 5327619"/>
              <a:gd name="connsiteX10-19521" fmla="*/ 1838343 w 5849352"/>
              <a:gd name="connsiteY10-19522" fmla="*/ 635000 h 5327619"/>
              <a:gd name="connsiteX11-19523" fmla="*/ 1863743 w 5849352"/>
              <a:gd name="connsiteY11-19524" fmla="*/ 499533 h 5327619"/>
              <a:gd name="connsiteX12-19525" fmla="*/ 1855277 w 5849352"/>
              <a:gd name="connsiteY12-19526" fmla="*/ 448733 h 5327619"/>
              <a:gd name="connsiteX13-19527" fmla="*/ 1812943 w 5849352"/>
              <a:gd name="connsiteY13-19528" fmla="*/ 423333 h 5327619"/>
              <a:gd name="connsiteX14-19529" fmla="*/ 1787543 w 5849352"/>
              <a:gd name="connsiteY14-19530" fmla="*/ 406400 h 5327619"/>
              <a:gd name="connsiteX15-19531" fmla="*/ 1779077 w 5849352"/>
              <a:gd name="connsiteY15-19532" fmla="*/ 304800 h 5327619"/>
              <a:gd name="connsiteX16-19533" fmla="*/ 1787543 w 5849352"/>
              <a:gd name="connsiteY16-19534" fmla="*/ 254000 h 5327619"/>
              <a:gd name="connsiteX17-19535" fmla="*/ 1931477 w 5849352"/>
              <a:gd name="connsiteY17-19536" fmla="*/ 270933 h 5327619"/>
              <a:gd name="connsiteX18-19537" fmla="*/ 1948410 w 5849352"/>
              <a:gd name="connsiteY18-19538" fmla="*/ 287867 h 5327619"/>
              <a:gd name="connsiteX19-19539" fmla="*/ 2083877 w 5849352"/>
              <a:gd name="connsiteY19-19540" fmla="*/ 262467 h 5327619"/>
              <a:gd name="connsiteX20-19541" fmla="*/ 2117743 w 5849352"/>
              <a:gd name="connsiteY20-19542" fmla="*/ 330200 h 5327619"/>
              <a:gd name="connsiteX21-19543" fmla="*/ 2143143 w 5849352"/>
              <a:gd name="connsiteY21-19544" fmla="*/ 338667 h 5327619"/>
              <a:gd name="connsiteX22-19545" fmla="*/ 2219343 w 5849352"/>
              <a:gd name="connsiteY22-19546" fmla="*/ 347133 h 5327619"/>
              <a:gd name="connsiteX23-19547" fmla="*/ 2261677 w 5849352"/>
              <a:gd name="connsiteY23-19548" fmla="*/ 381000 h 5327619"/>
              <a:gd name="connsiteX24-19549" fmla="*/ 2287077 w 5849352"/>
              <a:gd name="connsiteY24-19550" fmla="*/ 397933 h 5327619"/>
              <a:gd name="connsiteX25-19551" fmla="*/ 2447943 w 5849352"/>
              <a:gd name="connsiteY25-19552" fmla="*/ 389467 h 5327619"/>
              <a:gd name="connsiteX26-19553" fmla="*/ 2464877 w 5849352"/>
              <a:gd name="connsiteY26-19554" fmla="*/ 364067 h 5327619"/>
              <a:gd name="connsiteX27-19555" fmla="*/ 2693477 w 5849352"/>
              <a:gd name="connsiteY27-19556" fmla="*/ 381000 h 5327619"/>
              <a:gd name="connsiteX28-19557" fmla="*/ 2718877 w 5849352"/>
              <a:gd name="connsiteY28-19558" fmla="*/ 406400 h 5327619"/>
              <a:gd name="connsiteX29-19559" fmla="*/ 2803543 w 5849352"/>
              <a:gd name="connsiteY29-19560" fmla="*/ 406400 h 5327619"/>
              <a:gd name="connsiteX30-19561" fmla="*/ 2828943 w 5849352"/>
              <a:gd name="connsiteY30-19562" fmla="*/ 389467 h 5327619"/>
              <a:gd name="connsiteX31-19563" fmla="*/ 2939010 w 5849352"/>
              <a:gd name="connsiteY31-19564" fmla="*/ 372533 h 5327619"/>
              <a:gd name="connsiteX32-19565" fmla="*/ 2989810 w 5849352"/>
              <a:gd name="connsiteY32-19566" fmla="*/ 347133 h 5327619"/>
              <a:gd name="connsiteX33-19567" fmla="*/ 3040610 w 5849352"/>
              <a:gd name="connsiteY33-19568" fmla="*/ 355600 h 5327619"/>
              <a:gd name="connsiteX34-19569" fmla="*/ 3066010 w 5849352"/>
              <a:gd name="connsiteY34-19570" fmla="*/ 372533 h 5327619"/>
              <a:gd name="connsiteX35-19571" fmla="*/ 3167610 w 5849352"/>
              <a:gd name="connsiteY35-19572" fmla="*/ 372533 h 5327619"/>
              <a:gd name="connsiteX36-19573" fmla="*/ 3176077 w 5849352"/>
              <a:gd name="connsiteY36-19574" fmla="*/ 397933 h 5327619"/>
              <a:gd name="connsiteX37-19575" fmla="*/ 3167610 w 5849352"/>
              <a:gd name="connsiteY37-19576" fmla="*/ 431800 h 5327619"/>
              <a:gd name="connsiteX38-19577" fmla="*/ 3116810 w 5849352"/>
              <a:gd name="connsiteY38-19578" fmla="*/ 457200 h 5327619"/>
              <a:gd name="connsiteX39-19579" fmla="*/ 3091410 w 5849352"/>
              <a:gd name="connsiteY39-19580" fmla="*/ 474133 h 5327619"/>
              <a:gd name="connsiteX40-19581" fmla="*/ 3082943 w 5849352"/>
              <a:gd name="connsiteY40-19582" fmla="*/ 499533 h 5327619"/>
              <a:gd name="connsiteX41-19583" fmla="*/ 3091410 w 5849352"/>
              <a:gd name="connsiteY41-19584" fmla="*/ 711200 h 5327619"/>
              <a:gd name="connsiteX42-19585" fmla="*/ 3108343 w 5849352"/>
              <a:gd name="connsiteY42-19586" fmla="*/ 762000 h 5327619"/>
              <a:gd name="connsiteX43-19587" fmla="*/ 3116810 w 5849352"/>
              <a:gd name="connsiteY43-19588" fmla="*/ 787400 h 5327619"/>
              <a:gd name="connsiteX44-19589" fmla="*/ 3133743 w 5849352"/>
              <a:gd name="connsiteY44-19590" fmla="*/ 812800 h 5327619"/>
              <a:gd name="connsiteX45-19591" fmla="*/ 3142210 w 5849352"/>
              <a:gd name="connsiteY45-19592" fmla="*/ 838200 h 5327619"/>
              <a:gd name="connsiteX46-19593" fmla="*/ 3193010 w 5849352"/>
              <a:gd name="connsiteY46-19594" fmla="*/ 889000 h 5327619"/>
              <a:gd name="connsiteX47-19595" fmla="*/ 3218410 w 5849352"/>
              <a:gd name="connsiteY47-19596" fmla="*/ 914400 h 5327619"/>
              <a:gd name="connsiteX48-19597" fmla="*/ 3252277 w 5849352"/>
              <a:gd name="connsiteY48-19598" fmla="*/ 922867 h 5327619"/>
              <a:gd name="connsiteX49-19599" fmla="*/ 3277677 w 5849352"/>
              <a:gd name="connsiteY49-19600" fmla="*/ 948267 h 5327619"/>
              <a:gd name="connsiteX50-19601" fmla="*/ 3328477 w 5849352"/>
              <a:gd name="connsiteY50-19602" fmla="*/ 982133 h 5327619"/>
              <a:gd name="connsiteX51-19603" fmla="*/ 3370810 w 5849352"/>
              <a:gd name="connsiteY51-19604" fmla="*/ 1024467 h 5327619"/>
              <a:gd name="connsiteX52-19605" fmla="*/ 3430077 w 5849352"/>
              <a:gd name="connsiteY52-19606" fmla="*/ 1075267 h 5327619"/>
              <a:gd name="connsiteX53-19607" fmla="*/ 3480877 w 5849352"/>
              <a:gd name="connsiteY53-19608" fmla="*/ 1109133 h 5327619"/>
              <a:gd name="connsiteX54-19609" fmla="*/ 3548610 w 5849352"/>
              <a:gd name="connsiteY54-19610" fmla="*/ 1159933 h 5327619"/>
              <a:gd name="connsiteX55-19611" fmla="*/ 3574010 w 5849352"/>
              <a:gd name="connsiteY55-19612" fmla="*/ 1168400 h 5327619"/>
              <a:gd name="connsiteX56-19613" fmla="*/ 3599410 w 5849352"/>
              <a:gd name="connsiteY56-19614" fmla="*/ 1185333 h 5327619"/>
              <a:gd name="connsiteX57-19615" fmla="*/ 3667143 w 5849352"/>
              <a:gd name="connsiteY57-19616" fmla="*/ 1202267 h 5327619"/>
              <a:gd name="connsiteX58-19617" fmla="*/ 3692543 w 5849352"/>
              <a:gd name="connsiteY58-19618" fmla="*/ 1219200 h 5327619"/>
              <a:gd name="connsiteX59-19619" fmla="*/ 3709477 w 5849352"/>
              <a:gd name="connsiteY59-19620" fmla="*/ 1270000 h 5327619"/>
              <a:gd name="connsiteX60-19621" fmla="*/ 3726410 w 5849352"/>
              <a:gd name="connsiteY60-19622" fmla="*/ 1295400 h 5327619"/>
              <a:gd name="connsiteX61-19623" fmla="*/ 3743343 w 5849352"/>
              <a:gd name="connsiteY61-19624" fmla="*/ 1354667 h 5327619"/>
              <a:gd name="connsiteX62-19625" fmla="*/ 3760277 w 5849352"/>
              <a:gd name="connsiteY62-19626" fmla="*/ 1405467 h 5327619"/>
              <a:gd name="connsiteX63-19627" fmla="*/ 3768743 w 5849352"/>
              <a:gd name="connsiteY63-19628" fmla="*/ 1447800 h 5327619"/>
              <a:gd name="connsiteX64-19629" fmla="*/ 3777210 w 5849352"/>
              <a:gd name="connsiteY64-19630" fmla="*/ 1473200 h 5327619"/>
              <a:gd name="connsiteX65-19631" fmla="*/ 3785677 w 5849352"/>
              <a:gd name="connsiteY65-19632" fmla="*/ 1507067 h 5327619"/>
              <a:gd name="connsiteX66-19633" fmla="*/ 3811077 w 5849352"/>
              <a:gd name="connsiteY66-19634" fmla="*/ 1583267 h 5327619"/>
              <a:gd name="connsiteX67-19635" fmla="*/ 3819543 w 5849352"/>
              <a:gd name="connsiteY67-19636" fmla="*/ 1608667 h 5327619"/>
              <a:gd name="connsiteX68-19637" fmla="*/ 3828010 w 5849352"/>
              <a:gd name="connsiteY68-19638" fmla="*/ 1659467 h 5327619"/>
              <a:gd name="connsiteX69-19639" fmla="*/ 3861877 w 5849352"/>
              <a:gd name="connsiteY69-19640" fmla="*/ 1701800 h 5327619"/>
              <a:gd name="connsiteX70-19641" fmla="*/ 3878810 w 5849352"/>
              <a:gd name="connsiteY70-19642" fmla="*/ 1752600 h 5327619"/>
              <a:gd name="connsiteX71-19643" fmla="*/ 3887277 w 5849352"/>
              <a:gd name="connsiteY71-19644" fmla="*/ 1786467 h 5327619"/>
              <a:gd name="connsiteX72-19645" fmla="*/ 3904210 w 5849352"/>
              <a:gd name="connsiteY72-19646" fmla="*/ 1811867 h 5327619"/>
              <a:gd name="connsiteX73-19647" fmla="*/ 3912677 w 5849352"/>
              <a:gd name="connsiteY73-19648" fmla="*/ 1837267 h 5327619"/>
              <a:gd name="connsiteX74-19649" fmla="*/ 3946543 w 5849352"/>
              <a:gd name="connsiteY74-19650" fmla="*/ 1888067 h 5327619"/>
              <a:gd name="connsiteX75-19651" fmla="*/ 3963477 w 5849352"/>
              <a:gd name="connsiteY75-19652" fmla="*/ 1913467 h 5327619"/>
              <a:gd name="connsiteX76-19653" fmla="*/ 3988877 w 5849352"/>
              <a:gd name="connsiteY76-19654" fmla="*/ 1930400 h 5327619"/>
              <a:gd name="connsiteX77-19655" fmla="*/ 4014277 w 5849352"/>
              <a:gd name="connsiteY77-19656" fmla="*/ 1955800 h 5327619"/>
              <a:gd name="connsiteX78-19657" fmla="*/ 4065077 w 5849352"/>
              <a:gd name="connsiteY78-19658" fmla="*/ 1981200 h 5327619"/>
              <a:gd name="connsiteX79-19659" fmla="*/ 4090477 w 5849352"/>
              <a:gd name="connsiteY79-19660" fmla="*/ 1964267 h 5327619"/>
              <a:gd name="connsiteX80-19661" fmla="*/ 4115877 w 5849352"/>
              <a:gd name="connsiteY80-19662" fmla="*/ 1972733 h 5327619"/>
              <a:gd name="connsiteX81-19663" fmla="*/ 4166677 w 5849352"/>
              <a:gd name="connsiteY81-19664" fmla="*/ 2015067 h 5327619"/>
              <a:gd name="connsiteX82-19665" fmla="*/ 4175143 w 5849352"/>
              <a:gd name="connsiteY82-19666" fmla="*/ 2048933 h 5327619"/>
              <a:gd name="connsiteX83-19667" fmla="*/ 4217477 w 5849352"/>
              <a:gd name="connsiteY83-19668" fmla="*/ 2091267 h 5327619"/>
              <a:gd name="connsiteX84-19669" fmla="*/ 4242877 w 5849352"/>
              <a:gd name="connsiteY84-19670" fmla="*/ 2116667 h 5327619"/>
              <a:gd name="connsiteX85-19671" fmla="*/ 4344477 w 5849352"/>
              <a:gd name="connsiteY85-19672" fmla="*/ 2133600 h 5327619"/>
              <a:gd name="connsiteX86-19673" fmla="*/ 4369877 w 5849352"/>
              <a:gd name="connsiteY86-19674" fmla="*/ 2159000 h 5327619"/>
              <a:gd name="connsiteX87-19675" fmla="*/ 4395277 w 5849352"/>
              <a:gd name="connsiteY87-19676" fmla="*/ 2167467 h 5327619"/>
              <a:gd name="connsiteX88-19677" fmla="*/ 4522277 w 5849352"/>
              <a:gd name="connsiteY88-19678" fmla="*/ 2184400 h 5327619"/>
              <a:gd name="connsiteX89-19679" fmla="*/ 4547677 w 5849352"/>
              <a:gd name="connsiteY89-19680" fmla="*/ 2209800 h 5327619"/>
              <a:gd name="connsiteX90-19681" fmla="*/ 4615410 w 5849352"/>
              <a:gd name="connsiteY90-19682" fmla="*/ 2226733 h 5327619"/>
              <a:gd name="connsiteX91-19683" fmla="*/ 4683143 w 5849352"/>
              <a:gd name="connsiteY91-19684" fmla="*/ 2218267 h 5327619"/>
              <a:gd name="connsiteX92-19685" fmla="*/ 4784743 w 5849352"/>
              <a:gd name="connsiteY92-19686" fmla="*/ 2209800 h 5327619"/>
              <a:gd name="connsiteX93-19687" fmla="*/ 4818610 w 5849352"/>
              <a:gd name="connsiteY93-19688" fmla="*/ 2192867 h 5327619"/>
              <a:gd name="connsiteX94-19689" fmla="*/ 4844010 w 5849352"/>
              <a:gd name="connsiteY94-19690" fmla="*/ 2201333 h 5327619"/>
              <a:gd name="connsiteX95-19691" fmla="*/ 4894810 w 5849352"/>
              <a:gd name="connsiteY95-19692" fmla="*/ 2260600 h 5327619"/>
              <a:gd name="connsiteX96-19693" fmla="*/ 4877877 w 5849352"/>
              <a:gd name="connsiteY96-19694" fmla="*/ 2286000 h 5327619"/>
              <a:gd name="connsiteX97-19695" fmla="*/ 4852477 w 5849352"/>
              <a:gd name="connsiteY97-19696" fmla="*/ 2294467 h 5327619"/>
              <a:gd name="connsiteX98-19697" fmla="*/ 4835543 w 5849352"/>
              <a:gd name="connsiteY98-19698" fmla="*/ 2311400 h 5327619"/>
              <a:gd name="connsiteX99-19699" fmla="*/ 4793210 w 5849352"/>
              <a:gd name="connsiteY99-19700" fmla="*/ 2387600 h 5327619"/>
              <a:gd name="connsiteX100-19701" fmla="*/ 4767810 w 5849352"/>
              <a:gd name="connsiteY100-19702" fmla="*/ 2404533 h 5327619"/>
              <a:gd name="connsiteX101-19703" fmla="*/ 4784743 w 5849352"/>
              <a:gd name="connsiteY101-19704" fmla="*/ 2429933 h 5327619"/>
              <a:gd name="connsiteX102-19705" fmla="*/ 4810143 w 5849352"/>
              <a:gd name="connsiteY102-19706" fmla="*/ 2438400 h 5327619"/>
              <a:gd name="connsiteX103-19707" fmla="*/ 4835543 w 5849352"/>
              <a:gd name="connsiteY103-19708" fmla="*/ 2455333 h 5327619"/>
              <a:gd name="connsiteX104-19709" fmla="*/ 4852477 w 5849352"/>
              <a:gd name="connsiteY104-19710" fmla="*/ 2472267 h 5327619"/>
              <a:gd name="connsiteX105-19711" fmla="*/ 4903277 w 5849352"/>
              <a:gd name="connsiteY105-19712" fmla="*/ 2489200 h 5327619"/>
              <a:gd name="connsiteX106-19713" fmla="*/ 4928677 w 5849352"/>
              <a:gd name="connsiteY106-19714" fmla="*/ 2497667 h 5327619"/>
              <a:gd name="connsiteX107-19715" fmla="*/ 4979477 w 5849352"/>
              <a:gd name="connsiteY107-19716" fmla="*/ 2523067 h 5327619"/>
              <a:gd name="connsiteX108-19717" fmla="*/ 5030277 w 5849352"/>
              <a:gd name="connsiteY108-19718" fmla="*/ 2548467 h 5327619"/>
              <a:gd name="connsiteX109-19719" fmla="*/ 5055677 w 5849352"/>
              <a:gd name="connsiteY109-19720" fmla="*/ 2573867 h 5327619"/>
              <a:gd name="connsiteX110-19721" fmla="*/ 5182677 w 5849352"/>
              <a:gd name="connsiteY110-19722" fmla="*/ 2599267 h 5327619"/>
              <a:gd name="connsiteX111-19723" fmla="*/ 5241943 w 5849352"/>
              <a:gd name="connsiteY111-19724" fmla="*/ 2616200 h 5327619"/>
              <a:gd name="connsiteX112-19725" fmla="*/ 5267343 w 5849352"/>
              <a:gd name="connsiteY112-19726" fmla="*/ 2624667 h 5327619"/>
              <a:gd name="connsiteX113-19727" fmla="*/ 5284277 w 5849352"/>
              <a:gd name="connsiteY113-19728" fmla="*/ 2641600 h 5327619"/>
              <a:gd name="connsiteX114-19729" fmla="*/ 5360477 w 5849352"/>
              <a:gd name="connsiteY114-19730" fmla="*/ 2683933 h 5327619"/>
              <a:gd name="connsiteX115-19731" fmla="*/ 5428210 w 5849352"/>
              <a:gd name="connsiteY115-19732" fmla="*/ 2692400 h 5327619"/>
              <a:gd name="connsiteX116-19733" fmla="*/ 5453610 w 5849352"/>
              <a:gd name="connsiteY116-19734" fmla="*/ 2717800 h 5327619"/>
              <a:gd name="connsiteX117-19735" fmla="*/ 5470543 w 5849352"/>
              <a:gd name="connsiteY117-19736" fmla="*/ 2743200 h 5327619"/>
              <a:gd name="connsiteX118-19737" fmla="*/ 5495943 w 5849352"/>
              <a:gd name="connsiteY118-19738" fmla="*/ 2760133 h 5327619"/>
              <a:gd name="connsiteX119-19739" fmla="*/ 5538277 w 5849352"/>
              <a:gd name="connsiteY119-19740" fmla="*/ 2802467 h 5327619"/>
              <a:gd name="connsiteX120-19741" fmla="*/ 5572143 w 5849352"/>
              <a:gd name="connsiteY120-19742" fmla="*/ 2810933 h 5327619"/>
              <a:gd name="connsiteX121-19743" fmla="*/ 5597543 w 5849352"/>
              <a:gd name="connsiteY121-19744" fmla="*/ 2827867 h 5327619"/>
              <a:gd name="connsiteX122-19745" fmla="*/ 5699143 w 5849352"/>
              <a:gd name="connsiteY122-19746" fmla="*/ 2844800 h 5327619"/>
              <a:gd name="connsiteX123-19747" fmla="*/ 5775343 w 5849352"/>
              <a:gd name="connsiteY123-19748" fmla="*/ 2904067 h 5327619"/>
              <a:gd name="connsiteX124-19749" fmla="*/ 5834610 w 5849352"/>
              <a:gd name="connsiteY124-19750" fmla="*/ 2921000 h 5327619"/>
              <a:gd name="connsiteX125-19751" fmla="*/ 5834610 w 5849352"/>
              <a:gd name="connsiteY125-19752" fmla="*/ 3115733 h 5327619"/>
              <a:gd name="connsiteX126-19753" fmla="*/ 5800743 w 5849352"/>
              <a:gd name="connsiteY126-19754" fmla="*/ 3200400 h 5327619"/>
              <a:gd name="connsiteX127-19755" fmla="*/ 5809210 w 5849352"/>
              <a:gd name="connsiteY127-19756" fmla="*/ 3285067 h 5327619"/>
              <a:gd name="connsiteX128-19757" fmla="*/ 5783810 w 5849352"/>
              <a:gd name="connsiteY128-19758" fmla="*/ 3276600 h 5327619"/>
              <a:gd name="connsiteX129-19759" fmla="*/ 5775343 w 5849352"/>
              <a:gd name="connsiteY129-19760" fmla="*/ 3251200 h 5327619"/>
              <a:gd name="connsiteX130-19761" fmla="*/ 5758410 w 5849352"/>
              <a:gd name="connsiteY130-19762" fmla="*/ 3225800 h 5327619"/>
              <a:gd name="connsiteX131-19763" fmla="*/ 5733010 w 5849352"/>
              <a:gd name="connsiteY131-19764" fmla="*/ 3175000 h 5327619"/>
              <a:gd name="connsiteX132-19765" fmla="*/ 5682210 w 5849352"/>
              <a:gd name="connsiteY132-19766" fmla="*/ 3149600 h 5327619"/>
              <a:gd name="connsiteX133-19767" fmla="*/ 5656810 w 5849352"/>
              <a:gd name="connsiteY133-19768" fmla="*/ 3132667 h 5327619"/>
              <a:gd name="connsiteX134-19769" fmla="*/ 5606010 w 5849352"/>
              <a:gd name="connsiteY134-19770" fmla="*/ 3115733 h 5327619"/>
              <a:gd name="connsiteX135-19771" fmla="*/ 5445143 w 5849352"/>
              <a:gd name="connsiteY135-19772" fmla="*/ 3098800 h 5327619"/>
              <a:gd name="connsiteX136-19773" fmla="*/ 5419743 w 5849352"/>
              <a:gd name="connsiteY136-19774" fmla="*/ 3073400 h 5327619"/>
              <a:gd name="connsiteX137-19775" fmla="*/ 5394343 w 5849352"/>
              <a:gd name="connsiteY137-19776" fmla="*/ 3056467 h 5327619"/>
              <a:gd name="connsiteX138-19777" fmla="*/ 5377410 w 5849352"/>
              <a:gd name="connsiteY138-19778" fmla="*/ 3031067 h 5327619"/>
              <a:gd name="connsiteX139-19779" fmla="*/ 5360477 w 5849352"/>
              <a:gd name="connsiteY139-19780" fmla="*/ 3014133 h 5327619"/>
              <a:gd name="connsiteX140-19781" fmla="*/ 5233477 w 5849352"/>
              <a:gd name="connsiteY140-19782" fmla="*/ 3022600 h 5327619"/>
              <a:gd name="connsiteX141-19783" fmla="*/ 5216543 w 5849352"/>
              <a:gd name="connsiteY141-19784" fmla="*/ 3039533 h 5327619"/>
              <a:gd name="connsiteX142-19785" fmla="*/ 5182677 w 5849352"/>
              <a:gd name="connsiteY142-19786" fmla="*/ 3107267 h 5327619"/>
              <a:gd name="connsiteX143-19787" fmla="*/ 5157277 w 5849352"/>
              <a:gd name="connsiteY143-19788" fmla="*/ 3158067 h 5327619"/>
              <a:gd name="connsiteX144-19789" fmla="*/ 5140343 w 5849352"/>
              <a:gd name="connsiteY144-19790" fmla="*/ 3225800 h 5327619"/>
              <a:gd name="connsiteX145-19791" fmla="*/ 5123410 w 5849352"/>
              <a:gd name="connsiteY145-19792" fmla="*/ 3251200 h 5327619"/>
              <a:gd name="connsiteX146-19793" fmla="*/ 5114943 w 5849352"/>
              <a:gd name="connsiteY146-19794" fmla="*/ 3285067 h 5327619"/>
              <a:gd name="connsiteX147-19795" fmla="*/ 5131877 w 5849352"/>
              <a:gd name="connsiteY147-19796" fmla="*/ 3352800 h 5327619"/>
              <a:gd name="connsiteX148-19797" fmla="*/ 5123410 w 5849352"/>
              <a:gd name="connsiteY148-19798" fmla="*/ 3395133 h 5327619"/>
              <a:gd name="connsiteX149-19799" fmla="*/ 5089543 w 5849352"/>
              <a:gd name="connsiteY149-19800" fmla="*/ 3437467 h 5327619"/>
              <a:gd name="connsiteX150-19801" fmla="*/ 5098010 w 5849352"/>
              <a:gd name="connsiteY150-19802" fmla="*/ 3496733 h 5327619"/>
              <a:gd name="connsiteX151-19803" fmla="*/ 5157277 w 5849352"/>
              <a:gd name="connsiteY151-19804" fmla="*/ 3539067 h 5327619"/>
              <a:gd name="connsiteX152-19805" fmla="*/ 5199610 w 5849352"/>
              <a:gd name="connsiteY152-19806" fmla="*/ 3547533 h 5327619"/>
              <a:gd name="connsiteX153-19807" fmla="*/ 5241943 w 5849352"/>
              <a:gd name="connsiteY153-19808" fmla="*/ 3581400 h 5327619"/>
              <a:gd name="connsiteX154-19809" fmla="*/ 5267343 w 5849352"/>
              <a:gd name="connsiteY154-19810" fmla="*/ 3572933 h 5327619"/>
              <a:gd name="connsiteX155-19811" fmla="*/ 5318143 w 5849352"/>
              <a:gd name="connsiteY155-19812" fmla="*/ 3564467 h 5327619"/>
              <a:gd name="connsiteX156-19813" fmla="*/ 5368943 w 5849352"/>
              <a:gd name="connsiteY156-19814" fmla="*/ 3598333 h 5327619"/>
              <a:gd name="connsiteX157-19815" fmla="*/ 5411277 w 5849352"/>
              <a:gd name="connsiteY157-19816" fmla="*/ 3666067 h 5327619"/>
              <a:gd name="connsiteX158-19817" fmla="*/ 5428210 w 5849352"/>
              <a:gd name="connsiteY158-19818" fmla="*/ 3835400 h 5327619"/>
              <a:gd name="connsiteX159-19819" fmla="*/ 5436677 w 5849352"/>
              <a:gd name="connsiteY159-19820" fmla="*/ 3860800 h 5327619"/>
              <a:gd name="connsiteX160-19821" fmla="*/ 5301210 w 5849352"/>
              <a:gd name="connsiteY160-19822" fmla="*/ 3920067 h 5327619"/>
              <a:gd name="connsiteX161-19823" fmla="*/ 5275810 w 5849352"/>
              <a:gd name="connsiteY161-19824" fmla="*/ 3937000 h 5327619"/>
              <a:gd name="connsiteX162-19825" fmla="*/ 5216543 w 5849352"/>
              <a:gd name="connsiteY162-19826" fmla="*/ 3970867 h 5327619"/>
              <a:gd name="connsiteX163-19827" fmla="*/ 5199610 w 5849352"/>
              <a:gd name="connsiteY163-19828" fmla="*/ 3996267 h 5327619"/>
              <a:gd name="connsiteX164-19829" fmla="*/ 5174210 w 5849352"/>
              <a:gd name="connsiteY164-19830" fmla="*/ 4021667 h 5327619"/>
              <a:gd name="connsiteX165-19831" fmla="*/ 5165743 w 5849352"/>
              <a:gd name="connsiteY165-19832" fmla="*/ 4047067 h 5327619"/>
              <a:gd name="connsiteX166-19833" fmla="*/ 5157277 w 5849352"/>
              <a:gd name="connsiteY166-19834" fmla="*/ 4241800 h 5327619"/>
              <a:gd name="connsiteX167-19835" fmla="*/ 5106477 w 5849352"/>
              <a:gd name="connsiteY167-19836" fmla="*/ 4275667 h 5327619"/>
              <a:gd name="connsiteX168-19837" fmla="*/ 5089543 w 5849352"/>
              <a:gd name="connsiteY168-19838" fmla="*/ 4292600 h 5327619"/>
              <a:gd name="connsiteX169-19839" fmla="*/ 5123410 w 5849352"/>
              <a:gd name="connsiteY169-19840" fmla="*/ 4301067 h 5327619"/>
              <a:gd name="connsiteX170-19841" fmla="*/ 5089543 w 5849352"/>
              <a:gd name="connsiteY170-19842" fmla="*/ 4351867 h 5327619"/>
              <a:gd name="connsiteX171-19843" fmla="*/ 5038743 w 5849352"/>
              <a:gd name="connsiteY171-19844" fmla="*/ 4385733 h 5327619"/>
              <a:gd name="connsiteX172-19845" fmla="*/ 5021810 w 5849352"/>
              <a:gd name="connsiteY172-19846" fmla="*/ 4411133 h 5327619"/>
              <a:gd name="connsiteX173-19847" fmla="*/ 5004877 w 5849352"/>
              <a:gd name="connsiteY173-19848" fmla="*/ 4428067 h 5327619"/>
              <a:gd name="connsiteX174-19849" fmla="*/ 4987943 w 5849352"/>
              <a:gd name="connsiteY174-19850" fmla="*/ 4478867 h 5327619"/>
              <a:gd name="connsiteX175-19851" fmla="*/ 4971010 w 5849352"/>
              <a:gd name="connsiteY175-19852" fmla="*/ 4504267 h 5327619"/>
              <a:gd name="connsiteX176-19853" fmla="*/ 4962543 w 5849352"/>
              <a:gd name="connsiteY176-19854" fmla="*/ 4529667 h 5327619"/>
              <a:gd name="connsiteX177-19855" fmla="*/ 4928677 w 5849352"/>
              <a:gd name="connsiteY177-19856" fmla="*/ 4538133 h 5327619"/>
              <a:gd name="connsiteX178-19857" fmla="*/ 4860943 w 5849352"/>
              <a:gd name="connsiteY178-19858" fmla="*/ 4563533 h 5327619"/>
              <a:gd name="connsiteX179-19859" fmla="*/ 4784743 w 5849352"/>
              <a:gd name="connsiteY179-19860" fmla="*/ 4555067 h 5327619"/>
              <a:gd name="connsiteX180-19861" fmla="*/ 4767810 w 5849352"/>
              <a:gd name="connsiteY180-19862" fmla="*/ 4538133 h 5327619"/>
              <a:gd name="connsiteX181-19863" fmla="*/ 4750877 w 5849352"/>
              <a:gd name="connsiteY181-19864" fmla="*/ 4487333 h 5327619"/>
              <a:gd name="connsiteX182-19865" fmla="*/ 4733943 w 5849352"/>
              <a:gd name="connsiteY182-19866" fmla="*/ 4419600 h 5327619"/>
              <a:gd name="connsiteX183-19867" fmla="*/ 4683143 w 5849352"/>
              <a:gd name="connsiteY183-19868" fmla="*/ 4453467 h 5327619"/>
              <a:gd name="connsiteX184-19869" fmla="*/ 4632343 w 5849352"/>
              <a:gd name="connsiteY184-19870" fmla="*/ 4504267 h 5327619"/>
              <a:gd name="connsiteX185-19871" fmla="*/ 4615410 w 5849352"/>
              <a:gd name="connsiteY185-19872" fmla="*/ 4555067 h 5327619"/>
              <a:gd name="connsiteX186-19873" fmla="*/ 4581543 w 5849352"/>
              <a:gd name="connsiteY186-19874" fmla="*/ 4605867 h 5327619"/>
              <a:gd name="connsiteX187-19875" fmla="*/ 4564610 w 5849352"/>
              <a:gd name="connsiteY187-19876" fmla="*/ 4631267 h 5327619"/>
              <a:gd name="connsiteX188-19877" fmla="*/ 4547677 w 5849352"/>
              <a:gd name="connsiteY188-19878" fmla="*/ 4682067 h 5327619"/>
              <a:gd name="connsiteX189-19879" fmla="*/ 4505343 w 5849352"/>
              <a:gd name="connsiteY189-19880" fmla="*/ 4758267 h 5327619"/>
              <a:gd name="connsiteX190-19881" fmla="*/ 4513810 w 5849352"/>
              <a:gd name="connsiteY190-19882" fmla="*/ 4817533 h 5327619"/>
              <a:gd name="connsiteX191-19883" fmla="*/ 4522277 w 5849352"/>
              <a:gd name="connsiteY191-19884" fmla="*/ 4893733 h 5327619"/>
              <a:gd name="connsiteX192-19885" fmla="*/ 4556143 w 5849352"/>
              <a:gd name="connsiteY192-19886" fmla="*/ 4961467 h 5327619"/>
              <a:gd name="connsiteX193-19887" fmla="*/ 4598477 w 5849352"/>
              <a:gd name="connsiteY193-19888" fmla="*/ 4969933 h 5327619"/>
              <a:gd name="connsiteX194-19889" fmla="*/ 4573077 w 5849352"/>
              <a:gd name="connsiteY194-19890" fmla="*/ 5020733 h 5327619"/>
              <a:gd name="connsiteX195-19891" fmla="*/ 4581543 w 5849352"/>
              <a:gd name="connsiteY195-19892" fmla="*/ 5046133 h 5327619"/>
              <a:gd name="connsiteX196-19893" fmla="*/ 4623877 w 5849352"/>
              <a:gd name="connsiteY196-19894" fmla="*/ 5088467 h 5327619"/>
              <a:gd name="connsiteX197-19895" fmla="*/ 4564610 w 5849352"/>
              <a:gd name="connsiteY197-19896" fmla="*/ 5130800 h 5327619"/>
              <a:gd name="connsiteX198-19897" fmla="*/ 4539210 w 5849352"/>
              <a:gd name="connsiteY198-19898" fmla="*/ 5139267 h 5327619"/>
              <a:gd name="connsiteX199-19899" fmla="*/ 4547677 w 5849352"/>
              <a:gd name="connsiteY199-19900" fmla="*/ 5291667 h 5327619"/>
              <a:gd name="connsiteX200-19901" fmla="*/ 4539210 w 5849352"/>
              <a:gd name="connsiteY200-19902" fmla="*/ 5325533 h 5327619"/>
              <a:gd name="connsiteX201-19903" fmla="*/ 4479943 w 5849352"/>
              <a:gd name="connsiteY201-19904" fmla="*/ 5317067 h 5327619"/>
              <a:gd name="connsiteX202-19905" fmla="*/ 4420677 w 5849352"/>
              <a:gd name="connsiteY202-19906" fmla="*/ 5300133 h 5327619"/>
              <a:gd name="connsiteX203-19907" fmla="*/ 4352943 w 5849352"/>
              <a:gd name="connsiteY203-19908" fmla="*/ 5291667 h 5327619"/>
              <a:gd name="connsiteX204-19909" fmla="*/ 4268277 w 5849352"/>
              <a:gd name="connsiteY204-19910" fmla="*/ 5266267 h 5327619"/>
              <a:gd name="connsiteX205-19911" fmla="*/ 4234410 w 5849352"/>
              <a:gd name="connsiteY205-19912" fmla="*/ 5257800 h 5327619"/>
              <a:gd name="connsiteX206-19913" fmla="*/ 4217477 w 5849352"/>
              <a:gd name="connsiteY206-19914" fmla="*/ 5232400 h 5327619"/>
              <a:gd name="connsiteX207-19915" fmla="*/ 4175143 w 5849352"/>
              <a:gd name="connsiteY207-19916" fmla="*/ 5198533 h 5327619"/>
              <a:gd name="connsiteX208-19917" fmla="*/ 4158210 w 5849352"/>
              <a:gd name="connsiteY208-19918" fmla="*/ 5173133 h 5327619"/>
              <a:gd name="connsiteX209-19919" fmla="*/ 4082010 w 5849352"/>
              <a:gd name="connsiteY209-19920" fmla="*/ 5105400 h 5327619"/>
              <a:gd name="connsiteX210-19921" fmla="*/ 4031210 w 5849352"/>
              <a:gd name="connsiteY210-19922" fmla="*/ 5088467 h 5327619"/>
              <a:gd name="connsiteX211-19923" fmla="*/ 3980410 w 5849352"/>
              <a:gd name="connsiteY211-19924" fmla="*/ 5071533 h 5327619"/>
              <a:gd name="connsiteX212-19925" fmla="*/ 3955010 w 5849352"/>
              <a:gd name="connsiteY212-19926" fmla="*/ 5063067 h 5327619"/>
              <a:gd name="connsiteX213-19927" fmla="*/ 3921143 w 5849352"/>
              <a:gd name="connsiteY213-19928" fmla="*/ 5054600 h 5327619"/>
              <a:gd name="connsiteX214-19929" fmla="*/ 3861877 w 5849352"/>
              <a:gd name="connsiteY214-19930" fmla="*/ 5037667 h 5327619"/>
              <a:gd name="connsiteX215-19931" fmla="*/ 3785677 w 5849352"/>
              <a:gd name="connsiteY215-19932" fmla="*/ 4978400 h 5327619"/>
              <a:gd name="connsiteX216-19933" fmla="*/ 3751810 w 5849352"/>
              <a:gd name="connsiteY216-19934" fmla="*/ 4969933 h 5327619"/>
              <a:gd name="connsiteX217-19935" fmla="*/ 3701010 w 5849352"/>
              <a:gd name="connsiteY217-19936" fmla="*/ 4953000 h 5327619"/>
              <a:gd name="connsiteX218-19937" fmla="*/ 3667143 w 5849352"/>
              <a:gd name="connsiteY218-19938" fmla="*/ 4927600 h 5327619"/>
              <a:gd name="connsiteX219-19939" fmla="*/ 3633277 w 5849352"/>
              <a:gd name="connsiteY219-19940" fmla="*/ 4919133 h 5327619"/>
              <a:gd name="connsiteX220-19941" fmla="*/ 3565543 w 5849352"/>
              <a:gd name="connsiteY220-19942" fmla="*/ 4868333 h 5327619"/>
              <a:gd name="connsiteX221-19943" fmla="*/ 3506277 w 5849352"/>
              <a:gd name="connsiteY221-19944" fmla="*/ 4859867 h 5327619"/>
              <a:gd name="connsiteX222-19945" fmla="*/ 3480877 w 5849352"/>
              <a:gd name="connsiteY222-19946" fmla="*/ 4851400 h 5327619"/>
              <a:gd name="connsiteX223-19947" fmla="*/ 3463943 w 5849352"/>
              <a:gd name="connsiteY223-19948" fmla="*/ 4834467 h 5327619"/>
              <a:gd name="connsiteX224-19949" fmla="*/ 3404677 w 5849352"/>
              <a:gd name="connsiteY224-19950" fmla="*/ 4800600 h 5327619"/>
              <a:gd name="connsiteX225-19951" fmla="*/ 3362343 w 5849352"/>
              <a:gd name="connsiteY225-19952" fmla="*/ 4792133 h 5327619"/>
              <a:gd name="connsiteX226-19953" fmla="*/ 3303077 w 5849352"/>
              <a:gd name="connsiteY226-19954" fmla="*/ 4766733 h 5327619"/>
              <a:gd name="connsiteX227-19955" fmla="*/ 3286143 w 5849352"/>
              <a:gd name="connsiteY227-19956" fmla="*/ 4741333 h 5327619"/>
              <a:gd name="connsiteX228-19957" fmla="*/ 3235343 w 5849352"/>
              <a:gd name="connsiteY228-19958" fmla="*/ 4715933 h 5327619"/>
              <a:gd name="connsiteX229-19959" fmla="*/ 3218410 w 5849352"/>
              <a:gd name="connsiteY229-19960" fmla="*/ 4622800 h 5327619"/>
              <a:gd name="connsiteX230-19961" fmla="*/ 3226877 w 5849352"/>
              <a:gd name="connsiteY230-19962" fmla="*/ 4580467 h 5327619"/>
              <a:gd name="connsiteX231-19963" fmla="*/ 3277677 w 5849352"/>
              <a:gd name="connsiteY231-19964" fmla="*/ 4546600 h 5327619"/>
              <a:gd name="connsiteX232-19965" fmla="*/ 3320010 w 5849352"/>
              <a:gd name="connsiteY232-19966" fmla="*/ 4495800 h 5327619"/>
              <a:gd name="connsiteX233-19967" fmla="*/ 3345410 w 5849352"/>
              <a:gd name="connsiteY233-19968" fmla="*/ 4487333 h 5327619"/>
              <a:gd name="connsiteX234-19969" fmla="*/ 3387743 w 5849352"/>
              <a:gd name="connsiteY234-19970" fmla="*/ 4495800 h 5327619"/>
              <a:gd name="connsiteX235-19971" fmla="*/ 3396210 w 5849352"/>
              <a:gd name="connsiteY235-19972" fmla="*/ 4521200 h 5327619"/>
              <a:gd name="connsiteX236-19973" fmla="*/ 3430077 w 5849352"/>
              <a:gd name="connsiteY236-19974" fmla="*/ 4538133 h 5327619"/>
              <a:gd name="connsiteX237-19975" fmla="*/ 3506277 w 5849352"/>
              <a:gd name="connsiteY237-19976" fmla="*/ 4495800 h 5327619"/>
              <a:gd name="connsiteX238-19977" fmla="*/ 3531677 w 5849352"/>
              <a:gd name="connsiteY238-19978" fmla="*/ 4470400 h 5327619"/>
              <a:gd name="connsiteX239-19979" fmla="*/ 3540143 w 5849352"/>
              <a:gd name="connsiteY239-19980" fmla="*/ 4445000 h 5327619"/>
              <a:gd name="connsiteX240-19981" fmla="*/ 3590943 w 5849352"/>
              <a:gd name="connsiteY240-19982" fmla="*/ 4445000 h 5327619"/>
              <a:gd name="connsiteX241-19983" fmla="*/ 3633277 w 5849352"/>
              <a:gd name="connsiteY241-19984" fmla="*/ 4478867 h 5327619"/>
              <a:gd name="connsiteX242-19985" fmla="*/ 3658677 w 5849352"/>
              <a:gd name="connsiteY242-19986" fmla="*/ 4487333 h 5327619"/>
              <a:gd name="connsiteX243-19987" fmla="*/ 3692543 w 5849352"/>
              <a:gd name="connsiteY243-19988" fmla="*/ 4504267 h 5327619"/>
              <a:gd name="connsiteX244-19989" fmla="*/ 3717943 w 5849352"/>
              <a:gd name="connsiteY244-19990" fmla="*/ 4521200 h 5327619"/>
              <a:gd name="connsiteX245-19991" fmla="*/ 3751810 w 5849352"/>
              <a:gd name="connsiteY245-19992" fmla="*/ 4529667 h 5327619"/>
              <a:gd name="connsiteX246-19993" fmla="*/ 3777210 w 5849352"/>
              <a:gd name="connsiteY246-19994" fmla="*/ 4546600 h 5327619"/>
              <a:gd name="connsiteX247-19995" fmla="*/ 3878810 w 5849352"/>
              <a:gd name="connsiteY247-19996" fmla="*/ 4572000 h 5327619"/>
              <a:gd name="connsiteX248-19997" fmla="*/ 3946543 w 5849352"/>
              <a:gd name="connsiteY248-19998" fmla="*/ 4563533 h 5327619"/>
              <a:gd name="connsiteX249-19999" fmla="*/ 3980410 w 5849352"/>
              <a:gd name="connsiteY249-20000" fmla="*/ 4529667 h 5327619"/>
              <a:gd name="connsiteX250-20001" fmla="*/ 4234410 w 5849352"/>
              <a:gd name="connsiteY250-20002" fmla="*/ 4521200 h 5327619"/>
              <a:gd name="connsiteX251-20003" fmla="*/ 4259810 w 5849352"/>
              <a:gd name="connsiteY251-20004" fmla="*/ 4504267 h 5327619"/>
              <a:gd name="connsiteX252-20005" fmla="*/ 4293677 w 5849352"/>
              <a:gd name="connsiteY252-20006" fmla="*/ 4470400 h 5327619"/>
              <a:gd name="connsiteX253-20007" fmla="*/ 4488410 w 5849352"/>
              <a:gd name="connsiteY253-20008" fmla="*/ 4436533 h 5327619"/>
              <a:gd name="connsiteX254-20009" fmla="*/ 4530743 w 5849352"/>
              <a:gd name="connsiteY254-20010" fmla="*/ 4428067 h 5327619"/>
              <a:gd name="connsiteX255-20011" fmla="*/ 4547677 w 5849352"/>
              <a:gd name="connsiteY255-20012" fmla="*/ 4402667 h 5327619"/>
              <a:gd name="connsiteX256-20013" fmla="*/ 4573077 w 5849352"/>
              <a:gd name="connsiteY256-20014" fmla="*/ 4394200 h 5327619"/>
              <a:gd name="connsiteX257-20015" fmla="*/ 4649277 w 5849352"/>
              <a:gd name="connsiteY257-20016" fmla="*/ 4385733 h 5327619"/>
              <a:gd name="connsiteX258-20017" fmla="*/ 4759343 w 5849352"/>
              <a:gd name="connsiteY258-20018" fmla="*/ 4377267 h 5327619"/>
              <a:gd name="connsiteX259-20019" fmla="*/ 4793210 w 5849352"/>
              <a:gd name="connsiteY259-20020" fmla="*/ 4368800 h 5327619"/>
              <a:gd name="connsiteX260-20021" fmla="*/ 4844010 w 5849352"/>
              <a:gd name="connsiteY260-20022" fmla="*/ 4309533 h 5327619"/>
              <a:gd name="connsiteX261-20023" fmla="*/ 4852477 w 5849352"/>
              <a:gd name="connsiteY261-20024" fmla="*/ 4284133 h 5327619"/>
              <a:gd name="connsiteX262-20025" fmla="*/ 4835543 w 5849352"/>
              <a:gd name="connsiteY262-20026" fmla="*/ 4207933 h 5327619"/>
              <a:gd name="connsiteX263-20027" fmla="*/ 4810143 w 5849352"/>
              <a:gd name="connsiteY263-20028" fmla="*/ 4157133 h 5327619"/>
              <a:gd name="connsiteX264-20029" fmla="*/ 4818610 w 5849352"/>
              <a:gd name="connsiteY264-20030" fmla="*/ 4114800 h 5327619"/>
              <a:gd name="connsiteX265-20031" fmla="*/ 4844010 w 5849352"/>
              <a:gd name="connsiteY265-20032" fmla="*/ 4097867 h 5327619"/>
              <a:gd name="connsiteX266-20033" fmla="*/ 4928677 w 5849352"/>
              <a:gd name="connsiteY266-20034" fmla="*/ 4080933 h 5327619"/>
              <a:gd name="connsiteX267-20035" fmla="*/ 4954077 w 5849352"/>
              <a:gd name="connsiteY267-20036" fmla="*/ 4064000 h 5327619"/>
              <a:gd name="connsiteX268-20037" fmla="*/ 5004877 w 5849352"/>
              <a:gd name="connsiteY268-20038" fmla="*/ 4047067 h 5327619"/>
              <a:gd name="connsiteX269-20039" fmla="*/ 4996410 w 5849352"/>
              <a:gd name="connsiteY269-20040" fmla="*/ 3979333 h 5327619"/>
              <a:gd name="connsiteX270-20041" fmla="*/ 4971010 w 5849352"/>
              <a:gd name="connsiteY270-20042" fmla="*/ 3970867 h 5327619"/>
              <a:gd name="connsiteX271-20043" fmla="*/ 4937143 w 5849352"/>
              <a:gd name="connsiteY271-20044" fmla="*/ 3928533 h 5327619"/>
              <a:gd name="connsiteX272-20045" fmla="*/ 4911743 w 5849352"/>
              <a:gd name="connsiteY272-20046" fmla="*/ 3852333 h 5327619"/>
              <a:gd name="connsiteX273-20047" fmla="*/ 4903277 w 5849352"/>
              <a:gd name="connsiteY273-20048" fmla="*/ 3826933 h 5327619"/>
              <a:gd name="connsiteX274-20049" fmla="*/ 4894810 w 5849352"/>
              <a:gd name="connsiteY274-20050" fmla="*/ 3801533 h 5327619"/>
              <a:gd name="connsiteX275-20051" fmla="*/ 4877877 w 5849352"/>
              <a:gd name="connsiteY275-20052" fmla="*/ 3725333 h 5327619"/>
              <a:gd name="connsiteX276-20053" fmla="*/ 4835543 w 5849352"/>
              <a:gd name="connsiteY276-20054" fmla="*/ 3674533 h 5327619"/>
              <a:gd name="connsiteX277-20055" fmla="*/ 4810143 w 5849352"/>
              <a:gd name="connsiteY277-20056" fmla="*/ 3623733 h 5327619"/>
              <a:gd name="connsiteX278-20057" fmla="*/ 4793210 w 5849352"/>
              <a:gd name="connsiteY278-20058" fmla="*/ 3598333 h 5327619"/>
              <a:gd name="connsiteX279-20059" fmla="*/ 4776277 w 5849352"/>
              <a:gd name="connsiteY279-20060" fmla="*/ 3547533 h 5327619"/>
              <a:gd name="connsiteX280-20061" fmla="*/ 4767810 w 5849352"/>
              <a:gd name="connsiteY280-20062" fmla="*/ 3462867 h 5327619"/>
              <a:gd name="connsiteX281-20063" fmla="*/ 4750877 w 5849352"/>
              <a:gd name="connsiteY281-20064" fmla="*/ 3412067 h 5327619"/>
              <a:gd name="connsiteX282-20065" fmla="*/ 4733943 w 5849352"/>
              <a:gd name="connsiteY282-20066" fmla="*/ 3352800 h 5327619"/>
              <a:gd name="connsiteX283-20067" fmla="*/ 4708543 w 5849352"/>
              <a:gd name="connsiteY283-20068" fmla="*/ 3302000 h 5327619"/>
              <a:gd name="connsiteX284-20069" fmla="*/ 4666210 w 5849352"/>
              <a:gd name="connsiteY284-20070" fmla="*/ 3293533 h 5327619"/>
              <a:gd name="connsiteX285-20071" fmla="*/ 4573077 w 5849352"/>
              <a:gd name="connsiteY285-20072" fmla="*/ 3302000 h 5327619"/>
              <a:gd name="connsiteX286-20073" fmla="*/ 4556143 w 5849352"/>
              <a:gd name="connsiteY286-20074" fmla="*/ 3327400 h 5327619"/>
              <a:gd name="connsiteX287-20075" fmla="*/ 4530743 w 5849352"/>
              <a:gd name="connsiteY287-20076" fmla="*/ 3344333 h 5327619"/>
              <a:gd name="connsiteX288-20077" fmla="*/ 4496877 w 5849352"/>
              <a:gd name="connsiteY288-20078" fmla="*/ 3335867 h 5327619"/>
              <a:gd name="connsiteX289-20079" fmla="*/ 4488410 w 5849352"/>
              <a:gd name="connsiteY289-20080" fmla="*/ 3310467 h 5327619"/>
              <a:gd name="connsiteX290-20081" fmla="*/ 4471477 w 5849352"/>
              <a:gd name="connsiteY290-20082" fmla="*/ 3293533 h 5327619"/>
              <a:gd name="connsiteX291-20083" fmla="*/ 4463010 w 5849352"/>
              <a:gd name="connsiteY291-20084" fmla="*/ 3259667 h 5327619"/>
              <a:gd name="connsiteX292-20085" fmla="*/ 4446077 w 5849352"/>
              <a:gd name="connsiteY292-20086" fmla="*/ 3242733 h 5327619"/>
              <a:gd name="connsiteX293-20087" fmla="*/ 4369877 w 5849352"/>
              <a:gd name="connsiteY293-20088" fmla="*/ 3217333 h 5327619"/>
              <a:gd name="connsiteX294-20089" fmla="*/ 4344477 w 5849352"/>
              <a:gd name="connsiteY294-20090" fmla="*/ 3200400 h 5327619"/>
              <a:gd name="connsiteX295-20091" fmla="*/ 4336010 w 5849352"/>
              <a:gd name="connsiteY295-20092" fmla="*/ 3175000 h 5327619"/>
              <a:gd name="connsiteX296-20093" fmla="*/ 4327543 w 5849352"/>
              <a:gd name="connsiteY296-20094" fmla="*/ 3064933 h 5327619"/>
              <a:gd name="connsiteX297-20095" fmla="*/ 4285210 w 5849352"/>
              <a:gd name="connsiteY297-20096" fmla="*/ 3014133 h 5327619"/>
              <a:gd name="connsiteX298-20097" fmla="*/ 4234410 w 5849352"/>
              <a:gd name="connsiteY298-20098" fmla="*/ 2980267 h 5327619"/>
              <a:gd name="connsiteX299-20099" fmla="*/ 4082010 w 5849352"/>
              <a:gd name="connsiteY299-20100" fmla="*/ 2988733 h 5327619"/>
              <a:gd name="connsiteX300-20101" fmla="*/ 4031210 w 5849352"/>
              <a:gd name="connsiteY300-20102" fmla="*/ 3005667 h 5327619"/>
              <a:gd name="connsiteX301-20103" fmla="*/ 4048143 w 5849352"/>
              <a:gd name="connsiteY301-20104" fmla="*/ 2963333 h 5327619"/>
              <a:gd name="connsiteX302-20105" fmla="*/ 4039677 w 5849352"/>
              <a:gd name="connsiteY302-20106" fmla="*/ 2912533 h 5327619"/>
              <a:gd name="connsiteX303-20107" fmla="*/ 4014277 w 5849352"/>
              <a:gd name="connsiteY303-20108" fmla="*/ 2904067 h 5327619"/>
              <a:gd name="connsiteX304-20109" fmla="*/ 3895743 w 5849352"/>
              <a:gd name="connsiteY304-20110" fmla="*/ 2895600 h 5327619"/>
              <a:gd name="connsiteX305-20111" fmla="*/ 3878810 w 5849352"/>
              <a:gd name="connsiteY305-20112" fmla="*/ 2751667 h 5327619"/>
              <a:gd name="connsiteX306-20113" fmla="*/ 3861877 w 5849352"/>
              <a:gd name="connsiteY306-20114" fmla="*/ 2726267 h 5327619"/>
              <a:gd name="connsiteX307-20115" fmla="*/ 3828010 w 5849352"/>
              <a:gd name="connsiteY307-20116" fmla="*/ 2658533 h 5327619"/>
              <a:gd name="connsiteX308-20117" fmla="*/ 3794143 w 5849352"/>
              <a:gd name="connsiteY308-20118" fmla="*/ 2616200 h 5327619"/>
              <a:gd name="connsiteX309-20119" fmla="*/ 3641743 w 5849352"/>
              <a:gd name="connsiteY309-20120" fmla="*/ 2590800 h 5327619"/>
              <a:gd name="connsiteX310-20121" fmla="*/ 3582477 w 5849352"/>
              <a:gd name="connsiteY310-20122" fmla="*/ 2573867 h 5327619"/>
              <a:gd name="connsiteX311-20123" fmla="*/ 3531677 w 5849352"/>
              <a:gd name="connsiteY311-20124" fmla="*/ 2556933 h 5327619"/>
              <a:gd name="connsiteX312-20125" fmla="*/ 3574010 w 5849352"/>
              <a:gd name="connsiteY312-20126" fmla="*/ 2514600 h 5327619"/>
              <a:gd name="connsiteX313-20127" fmla="*/ 3548610 w 5849352"/>
              <a:gd name="connsiteY313-20128" fmla="*/ 2523067 h 5327619"/>
              <a:gd name="connsiteX314-20129" fmla="*/ 3523210 w 5849352"/>
              <a:gd name="connsiteY314-20130" fmla="*/ 2531533 h 5327619"/>
              <a:gd name="connsiteX315-20131" fmla="*/ 3548610 w 5849352"/>
              <a:gd name="connsiteY315-20132" fmla="*/ 2506133 h 5327619"/>
              <a:gd name="connsiteX316-20133" fmla="*/ 3574010 w 5849352"/>
              <a:gd name="connsiteY316-20134" fmla="*/ 2497667 h 5327619"/>
              <a:gd name="connsiteX317-20135" fmla="*/ 3582477 w 5849352"/>
              <a:gd name="connsiteY317-20136" fmla="*/ 2463800 h 5327619"/>
              <a:gd name="connsiteX318-20137" fmla="*/ 3607877 w 5849352"/>
              <a:gd name="connsiteY318-20138" fmla="*/ 2421467 h 5327619"/>
              <a:gd name="connsiteX319-20139" fmla="*/ 3607877 w 5849352"/>
              <a:gd name="connsiteY319-20140" fmla="*/ 2336800 h 5327619"/>
              <a:gd name="connsiteX320-20141" fmla="*/ 3574010 w 5849352"/>
              <a:gd name="connsiteY320-20142" fmla="*/ 2302933 h 5327619"/>
              <a:gd name="connsiteX321-20143" fmla="*/ 3523210 w 5849352"/>
              <a:gd name="connsiteY321-20144" fmla="*/ 2260600 h 5327619"/>
              <a:gd name="connsiteX322-20145" fmla="*/ 3480877 w 5849352"/>
              <a:gd name="connsiteY322-20146" fmla="*/ 2209800 h 5327619"/>
              <a:gd name="connsiteX323-20147" fmla="*/ 3455477 w 5849352"/>
              <a:gd name="connsiteY323-20148" fmla="*/ 2192867 h 5327619"/>
              <a:gd name="connsiteX324-20149" fmla="*/ 3438543 w 5849352"/>
              <a:gd name="connsiteY324-20150" fmla="*/ 2175933 h 5327619"/>
              <a:gd name="connsiteX325-20151" fmla="*/ 3413143 w 5849352"/>
              <a:gd name="connsiteY325-20152" fmla="*/ 2167467 h 5327619"/>
              <a:gd name="connsiteX326-20153" fmla="*/ 3294610 w 5849352"/>
              <a:gd name="connsiteY326-20154" fmla="*/ 2150533 h 5327619"/>
              <a:gd name="connsiteX327-20155" fmla="*/ 3243810 w 5849352"/>
              <a:gd name="connsiteY327-20156" fmla="*/ 2125133 h 5327619"/>
              <a:gd name="connsiteX328-20157" fmla="*/ 3252277 w 5849352"/>
              <a:gd name="connsiteY328-20158" fmla="*/ 2091267 h 5327619"/>
              <a:gd name="connsiteX329-20159" fmla="*/ 3218410 w 5849352"/>
              <a:gd name="connsiteY329-20160" fmla="*/ 2082800 h 5327619"/>
              <a:gd name="connsiteX330-20161" fmla="*/ 3193010 w 5849352"/>
              <a:gd name="connsiteY330-20162" fmla="*/ 2032000 h 5327619"/>
              <a:gd name="connsiteX331-20163" fmla="*/ 3176077 w 5849352"/>
              <a:gd name="connsiteY331-20164" fmla="*/ 1998133 h 5327619"/>
              <a:gd name="connsiteX332-20165" fmla="*/ 3167610 w 5849352"/>
              <a:gd name="connsiteY332-20166" fmla="*/ 1972733 h 5327619"/>
              <a:gd name="connsiteX333-20167" fmla="*/ 3142210 w 5849352"/>
              <a:gd name="connsiteY333-20168" fmla="*/ 1955800 h 5327619"/>
              <a:gd name="connsiteX334-20169" fmla="*/ 3116810 w 5849352"/>
              <a:gd name="connsiteY334-20170" fmla="*/ 1930400 h 5327619"/>
              <a:gd name="connsiteX335-20171" fmla="*/ 3082943 w 5849352"/>
              <a:gd name="connsiteY335-20172" fmla="*/ 1854200 h 5327619"/>
              <a:gd name="connsiteX336-20173" fmla="*/ 3066010 w 5849352"/>
              <a:gd name="connsiteY336-20174" fmla="*/ 1828800 h 5327619"/>
              <a:gd name="connsiteX337-20175" fmla="*/ 3057543 w 5849352"/>
              <a:gd name="connsiteY337-20176" fmla="*/ 1794933 h 5327619"/>
              <a:gd name="connsiteX338-20177" fmla="*/ 2972877 w 5849352"/>
              <a:gd name="connsiteY338-20178" fmla="*/ 1727200 h 5327619"/>
              <a:gd name="connsiteX339-20179" fmla="*/ 2947477 w 5849352"/>
              <a:gd name="connsiteY339-20180" fmla="*/ 1710267 h 5327619"/>
              <a:gd name="connsiteX340-20181" fmla="*/ 2828943 w 5849352"/>
              <a:gd name="connsiteY340-20182" fmla="*/ 1667933 h 5327619"/>
              <a:gd name="connsiteX341-20183" fmla="*/ 2803543 w 5849352"/>
              <a:gd name="connsiteY341-20184" fmla="*/ 1676400 h 5327619"/>
              <a:gd name="connsiteX342-20185" fmla="*/ 2795077 w 5849352"/>
              <a:gd name="connsiteY342-20186" fmla="*/ 1727200 h 5327619"/>
              <a:gd name="connsiteX343-20187" fmla="*/ 2786610 w 5849352"/>
              <a:gd name="connsiteY343-20188" fmla="*/ 1752600 h 5327619"/>
              <a:gd name="connsiteX344-20189" fmla="*/ 2744277 w 5849352"/>
              <a:gd name="connsiteY344-20190" fmla="*/ 1794933 h 5327619"/>
              <a:gd name="connsiteX345-20191" fmla="*/ 2718877 w 5849352"/>
              <a:gd name="connsiteY345-20192" fmla="*/ 1845733 h 5327619"/>
              <a:gd name="connsiteX346-20193" fmla="*/ 2693477 w 5849352"/>
              <a:gd name="connsiteY346-20194" fmla="*/ 1921933 h 5327619"/>
              <a:gd name="connsiteX347-20195" fmla="*/ 2685010 w 5849352"/>
              <a:gd name="connsiteY347-20196" fmla="*/ 1947333 h 5327619"/>
              <a:gd name="connsiteX348-20197" fmla="*/ 2651143 w 5849352"/>
              <a:gd name="connsiteY348-20198" fmla="*/ 1955800 h 5327619"/>
              <a:gd name="connsiteX349-20199" fmla="*/ 2591877 w 5849352"/>
              <a:gd name="connsiteY349-20200" fmla="*/ 1947333 h 5327619"/>
              <a:gd name="connsiteX350-20201" fmla="*/ 2566477 w 5849352"/>
              <a:gd name="connsiteY350-20202" fmla="*/ 1938867 h 5327619"/>
              <a:gd name="connsiteX351-20203" fmla="*/ 2549543 w 5849352"/>
              <a:gd name="connsiteY351-20204" fmla="*/ 1913467 h 5327619"/>
              <a:gd name="connsiteX352-20205" fmla="*/ 2558010 w 5849352"/>
              <a:gd name="connsiteY352-20206" fmla="*/ 1888067 h 5327619"/>
              <a:gd name="connsiteX353-20207" fmla="*/ 2532610 w 5849352"/>
              <a:gd name="connsiteY353-20208" fmla="*/ 1794933 h 5327619"/>
              <a:gd name="connsiteX354-20209" fmla="*/ 2507210 w 5849352"/>
              <a:gd name="connsiteY354-20210" fmla="*/ 1786467 h 5327619"/>
              <a:gd name="connsiteX355-20211" fmla="*/ 2498743 w 5849352"/>
              <a:gd name="connsiteY355-20212" fmla="*/ 1761067 h 5327619"/>
              <a:gd name="connsiteX356-20213" fmla="*/ 2447943 w 5849352"/>
              <a:gd name="connsiteY356-20214" fmla="*/ 1701800 h 5327619"/>
              <a:gd name="connsiteX357-20215" fmla="*/ 2431010 w 5849352"/>
              <a:gd name="connsiteY357-20216" fmla="*/ 1676400 h 5327619"/>
              <a:gd name="connsiteX358-20217" fmla="*/ 2422543 w 5849352"/>
              <a:gd name="connsiteY358-20218" fmla="*/ 1634067 h 5327619"/>
              <a:gd name="connsiteX359-20219" fmla="*/ 2414077 w 5849352"/>
              <a:gd name="connsiteY359-20220" fmla="*/ 1608667 h 5327619"/>
              <a:gd name="connsiteX360-20221" fmla="*/ 2278610 w 5849352"/>
              <a:gd name="connsiteY360-20222" fmla="*/ 1583267 h 5327619"/>
              <a:gd name="connsiteX361-20223" fmla="*/ 2287077 w 5849352"/>
              <a:gd name="connsiteY361-20224" fmla="*/ 1540933 h 5327619"/>
              <a:gd name="connsiteX362-20225" fmla="*/ 2320943 w 5849352"/>
              <a:gd name="connsiteY362-20226" fmla="*/ 1490133 h 5327619"/>
              <a:gd name="connsiteX363-20227" fmla="*/ 2304010 w 5849352"/>
              <a:gd name="connsiteY363-20228" fmla="*/ 1405467 h 5327619"/>
              <a:gd name="connsiteX364-20229" fmla="*/ 2278610 w 5849352"/>
              <a:gd name="connsiteY364-20230" fmla="*/ 1388533 h 5327619"/>
              <a:gd name="connsiteX365-20231" fmla="*/ 2253210 w 5849352"/>
              <a:gd name="connsiteY365-20232" fmla="*/ 1320800 h 5327619"/>
              <a:gd name="connsiteX366-20233" fmla="*/ 2227810 w 5849352"/>
              <a:gd name="connsiteY366-20234" fmla="*/ 1303867 h 5327619"/>
              <a:gd name="connsiteX367-20235" fmla="*/ 2210877 w 5849352"/>
              <a:gd name="connsiteY367-20236" fmla="*/ 1253067 h 5327619"/>
              <a:gd name="connsiteX368-20237" fmla="*/ 2202410 w 5849352"/>
              <a:gd name="connsiteY368-20238" fmla="*/ 1227667 h 5327619"/>
              <a:gd name="connsiteX369-20239" fmla="*/ 2193943 w 5849352"/>
              <a:gd name="connsiteY369-20240" fmla="*/ 1193800 h 5327619"/>
              <a:gd name="connsiteX370-20241" fmla="*/ 2177010 w 5849352"/>
              <a:gd name="connsiteY370-20242" fmla="*/ 1143000 h 5327619"/>
              <a:gd name="connsiteX371-20243" fmla="*/ 2168543 w 5849352"/>
              <a:gd name="connsiteY371-20244" fmla="*/ 1092200 h 5327619"/>
              <a:gd name="connsiteX372-20245" fmla="*/ 2160077 w 5849352"/>
              <a:gd name="connsiteY372-20246" fmla="*/ 1058333 h 5327619"/>
              <a:gd name="connsiteX373-20247" fmla="*/ 1321877 w 5849352"/>
              <a:gd name="connsiteY373-20248" fmla="*/ 524933 h 5327619"/>
              <a:gd name="connsiteX374-20249" fmla="*/ 653010 w 5849352"/>
              <a:gd name="connsiteY374-20250" fmla="*/ 211667 h 5327619"/>
              <a:gd name="connsiteX375-20251" fmla="*/ 9543 w 5849352"/>
              <a:gd name="connsiteY375-20252" fmla="*/ 0 h 5327619"/>
              <a:gd name="connsiteX376-20253" fmla="*/ 119610 w 5849352"/>
              <a:gd name="connsiteY376-20254" fmla="*/ 118533 h 5327619"/>
              <a:gd name="connsiteX0-20255" fmla="*/ 2082800 w 5839809"/>
              <a:gd name="connsiteY0-20256" fmla="*/ 905933 h 5327619"/>
              <a:gd name="connsiteX1-20257" fmla="*/ 2099734 w 5839809"/>
              <a:gd name="connsiteY1-20258" fmla="*/ 939800 h 5327619"/>
              <a:gd name="connsiteX2-20259" fmla="*/ 2108200 w 5839809"/>
              <a:gd name="connsiteY2-20260" fmla="*/ 897467 h 5327619"/>
              <a:gd name="connsiteX3-20261" fmla="*/ 2091267 w 5839809"/>
              <a:gd name="connsiteY3-20262" fmla="*/ 880533 h 5327619"/>
              <a:gd name="connsiteX4-20263" fmla="*/ 2057400 w 5839809"/>
              <a:gd name="connsiteY4-20264" fmla="*/ 804333 h 5327619"/>
              <a:gd name="connsiteX5-20265" fmla="*/ 2048934 w 5839809"/>
              <a:gd name="connsiteY5-20266" fmla="*/ 778933 h 5327619"/>
              <a:gd name="connsiteX6-20267" fmla="*/ 1981200 w 5839809"/>
              <a:gd name="connsiteY6-20268" fmla="*/ 719667 h 5327619"/>
              <a:gd name="connsiteX7-20269" fmla="*/ 1888067 w 5839809"/>
              <a:gd name="connsiteY7-20270" fmla="*/ 694267 h 5327619"/>
              <a:gd name="connsiteX8-20271" fmla="*/ 1862667 w 5839809"/>
              <a:gd name="connsiteY8-20272" fmla="*/ 685800 h 5327619"/>
              <a:gd name="connsiteX9-20273" fmla="*/ 1837267 w 5839809"/>
              <a:gd name="connsiteY9-20274" fmla="*/ 660400 h 5327619"/>
              <a:gd name="connsiteX10-20275" fmla="*/ 1828800 w 5839809"/>
              <a:gd name="connsiteY10-20276" fmla="*/ 635000 h 5327619"/>
              <a:gd name="connsiteX11-20277" fmla="*/ 1854200 w 5839809"/>
              <a:gd name="connsiteY11-20278" fmla="*/ 499533 h 5327619"/>
              <a:gd name="connsiteX12-20279" fmla="*/ 1845734 w 5839809"/>
              <a:gd name="connsiteY12-20280" fmla="*/ 448733 h 5327619"/>
              <a:gd name="connsiteX13-20281" fmla="*/ 1803400 w 5839809"/>
              <a:gd name="connsiteY13-20282" fmla="*/ 423333 h 5327619"/>
              <a:gd name="connsiteX14-20283" fmla="*/ 1778000 w 5839809"/>
              <a:gd name="connsiteY14-20284" fmla="*/ 406400 h 5327619"/>
              <a:gd name="connsiteX15-20285" fmla="*/ 1769534 w 5839809"/>
              <a:gd name="connsiteY15-20286" fmla="*/ 304800 h 5327619"/>
              <a:gd name="connsiteX16-20287" fmla="*/ 1778000 w 5839809"/>
              <a:gd name="connsiteY16-20288" fmla="*/ 254000 h 5327619"/>
              <a:gd name="connsiteX17-20289" fmla="*/ 1921934 w 5839809"/>
              <a:gd name="connsiteY17-20290" fmla="*/ 270933 h 5327619"/>
              <a:gd name="connsiteX18-20291" fmla="*/ 1938867 w 5839809"/>
              <a:gd name="connsiteY18-20292" fmla="*/ 287867 h 5327619"/>
              <a:gd name="connsiteX19-20293" fmla="*/ 2074334 w 5839809"/>
              <a:gd name="connsiteY19-20294" fmla="*/ 262467 h 5327619"/>
              <a:gd name="connsiteX20-20295" fmla="*/ 2108200 w 5839809"/>
              <a:gd name="connsiteY20-20296" fmla="*/ 330200 h 5327619"/>
              <a:gd name="connsiteX21-20297" fmla="*/ 2133600 w 5839809"/>
              <a:gd name="connsiteY21-20298" fmla="*/ 338667 h 5327619"/>
              <a:gd name="connsiteX22-20299" fmla="*/ 2209800 w 5839809"/>
              <a:gd name="connsiteY22-20300" fmla="*/ 347133 h 5327619"/>
              <a:gd name="connsiteX23-20301" fmla="*/ 2252134 w 5839809"/>
              <a:gd name="connsiteY23-20302" fmla="*/ 381000 h 5327619"/>
              <a:gd name="connsiteX24-20303" fmla="*/ 2277534 w 5839809"/>
              <a:gd name="connsiteY24-20304" fmla="*/ 397933 h 5327619"/>
              <a:gd name="connsiteX25-20305" fmla="*/ 2438400 w 5839809"/>
              <a:gd name="connsiteY25-20306" fmla="*/ 389467 h 5327619"/>
              <a:gd name="connsiteX26-20307" fmla="*/ 2455334 w 5839809"/>
              <a:gd name="connsiteY26-20308" fmla="*/ 364067 h 5327619"/>
              <a:gd name="connsiteX27-20309" fmla="*/ 2683934 w 5839809"/>
              <a:gd name="connsiteY27-20310" fmla="*/ 381000 h 5327619"/>
              <a:gd name="connsiteX28-20311" fmla="*/ 2709334 w 5839809"/>
              <a:gd name="connsiteY28-20312" fmla="*/ 406400 h 5327619"/>
              <a:gd name="connsiteX29-20313" fmla="*/ 2794000 w 5839809"/>
              <a:gd name="connsiteY29-20314" fmla="*/ 406400 h 5327619"/>
              <a:gd name="connsiteX30-20315" fmla="*/ 2819400 w 5839809"/>
              <a:gd name="connsiteY30-20316" fmla="*/ 389467 h 5327619"/>
              <a:gd name="connsiteX31-20317" fmla="*/ 2929467 w 5839809"/>
              <a:gd name="connsiteY31-20318" fmla="*/ 372533 h 5327619"/>
              <a:gd name="connsiteX32-20319" fmla="*/ 2980267 w 5839809"/>
              <a:gd name="connsiteY32-20320" fmla="*/ 347133 h 5327619"/>
              <a:gd name="connsiteX33-20321" fmla="*/ 3031067 w 5839809"/>
              <a:gd name="connsiteY33-20322" fmla="*/ 355600 h 5327619"/>
              <a:gd name="connsiteX34-20323" fmla="*/ 3056467 w 5839809"/>
              <a:gd name="connsiteY34-20324" fmla="*/ 372533 h 5327619"/>
              <a:gd name="connsiteX35-20325" fmla="*/ 3158067 w 5839809"/>
              <a:gd name="connsiteY35-20326" fmla="*/ 372533 h 5327619"/>
              <a:gd name="connsiteX36-20327" fmla="*/ 3166534 w 5839809"/>
              <a:gd name="connsiteY36-20328" fmla="*/ 397933 h 5327619"/>
              <a:gd name="connsiteX37-20329" fmla="*/ 3158067 w 5839809"/>
              <a:gd name="connsiteY37-20330" fmla="*/ 431800 h 5327619"/>
              <a:gd name="connsiteX38-20331" fmla="*/ 3107267 w 5839809"/>
              <a:gd name="connsiteY38-20332" fmla="*/ 457200 h 5327619"/>
              <a:gd name="connsiteX39-20333" fmla="*/ 3081867 w 5839809"/>
              <a:gd name="connsiteY39-20334" fmla="*/ 474133 h 5327619"/>
              <a:gd name="connsiteX40-20335" fmla="*/ 3073400 w 5839809"/>
              <a:gd name="connsiteY40-20336" fmla="*/ 499533 h 5327619"/>
              <a:gd name="connsiteX41-20337" fmla="*/ 3081867 w 5839809"/>
              <a:gd name="connsiteY41-20338" fmla="*/ 711200 h 5327619"/>
              <a:gd name="connsiteX42-20339" fmla="*/ 3098800 w 5839809"/>
              <a:gd name="connsiteY42-20340" fmla="*/ 762000 h 5327619"/>
              <a:gd name="connsiteX43-20341" fmla="*/ 3107267 w 5839809"/>
              <a:gd name="connsiteY43-20342" fmla="*/ 787400 h 5327619"/>
              <a:gd name="connsiteX44-20343" fmla="*/ 3124200 w 5839809"/>
              <a:gd name="connsiteY44-20344" fmla="*/ 812800 h 5327619"/>
              <a:gd name="connsiteX45-20345" fmla="*/ 3132667 w 5839809"/>
              <a:gd name="connsiteY45-20346" fmla="*/ 838200 h 5327619"/>
              <a:gd name="connsiteX46-20347" fmla="*/ 3183467 w 5839809"/>
              <a:gd name="connsiteY46-20348" fmla="*/ 889000 h 5327619"/>
              <a:gd name="connsiteX47-20349" fmla="*/ 3208867 w 5839809"/>
              <a:gd name="connsiteY47-20350" fmla="*/ 914400 h 5327619"/>
              <a:gd name="connsiteX48-20351" fmla="*/ 3242734 w 5839809"/>
              <a:gd name="connsiteY48-20352" fmla="*/ 922867 h 5327619"/>
              <a:gd name="connsiteX49-20353" fmla="*/ 3268134 w 5839809"/>
              <a:gd name="connsiteY49-20354" fmla="*/ 948267 h 5327619"/>
              <a:gd name="connsiteX50-20355" fmla="*/ 3318934 w 5839809"/>
              <a:gd name="connsiteY50-20356" fmla="*/ 982133 h 5327619"/>
              <a:gd name="connsiteX51-20357" fmla="*/ 3361267 w 5839809"/>
              <a:gd name="connsiteY51-20358" fmla="*/ 1024467 h 5327619"/>
              <a:gd name="connsiteX52-20359" fmla="*/ 3420534 w 5839809"/>
              <a:gd name="connsiteY52-20360" fmla="*/ 1075267 h 5327619"/>
              <a:gd name="connsiteX53-20361" fmla="*/ 3471334 w 5839809"/>
              <a:gd name="connsiteY53-20362" fmla="*/ 1109133 h 5327619"/>
              <a:gd name="connsiteX54-20363" fmla="*/ 3539067 w 5839809"/>
              <a:gd name="connsiteY54-20364" fmla="*/ 1159933 h 5327619"/>
              <a:gd name="connsiteX55-20365" fmla="*/ 3564467 w 5839809"/>
              <a:gd name="connsiteY55-20366" fmla="*/ 1168400 h 5327619"/>
              <a:gd name="connsiteX56-20367" fmla="*/ 3589867 w 5839809"/>
              <a:gd name="connsiteY56-20368" fmla="*/ 1185333 h 5327619"/>
              <a:gd name="connsiteX57-20369" fmla="*/ 3657600 w 5839809"/>
              <a:gd name="connsiteY57-20370" fmla="*/ 1202267 h 5327619"/>
              <a:gd name="connsiteX58-20371" fmla="*/ 3683000 w 5839809"/>
              <a:gd name="connsiteY58-20372" fmla="*/ 1219200 h 5327619"/>
              <a:gd name="connsiteX59-20373" fmla="*/ 3699934 w 5839809"/>
              <a:gd name="connsiteY59-20374" fmla="*/ 1270000 h 5327619"/>
              <a:gd name="connsiteX60-20375" fmla="*/ 3716867 w 5839809"/>
              <a:gd name="connsiteY60-20376" fmla="*/ 1295400 h 5327619"/>
              <a:gd name="connsiteX61-20377" fmla="*/ 3733800 w 5839809"/>
              <a:gd name="connsiteY61-20378" fmla="*/ 1354667 h 5327619"/>
              <a:gd name="connsiteX62-20379" fmla="*/ 3750734 w 5839809"/>
              <a:gd name="connsiteY62-20380" fmla="*/ 1405467 h 5327619"/>
              <a:gd name="connsiteX63-20381" fmla="*/ 3759200 w 5839809"/>
              <a:gd name="connsiteY63-20382" fmla="*/ 1447800 h 5327619"/>
              <a:gd name="connsiteX64-20383" fmla="*/ 3767667 w 5839809"/>
              <a:gd name="connsiteY64-20384" fmla="*/ 1473200 h 5327619"/>
              <a:gd name="connsiteX65-20385" fmla="*/ 3776134 w 5839809"/>
              <a:gd name="connsiteY65-20386" fmla="*/ 1507067 h 5327619"/>
              <a:gd name="connsiteX66-20387" fmla="*/ 3801534 w 5839809"/>
              <a:gd name="connsiteY66-20388" fmla="*/ 1583267 h 5327619"/>
              <a:gd name="connsiteX67-20389" fmla="*/ 3810000 w 5839809"/>
              <a:gd name="connsiteY67-20390" fmla="*/ 1608667 h 5327619"/>
              <a:gd name="connsiteX68-20391" fmla="*/ 3818467 w 5839809"/>
              <a:gd name="connsiteY68-20392" fmla="*/ 1659467 h 5327619"/>
              <a:gd name="connsiteX69-20393" fmla="*/ 3852334 w 5839809"/>
              <a:gd name="connsiteY69-20394" fmla="*/ 1701800 h 5327619"/>
              <a:gd name="connsiteX70-20395" fmla="*/ 3869267 w 5839809"/>
              <a:gd name="connsiteY70-20396" fmla="*/ 1752600 h 5327619"/>
              <a:gd name="connsiteX71-20397" fmla="*/ 3877734 w 5839809"/>
              <a:gd name="connsiteY71-20398" fmla="*/ 1786467 h 5327619"/>
              <a:gd name="connsiteX72-20399" fmla="*/ 3894667 w 5839809"/>
              <a:gd name="connsiteY72-20400" fmla="*/ 1811867 h 5327619"/>
              <a:gd name="connsiteX73-20401" fmla="*/ 3903134 w 5839809"/>
              <a:gd name="connsiteY73-20402" fmla="*/ 1837267 h 5327619"/>
              <a:gd name="connsiteX74-20403" fmla="*/ 3937000 w 5839809"/>
              <a:gd name="connsiteY74-20404" fmla="*/ 1888067 h 5327619"/>
              <a:gd name="connsiteX75-20405" fmla="*/ 3953934 w 5839809"/>
              <a:gd name="connsiteY75-20406" fmla="*/ 1913467 h 5327619"/>
              <a:gd name="connsiteX76-20407" fmla="*/ 3979334 w 5839809"/>
              <a:gd name="connsiteY76-20408" fmla="*/ 1930400 h 5327619"/>
              <a:gd name="connsiteX77-20409" fmla="*/ 4004734 w 5839809"/>
              <a:gd name="connsiteY77-20410" fmla="*/ 1955800 h 5327619"/>
              <a:gd name="connsiteX78-20411" fmla="*/ 4055534 w 5839809"/>
              <a:gd name="connsiteY78-20412" fmla="*/ 1981200 h 5327619"/>
              <a:gd name="connsiteX79-20413" fmla="*/ 4080934 w 5839809"/>
              <a:gd name="connsiteY79-20414" fmla="*/ 1964267 h 5327619"/>
              <a:gd name="connsiteX80-20415" fmla="*/ 4106334 w 5839809"/>
              <a:gd name="connsiteY80-20416" fmla="*/ 1972733 h 5327619"/>
              <a:gd name="connsiteX81-20417" fmla="*/ 4157134 w 5839809"/>
              <a:gd name="connsiteY81-20418" fmla="*/ 2015067 h 5327619"/>
              <a:gd name="connsiteX82-20419" fmla="*/ 4165600 w 5839809"/>
              <a:gd name="connsiteY82-20420" fmla="*/ 2048933 h 5327619"/>
              <a:gd name="connsiteX83-20421" fmla="*/ 4207934 w 5839809"/>
              <a:gd name="connsiteY83-20422" fmla="*/ 2091267 h 5327619"/>
              <a:gd name="connsiteX84-20423" fmla="*/ 4233334 w 5839809"/>
              <a:gd name="connsiteY84-20424" fmla="*/ 2116667 h 5327619"/>
              <a:gd name="connsiteX85-20425" fmla="*/ 4334934 w 5839809"/>
              <a:gd name="connsiteY85-20426" fmla="*/ 2133600 h 5327619"/>
              <a:gd name="connsiteX86-20427" fmla="*/ 4360334 w 5839809"/>
              <a:gd name="connsiteY86-20428" fmla="*/ 2159000 h 5327619"/>
              <a:gd name="connsiteX87-20429" fmla="*/ 4385734 w 5839809"/>
              <a:gd name="connsiteY87-20430" fmla="*/ 2167467 h 5327619"/>
              <a:gd name="connsiteX88-20431" fmla="*/ 4512734 w 5839809"/>
              <a:gd name="connsiteY88-20432" fmla="*/ 2184400 h 5327619"/>
              <a:gd name="connsiteX89-20433" fmla="*/ 4538134 w 5839809"/>
              <a:gd name="connsiteY89-20434" fmla="*/ 2209800 h 5327619"/>
              <a:gd name="connsiteX90-20435" fmla="*/ 4605867 w 5839809"/>
              <a:gd name="connsiteY90-20436" fmla="*/ 2226733 h 5327619"/>
              <a:gd name="connsiteX91-20437" fmla="*/ 4673600 w 5839809"/>
              <a:gd name="connsiteY91-20438" fmla="*/ 2218267 h 5327619"/>
              <a:gd name="connsiteX92-20439" fmla="*/ 4775200 w 5839809"/>
              <a:gd name="connsiteY92-20440" fmla="*/ 2209800 h 5327619"/>
              <a:gd name="connsiteX93-20441" fmla="*/ 4809067 w 5839809"/>
              <a:gd name="connsiteY93-20442" fmla="*/ 2192867 h 5327619"/>
              <a:gd name="connsiteX94-20443" fmla="*/ 4834467 w 5839809"/>
              <a:gd name="connsiteY94-20444" fmla="*/ 2201333 h 5327619"/>
              <a:gd name="connsiteX95-20445" fmla="*/ 4885267 w 5839809"/>
              <a:gd name="connsiteY95-20446" fmla="*/ 2260600 h 5327619"/>
              <a:gd name="connsiteX96-20447" fmla="*/ 4868334 w 5839809"/>
              <a:gd name="connsiteY96-20448" fmla="*/ 2286000 h 5327619"/>
              <a:gd name="connsiteX97-20449" fmla="*/ 4842934 w 5839809"/>
              <a:gd name="connsiteY97-20450" fmla="*/ 2294467 h 5327619"/>
              <a:gd name="connsiteX98-20451" fmla="*/ 4826000 w 5839809"/>
              <a:gd name="connsiteY98-20452" fmla="*/ 2311400 h 5327619"/>
              <a:gd name="connsiteX99-20453" fmla="*/ 4783667 w 5839809"/>
              <a:gd name="connsiteY99-20454" fmla="*/ 2387600 h 5327619"/>
              <a:gd name="connsiteX100-20455" fmla="*/ 4758267 w 5839809"/>
              <a:gd name="connsiteY100-20456" fmla="*/ 2404533 h 5327619"/>
              <a:gd name="connsiteX101-20457" fmla="*/ 4775200 w 5839809"/>
              <a:gd name="connsiteY101-20458" fmla="*/ 2429933 h 5327619"/>
              <a:gd name="connsiteX102-20459" fmla="*/ 4800600 w 5839809"/>
              <a:gd name="connsiteY102-20460" fmla="*/ 2438400 h 5327619"/>
              <a:gd name="connsiteX103-20461" fmla="*/ 4826000 w 5839809"/>
              <a:gd name="connsiteY103-20462" fmla="*/ 2455333 h 5327619"/>
              <a:gd name="connsiteX104-20463" fmla="*/ 4842934 w 5839809"/>
              <a:gd name="connsiteY104-20464" fmla="*/ 2472267 h 5327619"/>
              <a:gd name="connsiteX105-20465" fmla="*/ 4893734 w 5839809"/>
              <a:gd name="connsiteY105-20466" fmla="*/ 2489200 h 5327619"/>
              <a:gd name="connsiteX106-20467" fmla="*/ 4919134 w 5839809"/>
              <a:gd name="connsiteY106-20468" fmla="*/ 2497667 h 5327619"/>
              <a:gd name="connsiteX107-20469" fmla="*/ 4969934 w 5839809"/>
              <a:gd name="connsiteY107-20470" fmla="*/ 2523067 h 5327619"/>
              <a:gd name="connsiteX108-20471" fmla="*/ 5020734 w 5839809"/>
              <a:gd name="connsiteY108-20472" fmla="*/ 2548467 h 5327619"/>
              <a:gd name="connsiteX109-20473" fmla="*/ 5046134 w 5839809"/>
              <a:gd name="connsiteY109-20474" fmla="*/ 2573867 h 5327619"/>
              <a:gd name="connsiteX110-20475" fmla="*/ 5173134 w 5839809"/>
              <a:gd name="connsiteY110-20476" fmla="*/ 2599267 h 5327619"/>
              <a:gd name="connsiteX111-20477" fmla="*/ 5232400 w 5839809"/>
              <a:gd name="connsiteY111-20478" fmla="*/ 2616200 h 5327619"/>
              <a:gd name="connsiteX112-20479" fmla="*/ 5257800 w 5839809"/>
              <a:gd name="connsiteY112-20480" fmla="*/ 2624667 h 5327619"/>
              <a:gd name="connsiteX113-20481" fmla="*/ 5274734 w 5839809"/>
              <a:gd name="connsiteY113-20482" fmla="*/ 2641600 h 5327619"/>
              <a:gd name="connsiteX114-20483" fmla="*/ 5350934 w 5839809"/>
              <a:gd name="connsiteY114-20484" fmla="*/ 2683933 h 5327619"/>
              <a:gd name="connsiteX115-20485" fmla="*/ 5418667 w 5839809"/>
              <a:gd name="connsiteY115-20486" fmla="*/ 2692400 h 5327619"/>
              <a:gd name="connsiteX116-20487" fmla="*/ 5444067 w 5839809"/>
              <a:gd name="connsiteY116-20488" fmla="*/ 2717800 h 5327619"/>
              <a:gd name="connsiteX117-20489" fmla="*/ 5461000 w 5839809"/>
              <a:gd name="connsiteY117-20490" fmla="*/ 2743200 h 5327619"/>
              <a:gd name="connsiteX118-20491" fmla="*/ 5486400 w 5839809"/>
              <a:gd name="connsiteY118-20492" fmla="*/ 2760133 h 5327619"/>
              <a:gd name="connsiteX119-20493" fmla="*/ 5528734 w 5839809"/>
              <a:gd name="connsiteY119-20494" fmla="*/ 2802467 h 5327619"/>
              <a:gd name="connsiteX120-20495" fmla="*/ 5562600 w 5839809"/>
              <a:gd name="connsiteY120-20496" fmla="*/ 2810933 h 5327619"/>
              <a:gd name="connsiteX121-20497" fmla="*/ 5588000 w 5839809"/>
              <a:gd name="connsiteY121-20498" fmla="*/ 2827867 h 5327619"/>
              <a:gd name="connsiteX122-20499" fmla="*/ 5689600 w 5839809"/>
              <a:gd name="connsiteY122-20500" fmla="*/ 2844800 h 5327619"/>
              <a:gd name="connsiteX123-20501" fmla="*/ 5765800 w 5839809"/>
              <a:gd name="connsiteY123-20502" fmla="*/ 2904067 h 5327619"/>
              <a:gd name="connsiteX124-20503" fmla="*/ 5825067 w 5839809"/>
              <a:gd name="connsiteY124-20504" fmla="*/ 2921000 h 5327619"/>
              <a:gd name="connsiteX125-20505" fmla="*/ 5825067 w 5839809"/>
              <a:gd name="connsiteY125-20506" fmla="*/ 3115733 h 5327619"/>
              <a:gd name="connsiteX126-20507" fmla="*/ 5791200 w 5839809"/>
              <a:gd name="connsiteY126-20508" fmla="*/ 3200400 h 5327619"/>
              <a:gd name="connsiteX127-20509" fmla="*/ 5799667 w 5839809"/>
              <a:gd name="connsiteY127-20510" fmla="*/ 3285067 h 5327619"/>
              <a:gd name="connsiteX128-20511" fmla="*/ 5774267 w 5839809"/>
              <a:gd name="connsiteY128-20512" fmla="*/ 3276600 h 5327619"/>
              <a:gd name="connsiteX129-20513" fmla="*/ 5765800 w 5839809"/>
              <a:gd name="connsiteY129-20514" fmla="*/ 3251200 h 5327619"/>
              <a:gd name="connsiteX130-20515" fmla="*/ 5748867 w 5839809"/>
              <a:gd name="connsiteY130-20516" fmla="*/ 3225800 h 5327619"/>
              <a:gd name="connsiteX131-20517" fmla="*/ 5723467 w 5839809"/>
              <a:gd name="connsiteY131-20518" fmla="*/ 3175000 h 5327619"/>
              <a:gd name="connsiteX132-20519" fmla="*/ 5672667 w 5839809"/>
              <a:gd name="connsiteY132-20520" fmla="*/ 3149600 h 5327619"/>
              <a:gd name="connsiteX133-20521" fmla="*/ 5647267 w 5839809"/>
              <a:gd name="connsiteY133-20522" fmla="*/ 3132667 h 5327619"/>
              <a:gd name="connsiteX134-20523" fmla="*/ 5596467 w 5839809"/>
              <a:gd name="connsiteY134-20524" fmla="*/ 3115733 h 5327619"/>
              <a:gd name="connsiteX135-20525" fmla="*/ 5435600 w 5839809"/>
              <a:gd name="connsiteY135-20526" fmla="*/ 3098800 h 5327619"/>
              <a:gd name="connsiteX136-20527" fmla="*/ 5410200 w 5839809"/>
              <a:gd name="connsiteY136-20528" fmla="*/ 3073400 h 5327619"/>
              <a:gd name="connsiteX137-20529" fmla="*/ 5384800 w 5839809"/>
              <a:gd name="connsiteY137-20530" fmla="*/ 3056467 h 5327619"/>
              <a:gd name="connsiteX138-20531" fmla="*/ 5367867 w 5839809"/>
              <a:gd name="connsiteY138-20532" fmla="*/ 3031067 h 5327619"/>
              <a:gd name="connsiteX139-20533" fmla="*/ 5350934 w 5839809"/>
              <a:gd name="connsiteY139-20534" fmla="*/ 3014133 h 5327619"/>
              <a:gd name="connsiteX140-20535" fmla="*/ 5223934 w 5839809"/>
              <a:gd name="connsiteY140-20536" fmla="*/ 3022600 h 5327619"/>
              <a:gd name="connsiteX141-20537" fmla="*/ 5207000 w 5839809"/>
              <a:gd name="connsiteY141-20538" fmla="*/ 3039533 h 5327619"/>
              <a:gd name="connsiteX142-20539" fmla="*/ 5173134 w 5839809"/>
              <a:gd name="connsiteY142-20540" fmla="*/ 3107267 h 5327619"/>
              <a:gd name="connsiteX143-20541" fmla="*/ 5147734 w 5839809"/>
              <a:gd name="connsiteY143-20542" fmla="*/ 3158067 h 5327619"/>
              <a:gd name="connsiteX144-20543" fmla="*/ 5130800 w 5839809"/>
              <a:gd name="connsiteY144-20544" fmla="*/ 3225800 h 5327619"/>
              <a:gd name="connsiteX145-20545" fmla="*/ 5113867 w 5839809"/>
              <a:gd name="connsiteY145-20546" fmla="*/ 3251200 h 5327619"/>
              <a:gd name="connsiteX146-20547" fmla="*/ 5105400 w 5839809"/>
              <a:gd name="connsiteY146-20548" fmla="*/ 3285067 h 5327619"/>
              <a:gd name="connsiteX147-20549" fmla="*/ 5122334 w 5839809"/>
              <a:gd name="connsiteY147-20550" fmla="*/ 3352800 h 5327619"/>
              <a:gd name="connsiteX148-20551" fmla="*/ 5113867 w 5839809"/>
              <a:gd name="connsiteY148-20552" fmla="*/ 3395133 h 5327619"/>
              <a:gd name="connsiteX149-20553" fmla="*/ 5080000 w 5839809"/>
              <a:gd name="connsiteY149-20554" fmla="*/ 3437467 h 5327619"/>
              <a:gd name="connsiteX150-20555" fmla="*/ 5088467 w 5839809"/>
              <a:gd name="connsiteY150-20556" fmla="*/ 3496733 h 5327619"/>
              <a:gd name="connsiteX151-20557" fmla="*/ 5147734 w 5839809"/>
              <a:gd name="connsiteY151-20558" fmla="*/ 3539067 h 5327619"/>
              <a:gd name="connsiteX152-20559" fmla="*/ 5190067 w 5839809"/>
              <a:gd name="connsiteY152-20560" fmla="*/ 3547533 h 5327619"/>
              <a:gd name="connsiteX153-20561" fmla="*/ 5232400 w 5839809"/>
              <a:gd name="connsiteY153-20562" fmla="*/ 3581400 h 5327619"/>
              <a:gd name="connsiteX154-20563" fmla="*/ 5257800 w 5839809"/>
              <a:gd name="connsiteY154-20564" fmla="*/ 3572933 h 5327619"/>
              <a:gd name="connsiteX155-20565" fmla="*/ 5308600 w 5839809"/>
              <a:gd name="connsiteY155-20566" fmla="*/ 3564467 h 5327619"/>
              <a:gd name="connsiteX156-20567" fmla="*/ 5359400 w 5839809"/>
              <a:gd name="connsiteY156-20568" fmla="*/ 3598333 h 5327619"/>
              <a:gd name="connsiteX157-20569" fmla="*/ 5401734 w 5839809"/>
              <a:gd name="connsiteY157-20570" fmla="*/ 3666067 h 5327619"/>
              <a:gd name="connsiteX158-20571" fmla="*/ 5418667 w 5839809"/>
              <a:gd name="connsiteY158-20572" fmla="*/ 3835400 h 5327619"/>
              <a:gd name="connsiteX159-20573" fmla="*/ 5427134 w 5839809"/>
              <a:gd name="connsiteY159-20574" fmla="*/ 3860800 h 5327619"/>
              <a:gd name="connsiteX160-20575" fmla="*/ 5291667 w 5839809"/>
              <a:gd name="connsiteY160-20576" fmla="*/ 3920067 h 5327619"/>
              <a:gd name="connsiteX161-20577" fmla="*/ 5266267 w 5839809"/>
              <a:gd name="connsiteY161-20578" fmla="*/ 3937000 h 5327619"/>
              <a:gd name="connsiteX162-20579" fmla="*/ 5207000 w 5839809"/>
              <a:gd name="connsiteY162-20580" fmla="*/ 3970867 h 5327619"/>
              <a:gd name="connsiteX163-20581" fmla="*/ 5190067 w 5839809"/>
              <a:gd name="connsiteY163-20582" fmla="*/ 3996267 h 5327619"/>
              <a:gd name="connsiteX164-20583" fmla="*/ 5164667 w 5839809"/>
              <a:gd name="connsiteY164-20584" fmla="*/ 4021667 h 5327619"/>
              <a:gd name="connsiteX165-20585" fmla="*/ 5156200 w 5839809"/>
              <a:gd name="connsiteY165-20586" fmla="*/ 4047067 h 5327619"/>
              <a:gd name="connsiteX166-20587" fmla="*/ 5147734 w 5839809"/>
              <a:gd name="connsiteY166-20588" fmla="*/ 4241800 h 5327619"/>
              <a:gd name="connsiteX167-20589" fmla="*/ 5096934 w 5839809"/>
              <a:gd name="connsiteY167-20590" fmla="*/ 4275667 h 5327619"/>
              <a:gd name="connsiteX168-20591" fmla="*/ 5080000 w 5839809"/>
              <a:gd name="connsiteY168-20592" fmla="*/ 4292600 h 5327619"/>
              <a:gd name="connsiteX169-20593" fmla="*/ 5113867 w 5839809"/>
              <a:gd name="connsiteY169-20594" fmla="*/ 4301067 h 5327619"/>
              <a:gd name="connsiteX170-20595" fmla="*/ 5080000 w 5839809"/>
              <a:gd name="connsiteY170-20596" fmla="*/ 4351867 h 5327619"/>
              <a:gd name="connsiteX171-20597" fmla="*/ 5029200 w 5839809"/>
              <a:gd name="connsiteY171-20598" fmla="*/ 4385733 h 5327619"/>
              <a:gd name="connsiteX172-20599" fmla="*/ 5012267 w 5839809"/>
              <a:gd name="connsiteY172-20600" fmla="*/ 4411133 h 5327619"/>
              <a:gd name="connsiteX173-20601" fmla="*/ 4995334 w 5839809"/>
              <a:gd name="connsiteY173-20602" fmla="*/ 4428067 h 5327619"/>
              <a:gd name="connsiteX174-20603" fmla="*/ 4978400 w 5839809"/>
              <a:gd name="connsiteY174-20604" fmla="*/ 4478867 h 5327619"/>
              <a:gd name="connsiteX175-20605" fmla="*/ 4961467 w 5839809"/>
              <a:gd name="connsiteY175-20606" fmla="*/ 4504267 h 5327619"/>
              <a:gd name="connsiteX176-20607" fmla="*/ 4953000 w 5839809"/>
              <a:gd name="connsiteY176-20608" fmla="*/ 4529667 h 5327619"/>
              <a:gd name="connsiteX177-20609" fmla="*/ 4919134 w 5839809"/>
              <a:gd name="connsiteY177-20610" fmla="*/ 4538133 h 5327619"/>
              <a:gd name="connsiteX178-20611" fmla="*/ 4851400 w 5839809"/>
              <a:gd name="connsiteY178-20612" fmla="*/ 4563533 h 5327619"/>
              <a:gd name="connsiteX179-20613" fmla="*/ 4775200 w 5839809"/>
              <a:gd name="connsiteY179-20614" fmla="*/ 4555067 h 5327619"/>
              <a:gd name="connsiteX180-20615" fmla="*/ 4758267 w 5839809"/>
              <a:gd name="connsiteY180-20616" fmla="*/ 4538133 h 5327619"/>
              <a:gd name="connsiteX181-20617" fmla="*/ 4741334 w 5839809"/>
              <a:gd name="connsiteY181-20618" fmla="*/ 4487333 h 5327619"/>
              <a:gd name="connsiteX182-20619" fmla="*/ 4724400 w 5839809"/>
              <a:gd name="connsiteY182-20620" fmla="*/ 4419600 h 5327619"/>
              <a:gd name="connsiteX183-20621" fmla="*/ 4673600 w 5839809"/>
              <a:gd name="connsiteY183-20622" fmla="*/ 4453467 h 5327619"/>
              <a:gd name="connsiteX184-20623" fmla="*/ 4622800 w 5839809"/>
              <a:gd name="connsiteY184-20624" fmla="*/ 4504267 h 5327619"/>
              <a:gd name="connsiteX185-20625" fmla="*/ 4605867 w 5839809"/>
              <a:gd name="connsiteY185-20626" fmla="*/ 4555067 h 5327619"/>
              <a:gd name="connsiteX186-20627" fmla="*/ 4572000 w 5839809"/>
              <a:gd name="connsiteY186-20628" fmla="*/ 4605867 h 5327619"/>
              <a:gd name="connsiteX187-20629" fmla="*/ 4555067 w 5839809"/>
              <a:gd name="connsiteY187-20630" fmla="*/ 4631267 h 5327619"/>
              <a:gd name="connsiteX188-20631" fmla="*/ 4538134 w 5839809"/>
              <a:gd name="connsiteY188-20632" fmla="*/ 4682067 h 5327619"/>
              <a:gd name="connsiteX189-20633" fmla="*/ 4495800 w 5839809"/>
              <a:gd name="connsiteY189-20634" fmla="*/ 4758267 h 5327619"/>
              <a:gd name="connsiteX190-20635" fmla="*/ 4504267 w 5839809"/>
              <a:gd name="connsiteY190-20636" fmla="*/ 4817533 h 5327619"/>
              <a:gd name="connsiteX191-20637" fmla="*/ 4512734 w 5839809"/>
              <a:gd name="connsiteY191-20638" fmla="*/ 4893733 h 5327619"/>
              <a:gd name="connsiteX192-20639" fmla="*/ 4546600 w 5839809"/>
              <a:gd name="connsiteY192-20640" fmla="*/ 4961467 h 5327619"/>
              <a:gd name="connsiteX193-20641" fmla="*/ 4588934 w 5839809"/>
              <a:gd name="connsiteY193-20642" fmla="*/ 4969933 h 5327619"/>
              <a:gd name="connsiteX194-20643" fmla="*/ 4563534 w 5839809"/>
              <a:gd name="connsiteY194-20644" fmla="*/ 5020733 h 5327619"/>
              <a:gd name="connsiteX195-20645" fmla="*/ 4572000 w 5839809"/>
              <a:gd name="connsiteY195-20646" fmla="*/ 5046133 h 5327619"/>
              <a:gd name="connsiteX196-20647" fmla="*/ 4614334 w 5839809"/>
              <a:gd name="connsiteY196-20648" fmla="*/ 5088467 h 5327619"/>
              <a:gd name="connsiteX197-20649" fmla="*/ 4555067 w 5839809"/>
              <a:gd name="connsiteY197-20650" fmla="*/ 5130800 h 5327619"/>
              <a:gd name="connsiteX198-20651" fmla="*/ 4529667 w 5839809"/>
              <a:gd name="connsiteY198-20652" fmla="*/ 5139267 h 5327619"/>
              <a:gd name="connsiteX199-20653" fmla="*/ 4538134 w 5839809"/>
              <a:gd name="connsiteY199-20654" fmla="*/ 5291667 h 5327619"/>
              <a:gd name="connsiteX200-20655" fmla="*/ 4529667 w 5839809"/>
              <a:gd name="connsiteY200-20656" fmla="*/ 5325533 h 5327619"/>
              <a:gd name="connsiteX201-20657" fmla="*/ 4470400 w 5839809"/>
              <a:gd name="connsiteY201-20658" fmla="*/ 5317067 h 5327619"/>
              <a:gd name="connsiteX202-20659" fmla="*/ 4411134 w 5839809"/>
              <a:gd name="connsiteY202-20660" fmla="*/ 5300133 h 5327619"/>
              <a:gd name="connsiteX203-20661" fmla="*/ 4343400 w 5839809"/>
              <a:gd name="connsiteY203-20662" fmla="*/ 5291667 h 5327619"/>
              <a:gd name="connsiteX204-20663" fmla="*/ 4258734 w 5839809"/>
              <a:gd name="connsiteY204-20664" fmla="*/ 5266267 h 5327619"/>
              <a:gd name="connsiteX205-20665" fmla="*/ 4224867 w 5839809"/>
              <a:gd name="connsiteY205-20666" fmla="*/ 5257800 h 5327619"/>
              <a:gd name="connsiteX206-20667" fmla="*/ 4207934 w 5839809"/>
              <a:gd name="connsiteY206-20668" fmla="*/ 5232400 h 5327619"/>
              <a:gd name="connsiteX207-20669" fmla="*/ 4165600 w 5839809"/>
              <a:gd name="connsiteY207-20670" fmla="*/ 5198533 h 5327619"/>
              <a:gd name="connsiteX208-20671" fmla="*/ 4148667 w 5839809"/>
              <a:gd name="connsiteY208-20672" fmla="*/ 5173133 h 5327619"/>
              <a:gd name="connsiteX209-20673" fmla="*/ 4072467 w 5839809"/>
              <a:gd name="connsiteY209-20674" fmla="*/ 5105400 h 5327619"/>
              <a:gd name="connsiteX210-20675" fmla="*/ 4021667 w 5839809"/>
              <a:gd name="connsiteY210-20676" fmla="*/ 5088467 h 5327619"/>
              <a:gd name="connsiteX211-20677" fmla="*/ 3970867 w 5839809"/>
              <a:gd name="connsiteY211-20678" fmla="*/ 5071533 h 5327619"/>
              <a:gd name="connsiteX212-20679" fmla="*/ 3945467 w 5839809"/>
              <a:gd name="connsiteY212-20680" fmla="*/ 5063067 h 5327619"/>
              <a:gd name="connsiteX213-20681" fmla="*/ 3911600 w 5839809"/>
              <a:gd name="connsiteY213-20682" fmla="*/ 5054600 h 5327619"/>
              <a:gd name="connsiteX214-20683" fmla="*/ 3852334 w 5839809"/>
              <a:gd name="connsiteY214-20684" fmla="*/ 5037667 h 5327619"/>
              <a:gd name="connsiteX215-20685" fmla="*/ 3776134 w 5839809"/>
              <a:gd name="connsiteY215-20686" fmla="*/ 4978400 h 5327619"/>
              <a:gd name="connsiteX216-20687" fmla="*/ 3742267 w 5839809"/>
              <a:gd name="connsiteY216-20688" fmla="*/ 4969933 h 5327619"/>
              <a:gd name="connsiteX217-20689" fmla="*/ 3691467 w 5839809"/>
              <a:gd name="connsiteY217-20690" fmla="*/ 4953000 h 5327619"/>
              <a:gd name="connsiteX218-20691" fmla="*/ 3657600 w 5839809"/>
              <a:gd name="connsiteY218-20692" fmla="*/ 4927600 h 5327619"/>
              <a:gd name="connsiteX219-20693" fmla="*/ 3623734 w 5839809"/>
              <a:gd name="connsiteY219-20694" fmla="*/ 4919133 h 5327619"/>
              <a:gd name="connsiteX220-20695" fmla="*/ 3556000 w 5839809"/>
              <a:gd name="connsiteY220-20696" fmla="*/ 4868333 h 5327619"/>
              <a:gd name="connsiteX221-20697" fmla="*/ 3496734 w 5839809"/>
              <a:gd name="connsiteY221-20698" fmla="*/ 4859867 h 5327619"/>
              <a:gd name="connsiteX222-20699" fmla="*/ 3471334 w 5839809"/>
              <a:gd name="connsiteY222-20700" fmla="*/ 4851400 h 5327619"/>
              <a:gd name="connsiteX223-20701" fmla="*/ 3454400 w 5839809"/>
              <a:gd name="connsiteY223-20702" fmla="*/ 4834467 h 5327619"/>
              <a:gd name="connsiteX224-20703" fmla="*/ 3395134 w 5839809"/>
              <a:gd name="connsiteY224-20704" fmla="*/ 4800600 h 5327619"/>
              <a:gd name="connsiteX225-20705" fmla="*/ 3352800 w 5839809"/>
              <a:gd name="connsiteY225-20706" fmla="*/ 4792133 h 5327619"/>
              <a:gd name="connsiteX226-20707" fmla="*/ 3293534 w 5839809"/>
              <a:gd name="connsiteY226-20708" fmla="*/ 4766733 h 5327619"/>
              <a:gd name="connsiteX227-20709" fmla="*/ 3276600 w 5839809"/>
              <a:gd name="connsiteY227-20710" fmla="*/ 4741333 h 5327619"/>
              <a:gd name="connsiteX228-20711" fmla="*/ 3225800 w 5839809"/>
              <a:gd name="connsiteY228-20712" fmla="*/ 4715933 h 5327619"/>
              <a:gd name="connsiteX229-20713" fmla="*/ 3208867 w 5839809"/>
              <a:gd name="connsiteY229-20714" fmla="*/ 4622800 h 5327619"/>
              <a:gd name="connsiteX230-20715" fmla="*/ 3217334 w 5839809"/>
              <a:gd name="connsiteY230-20716" fmla="*/ 4580467 h 5327619"/>
              <a:gd name="connsiteX231-20717" fmla="*/ 3268134 w 5839809"/>
              <a:gd name="connsiteY231-20718" fmla="*/ 4546600 h 5327619"/>
              <a:gd name="connsiteX232-20719" fmla="*/ 3310467 w 5839809"/>
              <a:gd name="connsiteY232-20720" fmla="*/ 4495800 h 5327619"/>
              <a:gd name="connsiteX233-20721" fmla="*/ 3335867 w 5839809"/>
              <a:gd name="connsiteY233-20722" fmla="*/ 4487333 h 5327619"/>
              <a:gd name="connsiteX234-20723" fmla="*/ 3378200 w 5839809"/>
              <a:gd name="connsiteY234-20724" fmla="*/ 4495800 h 5327619"/>
              <a:gd name="connsiteX235-20725" fmla="*/ 3386667 w 5839809"/>
              <a:gd name="connsiteY235-20726" fmla="*/ 4521200 h 5327619"/>
              <a:gd name="connsiteX236-20727" fmla="*/ 3420534 w 5839809"/>
              <a:gd name="connsiteY236-20728" fmla="*/ 4538133 h 5327619"/>
              <a:gd name="connsiteX237-20729" fmla="*/ 3496734 w 5839809"/>
              <a:gd name="connsiteY237-20730" fmla="*/ 4495800 h 5327619"/>
              <a:gd name="connsiteX238-20731" fmla="*/ 3522134 w 5839809"/>
              <a:gd name="connsiteY238-20732" fmla="*/ 4470400 h 5327619"/>
              <a:gd name="connsiteX239-20733" fmla="*/ 3530600 w 5839809"/>
              <a:gd name="connsiteY239-20734" fmla="*/ 4445000 h 5327619"/>
              <a:gd name="connsiteX240-20735" fmla="*/ 3581400 w 5839809"/>
              <a:gd name="connsiteY240-20736" fmla="*/ 4445000 h 5327619"/>
              <a:gd name="connsiteX241-20737" fmla="*/ 3623734 w 5839809"/>
              <a:gd name="connsiteY241-20738" fmla="*/ 4478867 h 5327619"/>
              <a:gd name="connsiteX242-20739" fmla="*/ 3649134 w 5839809"/>
              <a:gd name="connsiteY242-20740" fmla="*/ 4487333 h 5327619"/>
              <a:gd name="connsiteX243-20741" fmla="*/ 3683000 w 5839809"/>
              <a:gd name="connsiteY243-20742" fmla="*/ 4504267 h 5327619"/>
              <a:gd name="connsiteX244-20743" fmla="*/ 3708400 w 5839809"/>
              <a:gd name="connsiteY244-20744" fmla="*/ 4521200 h 5327619"/>
              <a:gd name="connsiteX245-20745" fmla="*/ 3742267 w 5839809"/>
              <a:gd name="connsiteY245-20746" fmla="*/ 4529667 h 5327619"/>
              <a:gd name="connsiteX246-20747" fmla="*/ 3767667 w 5839809"/>
              <a:gd name="connsiteY246-20748" fmla="*/ 4546600 h 5327619"/>
              <a:gd name="connsiteX247-20749" fmla="*/ 3869267 w 5839809"/>
              <a:gd name="connsiteY247-20750" fmla="*/ 4572000 h 5327619"/>
              <a:gd name="connsiteX248-20751" fmla="*/ 3937000 w 5839809"/>
              <a:gd name="connsiteY248-20752" fmla="*/ 4563533 h 5327619"/>
              <a:gd name="connsiteX249-20753" fmla="*/ 3970867 w 5839809"/>
              <a:gd name="connsiteY249-20754" fmla="*/ 4529667 h 5327619"/>
              <a:gd name="connsiteX250-20755" fmla="*/ 4224867 w 5839809"/>
              <a:gd name="connsiteY250-20756" fmla="*/ 4521200 h 5327619"/>
              <a:gd name="connsiteX251-20757" fmla="*/ 4250267 w 5839809"/>
              <a:gd name="connsiteY251-20758" fmla="*/ 4504267 h 5327619"/>
              <a:gd name="connsiteX252-20759" fmla="*/ 4284134 w 5839809"/>
              <a:gd name="connsiteY252-20760" fmla="*/ 4470400 h 5327619"/>
              <a:gd name="connsiteX253-20761" fmla="*/ 4478867 w 5839809"/>
              <a:gd name="connsiteY253-20762" fmla="*/ 4436533 h 5327619"/>
              <a:gd name="connsiteX254-20763" fmla="*/ 4521200 w 5839809"/>
              <a:gd name="connsiteY254-20764" fmla="*/ 4428067 h 5327619"/>
              <a:gd name="connsiteX255-20765" fmla="*/ 4538134 w 5839809"/>
              <a:gd name="connsiteY255-20766" fmla="*/ 4402667 h 5327619"/>
              <a:gd name="connsiteX256-20767" fmla="*/ 4563534 w 5839809"/>
              <a:gd name="connsiteY256-20768" fmla="*/ 4394200 h 5327619"/>
              <a:gd name="connsiteX257-20769" fmla="*/ 4639734 w 5839809"/>
              <a:gd name="connsiteY257-20770" fmla="*/ 4385733 h 5327619"/>
              <a:gd name="connsiteX258-20771" fmla="*/ 4749800 w 5839809"/>
              <a:gd name="connsiteY258-20772" fmla="*/ 4377267 h 5327619"/>
              <a:gd name="connsiteX259-20773" fmla="*/ 4783667 w 5839809"/>
              <a:gd name="connsiteY259-20774" fmla="*/ 4368800 h 5327619"/>
              <a:gd name="connsiteX260-20775" fmla="*/ 4834467 w 5839809"/>
              <a:gd name="connsiteY260-20776" fmla="*/ 4309533 h 5327619"/>
              <a:gd name="connsiteX261-20777" fmla="*/ 4842934 w 5839809"/>
              <a:gd name="connsiteY261-20778" fmla="*/ 4284133 h 5327619"/>
              <a:gd name="connsiteX262-20779" fmla="*/ 4826000 w 5839809"/>
              <a:gd name="connsiteY262-20780" fmla="*/ 4207933 h 5327619"/>
              <a:gd name="connsiteX263-20781" fmla="*/ 4800600 w 5839809"/>
              <a:gd name="connsiteY263-20782" fmla="*/ 4157133 h 5327619"/>
              <a:gd name="connsiteX264-20783" fmla="*/ 4809067 w 5839809"/>
              <a:gd name="connsiteY264-20784" fmla="*/ 4114800 h 5327619"/>
              <a:gd name="connsiteX265-20785" fmla="*/ 4834467 w 5839809"/>
              <a:gd name="connsiteY265-20786" fmla="*/ 4097867 h 5327619"/>
              <a:gd name="connsiteX266-20787" fmla="*/ 4919134 w 5839809"/>
              <a:gd name="connsiteY266-20788" fmla="*/ 4080933 h 5327619"/>
              <a:gd name="connsiteX267-20789" fmla="*/ 4944534 w 5839809"/>
              <a:gd name="connsiteY267-20790" fmla="*/ 4064000 h 5327619"/>
              <a:gd name="connsiteX268-20791" fmla="*/ 4995334 w 5839809"/>
              <a:gd name="connsiteY268-20792" fmla="*/ 4047067 h 5327619"/>
              <a:gd name="connsiteX269-20793" fmla="*/ 4986867 w 5839809"/>
              <a:gd name="connsiteY269-20794" fmla="*/ 3979333 h 5327619"/>
              <a:gd name="connsiteX270-20795" fmla="*/ 4961467 w 5839809"/>
              <a:gd name="connsiteY270-20796" fmla="*/ 3970867 h 5327619"/>
              <a:gd name="connsiteX271-20797" fmla="*/ 4927600 w 5839809"/>
              <a:gd name="connsiteY271-20798" fmla="*/ 3928533 h 5327619"/>
              <a:gd name="connsiteX272-20799" fmla="*/ 4902200 w 5839809"/>
              <a:gd name="connsiteY272-20800" fmla="*/ 3852333 h 5327619"/>
              <a:gd name="connsiteX273-20801" fmla="*/ 4893734 w 5839809"/>
              <a:gd name="connsiteY273-20802" fmla="*/ 3826933 h 5327619"/>
              <a:gd name="connsiteX274-20803" fmla="*/ 4885267 w 5839809"/>
              <a:gd name="connsiteY274-20804" fmla="*/ 3801533 h 5327619"/>
              <a:gd name="connsiteX275-20805" fmla="*/ 4868334 w 5839809"/>
              <a:gd name="connsiteY275-20806" fmla="*/ 3725333 h 5327619"/>
              <a:gd name="connsiteX276-20807" fmla="*/ 4826000 w 5839809"/>
              <a:gd name="connsiteY276-20808" fmla="*/ 3674533 h 5327619"/>
              <a:gd name="connsiteX277-20809" fmla="*/ 4800600 w 5839809"/>
              <a:gd name="connsiteY277-20810" fmla="*/ 3623733 h 5327619"/>
              <a:gd name="connsiteX278-20811" fmla="*/ 4783667 w 5839809"/>
              <a:gd name="connsiteY278-20812" fmla="*/ 3598333 h 5327619"/>
              <a:gd name="connsiteX279-20813" fmla="*/ 4766734 w 5839809"/>
              <a:gd name="connsiteY279-20814" fmla="*/ 3547533 h 5327619"/>
              <a:gd name="connsiteX280-20815" fmla="*/ 4758267 w 5839809"/>
              <a:gd name="connsiteY280-20816" fmla="*/ 3462867 h 5327619"/>
              <a:gd name="connsiteX281-20817" fmla="*/ 4741334 w 5839809"/>
              <a:gd name="connsiteY281-20818" fmla="*/ 3412067 h 5327619"/>
              <a:gd name="connsiteX282-20819" fmla="*/ 4724400 w 5839809"/>
              <a:gd name="connsiteY282-20820" fmla="*/ 3352800 h 5327619"/>
              <a:gd name="connsiteX283-20821" fmla="*/ 4699000 w 5839809"/>
              <a:gd name="connsiteY283-20822" fmla="*/ 3302000 h 5327619"/>
              <a:gd name="connsiteX284-20823" fmla="*/ 4656667 w 5839809"/>
              <a:gd name="connsiteY284-20824" fmla="*/ 3293533 h 5327619"/>
              <a:gd name="connsiteX285-20825" fmla="*/ 4563534 w 5839809"/>
              <a:gd name="connsiteY285-20826" fmla="*/ 3302000 h 5327619"/>
              <a:gd name="connsiteX286-20827" fmla="*/ 4546600 w 5839809"/>
              <a:gd name="connsiteY286-20828" fmla="*/ 3327400 h 5327619"/>
              <a:gd name="connsiteX287-20829" fmla="*/ 4521200 w 5839809"/>
              <a:gd name="connsiteY287-20830" fmla="*/ 3344333 h 5327619"/>
              <a:gd name="connsiteX288-20831" fmla="*/ 4487334 w 5839809"/>
              <a:gd name="connsiteY288-20832" fmla="*/ 3335867 h 5327619"/>
              <a:gd name="connsiteX289-20833" fmla="*/ 4478867 w 5839809"/>
              <a:gd name="connsiteY289-20834" fmla="*/ 3310467 h 5327619"/>
              <a:gd name="connsiteX290-20835" fmla="*/ 4461934 w 5839809"/>
              <a:gd name="connsiteY290-20836" fmla="*/ 3293533 h 5327619"/>
              <a:gd name="connsiteX291-20837" fmla="*/ 4453467 w 5839809"/>
              <a:gd name="connsiteY291-20838" fmla="*/ 3259667 h 5327619"/>
              <a:gd name="connsiteX292-20839" fmla="*/ 4436534 w 5839809"/>
              <a:gd name="connsiteY292-20840" fmla="*/ 3242733 h 5327619"/>
              <a:gd name="connsiteX293-20841" fmla="*/ 4360334 w 5839809"/>
              <a:gd name="connsiteY293-20842" fmla="*/ 3217333 h 5327619"/>
              <a:gd name="connsiteX294-20843" fmla="*/ 4334934 w 5839809"/>
              <a:gd name="connsiteY294-20844" fmla="*/ 3200400 h 5327619"/>
              <a:gd name="connsiteX295-20845" fmla="*/ 4326467 w 5839809"/>
              <a:gd name="connsiteY295-20846" fmla="*/ 3175000 h 5327619"/>
              <a:gd name="connsiteX296-20847" fmla="*/ 4318000 w 5839809"/>
              <a:gd name="connsiteY296-20848" fmla="*/ 3064933 h 5327619"/>
              <a:gd name="connsiteX297-20849" fmla="*/ 4275667 w 5839809"/>
              <a:gd name="connsiteY297-20850" fmla="*/ 3014133 h 5327619"/>
              <a:gd name="connsiteX298-20851" fmla="*/ 4224867 w 5839809"/>
              <a:gd name="connsiteY298-20852" fmla="*/ 2980267 h 5327619"/>
              <a:gd name="connsiteX299-20853" fmla="*/ 4072467 w 5839809"/>
              <a:gd name="connsiteY299-20854" fmla="*/ 2988733 h 5327619"/>
              <a:gd name="connsiteX300-20855" fmla="*/ 4021667 w 5839809"/>
              <a:gd name="connsiteY300-20856" fmla="*/ 3005667 h 5327619"/>
              <a:gd name="connsiteX301-20857" fmla="*/ 4038600 w 5839809"/>
              <a:gd name="connsiteY301-20858" fmla="*/ 2963333 h 5327619"/>
              <a:gd name="connsiteX302-20859" fmla="*/ 4030134 w 5839809"/>
              <a:gd name="connsiteY302-20860" fmla="*/ 2912533 h 5327619"/>
              <a:gd name="connsiteX303-20861" fmla="*/ 4004734 w 5839809"/>
              <a:gd name="connsiteY303-20862" fmla="*/ 2904067 h 5327619"/>
              <a:gd name="connsiteX304-20863" fmla="*/ 3886200 w 5839809"/>
              <a:gd name="connsiteY304-20864" fmla="*/ 2895600 h 5327619"/>
              <a:gd name="connsiteX305-20865" fmla="*/ 3869267 w 5839809"/>
              <a:gd name="connsiteY305-20866" fmla="*/ 2751667 h 5327619"/>
              <a:gd name="connsiteX306-20867" fmla="*/ 3852334 w 5839809"/>
              <a:gd name="connsiteY306-20868" fmla="*/ 2726267 h 5327619"/>
              <a:gd name="connsiteX307-20869" fmla="*/ 3818467 w 5839809"/>
              <a:gd name="connsiteY307-20870" fmla="*/ 2658533 h 5327619"/>
              <a:gd name="connsiteX308-20871" fmla="*/ 3784600 w 5839809"/>
              <a:gd name="connsiteY308-20872" fmla="*/ 2616200 h 5327619"/>
              <a:gd name="connsiteX309-20873" fmla="*/ 3632200 w 5839809"/>
              <a:gd name="connsiteY309-20874" fmla="*/ 2590800 h 5327619"/>
              <a:gd name="connsiteX310-20875" fmla="*/ 3572934 w 5839809"/>
              <a:gd name="connsiteY310-20876" fmla="*/ 2573867 h 5327619"/>
              <a:gd name="connsiteX311-20877" fmla="*/ 3522134 w 5839809"/>
              <a:gd name="connsiteY311-20878" fmla="*/ 2556933 h 5327619"/>
              <a:gd name="connsiteX312-20879" fmla="*/ 3564467 w 5839809"/>
              <a:gd name="connsiteY312-20880" fmla="*/ 2514600 h 5327619"/>
              <a:gd name="connsiteX313-20881" fmla="*/ 3539067 w 5839809"/>
              <a:gd name="connsiteY313-20882" fmla="*/ 2523067 h 5327619"/>
              <a:gd name="connsiteX314-20883" fmla="*/ 3513667 w 5839809"/>
              <a:gd name="connsiteY314-20884" fmla="*/ 2531533 h 5327619"/>
              <a:gd name="connsiteX315-20885" fmla="*/ 3539067 w 5839809"/>
              <a:gd name="connsiteY315-20886" fmla="*/ 2506133 h 5327619"/>
              <a:gd name="connsiteX316-20887" fmla="*/ 3564467 w 5839809"/>
              <a:gd name="connsiteY316-20888" fmla="*/ 2497667 h 5327619"/>
              <a:gd name="connsiteX317-20889" fmla="*/ 3572934 w 5839809"/>
              <a:gd name="connsiteY317-20890" fmla="*/ 2463800 h 5327619"/>
              <a:gd name="connsiteX318-20891" fmla="*/ 3598334 w 5839809"/>
              <a:gd name="connsiteY318-20892" fmla="*/ 2421467 h 5327619"/>
              <a:gd name="connsiteX319-20893" fmla="*/ 3598334 w 5839809"/>
              <a:gd name="connsiteY319-20894" fmla="*/ 2336800 h 5327619"/>
              <a:gd name="connsiteX320-20895" fmla="*/ 3564467 w 5839809"/>
              <a:gd name="connsiteY320-20896" fmla="*/ 2302933 h 5327619"/>
              <a:gd name="connsiteX321-20897" fmla="*/ 3513667 w 5839809"/>
              <a:gd name="connsiteY321-20898" fmla="*/ 2260600 h 5327619"/>
              <a:gd name="connsiteX322-20899" fmla="*/ 3471334 w 5839809"/>
              <a:gd name="connsiteY322-20900" fmla="*/ 2209800 h 5327619"/>
              <a:gd name="connsiteX323-20901" fmla="*/ 3445934 w 5839809"/>
              <a:gd name="connsiteY323-20902" fmla="*/ 2192867 h 5327619"/>
              <a:gd name="connsiteX324-20903" fmla="*/ 3429000 w 5839809"/>
              <a:gd name="connsiteY324-20904" fmla="*/ 2175933 h 5327619"/>
              <a:gd name="connsiteX325-20905" fmla="*/ 3403600 w 5839809"/>
              <a:gd name="connsiteY325-20906" fmla="*/ 2167467 h 5327619"/>
              <a:gd name="connsiteX326-20907" fmla="*/ 3285067 w 5839809"/>
              <a:gd name="connsiteY326-20908" fmla="*/ 2150533 h 5327619"/>
              <a:gd name="connsiteX327-20909" fmla="*/ 3234267 w 5839809"/>
              <a:gd name="connsiteY327-20910" fmla="*/ 2125133 h 5327619"/>
              <a:gd name="connsiteX328-20911" fmla="*/ 3242734 w 5839809"/>
              <a:gd name="connsiteY328-20912" fmla="*/ 2091267 h 5327619"/>
              <a:gd name="connsiteX329-20913" fmla="*/ 3208867 w 5839809"/>
              <a:gd name="connsiteY329-20914" fmla="*/ 2082800 h 5327619"/>
              <a:gd name="connsiteX330-20915" fmla="*/ 3183467 w 5839809"/>
              <a:gd name="connsiteY330-20916" fmla="*/ 2032000 h 5327619"/>
              <a:gd name="connsiteX331-20917" fmla="*/ 3166534 w 5839809"/>
              <a:gd name="connsiteY331-20918" fmla="*/ 1998133 h 5327619"/>
              <a:gd name="connsiteX332-20919" fmla="*/ 3158067 w 5839809"/>
              <a:gd name="connsiteY332-20920" fmla="*/ 1972733 h 5327619"/>
              <a:gd name="connsiteX333-20921" fmla="*/ 3132667 w 5839809"/>
              <a:gd name="connsiteY333-20922" fmla="*/ 1955800 h 5327619"/>
              <a:gd name="connsiteX334-20923" fmla="*/ 3107267 w 5839809"/>
              <a:gd name="connsiteY334-20924" fmla="*/ 1930400 h 5327619"/>
              <a:gd name="connsiteX335-20925" fmla="*/ 3073400 w 5839809"/>
              <a:gd name="connsiteY335-20926" fmla="*/ 1854200 h 5327619"/>
              <a:gd name="connsiteX336-20927" fmla="*/ 3056467 w 5839809"/>
              <a:gd name="connsiteY336-20928" fmla="*/ 1828800 h 5327619"/>
              <a:gd name="connsiteX337-20929" fmla="*/ 3048000 w 5839809"/>
              <a:gd name="connsiteY337-20930" fmla="*/ 1794933 h 5327619"/>
              <a:gd name="connsiteX338-20931" fmla="*/ 2963334 w 5839809"/>
              <a:gd name="connsiteY338-20932" fmla="*/ 1727200 h 5327619"/>
              <a:gd name="connsiteX339-20933" fmla="*/ 2937934 w 5839809"/>
              <a:gd name="connsiteY339-20934" fmla="*/ 1710267 h 5327619"/>
              <a:gd name="connsiteX340-20935" fmla="*/ 2819400 w 5839809"/>
              <a:gd name="connsiteY340-20936" fmla="*/ 1667933 h 5327619"/>
              <a:gd name="connsiteX341-20937" fmla="*/ 2794000 w 5839809"/>
              <a:gd name="connsiteY341-20938" fmla="*/ 1676400 h 5327619"/>
              <a:gd name="connsiteX342-20939" fmla="*/ 2785534 w 5839809"/>
              <a:gd name="connsiteY342-20940" fmla="*/ 1727200 h 5327619"/>
              <a:gd name="connsiteX343-20941" fmla="*/ 2777067 w 5839809"/>
              <a:gd name="connsiteY343-20942" fmla="*/ 1752600 h 5327619"/>
              <a:gd name="connsiteX344-20943" fmla="*/ 2734734 w 5839809"/>
              <a:gd name="connsiteY344-20944" fmla="*/ 1794933 h 5327619"/>
              <a:gd name="connsiteX345-20945" fmla="*/ 2709334 w 5839809"/>
              <a:gd name="connsiteY345-20946" fmla="*/ 1845733 h 5327619"/>
              <a:gd name="connsiteX346-20947" fmla="*/ 2683934 w 5839809"/>
              <a:gd name="connsiteY346-20948" fmla="*/ 1921933 h 5327619"/>
              <a:gd name="connsiteX347-20949" fmla="*/ 2675467 w 5839809"/>
              <a:gd name="connsiteY347-20950" fmla="*/ 1947333 h 5327619"/>
              <a:gd name="connsiteX348-20951" fmla="*/ 2641600 w 5839809"/>
              <a:gd name="connsiteY348-20952" fmla="*/ 1955800 h 5327619"/>
              <a:gd name="connsiteX349-20953" fmla="*/ 2582334 w 5839809"/>
              <a:gd name="connsiteY349-20954" fmla="*/ 1947333 h 5327619"/>
              <a:gd name="connsiteX350-20955" fmla="*/ 2556934 w 5839809"/>
              <a:gd name="connsiteY350-20956" fmla="*/ 1938867 h 5327619"/>
              <a:gd name="connsiteX351-20957" fmla="*/ 2540000 w 5839809"/>
              <a:gd name="connsiteY351-20958" fmla="*/ 1913467 h 5327619"/>
              <a:gd name="connsiteX352-20959" fmla="*/ 2548467 w 5839809"/>
              <a:gd name="connsiteY352-20960" fmla="*/ 1888067 h 5327619"/>
              <a:gd name="connsiteX353-20961" fmla="*/ 2523067 w 5839809"/>
              <a:gd name="connsiteY353-20962" fmla="*/ 1794933 h 5327619"/>
              <a:gd name="connsiteX354-20963" fmla="*/ 2497667 w 5839809"/>
              <a:gd name="connsiteY354-20964" fmla="*/ 1786467 h 5327619"/>
              <a:gd name="connsiteX355-20965" fmla="*/ 2489200 w 5839809"/>
              <a:gd name="connsiteY355-20966" fmla="*/ 1761067 h 5327619"/>
              <a:gd name="connsiteX356-20967" fmla="*/ 2438400 w 5839809"/>
              <a:gd name="connsiteY356-20968" fmla="*/ 1701800 h 5327619"/>
              <a:gd name="connsiteX357-20969" fmla="*/ 2421467 w 5839809"/>
              <a:gd name="connsiteY357-20970" fmla="*/ 1676400 h 5327619"/>
              <a:gd name="connsiteX358-20971" fmla="*/ 2413000 w 5839809"/>
              <a:gd name="connsiteY358-20972" fmla="*/ 1634067 h 5327619"/>
              <a:gd name="connsiteX359-20973" fmla="*/ 2404534 w 5839809"/>
              <a:gd name="connsiteY359-20974" fmla="*/ 1608667 h 5327619"/>
              <a:gd name="connsiteX360-20975" fmla="*/ 2269067 w 5839809"/>
              <a:gd name="connsiteY360-20976" fmla="*/ 1583267 h 5327619"/>
              <a:gd name="connsiteX361-20977" fmla="*/ 2277534 w 5839809"/>
              <a:gd name="connsiteY361-20978" fmla="*/ 1540933 h 5327619"/>
              <a:gd name="connsiteX362-20979" fmla="*/ 2311400 w 5839809"/>
              <a:gd name="connsiteY362-20980" fmla="*/ 1490133 h 5327619"/>
              <a:gd name="connsiteX363-20981" fmla="*/ 2294467 w 5839809"/>
              <a:gd name="connsiteY363-20982" fmla="*/ 1405467 h 5327619"/>
              <a:gd name="connsiteX364-20983" fmla="*/ 2269067 w 5839809"/>
              <a:gd name="connsiteY364-20984" fmla="*/ 1388533 h 5327619"/>
              <a:gd name="connsiteX365-20985" fmla="*/ 2243667 w 5839809"/>
              <a:gd name="connsiteY365-20986" fmla="*/ 1320800 h 5327619"/>
              <a:gd name="connsiteX366-20987" fmla="*/ 2218267 w 5839809"/>
              <a:gd name="connsiteY366-20988" fmla="*/ 1303867 h 5327619"/>
              <a:gd name="connsiteX367-20989" fmla="*/ 2201334 w 5839809"/>
              <a:gd name="connsiteY367-20990" fmla="*/ 1253067 h 5327619"/>
              <a:gd name="connsiteX368-20991" fmla="*/ 2192867 w 5839809"/>
              <a:gd name="connsiteY368-20992" fmla="*/ 1227667 h 5327619"/>
              <a:gd name="connsiteX369-20993" fmla="*/ 2184400 w 5839809"/>
              <a:gd name="connsiteY369-20994" fmla="*/ 1193800 h 5327619"/>
              <a:gd name="connsiteX370-20995" fmla="*/ 2167467 w 5839809"/>
              <a:gd name="connsiteY370-20996" fmla="*/ 1143000 h 5327619"/>
              <a:gd name="connsiteX371-20997" fmla="*/ 2159000 w 5839809"/>
              <a:gd name="connsiteY371-20998" fmla="*/ 1092200 h 5327619"/>
              <a:gd name="connsiteX372-20999" fmla="*/ 2150534 w 5839809"/>
              <a:gd name="connsiteY372-21000" fmla="*/ 1058333 h 5327619"/>
              <a:gd name="connsiteX373-21001" fmla="*/ 1312334 w 5839809"/>
              <a:gd name="connsiteY373-21002" fmla="*/ 524933 h 5327619"/>
              <a:gd name="connsiteX374-21003" fmla="*/ 643467 w 5839809"/>
              <a:gd name="connsiteY374-21004" fmla="*/ 211667 h 5327619"/>
              <a:gd name="connsiteX375-21005" fmla="*/ 0 w 5839809"/>
              <a:gd name="connsiteY375-21006" fmla="*/ 0 h 5327619"/>
              <a:gd name="connsiteX0-21007" fmla="*/ 1439333 w 5196342"/>
              <a:gd name="connsiteY0-21008" fmla="*/ 694266 h 5115952"/>
              <a:gd name="connsiteX1-21009" fmla="*/ 1456267 w 5196342"/>
              <a:gd name="connsiteY1-21010" fmla="*/ 728133 h 5115952"/>
              <a:gd name="connsiteX2-21011" fmla="*/ 1464733 w 5196342"/>
              <a:gd name="connsiteY2-21012" fmla="*/ 685800 h 5115952"/>
              <a:gd name="connsiteX3-21013" fmla="*/ 1447800 w 5196342"/>
              <a:gd name="connsiteY3-21014" fmla="*/ 668866 h 5115952"/>
              <a:gd name="connsiteX4-21015" fmla="*/ 1413933 w 5196342"/>
              <a:gd name="connsiteY4-21016" fmla="*/ 592666 h 5115952"/>
              <a:gd name="connsiteX5-21017" fmla="*/ 1405467 w 5196342"/>
              <a:gd name="connsiteY5-21018" fmla="*/ 567266 h 5115952"/>
              <a:gd name="connsiteX6-21019" fmla="*/ 1337733 w 5196342"/>
              <a:gd name="connsiteY6-21020" fmla="*/ 508000 h 5115952"/>
              <a:gd name="connsiteX7-21021" fmla="*/ 1244600 w 5196342"/>
              <a:gd name="connsiteY7-21022" fmla="*/ 482600 h 5115952"/>
              <a:gd name="connsiteX8-21023" fmla="*/ 1219200 w 5196342"/>
              <a:gd name="connsiteY8-21024" fmla="*/ 474133 h 5115952"/>
              <a:gd name="connsiteX9-21025" fmla="*/ 1193800 w 5196342"/>
              <a:gd name="connsiteY9-21026" fmla="*/ 448733 h 5115952"/>
              <a:gd name="connsiteX10-21027" fmla="*/ 1185333 w 5196342"/>
              <a:gd name="connsiteY10-21028" fmla="*/ 423333 h 5115952"/>
              <a:gd name="connsiteX11-21029" fmla="*/ 1210733 w 5196342"/>
              <a:gd name="connsiteY11-21030" fmla="*/ 287866 h 5115952"/>
              <a:gd name="connsiteX12-21031" fmla="*/ 1202267 w 5196342"/>
              <a:gd name="connsiteY12-21032" fmla="*/ 237066 h 5115952"/>
              <a:gd name="connsiteX13-21033" fmla="*/ 1159933 w 5196342"/>
              <a:gd name="connsiteY13-21034" fmla="*/ 211666 h 5115952"/>
              <a:gd name="connsiteX14-21035" fmla="*/ 1134533 w 5196342"/>
              <a:gd name="connsiteY14-21036" fmla="*/ 194733 h 5115952"/>
              <a:gd name="connsiteX15-21037" fmla="*/ 1126067 w 5196342"/>
              <a:gd name="connsiteY15-21038" fmla="*/ 93133 h 5115952"/>
              <a:gd name="connsiteX16-21039" fmla="*/ 1134533 w 5196342"/>
              <a:gd name="connsiteY16-21040" fmla="*/ 42333 h 5115952"/>
              <a:gd name="connsiteX17-21041" fmla="*/ 1278467 w 5196342"/>
              <a:gd name="connsiteY17-21042" fmla="*/ 59266 h 5115952"/>
              <a:gd name="connsiteX18-21043" fmla="*/ 1295400 w 5196342"/>
              <a:gd name="connsiteY18-21044" fmla="*/ 76200 h 5115952"/>
              <a:gd name="connsiteX19-21045" fmla="*/ 1430867 w 5196342"/>
              <a:gd name="connsiteY19-21046" fmla="*/ 50800 h 5115952"/>
              <a:gd name="connsiteX20-21047" fmla="*/ 1464733 w 5196342"/>
              <a:gd name="connsiteY20-21048" fmla="*/ 118533 h 5115952"/>
              <a:gd name="connsiteX21-21049" fmla="*/ 1490133 w 5196342"/>
              <a:gd name="connsiteY21-21050" fmla="*/ 127000 h 5115952"/>
              <a:gd name="connsiteX22-21051" fmla="*/ 1566333 w 5196342"/>
              <a:gd name="connsiteY22-21052" fmla="*/ 135466 h 5115952"/>
              <a:gd name="connsiteX23-21053" fmla="*/ 1608667 w 5196342"/>
              <a:gd name="connsiteY23-21054" fmla="*/ 169333 h 5115952"/>
              <a:gd name="connsiteX24-21055" fmla="*/ 1634067 w 5196342"/>
              <a:gd name="connsiteY24-21056" fmla="*/ 186266 h 5115952"/>
              <a:gd name="connsiteX25-21057" fmla="*/ 1794933 w 5196342"/>
              <a:gd name="connsiteY25-21058" fmla="*/ 177800 h 5115952"/>
              <a:gd name="connsiteX26-21059" fmla="*/ 1811867 w 5196342"/>
              <a:gd name="connsiteY26-21060" fmla="*/ 152400 h 5115952"/>
              <a:gd name="connsiteX27-21061" fmla="*/ 2040467 w 5196342"/>
              <a:gd name="connsiteY27-21062" fmla="*/ 169333 h 5115952"/>
              <a:gd name="connsiteX28-21063" fmla="*/ 2065867 w 5196342"/>
              <a:gd name="connsiteY28-21064" fmla="*/ 194733 h 5115952"/>
              <a:gd name="connsiteX29-21065" fmla="*/ 2150533 w 5196342"/>
              <a:gd name="connsiteY29-21066" fmla="*/ 194733 h 5115952"/>
              <a:gd name="connsiteX30-21067" fmla="*/ 2175933 w 5196342"/>
              <a:gd name="connsiteY30-21068" fmla="*/ 177800 h 5115952"/>
              <a:gd name="connsiteX31-21069" fmla="*/ 2286000 w 5196342"/>
              <a:gd name="connsiteY31-21070" fmla="*/ 160866 h 5115952"/>
              <a:gd name="connsiteX32-21071" fmla="*/ 2336800 w 5196342"/>
              <a:gd name="connsiteY32-21072" fmla="*/ 135466 h 5115952"/>
              <a:gd name="connsiteX33-21073" fmla="*/ 2387600 w 5196342"/>
              <a:gd name="connsiteY33-21074" fmla="*/ 143933 h 5115952"/>
              <a:gd name="connsiteX34-21075" fmla="*/ 2413000 w 5196342"/>
              <a:gd name="connsiteY34-21076" fmla="*/ 160866 h 5115952"/>
              <a:gd name="connsiteX35-21077" fmla="*/ 2514600 w 5196342"/>
              <a:gd name="connsiteY35-21078" fmla="*/ 160866 h 5115952"/>
              <a:gd name="connsiteX36-21079" fmla="*/ 2523067 w 5196342"/>
              <a:gd name="connsiteY36-21080" fmla="*/ 186266 h 5115952"/>
              <a:gd name="connsiteX37-21081" fmla="*/ 2514600 w 5196342"/>
              <a:gd name="connsiteY37-21082" fmla="*/ 220133 h 5115952"/>
              <a:gd name="connsiteX38-21083" fmla="*/ 2463800 w 5196342"/>
              <a:gd name="connsiteY38-21084" fmla="*/ 245533 h 5115952"/>
              <a:gd name="connsiteX39-21085" fmla="*/ 2438400 w 5196342"/>
              <a:gd name="connsiteY39-21086" fmla="*/ 262466 h 5115952"/>
              <a:gd name="connsiteX40-21087" fmla="*/ 2429933 w 5196342"/>
              <a:gd name="connsiteY40-21088" fmla="*/ 287866 h 5115952"/>
              <a:gd name="connsiteX41-21089" fmla="*/ 2438400 w 5196342"/>
              <a:gd name="connsiteY41-21090" fmla="*/ 499533 h 5115952"/>
              <a:gd name="connsiteX42-21091" fmla="*/ 2455333 w 5196342"/>
              <a:gd name="connsiteY42-21092" fmla="*/ 550333 h 5115952"/>
              <a:gd name="connsiteX43-21093" fmla="*/ 2463800 w 5196342"/>
              <a:gd name="connsiteY43-21094" fmla="*/ 575733 h 5115952"/>
              <a:gd name="connsiteX44-21095" fmla="*/ 2480733 w 5196342"/>
              <a:gd name="connsiteY44-21096" fmla="*/ 601133 h 5115952"/>
              <a:gd name="connsiteX45-21097" fmla="*/ 2489200 w 5196342"/>
              <a:gd name="connsiteY45-21098" fmla="*/ 626533 h 5115952"/>
              <a:gd name="connsiteX46-21099" fmla="*/ 2540000 w 5196342"/>
              <a:gd name="connsiteY46-21100" fmla="*/ 677333 h 5115952"/>
              <a:gd name="connsiteX47-21101" fmla="*/ 2565400 w 5196342"/>
              <a:gd name="connsiteY47-21102" fmla="*/ 702733 h 5115952"/>
              <a:gd name="connsiteX48-21103" fmla="*/ 2599267 w 5196342"/>
              <a:gd name="connsiteY48-21104" fmla="*/ 711200 h 5115952"/>
              <a:gd name="connsiteX49-21105" fmla="*/ 2624667 w 5196342"/>
              <a:gd name="connsiteY49-21106" fmla="*/ 736600 h 5115952"/>
              <a:gd name="connsiteX50-21107" fmla="*/ 2675467 w 5196342"/>
              <a:gd name="connsiteY50-21108" fmla="*/ 770466 h 5115952"/>
              <a:gd name="connsiteX51-21109" fmla="*/ 2717800 w 5196342"/>
              <a:gd name="connsiteY51-21110" fmla="*/ 812800 h 5115952"/>
              <a:gd name="connsiteX52-21111" fmla="*/ 2777067 w 5196342"/>
              <a:gd name="connsiteY52-21112" fmla="*/ 863600 h 5115952"/>
              <a:gd name="connsiteX53-21113" fmla="*/ 2827867 w 5196342"/>
              <a:gd name="connsiteY53-21114" fmla="*/ 897466 h 5115952"/>
              <a:gd name="connsiteX54-21115" fmla="*/ 2895600 w 5196342"/>
              <a:gd name="connsiteY54-21116" fmla="*/ 948266 h 5115952"/>
              <a:gd name="connsiteX55-21117" fmla="*/ 2921000 w 5196342"/>
              <a:gd name="connsiteY55-21118" fmla="*/ 956733 h 5115952"/>
              <a:gd name="connsiteX56-21119" fmla="*/ 2946400 w 5196342"/>
              <a:gd name="connsiteY56-21120" fmla="*/ 973666 h 5115952"/>
              <a:gd name="connsiteX57-21121" fmla="*/ 3014133 w 5196342"/>
              <a:gd name="connsiteY57-21122" fmla="*/ 990600 h 5115952"/>
              <a:gd name="connsiteX58-21123" fmla="*/ 3039533 w 5196342"/>
              <a:gd name="connsiteY58-21124" fmla="*/ 1007533 h 5115952"/>
              <a:gd name="connsiteX59-21125" fmla="*/ 3056467 w 5196342"/>
              <a:gd name="connsiteY59-21126" fmla="*/ 1058333 h 5115952"/>
              <a:gd name="connsiteX60-21127" fmla="*/ 3073400 w 5196342"/>
              <a:gd name="connsiteY60-21128" fmla="*/ 1083733 h 5115952"/>
              <a:gd name="connsiteX61-21129" fmla="*/ 3090333 w 5196342"/>
              <a:gd name="connsiteY61-21130" fmla="*/ 1143000 h 5115952"/>
              <a:gd name="connsiteX62-21131" fmla="*/ 3107267 w 5196342"/>
              <a:gd name="connsiteY62-21132" fmla="*/ 1193800 h 5115952"/>
              <a:gd name="connsiteX63-21133" fmla="*/ 3115733 w 5196342"/>
              <a:gd name="connsiteY63-21134" fmla="*/ 1236133 h 5115952"/>
              <a:gd name="connsiteX64-21135" fmla="*/ 3124200 w 5196342"/>
              <a:gd name="connsiteY64-21136" fmla="*/ 1261533 h 5115952"/>
              <a:gd name="connsiteX65-21137" fmla="*/ 3132667 w 5196342"/>
              <a:gd name="connsiteY65-21138" fmla="*/ 1295400 h 5115952"/>
              <a:gd name="connsiteX66-21139" fmla="*/ 3158067 w 5196342"/>
              <a:gd name="connsiteY66-21140" fmla="*/ 1371600 h 5115952"/>
              <a:gd name="connsiteX67-21141" fmla="*/ 3166533 w 5196342"/>
              <a:gd name="connsiteY67-21142" fmla="*/ 1397000 h 5115952"/>
              <a:gd name="connsiteX68-21143" fmla="*/ 3175000 w 5196342"/>
              <a:gd name="connsiteY68-21144" fmla="*/ 1447800 h 5115952"/>
              <a:gd name="connsiteX69-21145" fmla="*/ 3208867 w 5196342"/>
              <a:gd name="connsiteY69-21146" fmla="*/ 1490133 h 5115952"/>
              <a:gd name="connsiteX70-21147" fmla="*/ 3225800 w 5196342"/>
              <a:gd name="connsiteY70-21148" fmla="*/ 1540933 h 5115952"/>
              <a:gd name="connsiteX71-21149" fmla="*/ 3234267 w 5196342"/>
              <a:gd name="connsiteY71-21150" fmla="*/ 1574800 h 5115952"/>
              <a:gd name="connsiteX72-21151" fmla="*/ 3251200 w 5196342"/>
              <a:gd name="connsiteY72-21152" fmla="*/ 1600200 h 5115952"/>
              <a:gd name="connsiteX73-21153" fmla="*/ 3259667 w 5196342"/>
              <a:gd name="connsiteY73-21154" fmla="*/ 1625600 h 5115952"/>
              <a:gd name="connsiteX74-21155" fmla="*/ 3293533 w 5196342"/>
              <a:gd name="connsiteY74-21156" fmla="*/ 1676400 h 5115952"/>
              <a:gd name="connsiteX75-21157" fmla="*/ 3310467 w 5196342"/>
              <a:gd name="connsiteY75-21158" fmla="*/ 1701800 h 5115952"/>
              <a:gd name="connsiteX76-21159" fmla="*/ 3335867 w 5196342"/>
              <a:gd name="connsiteY76-21160" fmla="*/ 1718733 h 5115952"/>
              <a:gd name="connsiteX77-21161" fmla="*/ 3361267 w 5196342"/>
              <a:gd name="connsiteY77-21162" fmla="*/ 1744133 h 5115952"/>
              <a:gd name="connsiteX78-21163" fmla="*/ 3412067 w 5196342"/>
              <a:gd name="connsiteY78-21164" fmla="*/ 1769533 h 5115952"/>
              <a:gd name="connsiteX79-21165" fmla="*/ 3437467 w 5196342"/>
              <a:gd name="connsiteY79-21166" fmla="*/ 1752600 h 5115952"/>
              <a:gd name="connsiteX80-21167" fmla="*/ 3462867 w 5196342"/>
              <a:gd name="connsiteY80-21168" fmla="*/ 1761066 h 5115952"/>
              <a:gd name="connsiteX81-21169" fmla="*/ 3513667 w 5196342"/>
              <a:gd name="connsiteY81-21170" fmla="*/ 1803400 h 5115952"/>
              <a:gd name="connsiteX82-21171" fmla="*/ 3522133 w 5196342"/>
              <a:gd name="connsiteY82-21172" fmla="*/ 1837266 h 5115952"/>
              <a:gd name="connsiteX83-21173" fmla="*/ 3564467 w 5196342"/>
              <a:gd name="connsiteY83-21174" fmla="*/ 1879600 h 5115952"/>
              <a:gd name="connsiteX84-21175" fmla="*/ 3589867 w 5196342"/>
              <a:gd name="connsiteY84-21176" fmla="*/ 1905000 h 5115952"/>
              <a:gd name="connsiteX85-21177" fmla="*/ 3691467 w 5196342"/>
              <a:gd name="connsiteY85-21178" fmla="*/ 1921933 h 5115952"/>
              <a:gd name="connsiteX86-21179" fmla="*/ 3716867 w 5196342"/>
              <a:gd name="connsiteY86-21180" fmla="*/ 1947333 h 5115952"/>
              <a:gd name="connsiteX87-21181" fmla="*/ 3742267 w 5196342"/>
              <a:gd name="connsiteY87-21182" fmla="*/ 1955800 h 5115952"/>
              <a:gd name="connsiteX88-21183" fmla="*/ 3869267 w 5196342"/>
              <a:gd name="connsiteY88-21184" fmla="*/ 1972733 h 5115952"/>
              <a:gd name="connsiteX89-21185" fmla="*/ 3894667 w 5196342"/>
              <a:gd name="connsiteY89-21186" fmla="*/ 1998133 h 5115952"/>
              <a:gd name="connsiteX90-21187" fmla="*/ 3962400 w 5196342"/>
              <a:gd name="connsiteY90-21188" fmla="*/ 2015066 h 5115952"/>
              <a:gd name="connsiteX91-21189" fmla="*/ 4030133 w 5196342"/>
              <a:gd name="connsiteY91-21190" fmla="*/ 2006600 h 5115952"/>
              <a:gd name="connsiteX92-21191" fmla="*/ 4131733 w 5196342"/>
              <a:gd name="connsiteY92-21192" fmla="*/ 1998133 h 5115952"/>
              <a:gd name="connsiteX93-21193" fmla="*/ 4165600 w 5196342"/>
              <a:gd name="connsiteY93-21194" fmla="*/ 1981200 h 5115952"/>
              <a:gd name="connsiteX94-21195" fmla="*/ 4191000 w 5196342"/>
              <a:gd name="connsiteY94-21196" fmla="*/ 1989666 h 5115952"/>
              <a:gd name="connsiteX95-21197" fmla="*/ 4241800 w 5196342"/>
              <a:gd name="connsiteY95-21198" fmla="*/ 2048933 h 5115952"/>
              <a:gd name="connsiteX96-21199" fmla="*/ 4224867 w 5196342"/>
              <a:gd name="connsiteY96-21200" fmla="*/ 2074333 h 5115952"/>
              <a:gd name="connsiteX97-21201" fmla="*/ 4199467 w 5196342"/>
              <a:gd name="connsiteY97-21202" fmla="*/ 2082800 h 5115952"/>
              <a:gd name="connsiteX98-21203" fmla="*/ 4182533 w 5196342"/>
              <a:gd name="connsiteY98-21204" fmla="*/ 2099733 h 5115952"/>
              <a:gd name="connsiteX99-21205" fmla="*/ 4140200 w 5196342"/>
              <a:gd name="connsiteY99-21206" fmla="*/ 2175933 h 5115952"/>
              <a:gd name="connsiteX100-21207" fmla="*/ 4114800 w 5196342"/>
              <a:gd name="connsiteY100-21208" fmla="*/ 2192866 h 5115952"/>
              <a:gd name="connsiteX101-21209" fmla="*/ 4131733 w 5196342"/>
              <a:gd name="connsiteY101-21210" fmla="*/ 2218266 h 5115952"/>
              <a:gd name="connsiteX102-21211" fmla="*/ 4157133 w 5196342"/>
              <a:gd name="connsiteY102-21212" fmla="*/ 2226733 h 5115952"/>
              <a:gd name="connsiteX103-21213" fmla="*/ 4182533 w 5196342"/>
              <a:gd name="connsiteY103-21214" fmla="*/ 2243666 h 5115952"/>
              <a:gd name="connsiteX104-21215" fmla="*/ 4199467 w 5196342"/>
              <a:gd name="connsiteY104-21216" fmla="*/ 2260600 h 5115952"/>
              <a:gd name="connsiteX105-21217" fmla="*/ 4250267 w 5196342"/>
              <a:gd name="connsiteY105-21218" fmla="*/ 2277533 h 5115952"/>
              <a:gd name="connsiteX106-21219" fmla="*/ 4275667 w 5196342"/>
              <a:gd name="connsiteY106-21220" fmla="*/ 2286000 h 5115952"/>
              <a:gd name="connsiteX107-21221" fmla="*/ 4326467 w 5196342"/>
              <a:gd name="connsiteY107-21222" fmla="*/ 2311400 h 5115952"/>
              <a:gd name="connsiteX108-21223" fmla="*/ 4377267 w 5196342"/>
              <a:gd name="connsiteY108-21224" fmla="*/ 2336800 h 5115952"/>
              <a:gd name="connsiteX109-21225" fmla="*/ 4402667 w 5196342"/>
              <a:gd name="connsiteY109-21226" fmla="*/ 2362200 h 5115952"/>
              <a:gd name="connsiteX110-21227" fmla="*/ 4529667 w 5196342"/>
              <a:gd name="connsiteY110-21228" fmla="*/ 2387600 h 5115952"/>
              <a:gd name="connsiteX111-21229" fmla="*/ 4588933 w 5196342"/>
              <a:gd name="connsiteY111-21230" fmla="*/ 2404533 h 5115952"/>
              <a:gd name="connsiteX112-21231" fmla="*/ 4614333 w 5196342"/>
              <a:gd name="connsiteY112-21232" fmla="*/ 2413000 h 5115952"/>
              <a:gd name="connsiteX113-21233" fmla="*/ 4631267 w 5196342"/>
              <a:gd name="connsiteY113-21234" fmla="*/ 2429933 h 5115952"/>
              <a:gd name="connsiteX114-21235" fmla="*/ 4707467 w 5196342"/>
              <a:gd name="connsiteY114-21236" fmla="*/ 2472266 h 5115952"/>
              <a:gd name="connsiteX115-21237" fmla="*/ 4775200 w 5196342"/>
              <a:gd name="connsiteY115-21238" fmla="*/ 2480733 h 5115952"/>
              <a:gd name="connsiteX116-21239" fmla="*/ 4800600 w 5196342"/>
              <a:gd name="connsiteY116-21240" fmla="*/ 2506133 h 5115952"/>
              <a:gd name="connsiteX117-21241" fmla="*/ 4817533 w 5196342"/>
              <a:gd name="connsiteY117-21242" fmla="*/ 2531533 h 5115952"/>
              <a:gd name="connsiteX118-21243" fmla="*/ 4842933 w 5196342"/>
              <a:gd name="connsiteY118-21244" fmla="*/ 2548466 h 5115952"/>
              <a:gd name="connsiteX119-21245" fmla="*/ 4885267 w 5196342"/>
              <a:gd name="connsiteY119-21246" fmla="*/ 2590800 h 5115952"/>
              <a:gd name="connsiteX120-21247" fmla="*/ 4919133 w 5196342"/>
              <a:gd name="connsiteY120-21248" fmla="*/ 2599266 h 5115952"/>
              <a:gd name="connsiteX121-21249" fmla="*/ 4944533 w 5196342"/>
              <a:gd name="connsiteY121-21250" fmla="*/ 2616200 h 5115952"/>
              <a:gd name="connsiteX122-21251" fmla="*/ 5046133 w 5196342"/>
              <a:gd name="connsiteY122-21252" fmla="*/ 2633133 h 5115952"/>
              <a:gd name="connsiteX123-21253" fmla="*/ 5122333 w 5196342"/>
              <a:gd name="connsiteY123-21254" fmla="*/ 2692400 h 5115952"/>
              <a:gd name="connsiteX124-21255" fmla="*/ 5181600 w 5196342"/>
              <a:gd name="connsiteY124-21256" fmla="*/ 2709333 h 5115952"/>
              <a:gd name="connsiteX125-21257" fmla="*/ 5181600 w 5196342"/>
              <a:gd name="connsiteY125-21258" fmla="*/ 2904066 h 5115952"/>
              <a:gd name="connsiteX126-21259" fmla="*/ 5147733 w 5196342"/>
              <a:gd name="connsiteY126-21260" fmla="*/ 2988733 h 5115952"/>
              <a:gd name="connsiteX127-21261" fmla="*/ 5156200 w 5196342"/>
              <a:gd name="connsiteY127-21262" fmla="*/ 3073400 h 5115952"/>
              <a:gd name="connsiteX128-21263" fmla="*/ 5130800 w 5196342"/>
              <a:gd name="connsiteY128-21264" fmla="*/ 3064933 h 5115952"/>
              <a:gd name="connsiteX129-21265" fmla="*/ 5122333 w 5196342"/>
              <a:gd name="connsiteY129-21266" fmla="*/ 3039533 h 5115952"/>
              <a:gd name="connsiteX130-21267" fmla="*/ 5105400 w 5196342"/>
              <a:gd name="connsiteY130-21268" fmla="*/ 3014133 h 5115952"/>
              <a:gd name="connsiteX131-21269" fmla="*/ 5080000 w 5196342"/>
              <a:gd name="connsiteY131-21270" fmla="*/ 2963333 h 5115952"/>
              <a:gd name="connsiteX132-21271" fmla="*/ 5029200 w 5196342"/>
              <a:gd name="connsiteY132-21272" fmla="*/ 2937933 h 5115952"/>
              <a:gd name="connsiteX133-21273" fmla="*/ 5003800 w 5196342"/>
              <a:gd name="connsiteY133-21274" fmla="*/ 2921000 h 5115952"/>
              <a:gd name="connsiteX134-21275" fmla="*/ 4953000 w 5196342"/>
              <a:gd name="connsiteY134-21276" fmla="*/ 2904066 h 5115952"/>
              <a:gd name="connsiteX135-21277" fmla="*/ 4792133 w 5196342"/>
              <a:gd name="connsiteY135-21278" fmla="*/ 2887133 h 5115952"/>
              <a:gd name="connsiteX136-21279" fmla="*/ 4766733 w 5196342"/>
              <a:gd name="connsiteY136-21280" fmla="*/ 2861733 h 5115952"/>
              <a:gd name="connsiteX137-21281" fmla="*/ 4741333 w 5196342"/>
              <a:gd name="connsiteY137-21282" fmla="*/ 2844800 h 5115952"/>
              <a:gd name="connsiteX138-21283" fmla="*/ 4724400 w 5196342"/>
              <a:gd name="connsiteY138-21284" fmla="*/ 2819400 h 5115952"/>
              <a:gd name="connsiteX139-21285" fmla="*/ 4707467 w 5196342"/>
              <a:gd name="connsiteY139-21286" fmla="*/ 2802466 h 5115952"/>
              <a:gd name="connsiteX140-21287" fmla="*/ 4580467 w 5196342"/>
              <a:gd name="connsiteY140-21288" fmla="*/ 2810933 h 5115952"/>
              <a:gd name="connsiteX141-21289" fmla="*/ 4563533 w 5196342"/>
              <a:gd name="connsiteY141-21290" fmla="*/ 2827866 h 5115952"/>
              <a:gd name="connsiteX142-21291" fmla="*/ 4529667 w 5196342"/>
              <a:gd name="connsiteY142-21292" fmla="*/ 2895600 h 5115952"/>
              <a:gd name="connsiteX143-21293" fmla="*/ 4504267 w 5196342"/>
              <a:gd name="connsiteY143-21294" fmla="*/ 2946400 h 5115952"/>
              <a:gd name="connsiteX144-21295" fmla="*/ 4487333 w 5196342"/>
              <a:gd name="connsiteY144-21296" fmla="*/ 3014133 h 5115952"/>
              <a:gd name="connsiteX145-21297" fmla="*/ 4470400 w 5196342"/>
              <a:gd name="connsiteY145-21298" fmla="*/ 3039533 h 5115952"/>
              <a:gd name="connsiteX146-21299" fmla="*/ 4461933 w 5196342"/>
              <a:gd name="connsiteY146-21300" fmla="*/ 3073400 h 5115952"/>
              <a:gd name="connsiteX147-21301" fmla="*/ 4478867 w 5196342"/>
              <a:gd name="connsiteY147-21302" fmla="*/ 3141133 h 5115952"/>
              <a:gd name="connsiteX148-21303" fmla="*/ 4470400 w 5196342"/>
              <a:gd name="connsiteY148-21304" fmla="*/ 3183466 h 5115952"/>
              <a:gd name="connsiteX149-21305" fmla="*/ 4436533 w 5196342"/>
              <a:gd name="connsiteY149-21306" fmla="*/ 3225800 h 5115952"/>
              <a:gd name="connsiteX150-21307" fmla="*/ 4445000 w 5196342"/>
              <a:gd name="connsiteY150-21308" fmla="*/ 3285066 h 5115952"/>
              <a:gd name="connsiteX151-21309" fmla="*/ 4504267 w 5196342"/>
              <a:gd name="connsiteY151-21310" fmla="*/ 3327400 h 5115952"/>
              <a:gd name="connsiteX152-21311" fmla="*/ 4546600 w 5196342"/>
              <a:gd name="connsiteY152-21312" fmla="*/ 3335866 h 5115952"/>
              <a:gd name="connsiteX153-21313" fmla="*/ 4588933 w 5196342"/>
              <a:gd name="connsiteY153-21314" fmla="*/ 3369733 h 5115952"/>
              <a:gd name="connsiteX154-21315" fmla="*/ 4614333 w 5196342"/>
              <a:gd name="connsiteY154-21316" fmla="*/ 3361266 h 5115952"/>
              <a:gd name="connsiteX155-21317" fmla="*/ 4665133 w 5196342"/>
              <a:gd name="connsiteY155-21318" fmla="*/ 3352800 h 5115952"/>
              <a:gd name="connsiteX156-21319" fmla="*/ 4715933 w 5196342"/>
              <a:gd name="connsiteY156-21320" fmla="*/ 3386666 h 5115952"/>
              <a:gd name="connsiteX157-21321" fmla="*/ 4758267 w 5196342"/>
              <a:gd name="connsiteY157-21322" fmla="*/ 3454400 h 5115952"/>
              <a:gd name="connsiteX158-21323" fmla="*/ 4775200 w 5196342"/>
              <a:gd name="connsiteY158-21324" fmla="*/ 3623733 h 5115952"/>
              <a:gd name="connsiteX159-21325" fmla="*/ 4783667 w 5196342"/>
              <a:gd name="connsiteY159-21326" fmla="*/ 3649133 h 5115952"/>
              <a:gd name="connsiteX160-21327" fmla="*/ 4648200 w 5196342"/>
              <a:gd name="connsiteY160-21328" fmla="*/ 3708400 h 5115952"/>
              <a:gd name="connsiteX161-21329" fmla="*/ 4622800 w 5196342"/>
              <a:gd name="connsiteY161-21330" fmla="*/ 3725333 h 5115952"/>
              <a:gd name="connsiteX162-21331" fmla="*/ 4563533 w 5196342"/>
              <a:gd name="connsiteY162-21332" fmla="*/ 3759200 h 5115952"/>
              <a:gd name="connsiteX163-21333" fmla="*/ 4546600 w 5196342"/>
              <a:gd name="connsiteY163-21334" fmla="*/ 3784600 h 5115952"/>
              <a:gd name="connsiteX164-21335" fmla="*/ 4521200 w 5196342"/>
              <a:gd name="connsiteY164-21336" fmla="*/ 3810000 h 5115952"/>
              <a:gd name="connsiteX165-21337" fmla="*/ 4512733 w 5196342"/>
              <a:gd name="connsiteY165-21338" fmla="*/ 3835400 h 5115952"/>
              <a:gd name="connsiteX166-21339" fmla="*/ 4504267 w 5196342"/>
              <a:gd name="connsiteY166-21340" fmla="*/ 4030133 h 5115952"/>
              <a:gd name="connsiteX167-21341" fmla="*/ 4453467 w 5196342"/>
              <a:gd name="connsiteY167-21342" fmla="*/ 4064000 h 5115952"/>
              <a:gd name="connsiteX168-21343" fmla="*/ 4436533 w 5196342"/>
              <a:gd name="connsiteY168-21344" fmla="*/ 4080933 h 5115952"/>
              <a:gd name="connsiteX169-21345" fmla="*/ 4470400 w 5196342"/>
              <a:gd name="connsiteY169-21346" fmla="*/ 4089400 h 5115952"/>
              <a:gd name="connsiteX170-21347" fmla="*/ 4436533 w 5196342"/>
              <a:gd name="connsiteY170-21348" fmla="*/ 4140200 h 5115952"/>
              <a:gd name="connsiteX171-21349" fmla="*/ 4385733 w 5196342"/>
              <a:gd name="connsiteY171-21350" fmla="*/ 4174066 h 5115952"/>
              <a:gd name="connsiteX172-21351" fmla="*/ 4368800 w 5196342"/>
              <a:gd name="connsiteY172-21352" fmla="*/ 4199466 h 5115952"/>
              <a:gd name="connsiteX173-21353" fmla="*/ 4351867 w 5196342"/>
              <a:gd name="connsiteY173-21354" fmla="*/ 4216400 h 5115952"/>
              <a:gd name="connsiteX174-21355" fmla="*/ 4334933 w 5196342"/>
              <a:gd name="connsiteY174-21356" fmla="*/ 4267200 h 5115952"/>
              <a:gd name="connsiteX175-21357" fmla="*/ 4318000 w 5196342"/>
              <a:gd name="connsiteY175-21358" fmla="*/ 4292600 h 5115952"/>
              <a:gd name="connsiteX176-21359" fmla="*/ 4309533 w 5196342"/>
              <a:gd name="connsiteY176-21360" fmla="*/ 4318000 h 5115952"/>
              <a:gd name="connsiteX177-21361" fmla="*/ 4275667 w 5196342"/>
              <a:gd name="connsiteY177-21362" fmla="*/ 4326466 h 5115952"/>
              <a:gd name="connsiteX178-21363" fmla="*/ 4207933 w 5196342"/>
              <a:gd name="connsiteY178-21364" fmla="*/ 4351866 h 5115952"/>
              <a:gd name="connsiteX179-21365" fmla="*/ 4131733 w 5196342"/>
              <a:gd name="connsiteY179-21366" fmla="*/ 4343400 h 5115952"/>
              <a:gd name="connsiteX180-21367" fmla="*/ 4114800 w 5196342"/>
              <a:gd name="connsiteY180-21368" fmla="*/ 4326466 h 5115952"/>
              <a:gd name="connsiteX181-21369" fmla="*/ 4097867 w 5196342"/>
              <a:gd name="connsiteY181-21370" fmla="*/ 4275666 h 5115952"/>
              <a:gd name="connsiteX182-21371" fmla="*/ 4080933 w 5196342"/>
              <a:gd name="connsiteY182-21372" fmla="*/ 4207933 h 5115952"/>
              <a:gd name="connsiteX183-21373" fmla="*/ 4030133 w 5196342"/>
              <a:gd name="connsiteY183-21374" fmla="*/ 4241800 h 5115952"/>
              <a:gd name="connsiteX184-21375" fmla="*/ 3979333 w 5196342"/>
              <a:gd name="connsiteY184-21376" fmla="*/ 4292600 h 5115952"/>
              <a:gd name="connsiteX185-21377" fmla="*/ 3962400 w 5196342"/>
              <a:gd name="connsiteY185-21378" fmla="*/ 4343400 h 5115952"/>
              <a:gd name="connsiteX186-21379" fmla="*/ 3928533 w 5196342"/>
              <a:gd name="connsiteY186-21380" fmla="*/ 4394200 h 5115952"/>
              <a:gd name="connsiteX187-21381" fmla="*/ 3911600 w 5196342"/>
              <a:gd name="connsiteY187-21382" fmla="*/ 4419600 h 5115952"/>
              <a:gd name="connsiteX188-21383" fmla="*/ 3894667 w 5196342"/>
              <a:gd name="connsiteY188-21384" fmla="*/ 4470400 h 5115952"/>
              <a:gd name="connsiteX189-21385" fmla="*/ 3852333 w 5196342"/>
              <a:gd name="connsiteY189-21386" fmla="*/ 4546600 h 5115952"/>
              <a:gd name="connsiteX190-21387" fmla="*/ 3860800 w 5196342"/>
              <a:gd name="connsiteY190-21388" fmla="*/ 4605866 h 5115952"/>
              <a:gd name="connsiteX191-21389" fmla="*/ 3869267 w 5196342"/>
              <a:gd name="connsiteY191-21390" fmla="*/ 4682066 h 5115952"/>
              <a:gd name="connsiteX192-21391" fmla="*/ 3903133 w 5196342"/>
              <a:gd name="connsiteY192-21392" fmla="*/ 4749800 h 5115952"/>
              <a:gd name="connsiteX193-21393" fmla="*/ 3945467 w 5196342"/>
              <a:gd name="connsiteY193-21394" fmla="*/ 4758266 h 5115952"/>
              <a:gd name="connsiteX194-21395" fmla="*/ 3920067 w 5196342"/>
              <a:gd name="connsiteY194-21396" fmla="*/ 4809066 h 5115952"/>
              <a:gd name="connsiteX195-21397" fmla="*/ 3928533 w 5196342"/>
              <a:gd name="connsiteY195-21398" fmla="*/ 4834466 h 5115952"/>
              <a:gd name="connsiteX196-21399" fmla="*/ 3970867 w 5196342"/>
              <a:gd name="connsiteY196-21400" fmla="*/ 4876800 h 5115952"/>
              <a:gd name="connsiteX197-21401" fmla="*/ 3911600 w 5196342"/>
              <a:gd name="connsiteY197-21402" fmla="*/ 4919133 h 5115952"/>
              <a:gd name="connsiteX198-21403" fmla="*/ 3886200 w 5196342"/>
              <a:gd name="connsiteY198-21404" fmla="*/ 4927600 h 5115952"/>
              <a:gd name="connsiteX199-21405" fmla="*/ 3894667 w 5196342"/>
              <a:gd name="connsiteY199-21406" fmla="*/ 5080000 h 5115952"/>
              <a:gd name="connsiteX200-21407" fmla="*/ 3886200 w 5196342"/>
              <a:gd name="connsiteY200-21408" fmla="*/ 5113866 h 5115952"/>
              <a:gd name="connsiteX201-21409" fmla="*/ 3826933 w 5196342"/>
              <a:gd name="connsiteY201-21410" fmla="*/ 5105400 h 5115952"/>
              <a:gd name="connsiteX202-21411" fmla="*/ 3767667 w 5196342"/>
              <a:gd name="connsiteY202-21412" fmla="*/ 5088466 h 5115952"/>
              <a:gd name="connsiteX203-21413" fmla="*/ 3699933 w 5196342"/>
              <a:gd name="connsiteY203-21414" fmla="*/ 5080000 h 5115952"/>
              <a:gd name="connsiteX204-21415" fmla="*/ 3615267 w 5196342"/>
              <a:gd name="connsiteY204-21416" fmla="*/ 5054600 h 5115952"/>
              <a:gd name="connsiteX205-21417" fmla="*/ 3581400 w 5196342"/>
              <a:gd name="connsiteY205-21418" fmla="*/ 5046133 h 5115952"/>
              <a:gd name="connsiteX206-21419" fmla="*/ 3564467 w 5196342"/>
              <a:gd name="connsiteY206-21420" fmla="*/ 5020733 h 5115952"/>
              <a:gd name="connsiteX207-21421" fmla="*/ 3522133 w 5196342"/>
              <a:gd name="connsiteY207-21422" fmla="*/ 4986866 h 5115952"/>
              <a:gd name="connsiteX208-21423" fmla="*/ 3505200 w 5196342"/>
              <a:gd name="connsiteY208-21424" fmla="*/ 4961466 h 5115952"/>
              <a:gd name="connsiteX209-21425" fmla="*/ 3429000 w 5196342"/>
              <a:gd name="connsiteY209-21426" fmla="*/ 4893733 h 5115952"/>
              <a:gd name="connsiteX210-21427" fmla="*/ 3378200 w 5196342"/>
              <a:gd name="connsiteY210-21428" fmla="*/ 4876800 h 5115952"/>
              <a:gd name="connsiteX211-21429" fmla="*/ 3327400 w 5196342"/>
              <a:gd name="connsiteY211-21430" fmla="*/ 4859866 h 5115952"/>
              <a:gd name="connsiteX212-21431" fmla="*/ 3302000 w 5196342"/>
              <a:gd name="connsiteY212-21432" fmla="*/ 4851400 h 5115952"/>
              <a:gd name="connsiteX213-21433" fmla="*/ 3268133 w 5196342"/>
              <a:gd name="connsiteY213-21434" fmla="*/ 4842933 h 5115952"/>
              <a:gd name="connsiteX214-21435" fmla="*/ 3208867 w 5196342"/>
              <a:gd name="connsiteY214-21436" fmla="*/ 4826000 h 5115952"/>
              <a:gd name="connsiteX215-21437" fmla="*/ 3132667 w 5196342"/>
              <a:gd name="connsiteY215-21438" fmla="*/ 4766733 h 5115952"/>
              <a:gd name="connsiteX216-21439" fmla="*/ 3098800 w 5196342"/>
              <a:gd name="connsiteY216-21440" fmla="*/ 4758266 h 5115952"/>
              <a:gd name="connsiteX217-21441" fmla="*/ 3048000 w 5196342"/>
              <a:gd name="connsiteY217-21442" fmla="*/ 4741333 h 5115952"/>
              <a:gd name="connsiteX218-21443" fmla="*/ 3014133 w 5196342"/>
              <a:gd name="connsiteY218-21444" fmla="*/ 4715933 h 5115952"/>
              <a:gd name="connsiteX219-21445" fmla="*/ 2980267 w 5196342"/>
              <a:gd name="connsiteY219-21446" fmla="*/ 4707466 h 5115952"/>
              <a:gd name="connsiteX220-21447" fmla="*/ 2912533 w 5196342"/>
              <a:gd name="connsiteY220-21448" fmla="*/ 4656666 h 5115952"/>
              <a:gd name="connsiteX221-21449" fmla="*/ 2853267 w 5196342"/>
              <a:gd name="connsiteY221-21450" fmla="*/ 4648200 h 5115952"/>
              <a:gd name="connsiteX222-21451" fmla="*/ 2827867 w 5196342"/>
              <a:gd name="connsiteY222-21452" fmla="*/ 4639733 h 5115952"/>
              <a:gd name="connsiteX223-21453" fmla="*/ 2810933 w 5196342"/>
              <a:gd name="connsiteY223-21454" fmla="*/ 4622800 h 5115952"/>
              <a:gd name="connsiteX224-21455" fmla="*/ 2751667 w 5196342"/>
              <a:gd name="connsiteY224-21456" fmla="*/ 4588933 h 5115952"/>
              <a:gd name="connsiteX225-21457" fmla="*/ 2709333 w 5196342"/>
              <a:gd name="connsiteY225-21458" fmla="*/ 4580466 h 5115952"/>
              <a:gd name="connsiteX226-21459" fmla="*/ 2650067 w 5196342"/>
              <a:gd name="connsiteY226-21460" fmla="*/ 4555066 h 5115952"/>
              <a:gd name="connsiteX227-21461" fmla="*/ 2633133 w 5196342"/>
              <a:gd name="connsiteY227-21462" fmla="*/ 4529666 h 5115952"/>
              <a:gd name="connsiteX228-21463" fmla="*/ 2582333 w 5196342"/>
              <a:gd name="connsiteY228-21464" fmla="*/ 4504266 h 5115952"/>
              <a:gd name="connsiteX229-21465" fmla="*/ 2565400 w 5196342"/>
              <a:gd name="connsiteY229-21466" fmla="*/ 4411133 h 5115952"/>
              <a:gd name="connsiteX230-21467" fmla="*/ 2573867 w 5196342"/>
              <a:gd name="connsiteY230-21468" fmla="*/ 4368800 h 5115952"/>
              <a:gd name="connsiteX231-21469" fmla="*/ 2624667 w 5196342"/>
              <a:gd name="connsiteY231-21470" fmla="*/ 4334933 h 5115952"/>
              <a:gd name="connsiteX232-21471" fmla="*/ 2667000 w 5196342"/>
              <a:gd name="connsiteY232-21472" fmla="*/ 4284133 h 5115952"/>
              <a:gd name="connsiteX233-21473" fmla="*/ 2692400 w 5196342"/>
              <a:gd name="connsiteY233-21474" fmla="*/ 4275666 h 5115952"/>
              <a:gd name="connsiteX234-21475" fmla="*/ 2734733 w 5196342"/>
              <a:gd name="connsiteY234-21476" fmla="*/ 4284133 h 5115952"/>
              <a:gd name="connsiteX235-21477" fmla="*/ 2743200 w 5196342"/>
              <a:gd name="connsiteY235-21478" fmla="*/ 4309533 h 5115952"/>
              <a:gd name="connsiteX236-21479" fmla="*/ 2777067 w 5196342"/>
              <a:gd name="connsiteY236-21480" fmla="*/ 4326466 h 5115952"/>
              <a:gd name="connsiteX237-21481" fmla="*/ 2853267 w 5196342"/>
              <a:gd name="connsiteY237-21482" fmla="*/ 4284133 h 5115952"/>
              <a:gd name="connsiteX238-21483" fmla="*/ 2878667 w 5196342"/>
              <a:gd name="connsiteY238-21484" fmla="*/ 4258733 h 5115952"/>
              <a:gd name="connsiteX239-21485" fmla="*/ 2887133 w 5196342"/>
              <a:gd name="connsiteY239-21486" fmla="*/ 4233333 h 5115952"/>
              <a:gd name="connsiteX240-21487" fmla="*/ 2937933 w 5196342"/>
              <a:gd name="connsiteY240-21488" fmla="*/ 4233333 h 5115952"/>
              <a:gd name="connsiteX241-21489" fmla="*/ 2980267 w 5196342"/>
              <a:gd name="connsiteY241-21490" fmla="*/ 4267200 h 5115952"/>
              <a:gd name="connsiteX242-21491" fmla="*/ 3005667 w 5196342"/>
              <a:gd name="connsiteY242-21492" fmla="*/ 4275666 h 5115952"/>
              <a:gd name="connsiteX243-21493" fmla="*/ 3039533 w 5196342"/>
              <a:gd name="connsiteY243-21494" fmla="*/ 4292600 h 5115952"/>
              <a:gd name="connsiteX244-21495" fmla="*/ 3064933 w 5196342"/>
              <a:gd name="connsiteY244-21496" fmla="*/ 4309533 h 5115952"/>
              <a:gd name="connsiteX245-21497" fmla="*/ 3098800 w 5196342"/>
              <a:gd name="connsiteY245-21498" fmla="*/ 4318000 h 5115952"/>
              <a:gd name="connsiteX246-21499" fmla="*/ 3124200 w 5196342"/>
              <a:gd name="connsiteY246-21500" fmla="*/ 4334933 h 5115952"/>
              <a:gd name="connsiteX247-21501" fmla="*/ 3225800 w 5196342"/>
              <a:gd name="connsiteY247-21502" fmla="*/ 4360333 h 5115952"/>
              <a:gd name="connsiteX248-21503" fmla="*/ 3293533 w 5196342"/>
              <a:gd name="connsiteY248-21504" fmla="*/ 4351866 h 5115952"/>
              <a:gd name="connsiteX249-21505" fmla="*/ 3327400 w 5196342"/>
              <a:gd name="connsiteY249-21506" fmla="*/ 4318000 h 5115952"/>
              <a:gd name="connsiteX250-21507" fmla="*/ 3581400 w 5196342"/>
              <a:gd name="connsiteY250-21508" fmla="*/ 4309533 h 5115952"/>
              <a:gd name="connsiteX251-21509" fmla="*/ 3606800 w 5196342"/>
              <a:gd name="connsiteY251-21510" fmla="*/ 4292600 h 5115952"/>
              <a:gd name="connsiteX252-21511" fmla="*/ 3640667 w 5196342"/>
              <a:gd name="connsiteY252-21512" fmla="*/ 4258733 h 5115952"/>
              <a:gd name="connsiteX253-21513" fmla="*/ 3835400 w 5196342"/>
              <a:gd name="connsiteY253-21514" fmla="*/ 4224866 h 5115952"/>
              <a:gd name="connsiteX254-21515" fmla="*/ 3877733 w 5196342"/>
              <a:gd name="connsiteY254-21516" fmla="*/ 4216400 h 5115952"/>
              <a:gd name="connsiteX255-21517" fmla="*/ 3894667 w 5196342"/>
              <a:gd name="connsiteY255-21518" fmla="*/ 4191000 h 5115952"/>
              <a:gd name="connsiteX256-21519" fmla="*/ 3920067 w 5196342"/>
              <a:gd name="connsiteY256-21520" fmla="*/ 4182533 h 5115952"/>
              <a:gd name="connsiteX257-21521" fmla="*/ 3996267 w 5196342"/>
              <a:gd name="connsiteY257-21522" fmla="*/ 4174066 h 5115952"/>
              <a:gd name="connsiteX258-21523" fmla="*/ 4106333 w 5196342"/>
              <a:gd name="connsiteY258-21524" fmla="*/ 4165600 h 5115952"/>
              <a:gd name="connsiteX259-21525" fmla="*/ 4140200 w 5196342"/>
              <a:gd name="connsiteY259-21526" fmla="*/ 4157133 h 5115952"/>
              <a:gd name="connsiteX260-21527" fmla="*/ 4191000 w 5196342"/>
              <a:gd name="connsiteY260-21528" fmla="*/ 4097866 h 5115952"/>
              <a:gd name="connsiteX261-21529" fmla="*/ 4199467 w 5196342"/>
              <a:gd name="connsiteY261-21530" fmla="*/ 4072466 h 5115952"/>
              <a:gd name="connsiteX262-21531" fmla="*/ 4182533 w 5196342"/>
              <a:gd name="connsiteY262-21532" fmla="*/ 3996266 h 5115952"/>
              <a:gd name="connsiteX263-21533" fmla="*/ 4157133 w 5196342"/>
              <a:gd name="connsiteY263-21534" fmla="*/ 3945466 h 5115952"/>
              <a:gd name="connsiteX264-21535" fmla="*/ 4165600 w 5196342"/>
              <a:gd name="connsiteY264-21536" fmla="*/ 3903133 h 5115952"/>
              <a:gd name="connsiteX265-21537" fmla="*/ 4191000 w 5196342"/>
              <a:gd name="connsiteY265-21538" fmla="*/ 3886200 h 5115952"/>
              <a:gd name="connsiteX266-21539" fmla="*/ 4275667 w 5196342"/>
              <a:gd name="connsiteY266-21540" fmla="*/ 3869266 h 5115952"/>
              <a:gd name="connsiteX267-21541" fmla="*/ 4301067 w 5196342"/>
              <a:gd name="connsiteY267-21542" fmla="*/ 3852333 h 5115952"/>
              <a:gd name="connsiteX268-21543" fmla="*/ 4351867 w 5196342"/>
              <a:gd name="connsiteY268-21544" fmla="*/ 3835400 h 5115952"/>
              <a:gd name="connsiteX269-21545" fmla="*/ 4343400 w 5196342"/>
              <a:gd name="connsiteY269-21546" fmla="*/ 3767666 h 5115952"/>
              <a:gd name="connsiteX270-21547" fmla="*/ 4318000 w 5196342"/>
              <a:gd name="connsiteY270-21548" fmla="*/ 3759200 h 5115952"/>
              <a:gd name="connsiteX271-21549" fmla="*/ 4284133 w 5196342"/>
              <a:gd name="connsiteY271-21550" fmla="*/ 3716866 h 5115952"/>
              <a:gd name="connsiteX272-21551" fmla="*/ 4258733 w 5196342"/>
              <a:gd name="connsiteY272-21552" fmla="*/ 3640666 h 5115952"/>
              <a:gd name="connsiteX273-21553" fmla="*/ 4250267 w 5196342"/>
              <a:gd name="connsiteY273-21554" fmla="*/ 3615266 h 5115952"/>
              <a:gd name="connsiteX274-21555" fmla="*/ 4241800 w 5196342"/>
              <a:gd name="connsiteY274-21556" fmla="*/ 3589866 h 5115952"/>
              <a:gd name="connsiteX275-21557" fmla="*/ 4224867 w 5196342"/>
              <a:gd name="connsiteY275-21558" fmla="*/ 3513666 h 5115952"/>
              <a:gd name="connsiteX276-21559" fmla="*/ 4182533 w 5196342"/>
              <a:gd name="connsiteY276-21560" fmla="*/ 3462866 h 5115952"/>
              <a:gd name="connsiteX277-21561" fmla="*/ 4157133 w 5196342"/>
              <a:gd name="connsiteY277-21562" fmla="*/ 3412066 h 5115952"/>
              <a:gd name="connsiteX278-21563" fmla="*/ 4140200 w 5196342"/>
              <a:gd name="connsiteY278-21564" fmla="*/ 3386666 h 5115952"/>
              <a:gd name="connsiteX279-21565" fmla="*/ 4123267 w 5196342"/>
              <a:gd name="connsiteY279-21566" fmla="*/ 3335866 h 5115952"/>
              <a:gd name="connsiteX280-21567" fmla="*/ 4114800 w 5196342"/>
              <a:gd name="connsiteY280-21568" fmla="*/ 3251200 h 5115952"/>
              <a:gd name="connsiteX281-21569" fmla="*/ 4097867 w 5196342"/>
              <a:gd name="connsiteY281-21570" fmla="*/ 3200400 h 5115952"/>
              <a:gd name="connsiteX282-21571" fmla="*/ 4080933 w 5196342"/>
              <a:gd name="connsiteY282-21572" fmla="*/ 3141133 h 5115952"/>
              <a:gd name="connsiteX283-21573" fmla="*/ 4055533 w 5196342"/>
              <a:gd name="connsiteY283-21574" fmla="*/ 3090333 h 5115952"/>
              <a:gd name="connsiteX284-21575" fmla="*/ 4013200 w 5196342"/>
              <a:gd name="connsiteY284-21576" fmla="*/ 3081866 h 5115952"/>
              <a:gd name="connsiteX285-21577" fmla="*/ 3920067 w 5196342"/>
              <a:gd name="connsiteY285-21578" fmla="*/ 3090333 h 5115952"/>
              <a:gd name="connsiteX286-21579" fmla="*/ 3903133 w 5196342"/>
              <a:gd name="connsiteY286-21580" fmla="*/ 3115733 h 5115952"/>
              <a:gd name="connsiteX287-21581" fmla="*/ 3877733 w 5196342"/>
              <a:gd name="connsiteY287-21582" fmla="*/ 3132666 h 5115952"/>
              <a:gd name="connsiteX288-21583" fmla="*/ 3843867 w 5196342"/>
              <a:gd name="connsiteY288-21584" fmla="*/ 3124200 h 5115952"/>
              <a:gd name="connsiteX289-21585" fmla="*/ 3835400 w 5196342"/>
              <a:gd name="connsiteY289-21586" fmla="*/ 3098800 h 5115952"/>
              <a:gd name="connsiteX290-21587" fmla="*/ 3818467 w 5196342"/>
              <a:gd name="connsiteY290-21588" fmla="*/ 3081866 h 5115952"/>
              <a:gd name="connsiteX291-21589" fmla="*/ 3810000 w 5196342"/>
              <a:gd name="connsiteY291-21590" fmla="*/ 3048000 h 5115952"/>
              <a:gd name="connsiteX292-21591" fmla="*/ 3793067 w 5196342"/>
              <a:gd name="connsiteY292-21592" fmla="*/ 3031066 h 5115952"/>
              <a:gd name="connsiteX293-21593" fmla="*/ 3716867 w 5196342"/>
              <a:gd name="connsiteY293-21594" fmla="*/ 3005666 h 5115952"/>
              <a:gd name="connsiteX294-21595" fmla="*/ 3691467 w 5196342"/>
              <a:gd name="connsiteY294-21596" fmla="*/ 2988733 h 5115952"/>
              <a:gd name="connsiteX295-21597" fmla="*/ 3683000 w 5196342"/>
              <a:gd name="connsiteY295-21598" fmla="*/ 2963333 h 5115952"/>
              <a:gd name="connsiteX296-21599" fmla="*/ 3674533 w 5196342"/>
              <a:gd name="connsiteY296-21600" fmla="*/ 2853266 h 5115952"/>
              <a:gd name="connsiteX297-21601" fmla="*/ 3632200 w 5196342"/>
              <a:gd name="connsiteY297-21602" fmla="*/ 2802466 h 5115952"/>
              <a:gd name="connsiteX298-21603" fmla="*/ 3581400 w 5196342"/>
              <a:gd name="connsiteY298-21604" fmla="*/ 2768600 h 5115952"/>
              <a:gd name="connsiteX299-21605" fmla="*/ 3429000 w 5196342"/>
              <a:gd name="connsiteY299-21606" fmla="*/ 2777066 h 5115952"/>
              <a:gd name="connsiteX300-21607" fmla="*/ 3378200 w 5196342"/>
              <a:gd name="connsiteY300-21608" fmla="*/ 2794000 h 5115952"/>
              <a:gd name="connsiteX301-21609" fmla="*/ 3395133 w 5196342"/>
              <a:gd name="connsiteY301-21610" fmla="*/ 2751666 h 5115952"/>
              <a:gd name="connsiteX302-21611" fmla="*/ 3386667 w 5196342"/>
              <a:gd name="connsiteY302-21612" fmla="*/ 2700866 h 5115952"/>
              <a:gd name="connsiteX303-21613" fmla="*/ 3361267 w 5196342"/>
              <a:gd name="connsiteY303-21614" fmla="*/ 2692400 h 5115952"/>
              <a:gd name="connsiteX304-21615" fmla="*/ 3242733 w 5196342"/>
              <a:gd name="connsiteY304-21616" fmla="*/ 2683933 h 5115952"/>
              <a:gd name="connsiteX305-21617" fmla="*/ 3225800 w 5196342"/>
              <a:gd name="connsiteY305-21618" fmla="*/ 2540000 h 5115952"/>
              <a:gd name="connsiteX306-21619" fmla="*/ 3208867 w 5196342"/>
              <a:gd name="connsiteY306-21620" fmla="*/ 2514600 h 5115952"/>
              <a:gd name="connsiteX307-21621" fmla="*/ 3175000 w 5196342"/>
              <a:gd name="connsiteY307-21622" fmla="*/ 2446866 h 5115952"/>
              <a:gd name="connsiteX308-21623" fmla="*/ 3141133 w 5196342"/>
              <a:gd name="connsiteY308-21624" fmla="*/ 2404533 h 5115952"/>
              <a:gd name="connsiteX309-21625" fmla="*/ 2988733 w 5196342"/>
              <a:gd name="connsiteY309-21626" fmla="*/ 2379133 h 5115952"/>
              <a:gd name="connsiteX310-21627" fmla="*/ 2929467 w 5196342"/>
              <a:gd name="connsiteY310-21628" fmla="*/ 2362200 h 5115952"/>
              <a:gd name="connsiteX311-21629" fmla="*/ 2878667 w 5196342"/>
              <a:gd name="connsiteY311-21630" fmla="*/ 2345266 h 5115952"/>
              <a:gd name="connsiteX312-21631" fmla="*/ 2921000 w 5196342"/>
              <a:gd name="connsiteY312-21632" fmla="*/ 2302933 h 5115952"/>
              <a:gd name="connsiteX313-21633" fmla="*/ 2895600 w 5196342"/>
              <a:gd name="connsiteY313-21634" fmla="*/ 2311400 h 5115952"/>
              <a:gd name="connsiteX314-21635" fmla="*/ 2870200 w 5196342"/>
              <a:gd name="connsiteY314-21636" fmla="*/ 2319866 h 5115952"/>
              <a:gd name="connsiteX315-21637" fmla="*/ 2895600 w 5196342"/>
              <a:gd name="connsiteY315-21638" fmla="*/ 2294466 h 5115952"/>
              <a:gd name="connsiteX316-21639" fmla="*/ 2921000 w 5196342"/>
              <a:gd name="connsiteY316-21640" fmla="*/ 2286000 h 5115952"/>
              <a:gd name="connsiteX317-21641" fmla="*/ 2929467 w 5196342"/>
              <a:gd name="connsiteY317-21642" fmla="*/ 2252133 h 5115952"/>
              <a:gd name="connsiteX318-21643" fmla="*/ 2954867 w 5196342"/>
              <a:gd name="connsiteY318-21644" fmla="*/ 2209800 h 5115952"/>
              <a:gd name="connsiteX319-21645" fmla="*/ 2954867 w 5196342"/>
              <a:gd name="connsiteY319-21646" fmla="*/ 2125133 h 5115952"/>
              <a:gd name="connsiteX320-21647" fmla="*/ 2921000 w 5196342"/>
              <a:gd name="connsiteY320-21648" fmla="*/ 2091266 h 5115952"/>
              <a:gd name="connsiteX321-21649" fmla="*/ 2870200 w 5196342"/>
              <a:gd name="connsiteY321-21650" fmla="*/ 2048933 h 5115952"/>
              <a:gd name="connsiteX322-21651" fmla="*/ 2827867 w 5196342"/>
              <a:gd name="connsiteY322-21652" fmla="*/ 1998133 h 5115952"/>
              <a:gd name="connsiteX323-21653" fmla="*/ 2802467 w 5196342"/>
              <a:gd name="connsiteY323-21654" fmla="*/ 1981200 h 5115952"/>
              <a:gd name="connsiteX324-21655" fmla="*/ 2785533 w 5196342"/>
              <a:gd name="connsiteY324-21656" fmla="*/ 1964266 h 5115952"/>
              <a:gd name="connsiteX325-21657" fmla="*/ 2760133 w 5196342"/>
              <a:gd name="connsiteY325-21658" fmla="*/ 1955800 h 5115952"/>
              <a:gd name="connsiteX326-21659" fmla="*/ 2641600 w 5196342"/>
              <a:gd name="connsiteY326-21660" fmla="*/ 1938866 h 5115952"/>
              <a:gd name="connsiteX327-21661" fmla="*/ 2590800 w 5196342"/>
              <a:gd name="connsiteY327-21662" fmla="*/ 1913466 h 5115952"/>
              <a:gd name="connsiteX328-21663" fmla="*/ 2599267 w 5196342"/>
              <a:gd name="connsiteY328-21664" fmla="*/ 1879600 h 5115952"/>
              <a:gd name="connsiteX329-21665" fmla="*/ 2565400 w 5196342"/>
              <a:gd name="connsiteY329-21666" fmla="*/ 1871133 h 5115952"/>
              <a:gd name="connsiteX330-21667" fmla="*/ 2540000 w 5196342"/>
              <a:gd name="connsiteY330-21668" fmla="*/ 1820333 h 5115952"/>
              <a:gd name="connsiteX331-21669" fmla="*/ 2523067 w 5196342"/>
              <a:gd name="connsiteY331-21670" fmla="*/ 1786466 h 5115952"/>
              <a:gd name="connsiteX332-21671" fmla="*/ 2514600 w 5196342"/>
              <a:gd name="connsiteY332-21672" fmla="*/ 1761066 h 5115952"/>
              <a:gd name="connsiteX333-21673" fmla="*/ 2489200 w 5196342"/>
              <a:gd name="connsiteY333-21674" fmla="*/ 1744133 h 5115952"/>
              <a:gd name="connsiteX334-21675" fmla="*/ 2463800 w 5196342"/>
              <a:gd name="connsiteY334-21676" fmla="*/ 1718733 h 5115952"/>
              <a:gd name="connsiteX335-21677" fmla="*/ 2429933 w 5196342"/>
              <a:gd name="connsiteY335-21678" fmla="*/ 1642533 h 5115952"/>
              <a:gd name="connsiteX336-21679" fmla="*/ 2413000 w 5196342"/>
              <a:gd name="connsiteY336-21680" fmla="*/ 1617133 h 5115952"/>
              <a:gd name="connsiteX337-21681" fmla="*/ 2404533 w 5196342"/>
              <a:gd name="connsiteY337-21682" fmla="*/ 1583266 h 5115952"/>
              <a:gd name="connsiteX338-21683" fmla="*/ 2319867 w 5196342"/>
              <a:gd name="connsiteY338-21684" fmla="*/ 1515533 h 5115952"/>
              <a:gd name="connsiteX339-21685" fmla="*/ 2294467 w 5196342"/>
              <a:gd name="connsiteY339-21686" fmla="*/ 1498600 h 5115952"/>
              <a:gd name="connsiteX340-21687" fmla="*/ 2175933 w 5196342"/>
              <a:gd name="connsiteY340-21688" fmla="*/ 1456266 h 5115952"/>
              <a:gd name="connsiteX341-21689" fmla="*/ 2150533 w 5196342"/>
              <a:gd name="connsiteY341-21690" fmla="*/ 1464733 h 5115952"/>
              <a:gd name="connsiteX342-21691" fmla="*/ 2142067 w 5196342"/>
              <a:gd name="connsiteY342-21692" fmla="*/ 1515533 h 5115952"/>
              <a:gd name="connsiteX343-21693" fmla="*/ 2133600 w 5196342"/>
              <a:gd name="connsiteY343-21694" fmla="*/ 1540933 h 5115952"/>
              <a:gd name="connsiteX344-21695" fmla="*/ 2091267 w 5196342"/>
              <a:gd name="connsiteY344-21696" fmla="*/ 1583266 h 5115952"/>
              <a:gd name="connsiteX345-21697" fmla="*/ 2065867 w 5196342"/>
              <a:gd name="connsiteY345-21698" fmla="*/ 1634066 h 5115952"/>
              <a:gd name="connsiteX346-21699" fmla="*/ 2040467 w 5196342"/>
              <a:gd name="connsiteY346-21700" fmla="*/ 1710266 h 5115952"/>
              <a:gd name="connsiteX347-21701" fmla="*/ 2032000 w 5196342"/>
              <a:gd name="connsiteY347-21702" fmla="*/ 1735666 h 5115952"/>
              <a:gd name="connsiteX348-21703" fmla="*/ 1998133 w 5196342"/>
              <a:gd name="connsiteY348-21704" fmla="*/ 1744133 h 5115952"/>
              <a:gd name="connsiteX349-21705" fmla="*/ 1938867 w 5196342"/>
              <a:gd name="connsiteY349-21706" fmla="*/ 1735666 h 5115952"/>
              <a:gd name="connsiteX350-21707" fmla="*/ 1913467 w 5196342"/>
              <a:gd name="connsiteY350-21708" fmla="*/ 1727200 h 5115952"/>
              <a:gd name="connsiteX351-21709" fmla="*/ 1896533 w 5196342"/>
              <a:gd name="connsiteY351-21710" fmla="*/ 1701800 h 5115952"/>
              <a:gd name="connsiteX352-21711" fmla="*/ 1905000 w 5196342"/>
              <a:gd name="connsiteY352-21712" fmla="*/ 1676400 h 5115952"/>
              <a:gd name="connsiteX353-21713" fmla="*/ 1879600 w 5196342"/>
              <a:gd name="connsiteY353-21714" fmla="*/ 1583266 h 5115952"/>
              <a:gd name="connsiteX354-21715" fmla="*/ 1854200 w 5196342"/>
              <a:gd name="connsiteY354-21716" fmla="*/ 1574800 h 5115952"/>
              <a:gd name="connsiteX355-21717" fmla="*/ 1845733 w 5196342"/>
              <a:gd name="connsiteY355-21718" fmla="*/ 1549400 h 5115952"/>
              <a:gd name="connsiteX356-21719" fmla="*/ 1794933 w 5196342"/>
              <a:gd name="connsiteY356-21720" fmla="*/ 1490133 h 5115952"/>
              <a:gd name="connsiteX357-21721" fmla="*/ 1778000 w 5196342"/>
              <a:gd name="connsiteY357-21722" fmla="*/ 1464733 h 5115952"/>
              <a:gd name="connsiteX358-21723" fmla="*/ 1769533 w 5196342"/>
              <a:gd name="connsiteY358-21724" fmla="*/ 1422400 h 5115952"/>
              <a:gd name="connsiteX359-21725" fmla="*/ 1761067 w 5196342"/>
              <a:gd name="connsiteY359-21726" fmla="*/ 1397000 h 5115952"/>
              <a:gd name="connsiteX360-21727" fmla="*/ 1625600 w 5196342"/>
              <a:gd name="connsiteY360-21728" fmla="*/ 1371600 h 5115952"/>
              <a:gd name="connsiteX361-21729" fmla="*/ 1634067 w 5196342"/>
              <a:gd name="connsiteY361-21730" fmla="*/ 1329266 h 5115952"/>
              <a:gd name="connsiteX362-21731" fmla="*/ 1667933 w 5196342"/>
              <a:gd name="connsiteY362-21732" fmla="*/ 1278466 h 5115952"/>
              <a:gd name="connsiteX363-21733" fmla="*/ 1651000 w 5196342"/>
              <a:gd name="connsiteY363-21734" fmla="*/ 1193800 h 5115952"/>
              <a:gd name="connsiteX364-21735" fmla="*/ 1625600 w 5196342"/>
              <a:gd name="connsiteY364-21736" fmla="*/ 1176866 h 5115952"/>
              <a:gd name="connsiteX365-21737" fmla="*/ 1600200 w 5196342"/>
              <a:gd name="connsiteY365-21738" fmla="*/ 1109133 h 5115952"/>
              <a:gd name="connsiteX366-21739" fmla="*/ 1574800 w 5196342"/>
              <a:gd name="connsiteY366-21740" fmla="*/ 1092200 h 5115952"/>
              <a:gd name="connsiteX367-21741" fmla="*/ 1557867 w 5196342"/>
              <a:gd name="connsiteY367-21742" fmla="*/ 1041400 h 5115952"/>
              <a:gd name="connsiteX368-21743" fmla="*/ 1549400 w 5196342"/>
              <a:gd name="connsiteY368-21744" fmla="*/ 1016000 h 5115952"/>
              <a:gd name="connsiteX369-21745" fmla="*/ 1540933 w 5196342"/>
              <a:gd name="connsiteY369-21746" fmla="*/ 982133 h 5115952"/>
              <a:gd name="connsiteX370-21747" fmla="*/ 1524000 w 5196342"/>
              <a:gd name="connsiteY370-21748" fmla="*/ 931333 h 5115952"/>
              <a:gd name="connsiteX371-21749" fmla="*/ 1515533 w 5196342"/>
              <a:gd name="connsiteY371-21750" fmla="*/ 880533 h 5115952"/>
              <a:gd name="connsiteX372-21751" fmla="*/ 1507067 w 5196342"/>
              <a:gd name="connsiteY372-21752" fmla="*/ 846666 h 5115952"/>
              <a:gd name="connsiteX373-21753" fmla="*/ 668867 w 5196342"/>
              <a:gd name="connsiteY373-21754" fmla="*/ 313266 h 5115952"/>
              <a:gd name="connsiteX374-21755" fmla="*/ 0 w 5196342"/>
              <a:gd name="connsiteY374-21756" fmla="*/ 0 h 5115952"/>
              <a:gd name="connsiteX0-21757" fmla="*/ 1491379 w 5248388"/>
              <a:gd name="connsiteY0-21758" fmla="*/ 720055 h 5141741"/>
              <a:gd name="connsiteX1-21759" fmla="*/ 1508313 w 5248388"/>
              <a:gd name="connsiteY1-21760" fmla="*/ 753922 h 5141741"/>
              <a:gd name="connsiteX2-21761" fmla="*/ 1516779 w 5248388"/>
              <a:gd name="connsiteY2-21762" fmla="*/ 711589 h 5141741"/>
              <a:gd name="connsiteX3-21763" fmla="*/ 1499846 w 5248388"/>
              <a:gd name="connsiteY3-21764" fmla="*/ 694655 h 5141741"/>
              <a:gd name="connsiteX4-21765" fmla="*/ 1465979 w 5248388"/>
              <a:gd name="connsiteY4-21766" fmla="*/ 618455 h 5141741"/>
              <a:gd name="connsiteX5-21767" fmla="*/ 1457513 w 5248388"/>
              <a:gd name="connsiteY5-21768" fmla="*/ 593055 h 5141741"/>
              <a:gd name="connsiteX6-21769" fmla="*/ 1389779 w 5248388"/>
              <a:gd name="connsiteY6-21770" fmla="*/ 533789 h 5141741"/>
              <a:gd name="connsiteX7-21771" fmla="*/ 1296646 w 5248388"/>
              <a:gd name="connsiteY7-21772" fmla="*/ 508389 h 5141741"/>
              <a:gd name="connsiteX8-21773" fmla="*/ 1271246 w 5248388"/>
              <a:gd name="connsiteY8-21774" fmla="*/ 499922 h 5141741"/>
              <a:gd name="connsiteX9-21775" fmla="*/ 1245846 w 5248388"/>
              <a:gd name="connsiteY9-21776" fmla="*/ 474522 h 5141741"/>
              <a:gd name="connsiteX10-21777" fmla="*/ 1237379 w 5248388"/>
              <a:gd name="connsiteY10-21778" fmla="*/ 449122 h 5141741"/>
              <a:gd name="connsiteX11-21779" fmla="*/ 1262779 w 5248388"/>
              <a:gd name="connsiteY11-21780" fmla="*/ 313655 h 5141741"/>
              <a:gd name="connsiteX12-21781" fmla="*/ 1254313 w 5248388"/>
              <a:gd name="connsiteY12-21782" fmla="*/ 262855 h 5141741"/>
              <a:gd name="connsiteX13-21783" fmla="*/ 1211979 w 5248388"/>
              <a:gd name="connsiteY13-21784" fmla="*/ 237455 h 5141741"/>
              <a:gd name="connsiteX14-21785" fmla="*/ 1186579 w 5248388"/>
              <a:gd name="connsiteY14-21786" fmla="*/ 220522 h 5141741"/>
              <a:gd name="connsiteX15-21787" fmla="*/ 1178113 w 5248388"/>
              <a:gd name="connsiteY15-21788" fmla="*/ 118922 h 5141741"/>
              <a:gd name="connsiteX16-21789" fmla="*/ 1186579 w 5248388"/>
              <a:gd name="connsiteY16-21790" fmla="*/ 68122 h 5141741"/>
              <a:gd name="connsiteX17-21791" fmla="*/ 1330513 w 5248388"/>
              <a:gd name="connsiteY17-21792" fmla="*/ 85055 h 5141741"/>
              <a:gd name="connsiteX18-21793" fmla="*/ 1347446 w 5248388"/>
              <a:gd name="connsiteY18-21794" fmla="*/ 101989 h 5141741"/>
              <a:gd name="connsiteX19-21795" fmla="*/ 1482913 w 5248388"/>
              <a:gd name="connsiteY19-21796" fmla="*/ 76589 h 5141741"/>
              <a:gd name="connsiteX20-21797" fmla="*/ 1516779 w 5248388"/>
              <a:gd name="connsiteY20-21798" fmla="*/ 144322 h 5141741"/>
              <a:gd name="connsiteX21-21799" fmla="*/ 1542179 w 5248388"/>
              <a:gd name="connsiteY21-21800" fmla="*/ 152789 h 5141741"/>
              <a:gd name="connsiteX22-21801" fmla="*/ 1618379 w 5248388"/>
              <a:gd name="connsiteY22-21802" fmla="*/ 161255 h 5141741"/>
              <a:gd name="connsiteX23-21803" fmla="*/ 1660713 w 5248388"/>
              <a:gd name="connsiteY23-21804" fmla="*/ 195122 h 5141741"/>
              <a:gd name="connsiteX24-21805" fmla="*/ 1686113 w 5248388"/>
              <a:gd name="connsiteY24-21806" fmla="*/ 212055 h 5141741"/>
              <a:gd name="connsiteX25-21807" fmla="*/ 1846979 w 5248388"/>
              <a:gd name="connsiteY25-21808" fmla="*/ 203589 h 5141741"/>
              <a:gd name="connsiteX26-21809" fmla="*/ 1863913 w 5248388"/>
              <a:gd name="connsiteY26-21810" fmla="*/ 178189 h 5141741"/>
              <a:gd name="connsiteX27-21811" fmla="*/ 2092513 w 5248388"/>
              <a:gd name="connsiteY27-21812" fmla="*/ 195122 h 5141741"/>
              <a:gd name="connsiteX28-21813" fmla="*/ 2117913 w 5248388"/>
              <a:gd name="connsiteY28-21814" fmla="*/ 220522 h 5141741"/>
              <a:gd name="connsiteX29-21815" fmla="*/ 2202579 w 5248388"/>
              <a:gd name="connsiteY29-21816" fmla="*/ 220522 h 5141741"/>
              <a:gd name="connsiteX30-21817" fmla="*/ 2227979 w 5248388"/>
              <a:gd name="connsiteY30-21818" fmla="*/ 203589 h 5141741"/>
              <a:gd name="connsiteX31-21819" fmla="*/ 2338046 w 5248388"/>
              <a:gd name="connsiteY31-21820" fmla="*/ 186655 h 5141741"/>
              <a:gd name="connsiteX32-21821" fmla="*/ 2388846 w 5248388"/>
              <a:gd name="connsiteY32-21822" fmla="*/ 161255 h 5141741"/>
              <a:gd name="connsiteX33-21823" fmla="*/ 2439646 w 5248388"/>
              <a:gd name="connsiteY33-21824" fmla="*/ 169722 h 5141741"/>
              <a:gd name="connsiteX34-21825" fmla="*/ 2465046 w 5248388"/>
              <a:gd name="connsiteY34-21826" fmla="*/ 186655 h 5141741"/>
              <a:gd name="connsiteX35-21827" fmla="*/ 2566646 w 5248388"/>
              <a:gd name="connsiteY35-21828" fmla="*/ 186655 h 5141741"/>
              <a:gd name="connsiteX36-21829" fmla="*/ 2575113 w 5248388"/>
              <a:gd name="connsiteY36-21830" fmla="*/ 212055 h 5141741"/>
              <a:gd name="connsiteX37-21831" fmla="*/ 2566646 w 5248388"/>
              <a:gd name="connsiteY37-21832" fmla="*/ 245922 h 5141741"/>
              <a:gd name="connsiteX38-21833" fmla="*/ 2515846 w 5248388"/>
              <a:gd name="connsiteY38-21834" fmla="*/ 271322 h 5141741"/>
              <a:gd name="connsiteX39-21835" fmla="*/ 2490446 w 5248388"/>
              <a:gd name="connsiteY39-21836" fmla="*/ 288255 h 5141741"/>
              <a:gd name="connsiteX40-21837" fmla="*/ 2481979 w 5248388"/>
              <a:gd name="connsiteY40-21838" fmla="*/ 313655 h 5141741"/>
              <a:gd name="connsiteX41-21839" fmla="*/ 2490446 w 5248388"/>
              <a:gd name="connsiteY41-21840" fmla="*/ 525322 h 5141741"/>
              <a:gd name="connsiteX42-21841" fmla="*/ 2507379 w 5248388"/>
              <a:gd name="connsiteY42-21842" fmla="*/ 576122 h 5141741"/>
              <a:gd name="connsiteX43-21843" fmla="*/ 2515846 w 5248388"/>
              <a:gd name="connsiteY43-21844" fmla="*/ 601522 h 5141741"/>
              <a:gd name="connsiteX44-21845" fmla="*/ 2532779 w 5248388"/>
              <a:gd name="connsiteY44-21846" fmla="*/ 626922 h 5141741"/>
              <a:gd name="connsiteX45-21847" fmla="*/ 2541246 w 5248388"/>
              <a:gd name="connsiteY45-21848" fmla="*/ 652322 h 5141741"/>
              <a:gd name="connsiteX46-21849" fmla="*/ 2592046 w 5248388"/>
              <a:gd name="connsiteY46-21850" fmla="*/ 703122 h 5141741"/>
              <a:gd name="connsiteX47-21851" fmla="*/ 2617446 w 5248388"/>
              <a:gd name="connsiteY47-21852" fmla="*/ 728522 h 5141741"/>
              <a:gd name="connsiteX48-21853" fmla="*/ 2651313 w 5248388"/>
              <a:gd name="connsiteY48-21854" fmla="*/ 736989 h 5141741"/>
              <a:gd name="connsiteX49-21855" fmla="*/ 2676713 w 5248388"/>
              <a:gd name="connsiteY49-21856" fmla="*/ 762389 h 5141741"/>
              <a:gd name="connsiteX50-21857" fmla="*/ 2727513 w 5248388"/>
              <a:gd name="connsiteY50-21858" fmla="*/ 796255 h 5141741"/>
              <a:gd name="connsiteX51-21859" fmla="*/ 2769846 w 5248388"/>
              <a:gd name="connsiteY51-21860" fmla="*/ 838589 h 5141741"/>
              <a:gd name="connsiteX52-21861" fmla="*/ 2829113 w 5248388"/>
              <a:gd name="connsiteY52-21862" fmla="*/ 889389 h 5141741"/>
              <a:gd name="connsiteX53-21863" fmla="*/ 2879913 w 5248388"/>
              <a:gd name="connsiteY53-21864" fmla="*/ 923255 h 5141741"/>
              <a:gd name="connsiteX54-21865" fmla="*/ 2947646 w 5248388"/>
              <a:gd name="connsiteY54-21866" fmla="*/ 974055 h 5141741"/>
              <a:gd name="connsiteX55-21867" fmla="*/ 2973046 w 5248388"/>
              <a:gd name="connsiteY55-21868" fmla="*/ 982522 h 5141741"/>
              <a:gd name="connsiteX56-21869" fmla="*/ 2998446 w 5248388"/>
              <a:gd name="connsiteY56-21870" fmla="*/ 999455 h 5141741"/>
              <a:gd name="connsiteX57-21871" fmla="*/ 3066179 w 5248388"/>
              <a:gd name="connsiteY57-21872" fmla="*/ 1016389 h 5141741"/>
              <a:gd name="connsiteX58-21873" fmla="*/ 3091579 w 5248388"/>
              <a:gd name="connsiteY58-21874" fmla="*/ 1033322 h 5141741"/>
              <a:gd name="connsiteX59-21875" fmla="*/ 3108513 w 5248388"/>
              <a:gd name="connsiteY59-21876" fmla="*/ 1084122 h 5141741"/>
              <a:gd name="connsiteX60-21877" fmla="*/ 3125446 w 5248388"/>
              <a:gd name="connsiteY60-21878" fmla="*/ 1109522 h 5141741"/>
              <a:gd name="connsiteX61-21879" fmla="*/ 3142379 w 5248388"/>
              <a:gd name="connsiteY61-21880" fmla="*/ 1168789 h 5141741"/>
              <a:gd name="connsiteX62-21881" fmla="*/ 3159313 w 5248388"/>
              <a:gd name="connsiteY62-21882" fmla="*/ 1219589 h 5141741"/>
              <a:gd name="connsiteX63-21883" fmla="*/ 3167779 w 5248388"/>
              <a:gd name="connsiteY63-21884" fmla="*/ 1261922 h 5141741"/>
              <a:gd name="connsiteX64-21885" fmla="*/ 3176246 w 5248388"/>
              <a:gd name="connsiteY64-21886" fmla="*/ 1287322 h 5141741"/>
              <a:gd name="connsiteX65-21887" fmla="*/ 3184713 w 5248388"/>
              <a:gd name="connsiteY65-21888" fmla="*/ 1321189 h 5141741"/>
              <a:gd name="connsiteX66-21889" fmla="*/ 3210113 w 5248388"/>
              <a:gd name="connsiteY66-21890" fmla="*/ 1397389 h 5141741"/>
              <a:gd name="connsiteX67-21891" fmla="*/ 3218579 w 5248388"/>
              <a:gd name="connsiteY67-21892" fmla="*/ 1422789 h 5141741"/>
              <a:gd name="connsiteX68-21893" fmla="*/ 3227046 w 5248388"/>
              <a:gd name="connsiteY68-21894" fmla="*/ 1473589 h 5141741"/>
              <a:gd name="connsiteX69-21895" fmla="*/ 3260913 w 5248388"/>
              <a:gd name="connsiteY69-21896" fmla="*/ 1515922 h 5141741"/>
              <a:gd name="connsiteX70-21897" fmla="*/ 3277846 w 5248388"/>
              <a:gd name="connsiteY70-21898" fmla="*/ 1566722 h 5141741"/>
              <a:gd name="connsiteX71-21899" fmla="*/ 3286313 w 5248388"/>
              <a:gd name="connsiteY71-21900" fmla="*/ 1600589 h 5141741"/>
              <a:gd name="connsiteX72-21901" fmla="*/ 3303246 w 5248388"/>
              <a:gd name="connsiteY72-21902" fmla="*/ 1625989 h 5141741"/>
              <a:gd name="connsiteX73-21903" fmla="*/ 3311713 w 5248388"/>
              <a:gd name="connsiteY73-21904" fmla="*/ 1651389 h 5141741"/>
              <a:gd name="connsiteX74-21905" fmla="*/ 3345579 w 5248388"/>
              <a:gd name="connsiteY74-21906" fmla="*/ 1702189 h 5141741"/>
              <a:gd name="connsiteX75-21907" fmla="*/ 3362513 w 5248388"/>
              <a:gd name="connsiteY75-21908" fmla="*/ 1727589 h 5141741"/>
              <a:gd name="connsiteX76-21909" fmla="*/ 3387913 w 5248388"/>
              <a:gd name="connsiteY76-21910" fmla="*/ 1744522 h 5141741"/>
              <a:gd name="connsiteX77-21911" fmla="*/ 3413313 w 5248388"/>
              <a:gd name="connsiteY77-21912" fmla="*/ 1769922 h 5141741"/>
              <a:gd name="connsiteX78-21913" fmla="*/ 3464113 w 5248388"/>
              <a:gd name="connsiteY78-21914" fmla="*/ 1795322 h 5141741"/>
              <a:gd name="connsiteX79-21915" fmla="*/ 3489513 w 5248388"/>
              <a:gd name="connsiteY79-21916" fmla="*/ 1778389 h 5141741"/>
              <a:gd name="connsiteX80-21917" fmla="*/ 3514913 w 5248388"/>
              <a:gd name="connsiteY80-21918" fmla="*/ 1786855 h 5141741"/>
              <a:gd name="connsiteX81-21919" fmla="*/ 3565713 w 5248388"/>
              <a:gd name="connsiteY81-21920" fmla="*/ 1829189 h 5141741"/>
              <a:gd name="connsiteX82-21921" fmla="*/ 3574179 w 5248388"/>
              <a:gd name="connsiteY82-21922" fmla="*/ 1863055 h 5141741"/>
              <a:gd name="connsiteX83-21923" fmla="*/ 3616513 w 5248388"/>
              <a:gd name="connsiteY83-21924" fmla="*/ 1905389 h 5141741"/>
              <a:gd name="connsiteX84-21925" fmla="*/ 3641913 w 5248388"/>
              <a:gd name="connsiteY84-21926" fmla="*/ 1930789 h 5141741"/>
              <a:gd name="connsiteX85-21927" fmla="*/ 3743513 w 5248388"/>
              <a:gd name="connsiteY85-21928" fmla="*/ 1947722 h 5141741"/>
              <a:gd name="connsiteX86-21929" fmla="*/ 3768913 w 5248388"/>
              <a:gd name="connsiteY86-21930" fmla="*/ 1973122 h 5141741"/>
              <a:gd name="connsiteX87-21931" fmla="*/ 3794313 w 5248388"/>
              <a:gd name="connsiteY87-21932" fmla="*/ 1981589 h 5141741"/>
              <a:gd name="connsiteX88-21933" fmla="*/ 3921313 w 5248388"/>
              <a:gd name="connsiteY88-21934" fmla="*/ 1998522 h 5141741"/>
              <a:gd name="connsiteX89-21935" fmla="*/ 3946713 w 5248388"/>
              <a:gd name="connsiteY89-21936" fmla="*/ 2023922 h 5141741"/>
              <a:gd name="connsiteX90-21937" fmla="*/ 4014446 w 5248388"/>
              <a:gd name="connsiteY90-21938" fmla="*/ 2040855 h 5141741"/>
              <a:gd name="connsiteX91-21939" fmla="*/ 4082179 w 5248388"/>
              <a:gd name="connsiteY91-21940" fmla="*/ 2032389 h 5141741"/>
              <a:gd name="connsiteX92-21941" fmla="*/ 4183779 w 5248388"/>
              <a:gd name="connsiteY92-21942" fmla="*/ 2023922 h 5141741"/>
              <a:gd name="connsiteX93-21943" fmla="*/ 4217646 w 5248388"/>
              <a:gd name="connsiteY93-21944" fmla="*/ 2006989 h 5141741"/>
              <a:gd name="connsiteX94-21945" fmla="*/ 4243046 w 5248388"/>
              <a:gd name="connsiteY94-21946" fmla="*/ 2015455 h 5141741"/>
              <a:gd name="connsiteX95-21947" fmla="*/ 4293846 w 5248388"/>
              <a:gd name="connsiteY95-21948" fmla="*/ 2074722 h 5141741"/>
              <a:gd name="connsiteX96-21949" fmla="*/ 4276913 w 5248388"/>
              <a:gd name="connsiteY96-21950" fmla="*/ 2100122 h 5141741"/>
              <a:gd name="connsiteX97-21951" fmla="*/ 4251513 w 5248388"/>
              <a:gd name="connsiteY97-21952" fmla="*/ 2108589 h 5141741"/>
              <a:gd name="connsiteX98-21953" fmla="*/ 4234579 w 5248388"/>
              <a:gd name="connsiteY98-21954" fmla="*/ 2125522 h 5141741"/>
              <a:gd name="connsiteX99-21955" fmla="*/ 4192246 w 5248388"/>
              <a:gd name="connsiteY99-21956" fmla="*/ 2201722 h 5141741"/>
              <a:gd name="connsiteX100-21957" fmla="*/ 4166846 w 5248388"/>
              <a:gd name="connsiteY100-21958" fmla="*/ 2218655 h 5141741"/>
              <a:gd name="connsiteX101-21959" fmla="*/ 4183779 w 5248388"/>
              <a:gd name="connsiteY101-21960" fmla="*/ 2244055 h 5141741"/>
              <a:gd name="connsiteX102-21961" fmla="*/ 4209179 w 5248388"/>
              <a:gd name="connsiteY102-21962" fmla="*/ 2252522 h 5141741"/>
              <a:gd name="connsiteX103-21963" fmla="*/ 4234579 w 5248388"/>
              <a:gd name="connsiteY103-21964" fmla="*/ 2269455 h 5141741"/>
              <a:gd name="connsiteX104-21965" fmla="*/ 4251513 w 5248388"/>
              <a:gd name="connsiteY104-21966" fmla="*/ 2286389 h 5141741"/>
              <a:gd name="connsiteX105-21967" fmla="*/ 4302313 w 5248388"/>
              <a:gd name="connsiteY105-21968" fmla="*/ 2303322 h 5141741"/>
              <a:gd name="connsiteX106-21969" fmla="*/ 4327713 w 5248388"/>
              <a:gd name="connsiteY106-21970" fmla="*/ 2311789 h 5141741"/>
              <a:gd name="connsiteX107-21971" fmla="*/ 4378513 w 5248388"/>
              <a:gd name="connsiteY107-21972" fmla="*/ 2337189 h 5141741"/>
              <a:gd name="connsiteX108-21973" fmla="*/ 4429313 w 5248388"/>
              <a:gd name="connsiteY108-21974" fmla="*/ 2362589 h 5141741"/>
              <a:gd name="connsiteX109-21975" fmla="*/ 4454713 w 5248388"/>
              <a:gd name="connsiteY109-21976" fmla="*/ 2387989 h 5141741"/>
              <a:gd name="connsiteX110-21977" fmla="*/ 4581713 w 5248388"/>
              <a:gd name="connsiteY110-21978" fmla="*/ 2413389 h 5141741"/>
              <a:gd name="connsiteX111-21979" fmla="*/ 4640979 w 5248388"/>
              <a:gd name="connsiteY111-21980" fmla="*/ 2430322 h 5141741"/>
              <a:gd name="connsiteX112-21981" fmla="*/ 4666379 w 5248388"/>
              <a:gd name="connsiteY112-21982" fmla="*/ 2438789 h 5141741"/>
              <a:gd name="connsiteX113-21983" fmla="*/ 4683313 w 5248388"/>
              <a:gd name="connsiteY113-21984" fmla="*/ 2455722 h 5141741"/>
              <a:gd name="connsiteX114-21985" fmla="*/ 4759513 w 5248388"/>
              <a:gd name="connsiteY114-21986" fmla="*/ 2498055 h 5141741"/>
              <a:gd name="connsiteX115-21987" fmla="*/ 4827246 w 5248388"/>
              <a:gd name="connsiteY115-21988" fmla="*/ 2506522 h 5141741"/>
              <a:gd name="connsiteX116-21989" fmla="*/ 4852646 w 5248388"/>
              <a:gd name="connsiteY116-21990" fmla="*/ 2531922 h 5141741"/>
              <a:gd name="connsiteX117-21991" fmla="*/ 4869579 w 5248388"/>
              <a:gd name="connsiteY117-21992" fmla="*/ 2557322 h 5141741"/>
              <a:gd name="connsiteX118-21993" fmla="*/ 4894979 w 5248388"/>
              <a:gd name="connsiteY118-21994" fmla="*/ 2574255 h 5141741"/>
              <a:gd name="connsiteX119-21995" fmla="*/ 4937313 w 5248388"/>
              <a:gd name="connsiteY119-21996" fmla="*/ 2616589 h 5141741"/>
              <a:gd name="connsiteX120-21997" fmla="*/ 4971179 w 5248388"/>
              <a:gd name="connsiteY120-21998" fmla="*/ 2625055 h 5141741"/>
              <a:gd name="connsiteX121-21999" fmla="*/ 4996579 w 5248388"/>
              <a:gd name="connsiteY121-22000" fmla="*/ 2641989 h 5141741"/>
              <a:gd name="connsiteX122-22001" fmla="*/ 5098179 w 5248388"/>
              <a:gd name="connsiteY122-22002" fmla="*/ 2658922 h 5141741"/>
              <a:gd name="connsiteX123-22003" fmla="*/ 5174379 w 5248388"/>
              <a:gd name="connsiteY123-22004" fmla="*/ 2718189 h 5141741"/>
              <a:gd name="connsiteX124-22005" fmla="*/ 5233646 w 5248388"/>
              <a:gd name="connsiteY124-22006" fmla="*/ 2735122 h 5141741"/>
              <a:gd name="connsiteX125-22007" fmla="*/ 5233646 w 5248388"/>
              <a:gd name="connsiteY125-22008" fmla="*/ 2929855 h 5141741"/>
              <a:gd name="connsiteX126-22009" fmla="*/ 5199779 w 5248388"/>
              <a:gd name="connsiteY126-22010" fmla="*/ 3014522 h 5141741"/>
              <a:gd name="connsiteX127-22011" fmla="*/ 5208246 w 5248388"/>
              <a:gd name="connsiteY127-22012" fmla="*/ 3099189 h 5141741"/>
              <a:gd name="connsiteX128-22013" fmla="*/ 5182846 w 5248388"/>
              <a:gd name="connsiteY128-22014" fmla="*/ 3090722 h 5141741"/>
              <a:gd name="connsiteX129-22015" fmla="*/ 5174379 w 5248388"/>
              <a:gd name="connsiteY129-22016" fmla="*/ 3065322 h 5141741"/>
              <a:gd name="connsiteX130-22017" fmla="*/ 5157446 w 5248388"/>
              <a:gd name="connsiteY130-22018" fmla="*/ 3039922 h 5141741"/>
              <a:gd name="connsiteX131-22019" fmla="*/ 5132046 w 5248388"/>
              <a:gd name="connsiteY131-22020" fmla="*/ 2989122 h 5141741"/>
              <a:gd name="connsiteX132-22021" fmla="*/ 5081246 w 5248388"/>
              <a:gd name="connsiteY132-22022" fmla="*/ 2963722 h 5141741"/>
              <a:gd name="connsiteX133-22023" fmla="*/ 5055846 w 5248388"/>
              <a:gd name="connsiteY133-22024" fmla="*/ 2946789 h 5141741"/>
              <a:gd name="connsiteX134-22025" fmla="*/ 5005046 w 5248388"/>
              <a:gd name="connsiteY134-22026" fmla="*/ 2929855 h 5141741"/>
              <a:gd name="connsiteX135-22027" fmla="*/ 4844179 w 5248388"/>
              <a:gd name="connsiteY135-22028" fmla="*/ 2912922 h 5141741"/>
              <a:gd name="connsiteX136-22029" fmla="*/ 4818779 w 5248388"/>
              <a:gd name="connsiteY136-22030" fmla="*/ 2887522 h 5141741"/>
              <a:gd name="connsiteX137-22031" fmla="*/ 4793379 w 5248388"/>
              <a:gd name="connsiteY137-22032" fmla="*/ 2870589 h 5141741"/>
              <a:gd name="connsiteX138-22033" fmla="*/ 4776446 w 5248388"/>
              <a:gd name="connsiteY138-22034" fmla="*/ 2845189 h 5141741"/>
              <a:gd name="connsiteX139-22035" fmla="*/ 4759513 w 5248388"/>
              <a:gd name="connsiteY139-22036" fmla="*/ 2828255 h 5141741"/>
              <a:gd name="connsiteX140-22037" fmla="*/ 4632513 w 5248388"/>
              <a:gd name="connsiteY140-22038" fmla="*/ 2836722 h 5141741"/>
              <a:gd name="connsiteX141-22039" fmla="*/ 4615579 w 5248388"/>
              <a:gd name="connsiteY141-22040" fmla="*/ 2853655 h 5141741"/>
              <a:gd name="connsiteX142-22041" fmla="*/ 4581713 w 5248388"/>
              <a:gd name="connsiteY142-22042" fmla="*/ 2921389 h 5141741"/>
              <a:gd name="connsiteX143-22043" fmla="*/ 4556313 w 5248388"/>
              <a:gd name="connsiteY143-22044" fmla="*/ 2972189 h 5141741"/>
              <a:gd name="connsiteX144-22045" fmla="*/ 4539379 w 5248388"/>
              <a:gd name="connsiteY144-22046" fmla="*/ 3039922 h 5141741"/>
              <a:gd name="connsiteX145-22047" fmla="*/ 4522446 w 5248388"/>
              <a:gd name="connsiteY145-22048" fmla="*/ 3065322 h 5141741"/>
              <a:gd name="connsiteX146-22049" fmla="*/ 4513979 w 5248388"/>
              <a:gd name="connsiteY146-22050" fmla="*/ 3099189 h 5141741"/>
              <a:gd name="connsiteX147-22051" fmla="*/ 4530913 w 5248388"/>
              <a:gd name="connsiteY147-22052" fmla="*/ 3166922 h 5141741"/>
              <a:gd name="connsiteX148-22053" fmla="*/ 4522446 w 5248388"/>
              <a:gd name="connsiteY148-22054" fmla="*/ 3209255 h 5141741"/>
              <a:gd name="connsiteX149-22055" fmla="*/ 4488579 w 5248388"/>
              <a:gd name="connsiteY149-22056" fmla="*/ 3251589 h 5141741"/>
              <a:gd name="connsiteX150-22057" fmla="*/ 4497046 w 5248388"/>
              <a:gd name="connsiteY150-22058" fmla="*/ 3310855 h 5141741"/>
              <a:gd name="connsiteX151-22059" fmla="*/ 4556313 w 5248388"/>
              <a:gd name="connsiteY151-22060" fmla="*/ 3353189 h 5141741"/>
              <a:gd name="connsiteX152-22061" fmla="*/ 4598646 w 5248388"/>
              <a:gd name="connsiteY152-22062" fmla="*/ 3361655 h 5141741"/>
              <a:gd name="connsiteX153-22063" fmla="*/ 4640979 w 5248388"/>
              <a:gd name="connsiteY153-22064" fmla="*/ 3395522 h 5141741"/>
              <a:gd name="connsiteX154-22065" fmla="*/ 4666379 w 5248388"/>
              <a:gd name="connsiteY154-22066" fmla="*/ 3387055 h 5141741"/>
              <a:gd name="connsiteX155-22067" fmla="*/ 4717179 w 5248388"/>
              <a:gd name="connsiteY155-22068" fmla="*/ 3378589 h 5141741"/>
              <a:gd name="connsiteX156-22069" fmla="*/ 4767979 w 5248388"/>
              <a:gd name="connsiteY156-22070" fmla="*/ 3412455 h 5141741"/>
              <a:gd name="connsiteX157-22071" fmla="*/ 4810313 w 5248388"/>
              <a:gd name="connsiteY157-22072" fmla="*/ 3480189 h 5141741"/>
              <a:gd name="connsiteX158-22073" fmla="*/ 4827246 w 5248388"/>
              <a:gd name="connsiteY158-22074" fmla="*/ 3649522 h 5141741"/>
              <a:gd name="connsiteX159-22075" fmla="*/ 4835713 w 5248388"/>
              <a:gd name="connsiteY159-22076" fmla="*/ 3674922 h 5141741"/>
              <a:gd name="connsiteX160-22077" fmla="*/ 4700246 w 5248388"/>
              <a:gd name="connsiteY160-22078" fmla="*/ 3734189 h 5141741"/>
              <a:gd name="connsiteX161-22079" fmla="*/ 4674846 w 5248388"/>
              <a:gd name="connsiteY161-22080" fmla="*/ 3751122 h 5141741"/>
              <a:gd name="connsiteX162-22081" fmla="*/ 4615579 w 5248388"/>
              <a:gd name="connsiteY162-22082" fmla="*/ 3784989 h 5141741"/>
              <a:gd name="connsiteX163-22083" fmla="*/ 4598646 w 5248388"/>
              <a:gd name="connsiteY163-22084" fmla="*/ 3810389 h 5141741"/>
              <a:gd name="connsiteX164-22085" fmla="*/ 4573246 w 5248388"/>
              <a:gd name="connsiteY164-22086" fmla="*/ 3835789 h 5141741"/>
              <a:gd name="connsiteX165-22087" fmla="*/ 4564779 w 5248388"/>
              <a:gd name="connsiteY165-22088" fmla="*/ 3861189 h 5141741"/>
              <a:gd name="connsiteX166-22089" fmla="*/ 4556313 w 5248388"/>
              <a:gd name="connsiteY166-22090" fmla="*/ 4055922 h 5141741"/>
              <a:gd name="connsiteX167-22091" fmla="*/ 4505513 w 5248388"/>
              <a:gd name="connsiteY167-22092" fmla="*/ 4089789 h 5141741"/>
              <a:gd name="connsiteX168-22093" fmla="*/ 4488579 w 5248388"/>
              <a:gd name="connsiteY168-22094" fmla="*/ 4106722 h 5141741"/>
              <a:gd name="connsiteX169-22095" fmla="*/ 4522446 w 5248388"/>
              <a:gd name="connsiteY169-22096" fmla="*/ 4115189 h 5141741"/>
              <a:gd name="connsiteX170-22097" fmla="*/ 4488579 w 5248388"/>
              <a:gd name="connsiteY170-22098" fmla="*/ 4165989 h 5141741"/>
              <a:gd name="connsiteX171-22099" fmla="*/ 4437779 w 5248388"/>
              <a:gd name="connsiteY171-22100" fmla="*/ 4199855 h 5141741"/>
              <a:gd name="connsiteX172-22101" fmla="*/ 4420846 w 5248388"/>
              <a:gd name="connsiteY172-22102" fmla="*/ 4225255 h 5141741"/>
              <a:gd name="connsiteX173-22103" fmla="*/ 4403913 w 5248388"/>
              <a:gd name="connsiteY173-22104" fmla="*/ 4242189 h 5141741"/>
              <a:gd name="connsiteX174-22105" fmla="*/ 4386979 w 5248388"/>
              <a:gd name="connsiteY174-22106" fmla="*/ 4292989 h 5141741"/>
              <a:gd name="connsiteX175-22107" fmla="*/ 4370046 w 5248388"/>
              <a:gd name="connsiteY175-22108" fmla="*/ 4318389 h 5141741"/>
              <a:gd name="connsiteX176-22109" fmla="*/ 4361579 w 5248388"/>
              <a:gd name="connsiteY176-22110" fmla="*/ 4343789 h 5141741"/>
              <a:gd name="connsiteX177-22111" fmla="*/ 4327713 w 5248388"/>
              <a:gd name="connsiteY177-22112" fmla="*/ 4352255 h 5141741"/>
              <a:gd name="connsiteX178-22113" fmla="*/ 4259979 w 5248388"/>
              <a:gd name="connsiteY178-22114" fmla="*/ 4377655 h 5141741"/>
              <a:gd name="connsiteX179-22115" fmla="*/ 4183779 w 5248388"/>
              <a:gd name="connsiteY179-22116" fmla="*/ 4369189 h 5141741"/>
              <a:gd name="connsiteX180-22117" fmla="*/ 4166846 w 5248388"/>
              <a:gd name="connsiteY180-22118" fmla="*/ 4352255 h 5141741"/>
              <a:gd name="connsiteX181-22119" fmla="*/ 4149913 w 5248388"/>
              <a:gd name="connsiteY181-22120" fmla="*/ 4301455 h 5141741"/>
              <a:gd name="connsiteX182-22121" fmla="*/ 4132979 w 5248388"/>
              <a:gd name="connsiteY182-22122" fmla="*/ 4233722 h 5141741"/>
              <a:gd name="connsiteX183-22123" fmla="*/ 4082179 w 5248388"/>
              <a:gd name="connsiteY183-22124" fmla="*/ 4267589 h 5141741"/>
              <a:gd name="connsiteX184-22125" fmla="*/ 4031379 w 5248388"/>
              <a:gd name="connsiteY184-22126" fmla="*/ 4318389 h 5141741"/>
              <a:gd name="connsiteX185-22127" fmla="*/ 4014446 w 5248388"/>
              <a:gd name="connsiteY185-22128" fmla="*/ 4369189 h 5141741"/>
              <a:gd name="connsiteX186-22129" fmla="*/ 3980579 w 5248388"/>
              <a:gd name="connsiteY186-22130" fmla="*/ 4419989 h 5141741"/>
              <a:gd name="connsiteX187-22131" fmla="*/ 3963646 w 5248388"/>
              <a:gd name="connsiteY187-22132" fmla="*/ 4445389 h 5141741"/>
              <a:gd name="connsiteX188-22133" fmla="*/ 3946713 w 5248388"/>
              <a:gd name="connsiteY188-22134" fmla="*/ 4496189 h 5141741"/>
              <a:gd name="connsiteX189-22135" fmla="*/ 3904379 w 5248388"/>
              <a:gd name="connsiteY189-22136" fmla="*/ 4572389 h 5141741"/>
              <a:gd name="connsiteX190-22137" fmla="*/ 3912846 w 5248388"/>
              <a:gd name="connsiteY190-22138" fmla="*/ 4631655 h 5141741"/>
              <a:gd name="connsiteX191-22139" fmla="*/ 3921313 w 5248388"/>
              <a:gd name="connsiteY191-22140" fmla="*/ 4707855 h 5141741"/>
              <a:gd name="connsiteX192-22141" fmla="*/ 3955179 w 5248388"/>
              <a:gd name="connsiteY192-22142" fmla="*/ 4775589 h 5141741"/>
              <a:gd name="connsiteX193-22143" fmla="*/ 3997513 w 5248388"/>
              <a:gd name="connsiteY193-22144" fmla="*/ 4784055 h 5141741"/>
              <a:gd name="connsiteX194-22145" fmla="*/ 3972113 w 5248388"/>
              <a:gd name="connsiteY194-22146" fmla="*/ 4834855 h 5141741"/>
              <a:gd name="connsiteX195-22147" fmla="*/ 3980579 w 5248388"/>
              <a:gd name="connsiteY195-22148" fmla="*/ 4860255 h 5141741"/>
              <a:gd name="connsiteX196-22149" fmla="*/ 4022913 w 5248388"/>
              <a:gd name="connsiteY196-22150" fmla="*/ 4902589 h 5141741"/>
              <a:gd name="connsiteX197-22151" fmla="*/ 3963646 w 5248388"/>
              <a:gd name="connsiteY197-22152" fmla="*/ 4944922 h 5141741"/>
              <a:gd name="connsiteX198-22153" fmla="*/ 3938246 w 5248388"/>
              <a:gd name="connsiteY198-22154" fmla="*/ 4953389 h 5141741"/>
              <a:gd name="connsiteX199-22155" fmla="*/ 3946713 w 5248388"/>
              <a:gd name="connsiteY199-22156" fmla="*/ 5105789 h 5141741"/>
              <a:gd name="connsiteX200-22157" fmla="*/ 3938246 w 5248388"/>
              <a:gd name="connsiteY200-22158" fmla="*/ 5139655 h 5141741"/>
              <a:gd name="connsiteX201-22159" fmla="*/ 3878979 w 5248388"/>
              <a:gd name="connsiteY201-22160" fmla="*/ 5131189 h 5141741"/>
              <a:gd name="connsiteX202-22161" fmla="*/ 3819713 w 5248388"/>
              <a:gd name="connsiteY202-22162" fmla="*/ 5114255 h 5141741"/>
              <a:gd name="connsiteX203-22163" fmla="*/ 3751979 w 5248388"/>
              <a:gd name="connsiteY203-22164" fmla="*/ 5105789 h 5141741"/>
              <a:gd name="connsiteX204-22165" fmla="*/ 3667313 w 5248388"/>
              <a:gd name="connsiteY204-22166" fmla="*/ 5080389 h 5141741"/>
              <a:gd name="connsiteX205-22167" fmla="*/ 3633446 w 5248388"/>
              <a:gd name="connsiteY205-22168" fmla="*/ 5071922 h 5141741"/>
              <a:gd name="connsiteX206-22169" fmla="*/ 3616513 w 5248388"/>
              <a:gd name="connsiteY206-22170" fmla="*/ 5046522 h 5141741"/>
              <a:gd name="connsiteX207-22171" fmla="*/ 3574179 w 5248388"/>
              <a:gd name="connsiteY207-22172" fmla="*/ 5012655 h 5141741"/>
              <a:gd name="connsiteX208-22173" fmla="*/ 3557246 w 5248388"/>
              <a:gd name="connsiteY208-22174" fmla="*/ 4987255 h 5141741"/>
              <a:gd name="connsiteX209-22175" fmla="*/ 3481046 w 5248388"/>
              <a:gd name="connsiteY209-22176" fmla="*/ 4919522 h 5141741"/>
              <a:gd name="connsiteX210-22177" fmla="*/ 3430246 w 5248388"/>
              <a:gd name="connsiteY210-22178" fmla="*/ 4902589 h 5141741"/>
              <a:gd name="connsiteX211-22179" fmla="*/ 3379446 w 5248388"/>
              <a:gd name="connsiteY211-22180" fmla="*/ 4885655 h 5141741"/>
              <a:gd name="connsiteX212-22181" fmla="*/ 3354046 w 5248388"/>
              <a:gd name="connsiteY212-22182" fmla="*/ 4877189 h 5141741"/>
              <a:gd name="connsiteX213-22183" fmla="*/ 3320179 w 5248388"/>
              <a:gd name="connsiteY213-22184" fmla="*/ 4868722 h 5141741"/>
              <a:gd name="connsiteX214-22185" fmla="*/ 3260913 w 5248388"/>
              <a:gd name="connsiteY214-22186" fmla="*/ 4851789 h 5141741"/>
              <a:gd name="connsiteX215-22187" fmla="*/ 3184713 w 5248388"/>
              <a:gd name="connsiteY215-22188" fmla="*/ 4792522 h 5141741"/>
              <a:gd name="connsiteX216-22189" fmla="*/ 3150846 w 5248388"/>
              <a:gd name="connsiteY216-22190" fmla="*/ 4784055 h 5141741"/>
              <a:gd name="connsiteX217-22191" fmla="*/ 3100046 w 5248388"/>
              <a:gd name="connsiteY217-22192" fmla="*/ 4767122 h 5141741"/>
              <a:gd name="connsiteX218-22193" fmla="*/ 3066179 w 5248388"/>
              <a:gd name="connsiteY218-22194" fmla="*/ 4741722 h 5141741"/>
              <a:gd name="connsiteX219-22195" fmla="*/ 3032313 w 5248388"/>
              <a:gd name="connsiteY219-22196" fmla="*/ 4733255 h 5141741"/>
              <a:gd name="connsiteX220-22197" fmla="*/ 2964579 w 5248388"/>
              <a:gd name="connsiteY220-22198" fmla="*/ 4682455 h 5141741"/>
              <a:gd name="connsiteX221-22199" fmla="*/ 2905313 w 5248388"/>
              <a:gd name="connsiteY221-22200" fmla="*/ 4673989 h 5141741"/>
              <a:gd name="connsiteX222-22201" fmla="*/ 2879913 w 5248388"/>
              <a:gd name="connsiteY222-22202" fmla="*/ 4665522 h 5141741"/>
              <a:gd name="connsiteX223-22203" fmla="*/ 2862979 w 5248388"/>
              <a:gd name="connsiteY223-22204" fmla="*/ 4648589 h 5141741"/>
              <a:gd name="connsiteX224-22205" fmla="*/ 2803713 w 5248388"/>
              <a:gd name="connsiteY224-22206" fmla="*/ 4614722 h 5141741"/>
              <a:gd name="connsiteX225-22207" fmla="*/ 2761379 w 5248388"/>
              <a:gd name="connsiteY225-22208" fmla="*/ 4606255 h 5141741"/>
              <a:gd name="connsiteX226-22209" fmla="*/ 2702113 w 5248388"/>
              <a:gd name="connsiteY226-22210" fmla="*/ 4580855 h 5141741"/>
              <a:gd name="connsiteX227-22211" fmla="*/ 2685179 w 5248388"/>
              <a:gd name="connsiteY227-22212" fmla="*/ 4555455 h 5141741"/>
              <a:gd name="connsiteX228-22213" fmla="*/ 2634379 w 5248388"/>
              <a:gd name="connsiteY228-22214" fmla="*/ 4530055 h 5141741"/>
              <a:gd name="connsiteX229-22215" fmla="*/ 2617446 w 5248388"/>
              <a:gd name="connsiteY229-22216" fmla="*/ 4436922 h 5141741"/>
              <a:gd name="connsiteX230-22217" fmla="*/ 2625913 w 5248388"/>
              <a:gd name="connsiteY230-22218" fmla="*/ 4394589 h 5141741"/>
              <a:gd name="connsiteX231-22219" fmla="*/ 2676713 w 5248388"/>
              <a:gd name="connsiteY231-22220" fmla="*/ 4360722 h 5141741"/>
              <a:gd name="connsiteX232-22221" fmla="*/ 2719046 w 5248388"/>
              <a:gd name="connsiteY232-22222" fmla="*/ 4309922 h 5141741"/>
              <a:gd name="connsiteX233-22223" fmla="*/ 2744446 w 5248388"/>
              <a:gd name="connsiteY233-22224" fmla="*/ 4301455 h 5141741"/>
              <a:gd name="connsiteX234-22225" fmla="*/ 2786779 w 5248388"/>
              <a:gd name="connsiteY234-22226" fmla="*/ 4309922 h 5141741"/>
              <a:gd name="connsiteX235-22227" fmla="*/ 2795246 w 5248388"/>
              <a:gd name="connsiteY235-22228" fmla="*/ 4335322 h 5141741"/>
              <a:gd name="connsiteX236-22229" fmla="*/ 2829113 w 5248388"/>
              <a:gd name="connsiteY236-22230" fmla="*/ 4352255 h 5141741"/>
              <a:gd name="connsiteX237-22231" fmla="*/ 2905313 w 5248388"/>
              <a:gd name="connsiteY237-22232" fmla="*/ 4309922 h 5141741"/>
              <a:gd name="connsiteX238-22233" fmla="*/ 2930713 w 5248388"/>
              <a:gd name="connsiteY238-22234" fmla="*/ 4284522 h 5141741"/>
              <a:gd name="connsiteX239-22235" fmla="*/ 2939179 w 5248388"/>
              <a:gd name="connsiteY239-22236" fmla="*/ 4259122 h 5141741"/>
              <a:gd name="connsiteX240-22237" fmla="*/ 2989979 w 5248388"/>
              <a:gd name="connsiteY240-22238" fmla="*/ 4259122 h 5141741"/>
              <a:gd name="connsiteX241-22239" fmla="*/ 3032313 w 5248388"/>
              <a:gd name="connsiteY241-22240" fmla="*/ 4292989 h 5141741"/>
              <a:gd name="connsiteX242-22241" fmla="*/ 3057713 w 5248388"/>
              <a:gd name="connsiteY242-22242" fmla="*/ 4301455 h 5141741"/>
              <a:gd name="connsiteX243-22243" fmla="*/ 3091579 w 5248388"/>
              <a:gd name="connsiteY243-22244" fmla="*/ 4318389 h 5141741"/>
              <a:gd name="connsiteX244-22245" fmla="*/ 3116979 w 5248388"/>
              <a:gd name="connsiteY244-22246" fmla="*/ 4335322 h 5141741"/>
              <a:gd name="connsiteX245-22247" fmla="*/ 3150846 w 5248388"/>
              <a:gd name="connsiteY245-22248" fmla="*/ 4343789 h 5141741"/>
              <a:gd name="connsiteX246-22249" fmla="*/ 3176246 w 5248388"/>
              <a:gd name="connsiteY246-22250" fmla="*/ 4360722 h 5141741"/>
              <a:gd name="connsiteX247-22251" fmla="*/ 3277846 w 5248388"/>
              <a:gd name="connsiteY247-22252" fmla="*/ 4386122 h 5141741"/>
              <a:gd name="connsiteX248-22253" fmla="*/ 3345579 w 5248388"/>
              <a:gd name="connsiteY248-22254" fmla="*/ 4377655 h 5141741"/>
              <a:gd name="connsiteX249-22255" fmla="*/ 3379446 w 5248388"/>
              <a:gd name="connsiteY249-22256" fmla="*/ 4343789 h 5141741"/>
              <a:gd name="connsiteX250-22257" fmla="*/ 3633446 w 5248388"/>
              <a:gd name="connsiteY250-22258" fmla="*/ 4335322 h 5141741"/>
              <a:gd name="connsiteX251-22259" fmla="*/ 3658846 w 5248388"/>
              <a:gd name="connsiteY251-22260" fmla="*/ 4318389 h 5141741"/>
              <a:gd name="connsiteX252-22261" fmla="*/ 3692713 w 5248388"/>
              <a:gd name="connsiteY252-22262" fmla="*/ 4284522 h 5141741"/>
              <a:gd name="connsiteX253-22263" fmla="*/ 3887446 w 5248388"/>
              <a:gd name="connsiteY253-22264" fmla="*/ 4250655 h 5141741"/>
              <a:gd name="connsiteX254-22265" fmla="*/ 3929779 w 5248388"/>
              <a:gd name="connsiteY254-22266" fmla="*/ 4242189 h 5141741"/>
              <a:gd name="connsiteX255-22267" fmla="*/ 3946713 w 5248388"/>
              <a:gd name="connsiteY255-22268" fmla="*/ 4216789 h 5141741"/>
              <a:gd name="connsiteX256-22269" fmla="*/ 3972113 w 5248388"/>
              <a:gd name="connsiteY256-22270" fmla="*/ 4208322 h 5141741"/>
              <a:gd name="connsiteX257-22271" fmla="*/ 4048313 w 5248388"/>
              <a:gd name="connsiteY257-22272" fmla="*/ 4199855 h 5141741"/>
              <a:gd name="connsiteX258-22273" fmla="*/ 4158379 w 5248388"/>
              <a:gd name="connsiteY258-22274" fmla="*/ 4191389 h 5141741"/>
              <a:gd name="connsiteX259-22275" fmla="*/ 4192246 w 5248388"/>
              <a:gd name="connsiteY259-22276" fmla="*/ 4182922 h 5141741"/>
              <a:gd name="connsiteX260-22277" fmla="*/ 4243046 w 5248388"/>
              <a:gd name="connsiteY260-22278" fmla="*/ 4123655 h 5141741"/>
              <a:gd name="connsiteX261-22279" fmla="*/ 4251513 w 5248388"/>
              <a:gd name="connsiteY261-22280" fmla="*/ 4098255 h 5141741"/>
              <a:gd name="connsiteX262-22281" fmla="*/ 4234579 w 5248388"/>
              <a:gd name="connsiteY262-22282" fmla="*/ 4022055 h 5141741"/>
              <a:gd name="connsiteX263-22283" fmla="*/ 4209179 w 5248388"/>
              <a:gd name="connsiteY263-22284" fmla="*/ 3971255 h 5141741"/>
              <a:gd name="connsiteX264-22285" fmla="*/ 4217646 w 5248388"/>
              <a:gd name="connsiteY264-22286" fmla="*/ 3928922 h 5141741"/>
              <a:gd name="connsiteX265-22287" fmla="*/ 4243046 w 5248388"/>
              <a:gd name="connsiteY265-22288" fmla="*/ 3911989 h 5141741"/>
              <a:gd name="connsiteX266-22289" fmla="*/ 4327713 w 5248388"/>
              <a:gd name="connsiteY266-22290" fmla="*/ 3895055 h 5141741"/>
              <a:gd name="connsiteX267-22291" fmla="*/ 4353113 w 5248388"/>
              <a:gd name="connsiteY267-22292" fmla="*/ 3878122 h 5141741"/>
              <a:gd name="connsiteX268-22293" fmla="*/ 4403913 w 5248388"/>
              <a:gd name="connsiteY268-22294" fmla="*/ 3861189 h 5141741"/>
              <a:gd name="connsiteX269-22295" fmla="*/ 4395446 w 5248388"/>
              <a:gd name="connsiteY269-22296" fmla="*/ 3793455 h 5141741"/>
              <a:gd name="connsiteX270-22297" fmla="*/ 4370046 w 5248388"/>
              <a:gd name="connsiteY270-22298" fmla="*/ 3784989 h 5141741"/>
              <a:gd name="connsiteX271-22299" fmla="*/ 4336179 w 5248388"/>
              <a:gd name="connsiteY271-22300" fmla="*/ 3742655 h 5141741"/>
              <a:gd name="connsiteX272-22301" fmla="*/ 4310779 w 5248388"/>
              <a:gd name="connsiteY272-22302" fmla="*/ 3666455 h 5141741"/>
              <a:gd name="connsiteX273-22303" fmla="*/ 4302313 w 5248388"/>
              <a:gd name="connsiteY273-22304" fmla="*/ 3641055 h 5141741"/>
              <a:gd name="connsiteX274-22305" fmla="*/ 4293846 w 5248388"/>
              <a:gd name="connsiteY274-22306" fmla="*/ 3615655 h 5141741"/>
              <a:gd name="connsiteX275-22307" fmla="*/ 4276913 w 5248388"/>
              <a:gd name="connsiteY275-22308" fmla="*/ 3539455 h 5141741"/>
              <a:gd name="connsiteX276-22309" fmla="*/ 4234579 w 5248388"/>
              <a:gd name="connsiteY276-22310" fmla="*/ 3488655 h 5141741"/>
              <a:gd name="connsiteX277-22311" fmla="*/ 4209179 w 5248388"/>
              <a:gd name="connsiteY277-22312" fmla="*/ 3437855 h 5141741"/>
              <a:gd name="connsiteX278-22313" fmla="*/ 4192246 w 5248388"/>
              <a:gd name="connsiteY278-22314" fmla="*/ 3412455 h 5141741"/>
              <a:gd name="connsiteX279-22315" fmla="*/ 4175313 w 5248388"/>
              <a:gd name="connsiteY279-22316" fmla="*/ 3361655 h 5141741"/>
              <a:gd name="connsiteX280-22317" fmla="*/ 4166846 w 5248388"/>
              <a:gd name="connsiteY280-22318" fmla="*/ 3276989 h 5141741"/>
              <a:gd name="connsiteX281-22319" fmla="*/ 4149913 w 5248388"/>
              <a:gd name="connsiteY281-22320" fmla="*/ 3226189 h 5141741"/>
              <a:gd name="connsiteX282-22321" fmla="*/ 4132979 w 5248388"/>
              <a:gd name="connsiteY282-22322" fmla="*/ 3166922 h 5141741"/>
              <a:gd name="connsiteX283-22323" fmla="*/ 4107579 w 5248388"/>
              <a:gd name="connsiteY283-22324" fmla="*/ 3116122 h 5141741"/>
              <a:gd name="connsiteX284-22325" fmla="*/ 4065246 w 5248388"/>
              <a:gd name="connsiteY284-22326" fmla="*/ 3107655 h 5141741"/>
              <a:gd name="connsiteX285-22327" fmla="*/ 3972113 w 5248388"/>
              <a:gd name="connsiteY285-22328" fmla="*/ 3116122 h 5141741"/>
              <a:gd name="connsiteX286-22329" fmla="*/ 3955179 w 5248388"/>
              <a:gd name="connsiteY286-22330" fmla="*/ 3141522 h 5141741"/>
              <a:gd name="connsiteX287-22331" fmla="*/ 3929779 w 5248388"/>
              <a:gd name="connsiteY287-22332" fmla="*/ 3158455 h 5141741"/>
              <a:gd name="connsiteX288-22333" fmla="*/ 3895913 w 5248388"/>
              <a:gd name="connsiteY288-22334" fmla="*/ 3149989 h 5141741"/>
              <a:gd name="connsiteX289-22335" fmla="*/ 3887446 w 5248388"/>
              <a:gd name="connsiteY289-22336" fmla="*/ 3124589 h 5141741"/>
              <a:gd name="connsiteX290-22337" fmla="*/ 3870513 w 5248388"/>
              <a:gd name="connsiteY290-22338" fmla="*/ 3107655 h 5141741"/>
              <a:gd name="connsiteX291-22339" fmla="*/ 3862046 w 5248388"/>
              <a:gd name="connsiteY291-22340" fmla="*/ 3073789 h 5141741"/>
              <a:gd name="connsiteX292-22341" fmla="*/ 3845113 w 5248388"/>
              <a:gd name="connsiteY292-22342" fmla="*/ 3056855 h 5141741"/>
              <a:gd name="connsiteX293-22343" fmla="*/ 3768913 w 5248388"/>
              <a:gd name="connsiteY293-22344" fmla="*/ 3031455 h 5141741"/>
              <a:gd name="connsiteX294-22345" fmla="*/ 3743513 w 5248388"/>
              <a:gd name="connsiteY294-22346" fmla="*/ 3014522 h 5141741"/>
              <a:gd name="connsiteX295-22347" fmla="*/ 3735046 w 5248388"/>
              <a:gd name="connsiteY295-22348" fmla="*/ 2989122 h 5141741"/>
              <a:gd name="connsiteX296-22349" fmla="*/ 3726579 w 5248388"/>
              <a:gd name="connsiteY296-22350" fmla="*/ 2879055 h 5141741"/>
              <a:gd name="connsiteX297-22351" fmla="*/ 3684246 w 5248388"/>
              <a:gd name="connsiteY297-22352" fmla="*/ 2828255 h 5141741"/>
              <a:gd name="connsiteX298-22353" fmla="*/ 3633446 w 5248388"/>
              <a:gd name="connsiteY298-22354" fmla="*/ 2794389 h 5141741"/>
              <a:gd name="connsiteX299-22355" fmla="*/ 3481046 w 5248388"/>
              <a:gd name="connsiteY299-22356" fmla="*/ 2802855 h 5141741"/>
              <a:gd name="connsiteX300-22357" fmla="*/ 3430246 w 5248388"/>
              <a:gd name="connsiteY300-22358" fmla="*/ 2819789 h 5141741"/>
              <a:gd name="connsiteX301-22359" fmla="*/ 3447179 w 5248388"/>
              <a:gd name="connsiteY301-22360" fmla="*/ 2777455 h 5141741"/>
              <a:gd name="connsiteX302-22361" fmla="*/ 3438713 w 5248388"/>
              <a:gd name="connsiteY302-22362" fmla="*/ 2726655 h 5141741"/>
              <a:gd name="connsiteX303-22363" fmla="*/ 3413313 w 5248388"/>
              <a:gd name="connsiteY303-22364" fmla="*/ 2718189 h 5141741"/>
              <a:gd name="connsiteX304-22365" fmla="*/ 3294779 w 5248388"/>
              <a:gd name="connsiteY304-22366" fmla="*/ 2709722 h 5141741"/>
              <a:gd name="connsiteX305-22367" fmla="*/ 3277846 w 5248388"/>
              <a:gd name="connsiteY305-22368" fmla="*/ 2565789 h 5141741"/>
              <a:gd name="connsiteX306-22369" fmla="*/ 3260913 w 5248388"/>
              <a:gd name="connsiteY306-22370" fmla="*/ 2540389 h 5141741"/>
              <a:gd name="connsiteX307-22371" fmla="*/ 3227046 w 5248388"/>
              <a:gd name="connsiteY307-22372" fmla="*/ 2472655 h 5141741"/>
              <a:gd name="connsiteX308-22373" fmla="*/ 3193179 w 5248388"/>
              <a:gd name="connsiteY308-22374" fmla="*/ 2430322 h 5141741"/>
              <a:gd name="connsiteX309-22375" fmla="*/ 3040779 w 5248388"/>
              <a:gd name="connsiteY309-22376" fmla="*/ 2404922 h 5141741"/>
              <a:gd name="connsiteX310-22377" fmla="*/ 2981513 w 5248388"/>
              <a:gd name="connsiteY310-22378" fmla="*/ 2387989 h 5141741"/>
              <a:gd name="connsiteX311-22379" fmla="*/ 2930713 w 5248388"/>
              <a:gd name="connsiteY311-22380" fmla="*/ 2371055 h 5141741"/>
              <a:gd name="connsiteX312-22381" fmla="*/ 2973046 w 5248388"/>
              <a:gd name="connsiteY312-22382" fmla="*/ 2328722 h 5141741"/>
              <a:gd name="connsiteX313-22383" fmla="*/ 2947646 w 5248388"/>
              <a:gd name="connsiteY313-22384" fmla="*/ 2337189 h 5141741"/>
              <a:gd name="connsiteX314-22385" fmla="*/ 2922246 w 5248388"/>
              <a:gd name="connsiteY314-22386" fmla="*/ 2345655 h 5141741"/>
              <a:gd name="connsiteX315-22387" fmla="*/ 2947646 w 5248388"/>
              <a:gd name="connsiteY315-22388" fmla="*/ 2320255 h 5141741"/>
              <a:gd name="connsiteX316-22389" fmla="*/ 2973046 w 5248388"/>
              <a:gd name="connsiteY316-22390" fmla="*/ 2311789 h 5141741"/>
              <a:gd name="connsiteX317-22391" fmla="*/ 2981513 w 5248388"/>
              <a:gd name="connsiteY317-22392" fmla="*/ 2277922 h 5141741"/>
              <a:gd name="connsiteX318-22393" fmla="*/ 3006913 w 5248388"/>
              <a:gd name="connsiteY318-22394" fmla="*/ 2235589 h 5141741"/>
              <a:gd name="connsiteX319-22395" fmla="*/ 3006913 w 5248388"/>
              <a:gd name="connsiteY319-22396" fmla="*/ 2150922 h 5141741"/>
              <a:gd name="connsiteX320-22397" fmla="*/ 2973046 w 5248388"/>
              <a:gd name="connsiteY320-22398" fmla="*/ 2117055 h 5141741"/>
              <a:gd name="connsiteX321-22399" fmla="*/ 2922246 w 5248388"/>
              <a:gd name="connsiteY321-22400" fmla="*/ 2074722 h 5141741"/>
              <a:gd name="connsiteX322-22401" fmla="*/ 2879913 w 5248388"/>
              <a:gd name="connsiteY322-22402" fmla="*/ 2023922 h 5141741"/>
              <a:gd name="connsiteX323-22403" fmla="*/ 2854513 w 5248388"/>
              <a:gd name="connsiteY323-22404" fmla="*/ 2006989 h 5141741"/>
              <a:gd name="connsiteX324-22405" fmla="*/ 2837579 w 5248388"/>
              <a:gd name="connsiteY324-22406" fmla="*/ 1990055 h 5141741"/>
              <a:gd name="connsiteX325-22407" fmla="*/ 2812179 w 5248388"/>
              <a:gd name="connsiteY325-22408" fmla="*/ 1981589 h 5141741"/>
              <a:gd name="connsiteX326-22409" fmla="*/ 2693646 w 5248388"/>
              <a:gd name="connsiteY326-22410" fmla="*/ 1964655 h 5141741"/>
              <a:gd name="connsiteX327-22411" fmla="*/ 2642846 w 5248388"/>
              <a:gd name="connsiteY327-22412" fmla="*/ 1939255 h 5141741"/>
              <a:gd name="connsiteX328-22413" fmla="*/ 2651313 w 5248388"/>
              <a:gd name="connsiteY328-22414" fmla="*/ 1905389 h 5141741"/>
              <a:gd name="connsiteX329-22415" fmla="*/ 2617446 w 5248388"/>
              <a:gd name="connsiteY329-22416" fmla="*/ 1896922 h 5141741"/>
              <a:gd name="connsiteX330-22417" fmla="*/ 2592046 w 5248388"/>
              <a:gd name="connsiteY330-22418" fmla="*/ 1846122 h 5141741"/>
              <a:gd name="connsiteX331-22419" fmla="*/ 2575113 w 5248388"/>
              <a:gd name="connsiteY331-22420" fmla="*/ 1812255 h 5141741"/>
              <a:gd name="connsiteX332-22421" fmla="*/ 2566646 w 5248388"/>
              <a:gd name="connsiteY332-22422" fmla="*/ 1786855 h 5141741"/>
              <a:gd name="connsiteX333-22423" fmla="*/ 2541246 w 5248388"/>
              <a:gd name="connsiteY333-22424" fmla="*/ 1769922 h 5141741"/>
              <a:gd name="connsiteX334-22425" fmla="*/ 2515846 w 5248388"/>
              <a:gd name="connsiteY334-22426" fmla="*/ 1744522 h 5141741"/>
              <a:gd name="connsiteX335-22427" fmla="*/ 2481979 w 5248388"/>
              <a:gd name="connsiteY335-22428" fmla="*/ 1668322 h 5141741"/>
              <a:gd name="connsiteX336-22429" fmla="*/ 2465046 w 5248388"/>
              <a:gd name="connsiteY336-22430" fmla="*/ 1642922 h 5141741"/>
              <a:gd name="connsiteX337-22431" fmla="*/ 2456579 w 5248388"/>
              <a:gd name="connsiteY337-22432" fmla="*/ 1609055 h 5141741"/>
              <a:gd name="connsiteX338-22433" fmla="*/ 2371913 w 5248388"/>
              <a:gd name="connsiteY338-22434" fmla="*/ 1541322 h 5141741"/>
              <a:gd name="connsiteX339-22435" fmla="*/ 2346513 w 5248388"/>
              <a:gd name="connsiteY339-22436" fmla="*/ 1524389 h 5141741"/>
              <a:gd name="connsiteX340-22437" fmla="*/ 2227979 w 5248388"/>
              <a:gd name="connsiteY340-22438" fmla="*/ 1482055 h 5141741"/>
              <a:gd name="connsiteX341-22439" fmla="*/ 2202579 w 5248388"/>
              <a:gd name="connsiteY341-22440" fmla="*/ 1490522 h 5141741"/>
              <a:gd name="connsiteX342-22441" fmla="*/ 2194113 w 5248388"/>
              <a:gd name="connsiteY342-22442" fmla="*/ 1541322 h 5141741"/>
              <a:gd name="connsiteX343-22443" fmla="*/ 2185646 w 5248388"/>
              <a:gd name="connsiteY343-22444" fmla="*/ 1566722 h 5141741"/>
              <a:gd name="connsiteX344-22445" fmla="*/ 2143313 w 5248388"/>
              <a:gd name="connsiteY344-22446" fmla="*/ 1609055 h 5141741"/>
              <a:gd name="connsiteX345-22447" fmla="*/ 2117913 w 5248388"/>
              <a:gd name="connsiteY345-22448" fmla="*/ 1659855 h 5141741"/>
              <a:gd name="connsiteX346-22449" fmla="*/ 2092513 w 5248388"/>
              <a:gd name="connsiteY346-22450" fmla="*/ 1736055 h 5141741"/>
              <a:gd name="connsiteX347-22451" fmla="*/ 2084046 w 5248388"/>
              <a:gd name="connsiteY347-22452" fmla="*/ 1761455 h 5141741"/>
              <a:gd name="connsiteX348-22453" fmla="*/ 2050179 w 5248388"/>
              <a:gd name="connsiteY348-22454" fmla="*/ 1769922 h 5141741"/>
              <a:gd name="connsiteX349-22455" fmla="*/ 1990913 w 5248388"/>
              <a:gd name="connsiteY349-22456" fmla="*/ 1761455 h 5141741"/>
              <a:gd name="connsiteX350-22457" fmla="*/ 1965513 w 5248388"/>
              <a:gd name="connsiteY350-22458" fmla="*/ 1752989 h 5141741"/>
              <a:gd name="connsiteX351-22459" fmla="*/ 1948579 w 5248388"/>
              <a:gd name="connsiteY351-22460" fmla="*/ 1727589 h 5141741"/>
              <a:gd name="connsiteX352-22461" fmla="*/ 1957046 w 5248388"/>
              <a:gd name="connsiteY352-22462" fmla="*/ 1702189 h 5141741"/>
              <a:gd name="connsiteX353-22463" fmla="*/ 1931646 w 5248388"/>
              <a:gd name="connsiteY353-22464" fmla="*/ 1609055 h 5141741"/>
              <a:gd name="connsiteX354-22465" fmla="*/ 1906246 w 5248388"/>
              <a:gd name="connsiteY354-22466" fmla="*/ 1600589 h 5141741"/>
              <a:gd name="connsiteX355-22467" fmla="*/ 1897779 w 5248388"/>
              <a:gd name="connsiteY355-22468" fmla="*/ 1575189 h 5141741"/>
              <a:gd name="connsiteX356-22469" fmla="*/ 1846979 w 5248388"/>
              <a:gd name="connsiteY356-22470" fmla="*/ 1515922 h 5141741"/>
              <a:gd name="connsiteX357-22471" fmla="*/ 1830046 w 5248388"/>
              <a:gd name="connsiteY357-22472" fmla="*/ 1490522 h 5141741"/>
              <a:gd name="connsiteX358-22473" fmla="*/ 1821579 w 5248388"/>
              <a:gd name="connsiteY358-22474" fmla="*/ 1448189 h 5141741"/>
              <a:gd name="connsiteX359-22475" fmla="*/ 1813113 w 5248388"/>
              <a:gd name="connsiteY359-22476" fmla="*/ 1422789 h 5141741"/>
              <a:gd name="connsiteX360-22477" fmla="*/ 1677646 w 5248388"/>
              <a:gd name="connsiteY360-22478" fmla="*/ 1397389 h 5141741"/>
              <a:gd name="connsiteX361-22479" fmla="*/ 1686113 w 5248388"/>
              <a:gd name="connsiteY361-22480" fmla="*/ 1355055 h 5141741"/>
              <a:gd name="connsiteX362-22481" fmla="*/ 1719979 w 5248388"/>
              <a:gd name="connsiteY362-22482" fmla="*/ 1304255 h 5141741"/>
              <a:gd name="connsiteX363-22483" fmla="*/ 1703046 w 5248388"/>
              <a:gd name="connsiteY363-22484" fmla="*/ 1219589 h 5141741"/>
              <a:gd name="connsiteX364-22485" fmla="*/ 1677646 w 5248388"/>
              <a:gd name="connsiteY364-22486" fmla="*/ 1202655 h 5141741"/>
              <a:gd name="connsiteX365-22487" fmla="*/ 1652246 w 5248388"/>
              <a:gd name="connsiteY365-22488" fmla="*/ 1134922 h 5141741"/>
              <a:gd name="connsiteX366-22489" fmla="*/ 1626846 w 5248388"/>
              <a:gd name="connsiteY366-22490" fmla="*/ 1117989 h 5141741"/>
              <a:gd name="connsiteX367-22491" fmla="*/ 1609913 w 5248388"/>
              <a:gd name="connsiteY367-22492" fmla="*/ 1067189 h 5141741"/>
              <a:gd name="connsiteX368-22493" fmla="*/ 1601446 w 5248388"/>
              <a:gd name="connsiteY368-22494" fmla="*/ 1041789 h 5141741"/>
              <a:gd name="connsiteX369-22495" fmla="*/ 1592979 w 5248388"/>
              <a:gd name="connsiteY369-22496" fmla="*/ 1007922 h 5141741"/>
              <a:gd name="connsiteX370-22497" fmla="*/ 1576046 w 5248388"/>
              <a:gd name="connsiteY370-22498" fmla="*/ 957122 h 5141741"/>
              <a:gd name="connsiteX371-22499" fmla="*/ 1567579 w 5248388"/>
              <a:gd name="connsiteY371-22500" fmla="*/ 906322 h 5141741"/>
              <a:gd name="connsiteX372-22501" fmla="*/ 1559113 w 5248388"/>
              <a:gd name="connsiteY372-22502" fmla="*/ 872455 h 5141741"/>
              <a:gd name="connsiteX373-22503" fmla="*/ 720913 w 5248388"/>
              <a:gd name="connsiteY373-22504" fmla="*/ 339055 h 5141741"/>
              <a:gd name="connsiteX374-22505" fmla="*/ 52046 w 5248388"/>
              <a:gd name="connsiteY374-22506" fmla="*/ 25789 h 5141741"/>
              <a:gd name="connsiteX375-22507" fmla="*/ 43578 w 5248388"/>
              <a:gd name="connsiteY375-22508" fmla="*/ 17321 h 5141741"/>
              <a:gd name="connsiteX0-22509" fmla="*/ 1439333 w 5196342"/>
              <a:gd name="connsiteY0-22510" fmla="*/ 694266 h 5115952"/>
              <a:gd name="connsiteX1-22511" fmla="*/ 1456267 w 5196342"/>
              <a:gd name="connsiteY1-22512" fmla="*/ 728133 h 5115952"/>
              <a:gd name="connsiteX2-22513" fmla="*/ 1464733 w 5196342"/>
              <a:gd name="connsiteY2-22514" fmla="*/ 685800 h 5115952"/>
              <a:gd name="connsiteX3-22515" fmla="*/ 1447800 w 5196342"/>
              <a:gd name="connsiteY3-22516" fmla="*/ 668866 h 5115952"/>
              <a:gd name="connsiteX4-22517" fmla="*/ 1413933 w 5196342"/>
              <a:gd name="connsiteY4-22518" fmla="*/ 592666 h 5115952"/>
              <a:gd name="connsiteX5-22519" fmla="*/ 1405467 w 5196342"/>
              <a:gd name="connsiteY5-22520" fmla="*/ 567266 h 5115952"/>
              <a:gd name="connsiteX6-22521" fmla="*/ 1337733 w 5196342"/>
              <a:gd name="connsiteY6-22522" fmla="*/ 508000 h 5115952"/>
              <a:gd name="connsiteX7-22523" fmla="*/ 1244600 w 5196342"/>
              <a:gd name="connsiteY7-22524" fmla="*/ 482600 h 5115952"/>
              <a:gd name="connsiteX8-22525" fmla="*/ 1219200 w 5196342"/>
              <a:gd name="connsiteY8-22526" fmla="*/ 474133 h 5115952"/>
              <a:gd name="connsiteX9-22527" fmla="*/ 1193800 w 5196342"/>
              <a:gd name="connsiteY9-22528" fmla="*/ 448733 h 5115952"/>
              <a:gd name="connsiteX10-22529" fmla="*/ 1185333 w 5196342"/>
              <a:gd name="connsiteY10-22530" fmla="*/ 423333 h 5115952"/>
              <a:gd name="connsiteX11-22531" fmla="*/ 1210733 w 5196342"/>
              <a:gd name="connsiteY11-22532" fmla="*/ 287866 h 5115952"/>
              <a:gd name="connsiteX12-22533" fmla="*/ 1202267 w 5196342"/>
              <a:gd name="connsiteY12-22534" fmla="*/ 237066 h 5115952"/>
              <a:gd name="connsiteX13-22535" fmla="*/ 1159933 w 5196342"/>
              <a:gd name="connsiteY13-22536" fmla="*/ 211666 h 5115952"/>
              <a:gd name="connsiteX14-22537" fmla="*/ 1134533 w 5196342"/>
              <a:gd name="connsiteY14-22538" fmla="*/ 194733 h 5115952"/>
              <a:gd name="connsiteX15-22539" fmla="*/ 1126067 w 5196342"/>
              <a:gd name="connsiteY15-22540" fmla="*/ 93133 h 5115952"/>
              <a:gd name="connsiteX16-22541" fmla="*/ 1134533 w 5196342"/>
              <a:gd name="connsiteY16-22542" fmla="*/ 42333 h 5115952"/>
              <a:gd name="connsiteX17-22543" fmla="*/ 1278467 w 5196342"/>
              <a:gd name="connsiteY17-22544" fmla="*/ 59266 h 5115952"/>
              <a:gd name="connsiteX18-22545" fmla="*/ 1295400 w 5196342"/>
              <a:gd name="connsiteY18-22546" fmla="*/ 76200 h 5115952"/>
              <a:gd name="connsiteX19-22547" fmla="*/ 1430867 w 5196342"/>
              <a:gd name="connsiteY19-22548" fmla="*/ 50800 h 5115952"/>
              <a:gd name="connsiteX20-22549" fmla="*/ 1464733 w 5196342"/>
              <a:gd name="connsiteY20-22550" fmla="*/ 118533 h 5115952"/>
              <a:gd name="connsiteX21-22551" fmla="*/ 1490133 w 5196342"/>
              <a:gd name="connsiteY21-22552" fmla="*/ 127000 h 5115952"/>
              <a:gd name="connsiteX22-22553" fmla="*/ 1566333 w 5196342"/>
              <a:gd name="connsiteY22-22554" fmla="*/ 135466 h 5115952"/>
              <a:gd name="connsiteX23-22555" fmla="*/ 1608667 w 5196342"/>
              <a:gd name="connsiteY23-22556" fmla="*/ 169333 h 5115952"/>
              <a:gd name="connsiteX24-22557" fmla="*/ 1634067 w 5196342"/>
              <a:gd name="connsiteY24-22558" fmla="*/ 186266 h 5115952"/>
              <a:gd name="connsiteX25-22559" fmla="*/ 1794933 w 5196342"/>
              <a:gd name="connsiteY25-22560" fmla="*/ 177800 h 5115952"/>
              <a:gd name="connsiteX26-22561" fmla="*/ 1811867 w 5196342"/>
              <a:gd name="connsiteY26-22562" fmla="*/ 152400 h 5115952"/>
              <a:gd name="connsiteX27-22563" fmla="*/ 2040467 w 5196342"/>
              <a:gd name="connsiteY27-22564" fmla="*/ 169333 h 5115952"/>
              <a:gd name="connsiteX28-22565" fmla="*/ 2065867 w 5196342"/>
              <a:gd name="connsiteY28-22566" fmla="*/ 194733 h 5115952"/>
              <a:gd name="connsiteX29-22567" fmla="*/ 2150533 w 5196342"/>
              <a:gd name="connsiteY29-22568" fmla="*/ 194733 h 5115952"/>
              <a:gd name="connsiteX30-22569" fmla="*/ 2175933 w 5196342"/>
              <a:gd name="connsiteY30-22570" fmla="*/ 177800 h 5115952"/>
              <a:gd name="connsiteX31-22571" fmla="*/ 2286000 w 5196342"/>
              <a:gd name="connsiteY31-22572" fmla="*/ 160866 h 5115952"/>
              <a:gd name="connsiteX32-22573" fmla="*/ 2336800 w 5196342"/>
              <a:gd name="connsiteY32-22574" fmla="*/ 135466 h 5115952"/>
              <a:gd name="connsiteX33-22575" fmla="*/ 2387600 w 5196342"/>
              <a:gd name="connsiteY33-22576" fmla="*/ 143933 h 5115952"/>
              <a:gd name="connsiteX34-22577" fmla="*/ 2413000 w 5196342"/>
              <a:gd name="connsiteY34-22578" fmla="*/ 160866 h 5115952"/>
              <a:gd name="connsiteX35-22579" fmla="*/ 2514600 w 5196342"/>
              <a:gd name="connsiteY35-22580" fmla="*/ 160866 h 5115952"/>
              <a:gd name="connsiteX36-22581" fmla="*/ 2523067 w 5196342"/>
              <a:gd name="connsiteY36-22582" fmla="*/ 186266 h 5115952"/>
              <a:gd name="connsiteX37-22583" fmla="*/ 2514600 w 5196342"/>
              <a:gd name="connsiteY37-22584" fmla="*/ 220133 h 5115952"/>
              <a:gd name="connsiteX38-22585" fmla="*/ 2463800 w 5196342"/>
              <a:gd name="connsiteY38-22586" fmla="*/ 245533 h 5115952"/>
              <a:gd name="connsiteX39-22587" fmla="*/ 2438400 w 5196342"/>
              <a:gd name="connsiteY39-22588" fmla="*/ 262466 h 5115952"/>
              <a:gd name="connsiteX40-22589" fmla="*/ 2429933 w 5196342"/>
              <a:gd name="connsiteY40-22590" fmla="*/ 287866 h 5115952"/>
              <a:gd name="connsiteX41-22591" fmla="*/ 2438400 w 5196342"/>
              <a:gd name="connsiteY41-22592" fmla="*/ 499533 h 5115952"/>
              <a:gd name="connsiteX42-22593" fmla="*/ 2455333 w 5196342"/>
              <a:gd name="connsiteY42-22594" fmla="*/ 550333 h 5115952"/>
              <a:gd name="connsiteX43-22595" fmla="*/ 2463800 w 5196342"/>
              <a:gd name="connsiteY43-22596" fmla="*/ 575733 h 5115952"/>
              <a:gd name="connsiteX44-22597" fmla="*/ 2480733 w 5196342"/>
              <a:gd name="connsiteY44-22598" fmla="*/ 601133 h 5115952"/>
              <a:gd name="connsiteX45-22599" fmla="*/ 2489200 w 5196342"/>
              <a:gd name="connsiteY45-22600" fmla="*/ 626533 h 5115952"/>
              <a:gd name="connsiteX46-22601" fmla="*/ 2540000 w 5196342"/>
              <a:gd name="connsiteY46-22602" fmla="*/ 677333 h 5115952"/>
              <a:gd name="connsiteX47-22603" fmla="*/ 2565400 w 5196342"/>
              <a:gd name="connsiteY47-22604" fmla="*/ 702733 h 5115952"/>
              <a:gd name="connsiteX48-22605" fmla="*/ 2599267 w 5196342"/>
              <a:gd name="connsiteY48-22606" fmla="*/ 711200 h 5115952"/>
              <a:gd name="connsiteX49-22607" fmla="*/ 2624667 w 5196342"/>
              <a:gd name="connsiteY49-22608" fmla="*/ 736600 h 5115952"/>
              <a:gd name="connsiteX50-22609" fmla="*/ 2675467 w 5196342"/>
              <a:gd name="connsiteY50-22610" fmla="*/ 770466 h 5115952"/>
              <a:gd name="connsiteX51-22611" fmla="*/ 2717800 w 5196342"/>
              <a:gd name="connsiteY51-22612" fmla="*/ 812800 h 5115952"/>
              <a:gd name="connsiteX52-22613" fmla="*/ 2777067 w 5196342"/>
              <a:gd name="connsiteY52-22614" fmla="*/ 863600 h 5115952"/>
              <a:gd name="connsiteX53-22615" fmla="*/ 2827867 w 5196342"/>
              <a:gd name="connsiteY53-22616" fmla="*/ 897466 h 5115952"/>
              <a:gd name="connsiteX54-22617" fmla="*/ 2895600 w 5196342"/>
              <a:gd name="connsiteY54-22618" fmla="*/ 948266 h 5115952"/>
              <a:gd name="connsiteX55-22619" fmla="*/ 2921000 w 5196342"/>
              <a:gd name="connsiteY55-22620" fmla="*/ 956733 h 5115952"/>
              <a:gd name="connsiteX56-22621" fmla="*/ 2946400 w 5196342"/>
              <a:gd name="connsiteY56-22622" fmla="*/ 973666 h 5115952"/>
              <a:gd name="connsiteX57-22623" fmla="*/ 3014133 w 5196342"/>
              <a:gd name="connsiteY57-22624" fmla="*/ 990600 h 5115952"/>
              <a:gd name="connsiteX58-22625" fmla="*/ 3039533 w 5196342"/>
              <a:gd name="connsiteY58-22626" fmla="*/ 1007533 h 5115952"/>
              <a:gd name="connsiteX59-22627" fmla="*/ 3056467 w 5196342"/>
              <a:gd name="connsiteY59-22628" fmla="*/ 1058333 h 5115952"/>
              <a:gd name="connsiteX60-22629" fmla="*/ 3073400 w 5196342"/>
              <a:gd name="connsiteY60-22630" fmla="*/ 1083733 h 5115952"/>
              <a:gd name="connsiteX61-22631" fmla="*/ 3090333 w 5196342"/>
              <a:gd name="connsiteY61-22632" fmla="*/ 1143000 h 5115952"/>
              <a:gd name="connsiteX62-22633" fmla="*/ 3107267 w 5196342"/>
              <a:gd name="connsiteY62-22634" fmla="*/ 1193800 h 5115952"/>
              <a:gd name="connsiteX63-22635" fmla="*/ 3115733 w 5196342"/>
              <a:gd name="connsiteY63-22636" fmla="*/ 1236133 h 5115952"/>
              <a:gd name="connsiteX64-22637" fmla="*/ 3124200 w 5196342"/>
              <a:gd name="connsiteY64-22638" fmla="*/ 1261533 h 5115952"/>
              <a:gd name="connsiteX65-22639" fmla="*/ 3132667 w 5196342"/>
              <a:gd name="connsiteY65-22640" fmla="*/ 1295400 h 5115952"/>
              <a:gd name="connsiteX66-22641" fmla="*/ 3158067 w 5196342"/>
              <a:gd name="connsiteY66-22642" fmla="*/ 1371600 h 5115952"/>
              <a:gd name="connsiteX67-22643" fmla="*/ 3166533 w 5196342"/>
              <a:gd name="connsiteY67-22644" fmla="*/ 1397000 h 5115952"/>
              <a:gd name="connsiteX68-22645" fmla="*/ 3175000 w 5196342"/>
              <a:gd name="connsiteY68-22646" fmla="*/ 1447800 h 5115952"/>
              <a:gd name="connsiteX69-22647" fmla="*/ 3208867 w 5196342"/>
              <a:gd name="connsiteY69-22648" fmla="*/ 1490133 h 5115952"/>
              <a:gd name="connsiteX70-22649" fmla="*/ 3225800 w 5196342"/>
              <a:gd name="connsiteY70-22650" fmla="*/ 1540933 h 5115952"/>
              <a:gd name="connsiteX71-22651" fmla="*/ 3234267 w 5196342"/>
              <a:gd name="connsiteY71-22652" fmla="*/ 1574800 h 5115952"/>
              <a:gd name="connsiteX72-22653" fmla="*/ 3251200 w 5196342"/>
              <a:gd name="connsiteY72-22654" fmla="*/ 1600200 h 5115952"/>
              <a:gd name="connsiteX73-22655" fmla="*/ 3259667 w 5196342"/>
              <a:gd name="connsiteY73-22656" fmla="*/ 1625600 h 5115952"/>
              <a:gd name="connsiteX74-22657" fmla="*/ 3293533 w 5196342"/>
              <a:gd name="connsiteY74-22658" fmla="*/ 1676400 h 5115952"/>
              <a:gd name="connsiteX75-22659" fmla="*/ 3310467 w 5196342"/>
              <a:gd name="connsiteY75-22660" fmla="*/ 1701800 h 5115952"/>
              <a:gd name="connsiteX76-22661" fmla="*/ 3335867 w 5196342"/>
              <a:gd name="connsiteY76-22662" fmla="*/ 1718733 h 5115952"/>
              <a:gd name="connsiteX77-22663" fmla="*/ 3361267 w 5196342"/>
              <a:gd name="connsiteY77-22664" fmla="*/ 1744133 h 5115952"/>
              <a:gd name="connsiteX78-22665" fmla="*/ 3412067 w 5196342"/>
              <a:gd name="connsiteY78-22666" fmla="*/ 1769533 h 5115952"/>
              <a:gd name="connsiteX79-22667" fmla="*/ 3437467 w 5196342"/>
              <a:gd name="connsiteY79-22668" fmla="*/ 1752600 h 5115952"/>
              <a:gd name="connsiteX80-22669" fmla="*/ 3462867 w 5196342"/>
              <a:gd name="connsiteY80-22670" fmla="*/ 1761066 h 5115952"/>
              <a:gd name="connsiteX81-22671" fmla="*/ 3513667 w 5196342"/>
              <a:gd name="connsiteY81-22672" fmla="*/ 1803400 h 5115952"/>
              <a:gd name="connsiteX82-22673" fmla="*/ 3522133 w 5196342"/>
              <a:gd name="connsiteY82-22674" fmla="*/ 1837266 h 5115952"/>
              <a:gd name="connsiteX83-22675" fmla="*/ 3564467 w 5196342"/>
              <a:gd name="connsiteY83-22676" fmla="*/ 1879600 h 5115952"/>
              <a:gd name="connsiteX84-22677" fmla="*/ 3589867 w 5196342"/>
              <a:gd name="connsiteY84-22678" fmla="*/ 1905000 h 5115952"/>
              <a:gd name="connsiteX85-22679" fmla="*/ 3691467 w 5196342"/>
              <a:gd name="connsiteY85-22680" fmla="*/ 1921933 h 5115952"/>
              <a:gd name="connsiteX86-22681" fmla="*/ 3716867 w 5196342"/>
              <a:gd name="connsiteY86-22682" fmla="*/ 1947333 h 5115952"/>
              <a:gd name="connsiteX87-22683" fmla="*/ 3742267 w 5196342"/>
              <a:gd name="connsiteY87-22684" fmla="*/ 1955800 h 5115952"/>
              <a:gd name="connsiteX88-22685" fmla="*/ 3869267 w 5196342"/>
              <a:gd name="connsiteY88-22686" fmla="*/ 1972733 h 5115952"/>
              <a:gd name="connsiteX89-22687" fmla="*/ 3894667 w 5196342"/>
              <a:gd name="connsiteY89-22688" fmla="*/ 1998133 h 5115952"/>
              <a:gd name="connsiteX90-22689" fmla="*/ 3962400 w 5196342"/>
              <a:gd name="connsiteY90-22690" fmla="*/ 2015066 h 5115952"/>
              <a:gd name="connsiteX91-22691" fmla="*/ 4030133 w 5196342"/>
              <a:gd name="connsiteY91-22692" fmla="*/ 2006600 h 5115952"/>
              <a:gd name="connsiteX92-22693" fmla="*/ 4131733 w 5196342"/>
              <a:gd name="connsiteY92-22694" fmla="*/ 1998133 h 5115952"/>
              <a:gd name="connsiteX93-22695" fmla="*/ 4165600 w 5196342"/>
              <a:gd name="connsiteY93-22696" fmla="*/ 1981200 h 5115952"/>
              <a:gd name="connsiteX94-22697" fmla="*/ 4191000 w 5196342"/>
              <a:gd name="connsiteY94-22698" fmla="*/ 1989666 h 5115952"/>
              <a:gd name="connsiteX95-22699" fmla="*/ 4241800 w 5196342"/>
              <a:gd name="connsiteY95-22700" fmla="*/ 2048933 h 5115952"/>
              <a:gd name="connsiteX96-22701" fmla="*/ 4224867 w 5196342"/>
              <a:gd name="connsiteY96-22702" fmla="*/ 2074333 h 5115952"/>
              <a:gd name="connsiteX97-22703" fmla="*/ 4199467 w 5196342"/>
              <a:gd name="connsiteY97-22704" fmla="*/ 2082800 h 5115952"/>
              <a:gd name="connsiteX98-22705" fmla="*/ 4182533 w 5196342"/>
              <a:gd name="connsiteY98-22706" fmla="*/ 2099733 h 5115952"/>
              <a:gd name="connsiteX99-22707" fmla="*/ 4140200 w 5196342"/>
              <a:gd name="connsiteY99-22708" fmla="*/ 2175933 h 5115952"/>
              <a:gd name="connsiteX100-22709" fmla="*/ 4114800 w 5196342"/>
              <a:gd name="connsiteY100-22710" fmla="*/ 2192866 h 5115952"/>
              <a:gd name="connsiteX101-22711" fmla="*/ 4131733 w 5196342"/>
              <a:gd name="connsiteY101-22712" fmla="*/ 2218266 h 5115952"/>
              <a:gd name="connsiteX102-22713" fmla="*/ 4157133 w 5196342"/>
              <a:gd name="connsiteY102-22714" fmla="*/ 2226733 h 5115952"/>
              <a:gd name="connsiteX103-22715" fmla="*/ 4182533 w 5196342"/>
              <a:gd name="connsiteY103-22716" fmla="*/ 2243666 h 5115952"/>
              <a:gd name="connsiteX104-22717" fmla="*/ 4199467 w 5196342"/>
              <a:gd name="connsiteY104-22718" fmla="*/ 2260600 h 5115952"/>
              <a:gd name="connsiteX105-22719" fmla="*/ 4250267 w 5196342"/>
              <a:gd name="connsiteY105-22720" fmla="*/ 2277533 h 5115952"/>
              <a:gd name="connsiteX106-22721" fmla="*/ 4275667 w 5196342"/>
              <a:gd name="connsiteY106-22722" fmla="*/ 2286000 h 5115952"/>
              <a:gd name="connsiteX107-22723" fmla="*/ 4326467 w 5196342"/>
              <a:gd name="connsiteY107-22724" fmla="*/ 2311400 h 5115952"/>
              <a:gd name="connsiteX108-22725" fmla="*/ 4377267 w 5196342"/>
              <a:gd name="connsiteY108-22726" fmla="*/ 2336800 h 5115952"/>
              <a:gd name="connsiteX109-22727" fmla="*/ 4402667 w 5196342"/>
              <a:gd name="connsiteY109-22728" fmla="*/ 2362200 h 5115952"/>
              <a:gd name="connsiteX110-22729" fmla="*/ 4529667 w 5196342"/>
              <a:gd name="connsiteY110-22730" fmla="*/ 2387600 h 5115952"/>
              <a:gd name="connsiteX111-22731" fmla="*/ 4588933 w 5196342"/>
              <a:gd name="connsiteY111-22732" fmla="*/ 2404533 h 5115952"/>
              <a:gd name="connsiteX112-22733" fmla="*/ 4614333 w 5196342"/>
              <a:gd name="connsiteY112-22734" fmla="*/ 2413000 h 5115952"/>
              <a:gd name="connsiteX113-22735" fmla="*/ 4631267 w 5196342"/>
              <a:gd name="connsiteY113-22736" fmla="*/ 2429933 h 5115952"/>
              <a:gd name="connsiteX114-22737" fmla="*/ 4707467 w 5196342"/>
              <a:gd name="connsiteY114-22738" fmla="*/ 2472266 h 5115952"/>
              <a:gd name="connsiteX115-22739" fmla="*/ 4775200 w 5196342"/>
              <a:gd name="connsiteY115-22740" fmla="*/ 2480733 h 5115952"/>
              <a:gd name="connsiteX116-22741" fmla="*/ 4800600 w 5196342"/>
              <a:gd name="connsiteY116-22742" fmla="*/ 2506133 h 5115952"/>
              <a:gd name="connsiteX117-22743" fmla="*/ 4817533 w 5196342"/>
              <a:gd name="connsiteY117-22744" fmla="*/ 2531533 h 5115952"/>
              <a:gd name="connsiteX118-22745" fmla="*/ 4842933 w 5196342"/>
              <a:gd name="connsiteY118-22746" fmla="*/ 2548466 h 5115952"/>
              <a:gd name="connsiteX119-22747" fmla="*/ 4885267 w 5196342"/>
              <a:gd name="connsiteY119-22748" fmla="*/ 2590800 h 5115952"/>
              <a:gd name="connsiteX120-22749" fmla="*/ 4919133 w 5196342"/>
              <a:gd name="connsiteY120-22750" fmla="*/ 2599266 h 5115952"/>
              <a:gd name="connsiteX121-22751" fmla="*/ 4944533 w 5196342"/>
              <a:gd name="connsiteY121-22752" fmla="*/ 2616200 h 5115952"/>
              <a:gd name="connsiteX122-22753" fmla="*/ 5046133 w 5196342"/>
              <a:gd name="connsiteY122-22754" fmla="*/ 2633133 h 5115952"/>
              <a:gd name="connsiteX123-22755" fmla="*/ 5122333 w 5196342"/>
              <a:gd name="connsiteY123-22756" fmla="*/ 2692400 h 5115952"/>
              <a:gd name="connsiteX124-22757" fmla="*/ 5181600 w 5196342"/>
              <a:gd name="connsiteY124-22758" fmla="*/ 2709333 h 5115952"/>
              <a:gd name="connsiteX125-22759" fmla="*/ 5181600 w 5196342"/>
              <a:gd name="connsiteY125-22760" fmla="*/ 2904066 h 5115952"/>
              <a:gd name="connsiteX126-22761" fmla="*/ 5147733 w 5196342"/>
              <a:gd name="connsiteY126-22762" fmla="*/ 2988733 h 5115952"/>
              <a:gd name="connsiteX127-22763" fmla="*/ 5156200 w 5196342"/>
              <a:gd name="connsiteY127-22764" fmla="*/ 3073400 h 5115952"/>
              <a:gd name="connsiteX128-22765" fmla="*/ 5130800 w 5196342"/>
              <a:gd name="connsiteY128-22766" fmla="*/ 3064933 h 5115952"/>
              <a:gd name="connsiteX129-22767" fmla="*/ 5122333 w 5196342"/>
              <a:gd name="connsiteY129-22768" fmla="*/ 3039533 h 5115952"/>
              <a:gd name="connsiteX130-22769" fmla="*/ 5105400 w 5196342"/>
              <a:gd name="connsiteY130-22770" fmla="*/ 3014133 h 5115952"/>
              <a:gd name="connsiteX131-22771" fmla="*/ 5080000 w 5196342"/>
              <a:gd name="connsiteY131-22772" fmla="*/ 2963333 h 5115952"/>
              <a:gd name="connsiteX132-22773" fmla="*/ 5029200 w 5196342"/>
              <a:gd name="connsiteY132-22774" fmla="*/ 2937933 h 5115952"/>
              <a:gd name="connsiteX133-22775" fmla="*/ 5003800 w 5196342"/>
              <a:gd name="connsiteY133-22776" fmla="*/ 2921000 h 5115952"/>
              <a:gd name="connsiteX134-22777" fmla="*/ 4953000 w 5196342"/>
              <a:gd name="connsiteY134-22778" fmla="*/ 2904066 h 5115952"/>
              <a:gd name="connsiteX135-22779" fmla="*/ 4792133 w 5196342"/>
              <a:gd name="connsiteY135-22780" fmla="*/ 2887133 h 5115952"/>
              <a:gd name="connsiteX136-22781" fmla="*/ 4766733 w 5196342"/>
              <a:gd name="connsiteY136-22782" fmla="*/ 2861733 h 5115952"/>
              <a:gd name="connsiteX137-22783" fmla="*/ 4741333 w 5196342"/>
              <a:gd name="connsiteY137-22784" fmla="*/ 2844800 h 5115952"/>
              <a:gd name="connsiteX138-22785" fmla="*/ 4724400 w 5196342"/>
              <a:gd name="connsiteY138-22786" fmla="*/ 2819400 h 5115952"/>
              <a:gd name="connsiteX139-22787" fmla="*/ 4707467 w 5196342"/>
              <a:gd name="connsiteY139-22788" fmla="*/ 2802466 h 5115952"/>
              <a:gd name="connsiteX140-22789" fmla="*/ 4580467 w 5196342"/>
              <a:gd name="connsiteY140-22790" fmla="*/ 2810933 h 5115952"/>
              <a:gd name="connsiteX141-22791" fmla="*/ 4563533 w 5196342"/>
              <a:gd name="connsiteY141-22792" fmla="*/ 2827866 h 5115952"/>
              <a:gd name="connsiteX142-22793" fmla="*/ 4529667 w 5196342"/>
              <a:gd name="connsiteY142-22794" fmla="*/ 2895600 h 5115952"/>
              <a:gd name="connsiteX143-22795" fmla="*/ 4504267 w 5196342"/>
              <a:gd name="connsiteY143-22796" fmla="*/ 2946400 h 5115952"/>
              <a:gd name="connsiteX144-22797" fmla="*/ 4487333 w 5196342"/>
              <a:gd name="connsiteY144-22798" fmla="*/ 3014133 h 5115952"/>
              <a:gd name="connsiteX145-22799" fmla="*/ 4470400 w 5196342"/>
              <a:gd name="connsiteY145-22800" fmla="*/ 3039533 h 5115952"/>
              <a:gd name="connsiteX146-22801" fmla="*/ 4461933 w 5196342"/>
              <a:gd name="connsiteY146-22802" fmla="*/ 3073400 h 5115952"/>
              <a:gd name="connsiteX147-22803" fmla="*/ 4478867 w 5196342"/>
              <a:gd name="connsiteY147-22804" fmla="*/ 3141133 h 5115952"/>
              <a:gd name="connsiteX148-22805" fmla="*/ 4470400 w 5196342"/>
              <a:gd name="connsiteY148-22806" fmla="*/ 3183466 h 5115952"/>
              <a:gd name="connsiteX149-22807" fmla="*/ 4436533 w 5196342"/>
              <a:gd name="connsiteY149-22808" fmla="*/ 3225800 h 5115952"/>
              <a:gd name="connsiteX150-22809" fmla="*/ 4445000 w 5196342"/>
              <a:gd name="connsiteY150-22810" fmla="*/ 3285066 h 5115952"/>
              <a:gd name="connsiteX151-22811" fmla="*/ 4504267 w 5196342"/>
              <a:gd name="connsiteY151-22812" fmla="*/ 3327400 h 5115952"/>
              <a:gd name="connsiteX152-22813" fmla="*/ 4546600 w 5196342"/>
              <a:gd name="connsiteY152-22814" fmla="*/ 3335866 h 5115952"/>
              <a:gd name="connsiteX153-22815" fmla="*/ 4588933 w 5196342"/>
              <a:gd name="connsiteY153-22816" fmla="*/ 3369733 h 5115952"/>
              <a:gd name="connsiteX154-22817" fmla="*/ 4614333 w 5196342"/>
              <a:gd name="connsiteY154-22818" fmla="*/ 3361266 h 5115952"/>
              <a:gd name="connsiteX155-22819" fmla="*/ 4665133 w 5196342"/>
              <a:gd name="connsiteY155-22820" fmla="*/ 3352800 h 5115952"/>
              <a:gd name="connsiteX156-22821" fmla="*/ 4715933 w 5196342"/>
              <a:gd name="connsiteY156-22822" fmla="*/ 3386666 h 5115952"/>
              <a:gd name="connsiteX157-22823" fmla="*/ 4758267 w 5196342"/>
              <a:gd name="connsiteY157-22824" fmla="*/ 3454400 h 5115952"/>
              <a:gd name="connsiteX158-22825" fmla="*/ 4775200 w 5196342"/>
              <a:gd name="connsiteY158-22826" fmla="*/ 3623733 h 5115952"/>
              <a:gd name="connsiteX159-22827" fmla="*/ 4783667 w 5196342"/>
              <a:gd name="connsiteY159-22828" fmla="*/ 3649133 h 5115952"/>
              <a:gd name="connsiteX160-22829" fmla="*/ 4648200 w 5196342"/>
              <a:gd name="connsiteY160-22830" fmla="*/ 3708400 h 5115952"/>
              <a:gd name="connsiteX161-22831" fmla="*/ 4622800 w 5196342"/>
              <a:gd name="connsiteY161-22832" fmla="*/ 3725333 h 5115952"/>
              <a:gd name="connsiteX162-22833" fmla="*/ 4563533 w 5196342"/>
              <a:gd name="connsiteY162-22834" fmla="*/ 3759200 h 5115952"/>
              <a:gd name="connsiteX163-22835" fmla="*/ 4546600 w 5196342"/>
              <a:gd name="connsiteY163-22836" fmla="*/ 3784600 h 5115952"/>
              <a:gd name="connsiteX164-22837" fmla="*/ 4521200 w 5196342"/>
              <a:gd name="connsiteY164-22838" fmla="*/ 3810000 h 5115952"/>
              <a:gd name="connsiteX165-22839" fmla="*/ 4512733 w 5196342"/>
              <a:gd name="connsiteY165-22840" fmla="*/ 3835400 h 5115952"/>
              <a:gd name="connsiteX166-22841" fmla="*/ 4504267 w 5196342"/>
              <a:gd name="connsiteY166-22842" fmla="*/ 4030133 h 5115952"/>
              <a:gd name="connsiteX167-22843" fmla="*/ 4453467 w 5196342"/>
              <a:gd name="connsiteY167-22844" fmla="*/ 4064000 h 5115952"/>
              <a:gd name="connsiteX168-22845" fmla="*/ 4436533 w 5196342"/>
              <a:gd name="connsiteY168-22846" fmla="*/ 4080933 h 5115952"/>
              <a:gd name="connsiteX169-22847" fmla="*/ 4470400 w 5196342"/>
              <a:gd name="connsiteY169-22848" fmla="*/ 4089400 h 5115952"/>
              <a:gd name="connsiteX170-22849" fmla="*/ 4436533 w 5196342"/>
              <a:gd name="connsiteY170-22850" fmla="*/ 4140200 h 5115952"/>
              <a:gd name="connsiteX171-22851" fmla="*/ 4385733 w 5196342"/>
              <a:gd name="connsiteY171-22852" fmla="*/ 4174066 h 5115952"/>
              <a:gd name="connsiteX172-22853" fmla="*/ 4368800 w 5196342"/>
              <a:gd name="connsiteY172-22854" fmla="*/ 4199466 h 5115952"/>
              <a:gd name="connsiteX173-22855" fmla="*/ 4351867 w 5196342"/>
              <a:gd name="connsiteY173-22856" fmla="*/ 4216400 h 5115952"/>
              <a:gd name="connsiteX174-22857" fmla="*/ 4334933 w 5196342"/>
              <a:gd name="connsiteY174-22858" fmla="*/ 4267200 h 5115952"/>
              <a:gd name="connsiteX175-22859" fmla="*/ 4318000 w 5196342"/>
              <a:gd name="connsiteY175-22860" fmla="*/ 4292600 h 5115952"/>
              <a:gd name="connsiteX176-22861" fmla="*/ 4309533 w 5196342"/>
              <a:gd name="connsiteY176-22862" fmla="*/ 4318000 h 5115952"/>
              <a:gd name="connsiteX177-22863" fmla="*/ 4275667 w 5196342"/>
              <a:gd name="connsiteY177-22864" fmla="*/ 4326466 h 5115952"/>
              <a:gd name="connsiteX178-22865" fmla="*/ 4207933 w 5196342"/>
              <a:gd name="connsiteY178-22866" fmla="*/ 4351866 h 5115952"/>
              <a:gd name="connsiteX179-22867" fmla="*/ 4131733 w 5196342"/>
              <a:gd name="connsiteY179-22868" fmla="*/ 4343400 h 5115952"/>
              <a:gd name="connsiteX180-22869" fmla="*/ 4114800 w 5196342"/>
              <a:gd name="connsiteY180-22870" fmla="*/ 4326466 h 5115952"/>
              <a:gd name="connsiteX181-22871" fmla="*/ 4097867 w 5196342"/>
              <a:gd name="connsiteY181-22872" fmla="*/ 4275666 h 5115952"/>
              <a:gd name="connsiteX182-22873" fmla="*/ 4080933 w 5196342"/>
              <a:gd name="connsiteY182-22874" fmla="*/ 4207933 h 5115952"/>
              <a:gd name="connsiteX183-22875" fmla="*/ 4030133 w 5196342"/>
              <a:gd name="connsiteY183-22876" fmla="*/ 4241800 h 5115952"/>
              <a:gd name="connsiteX184-22877" fmla="*/ 3979333 w 5196342"/>
              <a:gd name="connsiteY184-22878" fmla="*/ 4292600 h 5115952"/>
              <a:gd name="connsiteX185-22879" fmla="*/ 3962400 w 5196342"/>
              <a:gd name="connsiteY185-22880" fmla="*/ 4343400 h 5115952"/>
              <a:gd name="connsiteX186-22881" fmla="*/ 3928533 w 5196342"/>
              <a:gd name="connsiteY186-22882" fmla="*/ 4394200 h 5115952"/>
              <a:gd name="connsiteX187-22883" fmla="*/ 3911600 w 5196342"/>
              <a:gd name="connsiteY187-22884" fmla="*/ 4419600 h 5115952"/>
              <a:gd name="connsiteX188-22885" fmla="*/ 3894667 w 5196342"/>
              <a:gd name="connsiteY188-22886" fmla="*/ 4470400 h 5115952"/>
              <a:gd name="connsiteX189-22887" fmla="*/ 3852333 w 5196342"/>
              <a:gd name="connsiteY189-22888" fmla="*/ 4546600 h 5115952"/>
              <a:gd name="connsiteX190-22889" fmla="*/ 3860800 w 5196342"/>
              <a:gd name="connsiteY190-22890" fmla="*/ 4605866 h 5115952"/>
              <a:gd name="connsiteX191-22891" fmla="*/ 3869267 w 5196342"/>
              <a:gd name="connsiteY191-22892" fmla="*/ 4682066 h 5115952"/>
              <a:gd name="connsiteX192-22893" fmla="*/ 3903133 w 5196342"/>
              <a:gd name="connsiteY192-22894" fmla="*/ 4749800 h 5115952"/>
              <a:gd name="connsiteX193-22895" fmla="*/ 3945467 w 5196342"/>
              <a:gd name="connsiteY193-22896" fmla="*/ 4758266 h 5115952"/>
              <a:gd name="connsiteX194-22897" fmla="*/ 3920067 w 5196342"/>
              <a:gd name="connsiteY194-22898" fmla="*/ 4809066 h 5115952"/>
              <a:gd name="connsiteX195-22899" fmla="*/ 3928533 w 5196342"/>
              <a:gd name="connsiteY195-22900" fmla="*/ 4834466 h 5115952"/>
              <a:gd name="connsiteX196-22901" fmla="*/ 3970867 w 5196342"/>
              <a:gd name="connsiteY196-22902" fmla="*/ 4876800 h 5115952"/>
              <a:gd name="connsiteX197-22903" fmla="*/ 3911600 w 5196342"/>
              <a:gd name="connsiteY197-22904" fmla="*/ 4919133 h 5115952"/>
              <a:gd name="connsiteX198-22905" fmla="*/ 3886200 w 5196342"/>
              <a:gd name="connsiteY198-22906" fmla="*/ 4927600 h 5115952"/>
              <a:gd name="connsiteX199-22907" fmla="*/ 3894667 w 5196342"/>
              <a:gd name="connsiteY199-22908" fmla="*/ 5080000 h 5115952"/>
              <a:gd name="connsiteX200-22909" fmla="*/ 3886200 w 5196342"/>
              <a:gd name="connsiteY200-22910" fmla="*/ 5113866 h 5115952"/>
              <a:gd name="connsiteX201-22911" fmla="*/ 3826933 w 5196342"/>
              <a:gd name="connsiteY201-22912" fmla="*/ 5105400 h 5115952"/>
              <a:gd name="connsiteX202-22913" fmla="*/ 3767667 w 5196342"/>
              <a:gd name="connsiteY202-22914" fmla="*/ 5088466 h 5115952"/>
              <a:gd name="connsiteX203-22915" fmla="*/ 3699933 w 5196342"/>
              <a:gd name="connsiteY203-22916" fmla="*/ 5080000 h 5115952"/>
              <a:gd name="connsiteX204-22917" fmla="*/ 3615267 w 5196342"/>
              <a:gd name="connsiteY204-22918" fmla="*/ 5054600 h 5115952"/>
              <a:gd name="connsiteX205-22919" fmla="*/ 3581400 w 5196342"/>
              <a:gd name="connsiteY205-22920" fmla="*/ 5046133 h 5115952"/>
              <a:gd name="connsiteX206-22921" fmla="*/ 3564467 w 5196342"/>
              <a:gd name="connsiteY206-22922" fmla="*/ 5020733 h 5115952"/>
              <a:gd name="connsiteX207-22923" fmla="*/ 3522133 w 5196342"/>
              <a:gd name="connsiteY207-22924" fmla="*/ 4986866 h 5115952"/>
              <a:gd name="connsiteX208-22925" fmla="*/ 3505200 w 5196342"/>
              <a:gd name="connsiteY208-22926" fmla="*/ 4961466 h 5115952"/>
              <a:gd name="connsiteX209-22927" fmla="*/ 3429000 w 5196342"/>
              <a:gd name="connsiteY209-22928" fmla="*/ 4893733 h 5115952"/>
              <a:gd name="connsiteX210-22929" fmla="*/ 3378200 w 5196342"/>
              <a:gd name="connsiteY210-22930" fmla="*/ 4876800 h 5115952"/>
              <a:gd name="connsiteX211-22931" fmla="*/ 3327400 w 5196342"/>
              <a:gd name="connsiteY211-22932" fmla="*/ 4859866 h 5115952"/>
              <a:gd name="connsiteX212-22933" fmla="*/ 3302000 w 5196342"/>
              <a:gd name="connsiteY212-22934" fmla="*/ 4851400 h 5115952"/>
              <a:gd name="connsiteX213-22935" fmla="*/ 3268133 w 5196342"/>
              <a:gd name="connsiteY213-22936" fmla="*/ 4842933 h 5115952"/>
              <a:gd name="connsiteX214-22937" fmla="*/ 3208867 w 5196342"/>
              <a:gd name="connsiteY214-22938" fmla="*/ 4826000 h 5115952"/>
              <a:gd name="connsiteX215-22939" fmla="*/ 3132667 w 5196342"/>
              <a:gd name="connsiteY215-22940" fmla="*/ 4766733 h 5115952"/>
              <a:gd name="connsiteX216-22941" fmla="*/ 3098800 w 5196342"/>
              <a:gd name="connsiteY216-22942" fmla="*/ 4758266 h 5115952"/>
              <a:gd name="connsiteX217-22943" fmla="*/ 3048000 w 5196342"/>
              <a:gd name="connsiteY217-22944" fmla="*/ 4741333 h 5115952"/>
              <a:gd name="connsiteX218-22945" fmla="*/ 3014133 w 5196342"/>
              <a:gd name="connsiteY218-22946" fmla="*/ 4715933 h 5115952"/>
              <a:gd name="connsiteX219-22947" fmla="*/ 2980267 w 5196342"/>
              <a:gd name="connsiteY219-22948" fmla="*/ 4707466 h 5115952"/>
              <a:gd name="connsiteX220-22949" fmla="*/ 2912533 w 5196342"/>
              <a:gd name="connsiteY220-22950" fmla="*/ 4656666 h 5115952"/>
              <a:gd name="connsiteX221-22951" fmla="*/ 2853267 w 5196342"/>
              <a:gd name="connsiteY221-22952" fmla="*/ 4648200 h 5115952"/>
              <a:gd name="connsiteX222-22953" fmla="*/ 2827867 w 5196342"/>
              <a:gd name="connsiteY222-22954" fmla="*/ 4639733 h 5115952"/>
              <a:gd name="connsiteX223-22955" fmla="*/ 2810933 w 5196342"/>
              <a:gd name="connsiteY223-22956" fmla="*/ 4622800 h 5115952"/>
              <a:gd name="connsiteX224-22957" fmla="*/ 2751667 w 5196342"/>
              <a:gd name="connsiteY224-22958" fmla="*/ 4588933 h 5115952"/>
              <a:gd name="connsiteX225-22959" fmla="*/ 2709333 w 5196342"/>
              <a:gd name="connsiteY225-22960" fmla="*/ 4580466 h 5115952"/>
              <a:gd name="connsiteX226-22961" fmla="*/ 2650067 w 5196342"/>
              <a:gd name="connsiteY226-22962" fmla="*/ 4555066 h 5115952"/>
              <a:gd name="connsiteX227-22963" fmla="*/ 2633133 w 5196342"/>
              <a:gd name="connsiteY227-22964" fmla="*/ 4529666 h 5115952"/>
              <a:gd name="connsiteX228-22965" fmla="*/ 2582333 w 5196342"/>
              <a:gd name="connsiteY228-22966" fmla="*/ 4504266 h 5115952"/>
              <a:gd name="connsiteX229-22967" fmla="*/ 2565400 w 5196342"/>
              <a:gd name="connsiteY229-22968" fmla="*/ 4411133 h 5115952"/>
              <a:gd name="connsiteX230-22969" fmla="*/ 2573867 w 5196342"/>
              <a:gd name="connsiteY230-22970" fmla="*/ 4368800 h 5115952"/>
              <a:gd name="connsiteX231-22971" fmla="*/ 2624667 w 5196342"/>
              <a:gd name="connsiteY231-22972" fmla="*/ 4334933 h 5115952"/>
              <a:gd name="connsiteX232-22973" fmla="*/ 2667000 w 5196342"/>
              <a:gd name="connsiteY232-22974" fmla="*/ 4284133 h 5115952"/>
              <a:gd name="connsiteX233-22975" fmla="*/ 2692400 w 5196342"/>
              <a:gd name="connsiteY233-22976" fmla="*/ 4275666 h 5115952"/>
              <a:gd name="connsiteX234-22977" fmla="*/ 2734733 w 5196342"/>
              <a:gd name="connsiteY234-22978" fmla="*/ 4284133 h 5115952"/>
              <a:gd name="connsiteX235-22979" fmla="*/ 2743200 w 5196342"/>
              <a:gd name="connsiteY235-22980" fmla="*/ 4309533 h 5115952"/>
              <a:gd name="connsiteX236-22981" fmla="*/ 2777067 w 5196342"/>
              <a:gd name="connsiteY236-22982" fmla="*/ 4326466 h 5115952"/>
              <a:gd name="connsiteX237-22983" fmla="*/ 2853267 w 5196342"/>
              <a:gd name="connsiteY237-22984" fmla="*/ 4284133 h 5115952"/>
              <a:gd name="connsiteX238-22985" fmla="*/ 2878667 w 5196342"/>
              <a:gd name="connsiteY238-22986" fmla="*/ 4258733 h 5115952"/>
              <a:gd name="connsiteX239-22987" fmla="*/ 2887133 w 5196342"/>
              <a:gd name="connsiteY239-22988" fmla="*/ 4233333 h 5115952"/>
              <a:gd name="connsiteX240-22989" fmla="*/ 2937933 w 5196342"/>
              <a:gd name="connsiteY240-22990" fmla="*/ 4233333 h 5115952"/>
              <a:gd name="connsiteX241-22991" fmla="*/ 2980267 w 5196342"/>
              <a:gd name="connsiteY241-22992" fmla="*/ 4267200 h 5115952"/>
              <a:gd name="connsiteX242-22993" fmla="*/ 3005667 w 5196342"/>
              <a:gd name="connsiteY242-22994" fmla="*/ 4275666 h 5115952"/>
              <a:gd name="connsiteX243-22995" fmla="*/ 3039533 w 5196342"/>
              <a:gd name="connsiteY243-22996" fmla="*/ 4292600 h 5115952"/>
              <a:gd name="connsiteX244-22997" fmla="*/ 3064933 w 5196342"/>
              <a:gd name="connsiteY244-22998" fmla="*/ 4309533 h 5115952"/>
              <a:gd name="connsiteX245-22999" fmla="*/ 3098800 w 5196342"/>
              <a:gd name="connsiteY245-23000" fmla="*/ 4318000 h 5115952"/>
              <a:gd name="connsiteX246-23001" fmla="*/ 3124200 w 5196342"/>
              <a:gd name="connsiteY246-23002" fmla="*/ 4334933 h 5115952"/>
              <a:gd name="connsiteX247-23003" fmla="*/ 3225800 w 5196342"/>
              <a:gd name="connsiteY247-23004" fmla="*/ 4360333 h 5115952"/>
              <a:gd name="connsiteX248-23005" fmla="*/ 3293533 w 5196342"/>
              <a:gd name="connsiteY248-23006" fmla="*/ 4351866 h 5115952"/>
              <a:gd name="connsiteX249-23007" fmla="*/ 3327400 w 5196342"/>
              <a:gd name="connsiteY249-23008" fmla="*/ 4318000 h 5115952"/>
              <a:gd name="connsiteX250-23009" fmla="*/ 3581400 w 5196342"/>
              <a:gd name="connsiteY250-23010" fmla="*/ 4309533 h 5115952"/>
              <a:gd name="connsiteX251-23011" fmla="*/ 3606800 w 5196342"/>
              <a:gd name="connsiteY251-23012" fmla="*/ 4292600 h 5115952"/>
              <a:gd name="connsiteX252-23013" fmla="*/ 3640667 w 5196342"/>
              <a:gd name="connsiteY252-23014" fmla="*/ 4258733 h 5115952"/>
              <a:gd name="connsiteX253-23015" fmla="*/ 3835400 w 5196342"/>
              <a:gd name="connsiteY253-23016" fmla="*/ 4224866 h 5115952"/>
              <a:gd name="connsiteX254-23017" fmla="*/ 3877733 w 5196342"/>
              <a:gd name="connsiteY254-23018" fmla="*/ 4216400 h 5115952"/>
              <a:gd name="connsiteX255-23019" fmla="*/ 3894667 w 5196342"/>
              <a:gd name="connsiteY255-23020" fmla="*/ 4191000 h 5115952"/>
              <a:gd name="connsiteX256-23021" fmla="*/ 3920067 w 5196342"/>
              <a:gd name="connsiteY256-23022" fmla="*/ 4182533 h 5115952"/>
              <a:gd name="connsiteX257-23023" fmla="*/ 3996267 w 5196342"/>
              <a:gd name="connsiteY257-23024" fmla="*/ 4174066 h 5115952"/>
              <a:gd name="connsiteX258-23025" fmla="*/ 4106333 w 5196342"/>
              <a:gd name="connsiteY258-23026" fmla="*/ 4165600 h 5115952"/>
              <a:gd name="connsiteX259-23027" fmla="*/ 4140200 w 5196342"/>
              <a:gd name="connsiteY259-23028" fmla="*/ 4157133 h 5115952"/>
              <a:gd name="connsiteX260-23029" fmla="*/ 4191000 w 5196342"/>
              <a:gd name="connsiteY260-23030" fmla="*/ 4097866 h 5115952"/>
              <a:gd name="connsiteX261-23031" fmla="*/ 4199467 w 5196342"/>
              <a:gd name="connsiteY261-23032" fmla="*/ 4072466 h 5115952"/>
              <a:gd name="connsiteX262-23033" fmla="*/ 4182533 w 5196342"/>
              <a:gd name="connsiteY262-23034" fmla="*/ 3996266 h 5115952"/>
              <a:gd name="connsiteX263-23035" fmla="*/ 4157133 w 5196342"/>
              <a:gd name="connsiteY263-23036" fmla="*/ 3945466 h 5115952"/>
              <a:gd name="connsiteX264-23037" fmla="*/ 4165600 w 5196342"/>
              <a:gd name="connsiteY264-23038" fmla="*/ 3903133 h 5115952"/>
              <a:gd name="connsiteX265-23039" fmla="*/ 4191000 w 5196342"/>
              <a:gd name="connsiteY265-23040" fmla="*/ 3886200 h 5115952"/>
              <a:gd name="connsiteX266-23041" fmla="*/ 4275667 w 5196342"/>
              <a:gd name="connsiteY266-23042" fmla="*/ 3869266 h 5115952"/>
              <a:gd name="connsiteX267-23043" fmla="*/ 4301067 w 5196342"/>
              <a:gd name="connsiteY267-23044" fmla="*/ 3852333 h 5115952"/>
              <a:gd name="connsiteX268-23045" fmla="*/ 4351867 w 5196342"/>
              <a:gd name="connsiteY268-23046" fmla="*/ 3835400 h 5115952"/>
              <a:gd name="connsiteX269-23047" fmla="*/ 4343400 w 5196342"/>
              <a:gd name="connsiteY269-23048" fmla="*/ 3767666 h 5115952"/>
              <a:gd name="connsiteX270-23049" fmla="*/ 4318000 w 5196342"/>
              <a:gd name="connsiteY270-23050" fmla="*/ 3759200 h 5115952"/>
              <a:gd name="connsiteX271-23051" fmla="*/ 4284133 w 5196342"/>
              <a:gd name="connsiteY271-23052" fmla="*/ 3716866 h 5115952"/>
              <a:gd name="connsiteX272-23053" fmla="*/ 4258733 w 5196342"/>
              <a:gd name="connsiteY272-23054" fmla="*/ 3640666 h 5115952"/>
              <a:gd name="connsiteX273-23055" fmla="*/ 4250267 w 5196342"/>
              <a:gd name="connsiteY273-23056" fmla="*/ 3615266 h 5115952"/>
              <a:gd name="connsiteX274-23057" fmla="*/ 4241800 w 5196342"/>
              <a:gd name="connsiteY274-23058" fmla="*/ 3589866 h 5115952"/>
              <a:gd name="connsiteX275-23059" fmla="*/ 4224867 w 5196342"/>
              <a:gd name="connsiteY275-23060" fmla="*/ 3513666 h 5115952"/>
              <a:gd name="connsiteX276-23061" fmla="*/ 4182533 w 5196342"/>
              <a:gd name="connsiteY276-23062" fmla="*/ 3462866 h 5115952"/>
              <a:gd name="connsiteX277-23063" fmla="*/ 4157133 w 5196342"/>
              <a:gd name="connsiteY277-23064" fmla="*/ 3412066 h 5115952"/>
              <a:gd name="connsiteX278-23065" fmla="*/ 4140200 w 5196342"/>
              <a:gd name="connsiteY278-23066" fmla="*/ 3386666 h 5115952"/>
              <a:gd name="connsiteX279-23067" fmla="*/ 4123267 w 5196342"/>
              <a:gd name="connsiteY279-23068" fmla="*/ 3335866 h 5115952"/>
              <a:gd name="connsiteX280-23069" fmla="*/ 4114800 w 5196342"/>
              <a:gd name="connsiteY280-23070" fmla="*/ 3251200 h 5115952"/>
              <a:gd name="connsiteX281-23071" fmla="*/ 4097867 w 5196342"/>
              <a:gd name="connsiteY281-23072" fmla="*/ 3200400 h 5115952"/>
              <a:gd name="connsiteX282-23073" fmla="*/ 4080933 w 5196342"/>
              <a:gd name="connsiteY282-23074" fmla="*/ 3141133 h 5115952"/>
              <a:gd name="connsiteX283-23075" fmla="*/ 4055533 w 5196342"/>
              <a:gd name="connsiteY283-23076" fmla="*/ 3090333 h 5115952"/>
              <a:gd name="connsiteX284-23077" fmla="*/ 4013200 w 5196342"/>
              <a:gd name="connsiteY284-23078" fmla="*/ 3081866 h 5115952"/>
              <a:gd name="connsiteX285-23079" fmla="*/ 3920067 w 5196342"/>
              <a:gd name="connsiteY285-23080" fmla="*/ 3090333 h 5115952"/>
              <a:gd name="connsiteX286-23081" fmla="*/ 3903133 w 5196342"/>
              <a:gd name="connsiteY286-23082" fmla="*/ 3115733 h 5115952"/>
              <a:gd name="connsiteX287-23083" fmla="*/ 3877733 w 5196342"/>
              <a:gd name="connsiteY287-23084" fmla="*/ 3132666 h 5115952"/>
              <a:gd name="connsiteX288-23085" fmla="*/ 3843867 w 5196342"/>
              <a:gd name="connsiteY288-23086" fmla="*/ 3124200 h 5115952"/>
              <a:gd name="connsiteX289-23087" fmla="*/ 3835400 w 5196342"/>
              <a:gd name="connsiteY289-23088" fmla="*/ 3098800 h 5115952"/>
              <a:gd name="connsiteX290-23089" fmla="*/ 3818467 w 5196342"/>
              <a:gd name="connsiteY290-23090" fmla="*/ 3081866 h 5115952"/>
              <a:gd name="connsiteX291-23091" fmla="*/ 3810000 w 5196342"/>
              <a:gd name="connsiteY291-23092" fmla="*/ 3048000 h 5115952"/>
              <a:gd name="connsiteX292-23093" fmla="*/ 3793067 w 5196342"/>
              <a:gd name="connsiteY292-23094" fmla="*/ 3031066 h 5115952"/>
              <a:gd name="connsiteX293-23095" fmla="*/ 3716867 w 5196342"/>
              <a:gd name="connsiteY293-23096" fmla="*/ 3005666 h 5115952"/>
              <a:gd name="connsiteX294-23097" fmla="*/ 3691467 w 5196342"/>
              <a:gd name="connsiteY294-23098" fmla="*/ 2988733 h 5115952"/>
              <a:gd name="connsiteX295-23099" fmla="*/ 3683000 w 5196342"/>
              <a:gd name="connsiteY295-23100" fmla="*/ 2963333 h 5115952"/>
              <a:gd name="connsiteX296-23101" fmla="*/ 3674533 w 5196342"/>
              <a:gd name="connsiteY296-23102" fmla="*/ 2853266 h 5115952"/>
              <a:gd name="connsiteX297-23103" fmla="*/ 3632200 w 5196342"/>
              <a:gd name="connsiteY297-23104" fmla="*/ 2802466 h 5115952"/>
              <a:gd name="connsiteX298-23105" fmla="*/ 3581400 w 5196342"/>
              <a:gd name="connsiteY298-23106" fmla="*/ 2768600 h 5115952"/>
              <a:gd name="connsiteX299-23107" fmla="*/ 3429000 w 5196342"/>
              <a:gd name="connsiteY299-23108" fmla="*/ 2777066 h 5115952"/>
              <a:gd name="connsiteX300-23109" fmla="*/ 3378200 w 5196342"/>
              <a:gd name="connsiteY300-23110" fmla="*/ 2794000 h 5115952"/>
              <a:gd name="connsiteX301-23111" fmla="*/ 3395133 w 5196342"/>
              <a:gd name="connsiteY301-23112" fmla="*/ 2751666 h 5115952"/>
              <a:gd name="connsiteX302-23113" fmla="*/ 3386667 w 5196342"/>
              <a:gd name="connsiteY302-23114" fmla="*/ 2700866 h 5115952"/>
              <a:gd name="connsiteX303-23115" fmla="*/ 3361267 w 5196342"/>
              <a:gd name="connsiteY303-23116" fmla="*/ 2692400 h 5115952"/>
              <a:gd name="connsiteX304-23117" fmla="*/ 3242733 w 5196342"/>
              <a:gd name="connsiteY304-23118" fmla="*/ 2683933 h 5115952"/>
              <a:gd name="connsiteX305-23119" fmla="*/ 3225800 w 5196342"/>
              <a:gd name="connsiteY305-23120" fmla="*/ 2540000 h 5115952"/>
              <a:gd name="connsiteX306-23121" fmla="*/ 3208867 w 5196342"/>
              <a:gd name="connsiteY306-23122" fmla="*/ 2514600 h 5115952"/>
              <a:gd name="connsiteX307-23123" fmla="*/ 3175000 w 5196342"/>
              <a:gd name="connsiteY307-23124" fmla="*/ 2446866 h 5115952"/>
              <a:gd name="connsiteX308-23125" fmla="*/ 3141133 w 5196342"/>
              <a:gd name="connsiteY308-23126" fmla="*/ 2404533 h 5115952"/>
              <a:gd name="connsiteX309-23127" fmla="*/ 2988733 w 5196342"/>
              <a:gd name="connsiteY309-23128" fmla="*/ 2379133 h 5115952"/>
              <a:gd name="connsiteX310-23129" fmla="*/ 2929467 w 5196342"/>
              <a:gd name="connsiteY310-23130" fmla="*/ 2362200 h 5115952"/>
              <a:gd name="connsiteX311-23131" fmla="*/ 2878667 w 5196342"/>
              <a:gd name="connsiteY311-23132" fmla="*/ 2345266 h 5115952"/>
              <a:gd name="connsiteX312-23133" fmla="*/ 2921000 w 5196342"/>
              <a:gd name="connsiteY312-23134" fmla="*/ 2302933 h 5115952"/>
              <a:gd name="connsiteX313-23135" fmla="*/ 2895600 w 5196342"/>
              <a:gd name="connsiteY313-23136" fmla="*/ 2311400 h 5115952"/>
              <a:gd name="connsiteX314-23137" fmla="*/ 2870200 w 5196342"/>
              <a:gd name="connsiteY314-23138" fmla="*/ 2319866 h 5115952"/>
              <a:gd name="connsiteX315-23139" fmla="*/ 2895600 w 5196342"/>
              <a:gd name="connsiteY315-23140" fmla="*/ 2294466 h 5115952"/>
              <a:gd name="connsiteX316-23141" fmla="*/ 2921000 w 5196342"/>
              <a:gd name="connsiteY316-23142" fmla="*/ 2286000 h 5115952"/>
              <a:gd name="connsiteX317-23143" fmla="*/ 2929467 w 5196342"/>
              <a:gd name="connsiteY317-23144" fmla="*/ 2252133 h 5115952"/>
              <a:gd name="connsiteX318-23145" fmla="*/ 2954867 w 5196342"/>
              <a:gd name="connsiteY318-23146" fmla="*/ 2209800 h 5115952"/>
              <a:gd name="connsiteX319-23147" fmla="*/ 2954867 w 5196342"/>
              <a:gd name="connsiteY319-23148" fmla="*/ 2125133 h 5115952"/>
              <a:gd name="connsiteX320-23149" fmla="*/ 2921000 w 5196342"/>
              <a:gd name="connsiteY320-23150" fmla="*/ 2091266 h 5115952"/>
              <a:gd name="connsiteX321-23151" fmla="*/ 2870200 w 5196342"/>
              <a:gd name="connsiteY321-23152" fmla="*/ 2048933 h 5115952"/>
              <a:gd name="connsiteX322-23153" fmla="*/ 2827867 w 5196342"/>
              <a:gd name="connsiteY322-23154" fmla="*/ 1998133 h 5115952"/>
              <a:gd name="connsiteX323-23155" fmla="*/ 2802467 w 5196342"/>
              <a:gd name="connsiteY323-23156" fmla="*/ 1981200 h 5115952"/>
              <a:gd name="connsiteX324-23157" fmla="*/ 2785533 w 5196342"/>
              <a:gd name="connsiteY324-23158" fmla="*/ 1964266 h 5115952"/>
              <a:gd name="connsiteX325-23159" fmla="*/ 2760133 w 5196342"/>
              <a:gd name="connsiteY325-23160" fmla="*/ 1955800 h 5115952"/>
              <a:gd name="connsiteX326-23161" fmla="*/ 2641600 w 5196342"/>
              <a:gd name="connsiteY326-23162" fmla="*/ 1938866 h 5115952"/>
              <a:gd name="connsiteX327-23163" fmla="*/ 2590800 w 5196342"/>
              <a:gd name="connsiteY327-23164" fmla="*/ 1913466 h 5115952"/>
              <a:gd name="connsiteX328-23165" fmla="*/ 2599267 w 5196342"/>
              <a:gd name="connsiteY328-23166" fmla="*/ 1879600 h 5115952"/>
              <a:gd name="connsiteX329-23167" fmla="*/ 2565400 w 5196342"/>
              <a:gd name="connsiteY329-23168" fmla="*/ 1871133 h 5115952"/>
              <a:gd name="connsiteX330-23169" fmla="*/ 2540000 w 5196342"/>
              <a:gd name="connsiteY330-23170" fmla="*/ 1820333 h 5115952"/>
              <a:gd name="connsiteX331-23171" fmla="*/ 2523067 w 5196342"/>
              <a:gd name="connsiteY331-23172" fmla="*/ 1786466 h 5115952"/>
              <a:gd name="connsiteX332-23173" fmla="*/ 2514600 w 5196342"/>
              <a:gd name="connsiteY332-23174" fmla="*/ 1761066 h 5115952"/>
              <a:gd name="connsiteX333-23175" fmla="*/ 2489200 w 5196342"/>
              <a:gd name="connsiteY333-23176" fmla="*/ 1744133 h 5115952"/>
              <a:gd name="connsiteX334-23177" fmla="*/ 2463800 w 5196342"/>
              <a:gd name="connsiteY334-23178" fmla="*/ 1718733 h 5115952"/>
              <a:gd name="connsiteX335-23179" fmla="*/ 2429933 w 5196342"/>
              <a:gd name="connsiteY335-23180" fmla="*/ 1642533 h 5115952"/>
              <a:gd name="connsiteX336-23181" fmla="*/ 2413000 w 5196342"/>
              <a:gd name="connsiteY336-23182" fmla="*/ 1617133 h 5115952"/>
              <a:gd name="connsiteX337-23183" fmla="*/ 2404533 w 5196342"/>
              <a:gd name="connsiteY337-23184" fmla="*/ 1583266 h 5115952"/>
              <a:gd name="connsiteX338-23185" fmla="*/ 2319867 w 5196342"/>
              <a:gd name="connsiteY338-23186" fmla="*/ 1515533 h 5115952"/>
              <a:gd name="connsiteX339-23187" fmla="*/ 2294467 w 5196342"/>
              <a:gd name="connsiteY339-23188" fmla="*/ 1498600 h 5115952"/>
              <a:gd name="connsiteX340-23189" fmla="*/ 2175933 w 5196342"/>
              <a:gd name="connsiteY340-23190" fmla="*/ 1456266 h 5115952"/>
              <a:gd name="connsiteX341-23191" fmla="*/ 2150533 w 5196342"/>
              <a:gd name="connsiteY341-23192" fmla="*/ 1464733 h 5115952"/>
              <a:gd name="connsiteX342-23193" fmla="*/ 2142067 w 5196342"/>
              <a:gd name="connsiteY342-23194" fmla="*/ 1515533 h 5115952"/>
              <a:gd name="connsiteX343-23195" fmla="*/ 2133600 w 5196342"/>
              <a:gd name="connsiteY343-23196" fmla="*/ 1540933 h 5115952"/>
              <a:gd name="connsiteX344-23197" fmla="*/ 2091267 w 5196342"/>
              <a:gd name="connsiteY344-23198" fmla="*/ 1583266 h 5115952"/>
              <a:gd name="connsiteX345-23199" fmla="*/ 2065867 w 5196342"/>
              <a:gd name="connsiteY345-23200" fmla="*/ 1634066 h 5115952"/>
              <a:gd name="connsiteX346-23201" fmla="*/ 2040467 w 5196342"/>
              <a:gd name="connsiteY346-23202" fmla="*/ 1710266 h 5115952"/>
              <a:gd name="connsiteX347-23203" fmla="*/ 2032000 w 5196342"/>
              <a:gd name="connsiteY347-23204" fmla="*/ 1735666 h 5115952"/>
              <a:gd name="connsiteX348-23205" fmla="*/ 1998133 w 5196342"/>
              <a:gd name="connsiteY348-23206" fmla="*/ 1744133 h 5115952"/>
              <a:gd name="connsiteX349-23207" fmla="*/ 1938867 w 5196342"/>
              <a:gd name="connsiteY349-23208" fmla="*/ 1735666 h 5115952"/>
              <a:gd name="connsiteX350-23209" fmla="*/ 1913467 w 5196342"/>
              <a:gd name="connsiteY350-23210" fmla="*/ 1727200 h 5115952"/>
              <a:gd name="connsiteX351-23211" fmla="*/ 1896533 w 5196342"/>
              <a:gd name="connsiteY351-23212" fmla="*/ 1701800 h 5115952"/>
              <a:gd name="connsiteX352-23213" fmla="*/ 1905000 w 5196342"/>
              <a:gd name="connsiteY352-23214" fmla="*/ 1676400 h 5115952"/>
              <a:gd name="connsiteX353-23215" fmla="*/ 1879600 w 5196342"/>
              <a:gd name="connsiteY353-23216" fmla="*/ 1583266 h 5115952"/>
              <a:gd name="connsiteX354-23217" fmla="*/ 1854200 w 5196342"/>
              <a:gd name="connsiteY354-23218" fmla="*/ 1574800 h 5115952"/>
              <a:gd name="connsiteX355-23219" fmla="*/ 1845733 w 5196342"/>
              <a:gd name="connsiteY355-23220" fmla="*/ 1549400 h 5115952"/>
              <a:gd name="connsiteX356-23221" fmla="*/ 1794933 w 5196342"/>
              <a:gd name="connsiteY356-23222" fmla="*/ 1490133 h 5115952"/>
              <a:gd name="connsiteX357-23223" fmla="*/ 1778000 w 5196342"/>
              <a:gd name="connsiteY357-23224" fmla="*/ 1464733 h 5115952"/>
              <a:gd name="connsiteX358-23225" fmla="*/ 1769533 w 5196342"/>
              <a:gd name="connsiteY358-23226" fmla="*/ 1422400 h 5115952"/>
              <a:gd name="connsiteX359-23227" fmla="*/ 1761067 w 5196342"/>
              <a:gd name="connsiteY359-23228" fmla="*/ 1397000 h 5115952"/>
              <a:gd name="connsiteX360-23229" fmla="*/ 1625600 w 5196342"/>
              <a:gd name="connsiteY360-23230" fmla="*/ 1371600 h 5115952"/>
              <a:gd name="connsiteX361-23231" fmla="*/ 1634067 w 5196342"/>
              <a:gd name="connsiteY361-23232" fmla="*/ 1329266 h 5115952"/>
              <a:gd name="connsiteX362-23233" fmla="*/ 1667933 w 5196342"/>
              <a:gd name="connsiteY362-23234" fmla="*/ 1278466 h 5115952"/>
              <a:gd name="connsiteX363-23235" fmla="*/ 1651000 w 5196342"/>
              <a:gd name="connsiteY363-23236" fmla="*/ 1193800 h 5115952"/>
              <a:gd name="connsiteX364-23237" fmla="*/ 1625600 w 5196342"/>
              <a:gd name="connsiteY364-23238" fmla="*/ 1176866 h 5115952"/>
              <a:gd name="connsiteX365-23239" fmla="*/ 1600200 w 5196342"/>
              <a:gd name="connsiteY365-23240" fmla="*/ 1109133 h 5115952"/>
              <a:gd name="connsiteX366-23241" fmla="*/ 1574800 w 5196342"/>
              <a:gd name="connsiteY366-23242" fmla="*/ 1092200 h 5115952"/>
              <a:gd name="connsiteX367-23243" fmla="*/ 1557867 w 5196342"/>
              <a:gd name="connsiteY367-23244" fmla="*/ 1041400 h 5115952"/>
              <a:gd name="connsiteX368-23245" fmla="*/ 1549400 w 5196342"/>
              <a:gd name="connsiteY368-23246" fmla="*/ 1016000 h 5115952"/>
              <a:gd name="connsiteX369-23247" fmla="*/ 1540933 w 5196342"/>
              <a:gd name="connsiteY369-23248" fmla="*/ 982133 h 5115952"/>
              <a:gd name="connsiteX370-23249" fmla="*/ 1524000 w 5196342"/>
              <a:gd name="connsiteY370-23250" fmla="*/ 931333 h 5115952"/>
              <a:gd name="connsiteX371-23251" fmla="*/ 1515533 w 5196342"/>
              <a:gd name="connsiteY371-23252" fmla="*/ 880533 h 5115952"/>
              <a:gd name="connsiteX372-23253" fmla="*/ 1507067 w 5196342"/>
              <a:gd name="connsiteY372-23254" fmla="*/ 846666 h 5115952"/>
              <a:gd name="connsiteX373-23255" fmla="*/ 668867 w 5196342"/>
              <a:gd name="connsiteY373-23256" fmla="*/ 313266 h 5115952"/>
              <a:gd name="connsiteX374-23257" fmla="*/ 0 w 5196342"/>
              <a:gd name="connsiteY374-23258" fmla="*/ 0 h 5115952"/>
              <a:gd name="connsiteX0-23259" fmla="*/ 1439333 w 5196342"/>
              <a:gd name="connsiteY0-23260" fmla="*/ 694266 h 5115952"/>
              <a:gd name="connsiteX1-23261" fmla="*/ 1456267 w 5196342"/>
              <a:gd name="connsiteY1-23262" fmla="*/ 728133 h 5115952"/>
              <a:gd name="connsiteX2-23263" fmla="*/ 1464733 w 5196342"/>
              <a:gd name="connsiteY2-23264" fmla="*/ 685800 h 5115952"/>
              <a:gd name="connsiteX3-23265" fmla="*/ 1447800 w 5196342"/>
              <a:gd name="connsiteY3-23266" fmla="*/ 668866 h 5115952"/>
              <a:gd name="connsiteX4-23267" fmla="*/ 1413933 w 5196342"/>
              <a:gd name="connsiteY4-23268" fmla="*/ 592666 h 5115952"/>
              <a:gd name="connsiteX5-23269" fmla="*/ 1405467 w 5196342"/>
              <a:gd name="connsiteY5-23270" fmla="*/ 567266 h 5115952"/>
              <a:gd name="connsiteX6-23271" fmla="*/ 1337733 w 5196342"/>
              <a:gd name="connsiteY6-23272" fmla="*/ 508000 h 5115952"/>
              <a:gd name="connsiteX7-23273" fmla="*/ 1244600 w 5196342"/>
              <a:gd name="connsiteY7-23274" fmla="*/ 482600 h 5115952"/>
              <a:gd name="connsiteX8-23275" fmla="*/ 1219200 w 5196342"/>
              <a:gd name="connsiteY8-23276" fmla="*/ 474133 h 5115952"/>
              <a:gd name="connsiteX9-23277" fmla="*/ 1193800 w 5196342"/>
              <a:gd name="connsiteY9-23278" fmla="*/ 448733 h 5115952"/>
              <a:gd name="connsiteX10-23279" fmla="*/ 1185333 w 5196342"/>
              <a:gd name="connsiteY10-23280" fmla="*/ 423333 h 5115952"/>
              <a:gd name="connsiteX11-23281" fmla="*/ 1210733 w 5196342"/>
              <a:gd name="connsiteY11-23282" fmla="*/ 287866 h 5115952"/>
              <a:gd name="connsiteX12-23283" fmla="*/ 1202267 w 5196342"/>
              <a:gd name="connsiteY12-23284" fmla="*/ 237066 h 5115952"/>
              <a:gd name="connsiteX13-23285" fmla="*/ 1159933 w 5196342"/>
              <a:gd name="connsiteY13-23286" fmla="*/ 211666 h 5115952"/>
              <a:gd name="connsiteX14-23287" fmla="*/ 1134533 w 5196342"/>
              <a:gd name="connsiteY14-23288" fmla="*/ 194733 h 5115952"/>
              <a:gd name="connsiteX15-23289" fmla="*/ 1126067 w 5196342"/>
              <a:gd name="connsiteY15-23290" fmla="*/ 93133 h 5115952"/>
              <a:gd name="connsiteX16-23291" fmla="*/ 1134533 w 5196342"/>
              <a:gd name="connsiteY16-23292" fmla="*/ 42333 h 5115952"/>
              <a:gd name="connsiteX17-23293" fmla="*/ 1278467 w 5196342"/>
              <a:gd name="connsiteY17-23294" fmla="*/ 59266 h 5115952"/>
              <a:gd name="connsiteX18-23295" fmla="*/ 1295400 w 5196342"/>
              <a:gd name="connsiteY18-23296" fmla="*/ 76200 h 5115952"/>
              <a:gd name="connsiteX19-23297" fmla="*/ 1430867 w 5196342"/>
              <a:gd name="connsiteY19-23298" fmla="*/ 50800 h 5115952"/>
              <a:gd name="connsiteX20-23299" fmla="*/ 1464733 w 5196342"/>
              <a:gd name="connsiteY20-23300" fmla="*/ 118533 h 5115952"/>
              <a:gd name="connsiteX21-23301" fmla="*/ 1490133 w 5196342"/>
              <a:gd name="connsiteY21-23302" fmla="*/ 127000 h 5115952"/>
              <a:gd name="connsiteX22-23303" fmla="*/ 1566333 w 5196342"/>
              <a:gd name="connsiteY22-23304" fmla="*/ 135466 h 5115952"/>
              <a:gd name="connsiteX23-23305" fmla="*/ 1608667 w 5196342"/>
              <a:gd name="connsiteY23-23306" fmla="*/ 169333 h 5115952"/>
              <a:gd name="connsiteX24-23307" fmla="*/ 1634067 w 5196342"/>
              <a:gd name="connsiteY24-23308" fmla="*/ 186266 h 5115952"/>
              <a:gd name="connsiteX25-23309" fmla="*/ 1794933 w 5196342"/>
              <a:gd name="connsiteY25-23310" fmla="*/ 177800 h 5115952"/>
              <a:gd name="connsiteX26-23311" fmla="*/ 1811867 w 5196342"/>
              <a:gd name="connsiteY26-23312" fmla="*/ 152400 h 5115952"/>
              <a:gd name="connsiteX27-23313" fmla="*/ 2040467 w 5196342"/>
              <a:gd name="connsiteY27-23314" fmla="*/ 169333 h 5115952"/>
              <a:gd name="connsiteX28-23315" fmla="*/ 2065867 w 5196342"/>
              <a:gd name="connsiteY28-23316" fmla="*/ 194733 h 5115952"/>
              <a:gd name="connsiteX29-23317" fmla="*/ 2150533 w 5196342"/>
              <a:gd name="connsiteY29-23318" fmla="*/ 194733 h 5115952"/>
              <a:gd name="connsiteX30-23319" fmla="*/ 2175933 w 5196342"/>
              <a:gd name="connsiteY30-23320" fmla="*/ 177800 h 5115952"/>
              <a:gd name="connsiteX31-23321" fmla="*/ 2286000 w 5196342"/>
              <a:gd name="connsiteY31-23322" fmla="*/ 160866 h 5115952"/>
              <a:gd name="connsiteX32-23323" fmla="*/ 2336800 w 5196342"/>
              <a:gd name="connsiteY32-23324" fmla="*/ 135466 h 5115952"/>
              <a:gd name="connsiteX33-23325" fmla="*/ 2387600 w 5196342"/>
              <a:gd name="connsiteY33-23326" fmla="*/ 143933 h 5115952"/>
              <a:gd name="connsiteX34-23327" fmla="*/ 2413000 w 5196342"/>
              <a:gd name="connsiteY34-23328" fmla="*/ 160866 h 5115952"/>
              <a:gd name="connsiteX35-23329" fmla="*/ 2514600 w 5196342"/>
              <a:gd name="connsiteY35-23330" fmla="*/ 160866 h 5115952"/>
              <a:gd name="connsiteX36-23331" fmla="*/ 2523067 w 5196342"/>
              <a:gd name="connsiteY36-23332" fmla="*/ 186266 h 5115952"/>
              <a:gd name="connsiteX37-23333" fmla="*/ 2514600 w 5196342"/>
              <a:gd name="connsiteY37-23334" fmla="*/ 220133 h 5115952"/>
              <a:gd name="connsiteX38-23335" fmla="*/ 2463800 w 5196342"/>
              <a:gd name="connsiteY38-23336" fmla="*/ 245533 h 5115952"/>
              <a:gd name="connsiteX39-23337" fmla="*/ 2438400 w 5196342"/>
              <a:gd name="connsiteY39-23338" fmla="*/ 262466 h 5115952"/>
              <a:gd name="connsiteX40-23339" fmla="*/ 2429933 w 5196342"/>
              <a:gd name="connsiteY40-23340" fmla="*/ 287866 h 5115952"/>
              <a:gd name="connsiteX41-23341" fmla="*/ 2438400 w 5196342"/>
              <a:gd name="connsiteY41-23342" fmla="*/ 499533 h 5115952"/>
              <a:gd name="connsiteX42-23343" fmla="*/ 2455333 w 5196342"/>
              <a:gd name="connsiteY42-23344" fmla="*/ 550333 h 5115952"/>
              <a:gd name="connsiteX43-23345" fmla="*/ 2463800 w 5196342"/>
              <a:gd name="connsiteY43-23346" fmla="*/ 575733 h 5115952"/>
              <a:gd name="connsiteX44-23347" fmla="*/ 2480733 w 5196342"/>
              <a:gd name="connsiteY44-23348" fmla="*/ 601133 h 5115952"/>
              <a:gd name="connsiteX45-23349" fmla="*/ 2489200 w 5196342"/>
              <a:gd name="connsiteY45-23350" fmla="*/ 626533 h 5115952"/>
              <a:gd name="connsiteX46-23351" fmla="*/ 2540000 w 5196342"/>
              <a:gd name="connsiteY46-23352" fmla="*/ 677333 h 5115952"/>
              <a:gd name="connsiteX47-23353" fmla="*/ 2565400 w 5196342"/>
              <a:gd name="connsiteY47-23354" fmla="*/ 702733 h 5115952"/>
              <a:gd name="connsiteX48-23355" fmla="*/ 2599267 w 5196342"/>
              <a:gd name="connsiteY48-23356" fmla="*/ 711200 h 5115952"/>
              <a:gd name="connsiteX49-23357" fmla="*/ 2624667 w 5196342"/>
              <a:gd name="connsiteY49-23358" fmla="*/ 736600 h 5115952"/>
              <a:gd name="connsiteX50-23359" fmla="*/ 2675467 w 5196342"/>
              <a:gd name="connsiteY50-23360" fmla="*/ 770466 h 5115952"/>
              <a:gd name="connsiteX51-23361" fmla="*/ 2717800 w 5196342"/>
              <a:gd name="connsiteY51-23362" fmla="*/ 812800 h 5115952"/>
              <a:gd name="connsiteX52-23363" fmla="*/ 2777067 w 5196342"/>
              <a:gd name="connsiteY52-23364" fmla="*/ 863600 h 5115952"/>
              <a:gd name="connsiteX53-23365" fmla="*/ 2827867 w 5196342"/>
              <a:gd name="connsiteY53-23366" fmla="*/ 897466 h 5115952"/>
              <a:gd name="connsiteX54-23367" fmla="*/ 2895600 w 5196342"/>
              <a:gd name="connsiteY54-23368" fmla="*/ 948266 h 5115952"/>
              <a:gd name="connsiteX55-23369" fmla="*/ 2921000 w 5196342"/>
              <a:gd name="connsiteY55-23370" fmla="*/ 956733 h 5115952"/>
              <a:gd name="connsiteX56-23371" fmla="*/ 2946400 w 5196342"/>
              <a:gd name="connsiteY56-23372" fmla="*/ 973666 h 5115952"/>
              <a:gd name="connsiteX57-23373" fmla="*/ 3014133 w 5196342"/>
              <a:gd name="connsiteY57-23374" fmla="*/ 990600 h 5115952"/>
              <a:gd name="connsiteX58-23375" fmla="*/ 3039533 w 5196342"/>
              <a:gd name="connsiteY58-23376" fmla="*/ 1007533 h 5115952"/>
              <a:gd name="connsiteX59-23377" fmla="*/ 3056467 w 5196342"/>
              <a:gd name="connsiteY59-23378" fmla="*/ 1058333 h 5115952"/>
              <a:gd name="connsiteX60-23379" fmla="*/ 3073400 w 5196342"/>
              <a:gd name="connsiteY60-23380" fmla="*/ 1083733 h 5115952"/>
              <a:gd name="connsiteX61-23381" fmla="*/ 3090333 w 5196342"/>
              <a:gd name="connsiteY61-23382" fmla="*/ 1143000 h 5115952"/>
              <a:gd name="connsiteX62-23383" fmla="*/ 3107267 w 5196342"/>
              <a:gd name="connsiteY62-23384" fmla="*/ 1193800 h 5115952"/>
              <a:gd name="connsiteX63-23385" fmla="*/ 3115733 w 5196342"/>
              <a:gd name="connsiteY63-23386" fmla="*/ 1236133 h 5115952"/>
              <a:gd name="connsiteX64-23387" fmla="*/ 3124200 w 5196342"/>
              <a:gd name="connsiteY64-23388" fmla="*/ 1261533 h 5115952"/>
              <a:gd name="connsiteX65-23389" fmla="*/ 3132667 w 5196342"/>
              <a:gd name="connsiteY65-23390" fmla="*/ 1295400 h 5115952"/>
              <a:gd name="connsiteX66-23391" fmla="*/ 3158067 w 5196342"/>
              <a:gd name="connsiteY66-23392" fmla="*/ 1371600 h 5115952"/>
              <a:gd name="connsiteX67-23393" fmla="*/ 3166533 w 5196342"/>
              <a:gd name="connsiteY67-23394" fmla="*/ 1397000 h 5115952"/>
              <a:gd name="connsiteX68-23395" fmla="*/ 3175000 w 5196342"/>
              <a:gd name="connsiteY68-23396" fmla="*/ 1447800 h 5115952"/>
              <a:gd name="connsiteX69-23397" fmla="*/ 3208867 w 5196342"/>
              <a:gd name="connsiteY69-23398" fmla="*/ 1490133 h 5115952"/>
              <a:gd name="connsiteX70-23399" fmla="*/ 3225800 w 5196342"/>
              <a:gd name="connsiteY70-23400" fmla="*/ 1540933 h 5115952"/>
              <a:gd name="connsiteX71-23401" fmla="*/ 3234267 w 5196342"/>
              <a:gd name="connsiteY71-23402" fmla="*/ 1574800 h 5115952"/>
              <a:gd name="connsiteX72-23403" fmla="*/ 3251200 w 5196342"/>
              <a:gd name="connsiteY72-23404" fmla="*/ 1600200 h 5115952"/>
              <a:gd name="connsiteX73-23405" fmla="*/ 3259667 w 5196342"/>
              <a:gd name="connsiteY73-23406" fmla="*/ 1625600 h 5115952"/>
              <a:gd name="connsiteX74-23407" fmla="*/ 3293533 w 5196342"/>
              <a:gd name="connsiteY74-23408" fmla="*/ 1676400 h 5115952"/>
              <a:gd name="connsiteX75-23409" fmla="*/ 3310467 w 5196342"/>
              <a:gd name="connsiteY75-23410" fmla="*/ 1701800 h 5115952"/>
              <a:gd name="connsiteX76-23411" fmla="*/ 3335867 w 5196342"/>
              <a:gd name="connsiteY76-23412" fmla="*/ 1718733 h 5115952"/>
              <a:gd name="connsiteX77-23413" fmla="*/ 3361267 w 5196342"/>
              <a:gd name="connsiteY77-23414" fmla="*/ 1744133 h 5115952"/>
              <a:gd name="connsiteX78-23415" fmla="*/ 3412067 w 5196342"/>
              <a:gd name="connsiteY78-23416" fmla="*/ 1769533 h 5115952"/>
              <a:gd name="connsiteX79-23417" fmla="*/ 3437467 w 5196342"/>
              <a:gd name="connsiteY79-23418" fmla="*/ 1752600 h 5115952"/>
              <a:gd name="connsiteX80-23419" fmla="*/ 3462867 w 5196342"/>
              <a:gd name="connsiteY80-23420" fmla="*/ 1761066 h 5115952"/>
              <a:gd name="connsiteX81-23421" fmla="*/ 3513667 w 5196342"/>
              <a:gd name="connsiteY81-23422" fmla="*/ 1803400 h 5115952"/>
              <a:gd name="connsiteX82-23423" fmla="*/ 3522133 w 5196342"/>
              <a:gd name="connsiteY82-23424" fmla="*/ 1837266 h 5115952"/>
              <a:gd name="connsiteX83-23425" fmla="*/ 3564467 w 5196342"/>
              <a:gd name="connsiteY83-23426" fmla="*/ 1879600 h 5115952"/>
              <a:gd name="connsiteX84-23427" fmla="*/ 3589867 w 5196342"/>
              <a:gd name="connsiteY84-23428" fmla="*/ 1905000 h 5115952"/>
              <a:gd name="connsiteX85-23429" fmla="*/ 3691467 w 5196342"/>
              <a:gd name="connsiteY85-23430" fmla="*/ 1921933 h 5115952"/>
              <a:gd name="connsiteX86-23431" fmla="*/ 3716867 w 5196342"/>
              <a:gd name="connsiteY86-23432" fmla="*/ 1947333 h 5115952"/>
              <a:gd name="connsiteX87-23433" fmla="*/ 3742267 w 5196342"/>
              <a:gd name="connsiteY87-23434" fmla="*/ 1955800 h 5115952"/>
              <a:gd name="connsiteX88-23435" fmla="*/ 3869267 w 5196342"/>
              <a:gd name="connsiteY88-23436" fmla="*/ 1972733 h 5115952"/>
              <a:gd name="connsiteX89-23437" fmla="*/ 3894667 w 5196342"/>
              <a:gd name="connsiteY89-23438" fmla="*/ 1998133 h 5115952"/>
              <a:gd name="connsiteX90-23439" fmla="*/ 3962400 w 5196342"/>
              <a:gd name="connsiteY90-23440" fmla="*/ 2015066 h 5115952"/>
              <a:gd name="connsiteX91-23441" fmla="*/ 4030133 w 5196342"/>
              <a:gd name="connsiteY91-23442" fmla="*/ 2006600 h 5115952"/>
              <a:gd name="connsiteX92-23443" fmla="*/ 4131733 w 5196342"/>
              <a:gd name="connsiteY92-23444" fmla="*/ 1998133 h 5115952"/>
              <a:gd name="connsiteX93-23445" fmla="*/ 4165600 w 5196342"/>
              <a:gd name="connsiteY93-23446" fmla="*/ 1981200 h 5115952"/>
              <a:gd name="connsiteX94-23447" fmla="*/ 4191000 w 5196342"/>
              <a:gd name="connsiteY94-23448" fmla="*/ 1989666 h 5115952"/>
              <a:gd name="connsiteX95-23449" fmla="*/ 4241800 w 5196342"/>
              <a:gd name="connsiteY95-23450" fmla="*/ 2048933 h 5115952"/>
              <a:gd name="connsiteX96-23451" fmla="*/ 4224867 w 5196342"/>
              <a:gd name="connsiteY96-23452" fmla="*/ 2074333 h 5115952"/>
              <a:gd name="connsiteX97-23453" fmla="*/ 4199467 w 5196342"/>
              <a:gd name="connsiteY97-23454" fmla="*/ 2082800 h 5115952"/>
              <a:gd name="connsiteX98-23455" fmla="*/ 4182533 w 5196342"/>
              <a:gd name="connsiteY98-23456" fmla="*/ 2099733 h 5115952"/>
              <a:gd name="connsiteX99-23457" fmla="*/ 4140200 w 5196342"/>
              <a:gd name="connsiteY99-23458" fmla="*/ 2175933 h 5115952"/>
              <a:gd name="connsiteX100-23459" fmla="*/ 4114800 w 5196342"/>
              <a:gd name="connsiteY100-23460" fmla="*/ 2192866 h 5115952"/>
              <a:gd name="connsiteX101-23461" fmla="*/ 4131733 w 5196342"/>
              <a:gd name="connsiteY101-23462" fmla="*/ 2218266 h 5115952"/>
              <a:gd name="connsiteX102-23463" fmla="*/ 4157133 w 5196342"/>
              <a:gd name="connsiteY102-23464" fmla="*/ 2226733 h 5115952"/>
              <a:gd name="connsiteX103-23465" fmla="*/ 4182533 w 5196342"/>
              <a:gd name="connsiteY103-23466" fmla="*/ 2243666 h 5115952"/>
              <a:gd name="connsiteX104-23467" fmla="*/ 4199467 w 5196342"/>
              <a:gd name="connsiteY104-23468" fmla="*/ 2260600 h 5115952"/>
              <a:gd name="connsiteX105-23469" fmla="*/ 4250267 w 5196342"/>
              <a:gd name="connsiteY105-23470" fmla="*/ 2277533 h 5115952"/>
              <a:gd name="connsiteX106-23471" fmla="*/ 4275667 w 5196342"/>
              <a:gd name="connsiteY106-23472" fmla="*/ 2286000 h 5115952"/>
              <a:gd name="connsiteX107-23473" fmla="*/ 4326467 w 5196342"/>
              <a:gd name="connsiteY107-23474" fmla="*/ 2311400 h 5115952"/>
              <a:gd name="connsiteX108-23475" fmla="*/ 4377267 w 5196342"/>
              <a:gd name="connsiteY108-23476" fmla="*/ 2336800 h 5115952"/>
              <a:gd name="connsiteX109-23477" fmla="*/ 4402667 w 5196342"/>
              <a:gd name="connsiteY109-23478" fmla="*/ 2362200 h 5115952"/>
              <a:gd name="connsiteX110-23479" fmla="*/ 4529667 w 5196342"/>
              <a:gd name="connsiteY110-23480" fmla="*/ 2387600 h 5115952"/>
              <a:gd name="connsiteX111-23481" fmla="*/ 4588933 w 5196342"/>
              <a:gd name="connsiteY111-23482" fmla="*/ 2404533 h 5115952"/>
              <a:gd name="connsiteX112-23483" fmla="*/ 4614333 w 5196342"/>
              <a:gd name="connsiteY112-23484" fmla="*/ 2413000 h 5115952"/>
              <a:gd name="connsiteX113-23485" fmla="*/ 4631267 w 5196342"/>
              <a:gd name="connsiteY113-23486" fmla="*/ 2429933 h 5115952"/>
              <a:gd name="connsiteX114-23487" fmla="*/ 4707467 w 5196342"/>
              <a:gd name="connsiteY114-23488" fmla="*/ 2472266 h 5115952"/>
              <a:gd name="connsiteX115-23489" fmla="*/ 4775200 w 5196342"/>
              <a:gd name="connsiteY115-23490" fmla="*/ 2480733 h 5115952"/>
              <a:gd name="connsiteX116-23491" fmla="*/ 4800600 w 5196342"/>
              <a:gd name="connsiteY116-23492" fmla="*/ 2506133 h 5115952"/>
              <a:gd name="connsiteX117-23493" fmla="*/ 4817533 w 5196342"/>
              <a:gd name="connsiteY117-23494" fmla="*/ 2531533 h 5115952"/>
              <a:gd name="connsiteX118-23495" fmla="*/ 4842933 w 5196342"/>
              <a:gd name="connsiteY118-23496" fmla="*/ 2548466 h 5115952"/>
              <a:gd name="connsiteX119-23497" fmla="*/ 4885267 w 5196342"/>
              <a:gd name="connsiteY119-23498" fmla="*/ 2590800 h 5115952"/>
              <a:gd name="connsiteX120-23499" fmla="*/ 4919133 w 5196342"/>
              <a:gd name="connsiteY120-23500" fmla="*/ 2599266 h 5115952"/>
              <a:gd name="connsiteX121-23501" fmla="*/ 4944533 w 5196342"/>
              <a:gd name="connsiteY121-23502" fmla="*/ 2616200 h 5115952"/>
              <a:gd name="connsiteX122-23503" fmla="*/ 5046133 w 5196342"/>
              <a:gd name="connsiteY122-23504" fmla="*/ 2633133 h 5115952"/>
              <a:gd name="connsiteX123-23505" fmla="*/ 5122333 w 5196342"/>
              <a:gd name="connsiteY123-23506" fmla="*/ 2692400 h 5115952"/>
              <a:gd name="connsiteX124-23507" fmla="*/ 5181600 w 5196342"/>
              <a:gd name="connsiteY124-23508" fmla="*/ 2709333 h 5115952"/>
              <a:gd name="connsiteX125-23509" fmla="*/ 5181600 w 5196342"/>
              <a:gd name="connsiteY125-23510" fmla="*/ 2904066 h 5115952"/>
              <a:gd name="connsiteX126-23511" fmla="*/ 5147733 w 5196342"/>
              <a:gd name="connsiteY126-23512" fmla="*/ 2988733 h 5115952"/>
              <a:gd name="connsiteX127-23513" fmla="*/ 5156200 w 5196342"/>
              <a:gd name="connsiteY127-23514" fmla="*/ 3073400 h 5115952"/>
              <a:gd name="connsiteX128-23515" fmla="*/ 5130800 w 5196342"/>
              <a:gd name="connsiteY128-23516" fmla="*/ 3064933 h 5115952"/>
              <a:gd name="connsiteX129-23517" fmla="*/ 5122333 w 5196342"/>
              <a:gd name="connsiteY129-23518" fmla="*/ 3039533 h 5115952"/>
              <a:gd name="connsiteX130-23519" fmla="*/ 5105400 w 5196342"/>
              <a:gd name="connsiteY130-23520" fmla="*/ 3014133 h 5115952"/>
              <a:gd name="connsiteX131-23521" fmla="*/ 5080000 w 5196342"/>
              <a:gd name="connsiteY131-23522" fmla="*/ 2963333 h 5115952"/>
              <a:gd name="connsiteX132-23523" fmla="*/ 5029200 w 5196342"/>
              <a:gd name="connsiteY132-23524" fmla="*/ 2937933 h 5115952"/>
              <a:gd name="connsiteX133-23525" fmla="*/ 5003800 w 5196342"/>
              <a:gd name="connsiteY133-23526" fmla="*/ 2921000 h 5115952"/>
              <a:gd name="connsiteX134-23527" fmla="*/ 4953000 w 5196342"/>
              <a:gd name="connsiteY134-23528" fmla="*/ 2904066 h 5115952"/>
              <a:gd name="connsiteX135-23529" fmla="*/ 4792133 w 5196342"/>
              <a:gd name="connsiteY135-23530" fmla="*/ 2887133 h 5115952"/>
              <a:gd name="connsiteX136-23531" fmla="*/ 4766733 w 5196342"/>
              <a:gd name="connsiteY136-23532" fmla="*/ 2861733 h 5115952"/>
              <a:gd name="connsiteX137-23533" fmla="*/ 4741333 w 5196342"/>
              <a:gd name="connsiteY137-23534" fmla="*/ 2844800 h 5115952"/>
              <a:gd name="connsiteX138-23535" fmla="*/ 4724400 w 5196342"/>
              <a:gd name="connsiteY138-23536" fmla="*/ 2819400 h 5115952"/>
              <a:gd name="connsiteX139-23537" fmla="*/ 4707467 w 5196342"/>
              <a:gd name="connsiteY139-23538" fmla="*/ 2802466 h 5115952"/>
              <a:gd name="connsiteX140-23539" fmla="*/ 4580467 w 5196342"/>
              <a:gd name="connsiteY140-23540" fmla="*/ 2810933 h 5115952"/>
              <a:gd name="connsiteX141-23541" fmla="*/ 4563533 w 5196342"/>
              <a:gd name="connsiteY141-23542" fmla="*/ 2827866 h 5115952"/>
              <a:gd name="connsiteX142-23543" fmla="*/ 4529667 w 5196342"/>
              <a:gd name="connsiteY142-23544" fmla="*/ 2895600 h 5115952"/>
              <a:gd name="connsiteX143-23545" fmla="*/ 4504267 w 5196342"/>
              <a:gd name="connsiteY143-23546" fmla="*/ 2946400 h 5115952"/>
              <a:gd name="connsiteX144-23547" fmla="*/ 4487333 w 5196342"/>
              <a:gd name="connsiteY144-23548" fmla="*/ 3014133 h 5115952"/>
              <a:gd name="connsiteX145-23549" fmla="*/ 4470400 w 5196342"/>
              <a:gd name="connsiteY145-23550" fmla="*/ 3039533 h 5115952"/>
              <a:gd name="connsiteX146-23551" fmla="*/ 4461933 w 5196342"/>
              <a:gd name="connsiteY146-23552" fmla="*/ 3073400 h 5115952"/>
              <a:gd name="connsiteX147-23553" fmla="*/ 4478867 w 5196342"/>
              <a:gd name="connsiteY147-23554" fmla="*/ 3141133 h 5115952"/>
              <a:gd name="connsiteX148-23555" fmla="*/ 4470400 w 5196342"/>
              <a:gd name="connsiteY148-23556" fmla="*/ 3183466 h 5115952"/>
              <a:gd name="connsiteX149-23557" fmla="*/ 4436533 w 5196342"/>
              <a:gd name="connsiteY149-23558" fmla="*/ 3225800 h 5115952"/>
              <a:gd name="connsiteX150-23559" fmla="*/ 4445000 w 5196342"/>
              <a:gd name="connsiteY150-23560" fmla="*/ 3285066 h 5115952"/>
              <a:gd name="connsiteX151-23561" fmla="*/ 4504267 w 5196342"/>
              <a:gd name="connsiteY151-23562" fmla="*/ 3327400 h 5115952"/>
              <a:gd name="connsiteX152-23563" fmla="*/ 4546600 w 5196342"/>
              <a:gd name="connsiteY152-23564" fmla="*/ 3335866 h 5115952"/>
              <a:gd name="connsiteX153-23565" fmla="*/ 4588933 w 5196342"/>
              <a:gd name="connsiteY153-23566" fmla="*/ 3369733 h 5115952"/>
              <a:gd name="connsiteX154-23567" fmla="*/ 4614333 w 5196342"/>
              <a:gd name="connsiteY154-23568" fmla="*/ 3361266 h 5115952"/>
              <a:gd name="connsiteX155-23569" fmla="*/ 4665133 w 5196342"/>
              <a:gd name="connsiteY155-23570" fmla="*/ 3352800 h 5115952"/>
              <a:gd name="connsiteX156-23571" fmla="*/ 4715933 w 5196342"/>
              <a:gd name="connsiteY156-23572" fmla="*/ 3386666 h 5115952"/>
              <a:gd name="connsiteX157-23573" fmla="*/ 4758267 w 5196342"/>
              <a:gd name="connsiteY157-23574" fmla="*/ 3454400 h 5115952"/>
              <a:gd name="connsiteX158-23575" fmla="*/ 4775200 w 5196342"/>
              <a:gd name="connsiteY158-23576" fmla="*/ 3623733 h 5115952"/>
              <a:gd name="connsiteX159-23577" fmla="*/ 4783667 w 5196342"/>
              <a:gd name="connsiteY159-23578" fmla="*/ 3649133 h 5115952"/>
              <a:gd name="connsiteX160-23579" fmla="*/ 4648200 w 5196342"/>
              <a:gd name="connsiteY160-23580" fmla="*/ 3708400 h 5115952"/>
              <a:gd name="connsiteX161-23581" fmla="*/ 4622800 w 5196342"/>
              <a:gd name="connsiteY161-23582" fmla="*/ 3725333 h 5115952"/>
              <a:gd name="connsiteX162-23583" fmla="*/ 4563533 w 5196342"/>
              <a:gd name="connsiteY162-23584" fmla="*/ 3759200 h 5115952"/>
              <a:gd name="connsiteX163-23585" fmla="*/ 4546600 w 5196342"/>
              <a:gd name="connsiteY163-23586" fmla="*/ 3784600 h 5115952"/>
              <a:gd name="connsiteX164-23587" fmla="*/ 4521200 w 5196342"/>
              <a:gd name="connsiteY164-23588" fmla="*/ 3810000 h 5115952"/>
              <a:gd name="connsiteX165-23589" fmla="*/ 4512733 w 5196342"/>
              <a:gd name="connsiteY165-23590" fmla="*/ 3835400 h 5115952"/>
              <a:gd name="connsiteX166-23591" fmla="*/ 4504267 w 5196342"/>
              <a:gd name="connsiteY166-23592" fmla="*/ 4030133 h 5115952"/>
              <a:gd name="connsiteX167-23593" fmla="*/ 4453467 w 5196342"/>
              <a:gd name="connsiteY167-23594" fmla="*/ 4064000 h 5115952"/>
              <a:gd name="connsiteX168-23595" fmla="*/ 4436533 w 5196342"/>
              <a:gd name="connsiteY168-23596" fmla="*/ 4080933 h 5115952"/>
              <a:gd name="connsiteX169-23597" fmla="*/ 4470400 w 5196342"/>
              <a:gd name="connsiteY169-23598" fmla="*/ 4089400 h 5115952"/>
              <a:gd name="connsiteX170-23599" fmla="*/ 4436533 w 5196342"/>
              <a:gd name="connsiteY170-23600" fmla="*/ 4140200 h 5115952"/>
              <a:gd name="connsiteX171-23601" fmla="*/ 4385733 w 5196342"/>
              <a:gd name="connsiteY171-23602" fmla="*/ 4174066 h 5115952"/>
              <a:gd name="connsiteX172-23603" fmla="*/ 4368800 w 5196342"/>
              <a:gd name="connsiteY172-23604" fmla="*/ 4199466 h 5115952"/>
              <a:gd name="connsiteX173-23605" fmla="*/ 4351867 w 5196342"/>
              <a:gd name="connsiteY173-23606" fmla="*/ 4216400 h 5115952"/>
              <a:gd name="connsiteX174-23607" fmla="*/ 4334933 w 5196342"/>
              <a:gd name="connsiteY174-23608" fmla="*/ 4267200 h 5115952"/>
              <a:gd name="connsiteX175-23609" fmla="*/ 4318000 w 5196342"/>
              <a:gd name="connsiteY175-23610" fmla="*/ 4292600 h 5115952"/>
              <a:gd name="connsiteX176-23611" fmla="*/ 4309533 w 5196342"/>
              <a:gd name="connsiteY176-23612" fmla="*/ 4318000 h 5115952"/>
              <a:gd name="connsiteX177-23613" fmla="*/ 4275667 w 5196342"/>
              <a:gd name="connsiteY177-23614" fmla="*/ 4326466 h 5115952"/>
              <a:gd name="connsiteX178-23615" fmla="*/ 4207933 w 5196342"/>
              <a:gd name="connsiteY178-23616" fmla="*/ 4351866 h 5115952"/>
              <a:gd name="connsiteX179-23617" fmla="*/ 4131733 w 5196342"/>
              <a:gd name="connsiteY179-23618" fmla="*/ 4343400 h 5115952"/>
              <a:gd name="connsiteX180-23619" fmla="*/ 4114800 w 5196342"/>
              <a:gd name="connsiteY180-23620" fmla="*/ 4326466 h 5115952"/>
              <a:gd name="connsiteX181-23621" fmla="*/ 4097867 w 5196342"/>
              <a:gd name="connsiteY181-23622" fmla="*/ 4275666 h 5115952"/>
              <a:gd name="connsiteX182-23623" fmla="*/ 4080933 w 5196342"/>
              <a:gd name="connsiteY182-23624" fmla="*/ 4207933 h 5115952"/>
              <a:gd name="connsiteX183-23625" fmla="*/ 4030133 w 5196342"/>
              <a:gd name="connsiteY183-23626" fmla="*/ 4241800 h 5115952"/>
              <a:gd name="connsiteX184-23627" fmla="*/ 3979333 w 5196342"/>
              <a:gd name="connsiteY184-23628" fmla="*/ 4292600 h 5115952"/>
              <a:gd name="connsiteX185-23629" fmla="*/ 3962400 w 5196342"/>
              <a:gd name="connsiteY185-23630" fmla="*/ 4343400 h 5115952"/>
              <a:gd name="connsiteX186-23631" fmla="*/ 3928533 w 5196342"/>
              <a:gd name="connsiteY186-23632" fmla="*/ 4394200 h 5115952"/>
              <a:gd name="connsiteX187-23633" fmla="*/ 3911600 w 5196342"/>
              <a:gd name="connsiteY187-23634" fmla="*/ 4419600 h 5115952"/>
              <a:gd name="connsiteX188-23635" fmla="*/ 3894667 w 5196342"/>
              <a:gd name="connsiteY188-23636" fmla="*/ 4470400 h 5115952"/>
              <a:gd name="connsiteX189-23637" fmla="*/ 3852333 w 5196342"/>
              <a:gd name="connsiteY189-23638" fmla="*/ 4546600 h 5115952"/>
              <a:gd name="connsiteX190-23639" fmla="*/ 3860800 w 5196342"/>
              <a:gd name="connsiteY190-23640" fmla="*/ 4605866 h 5115952"/>
              <a:gd name="connsiteX191-23641" fmla="*/ 3869267 w 5196342"/>
              <a:gd name="connsiteY191-23642" fmla="*/ 4682066 h 5115952"/>
              <a:gd name="connsiteX192-23643" fmla="*/ 3903133 w 5196342"/>
              <a:gd name="connsiteY192-23644" fmla="*/ 4749800 h 5115952"/>
              <a:gd name="connsiteX193-23645" fmla="*/ 3945467 w 5196342"/>
              <a:gd name="connsiteY193-23646" fmla="*/ 4758266 h 5115952"/>
              <a:gd name="connsiteX194-23647" fmla="*/ 3920067 w 5196342"/>
              <a:gd name="connsiteY194-23648" fmla="*/ 4809066 h 5115952"/>
              <a:gd name="connsiteX195-23649" fmla="*/ 3928533 w 5196342"/>
              <a:gd name="connsiteY195-23650" fmla="*/ 4834466 h 5115952"/>
              <a:gd name="connsiteX196-23651" fmla="*/ 3970867 w 5196342"/>
              <a:gd name="connsiteY196-23652" fmla="*/ 4876800 h 5115952"/>
              <a:gd name="connsiteX197-23653" fmla="*/ 3911600 w 5196342"/>
              <a:gd name="connsiteY197-23654" fmla="*/ 4919133 h 5115952"/>
              <a:gd name="connsiteX198-23655" fmla="*/ 3886200 w 5196342"/>
              <a:gd name="connsiteY198-23656" fmla="*/ 4927600 h 5115952"/>
              <a:gd name="connsiteX199-23657" fmla="*/ 3894667 w 5196342"/>
              <a:gd name="connsiteY199-23658" fmla="*/ 5080000 h 5115952"/>
              <a:gd name="connsiteX200-23659" fmla="*/ 3886200 w 5196342"/>
              <a:gd name="connsiteY200-23660" fmla="*/ 5113866 h 5115952"/>
              <a:gd name="connsiteX201-23661" fmla="*/ 3826933 w 5196342"/>
              <a:gd name="connsiteY201-23662" fmla="*/ 5105400 h 5115952"/>
              <a:gd name="connsiteX202-23663" fmla="*/ 3767667 w 5196342"/>
              <a:gd name="connsiteY202-23664" fmla="*/ 5088466 h 5115952"/>
              <a:gd name="connsiteX203-23665" fmla="*/ 3699933 w 5196342"/>
              <a:gd name="connsiteY203-23666" fmla="*/ 5080000 h 5115952"/>
              <a:gd name="connsiteX204-23667" fmla="*/ 3615267 w 5196342"/>
              <a:gd name="connsiteY204-23668" fmla="*/ 5054600 h 5115952"/>
              <a:gd name="connsiteX205-23669" fmla="*/ 3581400 w 5196342"/>
              <a:gd name="connsiteY205-23670" fmla="*/ 5046133 h 5115952"/>
              <a:gd name="connsiteX206-23671" fmla="*/ 3564467 w 5196342"/>
              <a:gd name="connsiteY206-23672" fmla="*/ 5020733 h 5115952"/>
              <a:gd name="connsiteX207-23673" fmla="*/ 3522133 w 5196342"/>
              <a:gd name="connsiteY207-23674" fmla="*/ 4986866 h 5115952"/>
              <a:gd name="connsiteX208-23675" fmla="*/ 3505200 w 5196342"/>
              <a:gd name="connsiteY208-23676" fmla="*/ 4961466 h 5115952"/>
              <a:gd name="connsiteX209-23677" fmla="*/ 3429000 w 5196342"/>
              <a:gd name="connsiteY209-23678" fmla="*/ 4893733 h 5115952"/>
              <a:gd name="connsiteX210-23679" fmla="*/ 3378200 w 5196342"/>
              <a:gd name="connsiteY210-23680" fmla="*/ 4876800 h 5115952"/>
              <a:gd name="connsiteX211-23681" fmla="*/ 3327400 w 5196342"/>
              <a:gd name="connsiteY211-23682" fmla="*/ 4859866 h 5115952"/>
              <a:gd name="connsiteX212-23683" fmla="*/ 3302000 w 5196342"/>
              <a:gd name="connsiteY212-23684" fmla="*/ 4851400 h 5115952"/>
              <a:gd name="connsiteX213-23685" fmla="*/ 3268133 w 5196342"/>
              <a:gd name="connsiteY213-23686" fmla="*/ 4842933 h 5115952"/>
              <a:gd name="connsiteX214-23687" fmla="*/ 3208867 w 5196342"/>
              <a:gd name="connsiteY214-23688" fmla="*/ 4826000 h 5115952"/>
              <a:gd name="connsiteX215-23689" fmla="*/ 3132667 w 5196342"/>
              <a:gd name="connsiteY215-23690" fmla="*/ 4766733 h 5115952"/>
              <a:gd name="connsiteX216-23691" fmla="*/ 3098800 w 5196342"/>
              <a:gd name="connsiteY216-23692" fmla="*/ 4758266 h 5115952"/>
              <a:gd name="connsiteX217-23693" fmla="*/ 3048000 w 5196342"/>
              <a:gd name="connsiteY217-23694" fmla="*/ 4741333 h 5115952"/>
              <a:gd name="connsiteX218-23695" fmla="*/ 3014133 w 5196342"/>
              <a:gd name="connsiteY218-23696" fmla="*/ 4715933 h 5115952"/>
              <a:gd name="connsiteX219-23697" fmla="*/ 2980267 w 5196342"/>
              <a:gd name="connsiteY219-23698" fmla="*/ 4707466 h 5115952"/>
              <a:gd name="connsiteX220-23699" fmla="*/ 2912533 w 5196342"/>
              <a:gd name="connsiteY220-23700" fmla="*/ 4656666 h 5115952"/>
              <a:gd name="connsiteX221-23701" fmla="*/ 2853267 w 5196342"/>
              <a:gd name="connsiteY221-23702" fmla="*/ 4648200 h 5115952"/>
              <a:gd name="connsiteX222-23703" fmla="*/ 2827867 w 5196342"/>
              <a:gd name="connsiteY222-23704" fmla="*/ 4639733 h 5115952"/>
              <a:gd name="connsiteX223-23705" fmla="*/ 2810933 w 5196342"/>
              <a:gd name="connsiteY223-23706" fmla="*/ 4622800 h 5115952"/>
              <a:gd name="connsiteX224-23707" fmla="*/ 2751667 w 5196342"/>
              <a:gd name="connsiteY224-23708" fmla="*/ 4588933 h 5115952"/>
              <a:gd name="connsiteX225-23709" fmla="*/ 2709333 w 5196342"/>
              <a:gd name="connsiteY225-23710" fmla="*/ 4580466 h 5115952"/>
              <a:gd name="connsiteX226-23711" fmla="*/ 2650067 w 5196342"/>
              <a:gd name="connsiteY226-23712" fmla="*/ 4555066 h 5115952"/>
              <a:gd name="connsiteX227-23713" fmla="*/ 2633133 w 5196342"/>
              <a:gd name="connsiteY227-23714" fmla="*/ 4529666 h 5115952"/>
              <a:gd name="connsiteX228-23715" fmla="*/ 2582333 w 5196342"/>
              <a:gd name="connsiteY228-23716" fmla="*/ 4504266 h 5115952"/>
              <a:gd name="connsiteX229-23717" fmla="*/ 2565400 w 5196342"/>
              <a:gd name="connsiteY229-23718" fmla="*/ 4411133 h 5115952"/>
              <a:gd name="connsiteX230-23719" fmla="*/ 2573867 w 5196342"/>
              <a:gd name="connsiteY230-23720" fmla="*/ 4368800 h 5115952"/>
              <a:gd name="connsiteX231-23721" fmla="*/ 2624667 w 5196342"/>
              <a:gd name="connsiteY231-23722" fmla="*/ 4334933 h 5115952"/>
              <a:gd name="connsiteX232-23723" fmla="*/ 2667000 w 5196342"/>
              <a:gd name="connsiteY232-23724" fmla="*/ 4284133 h 5115952"/>
              <a:gd name="connsiteX233-23725" fmla="*/ 2692400 w 5196342"/>
              <a:gd name="connsiteY233-23726" fmla="*/ 4275666 h 5115952"/>
              <a:gd name="connsiteX234-23727" fmla="*/ 2734733 w 5196342"/>
              <a:gd name="connsiteY234-23728" fmla="*/ 4284133 h 5115952"/>
              <a:gd name="connsiteX235-23729" fmla="*/ 2743200 w 5196342"/>
              <a:gd name="connsiteY235-23730" fmla="*/ 4309533 h 5115952"/>
              <a:gd name="connsiteX236-23731" fmla="*/ 2777067 w 5196342"/>
              <a:gd name="connsiteY236-23732" fmla="*/ 4326466 h 5115952"/>
              <a:gd name="connsiteX237-23733" fmla="*/ 2853267 w 5196342"/>
              <a:gd name="connsiteY237-23734" fmla="*/ 4284133 h 5115952"/>
              <a:gd name="connsiteX238-23735" fmla="*/ 2878667 w 5196342"/>
              <a:gd name="connsiteY238-23736" fmla="*/ 4258733 h 5115952"/>
              <a:gd name="connsiteX239-23737" fmla="*/ 2887133 w 5196342"/>
              <a:gd name="connsiteY239-23738" fmla="*/ 4233333 h 5115952"/>
              <a:gd name="connsiteX240-23739" fmla="*/ 2937933 w 5196342"/>
              <a:gd name="connsiteY240-23740" fmla="*/ 4233333 h 5115952"/>
              <a:gd name="connsiteX241-23741" fmla="*/ 2980267 w 5196342"/>
              <a:gd name="connsiteY241-23742" fmla="*/ 4267200 h 5115952"/>
              <a:gd name="connsiteX242-23743" fmla="*/ 3005667 w 5196342"/>
              <a:gd name="connsiteY242-23744" fmla="*/ 4275666 h 5115952"/>
              <a:gd name="connsiteX243-23745" fmla="*/ 3039533 w 5196342"/>
              <a:gd name="connsiteY243-23746" fmla="*/ 4292600 h 5115952"/>
              <a:gd name="connsiteX244-23747" fmla="*/ 3064933 w 5196342"/>
              <a:gd name="connsiteY244-23748" fmla="*/ 4309533 h 5115952"/>
              <a:gd name="connsiteX245-23749" fmla="*/ 3098800 w 5196342"/>
              <a:gd name="connsiteY245-23750" fmla="*/ 4318000 h 5115952"/>
              <a:gd name="connsiteX246-23751" fmla="*/ 3124200 w 5196342"/>
              <a:gd name="connsiteY246-23752" fmla="*/ 4334933 h 5115952"/>
              <a:gd name="connsiteX247-23753" fmla="*/ 3225800 w 5196342"/>
              <a:gd name="connsiteY247-23754" fmla="*/ 4360333 h 5115952"/>
              <a:gd name="connsiteX248-23755" fmla="*/ 3293533 w 5196342"/>
              <a:gd name="connsiteY248-23756" fmla="*/ 4351866 h 5115952"/>
              <a:gd name="connsiteX249-23757" fmla="*/ 3327400 w 5196342"/>
              <a:gd name="connsiteY249-23758" fmla="*/ 4318000 h 5115952"/>
              <a:gd name="connsiteX250-23759" fmla="*/ 3581400 w 5196342"/>
              <a:gd name="connsiteY250-23760" fmla="*/ 4309533 h 5115952"/>
              <a:gd name="connsiteX251-23761" fmla="*/ 3606800 w 5196342"/>
              <a:gd name="connsiteY251-23762" fmla="*/ 4292600 h 5115952"/>
              <a:gd name="connsiteX252-23763" fmla="*/ 3640667 w 5196342"/>
              <a:gd name="connsiteY252-23764" fmla="*/ 4258733 h 5115952"/>
              <a:gd name="connsiteX253-23765" fmla="*/ 3835400 w 5196342"/>
              <a:gd name="connsiteY253-23766" fmla="*/ 4224866 h 5115952"/>
              <a:gd name="connsiteX254-23767" fmla="*/ 3877733 w 5196342"/>
              <a:gd name="connsiteY254-23768" fmla="*/ 4216400 h 5115952"/>
              <a:gd name="connsiteX255-23769" fmla="*/ 3894667 w 5196342"/>
              <a:gd name="connsiteY255-23770" fmla="*/ 4191000 h 5115952"/>
              <a:gd name="connsiteX256-23771" fmla="*/ 3920067 w 5196342"/>
              <a:gd name="connsiteY256-23772" fmla="*/ 4182533 h 5115952"/>
              <a:gd name="connsiteX257-23773" fmla="*/ 3996267 w 5196342"/>
              <a:gd name="connsiteY257-23774" fmla="*/ 4174066 h 5115952"/>
              <a:gd name="connsiteX258-23775" fmla="*/ 4106333 w 5196342"/>
              <a:gd name="connsiteY258-23776" fmla="*/ 4165600 h 5115952"/>
              <a:gd name="connsiteX259-23777" fmla="*/ 4140200 w 5196342"/>
              <a:gd name="connsiteY259-23778" fmla="*/ 4157133 h 5115952"/>
              <a:gd name="connsiteX260-23779" fmla="*/ 4191000 w 5196342"/>
              <a:gd name="connsiteY260-23780" fmla="*/ 4097866 h 5115952"/>
              <a:gd name="connsiteX261-23781" fmla="*/ 4199467 w 5196342"/>
              <a:gd name="connsiteY261-23782" fmla="*/ 4072466 h 5115952"/>
              <a:gd name="connsiteX262-23783" fmla="*/ 4182533 w 5196342"/>
              <a:gd name="connsiteY262-23784" fmla="*/ 3996266 h 5115952"/>
              <a:gd name="connsiteX263-23785" fmla="*/ 4157133 w 5196342"/>
              <a:gd name="connsiteY263-23786" fmla="*/ 3945466 h 5115952"/>
              <a:gd name="connsiteX264-23787" fmla="*/ 4165600 w 5196342"/>
              <a:gd name="connsiteY264-23788" fmla="*/ 3903133 h 5115952"/>
              <a:gd name="connsiteX265-23789" fmla="*/ 4191000 w 5196342"/>
              <a:gd name="connsiteY265-23790" fmla="*/ 3886200 h 5115952"/>
              <a:gd name="connsiteX266-23791" fmla="*/ 4275667 w 5196342"/>
              <a:gd name="connsiteY266-23792" fmla="*/ 3869266 h 5115952"/>
              <a:gd name="connsiteX267-23793" fmla="*/ 4301067 w 5196342"/>
              <a:gd name="connsiteY267-23794" fmla="*/ 3852333 h 5115952"/>
              <a:gd name="connsiteX268-23795" fmla="*/ 4351867 w 5196342"/>
              <a:gd name="connsiteY268-23796" fmla="*/ 3835400 h 5115952"/>
              <a:gd name="connsiteX269-23797" fmla="*/ 4343400 w 5196342"/>
              <a:gd name="connsiteY269-23798" fmla="*/ 3767666 h 5115952"/>
              <a:gd name="connsiteX270-23799" fmla="*/ 4318000 w 5196342"/>
              <a:gd name="connsiteY270-23800" fmla="*/ 3759200 h 5115952"/>
              <a:gd name="connsiteX271-23801" fmla="*/ 4284133 w 5196342"/>
              <a:gd name="connsiteY271-23802" fmla="*/ 3716866 h 5115952"/>
              <a:gd name="connsiteX272-23803" fmla="*/ 4258733 w 5196342"/>
              <a:gd name="connsiteY272-23804" fmla="*/ 3640666 h 5115952"/>
              <a:gd name="connsiteX273-23805" fmla="*/ 4250267 w 5196342"/>
              <a:gd name="connsiteY273-23806" fmla="*/ 3615266 h 5115952"/>
              <a:gd name="connsiteX274-23807" fmla="*/ 4241800 w 5196342"/>
              <a:gd name="connsiteY274-23808" fmla="*/ 3589866 h 5115952"/>
              <a:gd name="connsiteX275-23809" fmla="*/ 4224867 w 5196342"/>
              <a:gd name="connsiteY275-23810" fmla="*/ 3513666 h 5115952"/>
              <a:gd name="connsiteX276-23811" fmla="*/ 4182533 w 5196342"/>
              <a:gd name="connsiteY276-23812" fmla="*/ 3462866 h 5115952"/>
              <a:gd name="connsiteX277-23813" fmla="*/ 4157133 w 5196342"/>
              <a:gd name="connsiteY277-23814" fmla="*/ 3412066 h 5115952"/>
              <a:gd name="connsiteX278-23815" fmla="*/ 4140200 w 5196342"/>
              <a:gd name="connsiteY278-23816" fmla="*/ 3386666 h 5115952"/>
              <a:gd name="connsiteX279-23817" fmla="*/ 4123267 w 5196342"/>
              <a:gd name="connsiteY279-23818" fmla="*/ 3335866 h 5115952"/>
              <a:gd name="connsiteX280-23819" fmla="*/ 4114800 w 5196342"/>
              <a:gd name="connsiteY280-23820" fmla="*/ 3251200 h 5115952"/>
              <a:gd name="connsiteX281-23821" fmla="*/ 4097867 w 5196342"/>
              <a:gd name="connsiteY281-23822" fmla="*/ 3200400 h 5115952"/>
              <a:gd name="connsiteX282-23823" fmla="*/ 4080933 w 5196342"/>
              <a:gd name="connsiteY282-23824" fmla="*/ 3141133 h 5115952"/>
              <a:gd name="connsiteX283-23825" fmla="*/ 4055533 w 5196342"/>
              <a:gd name="connsiteY283-23826" fmla="*/ 3090333 h 5115952"/>
              <a:gd name="connsiteX284-23827" fmla="*/ 4013200 w 5196342"/>
              <a:gd name="connsiteY284-23828" fmla="*/ 3081866 h 5115952"/>
              <a:gd name="connsiteX285-23829" fmla="*/ 3920067 w 5196342"/>
              <a:gd name="connsiteY285-23830" fmla="*/ 3090333 h 5115952"/>
              <a:gd name="connsiteX286-23831" fmla="*/ 3903133 w 5196342"/>
              <a:gd name="connsiteY286-23832" fmla="*/ 3115733 h 5115952"/>
              <a:gd name="connsiteX287-23833" fmla="*/ 3877733 w 5196342"/>
              <a:gd name="connsiteY287-23834" fmla="*/ 3132666 h 5115952"/>
              <a:gd name="connsiteX288-23835" fmla="*/ 3843867 w 5196342"/>
              <a:gd name="connsiteY288-23836" fmla="*/ 3124200 h 5115952"/>
              <a:gd name="connsiteX289-23837" fmla="*/ 3835400 w 5196342"/>
              <a:gd name="connsiteY289-23838" fmla="*/ 3098800 h 5115952"/>
              <a:gd name="connsiteX290-23839" fmla="*/ 3818467 w 5196342"/>
              <a:gd name="connsiteY290-23840" fmla="*/ 3081866 h 5115952"/>
              <a:gd name="connsiteX291-23841" fmla="*/ 3810000 w 5196342"/>
              <a:gd name="connsiteY291-23842" fmla="*/ 3048000 h 5115952"/>
              <a:gd name="connsiteX292-23843" fmla="*/ 3793067 w 5196342"/>
              <a:gd name="connsiteY292-23844" fmla="*/ 3031066 h 5115952"/>
              <a:gd name="connsiteX293-23845" fmla="*/ 3716867 w 5196342"/>
              <a:gd name="connsiteY293-23846" fmla="*/ 3005666 h 5115952"/>
              <a:gd name="connsiteX294-23847" fmla="*/ 3691467 w 5196342"/>
              <a:gd name="connsiteY294-23848" fmla="*/ 2988733 h 5115952"/>
              <a:gd name="connsiteX295-23849" fmla="*/ 3683000 w 5196342"/>
              <a:gd name="connsiteY295-23850" fmla="*/ 2963333 h 5115952"/>
              <a:gd name="connsiteX296-23851" fmla="*/ 3674533 w 5196342"/>
              <a:gd name="connsiteY296-23852" fmla="*/ 2853266 h 5115952"/>
              <a:gd name="connsiteX297-23853" fmla="*/ 3632200 w 5196342"/>
              <a:gd name="connsiteY297-23854" fmla="*/ 2802466 h 5115952"/>
              <a:gd name="connsiteX298-23855" fmla="*/ 3581400 w 5196342"/>
              <a:gd name="connsiteY298-23856" fmla="*/ 2768600 h 5115952"/>
              <a:gd name="connsiteX299-23857" fmla="*/ 3429000 w 5196342"/>
              <a:gd name="connsiteY299-23858" fmla="*/ 2777066 h 5115952"/>
              <a:gd name="connsiteX300-23859" fmla="*/ 3378200 w 5196342"/>
              <a:gd name="connsiteY300-23860" fmla="*/ 2794000 h 5115952"/>
              <a:gd name="connsiteX301-23861" fmla="*/ 3395133 w 5196342"/>
              <a:gd name="connsiteY301-23862" fmla="*/ 2751666 h 5115952"/>
              <a:gd name="connsiteX302-23863" fmla="*/ 3386667 w 5196342"/>
              <a:gd name="connsiteY302-23864" fmla="*/ 2700866 h 5115952"/>
              <a:gd name="connsiteX303-23865" fmla="*/ 3361267 w 5196342"/>
              <a:gd name="connsiteY303-23866" fmla="*/ 2692400 h 5115952"/>
              <a:gd name="connsiteX304-23867" fmla="*/ 3242733 w 5196342"/>
              <a:gd name="connsiteY304-23868" fmla="*/ 2683933 h 5115952"/>
              <a:gd name="connsiteX305-23869" fmla="*/ 3225800 w 5196342"/>
              <a:gd name="connsiteY305-23870" fmla="*/ 2540000 h 5115952"/>
              <a:gd name="connsiteX306-23871" fmla="*/ 3208867 w 5196342"/>
              <a:gd name="connsiteY306-23872" fmla="*/ 2514600 h 5115952"/>
              <a:gd name="connsiteX307-23873" fmla="*/ 3175000 w 5196342"/>
              <a:gd name="connsiteY307-23874" fmla="*/ 2446866 h 5115952"/>
              <a:gd name="connsiteX308-23875" fmla="*/ 3141133 w 5196342"/>
              <a:gd name="connsiteY308-23876" fmla="*/ 2404533 h 5115952"/>
              <a:gd name="connsiteX309-23877" fmla="*/ 2988733 w 5196342"/>
              <a:gd name="connsiteY309-23878" fmla="*/ 2379133 h 5115952"/>
              <a:gd name="connsiteX310-23879" fmla="*/ 2929467 w 5196342"/>
              <a:gd name="connsiteY310-23880" fmla="*/ 2362200 h 5115952"/>
              <a:gd name="connsiteX311-23881" fmla="*/ 2878667 w 5196342"/>
              <a:gd name="connsiteY311-23882" fmla="*/ 2345266 h 5115952"/>
              <a:gd name="connsiteX312-23883" fmla="*/ 2921000 w 5196342"/>
              <a:gd name="connsiteY312-23884" fmla="*/ 2302933 h 5115952"/>
              <a:gd name="connsiteX313-23885" fmla="*/ 2895600 w 5196342"/>
              <a:gd name="connsiteY313-23886" fmla="*/ 2311400 h 5115952"/>
              <a:gd name="connsiteX314-23887" fmla="*/ 2870200 w 5196342"/>
              <a:gd name="connsiteY314-23888" fmla="*/ 2319866 h 5115952"/>
              <a:gd name="connsiteX315-23889" fmla="*/ 2895600 w 5196342"/>
              <a:gd name="connsiteY315-23890" fmla="*/ 2294466 h 5115952"/>
              <a:gd name="connsiteX316-23891" fmla="*/ 2921000 w 5196342"/>
              <a:gd name="connsiteY316-23892" fmla="*/ 2286000 h 5115952"/>
              <a:gd name="connsiteX317-23893" fmla="*/ 2929467 w 5196342"/>
              <a:gd name="connsiteY317-23894" fmla="*/ 2252133 h 5115952"/>
              <a:gd name="connsiteX318-23895" fmla="*/ 2954867 w 5196342"/>
              <a:gd name="connsiteY318-23896" fmla="*/ 2209800 h 5115952"/>
              <a:gd name="connsiteX319-23897" fmla="*/ 2954867 w 5196342"/>
              <a:gd name="connsiteY319-23898" fmla="*/ 2125133 h 5115952"/>
              <a:gd name="connsiteX320-23899" fmla="*/ 2921000 w 5196342"/>
              <a:gd name="connsiteY320-23900" fmla="*/ 2091266 h 5115952"/>
              <a:gd name="connsiteX321-23901" fmla="*/ 2870200 w 5196342"/>
              <a:gd name="connsiteY321-23902" fmla="*/ 2048933 h 5115952"/>
              <a:gd name="connsiteX322-23903" fmla="*/ 2827867 w 5196342"/>
              <a:gd name="connsiteY322-23904" fmla="*/ 1998133 h 5115952"/>
              <a:gd name="connsiteX323-23905" fmla="*/ 2802467 w 5196342"/>
              <a:gd name="connsiteY323-23906" fmla="*/ 1981200 h 5115952"/>
              <a:gd name="connsiteX324-23907" fmla="*/ 2785533 w 5196342"/>
              <a:gd name="connsiteY324-23908" fmla="*/ 1964266 h 5115952"/>
              <a:gd name="connsiteX325-23909" fmla="*/ 2760133 w 5196342"/>
              <a:gd name="connsiteY325-23910" fmla="*/ 1955800 h 5115952"/>
              <a:gd name="connsiteX326-23911" fmla="*/ 2641600 w 5196342"/>
              <a:gd name="connsiteY326-23912" fmla="*/ 1938866 h 5115952"/>
              <a:gd name="connsiteX327-23913" fmla="*/ 2590800 w 5196342"/>
              <a:gd name="connsiteY327-23914" fmla="*/ 1913466 h 5115952"/>
              <a:gd name="connsiteX328-23915" fmla="*/ 2599267 w 5196342"/>
              <a:gd name="connsiteY328-23916" fmla="*/ 1879600 h 5115952"/>
              <a:gd name="connsiteX329-23917" fmla="*/ 2565400 w 5196342"/>
              <a:gd name="connsiteY329-23918" fmla="*/ 1871133 h 5115952"/>
              <a:gd name="connsiteX330-23919" fmla="*/ 2540000 w 5196342"/>
              <a:gd name="connsiteY330-23920" fmla="*/ 1820333 h 5115952"/>
              <a:gd name="connsiteX331-23921" fmla="*/ 2523067 w 5196342"/>
              <a:gd name="connsiteY331-23922" fmla="*/ 1786466 h 5115952"/>
              <a:gd name="connsiteX332-23923" fmla="*/ 2514600 w 5196342"/>
              <a:gd name="connsiteY332-23924" fmla="*/ 1761066 h 5115952"/>
              <a:gd name="connsiteX333-23925" fmla="*/ 2489200 w 5196342"/>
              <a:gd name="connsiteY333-23926" fmla="*/ 1744133 h 5115952"/>
              <a:gd name="connsiteX334-23927" fmla="*/ 2463800 w 5196342"/>
              <a:gd name="connsiteY334-23928" fmla="*/ 1718733 h 5115952"/>
              <a:gd name="connsiteX335-23929" fmla="*/ 2429933 w 5196342"/>
              <a:gd name="connsiteY335-23930" fmla="*/ 1642533 h 5115952"/>
              <a:gd name="connsiteX336-23931" fmla="*/ 2413000 w 5196342"/>
              <a:gd name="connsiteY336-23932" fmla="*/ 1617133 h 5115952"/>
              <a:gd name="connsiteX337-23933" fmla="*/ 2404533 w 5196342"/>
              <a:gd name="connsiteY337-23934" fmla="*/ 1583266 h 5115952"/>
              <a:gd name="connsiteX338-23935" fmla="*/ 2319867 w 5196342"/>
              <a:gd name="connsiteY338-23936" fmla="*/ 1515533 h 5115952"/>
              <a:gd name="connsiteX339-23937" fmla="*/ 2294467 w 5196342"/>
              <a:gd name="connsiteY339-23938" fmla="*/ 1498600 h 5115952"/>
              <a:gd name="connsiteX340-23939" fmla="*/ 2175933 w 5196342"/>
              <a:gd name="connsiteY340-23940" fmla="*/ 1456266 h 5115952"/>
              <a:gd name="connsiteX341-23941" fmla="*/ 2150533 w 5196342"/>
              <a:gd name="connsiteY341-23942" fmla="*/ 1464733 h 5115952"/>
              <a:gd name="connsiteX342-23943" fmla="*/ 2142067 w 5196342"/>
              <a:gd name="connsiteY342-23944" fmla="*/ 1515533 h 5115952"/>
              <a:gd name="connsiteX343-23945" fmla="*/ 2133600 w 5196342"/>
              <a:gd name="connsiteY343-23946" fmla="*/ 1540933 h 5115952"/>
              <a:gd name="connsiteX344-23947" fmla="*/ 2091267 w 5196342"/>
              <a:gd name="connsiteY344-23948" fmla="*/ 1583266 h 5115952"/>
              <a:gd name="connsiteX345-23949" fmla="*/ 2065867 w 5196342"/>
              <a:gd name="connsiteY345-23950" fmla="*/ 1634066 h 5115952"/>
              <a:gd name="connsiteX346-23951" fmla="*/ 2040467 w 5196342"/>
              <a:gd name="connsiteY346-23952" fmla="*/ 1710266 h 5115952"/>
              <a:gd name="connsiteX347-23953" fmla="*/ 2032000 w 5196342"/>
              <a:gd name="connsiteY347-23954" fmla="*/ 1735666 h 5115952"/>
              <a:gd name="connsiteX348-23955" fmla="*/ 1998133 w 5196342"/>
              <a:gd name="connsiteY348-23956" fmla="*/ 1744133 h 5115952"/>
              <a:gd name="connsiteX349-23957" fmla="*/ 1938867 w 5196342"/>
              <a:gd name="connsiteY349-23958" fmla="*/ 1735666 h 5115952"/>
              <a:gd name="connsiteX350-23959" fmla="*/ 1913467 w 5196342"/>
              <a:gd name="connsiteY350-23960" fmla="*/ 1727200 h 5115952"/>
              <a:gd name="connsiteX351-23961" fmla="*/ 1896533 w 5196342"/>
              <a:gd name="connsiteY351-23962" fmla="*/ 1701800 h 5115952"/>
              <a:gd name="connsiteX352-23963" fmla="*/ 1905000 w 5196342"/>
              <a:gd name="connsiteY352-23964" fmla="*/ 1676400 h 5115952"/>
              <a:gd name="connsiteX353-23965" fmla="*/ 1879600 w 5196342"/>
              <a:gd name="connsiteY353-23966" fmla="*/ 1583266 h 5115952"/>
              <a:gd name="connsiteX354-23967" fmla="*/ 1854200 w 5196342"/>
              <a:gd name="connsiteY354-23968" fmla="*/ 1574800 h 5115952"/>
              <a:gd name="connsiteX355-23969" fmla="*/ 1845733 w 5196342"/>
              <a:gd name="connsiteY355-23970" fmla="*/ 1549400 h 5115952"/>
              <a:gd name="connsiteX356-23971" fmla="*/ 1794933 w 5196342"/>
              <a:gd name="connsiteY356-23972" fmla="*/ 1490133 h 5115952"/>
              <a:gd name="connsiteX357-23973" fmla="*/ 1778000 w 5196342"/>
              <a:gd name="connsiteY357-23974" fmla="*/ 1464733 h 5115952"/>
              <a:gd name="connsiteX358-23975" fmla="*/ 1769533 w 5196342"/>
              <a:gd name="connsiteY358-23976" fmla="*/ 1422400 h 5115952"/>
              <a:gd name="connsiteX359-23977" fmla="*/ 1761067 w 5196342"/>
              <a:gd name="connsiteY359-23978" fmla="*/ 1397000 h 5115952"/>
              <a:gd name="connsiteX360-23979" fmla="*/ 1625600 w 5196342"/>
              <a:gd name="connsiteY360-23980" fmla="*/ 1371600 h 5115952"/>
              <a:gd name="connsiteX361-23981" fmla="*/ 1634067 w 5196342"/>
              <a:gd name="connsiteY361-23982" fmla="*/ 1329266 h 5115952"/>
              <a:gd name="connsiteX362-23983" fmla="*/ 1667933 w 5196342"/>
              <a:gd name="connsiteY362-23984" fmla="*/ 1278466 h 5115952"/>
              <a:gd name="connsiteX363-23985" fmla="*/ 1651000 w 5196342"/>
              <a:gd name="connsiteY363-23986" fmla="*/ 1193800 h 5115952"/>
              <a:gd name="connsiteX364-23987" fmla="*/ 1625600 w 5196342"/>
              <a:gd name="connsiteY364-23988" fmla="*/ 1176866 h 5115952"/>
              <a:gd name="connsiteX365-23989" fmla="*/ 1600200 w 5196342"/>
              <a:gd name="connsiteY365-23990" fmla="*/ 1109133 h 5115952"/>
              <a:gd name="connsiteX366-23991" fmla="*/ 1574800 w 5196342"/>
              <a:gd name="connsiteY366-23992" fmla="*/ 1092200 h 5115952"/>
              <a:gd name="connsiteX367-23993" fmla="*/ 1557867 w 5196342"/>
              <a:gd name="connsiteY367-23994" fmla="*/ 1041400 h 5115952"/>
              <a:gd name="connsiteX368-23995" fmla="*/ 1549400 w 5196342"/>
              <a:gd name="connsiteY368-23996" fmla="*/ 1016000 h 5115952"/>
              <a:gd name="connsiteX369-23997" fmla="*/ 1540933 w 5196342"/>
              <a:gd name="connsiteY369-23998" fmla="*/ 982133 h 5115952"/>
              <a:gd name="connsiteX370-23999" fmla="*/ 1524000 w 5196342"/>
              <a:gd name="connsiteY370-24000" fmla="*/ 931333 h 5115952"/>
              <a:gd name="connsiteX371-24001" fmla="*/ 1515533 w 5196342"/>
              <a:gd name="connsiteY371-24002" fmla="*/ 880533 h 5115952"/>
              <a:gd name="connsiteX372-24003" fmla="*/ 1507067 w 5196342"/>
              <a:gd name="connsiteY372-24004" fmla="*/ 846666 h 5115952"/>
              <a:gd name="connsiteX373-24005" fmla="*/ 0 w 5196342"/>
              <a:gd name="connsiteY373-24006" fmla="*/ 0 h 5115952"/>
              <a:gd name="connsiteX0-24007" fmla="*/ 314807 w 4071816"/>
              <a:gd name="connsiteY0-24008" fmla="*/ 651984 h 5073670"/>
              <a:gd name="connsiteX1-24009" fmla="*/ 331741 w 4071816"/>
              <a:gd name="connsiteY1-24010" fmla="*/ 685851 h 5073670"/>
              <a:gd name="connsiteX2-24011" fmla="*/ 340207 w 4071816"/>
              <a:gd name="connsiteY2-24012" fmla="*/ 643518 h 5073670"/>
              <a:gd name="connsiteX3-24013" fmla="*/ 323274 w 4071816"/>
              <a:gd name="connsiteY3-24014" fmla="*/ 626584 h 5073670"/>
              <a:gd name="connsiteX4-24015" fmla="*/ 289407 w 4071816"/>
              <a:gd name="connsiteY4-24016" fmla="*/ 550384 h 5073670"/>
              <a:gd name="connsiteX5-24017" fmla="*/ 280941 w 4071816"/>
              <a:gd name="connsiteY5-24018" fmla="*/ 524984 h 5073670"/>
              <a:gd name="connsiteX6-24019" fmla="*/ 213207 w 4071816"/>
              <a:gd name="connsiteY6-24020" fmla="*/ 465718 h 5073670"/>
              <a:gd name="connsiteX7-24021" fmla="*/ 120074 w 4071816"/>
              <a:gd name="connsiteY7-24022" fmla="*/ 440318 h 5073670"/>
              <a:gd name="connsiteX8-24023" fmla="*/ 94674 w 4071816"/>
              <a:gd name="connsiteY8-24024" fmla="*/ 431851 h 5073670"/>
              <a:gd name="connsiteX9-24025" fmla="*/ 69274 w 4071816"/>
              <a:gd name="connsiteY9-24026" fmla="*/ 406451 h 5073670"/>
              <a:gd name="connsiteX10-24027" fmla="*/ 60807 w 4071816"/>
              <a:gd name="connsiteY10-24028" fmla="*/ 381051 h 5073670"/>
              <a:gd name="connsiteX11-24029" fmla="*/ 86207 w 4071816"/>
              <a:gd name="connsiteY11-24030" fmla="*/ 245584 h 5073670"/>
              <a:gd name="connsiteX12-24031" fmla="*/ 77741 w 4071816"/>
              <a:gd name="connsiteY12-24032" fmla="*/ 194784 h 5073670"/>
              <a:gd name="connsiteX13-24033" fmla="*/ 35407 w 4071816"/>
              <a:gd name="connsiteY13-24034" fmla="*/ 169384 h 5073670"/>
              <a:gd name="connsiteX14-24035" fmla="*/ 10007 w 4071816"/>
              <a:gd name="connsiteY14-24036" fmla="*/ 152451 h 5073670"/>
              <a:gd name="connsiteX15-24037" fmla="*/ 1541 w 4071816"/>
              <a:gd name="connsiteY15-24038" fmla="*/ 50851 h 5073670"/>
              <a:gd name="connsiteX16-24039" fmla="*/ 10007 w 4071816"/>
              <a:gd name="connsiteY16-24040" fmla="*/ 51 h 5073670"/>
              <a:gd name="connsiteX17-24041" fmla="*/ 153941 w 4071816"/>
              <a:gd name="connsiteY17-24042" fmla="*/ 16984 h 5073670"/>
              <a:gd name="connsiteX18-24043" fmla="*/ 170874 w 4071816"/>
              <a:gd name="connsiteY18-24044" fmla="*/ 33918 h 5073670"/>
              <a:gd name="connsiteX19-24045" fmla="*/ 306341 w 4071816"/>
              <a:gd name="connsiteY19-24046" fmla="*/ 8518 h 5073670"/>
              <a:gd name="connsiteX20-24047" fmla="*/ 340207 w 4071816"/>
              <a:gd name="connsiteY20-24048" fmla="*/ 76251 h 5073670"/>
              <a:gd name="connsiteX21-24049" fmla="*/ 365607 w 4071816"/>
              <a:gd name="connsiteY21-24050" fmla="*/ 84718 h 5073670"/>
              <a:gd name="connsiteX22-24051" fmla="*/ 441807 w 4071816"/>
              <a:gd name="connsiteY22-24052" fmla="*/ 93184 h 5073670"/>
              <a:gd name="connsiteX23-24053" fmla="*/ 484141 w 4071816"/>
              <a:gd name="connsiteY23-24054" fmla="*/ 127051 h 5073670"/>
              <a:gd name="connsiteX24-24055" fmla="*/ 509541 w 4071816"/>
              <a:gd name="connsiteY24-24056" fmla="*/ 143984 h 5073670"/>
              <a:gd name="connsiteX25-24057" fmla="*/ 670407 w 4071816"/>
              <a:gd name="connsiteY25-24058" fmla="*/ 135518 h 5073670"/>
              <a:gd name="connsiteX26-24059" fmla="*/ 687341 w 4071816"/>
              <a:gd name="connsiteY26-24060" fmla="*/ 110118 h 5073670"/>
              <a:gd name="connsiteX27-24061" fmla="*/ 915941 w 4071816"/>
              <a:gd name="connsiteY27-24062" fmla="*/ 127051 h 5073670"/>
              <a:gd name="connsiteX28-24063" fmla="*/ 941341 w 4071816"/>
              <a:gd name="connsiteY28-24064" fmla="*/ 152451 h 5073670"/>
              <a:gd name="connsiteX29-24065" fmla="*/ 1026007 w 4071816"/>
              <a:gd name="connsiteY29-24066" fmla="*/ 152451 h 5073670"/>
              <a:gd name="connsiteX30-24067" fmla="*/ 1051407 w 4071816"/>
              <a:gd name="connsiteY30-24068" fmla="*/ 135518 h 5073670"/>
              <a:gd name="connsiteX31-24069" fmla="*/ 1161474 w 4071816"/>
              <a:gd name="connsiteY31-24070" fmla="*/ 118584 h 5073670"/>
              <a:gd name="connsiteX32-24071" fmla="*/ 1212274 w 4071816"/>
              <a:gd name="connsiteY32-24072" fmla="*/ 93184 h 5073670"/>
              <a:gd name="connsiteX33-24073" fmla="*/ 1263074 w 4071816"/>
              <a:gd name="connsiteY33-24074" fmla="*/ 101651 h 5073670"/>
              <a:gd name="connsiteX34-24075" fmla="*/ 1288474 w 4071816"/>
              <a:gd name="connsiteY34-24076" fmla="*/ 118584 h 5073670"/>
              <a:gd name="connsiteX35-24077" fmla="*/ 1390074 w 4071816"/>
              <a:gd name="connsiteY35-24078" fmla="*/ 118584 h 5073670"/>
              <a:gd name="connsiteX36-24079" fmla="*/ 1398541 w 4071816"/>
              <a:gd name="connsiteY36-24080" fmla="*/ 143984 h 5073670"/>
              <a:gd name="connsiteX37-24081" fmla="*/ 1390074 w 4071816"/>
              <a:gd name="connsiteY37-24082" fmla="*/ 177851 h 5073670"/>
              <a:gd name="connsiteX38-24083" fmla="*/ 1339274 w 4071816"/>
              <a:gd name="connsiteY38-24084" fmla="*/ 203251 h 5073670"/>
              <a:gd name="connsiteX39-24085" fmla="*/ 1313874 w 4071816"/>
              <a:gd name="connsiteY39-24086" fmla="*/ 220184 h 5073670"/>
              <a:gd name="connsiteX40-24087" fmla="*/ 1305407 w 4071816"/>
              <a:gd name="connsiteY40-24088" fmla="*/ 245584 h 5073670"/>
              <a:gd name="connsiteX41-24089" fmla="*/ 1313874 w 4071816"/>
              <a:gd name="connsiteY41-24090" fmla="*/ 457251 h 5073670"/>
              <a:gd name="connsiteX42-24091" fmla="*/ 1330807 w 4071816"/>
              <a:gd name="connsiteY42-24092" fmla="*/ 508051 h 5073670"/>
              <a:gd name="connsiteX43-24093" fmla="*/ 1339274 w 4071816"/>
              <a:gd name="connsiteY43-24094" fmla="*/ 533451 h 5073670"/>
              <a:gd name="connsiteX44-24095" fmla="*/ 1356207 w 4071816"/>
              <a:gd name="connsiteY44-24096" fmla="*/ 558851 h 5073670"/>
              <a:gd name="connsiteX45-24097" fmla="*/ 1364674 w 4071816"/>
              <a:gd name="connsiteY45-24098" fmla="*/ 584251 h 5073670"/>
              <a:gd name="connsiteX46-24099" fmla="*/ 1415474 w 4071816"/>
              <a:gd name="connsiteY46-24100" fmla="*/ 635051 h 5073670"/>
              <a:gd name="connsiteX47-24101" fmla="*/ 1440874 w 4071816"/>
              <a:gd name="connsiteY47-24102" fmla="*/ 660451 h 5073670"/>
              <a:gd name="connsiteX48-24103" fmla="*/ 1474741 w 4071816"/>
              <a:gd name="connsiteY48-24104" fmla="*/ 668918 h 5073670"/>
              <a:gd name="connsiteX49-24105" fmla="*/ 1500141 w 4071816"/>
              <a:gd name="connsiteY49-24106" fmla="*/ 694318 h 5073670"/>
              <a:gd name="connsiteX50-24107" fmla="*/ 1550941 w 4071816"/>
              <a:gd name="connsiteY50-24108" fmla="*/ 728184 h 5073670"/>
              <a:gd name="connsiteX51-24109" fmla="*/ 1593274 w 4071816"/>
              <a:gd name="connsiteY51-24110" fmla="*/ 770518 h 5073670"/>
              <a:gd name="connsiteX52-24111" fmla="*/ 1652541 w 4071816"/>
              <a:gd name="connsiteY52-24112" fmla="*/ 821318 h 5073670"/>
              <a:gd name="connsiteX53-24113" fmla="*/ 1703341 w 4071816"/>
              <a:gd name="connsiteY53-24114" fmla="*/ 855184 h 5073670"/>
              <a:gd name="connsiteX54-24115" fmla="*/ 1771074 w 4071816"/>
              <a:gd name="connsiteY54-24116" fmla="*/ 905984 h 5073670"/>
              <a:gd name="connsiteX55-24117" fmla="*/ 1796474 w 4071816"/>
              <a:gd name="connsiteY55-24118" fmla="*/ 914451 h 5073670"/>
              <a:gd name="connsiteX56-24119" fmla="*/ 1821874 w 4071816"/>
              <a:gd name="connsiteY56-24120" fmla="*/ 931384 h 5073670"/>
              <a:gd name="connsiteX57-24121" fmla="*/ 1889607 w 4071816"/>
              <a:gd name="connsiteY57-24122" fmla="*/ 948318 h 5073670"/>
              <a:gd name="connsiteX58-24123" fmla="*/ 1915007 w 4071816"/>
              <a:gd name="connsiteY58-24124" fmla="*/ 965251 h 5073670"/>
              <a:gd name="connsiteX59-24125" fmla="*/ 1931941 w 4071816"/>
              <a:gd name="connsiteY59-24126" fmla="*/ 1016051 h 5073670"/>
              <a:gd name="connsiteX60-24127" fmla="*/ 1948874 w 4071816"/>
              <a:gd name="connsiteY60-24128" fmla="*/ 1041451 h 5073670"/>
              <a:gd name="connsiteX61-24129" fmla="*/ 1965807 w 4071816"/>
              <a:gd name="connsiteY61-24130" fmla="*/ 1100718 h 5073670"/>
              <a:gd name="connsiteX62-24131" fmla="*/ 1982741 w 4071816"/>
              <a:gd name="connsiteY62-24132" fmla="*/ 1151518 h 5073670"/>
              <a:gd name="connsiteX63-24133" fmla="*/ 1991207 w 4071816"/>
              <a:gd name="connsiteY63-24134" fmla="*/ 1193851 h 5073670"/>
              <a:gd name="connsiteX64-24135" fmla="*/ 1999674 w 4071816"/>
              <a:gd name="connsiteY64-24136" fmla="*/ 1219251 h 5073670"/>
              <a:gd name="connsiteX65-24137" fmla="*/ 2008141 w 4071816"/>
              <a:gd name="connsiteY65-24138" fmla="*/ 1253118 h 5073670"/>
              <a:gd name="connsiteX66-24139" fmla="*/ 2033541 w 4071816"/>
              <a:gd name="connsiteY66-24140" fmla="*/ 1329318 h 5073670"/>
              <a:gd name="connsiteX67-24141" fmla="*/ 2042007 w 4071816"/>
              <a:gd name="connsiteY67-24142" fmla="*/ 1354718 h 5073670"/>
              <a:gd name="connsiteX68-24143" fmla="*/ 2050474 w 4071816"/>
              <a:gd name="connsiteY68-24144" fmla="*/ 1405518 h 5073670"/>
              <a:gd name="connsiteX69-24145" fmla="*/ 2084341 w 4071816"/>
              <a:gd name="connsiteY69-24146" fmla="*/ 1447851 h 5073670"/>
              <a:gd name="connsiteX70-24147" fmla="*/ 2101274 w 4071816"/>
              <a:gd name="connsiteY70-24148" fmla="*/ 1498651 h 5073670"/>
              <a:gd name="connsiteX71-24149" fmla="*/ 2109741 w 4071816"/>
              <a:gd name="connsiteY71-24150" fmla="*/ 1532518 h 5073670"/>
              <a:gd name="connsiteX72-24151" fmla="*/ 2126674 w 4071816"/>
              <a:gd name="connsiteY72-24152" fmla="*/ 1557918 h 5073670"/>
              <a:gd name="connsiteX73-24153" fmla="*/ 2135141 w 4071816"/>
              <a:gd name="connsiteY73-24154" fmla="*/ 1583318 h 5073670"/>
              <a:gd name="connsiteX74-24155" fmla="*/ 2169007 w 4071816"/>
              <a:gd name="connsiteY74-24156" fmla="*/ 1634118 h 5073670"/>
              <a:gd name="connsiteX75-24157" fmla="*/ 2185941 w 4071816"/>
              <a:gd name="connsiteY75-24158" fmla="*/ 1659518 h 5073670"/>
              <a:gd name="connsiteX76-24159" fmla="*/ 2211341 w 4071816"/>
              <a:gd name="connsiteY76-24160" fmla="*/ 1676451 h 5073670"/>
              <a:gd name="connsiteX77-24161" fmla="*/ 2236741 w 4071816"/>
              <a:gd name="connsiteY77-24162" fmla="*/ 1701851 h 5073670"/>
              <a:gd name="connsiteX78-24163" fmla="*/ 2287541 w 4071816"/>
              <a:gd name="connsiteY78-24164" fmla="*/ 1727251 h 5073670"/>
              <a:gd name="connsiteX79-24165" fmla="*/ 2312941 w 4071816"/>
              <a:gd name="connsiteY79-24166" fmla="*/ 1710318 h 5073670"/>
              <a:gd name="connsiteX80-24167" fmla="*/ 2338341 w 4071816"/>
              <a:gd name="connsiteY80-24168" fmla="*/ 1718784 h 5073670"/>
              <a:gd name="connsiteX81-24169" fmla="*/ 2389141 w 4071816"/>
              <a:gd name="connsiteY81-24170" fmla="*/ 1761118 h 5073670"/>
              <a:gd name="connsiteX82-24171" fmla="*/ 2397607 w 4071816"/>
              <a:gd name="connsiteY82-24172" fmla="*/ 1794984 h 5073670"/>
              <a:gd name="connsiteX83-24173" fmla="*/ 2439941 w 4071816"/>
              <a:gd name="connsiteY83-24174" fmla="*/ 1837318 h 5073670"/>
              <a:gd name="connsiteX84-24175" fmla="*/ 2465341 w 4071816"/>
              <a:gd name="connsiteY84-24176" fmla="*/ 1862718 h 5073670"/>
              <a:gd name="connsiteX85-24177" fmla="*/ 2566941 w 4071816"/>
              <a:gd name="connsiteY85-24178" fmla="*/ 1879651 h 5073670"/>
              <a:gd name="connsiteX86-24179" fmla="*/ 2592341 w 4071816"/>
              <a:gd name="connsiteY86-24180" fmla="*/ 1905051 h 5073670"/>
              <a:gd name="connsiteX87-24181" fmla="*/ 2617741 w 4071816"/>
              <a:gd name="connsiteY87-24182" fmla="*/ 1913518 h 5073670"/>
              <a:gd name="connsiteX88-24183" fmla="*/ 2744741 w 4071816"/>
              <a:gd name="connsiteY88-24184" fmla="*/ 1930451 h 5073670"/>
              <a:gd name="connsiteX89-24185" fmla="*/ 2770141 w 4071816"/>
              <a:gd name="connsiteY89-24186" fmla="*/ 1955851 h 5073670"/>
              <a:gd name="connsiteX90-24187" fmla="*/ 2837874 w 4071816"/>
              <a:gd name="connsiteY90-24188" fmla="*/ 1972784 h 5073670"/>
              <a:gd name="connsiteX91-24189" fmla="*/ 2905607 w 4071816"/>
              <a:gd name="connsiteY91-24190" fmla="*/ 1964318 h 5073670"/>
              <a:gd name="connsiteX92-24191" fmla="*/ 3007207 w 4071816"/>
              <a:gd name="connsiteY92-24192" fmla="*/ 1955851 h 5073670"/>
              <a:gd name="connsiteX93-24193" fmla="*/ 3041074 w 4071816"/>
              <a:gd name="connsiteY93-24194" fmla="*/ 1938918 h 5073670"/>
              <a:gd name="connsiteX94-24195" fmla="*/ 3066474 w 4071816"/>
              <a:gd name="connsiteY94-24196" fmla="*/ 1947384 h 5073670"/>
              <a:gd name="connsiteX95-24197" fmla="*/ 3117274 w 4071816"/>
              <a:gd name="connsiteY95-24198" fmla="*/ 2006651 h 5073670"/>
              <a:gd name="connsiteX96-24199" fmla="*/ 3100341 w 4071816"/>
              <a:gd name="connsiteY96-24200" fmla="*/ 2032051 h 5073670"/>
              <a:gd name="connsiteX97-24201" fmla="*/ 3074941 w 4071816"/>
              <a:gd name="connsiteY97-24202" fmla="*/ 2040518 h 5073670"/>
              <a:gd name="connsiteX98-24203" fmla="*/ 3058007 w 4071816"/>
              <a:gd name="connsiteY98-24204" fmla="*/ 2057451 h 5073670"/>
              <a:gd name="connsiteX99-24205" fmla="*/ 3015674 w 4071816"/>
              <a:gd name="connsiteY99-24206" fmla="*/ 2133651 h 5073670"/>
              <a:gd name="connsiteX100-24207" fmla="*/ 2990274 w 4071816"/>
              <a:gd name="connsiteY100-24208" fmla="*/ 2150584 h 5073670"/>
              <a:gd name="connsiteX101-24209" fmla="*/ 3007207 w 4071816"/>
              <a:gd name="connsiteY101-24210" fmla="*/ 2175984 h 5073670"/>
              <a:gd name="connsiteX102-24211" fmla="*/ 3032607 w 4071816"/>
              <a:gd name="connsiteY102-24212" fmla="*/ 2184451 h 5073670"/>
              <a:gd name="connsiteX103-24213" fmla="*/ 3058007 w 4071816"/>
              <a:gd name="connsiteY103-24214" fmla="*/ 2201384 h 5073670"/>
              <a:gd name="connsiteX104-24215" fmla="*/ 3074941 w 4071816"/>
              <a:gd name="connsiteY104-24216" fmla="*/ 2218318 h 5073670"/>
              <a:gd name="connsiteX105-24217" fmla="*/ 3125741 w 4071816"/>
              <a:gd name="connsiteY105-24218" fmla="*/ 2235251 h 5073670"/>
              <a:gd name="connsiteX106-24219" fmla="*/ 3151141 w 4071816"/>
              <a:gd name="connsiteY106-24220" fmla="*/ 2243718 h 5073670"/>
              <a:gd name="connsiteX107-24221" fmla="*/ 3201941 w 4071816"/>
              <a:gd name="connsiteY107-24222" fmla="*/ 2269118 h 5073670"/>
              <a:gd name="connsiteX108-24223" fmla="*/ 3252741 w 4071816"/>
              <a:gd name="connsiteY108-24224" fmla="*/ 2294518 h 5073670"/>
              <a:gd name="connsiteX109-24225" fmla="*/ 3278141 w 4071816"/>
              <a:gd name="connsiteY109-24226" fmla="*/ 2319918 h 5073670"/>
              <a:gd name="connsiteX110-24227" fmla="*/ 3405141 w 4071816"/>
              <a:gd name="connsiteY110-24228" fmla="*/ 2345318 h 5073670"/>
              <a:gd name="connsiteX111-24229" fmla="*/ 3464407 w 4071816"/>
              <a:gd name="connsiteY111-24230" fmla="*/ 2362251 h 5073670"/>
              <a:gd name="connsiteX112-24231" fmla="*/ 3489807 w 4071816"/>
              <a:gd name="connsiteY112-24232" fmla="*/ 2370718 h 5073670"/>
              <a:gd name="connsiteX113-24233" fmla="*/ 3506741 w 4071816"/>
              <a:gd name="connsiteY113-24234" fmla="*/ 2387651 h 5073670"/>
              <a:gd name="connsiteX114-24235" fmla="*/ 3582941 w 4071816"/>
              <a:gd name="connsiteY114-24236" fmla="*/ 2429984 h 5073670"/>
              <a:gd name="connsiteX115-24237" fmla="*/ 3650674 w 4071816"/>
              <a:gd name="connsiteY115-24238" fmla="*/ 2438451 h 5073670"/>
              <a:gd name="connsiteX116-24239" fmla="*/ 3676074 w 4071816"/>
              <a:gd name="connsiteY116-24240" fmla="*/ 2463851 h 5073670"/>
              <a:gd name="connsiteX117-24241" fmla="*/ 3693007 w 4071816"/>
              <a:gd name="connsiteY117-24242" fmla="*/ 2489251 h 5073670"/>
              <a:gd name="connsiteX118-24243" fmla="*/ 3718407 w 4071816"/>
              <a:gd name="connsiteY118-24244" fmla="*/ 2506184 h 5073670"/>
              <a:gd name="connsiteX119-24245" fmla="*/ 3760741 w 4071816"/>
              <a:gd name="connsiteY119-24246" fmla="*/ 2548518 h 5073670"/>
              <a:gd name="connsiteX120-24247" fmla="*/ 3794607 w 4071816"/>
              <a:gd name="connsiteY120-24248" fmla="*/ 2556984 h 5073670"/>
              <a:gd name="connsiteX121-24249" fmla="*/ 3820007 w 4071816"/>
              <a:gd name="connsiteY121-24250" fmla="*/ 2573918 h 5073670"/>
              <a:gd name="connsiteX122-24251" fmla="*/ 3921607 w 4071816"/>
              <a:gd name="connsiteY122-24252" fmla="*/ 2590851 h 5073670"/>
              <a:gd name="connsiteX123-24253" fmla="*/ 3997807 w 4071816"/>
              <a:gd name="connsiteY123-24254" fmla="*/ 2650118 h 5073670"/>
              <a:gd name="connsiteX124-24255" fmla="*/ 4057074 w 4071816"/>
              <a:gd name="connsiteY124-24256" fmla="*/ 2667051 h 5073670"/>
              <a:gd name="connsiteX125-24257" fmla="*/ 4057074 w 4071816"/>
              <a:gd name="connsiteY125-24258" fmla="*/ 2861784 h 5073670"/>
              <a:gd name="connsiteX126-24259" fmla="*/ 4023207 w 4071816"/>
              <a:gd name="connsiteY126-24260" fmla="*/ 2946451 h 5073670"/>
              <a:gd name="connsiteX127-24261" fmla="*/ 4031674 w 4071816"/>
              <a:gd name="connsiteY127-24262" fmla="*/ 3031118 h 5073670"/>
              <a:gd name="connsiteX128-24263" fmla="*/ 4006274 w 4071816"/>
              <a:gd name="connsiteY128-24264" fmla="*/ 3022651 h 5073670"/>
              <a:gd name="connsiteX129-24265" fmla="*/ 3997807 w 4071816"/>
              <a:gd name="connsiteY129-24266" fmla="*/ 2997251 h 5073670"/>
              <a:gd name="connsiteX130-24267" fmla="*/ 3980874 w 4071816"/>
              <a:gd name="connsiteY130-24268" fmla="*/ 2971851 h 5073670"/>
              <a:gd name="connsiteX131-24269" fmla="*/ 3955474 w 4071816"/>
              <a:gd name="connsiteY131-24270" fmla="*/ 2921051 h 5073670"/>
              <a:gd name="connsiteX132-24271" fmla="*/ 3904674 w 4071816"/>
              <a:gd name="connsiteY132-24272" fmla="*/ 2895651 h 5073670"/>
              <a:gd name="connsiteX133-24273" fmla="*/ 3879274 w 4071816"/>
              <a:gd name="connsiteY133-24274" fmla="*/ 2878718 h 5073670"/>
              <a:gd name="connsiteX134-24275" fmla="*/ 3828474 w 4071816"/>
              <a:gd name="connsiteY134-24276" fmla="*/ 2861784 h 5073670"/>
              <a:gd name="connsiteX135-24277" fmla="*/ 3667607 w 4071816"/>
              <a:gd name="connsiteY135-24278" fmla="*/ 2844851 h 5073670"/>
              <a:gd name="connsiteX136-24279" fmla="*/ 3642207 w 4071816"/>
              <a:gd name="connsiteY136-24280" fmla="*/ 2819451 h 5073670"/>
              <a:gd name="connsiteX137-24281" fmla="*/ 3616807 w 4071816"/>
              <a:gd name="connsiteY137-24282" fmla="*/ 2802518 h 5073670"/>
              <a:gd name="connsiteX138-24283" fmla="*/ 3599874 w 4071816"/>
              <a:gd name="connsiteY138-24284" fmla="*/ 2777118 h 5073670"/>
              <a:gd name="connsiteX139-24285" fmla="*/ 3582941 w 4071816"/>
              <a:gd name="connsiteY139-24286" fmla="*/ 2760184 h 5073670"/>
              <a:gd name="connsiteX140-24287" fmla="*/ 3455941 w 4071816"/>
              <a:gd name="connsiteY140-24288" fmla="*/ 2768651 h 5073670"/>
              <a:gd name="connsiteX141-24289" fmla="*/ 3439007 w 4071816"/>
              <a:gd name="connsiteY141-24290" fmla="*/ 2785584 h 5073670"/>
              <a:gd name="connsiteX142-24291" fmla="*/ 3405141 w 4071816"/>
              <a:gd name="connsiteY142-24292" fmla="*/ 2853318 h 5073670"/>
              <a:gd name="connsiteX143-24293" fmla="*/ 3379741 w 4071816"/>
              <a:gd name="connsiteY143-24294" fmla="*/ 2904118 h 5073670"/>
              <a:gd name="connsiteX144-24295" fmla="*/ 3362807 w 4071816"/>
              <a:gd name="connsiteY144-24296" fmla="*/ 2971851 h 5073670"/>
              <a:gd name="connsiteX145-24297" fmla="*/ 3345874 w 4071816"/>
              <a:gd name="connsiteY145-24298" fmla="*/ 2997251 h 5073670"/>
              <a:gd name="connsiteX146-24299" fmla="*/ 3337407 w 4071816"/>
              <a:gd name="connsiteY146-24300" fmla="*/ 3031118 h 5073670"/>
              <a:gd name="connsiteX147-24301" fmla="*/ 3354341 w 4071816"/>
              <a:gd name="connsiteY147-24302" fmla="*/ 3098851 h 5073670"/>
              <a:gd name="connsiteX148-24303" fmla="*/ 3345874 w 4071816"/>
              <a:gd name="connsiteY148-24304" fmla="*/ 3141184 h 5073670"/>
              <a:gd name="connsiteX149-24305" fmla="*/ 3312007 w 4071816"/>
              <a:gd name="connsiteY149-24306" fmla="*/ 3183518 h 5073670"/>
              <a:gd name="connsiteX150-24307" fmla="*/ 3320474 w 4071816"/>
              <a:gd name="connsiteY150-24308" fmla="*/ 3242784 h 5073670"/>
              <a:gd name="connsiteX151-24309" fmla="*/ 3379741 w 4071816"/>
              <a:gd name="connsiteY151-24310" fmla="*/ 3285118 h 5073670"/>
              <a:gd name="connsiteX152-24311" fmla="*/ 3422074 w 4071816"/>
              <a:gd name="connsiteY152-24312" fmla="*/ 3293584 h 5073670"/>
              <a:gd name="connsiteX153-24313" fmla="*/ 3464407 w 4071816"/>
              <a:gd name="connsiteY153-24314" fmla="*/ 3327451 h 5073670"/>
              <a:gd name="connsiteX154-24315" fmla="*/ 3489807 w 4071816"/>
              <a:gd name="connsiteY154-24316" fmla="*/ 3318984 h 5073670"/>
              <a:gd name="connsiteX155-24317" fmla="*/ 3540607 w 4071816"/>
              <a:gd name="connsiteY155-24318" fmla="*/ 3310518 h 5073670"/>
              <a:gd name="connsiteX156-24319" fmla="*/ 3591407 w 4071816"/>
              <a:gd name="connsiteY156-24320" fmla="*/ 3344384 h 5073670"/>
              <a:gd name="connsiteX157-24321" fmla="*/ 3633741 w 4071816"/>
              <a:gd name="connsiteY157-24322" fmla="*/ 3412118 h 5073670"/>
              <a:gd name="connsiteX158-24323" fmla="*/ 3650674 w 4071816"/>
              <a:gd name="connsiteY158-24324" fmla="*/ 3581451 h 5073670"/>
              <a:gd name="connsiteX159-24325" fmla="*/ 3659141 w 4071816"/>
              <a:gd name="connsiteY159-24326" fmla="*/ 3606851 h 5073670"/>
              <a:gd name="connsiteX160-24327" fmla="*/ 3523674 w 4071816"/>
              <a:gd name="connsiteY160-24328" fmla="*/ 3666118 h 5073670"/>
              <a:gd name="connsiteX161-24329" fmla="*/ 3498274 w 4071816"/>
              <a:gd name="connsiteY161-24330" fmla="*/ 3683051 h 5073670"/>
              <a:gd name="connsiteX162-24331" fmla="*/ 3439007 w 4071816"/>
              <a:gd name="connsiteY162-24332" fmla="*/ 3716918 h 5073670"/>
              <a:gd name="connsiteX163-24333" fmla="*/ 3422074 w 4071816"/>
              <a:gd name="connsiteY163-24334" fmla="*/ 3742318 h 5073670"/>
              <a:gd name="connsiteX164-24335" fmla="*/ 3396674 w 4071816"/>
              <a:gd name="connsiteY164-24336" fmla="*/ 3767718 h 5073670"/>
              <a:gd name="connsiteX165-24337" fmla="*/ 3388207 w 4071816"/>
              <a:gd name="connsiteY165-24338" fmla="*/ 3793118 h 5073670"/>
              <a:gd name="connsiteX166-24339" fmla="*/ 3379741 w 4071816"/>
              <a:gd name="connsiteY166-24340" fmla="*/ 3987851 h 5073670"/>
              <a:gd name="connsiteX167-24341" fmla="*/ 3328941 w 4071816"/>
              <a:gd name="connsiteY167-24342" fmla="*/ 4021718 h 5073670"/>
              <a:gd name="connsiteX168-24343" fmla="*/ 3312007 w 4071816"/>
              <a:gd name="connsiteY168-24344" fmla="*/ 4038651 h 5073670"/>
              <a:gd name="connsiteX169-24345" fmla="*/ 3345874 w 4071816"/>
              <a:gd name="connsiteY169-24346" fmla="*/ 4047118 h 5073670"/>
              <a:gd name="connsiteX170-24347" fmla="*/ 3312007 w 4071816"/>
              <a:gd name="connsiteY170-24348" fmla="*/ 4097918 h 5073670"/>
              <a:gd name="connsiteX171-24349" fmla="*/ 3261207 w 4071816"/>
              <a:gd name="connsiteY171-24350" fmla="*/ 4131784 h 5073670"/>
              <a:gd name="connsiteX172-24351" fmla="*/ 3244274 w 4071816"/>
              <a:gd name="connsiteY172-24352" fmla="*/ 4157184 h 5073670"/>
              <a:gd name="connsiteX173-24353" fmla="*/ 3227341 w 4071816"/>
              <a:gd name="connsiteY173-24354" fmla="*/ 4174118 h 5073670"/>
              <a:gd name="connsiteX174-24355" fmla="*/ 3210407 w 4071816"/>
              <a:gd name="connsiteY174-24356" fmla="*/ 4224918 h 5073670"/>
              <a:gd name="connsiteX175-24357" fmla="*/ 3193474 w 4071816"/>
              <a:gd name="connsiteY175-24358" fmla="*/ 4250318 h 5073670"/>
              <a:gd name="connsiteX176-24359" fmla="*/ 3185007 w 4071816"/>
              <a:gd name="connsiteY176-24360" fmla="*/ 4275718 h 5073670"/>
              <a:gd name="connsiteX177-24361" fmla="*/ 3151141 w 4071816"/>
              <a:gd name="connsiteY177-24362" fmla="*/ 4284184 h 5073670"/>
              <a:gd name="connsiteX178-24363" fmla="*/ 3083407 w 4071816"/>
              <a:gd name="connsiteY178-24364" fmla="*/ 4309584 h 5073670"/>
              <a:gd name="connsiteX179-24365" fmla="*/ 3007207 w 4071816"/>
              <a:gd name="connsiteY179-24366" fmla="*/ 4301118 h 5073670"/>
              <a:gd name="connsiteX180-24367" fmla="*/ 2990274 w 4071816"/>
              <a:gd name="connsiteY180-24368" fmla="*/ 4284184 h 5073670"/>
              <a:gd name="connsiteX181-24369" fmla="*/ 2973341 w 4071816"/>
              <a:gd name="connsiteY181-24370" fmla="*/ 4233384 h 5073670"/>
              <a:gd name="connsiteX182-24371" fmla="*/ 2956407 w 4071816"/>
              <a:gd name="connsiteY182-24372" fmla="*/ 4165651 h 5073670"/>
              <a:gd name="connsiteX183-24373" fmla="*/ 2905607 w 4071816"/>
              <a:gd name="connsiteY183-24374" fmla="*/ 4199518 h 5073670"/>
              <a:gd name="connsiteX184-24375" fmla="*/ 2854807 w 4071816"/>
              <a:gd name="connsiteY184-24376" fmla="*/ 4250318 h 5073670"/>
              <a:gd name="connsiteX185-24377" fmla="*/ 2837874 w 4071816"/>
              <a:gd name="connsiteY185-24378" fmla="*/ 4301118 h 5073670"/>
              <a:gd name="connsiteX186-24379" fmla="*/ 2804007 w 4071816"/>
              <a:gd name="connsiteY186-24380" fmla="*/ 4351918 h 5073670"/>
              <a:gd name="connsiteX187-24381" fmla="*/ 2787074 w 4071816"/>
              <a:gd name="connsiteY187-24382" fmla="*/ 4377318 h 5073670"/>
              <a:gd name="connsiteX188-24383" fmla="*/ 2770141 w 4071816"/>
              <a:gd name="connsiteY188-24384" fmla="*/ 4428118 h 5073670"/>
              <a:gd name="connsiteX189-24385" fmla="*/ 2727807 w 4071816"/>
              <a:gd name="connsiteY189-24386" fmla="*/ 4504318 h 5073670"/>
              <a:gd name="connsiteX190-24387" fmla="*/ 2736274 w 4071816"/>
              <a:gd name="connsiteY190-24388" fmla="*/ 4563584 h 5073670"/>
              <a:gd name="connsiteX191-24389" fmla="*/ 2744741 w 4071816"/>
              <a:gd name="connsiteY191-24390" fmla="*/ 4639784 h 5073670"/>
              <a:gd name="connsiteX192-24391" fmla="*/ 2778607 w 4071816"/>
              <a:gd name="connsiteY192-24392" fmla="*/ 4707518 h 5073670"/>
              <a:gd name="connsiteX193-24393" fmla="*/ 2820941 w 4071816"/>
              <a:gd name="connsiteY193-24394" fmla="*/ 4715984 h 5073670"/>
              <a:gd name="connsiteX194-24395" fmla="*/ 2795541 w 4071816"/>
              <a:gd name="connsiteY194-24396" fmla="*/ 4766784 h 5073670"/>
              <a:gd name="connsiteX195-24397" fmla="*/ 2804007 w 4071816"/>
              <a:gd name="connsiteY195-24398" fmla="*/ 4792184 h 5073670"/>
              <a:gd name="connsiteX196-24399" fmla="*/ 2846341 w 4071816"/>
              <a:gd name="connsiteY196-24400" fmla="*/ 4834518 h 5073670"/>
              <a:gd name="connsiteX197-24401" fmla="*/ 2787074 w 4071816"/>
              <a:gd name="connsiteY197-24402" fmla="*/ 4876851 h 5073670"/>
              <a:gd name="connsiteX198-24403" fmla="*/ 2761674 w 4071816"/>
              <a:gd name="connsiteY198-24404" fmla="*/ 4885318 h 5073670"/>
              <a:gd name="connsiteX199-24405" fmla="*/ 2770141 w 4071816"/>
              <a:gd name="connsiteY199-24406" fmla="*/ 5037718 h 5073670"/>
              <a:gd name="connsiteX200-24407" fmla="*/ 2761674 w 4071816"/>
              <a:gd name="connsiteY200-24408" fmla="*/ 5071584 h 5073670"/>
              <a:gd name="connsiteX201-24409" fmla="*/ 2702407 w 4071816"/>
              <a:gd name="connsiteY201-24410" fmla="*/ 5063118 h 5073670"/>
              <a:gd name="connsiteX202-24411" fmla="*/ 2643141 w 4071816"/>
              <a:gd name="connsiteY202-24412" fmla="*/ 5046184 h 5073670"/>
              <a:gd name="connsiteX203-24413" fmla="*/ 2575407 w 4071816"/>
              <a:gd name="connsiteY203-24414" fmla="*/ 5037718 h 5073670"/>
              <a:gd name="connsiteX204-24415" fmla="*/ 2490741 w 4071816"/>
              <a:gd name="connsiteY204-24416" fmla="*/ 5012318 h 5073670"/>
              <a:gd name="connsiteX205-24417" fmla="*/ 2456874 w 4071816"/>
              <a:gd name="connsiteY205-24418" fmla="*/ 5003851 h 5073670"/>
              <a:gd name="connsiteX206-24419" fmla="*/ 2439941 w 4071816"/>
              <a:gd name="connsiteY206-24420" fmla="*/ 4978451 h 5073670"/>
              <a:gd name="connsiteX207-24421" fmla="*/ 2397607 w 4071816"/>
              <a:gd name="connsiteY207-24422" fmla="*/ 4944584 h 5073670"/>
              <a:gd name="connsiteX208-24423" fmla="*/ 2380674 w 4071816"/>
              <a:gd name="connsiteY208-24424" fmla="*/ 4919184 h 5073670"/>
              <a:gd name="connsiteX209-24425" fmla="*/ 2304474 w 4071816"/>
              <a:gd name="connsiteY209-24426" fmla="*/ 4851451 h 5073670"/>
              <a:gd name="connsiteX210-24427" fmla="*/ 2253674 w 4071816"/>
              <a:gd name="connsiteY210-24428" fmla="*/ 4834518 h 5073670"/>
              <a:gd name="connsiteX211-24429" fmla="*/ 2202874 w 4071816"/>
              <a:gd name="connsiteY211-24430" fmla="*/ 4817584 h 5073670"/>
              <a:gd name="connsiteX212-24431" fmla="*/ 2177474 w 4071816"/>
              <a:gd name="connsiteY212-24432" fmla="*/ 4809118 h 5073670"/>
              <a:gd name="connsiteX213-24433" fmla="*/ 2143607 w 4071816"/>
              <a:gd name="connsiteY213-24434" fmla="*/ 4800651 h 5073670"/>
              <a:gd name="connsiteX214-24435" fmla="*/ 2084341 w 4071816"/>
              <a:gd name="connsiteY214-24436" fmla="*/ 4783718 h 5073670"/>
              <a:gd name="connsiteX215-24437" fmla="*/ 2008141 w 4071816"/>
              <a:gd name="connsiteY215-24438" fmla="*/ 4724451 h 5073670"/>
              <a:gd name="connsiteX216-24439" fmla="*/ 1974274 w 4071816"/>
              <a:gd name="connsiteY216-24440" fmla="*/ 4715984 h 5073670"/>
              <a:gd name="connsiteX217-24441" fmla="*/ 1923474 w 4071816"/>
              <a:gd name="connsiteY217-24442" fmla="*/ 4699051 h 5073670"/>
              <a:gd name="connsiteX218-24443" fmla="*/ 1889607 w 4071816"/>
              <a:gd name="connsiteY218-24444" fmla="*/ 4673651 h 5073670"/>
              <a:gd name="connsiteX219-24445" fmla="*/ 1855741 w 4071816"/>
              <a:gd name="connsiteY219-24446" fmla="*/ 4665184 h 5073670"/>
              <a:gd name="connsiteX220-24447" fmla="*/ 1788007 w 4071816"/>
              <a:gd name="connsiteY220-24448" fmla="*/ 4614384 h 5073670"/>
              <a:gd name="connsiteX221-24449" fmla="*/ 1728741 w 4071816"/>
              <a:gd name="connsiteY221-24450" fmla="*/ 4605918 h 5073670"/>
              <a:gd name="connsiteX222-24451" fmla="*/ 1703341 w 4071816"/>
              <a:gd name="connsiteY222-24452" fmla="*/ 4597451 h 5073670"/>
              <a:gd name="connsiteX223-24453" fmla="*/ 1686407 w 4071816"/>
              <a:gd name="connsiteY223-24454" fmla="*/ 4580518 h 5073670"/>
              <a:gd name="connsiteX224-24455" fmla="*/ 1627141 w 4071816"/>
              <a:gd name="connsiteY224-24456" fmla="*/ 4546651 h 5073670"/>
              <a:gd name="connsiteX225-24457" fmla="*/ 1584807 w 4071816"/>
              <a:gd name="connsiteY225-24458" fmla="*/ 4538184 h 5073670"/>
              <a:gd name="connsiteX226-24459" fmla="*/ 1525541 w 4071816"/>
              <a:gd name="connsiteY226-24460" fmla="*/ 4512784 h 5073670"/>
              <a:gd name="connsiteX227-24461" fmla="*/ 1508607 w 4071816"/>
              <a:gd name="connsiteY227-24462" fmla="*/ 4487384 h 5073670"/>
              <a:gd name="connsiteX228-24463" fmla="*/ 1457807 w 4071816"/>
              <a:gd name="connsiteY228-24464" fmla="*/ 4461984 h 5073670"/>
              <a:gd name="connsiteX229-24465" fmla="*/ 1440874 w 4071816"/>
              <a:gd name="connsiteY229-24466" fmla="*/ 4368851 h 5073670"/>
              <a:gd name="connsiteX230-24467" fmla="*/ 1449341 w 4071816"/>
              <a:gd name="connsiteY230-24468" fmla="*/ 4326518 h 5073670"/>
              <a:gd name="connsiteX231-24469" fmla="*/ 1500141 w 4071816"/>
              <a:gd name="connsiteY231-24470" fmla="*/ 4292651 h 5073670"/>
              <a:gd name="connsiteX232-24471" fmla="*/ 1542474 w 4071816"/>
              <a:gd name="connsiteY232-24472" fmla="*/ 4241851 h 5073670"/>
              <a:gd name="connsiteX233-24473" fmla="*/ 1567874 w 4071816"/>
              <a:gd name="connsiteY233-24474" fmla="*/ 4233384 h 5073670"/>
              <a:gd name="connsiteX234-24475" fmla="*/ 1610207 w 4071816"/>
              <a:gd name="connsiteY234-24476" fmla="*/ 4241851 h 5073670"/>
              <a:gd name="connsiteX235-24477" fmla="*/ 1618674 w 4071816"/>
              <a:gd name="connsiteY235-24478" fmla="*/ 4267251 h 5073670"/>
              <a:gd name="connsiteX236-24479" fmla="*/ 1652541 w 4071816"/>
              <a:gd name="connsiteY236-24480" fmla="*/ 4284184 h 5073670"/>
              <a:gd name="connsiteX237-24481" fmla="*/ 1728741 w 4071816"/>
              <a:gd name="connsiteY237-24482" fmla="*/ 4241851 h 5073670"/>
              <a:gd name="connsiteX238-24483" fmla="*/ 1754141 w 4071816"/>
              <a:gd name="connsiteY238-24484" fmla="*/ 4216451 h 5073670"/>
              <a:gd name="connsiteX239-24485" fmla="*/ 1762607 w 4071816"/>
              <a:gd name="connsiteY239-24486" fmla="*/ 4191051 h 5073670"/>
              <a:gd name="connsiteX240-24487" fmla="*/ 1813407 w 4071816"/>
              <a:gd name="connsiteY240-24488" fmla="*/ 4191051 h 5073670"/>
              <a:gd name="connsiteX241-24489" fmla="*/ 1855741 w 4071816"/>
              <a:gd name="connsiteY241-24490" fmla="*/ 4224918 h 5073670"/>
              <a:gd name="connsiteX242-24491" fmla="*/ 1881141 w 4071816"/>
              <a:gd name="connsiteY242-24492" fmla="*/ 4233384 h 5073670"/>
              <a:gd name="connsiteX243-24493" fmla="*/ 1915007 w 4071816"/>
              <a:gd name="connsiteY243-24494" fmla="*/ 4250318 h 5073670"/>
              <a:gd name="connsiteX244-24495" fmla="*/ 1940407 w 4071816"/>
              <a:gd name="connsiteY244-24496" fmla="*/ 4267251 h 5073670"/>
              <a:gd name="connsiteX245-24497" fmla="*/ 1974274 w 4071816"/>
              <a:gd name="connsiteY245-24498" fmla="*/ 4275718 h 5073670"/>
              <a:gd name="connsiteX246-24499" fmla="*/ 1999674 w 4071816"/>
              <a:gd name="connsiteY246-24500" fmla="*/ 4292651 h 5073670"/>
              <a:gd name="connsiteX247-24501" fmla="*/ 2101274 w 4071816"/>
              <a:gd name="connsiteY247-24502" fmla="*/ 4318051 h 5073670"/>
              <a:gd name="connsiteX248-24503" fmla="*/ 2169007 w 4071816"/>
              <a:gd name="connsiteY248-24504" fmla="*/ 4309584 h 5073670"/>
              <a:gd name="connsiteX249-24505" fmla="*/ 2202874 w 4071816"/>
              <a:gd name="connsiteY249-24506" fmla="*/ 4275718 h 5073670"/>
              <a:gd name="connsiteX250-24507" fmla="*/ 2456874 w 4071816"/>
              <a:gd name="connsiteY250-24508" fmla="*/ 4267251 h 5073670"/>
              <a:gd name="connsiteX251-24509" fmla="*/ 2482274 w 4071816"/>
              <a:gd name="connsiteY251-24510" fmla="*/ 4250318 h 5073670"/>
              <a:gd name="connsiteX252-24511" fmla="*/ 2516141 w 4071816"/>
              <a:gd name="connsiteY252-24512" fmla="*/ 4216451 h 5073670"/>
              <a:gd name="connsiteX253-24513" fmla="*/ 2710874 w 4071816"/>
              <a:gd name="connsiteY253-24514" fmla="*/ 4182584 h 5073670"/>
              <a:gd name="connsiteX254-24515" fmla="*/ 2753207 w 4071816"/>
              <a:gd name="connsiteY254-24516" fmla="*/ 4174118 h 5073670"/>
              <a:gd name="connsiteX255-24517" fmla="*/ 2770141 w 4071816"/>
              <a:gd name="connsiteY255-24518" fmla="*/ 4148718 h 5073670"/>
              <a:gd name="connsiteX256-24519" fmla="*/ 2795541 w 4071816"/>
              <a:gd name="connsiteY256-24520" fmla="*/ 4140251 h 5073670"/>
              <a:gd name="connsiteX257-24521" fmla="*/ 2871741 w 4071816"/>
              <a:gd name="connsiteY257-24522" fmla="*/ 4131784 h 5073670"/>
              <a:gd name="connsiteX258-24523" fmla="*/ 2981807 w 4071816"/>
              <a:gd name="connsiteY258-24524" fmla="*/ 4123318 h 5073670"/>
              <a:gd name="connsiteX259-24525" fmla="*/ 3015674 w 4071816"/>
              <a:gd name="connsiteY259-24526" fmla="*/ 4114851 h 5073670"/>
              <a:gd name="connsiteX260-24527" fmla="*/ 3066474 w 4071816"/>
              <a:gd name="connsiteY260-24528" fmla="*/ 4055584 h 5073670"/>
              <a:gd name="connsiteX261-24529" fmla="*/ 3074941 w 4071816"/>
              <a:gd name="connsiteY261-24530" fmla="*/ 4030184 h 5073670"/>
              <a:gd name="connsiteX262-24531" fmla="*/ 3058007 w 4071816"/>
              <a:gd name="connsiteY262-24532" fmla="*/ 3953984 h 5073670"/>
              <a:gd name="connsiteX263-24533" fmla="*/ 3032607 w 4071816"/>
              <a:gd name="connsiteY263-24534" fmla="*/ 3903184 h 5073670"/>
              <a:gd name="connsiteX264-24535" fmla="*/ 3041074 w 4071816"/>
              <a:gd name="connsiteY264-24536" fmla="*/ 3860851 h 5073670"/>
              <a:gd name="connsiteX265-24537" fmla="*/ 3066474 w 4071816"/>
              <a:gd name="connsiteY265-24538" fmla="*/ 3843918 h 5073670"/>
              <a:gd name="connsiteX266-24539" fmla="*/ 3151141 w 4071816"/>
              <a:gd name="connsiteY266-24540" fmla="*/ 3826984 h 5073670"/>
              <a:gd name="connsiteX267-24541" fmla="*/ 3176541 w 4071816"/>
              <a:gd name="connsiteY267-24542" fmla="*/ 3810051 h 5073670"/>
              <a:gd name="connsiteX268-24543" fmla="*/ 3227341 w 4071816"/>
              <a:gd name="connsiteY268-24544" fmla="*/ 3793118 h 5073670"/>
              <a:gd name="connsiteX269-24545" fmla="*/ 3218874 w 4071816"/>
              <a:gd name="connsiteY269-24546" fmla="*/ 3725384 h 5073670"/>
              <a:gd name="connsiteX270-24547" fmla="*/ 3193474 w 4071816"/>
              <a:gd name="connsiteY270-24548" fmla="*/ 3716918 h 5073670"/>
              <a:gd name="connsiteX271-24549" fmla="*/ 3159607 w 4071816"/>
              <a:gd name="connsiteY271-24550" fmla="*/ 3674584 h 5073670"/>
              <a:gd name="connsiteX272-24551" fmla="*/ 3134207 w 4071816"/>
              <a:gd name="connsiteY272-24552" fmla="*/ 3598384 h 5073670"/>
              <a:gd name="connsiteX273-24553" fmla="*/ 3125741 w 4071816"/>
              <a:gd name="connsiteY273-24554" fmla="*/ 3572984 h 5073670"/>
              <a:gd name="connsiteX274-24555" fmla="*/ 3117274 w 4071816"/>
              <a:gd name="connsiteY274-24556" fmla="*/ 3547584 h 5073670"/>
              <a:gd name="connsiteX275-24557" fmla="*/ 3100341 w 4071816"/>
              <a:gd name="connsiteY275-24558" fmla="*/ 3471384 h 5073670"/>
              <a:gd name="connsiteX276-24559" fmla="*/ 3058007 w 4071816"/>
              <a:gd name="connsiteY276-24560" fmla="*/ 3420584 h 5073670"/>
              <a:gd name="connsiteX277-24561" fmla="*/ 3032607 w 4071816"/>
              <a:gd name="connsiteY277-24562" fmla="*/ 3369784 h 5073670"/>
              <a:gd name="connsiteX278-24563" fmla="*/ 3015674 w 4071816"/>
              <a:gd name="connsiteY278-24564" fmla="*/ 3344384 h 5073670"/>
              <a:gd name="connsiteX279-24565" fmla="*/ 2998741 w 4071816"/>
              <a:gd name="connsiteY279-24566" fmla="*/ 3293584 h 5073670"/>
              <a:gd name="connsiteX280-24567" fmla="*/ 2990274 w 4071816"/>
              <a:gd name="connsiteY280-24568" fmla="*/ 3208918 h 5073670"/>
              <a:gd name="connsiteX281-24569" fmla="*/ 2973341 w 4071816"/>
              <a:gd name="connsiteY281-24570" fmla="*/ 3158118 h 5073670"/>
              <a:gd name="connsiteX282-24571" fmla="*/ 2956407 w 4071816"/>
              <a:gd name="connsiteY282-24572" fmla="*/ 3098851 h 5073670"/>
              <a:gd name="connsiteX283-24573" fmla="*/ 2931007 w 4071816"/>
              <a:gd name="connsiteY283-24574" fmla="*/ 3048051 h 5073670"/>
              <a:gd name="connsiteX284-24575" fmla="*/ 2888674 w 4071816"/>
              <a:gd name="connsiteY284-24576" fmla="*/ 3039584 h 5073670"/>
              <a:gd name="connsiteX285-24577" fmla="*/ 2795541 w 4071816"/>
              <a:gd name="connsiteY285-24578" fmla="*/ 3048051 h 5073670"/>
              <a:gd name="connsiteX286-24579" fmla="*/ 2778607 w 4071816"/>
              <a:gd name="connsiteY286-24580" fmla="*/ 3073451 h 5073670"/>
              <a:gd name="connsiteX287-24581" fmla="*/ 2753207 w 4071816"/>
              <a:gd name="connsiteY287-24582" fmla="*/ 3090384 h 5073670"/>
              <a:gd name="connsiteX288-24583" fmla="*/ 2719341 w 4071816"/>
              <a:gd name="connsiteY288-24584" fmla="*/ 3081918 h 5073670"/>
              <a:gd name="connsiteX289-24585" fmla="*/ 2710874 w 4071816"/>
              <a:gd name="connsiteY289-24586" fmla="*/ 3056518 h 5073670"/>
              <a:gd name="connsiteX290-24587" fmla="*/ 2693941 w 4071816"/>
              <a:gd name="connsiteY290-24588" fmla="*/ 3039584 h 5073670"/>
              <a:gd name="connsiteX291-24589" fmla="*/ 2685474 w 4071816"/>
              <a:gd name="connsiteY291-24590" fmla="*/ 3005718 h 5073670"/>
              <a:gd name="connsiteX292-24591" fmla="*/ 2668541 w 4071816"/>
              <a:gd name="connsiteY292-24592" fmla="*/ 2988784 h 5073670"/>
              <a:gd name="connsiteX293-24593" fmla="*/ 2592341 w 4071816"/>
              <a:gd name="connsiteY293-24594" fmla="*/ 2963384 h 5073670"/>
              <a:gd name="connsiteX294-24595" fmla="*/ 2566941 w 4071816"/>
              <a:gd name="connsiteY294-24596" fmla="*/ 2946451 h 5073670"/>
              <a:gd name="connsiteX295-24597" fmla="*/ 2558474 w 4071816"/>
              <a:gd name="connsiteY295-24598" fmla="*/ 2921051 h 5073670"/>
              <a:gd name="connsiteX296-24599" fmla="*/ 2550007 w 4071816"/>
              <a:gd name="connsiteY296-24600" fmla="*/ 2810984 h 5073670"/>
              <a:gd name="connsiteX297-24601" fmla="*/ 2507674 w 4071816"/>
              <a:gd name="connsiteY297-24602" fmla="*/ 2760184 h 5073670"/>
              <a:gd name="connsiteX298-24603" fmla="*/ 2456874 w 4071816"/>
              <a:gd name="connsiteY298-24604" fmla="*/ 2726318 h 5073670"/>
              <a:gd name="connsiteX299-24605" fmla="*/ 2304474 w 4071816"/>
              <a:gd name="connsiteY299-24606" fmla="*/ 2734784 h 5073670"/>
              <a:gd name="connsiteX300-24607" fmla="*/ 2253674 w 4071816"/>
              <a:gd name="connsiteY300-24608" fmla="*/ 2751718 h 5073670"/>
              <a:gd name="connsiteX301-24609" fmla="*/ 2270607 w 4071816"/>
              <a:gd name="connsiteY301-24610" fmla="*/ 2709384 h 5073670"/>
              <a:gd name="connsiteX302-24611" fmla="*/ 2262141 w 4071816"/>
              <a:gd name="connsiteY302-24612" fmla="*/ 2658584 h 5073670"/>
              <a:gd name="connsiteX303-24613" fmla="*/ 2236741 w 4071816"/>
              <a:gd name="connsiteY303-24614" fmla="*/ 2650118 h 5073670"/>
              <a:gd name="connsiteX304-24615" fmla="*/ 2118207 w 4071816"/>
              <a:gd name="connsiteY304-24616" fmla="*/ 2641651 h 5073670"/>
              <a:gd name="connsiteX305-24617" fmla="*/ 2101274 w 4071816"/>
              <a:gd name="connsiteY305-24618" fmla="*/ 2497718 h 5073670"/>
              <a:gd name="connsiteX306-24619" fmla="*/ 2084341 w 4071816"/>
              <a:gd name="connsiteY306-24620" fmla="*/ 2472318 h 5073670"/>
              <a:gd name="connsiteX307-24621" fmla="*/ 2050474 w 4071816"/>
              <a:gd name="connsiteY307-24622" fmla="*/ 2404584 h 5073670"/>
              <a:gd name="connsiteX308-24623" fmla="*/ 2016607 w 4071816"/>
              <a:gd name="connsiteY308-24624" fmla="*/ 2362251 h 5073670"/>
              <a:gd name="connsiteX309-24625" fmla="*/ 1864207 w 4071816"/>
              <a:gd name="connsiteY309-24626" fmla="*/ 2336851 h 5073670"/>
              <a:gd name="connsiteX310-24627" fmla="*/ 1804941 w 4071816"/>
              <a:gd name="connsiteY310-24628" fmla="*/ 2319918 h 5073670"/>
              <a:gd name="connsiteX311-24629" fmla="*/ 1754141 w 4071816"/>
              <a:gd name="connsiteY311-24630" fmla="*/ 2302984 h 5073670"/>
              <a:gd name="connsiteX312-24631" fmla="*/ 1796474 w 4071816"/>
              <a:gd name="connsiteY312-24632" fmla="*/ 2260651 h 5073670"/>
              <a:gd name="connsiteX313-24633" fmla="*/ 1771074 w 4071816"/>
              <a:gd name="connsiteY313-24634" fmla="*/ 2269118 h 5073670"/>
              <a:gd name="connsiteX314-24635" fmla="*/ 1745674 w 4071816"/>
              <a:gd name="connsiteY314-24636" fmla="*/ 2277584 h 5073670"/>
              <a:gd name="connsiteX315-24637" fmla="*/ 1771074 w 4071816"/>
              <a:gd name="connsiteY315-24638" fmla="*/ 2252184 h 5073670"/>
              <a:gd name="connsiteX316-24639" fmla="*/ 1796474 w 4071816"/>
              <a:gd name="connsiteY316-24640" fmla="*/ 2243718 h 5073670"/>
              <a:gd name="connsiteX317-24641" fmla="*/ 1804941 w 4071816"/>
              <a:gd name="connsiteY317-24642" fmla="*/ 2209851 h 5073670"/>
              <a:gd name="connsiteX318-24643" fmla="*/ 1830341 w 4071816"/>
              <a:gd name="connsiteY318-24644" fmla="*/ 2167518 h 5073670"/>
              <a:gd name="connsiteX319-24645" fmla="*/ 1830341 w 4071816"/>
              <a:gd name="connsiteY319-24646" fmla="*/ 2082851 h 5073670"/>
              <a:gd name="connsiteX320-24647" fmla="*/ 1796474 w 4071816"/>
              <a:gd name="connsiteY320-24648" fmla="*/ 2048984 h 5073670"/>
              <a:gd name="connsiteX321-24649" fmla="*/ 1745674 w 4071816"/>
              <a:gd name="connsiteY321-24650" fmla="*/ 2006651 h 5073670"/>
              <a:gd name="connsiteX322-24651" fmla="*/ 1703341 w 4071816"/>
              <a:gd name="connsiteY322-24652" fmla="*/ 1955851 h 5073670"/>
              <a:gd name="connsiteX323-24653" fmla="*/ 1677941 w 4071816"/>
              <a:gd name="connsiteY323-24654" fmla="*/ 1938918 h 5073670"/>
              <a:gd name="connsiteX324-24655" fmla="*/ 1661007 w 4071816"/>
              <a:gd name="connsiteY324-24656" fmla="*/ 1921984 h 5073670"/>
              <a:gd name="connsiteX325-24657" fmla="*/ 1635607 w 4071816"/>
              <a:gd name="connsiteY325-24658" fmla="*/ 1913518 h 5073670"/>
              <a:gd name="connsiteX326-24659" fmla="*/ 1517074 w 4071816"/>
              <a:gd name="connsiteY326-24660" fmla="*/ 1896584 h 5073670"/>
              <a:gd name="connsiteX327-24661" fmla="*/ 1466274 w 4071816"/>
              <a:gd name="connsiteY327-24662" fmla="*/ 1871184 h 5073670"/>
              <a:gd name="connsiteX328-24663" fmla="*/ 1474741 w 4071816"/>
              <a:gd name="connsiteY328-24664" fmla="*/ 1837318 h 5073670"/>
              <a:gd name="connsiteX329-24665" fmla="*/ 1440874 w 4071816"/>
              <a:gd name="connsiteY329-24666" fmla="*/ 1828851 h 5073670"/>
              <a:gd name="connsiteX330-24667" fmla="*/ 1415474 w 4071816"/>
              <a:gd name="connsiteY330-24668" fmla="*/ 1778051 h 5073670"/>
              <a:gd name="connsiteX331-24669" fmla="*/ 1398541 w 4071816"/>
              <a:gd name="connsiteY331-24670" fmla="*/ 1744184 h 5073670"/>
              <a:gd name="connsiteX332-24671" fmla="*/ 1390074 w 4071816"/>
              <a:gd name="connsiteY332-24672" fmla="*/ 1718784 h 5073670"/>
              <a:gd name="connsiteX333-24673" fmla="*/ 1364674 w 4071816"/>
              <a:gd name="connsiteY333-24674" fmla="*/ 1701851 h 5073670"/>
              <a:gd name="connsiteX334-24675" fmla="*/ 1339274 w 4071816"/>
              <a:gd name="connsiteY334-24676" fmla="*/ 1676451 h 5073670"/>
              <a:gd name="connsiteX335-24677" fmla="*/ 1305407 w 4071816"/>
              <a:gd name="connsiteY335-24678" fmla="*/ 1600251 h 5073670"/>
              <a:gd name="connsiteX336-24679" fmla="*/ 1288474 w 4071816"/>
              <a:gd name="connsiteY336-24680" fmla="*/ 1574851 h 5073670"/>
              <a:gd name="connsiteX337-24681" fmla="*/ 1280007 w 4071816"/>
              <a:gd name="connsiteY337-24682" fmla="*/ 1540984 h 5073670"/>
              <a:gd name="connsiteX338-24683" fmla="*/ 1195341 w 4071816"/>
              <a:gd name="connsiteY338-24684" fmla="*/ 1473251 h 5073670"/>
              <a:gd name="connsiteX339-24685" fmla="*/ 1169941 w 4071816"/>
              <a:gd name="connsiteY339-24686" fmla="*/ 1456318 h 5073670"/>
              <a:gd name="connsiteX340-24687" fmla="*/ 1051407 w 4071816"/>
              <a:gd name="connsiteY340-24688" fmla="*/ 1413984 h 5073670"/>
              <a:gd name="connsiteX341-24689" fmla="*/ 1026007 w 4071816"/>
              <a:gd name="connsiteY341-24690" fmla="*/ 1422451 h 5073670"/>
              <a:gd name="connsiteX342-24691" fmla="*/ 1017541 w 4071816"/>
              <a:gd name="connsiteY342-24692" fmla="*/ 1473251 h 5073670"/>
              <a:gd name="connsiteX343-24693" fmla="*/ 1009074 w 4071816"/>
              <a:gd name="connsiteY343-24694" fmla="*/ 1498651 h 5073670"/>
              <a:gd name="connsiteX344-24695" fmla="*/ 966741 w 4071816"/>
              <a:gd name="connsiteY344-24696" fmla="*/ 1540984 h 5073670"/>
              <a:gd name="connsiteX345-24697" fmla="*/ 941341 w 4071816"/>
              <a:gd name="connsiteY345-24698" fmla="*/ 1591784 h 5073670"/>
              <a:gd name="connsiteX346-24699" fmla="*/ 915941 w 4071816"/>
              <a:gd name="connsiteY346-24700" fmla="*/ 1667984 h 5073670"/>
              <a:gd name="connsiteX347-24701" fmla="*/ 907474 w 4071816"/>
              <a:gd name="connsiteY347-24702" fmla="*/ 1693384 h 5073670"/>
              <a:gd name="connsiteX348-24703" fmla="*/ 873607 w 4071816"/>
              <a:gd name="connsiteY348-24704" fmla="*/ 1701851 h 5073670"/>
              <a:gd name="connsiteX349-24705" fmla="*/ 814341 w 4071816"/>
              <a:gd name="connsiteY349-24706" fmla="*/ 1693384 h 5073670"/>
              <a:gd name="connsiteX350-24707" fmla="*/ 788941 w 4071816"/>
              <a:gd name="connsiteY350-24708" fmla="*/ 1684918 h 5073670"/>
              <a:gd name="connsiteX351-24709" fmla="*/ 772007 w 4071816"/>
              <a:gd name="connsiteY351-24710" fmla="*/ 1659518 h 5073670"/>
              <a:gd name="connsiteX352-24711" fmla="*/ 780474 w 4071816"/>
              <a:gd name="connsiteY352-24712" fmla="*/ 1634118 h 5073670"/>
              <a:gd name="connsiteX353-24713" fmla="*/ 755074 w 4071816"/>
              <a:gd name="connsiteY353-24714" fmla="*/ 1540984 h 5073670"/>
              <a:gd name="connsiteX354-24715" fmla="*/ 729674 w 4071816"/>
              <a:gd name="connsiteY354-24716" fmla="*/ 1532518 h 5073670"/>
              <a:gd name="connsiteX355-24717" fmla="*/ 721207 w 4071816"/>
              <a:gd name="connsiteY355-24718" fmla="*/ 1507118 h 5073670"/>
              <a:gd name="connsiteX356-24719" fmla="*/ 670407 w 4071816"/>
              <a:gd name="connsiteY356-24720" fmla="*/ 1447851 h 5073670"/>
              <a:gd name="connsiteX357-24721" fmla="*/ 653474 w 4071816"/>
              <a:gd name="connsiteY357-24722" fmla="*/ 1422451 h 5073670"/>
              <a:gd name="connsiteX358-24723" fmla="*/ 645007 w 4071816"/>
              <a:gd name="connsiteY358-24724" fmla="*/ 1380118 h 5073670"/>
              <a:gd name="connsiteX359-24725" fmla="*/ 636541 w 4071816"/>
              <a:gd name="connsiteY359-24726" fmla="*/ 1354718 h 5073670"/>
              <a:gd name="connsiteX360-24727" fmla="*/ 501074 w 4071816"/>
              <a:gd name="connsiteY360-24728" fmla="*/ 1329318 h 5073670"/>
              <a:gd name="connsiteX361-24729" fmla="*/ 509541 w 4071816"/>
              <a:gd name="connsiteY361-24730" fmla="*/ 1286984 h 5073670"/>
              <a:gd name="connsiteX362-24731" fmla="*/ 543407 w 4071816"/>
              <a:gd name="connsiteY362-24732" fmla="*/ 1236184 h 5073670"/>
              <a:gd name="connsiteX363-24733" fmla="*/ 526474 w 4071816"/>
              <a:gd name="connsiteY363-24734" fmla="*/ 1151518 h 5073670"/>
              <a:gd name="connsiteX364-24735" fmla="*/ 501074 w 4071816"/>
              <a:gd name="connsiteY364-24736" fmla="*/ 1134584 h 5073670"/>
              <a:gd name="connsiteX365-24737" fmla="*/ 475674 w 4071816"/>
              <a:gd name="connsiteY365-24738" fmla="*/ 1066851 h 5073670"/>
              <a:gd name="connsiteX366-24739" fmla="*/ 450274 w 4071816"/>
              <a:gd name="connsiteY366-24740" fmla="*/ 1049918 h 5073670"/>
              <a:gd name="connsiteX367-24741" fmla="*/ 433341 w 4071816"/>
              <a:gd name="connsiteY367-24742" fmla="*/ 999118 h 5073670"/>
              <a:gd name="connsiteX368-24743" fmla="*/ 424874 w 4071816"/>
              <a:gd name="connsiteY368-24744" fmla="*/ 973718 h 5073670"/>
              <a:gd name="connsiteX369-24745" fmla="*/ 416407 w 4071816"/>
              <a:gd name="connsiteY369-24746" fmla="*/ 939851 h 5073670"/>
              <a:gd name="connsiteX370-24747" fmla="*/ 399474 w 4071816"/>
              <a:gd name="connsiteY370-24748" fmla="*/ 889051 h 5073670"/>
              <a:gd name="connsiteX371-24749" fmla="*/ 391007 w 4071816"/>
              <a:gd name="connsiteY371-24750" fmla="*/ 838251 h 5073670"/>
              <a:gd name="connsiteX372-24751" fmla="*/ 382541 w 4071816"/>
              <a:gd name="connsiteY372-24752" fmla="*/ 804384 h 5073670"/>
              <a:gd name="connsiteX0-24753" fmla="*/ 314807 w 4071816"/>
              <a:gd name="connsiteY0-24754" fmla="*/ 651984 h 5073670"/>
              <a:gd name="connsiteX1-24755" fmla="*/ 331741 w 4071816"/>
              <a:gd name="connsiteY1-24756" fmla="*/ 685851 h 5073670"/>
              <a:gd name="connsiteX2-24757" fmla="*/ 357140 w 4071816"/>
              <a:gd name="connsiteY2-24758" fmla="*/ 728183 h 5073670"/>
              <a:gd name="connsiteX3-24759" fmla="*/ 340207 w 4071816"/>
              <a:gd name="connsiteY3-24760" fmla="*/ 643518 h 5073670"/>
              <a:gd name="connsiteX4-24761" fmla="*/ 323274 w 4071816"/>
              <a:gd name="connsiteY4-24762" fmla="*/ 626584 h 5073670"/>
              <a:gd name="connsiteX5-24763" fmla="*/ 289407 w 4071816"/>
              <a:gd name="connsiteY5-24764" fmla="*/ 550384 h 5073670"/>
              <a:gd name="connsiteX6-24765" fmla="*/ 280941 w 4071816"/>
              <a:gd name="connsiteY6-24766" fmla="*/ 524984 h 5073670"/>
              <a:gd name="connsiteX7-24767" fmla="*/ 213207 w 4071816"/>
              <a:gd name="connsiteY7-24768" fmla="*/ 465718 h 5073670"/>
              <a:gd name="connsiteX8-24769" fmla="*/ 120074 w 4071816"/>
              <a:gd name="connsiteY8-24770" fmla="*/ 440318 h 5073670"/>
              <a:gd name="connsiteX9-24771" fmla="*/ 94674 w 4071816"/>
              <a:gd name="connsiteY9-24772" fmla="*/ 431851 h 5073670"/>
              <a:gd name="connsiteX10-24773" fmla="*/ 69274 w 4071816"/>
              <a:gd name="connsiteY10-24774" fmla="*/ 406451 h 5073670"/>
              <a:gd name="connsiteX11-24775" fmla="*/ 60807 w 4071816"/>
              <a:gd name="connsiteY11-24776" fmla="*/ 381051 h 5073670"/>
              <a:gd name="connsiteX12-24777" fmla="*/ 86207 w 4071816"/>
              <a:gd name="connsiteY12-24778" fmla="*/ 245584 h 5073670"/>
              <a:gd name="connsiteX13-24779" fmla="*/ 77741 w 4071816"/>
              <a:gd name="connsiteY13-24780" fmla="*/ 194784 h 5073670"/>
              <a:gd name="connsiteX14-24781" fmla="*/ 35407 w 4071816"/>
              <a:gd name="connsiteY14-24782" fmla="*/ 169384 h 5073670"/>
              <a:gd name="connsiteX15-24783" fmla="*/ 10007 w 4071816"/>
              <a:gd name="connsiteY15-24784" fmla="*/ 152451 h 5073670"/>
              <a:gd name="connsiteX16-24785" fmla="*/ 1541 w 4071816"/>
              <a:gd name="connsiteY16-24786" fmla="*/ 50851 h 5073670"/>
              <a:gd name="connsiteX17-24787" fmla="*/ 10007 w 4071816"/>
              <a:gd name="connsiteY17-24788" fmla="*/ 51 h 5073670"/>
              <a:gd name="connsiteX18-24789" fmla="*/ 153941 w 4071816"/>
              <a:gd name="connsiteY18-24790" fmla="*/ 16984 h 5073670"/>
              <a:gd name="connsiteX19-24791" fmla="*/ 170874 w 4071816"/>
              <a:gd name="connsiteY19-24792" fmla="*/ 33918 h 5073670"/>
              <a:gd name="connsiteX20-24793" fmla="*/ 306341 w 4071816"/>
              <a:gd name="connsiteY20-24794" fmla="*/ 8518 h 5073670"/>
              <a:gd name="connsiteX21-24795" fmla="*/ 340207 w 4071816"/>
              <a:gd name="connsiteY21-24796" fmla="*/ 76251 h 5073670"/>
              <a:gd name="connsiteX22-24797" fmla="*/ 365607 w 4071816"/>
              <a:gd name="connsiteY22-24798" fmla="*/ 84718 h 5073670"/>
              <a:gd name="connsiteX23-24799" fmla="*/ 441807 w 4071816"/>
              <a:gd name="connsiteY23-24800" fmla="*/ 93184 h 5073670"/>
              <a:gd name="connsiteX24-24801" fmla="*/ 484141 w 4071816"/>
              <a:gd name="connsiteY24-24802" fmla="*/ 127051 h 5073670"/>
              <a:gd name="connsiteX25-24803" fmla="*/ 509541 w 4071816"/>
              <a:gd name="connsiteY25-24804" fmla="*/ 143984 h 5073670"/>
              <a:gd name="connsiteX26-24805" fmla="*/ 670407 w 4071816"/>
              <a:gd name="connsiteY26-24806" fmla="*/ 135518 h 5073670"/>
              <a:gd name="connsiteX27-24807" fmla="*/ 687341 w 4071816"/>
              <a:gd name="connsiteY27-24808" fmla="*/ 110118 h 5073670"/>
              <a:gd name="connsiteX28-24809" fmla="*/ 915941 w 4071816"/>
              <a:gd name="connsiteY28-24810" fmla="*/ 127051 h 5073670"/>
              <a:gd name="connsiteX29-24811" fmla="*/ 941341 w 4071816"/>
              <a:gd name="connsiteY29-24812" fmla="*/ 152451 h 5073670"/>
              <a:gd name="connsiteX30-24813" fmla="*/ 1026007 w 4071816"/>
              <a:gd name="connsiteY30-24814" fmla="*/ 152451 h 5073670"/>
              <a:gd name="connsiteX31-24815" fmla="*/ 1051407 w 4071816"/>
              <a:gd name="connsiteY31-24816" fmla="*/ 135518 h 5073670"/>
              <a:gd name="connsiteX32-24817" fmla="*/ 1161474 w 4071816"/>
              <a:gd name="connsiteY32-24818" fmla="*/ 118584 h 5073670"/>
              <a:gd name="connsiteX33-24819" fmla="*/ 1212274 w 4071816"/>
              <a:gd name="connsiteY33-24820" fmla="*/ 93184 h 5073670"/>
              <a:gd name="connsiteX34-24821" fmla="*/ 1263074 w 4071816"/>
              <a:gd name="connsiteY34-24822" fmla="*/ 101651 h 5073670"/>
              <a:gd name="connsiteX35-24823" fmla="*/ 1288474 w 4071816"/>
              <a:gd name="connsiteY35-24824" fmla="*/ 118584 h 5073670"/>
              <a:gd name="connsiteX36-24825" fmla="*/ 1390074 w 4071816"/>
              <a:gd name="connsiteY36-24826" fmla="*/ 118584 h 5073670"/>
              <a:gd name="connsiteX37-24827" fmla="*/ 1398541 w 4071816"/>
              <a:gd name="connsiteY37-24828" fmla="*/ 143984 h 5073670"/>
              <a:gd name="connsiteX38-24829" fmla="*/ 1390074 w 4071816"/>
              <a:gd name="connsiteY38-24830" fmla="*/ 177851 h 5073670"/>
              <a:gd name="connsiteX39-24831" fmla="*/ 1339274 w 4071816"/>
              <a:gd name="connsiteY39-24832" fmla="*/ 203251 h 5073670"/>
              <a:gd name="connsiteX40-24833" fmla="*/ 1313874 w 4071816"/>
              <a:gd name="connsiteY40-24834" fmla="*/ 220184 h 5073670"/>
              <a:gd name="connsiteX41-24835" fmla="*/ 1305407 w 4071816"/>
              <a:gd name="connsiteY41-24836" fmla="*/ 245584 h 5073670"/>
              <a:gd name="connsiteX42-24837" fmla="*/ 1313874 w 4071816"/>
              <a:gd name="connsiteY42-24838" fmla="*/ 457251 h 5073670"/>
              <a:gd name="connsiteX43-24839" fmla="*/ 1330807 w 4071816"/>
              <a:gd name="connsiteY43-24840" fmla="*/ 508051 h 5073670"/>
              <a:gd name="connsiteX44-24841" fmla="*/ 1339274 w 4071816"/>
              <a:gd name="connsiteY44-24842" fmla="*/ 533451 h 5073670"/>
              <a:gd name="connsiteX45-24843" fmla="*/ 1356207 w 4071816"/>
              <a:gd name="connsiteY45-24844" fmla="*/ 558851 h 5073670"/>
              <a:gd name="connsiteX46-24845" fmla="*/ 1364674 w 4071816"/>
              <a:gd name="connsiteY46-24846" fmla="*/ 584251 h 5073670"/>
              <a:gd name="connsiteX47-24847" fmla="*/ 1415474 w 4071816"/>
              <a:gd name="connsiteY47-24848" fmla="*/ 635051 h 5073670"/>
              <a:gd name="connsiteX48-24849" fmla="*/ 1440874 w 4071816"/>
              <a:gd name="connsiteY48-24850" fmla="*/ 660451 h 5073670"/>
              <a:gd name="connsiteX49-24851" fmla="*/ 1474741 w 4071816"/>
              <a:gd name="connsiteY49-24852" fmla="*/ 668918 h 5073670"/>
              <a:gd name="connsiteX50-24853" fmla="*/ 1500141 w 4071816"/>
              <a:gd name="connsiteY50-24854" fmla="*/ 694318 h 5073670"/>
              <a:gd name="connsiteX51-24855" fmla="*/ 1550941 w 4071816"/>
              <a:gd name="connsiteY51-24856" fmla="*/ 728184 h 5073670"/>
              <a:gd name="connsiteX52-24857" fmla="*/ 1593274 w 4071816"/>
              <a:gd name="connsiteY52-24858" fmla="*/ 770518 h 5073670"/>
              <a:gd name="connsiteX53-24859" fmla="*/ 1652541 w 4071816"/>
              <a:gd name="connsiteY53-24860" fmla="*/ 821318 h 5073670"/>
              <a:gd name="connsiteX54-24861" fmla="*/ 1703341 w 4071816"/>
              <a:gd name="connsiteY54-24862" fmla="*/ 855184 h 5073670"/>
              <a:gd name="connsiteX55-24863" fmla="*/ 1771074 w 4071816"/>
              <a:gd name="connsiteY55-24864" fmla="*/ 905984 h 5073670"/>
              <a:gd name="connsiteX56-24865" fmla="*/ 1796474 w 4071816"/>
              <a:gd name="connsiteY56-24866" fmla="*/ 914451 h 5073670"/>
              <a:gd name="connsiteX57-24867" fmla="*/ 1821874 w 4071816"/>
              <a:gd name="connsiteY57-24868" fmla="*/ 931384 h 5073670"/>
              <a:gd name="connsiteX58-24869" fmla="*/ 1889607 w 4071816"/>
              <a:gd name="connsiteY58-24870" fmla="*/ 948318 h 5073670"/>
              <a:gd name="connsiteX59-24871" fmla="*/ 1915007 w 4071816"/>
              <a:gd name="connsiteY59-24872" fmla="*/ 965251 h 5073670"/>
              <a:gd name="connsiteX60-24873" fmla="*/ 1931941 w 4071816"/>
              <a:gd name="connsiteY60-24874" fmla="*/ 1016051 h 5073670"/>
              <a:gd name="connsiteX61-24875" fmla="*/ 1948874 w 4071816"/>
              <a:gd name="connsiteY61-24876" fmla="*/ 1041451 h 5073670"/>
              <a:gd name="connsiteX62-24877" fmla="*/ 1965807 w 4071816"/>
              <a:gd name="connsiteY62-24878" fmla="*/ 1100718 h 5073670"/>
              <a:gd name="connsiteX63-24879" fmla="*/ 1982741 w 4071816"/>
              <a:gd name="connsiteY63-24880" fmla="*/ 1151518 h 5073670"/>
              <a:gd name="connsiteX64-24881" fmla="*/ 1991207 w 4071816"/>
              <a:gd name="connsiteY64-24882" fmla="*/ 1193851 h 5073670"/>
              <a:gd name="connsiteX65-24883" fmla="*/ 1999674 w 4071816"/>
              <a:gd name="connsiteY65-24884" fmla="*/ 1219251 h 5073670"/>
              <a:gd name="connsiteX66-24885" fmla="*/ 2008141 w 4071816"/>
              <a:gd name="connsiteY66-24886" fmla="*/ 1253118 h 5073670"/>
              <a:gd name="connsiteX67-24887" fmla="*/ 2033541 w 4071816"/>
              <a:gd name="connsiteY67-24888" fmla="*/ 1329318 h 5073670"/>
              <a:gd name="connsiteX68-24889" fmla="*/ 2042007 w 4071816"/>
              <a:gd name="connsiteY68-24890" fmla="*/ 1354718 h 5073670"/>
              <a:gd name="connsiteX69-24891" fmla="*/ 2050474 w 4071816"/>
              <a:gd name="connsiteY69-24892" fmla="*/ 1405518 h 5073670"/>
              <a:gd name="connsiteX70-24893" fmla="*/ 2084341 w 4071816"/>
              <a:gd name="connsiteY70-24894" fmla="*/ 1447851 h 5073670"/>
              <a:gd name="connsiteX71-24895" fmla="*/ 2101274 w 4071816"/>
              <a:gd name="connsiteY71-24896" fmla="*/ 1498651 h 5073670"/>
              <a:gd name="connsiteX72-24897" fmla="*/ 2109741 w 4071816"/>
              <a:gd name="connsiteY72-24898" fmla="*/ 1532518 h 5073670"/>
              <a:gd name="connsiteX73-24899" fmla="*/ 2126674 w 4071816"/>
              <a:gd name="connsiteY73-24900" fmla="*/ 1557918 h 5073670"/>
              <a:gd name="connsiteX74-24901" fmla="*/ 2135141 w 4071816"/>
              <a:gd name="connsiteY74-24902" fmla="*/ 1583318 h 5073670"/>
              <a:gd name="connsiteX75-24903" fmla="*/ 2169007 w 4071816"/>
              <a:gd name="connsiteY75-24904" fmla="*/ 1634118 h 5073670"/>
              <a:gd name="connsiteX76-24905" fmla="*/ 2185941 w 4071816"/>
              <a:gd name="connsiteY76-24906" fmla="*/ 1659518 h 5073670"/>
              <a:gd name="connsiteX77-24907" fmla="*/ 2211341 w 4071816"/>
              <a:gd name="connsiteY77-24908" fmla="*/ 1676451 h 5073670"/>
              <a:gd name="connsiteX78-24909" fmla="*/ 2236741 w 4071816"/>
              <a:gd name="connsiteY78-24910" fmla="*/ 1701851 h 5073670"/>
              <a:gd name="connsiteX79-24911" fmla="*/ 2287541 w 4071816"/>
              <a:gd name="connsiteY79-24912" fmla="*/ 1727251 h 5073670"/>
              <a:gd name="connsiteX80-24913" fmla="*/ 2312941 w 4071816"/>
              <a:gd name="connsiteY80-24914" fmla="*/ 1710318 h 5073670"/>
              <a:gd name="connsiteX81-24915" fmla="*/ 2338341 w 4071816"/>
              <a:gd name="connsiteY81-24916" fmla="*/ 1718784 h 5073670"/>
              <a:gd name="connsiteX82-24917" fmla="*/ 2389141 w 4071816"/>
              <a:gd name="connsiteY82-24918" fmla="*/ 1761118 h 5073670"/>
              <a:gd name="connsiteX83-24919" fmla="*/ 2397607 w 4071816"/>
              <a:gd name="connsiteY83-24920" fmla="*/ 1794984 h 5073670"/>
              <a:gd name="connsiteX84-24921" fmla="*/ 2439941 w 4071816"/>
              <a:gd name="connsiteY84-24922" fmla="*/ 1837318 h 5073670"/>
              <a:gd name="connsiteX85-24923" fmla="*/ 2465341 w 4071816"/>
              <a:gd name="connsiteY85-24924" fmla="*/ 1862718 h 5073670"/>
              <a:gd name="connsiteX86-24925" fmla="*/ 2566941 w 4071816"/>
              <a:gd name="connsiteY86-24926" fmla="*/ 1879651 h 5073670"/>
              <a:gd name="connsiteX87-24927" fmla="*/ 2592341 w 4071816"/>
              <a:gd name="connsiteY87-24928" fmla="*/ 1905051 h 5073670"/>
              <a:gd name="connsiteX88-24929" fmla="*/ 2617741 w 4071816"/>
              <a:gd name="connsiteY88-24930" fmla="*/ 1913518 h 5073670"/>
              <a:gd name="connsiteX89-24931" fmla="*/ 2744741 w 4071816"/>
              <a:gd name="connsiteY89-24932" fmla="*/ 1930451 h 5073670"/>
              <a:gd name="connsiteX90-24933" fmla="*/ 2770141 w 4071816"/>
              <a:gd name="connsiteY90-24934" fmla="*/ 1955851 h 5073670"/>
              <a:gd name="connsiteX91-24935" fmla="*/ 2837874 w 4071816"/>
              <a:gd name="connsiteY91-24936" fmla="*/ 1972784 h 5073670"/>
              <a:gd name="connsiteX92-24937" fmla="*/ 2905607 w 4071816"/>
              <a:gd name="connsiteY92-24938" fmla="*/ 1964318 h 5073670"/>
              <a:gd name="connsiteX93-24939" fmla="*/ 3007207 w 4071816"/>
              <a:gd name="connsiteY93-24940" fmla="*/ 1955851 h 5073670"/>
              <a:gd name="connsiteX94-24941" fmla="*/ 3041074 w 4071816"/>
              <a:gd name="connsiteY94-24942" fmla="*/ 1938918 h 5073670"/>
              <a:gd name="connsiteX95-24943" fmla="*/ 3066474 w 4071816"/>
              <a:gd name="connsiteY95-24944" fmla="*/ 1947384 h 5073670"/>
              <a:gd name="connsiteX96-24945" fmla="*/ 3117274 w 4071816"/>
              <a:gd name="connsiteY96-24946" fmla="*/ 2006651 h 5073670"/>
              <a:gd name="connsiteX97-24947" fmla="*/ 3100341 w 4071816"/>
              <a:gd name="connsiteY97-24948" fmla="*/ 2032051 h 5073670"/>
              <a:gd name="connsiteX98-24949" fmla="*/ 3074941 w 4071816"/>
              <a:gd name="connsiteY98-24950" fmla="*/ 2040518 h 5073670"/>
              <a:gd name="connsiteX99-24951" fmla="*/ 3058007 w 4071816"/>
              <a:gd name="connsiteY99-24952" fmla="*/ 2057451 h 5073670"/>
              <a:gd name="connsiteX100-24953" fmla="*/ 3015674 w 4071816"/>
              <a:gd name="connsiteY100-24954" fmla="*/ 2133651 h 5073670"/>
              <a:gd name="connsiteX101-24955" fmla="*/ 2990274 w 4071816"/>
              <a:gd name="connsiteY101-24956" fmla="*/ 2150584 h 5073670"/>
              <a:gd name="connsiteX102-24957" fmla="*/ 3007207 w 4071816"/>
              <a:gd name="connsiteY102-24958" fmla="*/ 2175984 h 5073670"/>
              <a:gd name="connsiteX103-24959" fmla="*/ 3032607 w 4071816"/>
              <a:gd name="connsiteY103-24960" fmla="*/ 2184451 h 5073670"/>
              <a:gd name="connsiteX104-24961" fmla="*/ 3058007 w 4071816"/>
              <a:gd name="connsiteY104-24962" fmla="*/ 2201384 h 5073670"/>
              <a:gd name="connsiteX105-24963" fmla="*/ 3074941 w 4071816"/>
              <a:gd name="connsiteY105-24964" fmla="*/ 2218318 h 5073670"/>
              <a:gd name="connsiteX106-24965" fmla="*/ 3125741 w 4071816"/>
              <a:gd name="connsiteY106-24966" fmla="*/ 2235251 h 5073670"/>
              <a:gd name="connsiteX107-24967" fmla="*/ 3151141 w 4071816"/>
              <a:gd name="connsiteY107-24968" fmla="*/ 2243718 h 5073670"/>
              <a:gd name="connsiteX108-24969" fmla="*/ 3201941 w 4071816"/>
              <a:gd name="connsiteY108-24970" fmla="*/ 2269118 h 5073670"/>
              <a:gd name="connsiteX109-24971" fmla="*/ 3252741 w 4071816"/>
              <a:gd name="connsiteY109-24972" fmla="*/ 2294518 h 5073670"/>
              <a:gd name="connsiteX110-24973" fmla="*/ 3278141 w 4071816"/>
              <a:gd name="connsiteY110-24974" fmla="*/ 2319918 h 5073670"/>
              <a:gd name="connsiteX111-24975" fmla="*/ 3405141 w 4071816"/>
              <a:gd name="connsiteY111-24976" fmla="*/ 2345318 h 5073670"/>
              <a:gd name="connsiteX112-24977" fmla="*/ 3464407 w 4071816"/>
              <a:gd name="connsiteY112-24978" fmla="*/ 2362251 h 5073670"/>
              <a:gd name="connsiteX113-24979" fmla="*/ 3489807 w 4071816"/>
              <a:gd name="connsiteY113-24980" fmla="*/ 2370718 h 5073670"/>
              <a:gd name="connsiteX114-24981" fmla="*/ 3506741 w 4071816"/>
              <a:gd name="connsiteY114-24982" fmla="*/ 2387651 h 5073670"/>
              <a:gd name="connsiteX115-24983" fmla="*/ 3582941 w 4071816"/>
              <a:gd name="connsiteY115-24984" fmla="*/ 2429984 h 5073670"/>
              <a:gd name="connsiteX116-24985" fmla="*/ 3650674 w 4071816"/>
              <a:gd name="connsiteY116-24986" fmla="*/ 2438451 h 5073670"/>
              <a:gd name="connsiteX117-24987" fmla="*/ 3676074 w 4071816"/>
              <a:gd name="connsiteY117-24988" fmla="*/ 2463851 h 5073670"/>
              <a:gd name="connsiteX118-24989" fmla="*/ 3693007 w 4071816"/>
              <a:gd name="connsiteY118-24990" fmla="*/ 2489251 h 5073670"/>
              <a:gd name="connsiteX119-24991" fmla="*/ 3718407 w 4071816"/>
              <a:gd name="connsiteY119-24992" fmla="*/ 2506184 h 5073670"/>
              <a:gd name="connsiteX120-24993" fmla="*/ 3760741 w 4071816"/>
              <a:gd name="connsiteY120-24994" fmla="*/ 2548518 h 5073670"/>
              <a:gd name="connsiteX121-24995" fmla="*/ 3794607 w 4071816"/>
              <a:gd name="connsiteY121-24996" fmla="*/ 2556984 h 5073670"/>
              <a:gd name="connsiteX122-24997" fmla="*/ 3820007 w 4071816"/>
              <a:gd name="connsiteY122-24998" fmla="*/ 2573918 h 5073670"/>
              <a:gd name="connsiteX123-24999" fmla="*/ 3921607 w 4071816"/>
              <a:gd name="connsiteY123-25000" fmla="*/ 2590851 h 5073670"/>
              <a:gd name="connsiteX124-25001" fmla="*/ 3997807 w 4071816"/>
              <a:gd name="connsiteY124-25002" fmla="*/ 2650118 h 5073670"/>
              <a:gd name="connsiteX125-25003" fmla="*/ 4057074 w 4071816"/>
              <a:gd name="connsiteY125-25004" fmla="*/ 2667051 h 5073670"/>
              <a:gd name="connsiteX126-25005" fmla="*/ 4057074 w 4071816"/>
              <a:gd name="connsiteY126-25006" fmla="*/ 2861784 h 5073670"/>
              <a:gd name="connsiteX127-25007" fmla="*/ 4023207 w 4071816"/>
              <a:gd name="connsiteY127-25008" fmla="*/ 2946451 h 5073670"/>
              <a:gd name="connsiteX128-25009" fmla="*/ 4031674 w 4071816"/>
              <a:gd name="connsiteY128-25010" fmla="*/ 3031118 h 5073670"/>
              <a:gd name="connsiteX129-25011" fmla="*/ 4006274 w 4071816"/>
              <a:gd name="connsiteY129-25012" fmla="*/ 3022651 h 5073670"/>
              <a:gd name="connsiteX130-25013" fmla="*/ 3997807 w 4071816"/>
              <a:gd name="connsiteY130-25014" fmla="*/ 2997251 h 5073670"/>
              <a:gd name="connsiteX131-25015" fmla="*/ 3980874 w 4071816"/>
              <a:gd name="connsiteY131-25016" fmla="*/ 2971851 h 5073670"/>
              <a:gd name="connsiteX132-25017" fmla="*/ 3955474 w 4071816"/>
              <a:gd name="connsiteY132-25018" fmla="*/ 2921051 h 5073670"/>
              <a:gd name="connsiteX133-25019" fmla="*/ 3904674 w 4071816"/>
              <a:gd name="connsiteY133-25020" fmla="*/ 2895651 h 5073670"/>
              <a:gd name="connsiteX134-25021" fmla="*/ 3879274 w 4071816"/>
              <a:gd name="connsiteY134-25022" fmla="*/ 2878718 h 5073670"/>
              <a:gd name="connsiteX135-25023" fmla="*/ 3828474 w 4071816"/>
              <a:gd name="connsiteY135-25024" fmla="*/ 2861784 h 5073670"/>
              <a:gd name="connsiteX136-25025" fmla="*/ 3667607 w 4071816"/>
              <a:gd name="connsiteY136-25026" fmla="*/ 2844851 h 5073670"/>
              <a:gd name="connsiteX137-25027" fmla="*/ 3642207 w 4071816"/>
              <a:gd name="connsiteY137-25028" fmla="*/ 2819451 h 5073670"/>
              <a:gd name="connsiteX138-25029" fmla="*/ 3616807 w 4071816"/>
              <a:gd name="connsiteY138-25030" fmla="*/ 2802518 h 5073670"/>
              <a:gd name="connsiteX139-25031" fmla="*/ 3599874 w 4071816"/>
              <a:gd name="connsiteY139-25032" fmla="*/ 2777118 h 5073670"/>
              <a:gd name="connsiteX140-25033" fmla="*/ 3582941 w 4071816"/>
              <a:gd name="connsiteY140-25034" fmla="*/ 2760184 h 5073670"/>
              <a:gd name="connsiteX141-25035" fmla="*/ 3455941 w 4071816"/>
              <a:gd name="connsiteY141-25036" fmla="*/ 2768651 h 5073670"/>
              <a:gd name="connsiteX142-25037" fmla="*/ 3439007 w 4071816"/>
              <a:gd name="connsiteY142-25038" fmla="*/ 2785584 h 5073670"/>
              <a:gd name="connsiteX143-25039" fmla="*/ 3405141 w 4071816"/>
              <a:gd name="connsiteY143-25040" fmla="*/ 2853318 h 5073670"/>
              <a:gd name="connsiteX144-25041" fmla="*/ 3379741 w 4071816"/>
              <a:gd name="connsiteY144-25042" fmla="*/ 2904118 h 5073670"/>
              <a:gd name="connsiteX145-25043" fmla="*/ 3362807 w 4071816"/>
              <a:gd name="connsiteY145-25044" fmla="*/ 2971851 h 5073670"/>
              <a:gd name="connsiteX146-25045" fmla="*/ 3345874 w 4071816"/>
              <a:gd name="connsiteY146-25046" fmla="*/ 2997251 h 5073670"/>
              <a:gd name="connsiteX147-25047" fmla="*/ 3337407 w 4071816"/>
              <a:gd name="connsiteY147-25048" fmla="*/ 3031118 h 5073670"/>
              <a:gd name="connsiteX148-25049" fmla="*/ 3354341 w 4071816"/>
              <a:gd name="connsiteY148-25050" fmla="*/ 3098851 h 5073670"/>
              <a:gd name="connsiteX149-25051" fmla="*/ 3345874 w 4071816"/>
              <a:gd name="connsiteY149-25052" fmla="*/ 3141184 h 5073670"/>
              <a:gd name="connsiteX150-25053" fmla="*/ 3312007 w 4071816"/>
              <a:gd name="connsiteY150-25054" fmla="*/ 3183518 h 5073670"/>
              <a:gd name="connsiteX151-25055" fmla="*/ 3320474 w 4071816"/>
              <a:gd name="connsiteY151-25056" fmla="*/ 3242784 h 5073670"/>
              <a:gd name="connsiteX152-25057" fmla="*/ 3379741 w 4071816"/>
              <a:gd name="connsiteY152-25058" fmla="*/ 3285118 h 5073670"/>
              <a:gd name="connsiteX153-25059" fmla="*/ 3422074 w 4071816"/>
              <a:gd name="connsiteY153-25060" fmla="*/ 3293584 h 5073670"/>
              <a:gd name="connsiteX154-25061" fmla="*/ 3464407 w 4071816"/>
              <a:gd name="connsiteY154-25062" fmla="*/ 3327451 h 5073670"/>
              <a:gd name="connsiteX155-25063" fmla="*/ 3489807 w 4071816"/>
              <a:gd name="connsiteY155-25064" fmla="*/ 3318984 h 5073670"/>
              <a:gd name="connsiteX156-25065" fmla="*/ 3540607 w 4071816"/>
              <a:gd name="connsiteY156-25066" fmla="*/ 3310518 h 5073670"/>
              <a:gd name="connsiteX157-25067" fmla="*/ 3591407 w 4071816"/>
              <a:gd name="connsiteY157-25068" fmla="*/ 3344384 h 5073670"/>
              <a:gd name="connsiteX158-25069" fmla="*/ 3633741 w 4071816"/>
              <a:gd name="connsiteY158-25070" fmla="*/ 3412118 h 5073670"/>
              <a:gd name="connsiteX159-25071" fmla="*/ 3650674 w 4071816"/>
              <a:gd name="connsiteY159-25072" fmla="*/ 3581451 h 5073670"/>
              <a:gd name="connsiteX160-25073" fmla="*/ 3659141 w 4071816"/>
              <a:gd name="connsiteY160-25074" fmla="*/ 3606851 h 5073670"/>
              <a:gd name="connsiteX161-25075" fmla="*/ 3523674 w 4071816"/>
              <a:gd name="connsiteY161-25076" fmla="*/ 3666118 h 5073670"/>
              <a:gd name="connsiteX162-25077" fmla="*/ 3498274 w 4071816"/>
              <a:gd name="connsiteY162-25078" fmla="*/ 3683051 h 5073670"/>
              <a:gd name="connsiteX163-25079" fmla="*/ 3439007 w 4071816"/>
              <a:gd name="connsiteY163-25080" fmla="*/ 3716918 h 5073670"/>
              <a:gd name="connsiteX164-25081" fmla="*/ 3422074 w 4071816"/>
              <a:gd name="connsiteY164-25082" fmla="*/ 3742318 h 5073670"/>
              <a:gd name="connsiteX165-25083" fmla="*/ 3396674 w 4071816"/>
              <a:gd name="connsiteY165-25084" fmla="*/ 3767718 h 5073670"/>
              <a:gd name="connsiteX166-25085" fmla="*/ 3388207 w 4071816"/>
              <a:gd name="connsiteY166-25086" fmla="*/ 3793118 h 5073670"/>
              <a:gd name="connsiteX167-25087" fmla="*/ 3379741 w 4071816"/>
              <a:gd name="connsiteY167-25088" fmla="*/ 3987851 h 5073670"/>
              <a:gd name="connsiteX168-25089" fmla="*/ 3328941 w 4071816"/>
              <a:gd name="connsiteY168-25090" fmla="*/ 4021718 h 5073670"/>
              <a:gd name="connsiteX169-25091" fmla="*/ 3312007 w 4071816"/>
              <a:gd name="connsiteY169-25092" fmla="*/ 4038651 h 5073670"/>
              <a:gd name="connsiteX170-25093" fmla="*/ 3345874 w 4071816"/>
              <a:gd name="connsiteY170-25094" fmla="*/ 4047118 h 5073670"/>
              <a:gd name="connsiteX171-25095" fmla="*/ 3312007 w 4071816"/>
              <a:gd name="connsiteY171-25096" fmla="*/ 4097918 h 5073670"/>
              <a:gd name="connsiteX172-25097" fmla="*/ 3261207 w 4071816"/>
              <a:gd name="connsiteY172-25098" fmla="*/ 4131784 h 5073670"/>
              <a:gd name="connsiteX173-25099" fmla="*/ 3244274 w 4071816"/>
              <a:gd name="connsiteY173-25100" fmla="*/ 4157184 h 5073670"/>
              <a:gd name="connsiteX174-25101" fmla="*/ 3227341 w 4071816"/>
              <a:gd name="connsiteY174-25102" fmla="*/ 4174118 h 5073670"/>
              <a:gd name="connsiteX175-25103" fmla="*/ 3210407 w 4071816"/>
              <a:gd name="connsiteY175-25104" fmla="*/ 4224918 h 5073670"/>
              <a:gd name="connsiteX176-25105" fmla="*/ 3193474 w 4071816"/>
              <a:gd name="connsiteY176-25106" fmla="*/ 4250318 h 5073670"/>
              <a:gd name="connsiteX177-25107" fmla="*/ 3185007 w 4071816"/>
              <a:gd name="connsiteY177-25108" fmla="*/ 4275718 h 5073670"/>
              <a:gd name="connsiteX178-25109" fmla="*/ 3151141 w 4071816"/>
              <a:gd name="connsiteY178-25110" fmla="*/ 4284184 h 5073670"/>
              <a:gd name="connsiteX179-25111" fmla="*/ 3083407 w 4071816"/>
              <a:gd name="connsiteY179-25112" fmla="*/ 4309584 h 5073670"/>
              <a:gd name="connsiteX180-25113" fmla="*/ 3007207 w 4071816"/>
              <a:gd name="connsiteY180-25114" fmla="*/ 4301118 h 5073670"/>
              <a:gd name="connsiteX181-25115" fmla="*/ 2990274 w 4071816"/>
              <a:gd name="connsiteY181-25116" fmla="*/ 4284184 h 5073670"/>
              <a:gd name="connsiteX182-25117" fmla="*/ 2973341 w 4071816"/>
              <a:gd name="connsiteY182-25118" fmla="*/ 4233384 h 5073670"/>
              <a:gd name="connsiteX183-25119" fmla="*/ 2956407 w 4071816"/>
              <a:gd name="connsiteY183-25120" fmla="*/ 4165651 h 5073670"/>
              <a:gd name="connsiteX184-25121" fmla="*/ 2905607 w 4071816"/>
              <a:gd name="connsiteY184-25122" fmla="*/ 4199518 h 5073670"/>
              <a:gd name="connsiteX185-25123" fmla="*/ 2854807 w 4071816"/>
              <a:gd name="connsiteY185-25124" fmla="*/ 4250318 h 5073670"/>
              <a:gd name="connsiteX186-25125" fmla="*/ 2837874 w 4071816"/>
              <a:gd name="connsiteY186-25126" fmla="*/ 4301118 h 5073670"/>
              <a:gd name="connsiteX187-25127" fmla="*/ 2804007 w 4071816"/>
              <a:gd name="connsiteY187-25128" fmla="*/ 4351918 h 5073670"/>
              <a:gd name="connsiteX188-25129" fmla="*/ 2787074 w 4071816"/>
              <a:gd name="connsiteY188-25130" fmla="*/ 4377318 h 5073670"/>
              <a:gd name="connsiteX189-25131" fmla="*/ 2770141 w 4071816"/>
              <a:gd name="connsiteY189-25132" fmla="*/ 4428118 h 5073670"/>
              <a:gd name="connsiteX190-25133" fmla="*/ 2727807 w 4071816"/>
              <a:gd name="connsiteY190-25134" fmla="*/ 4504318 h 5073670"/>
              <a:gd name="connsiteX191-25135" fmla="*/ 2736274 w 4071816"/>
              <a:gd name="connsiteY191-25136" fmla="*/ 4563584 h 5073670"/>
              <a:gd name="connsiteX192-25137" fmla="*/ 2744741 w 4071816"/>
              <a:gd name="connsiteY192-25138" fmla="*/ 4639784 h 5073670"/>
              <a:gd name="connsiteX193-25139" fmla="*/ 2778607 w 4071816"/>
              <a:gd name="connsiteY193-25140" fmla="*/ 4707518 h 5073670"/>
              <a:gd name="connsiteX194-25141" fmla="*/ 2820941 w 4071816"/>
              <a:gd name="connsiteY194-25142" fmla="*/ 4715984 h 5073670"/>
              <a:gd name="connsiteX195-25143" fmla="*/ 2795541 w 4071816"/>
              <a:gd name="connsiteY195-25144" fmla="*/ 4766784 h 5073670"/>
              <a:gd name="connsiteX196-25145" fmla="*/ 2804007 w 4071816"/>
              <a:gd name="connsiteY196-25146" fmla="*/ 4792184 h 5073670"/>
              <a:gd name="connsiteX197-25147" fmla="*/ 2846341 w 4071816"/>
              <a:gd name="connsiteY197-25148" fmla="*/ 4834518 h 5073670"/>
              <a:gd name="connsiteX198-25149" fmla="*/ 2787074 w 4071816"/>
              <a:gd name="connsiteY198-25150" fmla="*/ 4876851 h 5073670"/>
              <a:gd name="connsiteX199-25151" fmla="*/ 2761674 w 4071816"/>
              <a:gd name="connsiteY199-25152" fmla="*/ 4885318 h 5073670"/>
              <a:gd name="connsiteX200-25153" fmla="*/ 2770141 w 4071816"/>
              <a:gd name="connsiteY200-25154" fmla="*/ 5037718 h 5073670"/>
              <a:gd name="connsiteX201-25155" fmla="*/ 2761674 w 4071816"/>
              <a:gd name="connsiteY201-25156" fmla="*/ 5071584 h 5073670"/>
              <a:gd name="connsiteX202-25157" fmla="*/ 2702407 w 4071816"/>
              <a:gd name="connsiteY202-25158" fmla="*/ 5063118 h 5073670"/>
              <a:gd name="connsiteX203-25159" fmla="*/ 2643141 w 4071816"/>
              <a:gd name="connsiteY203-25160" fmla="*/ 5046184 h 5073670"/>
              <a:gd name="connsiteX204-25161" fmla="*/ 2575407 w 4071816"/>
              <a:gd name="connsiteY204-25162" fmla="*/ 5037718 h 5073670"/>
              <a:gd name="connsiteX205-25163" fmla="*/ 2490741 w 4071816"/>
              <a:gd name="connsiteY205-25164" fmla="*/ 5012318 h 5073670"/>
              <a:gd name="connsiteX206-25165" fmla="*/ 2456874 w 4071816"/>
              <a:gd name="connsiteY206-25166" fmla="*/ 5003851 h 5073670"/>
              <a:gd name="connsiteX207-25167" fmla="*/ 2439941 w 4071816"/>
              <a:gd name="connsiteY207-25168" fmla="*/ 4978451 h 5073670"/>
              <a:gd name="connsiteX208-25169" fmla="*/ 2397607 w 4071816"/>
              <a:gd name="connsiteY208-25170" fmla="*/ 4944584 h 5073670"/>
              <a:gd name="connsiteX209-25171" fmla="*/ 2380674 w 4071816"/>
              <a:gd name="connsiteY209-25172" fmla="*/ 4919184 h 5073670"/>
              <a:gd name="connsiteX210-25173" fmla="*/ 2304474 w 4071816"/>
              <a:gd name="connsiteY210-25174" fmla="*/ 4851451 h 5073670"/>
              <a:gd name="connsiteX211-25175" fmla="*/ 2253674 w 4071816"/>
              <a:gd name="connsiteY211-25176" fmla="*/ 4834518 h 5073670"/>
              <a:gd name="connsiteX212-25177" fmla="*/ 2202874 w 4071816"/>
              <a:gd name="connsiteY212-25178" fmla="*/ 4817584 h 5073670"/>
              <a:gd name="connsiteX213-25179" fmla="*/ 2177474 w 4071816"/>
              <a:gd name="connsiteY213-25180" fmla="*/ 4809118 h 5073670"/>
              <a:gd name="connsiteX214-25181" fmla="*/ 2143607 w 4071816"/>
              <a:gd name="connsiteY214-25182" fmla="*/ 4800651 h 5073670"/>
              <a:gd name="connsiteX215-25183" fmla="*/ 2084341 w 4071816"/>
              <a:gd name="connsiteY215-25184" fmla="*/ 4783718 h 5073670"/>
              <a:gd name="connsiteX216-25185" fmla="*/ 2008141 w 4071816"/>
              <a:gd name="connsiteY216-25186" fmla="*/ 4724451 h 5073670"/>
              <a:gd name="connsiteX217-25187" fmla="*/ 1974274 w 4071816"/>
              <a:gd name="connsiteY217-25188" fmla="*/ 4715984 h 5073670"/>
              <a:gd name="connsiteX218-25189" fmla="*/ 1923474 w 4071816"/>
              <a:gd name="connsiteY218-25190" fmla="*/ 4699051 h 5073670"/>
              <a:gd name="connsiteX219-25191" fmla="*/ 1889607 w 4071816"/>
              <a:gd name="connsiteY219-25192" fmla="*/ 4673651 h 5073670"/>
              <a:gd name="connsiteX220-25193" fmla="*/ 1855741 w 4071816"/>
              <a:gd name="connsiteY220-25194" fmla="*/ 4665184 h 5073670"/>
              <a:gd name="connsiteX221-25195" fmla="*/ 1788007 w 4071816"/>
              <a:gd name="connsiteY221-25196" fmla="*/ 4614384 h 5073670"/>
              <a:gd name="connsiteX222-25197" fmla="*/ 1728741 w 4071816"/>
              <a:gd name="connsiteY222-25198" fmla="*/ 4605918 h 5073670"/>
              <a:gd name="connsiteX223-25199" fmla="*/ 1703341 w 4071816"/>
              <a:gd name="connsiteY223-25200" fmla="*/ 4597451 h 5073670"/>
              <a:gd name="connsiteX224-25201" fmla="*/ 1686407 w 4071816"/>
              <a:gd name="connsiteY224-25202" fmla="*/ 4580518 h 5073670"/>
              <a:gd name="connsiteX225-25203" fmla="*/ 1627141 w 4071816"/>
              <a:gd name="connsiteY225-25204" fmla="*/ 4546651 h 5073670"/>
              <a:gd name="connsiteX226-25205" fmla="*/ 1584807 w 4071816"/>
              <a:gd name="connsiteY226-25206" fmla="*/ 4538184 h 5073670"/>
              <a:gd name="connsiteX227-25207" fmla="*/ 1525541 w 4071816"/>
              <a:gd name="connsiteY227-25208" fmla="*/ 4512784 h 5073670"/>
              <a:gd name="connsiteX228-25209" fmla="*/ 1508607 w 4071816"/>
              <a:gd name="connsiteY228-25210" fmla="*/ 4487384 h 5073670"/>
              <a:gd name="connsiteX229-25211" fmla="*/ 1457807 w 4071816"/>
              <a:gd name="connsiteY229-25212" fmla="*/ 4461984 h 5073670"/>
              <a:gd name="connsiteX230-25213" fmla="*/ 1440874 w 4071816"/>
              <a:gd name="connsiteY230-25214" fmla="*/ 4368851 h 5073670"/>
              <a:gd name="connsiteX231-25215" fmla="*/ 1449341 w 4071816"/>
              <a:gd name="connsiteY231-25216" fmla="*/ 4326518 h 5073670"/>
              <a:gd name="connsiteX232-25217" fmla="*/ 1500141 w 4071816"/>
              <a:gd name="connsiteY232-25218" fmla="*/ 4292651 h 5073670"/>
              <a:gd name="connsiteX233-25219" fmla="*/ 1542474 w 4071816"/>
              <a:gd name="connsiteY233-25220" fmla="*/ 4241851 h 5073670"/>
              <a:gd name="connsiteX234-25221" fmla="*/ 1567874 w 4071816"/>
              <a:gd name="connsiteY234-25222" fmla="*/ 4233384 h 5073670"/>
              <a:gd name="connsiteX235-25223" fmla="*/ 1610207 w 4071816"/>
              <a:gd name="connsiteY235-25224" fmla="*/ 4241851 h 5073670"/>
              <a:gd name="connsiteX236-25225" fmla="*/ 1618674 w 4071816"/>
              <a:gd name="connsiteY236-25226" fmla="*/ 4267251 h 5073670"/>
              <a:gd name="connsiteX237-25227" fmla="*/ 1652541 w 4071816"/>
              <a:gd name="connsiteY237-25228" fmla="*/ 4284184 h 5073670"/>
              <a:gd name="connsiteX238-25229" fmla="*/ 1728741 w 4071816"/>
              <a:gd name="connsiteY238-25230" fmla="*/ 4241851 h 5073670"/>
              <a:gd name="connsiteX239-25231" fmla="*/ 1754141 w 4071816"/>
              <a:gd name="connsiteY239-25232" fmla="*/ 4216451 h 5073670"/>
              <a:gd name="connsiteX240-25233" fmla="*/ 1762607 w 4071816"/>
              <a:gd name="connsiteY240-25234" fmla="*/ 4191051 h 5073670"/>
              <a:gd name="connsiteX241-25235" fmla="*/ 1813407 w 4071816"/>
              <a:gd name="connsiteY241-25236" fmla="*/ 4191051 h 5073670"/>
              <a:gd name="connsiteX242-25237" fmla="*/ 1855741 w 4071816"/>
              <a:gd name="connsiteY242-25238" fmla="*/ 4224918 h 5073670"/>
              <a:gd name="connsiteX243-25239" fmla="*/ 1881141 w 4071816"/>
              <a:gd name="connsiteY243-25240" fmla="*/ 4233384 h 5073670"/>
              <a:gd name="connsiteX244-25241" fmla="*/ 1915007 w 4071816"/>
              <a:gd name="connsiteY244-25242" fmla="*/ 4250318 h 5073670"/>
              <a:gd name="connsiteX245-25243" fmla="*/ 1940407 w 4071816"/>
              <a:gd name="connsiteY245-25244" fmla="*/ 4267251 h 5073670"/>
              <a:gd name="connsiteX246-25245" fmla="*/ 1974274 w 4071816"/>
              <a:gd name="connsiteY246-25246" fmla="*/ 4275718 h 5073670"/>
              <a:gd name="connsiteX247-25247" fmla="*/ 1999674 w 4071816"/>
              <a:gd name="connsiteY247-25248" fmla="*/ 4292651 h 5073670"/>
              <a:gd name="connsiteX248-25249" fmla="*/ 2101274 w 4071816"/>
              <a:gd name="connsiteY248-25250" fmla="*/ 4318051 h 5073670"/>
              <a:gd name="connsiteX249-25251" fmla="*/ 2169007 w 4071816"/>
              <a:gd name="connsiteY249-25252" fmla="*/ 4309584 h 5073670"/>
              <a:gd name="connsiteX250-25253" fmla="*/ 2202874 w 4071816"/>
              <a:gd name="connsiteY250-25254" fmla="*/ 4275718 h 5073670"/>
              <a:gd name="connsiteX251-25255" fmla="*/ 2456874 w 4071816"/>
              <a:gd name="connsiteY251-25256" fmla="*/ 4267251 h 5073670"/>
              <a:gd name="connsiteX252-25257" fmla="*/ 2482274 w 4071816"/>
              <a:gd name="connsiteY252-25258" fmla="*/ 4250318 h 5073670"/>
              <a:gd name="connsiteX253-25259" fmla="*/ 2516141 w 4071816"/>
              <a:gd name="connsiteY253-25260" fmla="*/ 4216451 h 5073670"/>
              <a:gd name="connsiteX254-25261" fmla="*/ 2710874 w 4071816"/>
              <a:gd name="connsiteY254-25262" fmla="*/ 4182584 h 5073670"/>
              <a:gd name="connsiteX255-25263" fmla="*/ 2753207 w 4071816"/>
              <a:gd name="connsiteY255-25264" fmla="*/ 4174118 h 5073670"/>
              <a:gd name="connsiteX256-25265" fmla="*/ 2770141 w 4071816"/>
              <a:gd name="connsiteY256-25266" fmla="*/ 4148718 h 5073670"/>
              <a:gd name="connsiteX257-25267" fmla="*/ 2795541 w 4071816"/>
              <a:gd name="connsiteY257-25268" fmla="*/ 4140251 h 5073670"/>
              <a:gd name="connsiteX258-25269" fmla="*/ 2871741 w 4071816"/>
              <a:gd name="connsiteY258-25270" fmla="*/ 4131784 h 5073670"/>
              <a:gd name="connsiteX259-25271" fmla="*/ 2981807 w 4071816"/>
              <a:gd name="connsiteY259-25272" fmla="*/ 4123318 h 5073670"/>
              <a:gd name="connsiteX260-25273" fmla="*/ 3015674 w 4071816"/>
              <a:gd name="connsiteY260-25274" fmla="*/ 4114851 h 5073670"/>
              <a:gd name="connsiteX261-25275" fmla="*/ 3066474 w 4071816"/>
              <a:gd name="connsiteY261-25276" fmla="*/ 4055584 h 5073670"/>
              <a:gd name="connsiteX262-25277" fmla="*/ 3074941 w 4071816"/>
              <a:gd name="connsiteY262-25278" fmla="*/ 4030184 h 5073670"/>
              <a:gd name="connsiteX263-25279" fmla="*/ 3058007 w 4071816"/>
              <a:gd name="connsiteY263-25280" fmla="*/ 3953984 h 5073670"/>
              <a:gd name="connsiteX264-25281" fmla="*/ 3032607 w 4071816"/>
              <a:gd name="connsiteY264-25282" fmla="*/ 3903184 h 5073670"/>
              <a:gd name="connsiteX265-25283" fmla="*/ 3041074 w 4071816"/>
              <a:gd name="connsiteY265-25284" fmla="*/ 3860851 h 5073670"/>
              <a:gd name="connsiteX266-25285" fmla="*/ 3066474 w 4071816"/>
              <a:gd name="connsiteY266-25286" fmla="*/ 3843918 h 5073670"/>
              <a:gd name="connsiteX267-25287" fmla="*/ 3151141 w 4071816"/>
              <a:gd name="connsiteY267-25288" fmla="*/ 3826984 h 5073670"/>
              <a:gd name="connsiteX268-25289" fmla="*/ 3176541 w 4071816"/>
              <a:gd name="connsiteY268-25290" fmla="*/ 3810051 h 5073670"/>
              <a:gd name="connsiteX269-25291" fmla="*/ 3227341 w 4071816"/>
              <a:gd name="connsiteY269-25292" fmla="*/ 3793118 h 5073670"/>
              <a:gd name="connsiteX270-25293" fmla="*/ 3218874 w 4071816"/>
              <a:gd name="connsiteY270-25294" fmla="*/ 3725384 h 5073670"/>
              <a:gd name="connsiteX271-25295" fmla="*/ 3193474 w 4071816"/>
              <a:gd name="connsiteY271-25296" fmla="*/ 3716918 h 5073670"/>
              <a:gd name="connsiteX272-25297" fmla="*/ 3159607 w 4071816"/>
              <a:gd name="connsiteY272-25298" fmla="*/ 3674584 h 5073670"/>
              <a:gd name="connsiteX273-25299" fmla="*/ 3134207 w 4071816"/>
              <a:gd name="connsiteY273-25300" fmla="*/ 3598384 h 5073670"/>
              <a:gd name="connsiteX274-25301" fmla="*/ 3125741 w 4071816"/>
              <a:gd name="connsiteY274-25302" fmla="*/ 3572984 h 5073670"/>
              <a:gd name="connsiteX275-25303" fmla="*/ 3117274 w 4071816"/>
              <a:gd name="connsiteY275-25304" fmla="*/ 3547584 h 5073670"/>
              <a:gd name="connsiteX276-25305" fmla="*/ 3100341 w 4071816"/>
              <a:gd name="connsiteY276-25306" fmla="*/ 3471384 h 5073670"/>
              <a:gd name="connsiteX277-25307" fmla="*/ 3058007 w 4071816"/>
              <a:gd name="connsiteY277-25308" fmla="*/ 3420584 h 5073670"/>
              <a:gd name="connsiteX278-25309" fmla="*/ 3032607 w 4071816"/>
              <a:gd name="connsiteY278-25310" fmla="*/ 3369784 h 5073670"/>
              <a:gd name="connsiteX279-25311" fmla="*/ 3015674 w 4071816"/>
              <a:gd name="connsiteY279-25312" fmla="*/ 3344384 h 5073670"/>
              <a:gd name="connsiteX280-25313" fmla="*/ 2998741 w 4071816"/>
              <a:gd name="connsiteY280-25314" fmla="*/ 3293584 h 5073670"/>
              <a:gd name="connsiteX281-25315" fmla="*/ 2990274 w 4071816"/>
              <a:gd name="connsiteY281-25316" fmla="*/ 3208918 h 5073670"/>
              <a:gd name="connsiteX282-25317" fmla="*/ 2973341 w 4071816"/>
              <a:gd name="connsiteY282-25318" fmla="*/ 3158118 h 5073670"/>
              <a:gd name="connsiteX283-25319" fmla="*/ 2956407 w 4071816"/>
              <a:gd name="connsiteY283-25320" fmla="*/ 3098851 h 5073670"/>
              <a:gd name="connsiteX284-25321" fmla="*/ 2931007 w 4071816"/>
              <a:gd name="connsiteY284-25322" fmla="*/ 3048051 h 5073670"/>
              <a:gd name="connsiteX285-25323" fmla="*/ 2888674 w 4071816"/>
              <a:gd name="connsiteY285-25324" fmla="*/ 3039584 h 5073670"/>
              <a:gd name="connsiteX286-25325" fmla="*/ 2795541 w 4071816"/>
              <a:gd name="connsiteY286-25326" fmla="*/ 3048051 h 5073670"/>
              <a:gd name="connsiteX287-25327" fmla="*/ 2778607 w 4071816"/>
              <a:gd name="connsiteY287-25328" fmla="*/ 3073451 h 5073670"/>
              <a:gd name="connsiteX288-25329" fmla="*/ 2753207 w 4071816"/>
              <a:gd name="connsiteY288-25330" fmla="*/ 3090384 h 5073670"/>
              <a:gd name="connsiteX289-25331" fmla="*/ 2719341 w 4071816"/>
              <a:gd name="connsiteY289-25332" fmla="*/ 3081918 h 5073670"/>
              <a:gd name="connsiteX290-25333" fmla="*/ 2710874 w 4071816"/>
              <a:gd name="connsiteY290-25334" fmla="*/ 3056518 h 5073670"/>
              <a:gd name="connsiteX291-25335" fmla="*/ 2693941 w 4071816"/>
              <a:gd name="connsiteY291-25336" fmla="*/ 3039584 h 5073670"/>
              <a:gd name="connsiteX292-25337" fmla="*/ 2685474 w 4071816"/>
              <a:gd name="connsiteY292-25338" fmla="*/ 3005718 h 5073670"/>
              <a:gd name="connsiteX293-25339" fmla="*/ 2668541 w 4071816"/>
              <a:gd name="connsiteY293-25340" fmla="*/ 2988784 h 5073670"/>
              <a:gd name="connsiteX294-25341" fmla="*/ 2592341 w 4071816"/>
              <a:gd name="connsiteY294-25342" fmla="*/ 2963384 h 5073670"/>
              <a:gd name="connsiteX295-25343" fmla="*/ 2566941 w 4071816"/>
              <a:gd name="connsiteY295-25344" fmla="*/ 2946451 h 5073670"/>
              <a:gd name="connsiteX296-25345" fmla="*/ 2558474 w 4071816"/>
              <a:gd name="connsiteY296-25346" fmla="*/ 2921051 h 5073670"/>
              <a:gd name="connsiteX297-25347" fmla="*/ 2550007 w 4071816"/>
              <a:gd name="connsiteY297-25348" fmla="*/ 2810984 h 5073670"/>
              <a:gd name="connsiteX298-25349" fmla="*/ 2507674 w 4071816"/>
              <a:gd name="connsiteY298-25350" fmla="*/ 2760184 h 5073670"/>
              <a:gd name="connsiteX299-25351" fmla="*/ 2456874 w 4071816"/>
              <a:gd name="connsiteY299-25352" fmla="*/ 2726318 h 5073670"/>
              <a:gd name="connsiteX300-25353" fmla="*/ 2304474 w 4071816"/>
              <a:gd name="connsiteY300-25354" fmla="*/ 2734784 h 5073670"/>
              <a:gd name="connsiteX301-25355" fmla="*/ 2253674 w 4071816"/>
              <a:gd name="connsiteY301-25356" fmla="*/ 2751718 h 5073670"/>
              <a:gd name="connsiteX302-25357" fmla="*/ 2270607 w 4071816"/>
              <a:gd name="connsiteY302-25358" fmla="*/ 2709384 h 5073670"/>
              <a:gd name="connsiteX303-25359" fmla="*/ 2262141 w 4071816"/>
              <a:gd name="connsiteY303-25360" fmla="*/ 2658584 h 5073670"/>
              <a:gd name="connsiteX304-25361" fmla="*/ 2236741 w 4071816"/>
              <a:gd name="connsiteY304-25362" fmla="*/ 2650118 h 5073670"/>
              <a:gd name="connsiteX305-25363" fmla="*/ 2118207 w 4071816"/>
              <a:gd name="connsiteY305-25364" fmla="*/ 2641651 h 5073670"/>
              <a:gd name="connsiteX306-25365" fmla="*/ 2101274 w 4071816"/>
              <a:gd name="connsiteY306-25366" fmla="*/ 2497718 h 5073670"/>
              <a:gd name="connsiteX307-25367" fmla="*/ 2084341 w 4071816"/>
              <a:gd name="connsiteY307-25368" fmla="*/ 2472318 h 5073670"/>
              <a:gd name="connsiteX308-25369" fmla="*/ 2050474 w 4071816"/>
              <a:gd name="connsiteY308-25370" fmla="*/ 2404584 h 5073670"/>
              <a:gd name="connsiteX309-25371" fmla="*/ 2016607 w 4071816"/>
              <a:gd name="connsiteY309-25372" fmla="*/ 2362251 h 5073670"/>
              <a:gd name="connsiteX310-25373" fmla="*/ 1864207 w 4071816"/>
              <a:gd name="connsiteY310-25374" fmla="*/ 2336851 h 5073670"/>
              <a:gd name="connsiteX311-25375" fmla="*/ 1804941 w 4071816"/>
              <a:gd name="connsiteY311-25376" fmla="*/ 2319918 h 5073670"/>
              <a:gd name="connsiteX312-25377" fmla="*/ 1754141 w 4071816"/>
              <a:gd name="connsiteY312-25378" fmla="*/ 2302984 h 5073670"/>
              <a:gd name="connsiteX313-25379" fmla="*/ 1796474 w 4071816"/>
              <a:gd name="connsiteY313-25380" fmla="*/ 2260651 h 5073670"/>
              <a:gd name="connsiteX314-25381" fmla="*/ 1771074 w 4071816"/>
              <a:gd name="connsiteY314-25382" fmla="*/ 2269118 h 5073670"/>
              <a:gd name="connsiteX315-25383" fmla="*/ 1745674 w 4071816"/>
              <a:gd name="connsiteY315-25384" fmla="*/ 2277584 h 5073670"/>
              <a:gd name="connsiteX316-25385" fmla="*/ 1771074 w 4071816"/>
              <a:gd name="connsiteY316-25386" fmla="*/ 2252184 h 5073670"/>
              <a:gd name="connsiteX317-25387" fmla="*/ 1796474 w 4071816"/>
              <a:gd name="connsiteY317-25388" fmla="*/ 2243718 h 5073670"/>
              <a:gd name="connsiteX318-25389" fmla="*/ 1804941 w 4071816"/>
              <a:gd name="connsiteY318-25390" fmla="*/ 2209851 h 5073670"/>
              <a:gd name="connsiteX319-25391" fmla="*/ 1830341 w 4071816"/>
              <a:gd name="connsiteY319-25392" fmla="*/ 2167518 h 5073670"/>
              <a:gd name="connsiteX320-25393" fmla="*/ 1830341 w 4071816"/>
              <a:gd name="connsiteY320-25394" fmla="*/ 2082851 h 5073670"/>
              <a:gd name="connsiteX321-25395" fmla="*/ 1796474 w 4071816"/>
              <a:gd name="connsiteY321-25396" fmla="*/ 2048984 h 5073670"/>
              <a:gd name="connsiteX322-25397" fmla="*/ 1745674 w 4071816"/>
              <a:gd name="connsiteY322-25398" fmla="*/ 2006651 h 5073670"/>
              <a:gd name="connsiteX323-25399" fmla="*/ 1703341 w 4071816"/>
              <a:gd name="connsiteY323-25400" fmla="*/ 1955851 h 5073670"/>
              <a:gd name="connsiteX324-25401" fmla="*/ 1677941 w 4071816"/>
              <a:gd name="connsiteY324-25402" fmla="*/ 1938918 h 5073670"/>
              <a:gd name="connsiteX325-25403" fmla="*/ 1661007 w 4071816"/>
              <a:gd name="connsiteY325-25404" fmla="*/ 1921984 h 5073670"/>
              <a:gd name="connsiteX326-25405" fmla="*/ 1635607 w 4071816"/>
              <a:gd name="connsiteY326-25406" fmla="*/ 1913518 h 5073670"/>
              <a:gd name="connsiteX327-25407" fmla="*/ 1517074 w 4071816"/>
              <a:gd name="connsiteY327-25408" fmla="*/ 1896584 h 5073670"/>
              <a:gd name="connsiteX328-25409" fmla="*/ 1466274 w 4071816"/>
              <a:gd name="connsiteY328-25410" fmla="*/ 1871184 h 5073670"/>
              <a:gd name="connsiteX329-25411" fmla="*/ 1474741 w 4071816"/>
              <a:gd name="connsiteY329-25412" fmla="*/ 1837318 h 5073670"/>
              <a:gd name="connsiteX330-25413" fmla="*/ 1440874 w 4071816"/>
              <a:gd name="connsiteY330-25414" fmla="*/ 1828851 h 5073670"/>
              <a:gd name="connsiteX331-25415" fmla="*/ 1415474 w 4071816"/>
              <a:gd name="connsiteY331-25416" fmla="*/ 1778051 h 5073670"/>
              <a:gd name="connsiteX332-25417" fmla="*/ 1398541 w 4071816"/>
              <a:gd name="connsiteY332-25418" fmla="*/ 1744184 h 5073670"/>
              <a:gd name="connsiteX333-25419" fmla="*/ 1390074 w 4071816"/>
              <a:gd name="connsiteY333-25420" fmla="*/ 1718784 h 5073670"/>
              <a:gd name="connsiteX334-25421" fmla="*/ 1364674 w 4071816"/>
              <a:gd name="connsiteY334-25422" fmla="*/ 1701851 h 5073670"/>
              <a:gd name="connsiteX335-25423" fmla="*/ 1339274 w 4071816"/>
              <a:gd name="connsiteY335-25424" fmla="*/ 1676451 h 5073670"/>
              <a:gd name="connsiteX336-25425" fmla="*/ 1305407 w 4071816"/>
              <a:gd name="connsiteY336-25426" fmla="*/ 1600251 h 5073670"/>
              <a:gd name="connsiteX337-25427" fmla="*/ 1288474 w 4071816"/>
              <a:gd name="connsiteY337-25428" fmla="*/ 1574851 h 5073670"/>
              <a:gd name="connsiteX338-25429" fmla="*/ 1280007 w 4071816"/>
              <a:gd name="connsiteY338-25430" fmla="*/ 1540984 h 5073670"/>
              <a:gd name="connsiteX339-25431" fmla="*/ 1195341 w 4071816"/>
              <a:gd name="connsiteY339-25432" fmla="*/ 1473251 h 5073670"/>
              <a:gd name="connsiteX340-25433" fmla="*/ 1169941 w 4071816"/>
              <a:gd name="connsiteY340-25434" fmla="*/ 1456318 h 5073670"/>
              <a:gd name="connsiteX341-25435" fmla="*/ 1051407 w 4071816"/>
              <a:gd name="connsiteY341-25436" fmla="*/ 1413984 h 5073670"/>
              <a:gd name="connsiteX342-25437" fmla="*/ 1026007 w 4071816"/>
              <a:gd name="connsiteY342-25438" fmla="*/ 1422451 h 5073670"/>
              <a:gd name="connsiteX343-25439" fmla="*/ 1017541 w 4071816"/>
              <a:gd name="connsiteY343-25440" fmla="*/ 1473251 h 5073670"/>
              <a:gd name="connsiteX344-25441" fmla="*/ 1009074 w 4071816"/>
              <a:gd name="connsiteY344-25442" fmla="*/ 1498651 h 5073670"/>
              <a:gd name="connsiteX345-25443" fmla="*/ 966741 w 4071816"/>
              <a:gd name="connsiteY345-25444" fmla="*/ 1540984 h 5073670"/>
              <a:gd name="connsiteX346-25445" fmla="*/ 941341 w 4071816"/>
              <a:gd name="connsiteY346-25446" fmla="*/ 1591784 h 5073670"/>
              <a:gd name="connsiteX347-25447" fmla="*/ 915941 w 4071816"/>
              <a:gd name="connsiteY347-25448" fmla="*/ 1667984 h 5073670"/>
              <a:gd name="connsiteX348-25449" fmla="*/ 907474 w 4071816"/>
              <a:gd name="connsiteY348-25450" fmla="*/ 1693384 h 5073670"/>
              <a:gd name="connsiteX349-25451" fmla="*/ 873607 w 4071816"/>
              <a:gd name="connsiteY349-25452" fmla="*/ 1701851 h 5073670"/>
              <a:gd name="connsiteX350-25453" fmla="*/ 814341 w 4071816"/>
              <a:gd name="connsiteY350-25454" fmla="*/ 1693384 h 5073670"/>
              <a:gd name="connsiteX351-25455" fmla="*/ 788941 w 4071816"/>
              <a:gd name="connsiteY351-25456" fmla="*/ 1684918 h 5073670"/>
              <a:gd name="connsiteX352-25457" fmla="*/ 772007 w 4071816"/>
              <a:gd name="connsiteY352-25458" fmla="*/ 1659518 h 5073670"/>
              <a:gd name="connsiteX353-25459" fmla="*/ 780474 w 4071816"/>
              <a:gd name="connsiteY353-25460" fmla="*/ 1634118 h 5073670"/>
              <a:gd name="connsiteX354-25461" fmla="*/ 755074 w 4071816"/>
              <a:gd name="connsiteY354-25462" fmla="*/ 1540984 h 5073670"/>
              <a:gd name="connsiteX355-25463" fmla="*/ 729674 w 4071816"/>
              <a:gd name="connsiteY355-25464" fmla="*/ 1532518 h 5073670"/>
              <a:gd name="connsiteX356-25465" fmla="*/ 721207 w 4071816"/>
              <a:gd name="connsiteY356-25466" fmla="*/ 1507118 h 5073670"/>
              <a:gd name="connsiteX357-25467" fmla="*/ 670407 w 4071816"/>
              <a:gd name="connsiteY357-25468" fmla="*/ 1447851 h 5073670"/>
              <a:gd name="connsiteX358-25469" fmla="*/ 653474 w 4071816"/>
              <a:gd name="connsiteY358-25470" fmla="*/ 1422451 h 5073670"/>
              <a:gd name="connsiteX359-25471" fmla="*/ 645007 w 4071816"/>
              <a:gd name="connsiteY359-25472" fmla="*/ 1380118 h 5073670"/>
              <a:gd name="connsiteX360-25473" fmla="*/ 636541 w 4071816"/>
              <a:gd name="connsiteY360-25474" fmla="*/ 1354718 h 5073670"/>
              <a:gd name="connsiteX361-25475" fmla="*/ 501074 w 4071816"/>
              <a:gd name="connsiteY361-25476" fmla="*/ 1329318 h 5073670"/>
              <a:gd name="connsiteX362-25477" fmla="*/ 509541 w 4071816"/>
              <a:gd name="connsiteY362-25478" fmla="*/ 1286984 h 5073670"/>
              <a:gd name="connsiteX363-25479" fmla="*/ 543407 w 4071816"/>
              <a:gd name="connsiteY363-25480" fmla="*/ 1236184 h 5073670"/>
              <a:gd name="connsiteX364-25481" fmla="*/ 526474 w 4071816"/>
              <a:gd name="connsiteY364-25482" fmla="*/ 1151518 h 5073670"/>
              <a:gd name="connsiteX365-25483" fmla="*/ 501074 w 4071816"/>
              <a:gd name="connsiteY365-25484" fmla="*/ 1134584 h 5073670"/>
              <a:gd name="connsiteX366-25485" fmla="*/ 475674 w 4071816"/>
              <a:gd name="connsiteY366-25486" fmla="*/ 1066851 h 5073670"/>
              <a:gd name="connsiteX367-25487" fmla="*/ 450274 w 4071816"/>
              <a:gd name="connsiteY367-25488" fmla="*/ 1049918 h 5073670"/>
              <a:gd name="connsiteX368-25489" fmla="*/ 433341 w 4071816"/>
              <a:gd name="connsiteY368-25490" fmla="*/ 999118 h 5073670"/>
              <a:gd name="connsiteX369-25491" fmla="*/ 424874 w 4071816"/>
              <a:gd name="connsiteY369-25492" fmla="*/ 973718 h 5073670"/>
              <a:gd name="connsiteX370-25493" fmla="*/ 416407 w 4071816"/>
              <a:gd name="connsiteY370-25494" fmla="*/ 939851 h 5073670"/>
              <a:gd name="connsiteX371-25495" fmla="*/ 399474 w 4071816"/>
              <a:gd name="connsiteY371-25496" fmla="*/ 889051 h 5073670"/>
              <a:gd name="connsiteX372-25497" fmla="*/ 391007 w 4071816"/>
              <a:gd name="connsiteY372-25498" fmla="*/ 838251 h 5073670"/>
              <a:gd name="connsiteX373-25499" fmla="*/ 382541 w 4071816"/>
              <a:gd name="connsiteY373-25500" fmla="*/ 804384 h 5073670"/>
            </a:gd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 ang="0">
                <a:pos x="connsiteX42-85" y="connsiteY42-86"/>
              </a:cxn>
              <a:cxn ang="0">
                <a:pos x="connsiteX43-87" y="connsiteY43-88"/>
              </a:cxn>
              <a:cxn ang="0">
                <a:pos x="connsiteX44-89" y="connsiteY44-90"/>
              </a:cxn>
              <a:cxn ang="0">
                <a:pos x="connsiteX45-91" y="connsiteY45-92"/>
              </a:cxn>
              <a:cxn ang="0">
                <a:pos x="connsiteX46-93" y="connsiteY46-94"/>
              </a:cxn>
              <a:cxn ang="0">
                <a:pos x="connsiteX47-95" y="connsiteY47-96"/>
              </a:cxn>
              <a:cxn ang="0">
                <a:pos x="connsiteX48-97" y="connsiteY48-98"/>
              </a:cxn>
              <a:cxn ang="0">
                <a:pos x="connsiteX49-99" y="connsiteY49-100"/>
              </a:cxn>
              <a:cxn ang="0">
                <a:pos x="connsiteX50-101" y="connsiteY50-102"/>
              </a:cxn>
              <a:cxn ang="0">
                <a:pos x="connsiteX51-103" y="connsiteY51-104"/>
              </a:cxn>
              <a:cxn ang="0">
                <a:pos x="connsiteX52-105" y="connsiteY52-106"/>
              </a:cxn>
              <a:cxn ang="0">
                <a:pos x="connsiteX53-107" y="connsiteY53-108"/>
              </a:cxn>
              <a:cxn ang="0">
                <a:pos x="connsiteX54-109" y="connsiteY54-110"/>
              </a:cxn>
              <a:cxn ang="0">
                <a:pos x="connsiteX55-111" y="connsiteY55-112"/>
              </a:cxn>
              <a:cxn ang="0">
                <a:pos x="connsiteX56-113" y="connsiteY56-114"/>
              </a:cxn>
              <a:cxn ang="0">
                <a:pos x="connsiteX57-115" y="connsiteY57-116"/>
              </a:cxn>
              <a:cxn ang="0">
                <a:pos x="connsiteX58-117" y="connsiteY58-118"/>
              </a:cxn>
              <a:cxn ang="0">
                <a:pos x="connsiteX59-119" y="connsiteY59-120"/>
              </a:cxn>
              <a:cxn ang="0">
                <a:pos x="connsiteX60-121" y="connsiteY60-122"/>
              </a:cxn>
              <a:cxn ang="0">
                <a:pos x="connsiteX61-123" y="connsiteY61-124"/>
              </a:cxn>
              <a:cxn ang="0">
                <a:pos x="connsiteX62-125" y="connsiteY62-126"/>
              </a:cxn>
              <a:cxn ang="0">
                <a:pos x="connsiteX63-127" y="connsiteY63-128"/>
              </a:cxn>
              <a:cxn ang="0">
                <a:pos x="connsiteX64-129" y="connsiteY64-130"/>
              </a:cxn>
              <a:cxn ang="0">
                <a:pos x="connsiteX65-131" y="connsiteY65-132"/>
              </a:cxn>
              <a:cxn ang="0">
                <a:pos x="connsiteX66-133" y="connsiteY66-134"/>
              </a:cxn>
              <a:cxn ang="0">
                <a:pos x="connsiteX67-135" y="connsiteY67-136"/>
              </a:cxn>
              <a:cxn ang="0">
                <a:pos x="connsiteX68-137" y="connsiteY68-138"/>
              </a:cxn>
              <a:cxn ang="0">
                <a:pos x="connsiteX69-139" y="connsiteY69-140"/>
              </a:cxn>
              <a:cxn ang="0">
                <a:pos x="connsiteX70-141" y="connsiteY70-142"/>
              </a:cxn>
              <a:cxn ang="0">
                <a:pos x="connsiteX71-143" y="connsiteY71-144"/>
              </a:cxn>
              <a:cxn ang="0">
                <a:pos x="connsiteX72-145" y="connsiteY72-146"/>
              </a:cxn>
              <a:cxn ang="0">
                <a:pos x="connsiteX73-147" y="connsiteY73-148"/>
              </a:cxn>
              <a:cxn ang="0">
                <a:pos x="connsiteX74-149" y="connsiteY74-150"/>
              </a:cxn>
              <a:cxn ang="0">
                <a:pos x="connsiteX75-151" y="connsiteY75-152"/>
              </a:cxn>
              <a:cxn ang="0">
                <a:pos x="connsiteX76-153" y="connsiteY76-154"/>
              </a:cxn>
              <a:cxn ang="0">
                <a:pos x="connsiteX77-155" y="connsiteY77-156"/>
              </a:cxn>
              <a:cxn ang="0">
                <a:pos x="connsiteX78-157" y="connsiteY78-158"/>
              </a:cxn>
              <a:cxn ang="0">
                <a:pos x="connsiteX79-159" y="connsiteY79-160"/>
              </a:cxn>
              <a:cxn ang="0">
                <a:pos x="connsiteX80-161" y="connsiteY80-162"/>
              </a:cxn>
              <a:cxn ang="0">
                <a:pos x="connsiteX81-163" y="connsiteY81-164"/>
              </a:cxn>
              <a:cxn ang="0">
                <a:pos x="connsiteX82-165" y="connsiteY82-166"/>
              </a:cxn>
              <a:cxn ang="0">
                <a:pos x="connsiteX83-167" y="connsiteY83-168"/>
              </a:cxn>
              <a:cxn ang="0">
                <a:pos x="connsiteX84-169" y="connsiteY84-170"/>
              </a:cxn>
              <a:cxn ang="0">
                <a:pos x="connsiteX85-171" y="connsiteY85-172"/>
              </a:cxn>
              <a:cxn ang="0">
                <a:pos x="connsiteX86-173" y="connsiteY86-174"/>
              </a:cxn>
              <a:cxn ang="0">
                <a:pos x="connsiteX87-175" y="connsiteY87-176"/>
              </a:cxn>
              <a:cxn ang="0">
                <a:pos x="connsiteX88-177" y="connsiteY88-178"/>
              </a:cxn>
              <a:cxn ang="0">
                <a:pos x="connsiteX89-179" y="connsiteY89-180"/>
              </a:cxn>
              <a:cxn ang="0">
                <a:pos x="connsiteX90-181" y="connsiteY90-182"/>
              </a:cxn>
              <a:cxn ang="0">
                <a:pos x="connsiteX91-183" y="connsiteY91-184"/>
              </a:cxn>
              <a:cxn ang="0">
                <a:pos x="connsiteX92-185" y="connsiteY92-186"/>
              </a:cxn>
              <a:cxn ang="0">
                <a:pos x="connsiteX93-187" y="connsiteY93-188"/>
              </a:cxn>
              <a:cxn ang="0">
                <a:pos x="connsiteX94-189" y="connsiteY94-190"/>
              </a:cxn>
              <a:cxn ang="0">
                <a:pos x="connsiteX95-191" y="connsiteY95-192"/>
              </a:cxn>
              <a:cxn ang="0">
                <a:pos x="connsiteX96-193" y="connsiteY96-194"/>
              </a:cxn>
              <a:cxn ang="0">
                <a:pos x="connsiteX97-195" y="connsiteY97-196"/>
              </a:cxn>
              <a:cxn ang="0">
                <a:pos x="connsiteX98-197" y="connsiteY98-198"/>
              </a:cxn>
              <a:cxn ang="0">
                <a:pos x="connsiteX99-199" y="connsiteY99-200"/>
              </a:cxn>
              <a:cxn ang="0">
                <a:pos x="connsiteX100-201" y="connsiteY100-202"/>
              </a:cxn>
              <a:cxn ang="0">
                <a:pos x="connsiteX101-203" y="connsiteY101-204"/>
              </a:cxn>
              <a:cxn ang="0">
                <a:pos x="connsiteX102-205" y="connsiteY102-206"/>
              </a:cxn>
              <a:cxn ang="0">
                <a:pos x="connsiteX103-207" y="connsiteY103-208"/>
              </a:cxn>
              <a:cxn ang="0">
                <a:pos x="connsiteX104-209" y="connsiteY104-210"/>
              </a:cxn>
              <a:cxn ang="0">
                <a:pos x="connsiteX105-211" y="connsiteY105-212"/>
              </a:cxn>
              <a:cxn ang="0">
                <a:pos x="connsiteX106-213" y="connsiteY106-214"/>
              </a:cxn>
              <a:cxn ang="0">
                <a:pos x="connsiteX107-215" y="connsiteY107-216"/>
              </a:cxn>
              <a:cxn ang="0">
                <a:pos x="connsiteX108-217" y="connsiteY108-218"/>
              </a:cxn>
              <a:cxn ang="0">
                <a:pos x="connsiteX109-219" y="connsiteY109-220"/>
              </a:cxn>
              <a:cxn ang="0">
                <a:pos x="connsiteX110-221" y="connsiteY110-222"/>
              </a:cxn>
              <a:cxn ang="0">
                <a:pos x="connsiteX111-223" y="connsiteY111-224"/>
              </a:cxn>
              <a:cxn ang="0">
                <a:pos x="connsiteX112-225" y="connsiteY112-226"/>
              </a:cxn>
              <a:cxn ang="0">
                <a:pos x="connsiteX113-227" y="connsiteY113-228"/>
              </a:cxn>
              <a:cxn ang="0">
                <a:pos x="connsiteX114-229" y="connsiteY114-230"/>
              </a:cxn>
              <a:cxn ang="0">
                <a:pos x="connsiteX115-231" y="connsiteY115-232"/>
              </a:cxn>
              <a:cxn ang="0">
                <a:pos x="connsiteX116-233" y="connsiteY116-234"/>
              </a:cxn>
              <a:cxn ang="0">
                <a:pos x="connsiteX117-235" y="connsiteY117-236"/>
              </a:cxn>
              <a:cxn ang="0">
                <a:pos x="connsiteX118-237" y="connsiteY118-238"/>
              </a:cxn>
              <a:cxn ang="0">
                <a:pos x="connsiteX119-239" y="connsiteY119-240"/>
              </a:cxn>
              <a:cxn ang="0">
                <a:pos x="connsiteX120-241" y="connsiteY120-242"/>
              </a:cxn>
              <a:cxn ang="0">
                <a:pos x="connsiteX121-243" y="connsiteY121-244"/>
              </a:cxn>
              <a:cxn ang="0">
                <a:pos x="connsiteX122-245" y="connsiteY122-246"/>
              </a:cxn>
              <a:cxn ang="0">
                <a:pos x="connsiteX123-247" y="connsiteY123-248"/>
              </a:cxn>
              <a:cxn ang="0">
                <a:pos x="connsiteX124-249" y="connsiteY124-250"/>
              </a:cxn>
              <a:cxn ang="0">
                <a:pos x="connsiteX125-251" y="connsiteY125-252"/>
              </a:cxn>
              <a:cxn ang="0">
                <a:pos x="connsiteX126-253" y="connsiteY126-254"/>
              </a:cxn>
              <a:cxn ang="0">
                <a:pos x="connsiteX127-255" y="connsiteY127-256"/>
              </a:cxn>
              <a:cxn ang="0">
                <a:pos x="connsiteX128-257" y="connsiteY128-258"/>
              </a:cxn>
              <a:cxn ang="0">
                <a:pos x="connsiteX129-259" y="connsiteY129-260"/>
              </a:cxn>
              <a:cxn ang="0">
                <a:pos x="connsiteX130-261" y="connsiteY130-262"/>
              </a:cxn>
              <a:cxn ang="0">
                <a:pos x="connsiteX131-263" y="connsiteY131-264"/>
              </a:cxn>
              <a:cxn ang="0">
                <a:pos x="connsiteX132-265" y="connsiteY132-266"/>
              </a:cxn>
              <a:cxn ang="0">
                <a:pos x="connsiteX133-267" y="connsiteY133-268"/>
              </a:cxn>
              <a:cxn ang="0">
                <a:pos x="connsiteX134-269" y="connsiteY134-270"/>
              </a:cxn>
              <a:cxn ang="0">
                <a:pos x="connsiteX135-271" y="connsiteY135-272"/>
              </a:cxn>
              <a:cxn ang="0">
                <a:pos x="connsiteX136-273" y="connsiteY136-274"/>
              </a:cxn>
              <a:cxn ang="0">
                <a:pos x="connsiteX137-275" y="connsiteY137-276"/>
              </a:cxn>
              <a:cxn ang="0">
                <a:pos x="connsiteX138-277" y="connsiteY138-278"/>
              </a:cxn>
              <a:cxn ang="0">
                <a:pos x="connsiteX139-279" y="connsiteY139-280"/>
              </a:cxn>
              <a:cxn ang="0">
                <a:pos x="connsiteX140-281" y="connsiteY140-282"/>
              </a:cxn>
              <a:cxn ang="0">
                <a:pos x="connsiteX141-283" y="connsiteY141-284"/>
              </a:cxn>
              <a:cxn ang="0">
                <a:pos x="connsiteX142-285" y="connsiteY142-286"/>
              </a:cxn>
              <a:cxn ang="0">
                <a:pos x="connsiteX143-287" y="connsiteY143-288"/>
              </a:cxn>
              <a:cxn ang="0">
                <a:pos x="connsiteX144-289" y="connsiteY144-290"/>
              </a:cxn>
              <a:cxn ang="0">
                <a:pos x="connsiteX145-291" y="connsiteY145-292"/>
              </a:cxn>
              <a:cxn ang="0">
                <a:pos x="connsiteX146-293" y="connsiteY146-294"/>
              </a:cxn>
              <a:cxn ang="0">
                <a:pos x="connsiteX147-295" y="connsiteY147-296"/>
              </a:cxn>
              <a:cxn ang="0">
                <a:pos x="connsiteX148-297" y="connsiteY148-298"/>
              </a:cxn>
              <a:cxn ang="0">
                <a:pos x="connsiteX149-299" y="connsiteY149-300"/>
              </a:cxn>
              <a:cxn ang="0">
                <a:pos x="connsiteX150-301" y="connsiteY150-302"/>
              </a:cxn>
              <a:cxn ang="0">
                <a:pos x="connsiteX151-303" y="connsiteY151-304"/>
              </a:cxn>
              <a:cxn ang="0">
                <a:pos x="connsiteX152-305" y="connsiteY152-306"/>
              </a:cxn>
              <a:cxn ang="0">
                <a:pos x="connsiteX153-307" y="connsiteY153-308"/>
              </a:cxn>
              <a:cxn ang="0">
                <a:pos x="connsiteX154-309" y="connsiteY154-310"/>
              </a:cxn>
              <a:cxn ang="0">
                <a:pos x="connsiteX155-311" y="connsiteY155-312"/>
              </a:cxn>
              <a:cxn ang="0">
                <a:pos x="connsiteX156-313" y="connsiteY156-314"/>
              </a:cxn>
              <a:cxn ang="0">
                <a:pos x="connsiteX157-315" y="connsiteY157-316"/>
              </a:cxn>
              <a:cxn ang="0">
                <a:pos x="connsiteX158-317" y="connsiteY158-318"/>
              </a:cxn>
              <a:cxn ang="0">
                <a:pos x="connsiteX159-319" y="connsiteY159-320"/>
              </a:cxn>
              <a:cxn ang="0">
                <a:pos x="connsiteX160-321" y="connsiteY160-322"/>
              </a:cxn>
              <a:cxn ang="0">
                <a:pos x="connsiteX161-323" y="connsiteY161-324"/>
              </a:cxn>
              <a:cxn ang="0">
                <a:pos x="connsiteX162-325" y="connsiteY162-326"/>
              </a:cxn>
              <a:cxn ang="0">
                <a:pos x="connsiteX163-327" y="connsiteY163-328"/>
              </a:cxn>
              <a:cxn ang="0">
                <a:pos x="connsiteX164-329" y="connsiteY164-330"/>
              </a:cxn>
              <a:cxn ang="0">
                <a:pos x="connsiteX165-331" y="connsiteY165-332"/>
              </a:cxn>
              <a:cxn ang="0">
                <a:pos x="connsiteX166-333" y="connsiteY166-334"/>
              </a:cxn>
              <a:cxn ang="0">
                <a:pos x="connsiteX167-335" y="connsiteY167-336"/>
              </a:cxn>
              <a:cxn ang="0">
                <a:pos x="connsiteX168-337" y="connsiteY168-338"/>
              </a:cxn>
              <a:cxn ang="0">
                <a:pos x="connsiteX169-339" y="connsiteY169-340"/>
              </a:cxn>
              <a:cxn ang="0">
                <a:pos x="connsiteX170-341" y="connsiteY170-342"/>
              </a:cxn>
              <a:cxn ang="0">
                <a:pos x="connsiteX171-343" y="connsiteY171-344"/>
              </a:cxn>
              <a:cxn ang="0">
                <a:pos x="connsiteX172-345" y="connsiteY172-346"/>
              </a:cxn>
              <a:cxn ang="0">
                <a:pos x="connsiteX173-347" y="connsiteY173-348"/>
              </a:cxn>
              <a:cxn ang="0">
                <a:pos x="connsiteX174-349" y="connsiteY174-350"/>
              </a:cxn>
              <a:cxn ang="0">
                <a:pos x="connsiteX175-351" y="connsiteY175-352"/>
              </a:cxn>
              <a:cxn ang="0">
                <a:pos x="connsiteX176-353" y="connsiteY176-354"/>
              </a:cxn>
              <a:cxn ang="0">
                <a:pos x="connsiteX177-355" y="connsiteY177-356"/>
              </a:cxn>
              <a:cxn ang="0">
                <a:pos x="connsiteX178-357" y="connsiteY178-358"/>
              </a:cxn>
              <a:cxn ang="0">
                <a:pos x="connsiteX179-359" y="connsiteY179-360"/>
              </a:cxn>
              <a:cxn ang="0">
                <a:pos x="connsiteX180-361" y="connsiteY180-362"/>
              </a:cxn>
              <a:cxn ang="0">
                <a:pos x="connsiteX181-363" y="connsiteY181-364"/>
              </a:cxn>
              <a:cxn ang="0">
                <a:pos x="connsiteX182-365" y="connsiteY182-366"/>
              </a:cxn>
              <a:cxn ang="0">
                <a:pos x="connsiteX183-367" y="connsiteY183-368"/>
              </a:cxn>
              <a:cxn ang="0">
                <a:pos x="connsiteX184-369" y="connsiteY184-370"/>
              </a:cxn>
              <a:cxn ang="0">
                <a:pos x="connsiteX185-371" y="connsiteY185-372"/>
              </a:cxn>
              <a:cxn ang="0">
                <a:pos x="connsiteX186-373" y="connsiteY186-374"/>
              </a:cxn>
              <a:cxn ang="0">
                <a:pos x="connsiteX187-375" y="connsiteY187-376"/>
              </a:cxn>
              <a:cxn ang="0">
                <a:pos x="connsiteX188-377" y="connsiteY188-378"/>
              </a:cxn>
              <a:cxn ang="0">
                <a:pos x="connsiteX189-379" y="connsiteY189-380"/>
              </a:cxn>
              <a:cxn ang="0">
                <a:pos x="connsiteX190-381" y="connsiteY190-382"/>
              </a:cxn>
              <a:cxn ang="0">
                <a:pos x="connsiteX191-383" y="connsiteY191-384"/>
              </a:cxn>
              <a:cxn ang="0">
                <a:pos x="connsiteX192-385" y="connsiteY192-386"/>
              </a:cxn>
              <a:cxn ang="0">
                <a:pos x="connsiteX193-387" y="connsiteY193-388"/>
              </a:cxn>
              <a:cxn ang="0">
                <a:pos x="connsiteX194-389" y="connsiteY194-390"/>
              </a:cxn>
              <a:cxn ang="0">
                <a:pos x="connsiteX195-391" y="connsiteY195-392"/>
              </a:cxn>
              <a:cxn ang="0">
                <a:pos x="connsiteX196-393" y="connsiteY196-394"/>
              </a:cxn>
              <a:cxn ang="0">
                <a:pos x="connsiteX197-395" y="connsiteY197-396"/>
              </a:cxn>
              <a:cxn ang="0">
                <a:pos x="connsiteX198-397" y="connsiteY198-398"/>
              </a:cxn>
              <a:cxn ang="0">
                <a:pos x="connsiteX199-399" y="connsiteY199-400"/>
              </a:cxn>
              <a:cxn ang="0">
                <a:pos x="connsiteX200-401" y="connsiteY200-402"/>
              </a:cxn>
              <a:cxn ang="0">
                <a:pos x="connsiteX201-403" y="connsiteY201-404"/>
              </a:cxn>
              <a:cxn ang="0">
                <a:pos x="connsiteX202-405" y="connsiteY202-406"/>
              </a:cxn>
              <a:cxn ang="0">
                <a:pos x="connsiteX203-407" y="connsiteY203-408"/>
              </a:cxn>
              <a:cxn ang="0">
                <a:pos x="connsiteX204-409" y="connsiteY204-410"/>
              </a:cxn>
              <a:cxn ang="0">
                <a:pos x="connsiteX205-411" y="connsiteY205-412"/>
              </a:cxn>
              <a:cxn ang="0">
                <a:pos x="connsiteX206-413" y="connsiteY206-414"/>
              </a:cxn>
              <a:cxn ang="0">
                <a:pos x="connsiteX207-415" y="connsiteY207-416"/>
              </a:cxn>
              <a:cxn ang="0">
                <a:pos x="connsiteX208-417" y="connsiteY208-418"/>
              </a:cxn>
              <a:cxn ang="0">
                <a:pos x="connsiteX209-419" y="connsiteY209-420"/>
              </a:cxn>
              <a:cxn ang="0">
                <a:pos x="connsiteX210-421" y="connsiteY210-422"/>
              </a:cxn>
              <a:cxn ang="0">
                <a:pos x="connsiteX211-423" y="connsiteY211-424"/>
              </a:cxn>
              <a:cxn ang="0">
                <a:pos x="connsiteX212-425" y="connsiteY212-426"/>
              </a:cxn>
              <a:cxn ang="0">
                <a:pos x="connsiteX213-427" y="connsiteY213-428"/>
              </a:cxn>
              <a:cxn ang="0">
                <a:pos x="connsiteX214-429" y="connsiteY214-430"/>
              </a:cxn>
              <a:cxn ang="0">
                <a:pos x="connsiteX215-431" y="connsiteY215-432"/>
              </a:cxn>
              <a:cxn ang="0">
                <a:pos x="connsiteX216-433" y="connsiteY216-434"/>
              </a:cxn>
              <a:cxn ang="0">
                <a:pos x="connsiteX217-435" y="connsiteY217-436"/>
              </a:cxn>
              <a:cxn ang="0">
                <a:pos x="connsiteX218-437" y="connsiteY218-438"/>
              </a:cxn>
              <a:cxn ang="0">
                <a:pos x="connsiteX219-439" y="connsiteY219-440"/>
              </a:cxn>
              <a:cxn ang="0">
                <a:pos x="connsiteX220-441" y="connsiteY220-442"/>
              </a:cxn>
              <a:cxn ang="0">
                <a:pos x="connsiteX221-443" y="connsiteY221-444"/>
              </a:cxn>
              <a:cxn ang="0">
                <a:pos x="connsiteX222-445" y="connsiteY222-446"/>
              </a:cxn>
              <a:cxn ang="0">
                <a:pos x="connsiteX223-447" y="connsiteY223-448"/>
              </a:cxn>
              <a:cxn ang="0">
                <a:pos x="connsiteX224-449" y="connsiteY224-450"/>
              </a:cxn>
              <a:cxn ang="0">
                <a:pos x="connsiteX225-451" y="connsiteY225-452"/>
              </a:cxn>
              <a:cxn ang="0">
                <a:pos x="connsiteX226-453" y="connsiteY226-454"/>
              </a:cxn>
              <a:cxn ang="0">
                <a:pos x="connsiteX227-455" y="connsiteY227-456"/>
              </a:cxn>
              <a:cxn ang="0">
                <a:pos x="connsiteX228-457" y="connsiteY228-458"/>
              </a:cxn>
              <a:cxn ang="0">
                <a:pos x="connsiteX229-459" y="connsiteY229-460"/>
              </a:cxn>
              <a:cxn ang="0">
                <a:pos x="connsiteX230-461" y="connsiteY230-462"/>
              </a:cxn>
              <a:cxn ang="0">
                <a:pos x="connsiteX231-463" y="connsiteY231-464"/>
              </a:cxn>
              <a:cxn ang="0">
                <a:pos x="connsiteX232-465" y="connsiteY232-466"/>
              </a:cxn>
              <a:cxn ang="0">
                <a:pos x="connsiteX233-467" y="connsiteY233-468"/>
              </a:cxn>
              <a:cxn ang="0">
                <a:pos x="connsiteX234-469" y="connsiteY234-470"/>
              </a:cxn>
              <a:cxn ang="0">
                <a:pos x="connsiteX235-471" y="connsiteY235-472"/>
              </a:cxn>
              <a:cxn ang="0">
                <a:pos x="connsiteX236-473" y="connsiteY236-474"/>
              </a:cxn>
              <a:cxn ang="0">
                <a:pos x="connsiteX237-475" y="connsiteY237-476"/>
              </a:cxn>
              <a:cxn ang="0">
                <a:pos x="connsiteX238-477" y="connsiteY238-478"/>
              </a:cxn>
              <a:cxn ang="0">
                <a:pos x="connsiteX239-479" y="connsiteY239-480"/>
              </a:cxn>
              <a:cxn ang="0">
                <a:pos x="connsiteX240-481" y="connsiteY240-482"/>
              </a:cxn>
              <a:cxn ang="0">
                <a:pos x="connsiteX241-483" y="connsiteY241-484"/>
              </a:cxn>
              <a:cxn ang="0">
                <a:pos x="connsiteX242-485" y="connsiteY242-486"/>
              </a:cxn>
              <a:cxn ang="0">
                <a:pos x="connsiteX243-487" y="connsiteY243-488"/>
              </a:cxn>
              <a:cxn ang="0">
                <a:pos x="connsiteX244-489" y="connsiteY244-490"/>
              </a:cxn>
              <a:cxn ang="0">
                <a:pos x="connsiteX245-491" y="connsiteY245-492"/>
              </a:cxn>
              <a:cxn ang="0">
                <a:pos x="connsiteX246-493" y="connsiteY246-494"/>
              </a:cxn>
              <a:cxn ang="0">
                <a:pos x="connsiteX247-495" y="connsiteY247-496"/>
              </a:cxn>
              <a:cxn ang="0">
                <a:pos x="connsiteX248-497" y="connsiteY248-498"/>
              </a:cxn>
              <a:cxn ang="0">
                <a:pos x="connsiteX249-499" y="connsiteY249-500"/>
              </a:cxn>
              <a:cxn ang="0">
                <a:pos x="connsiteX250-501" y="connsiteY250-502"/>
              </a:cxn>
              <a:cxn ang="0">
                <a:pos x="connsiteX251-503" y="connsiteY251-504"/>
              </a:cxn>
              <a:cxn ang="0">
                <a:pos x="connsiteX252-505" y="connsiteY252-506"/>
              </a:cxn>
              <a:cxn ang="0">
                <a:pos x="connsiteX253-507" y="connsiteY253-508"/>
              </a:cxn>
              <a:cxn ang="0">
                <a:pos x="connsiteX254-509" y="connsiteY254-510"/>
              </a:cxn>
              <a:cxn ang="0">
                <a:pos x="connsiteX255-511" y="connsiteY255-512"/>
              </a:cxn>
              <a:cxn ang="0">
                <a:pos x="connsiteX256-513" y="connsiteY256-514"/>
              </a:cxn>
              <a:cxn ang="0">
                <a:pos x="connsiteX257-515" y="connsiteY257-516"/>
              </a:cxn>
              <a:cxn ang="0">
                <a:pos x="connsiteX258-517" y="connsiteY258-518"/>
              </a:cxn>
              <a:cxn ang="0">
                <a:pos x="connsiteX259-519" y="connsiteY259-520"/>
              </a:cxn>
              <a:cxn ang="0">
                <a:pos x="connsiteX260-521" y="connsiteY260-522"/>
              </a:cxn>
              <a:cxn ang="0">
                <a:pos x="connsiteX261-523" y="connsiteY261-524"/>
              </a:cxn>
              <a:cxn ang="0">
                <a:pos x="connsiteX262-525" y="connsiteY262-526"/>
              </a:cxn>
              <a:cxn ang="0">
                <a:pos x="connsiteX263-527" y="connsiteY263-528"/>
              </a:cxn>
              <a:cxn ang="0">
                <a:pos x="connsiteX264-529" y="connsiteY264-530"/>
              </a:cxn>
              <a:cxn ang="0">
                <a:pos x="connsiteX265-531" y="connsiteY265-532"/>
              </a:cxn>
              <a:cxn ang="0">
                <a:pos x="connsiteX266-533" y="connsiteY266-534"/>
              </a:cxn>
              <a:cxn ang="0">
                <a:pos x="connsiteX267-535" y="connsiteY267-536"/>
              </a:cxn>
              <a:cxn ang="0">
                <a:pos x="connsiteX268-537" y="connsiteY268-538"/>
              </a:cxn>
              <a:cxn ang="0">
                <a:pos x="connsiteX269-539" y="connsiteY269-540"/>
              </a:cxn>
              <a:cxn ang="0">
                <a:pos x="connsiteX270-541" y="connsiteY270-542"/>
              </a:cxn>
              <a:cxn ang="0">
                <a:pos x="connsiteX271-543" y="connsiteY271-544"/>
              </a:cxn>
              <a:cxn ang="0">
                <a:pos x="connsiteX272-545" y="connsiteY272-546"/>
              </a:cxn>
              <a:cxn ang="0">
                <a:pos x="connsiteX273-547" y="connsiteY273-548"/>
              </a:cxn>
              <a:cxn ang="0">
                <a:pos x="connsiteX274-549" y="connsiteY274-550"/>
              </a:cxn>
              <a:cxn ang="0">
                <a:pos x="connsiteX275-551" y="connsiteY275-552"/>
              </a:cxn>
              <a:cxn ang="0">
                <a:pos x="connsiteX276-553" y="connsiteY276-554"/>
              </a:cxn>
              <a:cxn ang="0">
                <a:pos x="connsiteX277-555" y="connsiteY277-556"/>
              </a:cxn>
              <a:cxn ang="0">
                <a:pos x="connsiteX278-557" y="connsiteY278-558"/>
              </a:cxn>
              <a:cxn ang="0">
                <a:pos x="connsiteX279-559" y="connsiteY279-560"/>
              </a:cxn>
              <a:cxn ang="0">
                <a:pos x="connsiteX280-561" y="connsiteY280-562"/>
              </a:cxn>
              <a:cxn ang="0">
                <a:pos x="connsiteX281-563" y="connsiteY281-564"/>
              </a:cxn>
              <a:cxn ang="0">
                <a:pos x="connsiteX282-565" y="connsiteY282-566"/>
              </a:cxn>
              <a:cxn ang="0">
                <a:pos x="connsiteX283-567" y="connsiteY283-568"/>
              </a:cxn>
              <a:cxn ang="0">
                <a:pos x="connsiteX284-569" y="connsiteY284-570"/>
              </a:cxn>
              <a:cxn ang="0">
                <a:pos x="connsiteX285-571" y="connsiteY285-572"/>
              </a:cxn>
              <a:cxn ang="0">
                <a:pos x="connsiteX286-573" y="connsiteY286-574"/>
              </a:cxn>
              <a:cxn ang="0">
                <a:pos x="connsiteX287-575" y="connsiteY287-576"/>
              </a:cxn>
              <a:cxn ang="0">
                <a:pos x="connsiteX288-577" y="connsiteY288-578"/>
              </a:cxn>
              <a:cxn ang="0">
                <a:pos x="connsiteX289-579" y="connsiteY289-580"/>
              </a:cxn>
              <a:cxn ang="0">
                <a:pos x="connsiteX290-581" y="connsiteY290-582"/>
              </a:cxn>
              <a:cxn ang="0">
                <a:pos x="connsiteX291-583" y="connsiteY291-584"/>
              </a:cxn>
              <a:cxn ang="0">
                <a:pos x="connsiteX292-585" y="connsiteY292-586"/>
              </a:cxn>
              <a:cxn ang="0">
                <a:pos x="connsiteX293-587" y="connsiteY293-588"/>
              </a:cxn>
              <a:cxn ang="0">
                <a:pos x="connsiteX294-589" y="connsiteY294-590"/>
              </a:cxn>
              <a:cxn ang="0">
                <a:pos x="connsiteX295-591" y="connsiteY295-592"/>
              </a:cxn>
              <a:cxn ang="0">
                <a:pos x="connsiteX296-593" y="connsiteY296-594"/>
              </a:cxn>
              <a:cxn ang="0">
                <a:pos x="connsiteX297-595" y="connsiteY297-596"/>
              </a:cxn>
              <a:cxn ang="0">
                <a:pos x="connsiteX298-597" y="connsiteY298-598"/>
              </a:cxn>
              <a:cxn ang="0">
                <a:pos x="connsiteX299-599" y="connsiteY299-600"/>
              </a:cxn>
              <a:cxn ang="0">
                <a:pos x="connsiteX300-601" y="connsiteY300-602"/>
              </a:cxn>
              <a:cxn ang="0">
                <a:pos x="connsiteX301-603" y="connsiteY301-604"/>
              </a:cxn>
              <a:cxn ang="0">
                <a:pos x="connsiteX302-605" y="connsiteY302-606"/>
              </a:cxn>
              <a:cxn ang="0">
                <a:pos x="connsiteX303-607" y="connsiteY303-608"/>
              </a:cxn>
              <a:cxn ang="0">
                <a:pos x="connsiteX304-609" y="connsiteY304-610"/>
              </a:cxn>
              <a:cxn ang="0">
                <a:pos x="connsiteX305-611" y="connsiteY305-612"/>
              </a:cxn>
              <a:cxn ang="0">
                <a:pos x="connsiteX306-613" y="connsiteY306-614"/>
              </a:cxn>
              <a:cxn ang="0">
                <a:pos x="connsiteX307-615" y="connsiteY307-616"/>
              </a:cxn>
              <a:cxn ang="0">
                <a:pos x="connsiteX308-617" y="connsiteY308-618"/>
              </a:cxn>
              <a:cxn ang="0">
                <a:pos x="connsiteX309-619" y="connsiteY309-620"/>
              </a:cxn>
              <a:cxn ang="0">
                <a:pos x="connsiteX310-621" y="connsiteY310-622"/>
              </a:cxn>
              <a:cxn ang="0">
                <a:pos x="connsiteX311-623" y="connsiteY311-624"/>
              </a:cxn>
              <a:cxn ang="0">
                <a:pos x="connsiteX312-625" y="connsiteY312-626"/>
              </a:cxn>
              <a:cxn ang="0">
                <a:pos x="connsiteX313-627" y="connsiteY313-628"/>
              </a:cxn>
              <a:cxn ang="0">
                <a:pos x="connsiteX314-629" y="connsiteY314-630"/>
              </a:cxn>
              <a:cxn ang="0">
                <a:pos x="connsiteX315-631" y="connsiteY315-632"/>
              </a:cxn>
              <a:cxn ang="0">
                <a:pos x="connsiteX316-633" y="connsiteY316-634"/>
              </a:cxn>
              <a:cxn ang="0">
                <a:pos x="connsiteX317-635" y="connsiteY317-636"/>
              </a:cxn>
              <a:cxn ang="0">
                <a:pos x="connsiteX318-637" y="connsiteY318-638"/>
              </a:cxn>
              <a:cxn ang="0">
                <a:pos x="connsiteX319-639" y="connsiteY319-640"/>
              </a:cxn>
              <a:cxn ang="0">
                <a:pos x="connsiteX320-641" y="connsiteY320-642"/>
              </a:cxn>
              <a:cxn ang="0">
                <a:pos x="connsiteX321-643" y="connsiteY321-644"/>
              </a:cxn>
              <a:cxn ang="0">
                <a:pos x="connsiteX322-645" y="connsiteY322-646"/>
              </a:cxn>
              <a:cxn ang="0">
                <a:pos x="connsiteX323-647" y="connsiteY323-648"/>
              </a:cxn>
              <a:cxn ang="0">
                <a:pos x="connsiteX324-649" y="connsiteY324-650"/>
              </a:cxn>
              <a:cxn ang="0">
                <a:pos x="connsiteX325-651" y="connsiteY325-652"/>
              </a:cxn>
              <a:cxn ang="0">
                <a:pos x="connsiteX326-653" y="connsiteY326-654"/>
              </a:cxn>
              <a:cxn ang="0">
                <a:pos x="connsiteX327-655" y="connsiteY327-656"/>
              </a:cxn>
              <a:cxn ang="0">
                <a:pos x="connsiteX328-657" y="connsiteY328-658"/>
              </a:cxn>
              <a:cxn ang="0">
                <a:pos x="connsiteX329-659" y="connsiteY329-660"/>
              </a:cxn>
              <a:cxn ang="0">
                <a:pos x="connsiteX330-661" y="connsiteY330-662"/>
              </a:cxn>
              <a:cxn ang="0">
                <a:pos x="connsiteX331-663" y="connsiteY331-664"/>
              </a:cxn>
              <a:cxn ang="0">
                <a:pos x="connsiteX332-665" y="connsiteY332-666"/>
              </a:cxn>
              <a:cxn ang="0">
                <a:pos x="connsiteX333-667" y="connsiteY333-668"/>
              </a:cxn>
              <a:cxn ang="0">
                <a:pos x="connsiteX334-669" y="connsiteY334-670"/>
              </a:cxn>
              <a:cxn ang="0">
                <a:pos x="connsiteX335-671" y="connsiteY335-672"/>
              </a:cxn>
              <a:cxn ang="0">
                <a:pos x="connsiteX336-673" y="connsiteY336-674"/>
              </a:cxn>
              <a:cxn ang="0">
                <a:pos x="connsiteX337-675" y="connsiteY337-676"/>
              </a:cxn>
              <a:cxn ang="0">
                <a:pos x="connsiteX338-677" y="connsiteY338-678"/>
              </a:cxn>
              <a:cxn ang="0">
                <a:pos x="connsiteX339-679" y="connsiteY339-680"/>
              </a:cxn>
              <a:cxn ang="0">
                <a:pos x="connsiteX340-681" y="connsiteY340-682"/>
              </a:cxn>
              <a:cxn ang="0">
                <a:pos x="connsiteX341-683" y="connsiteY341-684"/>
              </a:cxn>
              <a:cxn ang="0">
                <a:pos x="connsiteX342-685" y="connsiteY342-686"/>
              </a:cxn>
              <a:cxn ang="0">
                <a:pos x="connsiteX343-687" y="connsiteY343-688"/>
              </a:cxn>
              <a:cxn ang="0">
                <a:pos x="connsiteX344-689" y="connsiteY344-690"/>
              </a:cxn>
              <a:cxn ang="0">
                <a:pos x="connsiteX345-691" y="connsiteY345-692"/>
              </a:cxn>
              <a:cxn ang="0">
                <a:pos x="connsiteX346-693" y="connsiteY346-694"/>
              </a:cxn>
              <a:cxn ang="0">
                <a:pos x="connsiteX347-695" y="connsiteY347-696"/>
              </a:cxn>
              <a:cxn ang="0">
                <a:pos x="connsiteX348-697" y="connsiteY348-698"/>
              </a:cxn>
              <a:cxn ang="0">
                <a:pos x="connsiteX349-699" y="connsiteY349-700"/>
              </a:cxn>
              <a:cxn ang="0">
                <a:pos x="connsiteX350-701" y="connsiteY350-702"/>
              </a:cxn>
              <a:cxn ang="0">
                <a:pos x="connsiteX351-703" y="connsiteY351-704"/>
              </a:cxn>
              <a:cxn ang="0">
                <a:pos x="connsiteX352-705" y="connsiteY352-706"/>
              </a:cxn>
              <a:cxn ang="0">
                <a:pos x="connsiteX353-707" y="connsiteY353-708"/>
              </a:cxn>
              <a:cxn ang="0">
                <a:pos x="connsiteX354-709" y="connsiteY354-710"/>
              </a:cxn>
              <a:cxn ang="0">
                <a:pos x="connsiteX355-711" y="connsiteY355-712"/>
              </a:cxn>
              <a:cxn ang="0">
                <a:pos x="connsiteX356-713" y="connsiteY356-714"/>
              </a:cxn>
              <a:cxn ang="0">
                <a:pos x="connsiteX357-715" y="connsiteY357-716"/>
              </a:cxn>
              <a:cxn ang="0">
                <a:pos x="connsiteX358-717" y="connsiteY358-718"/>
              </a:cxn>
              <a:cxn ang="0">
                <a:pos x="connsiteX359-719" y="connsiteY359-720"/>
              </a:cxn>
              <a:cxn ang="0">
                <a:pos x="connsiteX360-721" y="connsiteY360-722"/>
              </a:cxn>
              <a:cxn ang="0">
                <a:pos x="connsiteX361-723" y="connsiteY361-724"/>
              </a:cxn>
              <a:cxn ang="0">
                <a:pos x="connsiteX362-725" y="connsiteY362-726"/>
              </a:cxn>
              <a:cxn ang="0">
                <a:pos x="connsiteX363-727" y="connsiteY363-728"/>
              </a:cxn>
              <a:cxn ang="0">
                <a:pos x="connsiteX364-729" y="connsiteY364-730"/>
              </a:cxn>
              <a:cxn ang="0">
                <a:pos x="connsiteX365-731" y="connsiteY365-732"/>
              </a:cxn>
              <a:cxn ang="0">
                <a:pos x="connsiteX366-733" y="connsiteY366-734"/>
              </a:cxn>
              <a:cxn ang="0">
                <a:pos x="connsiteX367-735" y="connsiteY367-736"/>
              </a:cxn>
              <a:cxn ang="0">
                <a:pos x="connsiteX368-737" y="connsiteY368-738"/>
              </a:cxn>
              <a:cxn ang="0">
                <a:pos x="connsiteX369-739" y="connsiteY369-740"/>
              </a:cxn>
              <a:cxn ang="0">
                <a:pos x="connsiteX370-741" y="connsiteY370-742"/>
              </a:cxn>
              <a:cxn ang="0">
                <a:pos x="connsiteX371-743" y="connsiteY371-744"/>
              </a:cxn>
              <a:cxn ang="0">
                <a:pos x="connsiteX372-745" y="connsiteY372-746"/>
              </a:cxn>
              <a:cxn ang="0">
                <a:pos x="connsiteX373-747" y="connsiteY373-748"/>
              </a:cxn>
            </a:cxnLst>
            <a:rect l="l" t="t" r="r" b="b"/>
            <a:pathLst>
              <a:path w="4071815" h="5073670">
                <a:moveTo>
                  <a:pt x="314807" y="651984"/>
                </a:moveTo>
                <a:cubicBezTo>
                  <a:pt x="392418" y="678795"/>
                  <a:pt x="327508" y="687262"/>
                  <a:pt x="331741" y="685851"/>
                </a:cubicBezTo>
                <a:cubicBezTo>
                  <a:pt x="338796" y="698551"/>
                  <a:pt x="355729" y="735239"/>
                  <a:pt x="357140" y="728183"/>
                </a:cubicBezTo>
                <a:cubicBezTo>
                  <a:pt x="358551" y="721128"/>
                  <a:pt x="345851" y="660451"/>
                  <a:pt x="340207" y="643518"/>
                </a:cubicBezTo>
                <a:cubicBezTo>
                  <a:pt x="339078" y="635616"/>
                  <a:pt x="326844" y="633724"/>
                  <a:pt x="323274" y="626584"/>
                </a:cubicBezTo>
                <a:cubicBezTo>
                  <a:pt x="262831" y="505695"/>
                  <a:pt x="339213" y="625089"/>
                  <a:pt x="289407" y="550384"/>
                </a:cubicBezTo>
                <a:cubicBezTo>
                  <a:pt x="286585" y="541917"/>
                  <a:pt x="286296" y="532124"/>
                  <a:pt x="280941" y="524984"/>
                </a:cubicBezTo>
                <a:cubicBezTo>
                  <a:pt x="270580" y="511169"/>
                  <a:pt x="235240" y="475511"/>
                  <a:pt x="213207" y="465718"/>
                </a:cubicBezTo>
                <a:cubicBezTo>
                  <a:pt x="166492" y="444956"/>
                  <a:pt x="165610" y="451702"/>
                  <a:pt x="120074" y="440318"/>
                </a:cubicBezTo>
                <a:cubicBezTo>
                  <a:pt x="111416" y="438153"/>
                  <a:pt x="103141" y="434673"/>
                  <a:pt x="94674" y="431851"/>
                </a:cubicBezTo>
                <a:cubicBezTo>
                  <a:pt x="86207" y="423384"/>
                  <a:pt x="75916" y="416414"/>
                  <a:pt x="69274" y="406451"/>
                </a:cubicBezTo>
                <a:cubicBezTo>
                  <a:pt x="64323" y="399025"/>
                  <a:pt x="60807" y="389976"/>
                  <a:pt x="60807" y="381051"/>
                </a:cubicBezTo>
                <a:cubicBezTo>
                  <a:pt x="60807" y="263592"/>
                  <a:pt x="43086" y="288708"/>
                  <a:pt x="86207" y="245584"/>
                </a:cubicBezTo>
                <a:cubicBezTo>
                  <a:pt x="83385" y="228651"/>
                  <a:pt x="83769" y="210858"/>
                  <a:pt x="77741" y="194784"/>
                </a:cubicBezTo>
                <a:cubicBezTo>
                  <a:pt x="70109" y="174432"/>
                  <a:pt x="50924" y="177143"/>
                  <a:pt x="35407" y="169384"/>
                </a:cubicBezTo>
                <a:cubicBezTo>
                  <a:pt x="26306" y="164833"/>
                  <a:pt x="18474" y="158095"/>
                  <a:pt x="10007" y="152451"/>
                </a:cubicBezTo>
                <a:cubicBezTo>
                  <a:pt x="7185" y="118584"/>
                  <a:pt x="1541" y="84835"/>
                  <a:pt x="1541" y="50851"/>
                </a:cubicBezTo>
                <a:cubicBezTo>
                  <a:pt x="1541" y="33684"/>
                  <a:pt x="-5348" y="7728"/>
                  <a:pt x="10007" y="51"/>
                </a:cubicBezTo>
                <a:cubicBezTo>
                  <a:pt x="12200" y="-1046"/>
                  <a:pt x="146873" y="16101"/>
                  <a:pt x="153941" y="16984"/>
                </a:cubicBezTo>
                <a:cubicBezTo>
                  <a:pt x="159585" y="22629"/>
                  <a:pt x="162909" y="33387"/>
                  <a:pt x="170874" y="33918"/>
                </a:cubicBezTo>
                <a:cubicBezTo>
                  <a:pt x="267547" y="40363"/>
                  <a:pt x="256833" y="41523"/>
                  <a:pt x="306341" y="8518"/>
                </a:cubicBezTo>
                <a:cubicBezTo>
                  <a:pt x="369602" y="50691"/>
                  <a:pt x="290291" y="-11104"/>
                  <a:pt x="340207" y="76251"/>
                </a:cubicBezTo>
                <a:cubicBezTo>
                  <a:pt x="344635" y="84000"/>
                  <a:pt x="356804" y="83251"/>
                  <a:pt x="365607" y="84718"/>
                </a:cubicBezTo>
                <a:cubicBezTo>
                  <a:pt x="390816" y="88919"/>
                  <a:pt x="416407" y="90362"/>
                  <a:pt x="441807" y="93184"/>
                </a:cubicBezTo>
                <a:cubicBezTo>
                  <a:pt x="520000" y="145314"/>
                  <a:pt x="423808" y="78786"/>
                  <a:pt x="484141" y="127051"/>
                </a:cubicBezTo>
                <a:cubicBezTo>
                  <a:pt x="492087" y="133408"/>
                  <a:pt x="501074" y="138340"/>
                  <a:pt x="509541" y="143984"/>
                </a:cubicBezTo>
                <a:cubicBezTo>
                  <a:pt x="563163" y="141162"/>
                  <a:pt x="617659" y="145565"/>
                  <a:pt x="670407" y="135518"/>
                </a:cubicBezTo>
                <a:cubicBezTo>
                  <a:pt x="680403" y="133614"/>
                  <a:pt x="677221" y="111183"/>
                  <a:pt x="687341" y="110118"/>
                </a:cubicBezTo>
                <a:cubicBezTo>
                  <a:pt x="721900" y="106480"/>
                  <a:pt x="864709" y="121928"/>
                  <a:pt x="915941" y="127051"/>
                </a:cubicBezTo>
                <a:cubicBezTo>
                  <a:pt x="924408" y="135518"/>
                  <a:pt x="931378" y="145809"/>
                  <a:pt x="941341" y="152451"/>
                </a:cubicBezTo>
                <a:cubicBezTo>
                  <a:pt x="967419" y="169837"/>
                  <a:pt x="998722" y="156349"/>
                  <a:pt x="1026007" y="152451"/>
                </a:cubicBezTo>
                <a:cubicBezTo>
                  <a:pt x="1034474" y="146807"/>
                  <a:pt x="1042306" y="140069"/>
                  <a:pt x="1051407" y="135518"/>
                </a:cubicBezTo>
                <a:cubicBezTo>
                  <a:pt x="1081921" y="120261"/>
                  <a:pt x="1137187" y="121013"/>
                  <a:pt x="1161474" y="118584"/>
                </a:cubicBezTo>
                <a:cubicBezTo>
                  <a:pt x="1174315" y="110023"/>
                  <a:pt x="1194748" y="93184"/>
                  <a:pt x="1212274" y="93184"/>
                </a:cubicBezTo>
                <a:cubicBezTo>
                  <a:pt x="1229441" y="93184"/>
                  <a:pt x="1246141" y="98829"/>
                  <a:pt x="1263074" y="101651"/>
                </a:cubicBezTo>
                <a:cubicBezTo>
                  <a:pt x="1271541" y="107295"/>
                  <a:pt x="1278946" y="115011"/>
                  <a:pt x="1288474" y="118584"/>
                </a:cubicBezTo>
                <a:cubicBezTo>
                  <a:pt x="1329458" y="133953"/>
                  <a:pt x="1345569" y="124942"/>
                  <a:pt x="1390074" y="118584"/>
                </a:cubicBezTo>
                <a:cubicBezTo>
                  <a:pt x="1392896" y="127051"/>
                  <a:pt x="1398541" y="135059"/>
                  <a:pt x="1398541" y="143984"/>
                </a:cubicBezTo>
                <a:cubicBezTo>
                  <a:pt x="1398541" y="155620"/>
                  <a:pt x="1396529" y="168169"/>
                  <a:pt x="1390074" y="177851"/>
                </a:cubicBezTo>
                <a:cubicBezTo>
                  <a:pt x="1377943" y="196048"/>
                  <a:pt x="1356177" y="194800"/>
                  <a:pt x="1339274" y="203251"/>
                </a:cubicBezTo>
                <a:cubicBezTo>
                  <a:pt x="1330173" y="207802"/>
                  <a:pt x="1322341" y="214540"/>
                  <a:pt x="1313874" y="220184"/>
                </a:cubicBezTo>
                <a:cubicBezTo>
                  <a:pt x="1311052" y="228651"/>
                  <a:pt x="1305407" y="236659"/>
                  <a:pt x="1305407" y="245584"/>
                </a:cubicBezTo>
                <a:cubicBezTo>
                  <a:pt x="1305407" y="316196"/>
                  <a:pt x="1307072" y="386967"/>
                  <a:pt x="1313874" y="457251"/>
                </a:cubicBezTo>
                <a:cubicBezTo>
                  <a:pt x="1315593" y="475017"/>
                  <a:pt x="1325163" y="491118"/>
                  <a:pt x="1330807" y="508051"/>
                </a:cubicBezTo>
                <a:cubicBezTo>
                  <a:pt x="1333629" y="516518"/>
                  <a:pt x="1334324" y="526025"/>
                  <a:pt x="1339274" y="533451"/>
                </a:cubicBezTo>
                <a:cubicBezTo>
                  <a:pt x="1344918" y="541918"/>
                  <a:pt x="1351656" y="549750"/>
                  <a:pt x="1356207" y="558851"/>
                </a:cubicBezTo>
                <a:cubicBezTo>
                  <a:pt x="1360198" y="566833"/>
                  <a:pt x="1359195" y="577206"/>
                  <a:pt x="1364674" y="584251"/>
                </a:cubicBezTo>
                <a:cubicBezTo>
                  <a:pt x="1379376" y="603154"/>
                  <a:pt x="1398541" y="618118"/>
                  <a:pt x="1415474" y="635051"/>
                </a:cubicBezTo>
                <a:cubicBezTo>
                  <a:pt x="1423941" y="643518"/>
                  <a:pt x="1429258" y="657547"/>
                  <a:pt x="1440874" y="660451"/>
                </a:cubicBezTo>
                <a:lnTo>
                  <a:pt x="1474741" y="668918"/>
                </a:lnTo>
                <a:cubicBezTo>
                  <a:pt x="1483208" y="677385"/>
                  <a:pt x="1490690" y="686967"/>
                  <a:pt x="1500141" y="694318"/>
                </a:cubicBezTo>
                <a:cubicBezTo>
                  <a:pt x="1516205" y="706812"/>
                  <a:pt x="1550941" y="728184"/>
                  <a:pt x="1550941" y="728184"/>
                </a:cubicBezTo>
                <a:cubicBezTo>
                  <a:pt x="1581984" y="774749"/>
                  <a:pt x="1550942" y="735241"/>
                  <a:pt x="1593274" y="770518"/>
                </a:cubicBezTo>
                <a:cubicBezTo>
                  <a:pt x="1659041" y="825324"/>
                  <a:pt x="1573282" y="765837"/>
                  <a:pt x="1652541" y="821318"/>
                </a:cubicBezTo>
                <a:cubicBezTo>
                  <a:pt x="1669213" y="832989"/>
                  <a:pt x="1688951" y="840793"/>
                  <a:pt x="1703341" y="855184"/>
                </a:cubicBezTo>
                <a:cubicBezTo>
                  <a:pt x="1723400" y="875244"/>
                  <a:pt x="1742349" y="896409"/>
                  <a:pt x="1771074" y="905984"/>
                </a:cubicBezTo>
                <a:cubicBezTo>
                  <a:pt x="1779541" y="908806"/>
                  <a:pt x="1788492" y="910460"/>
                  <a:pt x="1796474" y="914451"/>
                </a:cubicBezTo>
                <a:cubicBezTo>
                  <a:pt x="1805575" y="919002"/>
                  <a:pt x="1812311" y="927907"/>
                  <a:pt x="1821874" y="931384"/>
                </a:cubicBezTo>
                <a:cubicBezTo>
                  <a:pt x="1843745" y="939337"/>
                  <a:pt x="1889607" y="948318"/>
                  <a:pt x="1889607" y="948318"/>
                </a:cubicBezTo>
                <a:cubicBezTo>
                  <a:pt x="1898074" y="953962"/>
                  <a:pt x="1909614" y="956622"/>
                  <a:pt x="1915007" y="965251"/>
                </a:cubicBezTo>
                <a:cubicBezTo>
                  <a:pt x="1924467" y="980387"/>
                  <a:pt x="1922040" y="1001199"/>
                  <a:pt x="1931941" y="1016051"/>
                </a:cubicBezTo>
                <a:cubicBezTo>
                  <a:pt x="1937585" y="1024518"/>
                  <a:pt x="1944323" y="1032350"/>
                  <a:pt x="1948874" y="1041451"/>
                </a:cubicBezTo>
                <a:cubicBezTo>
                  <a:pt x="1955990" y="1055684"/>
                  <a:pt x="1961735" y="1087146"/>
                  <a:pt x="1965807" y="1100718"/>
                </a:cubicBezTo>
                <a:cubicBezTo>
                  <a:pt x="1970936" y="1117815"/>
                  <a:pt x="1979241" y="1134015"/>
                  <a:pt x="1982741" y="1151518"/>
                </a:cubicBezTo>
                <a:cubicBezTo>
                  <a:pt x="1985563" y="1165629"/>
                  <a:pt x="1987717" y="1179890"/>
                  <a:pt x="1991207" y="1193851"/>
                </a:cubicBezTo>
                <a:cubicBezTo>
                  <a:pt x="1993372" y="1202509"/>
                  <a:pt x="1997222" y="1210670"/>
                  <a:pt x="1999674" y="1219251"/>
                </a:cubicBezTo>
                <a:cubicBezTo>
                  <a:pt x="2002871" y="1230440"/>
                  <a:pt x="2004797" y="1241972"/>
                  <a:pt x="2008141" y="1253118"/>
                </a:cubicBezTo>
                <a:cubicBezTo>
                  <a:pt x="2008156" y="1253168"/>
                  <a:pt x="2029300" y="1316593"/>
                  <a:pt x="2033541" y="1329318"/>
                </a:cubicBezTo>
                <a:cubicBezTo>
                  <a:pt x="2036363" y="1337785"/>
                  <a:pt x="2040540" y="1345915"/>
                  <a:pt x="2042007" y="1354718"/>
                </a:cubicBezTo>
                <a:cubicBezTo>
                  <a:pt x="2044829" y="1371651"/>
                  <a:pt x="2045045" y="1389232"/>
                  <a:pt x="2050474" y="1405518"/>
                </a:cubicBezTo>
                <a:cubicBezTo>
                  <a:pt x="2055815" y="1421541"/>
                  <a:pt x="2072779" y="1436289"/>
                  <a:pt x="2084341" y="1447851"/>
                </a:cubicBezTo>
                <a:cubicBezTo>
                  <a:pt x="2089985" y="1464784"/>
                  <a:pt x="2096945" y="1481335"/>
                  <a:pt x="2101274" y="1498651"/>
                </a:cubicBezTo>
                <a:cubicBezTo>
                  <a:pt x="2104096" y="1509940"/>
                  <a:pt x="2105157" y="1521822"/>
                  <a:pt x="2109741" y="1532518"/>
                </a:cubicBezTo>
                <a:cubicBezTo>
                  <a:pt x="2113749" y="1541871"/>
                  <a:pt x="2122123" y="1548817"/>
                  <a:pt x="2126674" y="1557918"/>
                </a:cubicBezTo>
                <a:cubicBezTo>
                  <a:pt x="2130665" y="1565900"/>
                  <a:pt x="2130807" y="1575516"/>
                  <a:pt x="2135141" y="1583318"/>
                </a:cubicBezTo>
                <a:cubicBezTo>
                  <a:pt x="2145024" y="1601108"/>
                  <a:pt x="2157718" y="1617185"/>
                  <a:pt x="2169007" y="1634118"/>
                </a:cubicBezTo>
                <a:cubicBezTo>
                  <a:pt x="2174652" y="1642585"/>
                  <a:pt x="2177474" y="1653874"/>
                  <a:pt x="2185941" y="1659518"/>
                </a:cubicBezTo>
                <a:cubicBezTo>
                  <a:pt x="2194408" y="1665162"/>
                  <a:pt x="2203524" y="1669937"/>
                  <a:pt x="2211341" y="1676451"/>
                </a:cubicBezTo>
                <a:cubicBezTo>
                  <a:pt x="2220539" y="1684116"/>
                  <a:pt x="2227543" y="1694186"/>
                  <a:pt x="2236741" y="1701851"/>
                </a:cubicBezTo>
                <a:cubicBezTo>
                  <a:pt x="2258624" y="1720087"/>
                  <a:pt x="2262085" y="1718765"/>
                  <a:pt x="2287541" y="1727251"/>
                </a:cubicBezTo>
                <a:cubicBezTo>
                  <a:pt x="2296008" y="1721607"/>
                  <a:pt x="2302904" y="1711991"/>
                  <a:pt x="2312941" y="1710318"/>
                </a:cubicBezTo>
                <a:cubicBezTo>
                  <a:pt x="2321744" y="1708851"/>
                  <a:pt x="2330359" y="1714793"/>
                  <a:pt x="2338341" y="1718784"/>
                </a:cubicBezTo>
                <a:cubicBezTo>
                  <a:pt x="2361914" y="1730571"/>
                  <a:pt x="2370418" y="1742395"/>
                  <a:pt x="2389141" y="1761118"/>
                </a:cubicBezTo>
                <a:cubicBezTo>
                  <a:pt x="2391963" y="1772407"/>
                  <a:pt x="2391152" y="1785302"/>
                  <a:pt x="2397607" y="1794984"/>
                </a:cubicBezTo>
                <a:cubicBezTo>
                  <a:pt x="2408677" y="1811589"/>
                  <a:pt x="2425830" y="1823207"/>
                  <a:pt x="2439941" y="1837318"/>
                </a:cubicBezTo>
                <a:cubicBezTo>
                  <a:pt x="2448408" y="1845785"/>
                  <a:pt x="2453982" y="1858932"/>
                  <a:pt x="2465341" y="1862718"/>
                </a:cubicBezTo>
                <a:cubicBezTo>
                  <a:pt x="2514986" y="1879265"/>
                  <a:pt x="2481871" y="1870198"/>
                  <a:pt x="2566941" y="1879651"/>
                </a:cubicBezTo>
                <a:cubicBezTo>
                  <a:pt x="2575408" y="1888118"/>
                  <a:pt x="2582378" y="1898409"/>
                  <a:pt x="2592341" y="1905051"/>
                </a:cubicBezTo>
                <a:cubicBezTo>
                  <a:pt x="2599767" y="1910002"/>
                  <a:pt x="2609160" y="1911066"/>
                  <a:pt x="2617741" y="1913518"/>
                </a:cubicBezTo>
                <a:cubicBezTo>
                  <a:pt x="2670092" y="1928475"/>
                  <a:pt x="2671517" y="1923794"/>
                  <a:pt x="2744741" y="1930451"/>
                </a:cubicBezTo>
                <a:cubicBezTo>
                  <a:pt x="2753208" y="1938918"/>
                  <a:pt x="2759241" y="1950896"/>
                  <a:pt x="2770141" y="1955851"/>
                </a:cubicBezTo>
                <a:cubicBezTo>
                  <a:pt x="2791328" y="1965481"/>
                  <a:pt x="2837874" y="1972784"/>
                  <a:pt x="2837874" y="1972784"/>
                </a:cubicBezTo>
                <a:cubicBezTo>
                  <a:pt x="2860452" y="1969962"/>
                  <a:pt x="2882967" y="1966582"/>
                  <a:pt x="2905607" y="1964318"/>
                </a:cubicBezTo>
                <a:cubicBezTo>
                  <a:pt x="2939422" y="1960937"/>
                  <a:pt x="2973805" y="1962114"/>
                  <a:pt x="3007207" y="1955851"/>
                </a:cubicBezTo>
                <a:cubicBezTo>
                  <a:pt x="3019612" y="1953525"/>
                  <a:pt x="3029785" y="1944562"/>
                  <a:pt x="3041074" y="1938918"/>
                </a:cubicBezTo>
                <a:cubicBezTo>
                  <a:pt x="3049541" y="1941740"/>
                  <a:pt x="3059212" y="1942197"/>
                  <a:pt x="3066474" y="1947384"/>
                </a:cubicBezTo>
                <a:cubicBezTo>
                  <a:pt x="3092605" y="1966049"/>
                  <a:pt x="3101002" y="1982243"/>
                  <a:pt x="3117274" y="2006651"/>
                </a:cubicBezTo>
                <a:cubicBezTo>
                  <a:pt x="3111630" y="2015118"/>
                  <a:pt x="3108287" y="2025694"/>
                  <a:pt x="3100341" y="2032051"/>
                </a:cubicBezTo>
                <a:cubicBezTo>
                  <a:pt x="3093372" y="2037626"/>
                  <a:pt x="3082594" y="2035926"/>
                  <a:pt x="3074941" y="2040518"/>
                </a:cubicBezTo>
                <a:cubicBezTo>
                  <a:pt x="3068096" y="2044625"/>
                  <a:pt x="3063652" y="2051807"/>
                  <a:pt x="3058007" y="2057451"/>
                </a:cubicBezTo>
                <a:cubicBezTo>
                  <a:pt x="3041648" y="2106530"/>
                  <a:pt x="3050771" y="2104404"/>
                  <a:pt x="3015674" y="2133651"/>
                </a:cubicBezTo>
                <a:cubicBezTo>
                  <a:pt x="3007857" y="2140165"/>
                  <a:pt x="2998741" y="2144940"/>
                  <a:pt x="2990274" y="2150584"/>
                </a:cubicBezTo>
                <a:cubicBezTo>
                  <a:pt x="2995918" y="2159051"/>
                  <a:pt x="2999261" y="2169627"/>
                  <a:pt x="3007207" y="2175984"/>
                </a:cubicBezTo>
                <a:cubicBezTo>
                  <a:pt x="3014176" y="2181559"/>
                  <a:pt x="3024625" y="2180460"/>
                  <a:pt x="3032607" y="2184451"/>
                </a:cubicBezTo>
                <a:cubicBezTo>
                  <a:pt x="3041708" y="2189002"/>
                  <a:pt x="3050061" y="2195027"/>
                  <a:pt x="3058007" y="2201384"/>
                </a:cubicBezTo>
                <a:cubicBezTo>
                  <a:pt x="3064241" y="2206371"/>
                  <a:pt x="3067801" y="2214748"/>
                  <a:pt x="3074941" y="2218318"/>
                </a:cubicBezTo>
                <a:cubicBezTo>
                  <a:pt x="3090906" y="2226300"/>
                  <a:pt x="3108808" y="2229607"/>
                  <a:pt x="3125741" y="2235251"/>
                </a:cubicBezTo>
                <a:cubicBezTo>
                  <a:pt x="3134208" y="2238073"/>
                  <a:pt x="3143715" y="2238768"/>
                  <a:pt x="3151141" y="2243718"/>
                </a:cubicBezTo>
                <a:cubicBezTo>
                  <a:pt x="3223933" y="2292245"/>
                  <a:pt x="3131834" y="2234065"/>
                  <a:pt x="3201941" y="2269118"/>
                </a:cubicBezTo>
                <a:cubicBezTo>
                  <a:pt x="3267593" y="2301944"/>
                  <a:pt x="3188897" y="2273236"/>
                  <a:pt x="3252741" y="2294518"/>
                </a:cubicBezTo>
                <a:cubicBezTo>
                  <a:pt x="3261208" y="2302985"/>
                  <a:pt x="3268943" y="2312253"/>
                  <a:pt x="3278141" y="2319918"/>
                </a:cubicBezTo>
                <a:cubicBezTo>
                  <a:pt x="3319889" y="2354708"/>
                  <a:pt x="3333240" y="2339326"/>
                  <a:pt x="3405141" y="2345318"/>
                </a:cubicBezTo>
                <a:cubicBezTo>
                  <a:pt x="3466062" y="2365623"/>
                  <a:pt x="3389963" y="2340980"/>
                  <a:pt x="3464407" y="2362251"/>
                </a:cubicBezTo>
                <a:cubicBezTo>
                  <a:pt x="3472988" y="2364703"/>
                  <a:pt x="3481340" y="2367896"/>
                  <a:pt x="3489807" y="2370718"/>
                </a:cubicBezTo>
                <a:cubicBezTo>
                  <a:pt x="3495452" y="2376362"/>
                  <a:pt x="3500355" y="2382862"/>
                  <a:pt x="3506741" y="2387651"/>
                </a:cubicBezTo>
                <a:cubicBezTo>
                  <a:pt x="3529246" y="2404529"/>
                  <a:pt x="3553898" y="2424704"/>
                  <a:pt x="3582941" y="2429984"/>
                </a:cubicBezTo>
                <a:cubicBezTo>
                  <a:pt x="3605327" y="2434054"/>
                  <a:pt x="3628096" y="2435629"/>
                  <a:pt x="3650674" y="2438451"/>
                </a:cubicBezTo>
                <a:cubicBezTo>
                  <a:pt x="3659141" y="2446918"/>
                  <a:pt x="3668409" y="2454653"/>
                  <a:pt x="3676074" y="2463851"/>
                </a:cubicBezTo>
                <a:cubicBezTo>
                  <a:pt x="3682588" y="2471668"/>
                  <a:pt x="3685812" y="2482056"/>
                  <a:pt x="3693007" y="2489251"/>
                </a:cubicBezTo>
                <a:cubicBezTo>
                  <a:pt x="3700202" y="2496446"/>
                  <a:pt x="3710749" y="2499483"/>
                  <a:pt x="3718407" y="2506184"/>
                </a:cubicBezTo>
                <a:cubicBezTo>
                  <a:pt x="3733426" y="2519325"/>
                  <a:pt x="3741380" y="2543678"/>
                  <a:pt x="3760741" y="2548518"/>
                </a:cubicBezTo>
                <a:lnTo>
                  <a:pt x="3794607" y="2556984"/>
                </a:lnTo>
                <a:cubicBezTo>
                  <a:pt x="3803074" y="2562629"/>
                  <a:pt x="3810654" y="2569910"/>
                  <a:pt x="3820007" y="2573918"/>
                </a:cubicBezTo>
                <a:cubicBezTo>
                  <a:pt x="3843037" y="2583788"/>
                  <a:pt x="3906681" y="2588985"/>
                  <a:pt x="3921607" y="2590851"/>
                </a:cubicBezTo>
                <a:cubicBezTo>
                  <a:pt x="3941536" y="2610780"/>
                  <a:pt x="3970803" y="2643368"/>
                  <a:pt x="3997807" y="2650118"/>
                </a:cubicBezTo>
                <a:cubicBezTo>
                  <a:pt x="4040332" y="2660748"/>
                  <a:pt x="4020635" y="2654904"/>
                  <a:pt x="4057074" y="2667051"/>
                </a:cubicBezTo>
                <a:cubicBezTo>
                  <a:pt x="4082859" y="2744402"/>
                  <a:pt x="4069498" y="2694070"/>
                  <a:pt x="4057074" y="2861784"/>
                </a:cubicBezTo>
                <a:cubicBezTo>
                  <a:pt x="4052197" y="2927621"/>
                  <a:pt x="4059548" y="2910110"/>
                  <a:pt x="4023207" y="2946451"/>
                </a:cubicBezTo>
                <a:cubicBezTo>
                  <a:pt x="4026029" y="2974673"/>
                  <a:pt x="4037827" y="3003430"/>
                  <a:pt x="4031674" y="3031118"/>
                </a:cubicBezTo>
                <a:cubicBezTo>
                  <a:pt x="4029738" y="3039830"/>
                  <a:pt x="4012585" y="3028962"/>
                  <a:pt x="4006274" y="3022651"/>
                </a:cubicBezTo>
                <a:cubicBezTo>
                  <a:pt x="3999963" y="3016340"/>
                  <a:pt x="4001798" y="3005233"/>
                  <a:pt x="3997807" y="2997251"/>
                </a:cubicBezTo>
                <a:cubicBezTo>
                  <a:pt x="3993256" y="2988150"/>
                  <a:pt x="3985425" y="2980952"/>
                  <a:pt x="3980874" y="2971851"/>
                </a:cubicBezTo>
                <a:cubicBezTo>
                  <a:pt x="3967103" y="2944308"/>
                  <a:pt x="3979736" y="2945313"/>
                  <a:pt x="3955474" y="2921051"/>
                </a:cubicBezTo>
                <a:cubicBezTo>
                  <a:pt x="3931212" y="2896789"/>
                  <a:pt x="3932217" y="2909422"/>
                  <a:pt x="3904674" y="2895651"/>
                </a:cubicBezTo>
                <a:cubicBezTo>
                  <a:pt x="3895573" y="2891100"/>
                  <a:pt x="3888573" y="2882851"/>
                  <a:pt x="3879274" y="2878718"/>
                </a:cubicBezTo>
                <a:cubicBezTo>
                  <a:pt x="3862963" y="2871469"/>
                  <a:pt x="3845407" y="2867428"/>
                  <a:pt x="3828474" y="2861784"/>
                </a:cubicBezTo>
                <a:cubicBezTo>
                  <a:pt x="3760158" y="2839012"/>
                  <a:pt x="3811948" y="2853873"/>
                  <a:pt x="3667607" y="2844851"/>
                </a:cubicBezTo>
                <a:cubicBezTo>
                  <a:pt x="3659140" y="2836384"/>
                  <a:pt x="3651405" y="2827116"/>
                  <a:pt x="3642207" y="2819451"/>
                </a:cubicBezTo>
                <a:cubicBezTo>
                  <a:pt x="3634390" y="2812937"/>
                  <a:pt x="3624002" y="2809713"/>
                  <a:pt x="3616807" y="2802518"/>
                </a:cubicBezTo>
                <a:cubicBezTo>
                  <a:pt x="3609612" y="2795323"/>
                  <a:pt x="3606231" y="2785064"/>
                  <a:pt x="3599874" y="2777118"/>
                </a:cubicBezTo>
                <a:cubicBezTo>
                  <a:pt x="3594887" y="2770885"/>
                  <a:pt x="3588585" y="2765829"/>
                  <a:pt x="3582941" y="2760184"/>
                </a:cubicBezTo>
                <a:cubicBezTo>
                  <a:pt x="3540608" y="2763006"/>
                  <a:pt x="3497723" y="2761278"/>
                  <a:pt x="3455941" y="2768651"/>
                </a:cubicBezTo>
                <a:cubicBezTo>
                  <a:pt x="3448080" y="2770038"/>
                  <a:pt x="3442577" y="2778444"/>
                  <a:pt x="3439007" y="2785584"/>
                </a:cubicBezTo>
                <a:cubicBezTo>
                  <a:pt x="3400089" y="2863419"/>
                  <a:pt x="3443398" y="2815059"/>
                  <a:pt x="3405141" y="2853318"/>
                </a:cubicBezTo>
                <a:cubicBezTo>
                  <a:pt x="3383859" y="2917162"/>
                  <a:pt x="3412567" y="2838466"/>
                  <a:pt x="3379741" y="2904118"/>
                </a:cubicBezTo>
                <a:cubicBezTo>
                  <a:pt x="3364072" y="2935457"/>
                  <a:pt x="3377300" y="2933204"/>
                  <a:pt x="3362807" y="2971851"/>
                </a:cubicBezTo>
                <a:cubicBezTo>
                  <a:pt x="3359234" y="2981379"/>
                  <a:pt x="3351518" y="2988784"/>
                  <a:pt x="3345874" y="2997251"/>
                </a:cubicBezTo>
                <a:cubicBezTo>
                  <a:pt x="3343052" y="3008540"/>
                  <a:pt x="3337407" y="3019482"/>
                  <a:pt x="3337407" y="3031118"/>
                </a:cubicBezTo>
                <a:cubicBezTo>
                  <a:pt x="3337407" y="3051552"/>
                  <a:pt x="3347660" y="3078808"/>
                  <a:pt x="3354341" y="3098851"/>
                </a:cubicBezTo>
                <a:cubicBezTo>
                  <a:pt x="3351519" y="3112962"/>
                  <a:pt x="3350927" y="3127710"/>
                  <a:pt x="3345874" y="3141184"/>
                </a:cubicBezTo>
                <a:cubicBezTo>
                  <a:pt x="3339465" y="3158274"/>
                  <a:pt x="3324406" y="3171119"/>
                  <a:pt x="3312007" y="3183518"/>
                </a:cubicBezTo>
                <a:cubicBezTo>
                  <a:pt x="3314829" y="3203273"/>
                  <a:pt x="3312216" y="3224617"/>
                  <a:pt x="3320474" y="3242784"/>
                </a:cubicBezTo>
                <a:cubicBezTo>
                  <a:pt x="3332827" y="3269960"/>
                  <a:pt x="3354750" y="3278870"/>
                  <a:pt x="3379741" y="3285118"/>
                </a:cubicBezTo>
                <a:cubicBezTo>
                  <a:pt x="3393702" y="3288608"/>
                  <a:pt x="3407963" y="3290762"/>
                  <a:pt x="3422074" y="3293584"/>
                </a:cubicBezTo>
                <a:cubicBezTo>
                  <a:pt x="3431122" y="3302632"/>
                  <a:pt x="3451589" y="3325315"/>
                  <a:pt x="3464407" y="3327451"/>
                </a:cubicBezTo>
                <a:cubicBezTo>
                  <a:pt x="3473210" y="3328918"/>
                  <a:pt x="3481340" y="3321806"/>
                  <a:pt x="3489807" y="3318984"/>
                </a:cubicBezTo>
                <a:cubicBezTo>
                  <a:pt x="3510212" y="3298580"/>
                  <a:pt x="3505932" y="3293180"/>
                  <a:pt x="3540607" y="3310518"/>
                </a:cubicBezTo>
                <a:cubicBezTo>
                  <a:pt x="3558810" y="3319619"/>
                  <a:pt x="3591407" y="3344384"/>
                  <a:pt x="3591407" y="3344384"/>
                </a:cubicBezTo>
                <a:cubicBezTo>
                  <a:pt x="3611559" y="3404838"/>
                  <a:pt x="3593490" y="3385283"/>
                  <a:pt x="3633741" y="3412118"/>
                </a:cubicBezTo>
                <a:cubicBezTo>
                  <a:pt x="3659074" y="3488122"/>
                  <a:pt x="3632691" y="3401632"/>
                  <a:pt x="3650674" y="3581451"/>
                </a:cubicBezTo>
                <a:cubicBezTo>
                  <a:pt x="3651562" y="3590331"/>
                  <a:pt x="3656319" y="3598384"/>
                  <a:pt x="3659141" y="3606851"/>
                </a:cubicBezTo>
                <a:cubicBezTo>
                  <a:pt x="3642699" y="3705499"/>
                  <a:pt x="3670274" y="3641685"/>
                  <a:pt x="3523674" y="3666118"/>
                </a:cubicBezTo>
                <a:cubicBezTo>
                  <a:pt x="3513637" y="3667791"/>
                  <a:pt x="3507109" y="3678003"/>
                  <a:pt x="3498274" y="3683051"/>
                </a:cubicBezTo>
                <a:cubicBezTo>
                  <a:pt x="3423093" y="3726011"/>
                  <a:pt x="3500880" y="3675668"/>
                  <a:pt x="3439007" y="3716918"/>
                </a:cubicBezTo>
                <a:cubicBezTo>
                  <a:pt x="3433363" y="3725385"/>
                  <a:pt x="3428588" y="3734501"/>
                  <a:pt x="3422074" y="3742318"/>
                </a:cubicBezTo>
                <a:cubicBezTo>
                  <a:pt x="3414409" y="3751516"/>
                  <a:pt x="3403316" y="3757755"/>
                  <a:pt x="3396674" y="3767718"/>
                </a:cubicBezTo>
                <a:cubicBezTo>
                  <a:pt x="3391723" y="3775144"/>
                  <a:pt x="3391029" y="3784651"/>
                  <a:pt x="3388207" y="3793118"/>
                </a:cubicBezTo>
                <a:cubicBezTo>
                  <a:pt x="3385385" y="3858029"/>
                  <a:pt x="3396046" y="3924958"/>
                  <a:pt x="3379741" y="3987851"/>
                </a:cubicBezTo>
                <a:cubicBezTo>
                  <a:pt x="3374634" y="4007551"/>
                  <a:pt x="3343332" y="4007328"/>
                  <a:pt x="3328941" y="4021718"/>
                </a:cubicBezTo>
                <a:lnTo>
                  <a:pt x="3312007" y="4038651"/>
                </a:lnTo>
                <a:cubicBezTo>
                  <a:pt x="3323296" y="4041473"/>
                  <a:pt x="3345874" y="4035482"/>
                  <a:pt x="3345874" y="4047118"/>
                </a:cubicBezTo>
                <a:cubicBezTo>
                  <a:pt x="3345874" y="4067469"/>
                  <a:pt x="3328940" y="4086629"/>
                  <a:pt x="3312007" y="4097918"/>
                </a:cubicBezTo>
                <a:lnTo>
                  <a:pt x="3261207" y="4131784"/>
                </a:lnTo>
                <a:cubicBezTo>
                  <a:pt x="3255563" y="4140251"/>
                  <a:pt x="3250631" y="4149238"/>
                  <a:pt x="3244274" y="4157184"/>
                </a:cubicBezTo>
                <a:cubicBezTo>
                  <a:pt x="3239287" y="4163417"/>
                  <a:pt x="3230911" y="4166978"/>
                  <a:pt x="3227341" y="4174118"/>
                </a:cubicBezTo>
                <a:cubicBezTo>
                  <a:pt x="3219359" y="4190083"/>
                  <a:pt x="3220308" y="4210066"/>
                  <a:pt x="3210407" y="4224918"/>
                </a:cubicBezTo>
                <a:cubicBezTo>
                  <a:pt x="3204763" y="4233385"/>
                  <a:pt x="3198025" y="4241217"/>
                  <a:pt x="3193474" y="4250318"/>
                </a:cubicBezTo>
                <a:cubicBezTo>
                  <a:pt x="3189483" y="4258300"/>
                  <a:pt x="3191976" y="4270143"/>
                  <a:pt x="3185007" y="4275718"/>
                </a:cubicBezTo>
                <a:cubicBezTo>
                  <a:pt x="3175921" y="4282987"/>
                  <a:pt x="3162430" y="4281362"/>
                  <a:pt x="3151141" y="4284184"/>
                </a:cubicBezTo>
                <a:cubicBezTo>
                  <a:pt x="3131871" y="4293819"/>
                  <a:pt x="3106466" y="4309584"/>
                  <a:pt x="3083407" y="4309584"/>
                </a:cubicBezTo>
                <a:cubicBezTo>
                  <a:pt x="3057851" y="4309584"/>
                  <a:pt x="3032607" y="4303940"/>
                  <a:pt x="3007207" y="4301118"/>
                </a:cubicBezTo>
                <a:cubicBezTo>
                  <a:pt x="3001563" y="4295473"/>
                  <a:pt x="2993844" y="4291324"/>
                  <a:pt x="2990274" y="4284184"/>
                </a:cubicBezTo>
                <a:cubicBezTo>
                  <a:pt x="2982292" y="4268219"/>
                  <a:pt x="2978985" y="4250317"/>
                  <a:pt x="2973341" y="4233384"/>
                </a:cubicBezTo>
                <a:cubicBezTo>
                  <a:pt x="2960322" y="4194328"/>
                  <a:pt x="2966626" y="4216742"/>
                  <a:pt x="2956407" y="4165651"/>
                </a:cubicBezTo>
                <a:cubicBezTo>
                  <a:pt x="2872182" y="4182497"/>
                  <a:pt x="2939178" y="4156355"/>
                  <a:pt x="2905607" y="4199518"/>
                </a:cubicBezTo>
                <a:cubicBezTo>
                  <a:pt x="2890905" y="4218421"/>
                  <a:pt x="2854807" y="4250318"/>
                  <a:pt x="2854807" y="4250318"/>
                </a:cubicBezTo>
                <a:cubicBezTo>
                  <a:pt x="2849163" y="4267251"/>
                  <a:pt x="2847775" y="4286267"/>
                  <a:pt x="2837874" y="4301118"/>
                </a:cubicBezTo>
                <a:lnTo>
                  <a:pt x="2804007" y="4351918"/>
                </a:lnTo>
                <a:cubicBezTo>
                  <a:pt x="2798363" y="4360385"/>
                  <a:pt x="2790292" y="4367665"/>
                  <a:pt x="2787074" y="4377318"/>
                </a:cubicBezTo>
                <a:cubicBezTo>
                  <a:pt x="2781430" y="4394251"/>
                  <a:pt x="2780042" y="4413267"/>
                  <a:pt x="2770141" y="4428118"/>
                </a:cubicBezTo>
                <a:cubicBezTo>
                  <a:pt x="2731323" y="4486344"/>
                  <a:pt x="2742710" y="4459611"/>
                  <a:pt x="2727807" y="4504318"/>
                </a:cubicBezTo>
                <a:cubicBezTo>
                  <a:pt x="2730629" y="4524073"/>
                  <a:pt x="2733799" y="4543782"/>
                  <a:pt x="2736274" y="4563584"/>
                </a:cubicBezTo>
                <a:cubicBezTo>
                  <a:pt x="2739444" y="4588943"/>
                  <a:pt x="2739729" y="4614724"/>
                  <a:pt x="2744741" y="4639784"/>
                </a:cubicBezTo>
                <a:cubicBezTo>
                  <a:pt x="2747425" y="4653202"/>
                  <a:pt x="2756555" y="4698067"/>
                  <a:pt x="2778607" y="4707518"/>
                </a:cubicBezTo>
                <a:cubicBezTo>
                  <a:pt x="2791834" y="4713187"/>
                  <a:pt x="2806830" y="4713162"/>
                  <a:pt x="2820941" y="4715984"/>
                </a:cubicBezTo>
                <a:cubicBezTo>
                  <a:pt x="2812378" y="4728828"/>
                  <a:pt x="2795541" y="4749255"/>
                  <a:pt x="2795541" y="4766784"/>
                </a:cubicBezTo>
                <a:cubicBezTo>
                  <a:pt x="2795541" y="4775709"/>
                  <a:pt x="2798652" y="4785044"/>
                  <a:pt x="2804007" y="4792184"/>
                </a:cubicBezTo>
                <a:cubicBezTo>
                  <a:pt x="2815981" y="4808149"/>
                  <a:pt x="2846341" y="4834518"/>
                  <a:pt x="2846341" y="4834518"/>
                </a:cubicBezTo>
                <a:cubicBezTo>
                  <a:pt x="2832229" y="4876851"/>
                  <a:pt x="2846341" y="4857095"/>
                  <a:pt x="2787074" y="4876851"/>
                </a:cubicBezTo>
                <a:lnTo>
                  <a:pt x="2761674" y="4885318"/>
                </a:lnTo>
                <a:cubicBezTo>
                  <a:pt x="2764496" y="4936118"/>
                  <a:pt x="2770141" y="4986840"/>
                  <a:pt x="2770141" y="5037718"/>
                </a:cubicBezTo>
                <a:cubicBezTo>
                  <a:pt x="2770141" y="5049354"/>
                  <a:pt x="2772569" y="5067498"/>
                  <a:pt x="2761674" y="5071584"/>
                </a:cubicBezTo>
                <a:cubicBezTo>
                  <a:pt x="2742988" y="5078591"/>
                  <a:pt x="2722163" y="5065940"/>
                  <a:pt x="2702407" y="5063118"/>
                </a:cubicBezTo>
                <a:cubicBezTo>
                  <a:pt x="2682278" y="5056408"/>
                  <a:pt x="2664401" y="5049727"/>
                  <a:pt x="2643141" y="5046184"/>
                </a:cubicBezTo>
                <a:cubicBezTo>
                  <a:pt x="2620697" y="5042443"/>
                  <a:pt x="2597985" y="5040540"/>
                  <a:pt x="2575407" y="5037718"/>
                </a:cubicBezTo>
                <a:cubicBezTo>
                  <a:pt x="2497345" y="5018201"/>
                  <a:pt x="2593813" y="5043239"/>
                  <a:pt x="2490741" y="5012318"/>
                </a:cubicBezTo>
                <a:cubicBezTo>
                  <a:pt x="2479595" y="5008974"/>
                  <a:pt x="2468163" y="5006673"/>
                  <a:pt x="2456874" y="5003851"/>
                </a:cubicBezTo>
                <a:cubicBezTo>
                  <a:pt x="2451230" y="4995384"/>
                  <a:pt x="2447136" y="4985646"/>
                  <a:pt x="2439941" y="4978451"/>
                </a:cubicBezTo>
                <a:cubicBezTo>
                  <a:pt x="2395933" y="4934443"/>
                  <a:pt x="2431123" y="4986480"/>
                  <a:pt x="2397607" y="4944584"/>
                </a:cubicBezTo>
                <a:cubicBezTo>
                  <a:pt x="2391250" y="4936638"/>
                  <a:pt x="2387434" y="4926789"/>
                  <a:pt x="2380674" y="4919184"/>
                </a:cubicBezTo>
                <a:cubicBezTo>
                  <a:pt x="2368161" y="4905106"/>
                  <a:pt x="2330474" y="4863006"/>
                  <a:pt x="2304474" y="4851451"/>
                </a:cubicBezTo>
                <a:cubicBezTo>
                  <a:pt x="2288163" y="4844202"/>
                  <a:pt x="2270607" y="4840162"/>
                  <a:pt x="2253674" y="4834518"/>
                </a:cubicBezTo>
                <a:lnTo>
                  <a:pt x="2202874" y="4817584"/>
                </a:lnTo>
                <a:cubicBezTo>
                  <a:pt x="2194407" y="4814762"/>
                  <a:pt x="2186132" y="4811283"/>
                  <a:pt x="2177474" y="4809118"/>
                </a:cubicBezTo>
                <a:cubicBezTo>
                  <a:pt x="2166185" y="4806296"/>
                  <a:pt x="2154796" y="4803848"/>
                  <a:pt x="2143607" y="4800651"/>
                </a:cubicBezTo>
                <a:cubicBezTo>
                  <a:pt x="2058613" y="4776366"/>
                  <a:pt x="2190172" y="4810174"/>
                  <a:pt x="2084341" y="4783718"/>
                </a:cubicBezTo>
                <a:cubicBezTo>
                  <a:pt x="2049437" y="4748814"/>
                  <a:pt x="2049514" y="4739966"/>
                  <a:pt x="2008141" y="4724451"/>
                </a:cubicBezTo>
                <a:cubicBezTo>
                  <a:pt x="1997245" y="4720365"/>
                  <a:pt x="1985420" y="4719328"/>
                  <a:pt x="1974274" y="4715984"/>
                </a:cubicBezTo>
                <a:cubicBezTo>
                  <a:pt x="1957177" y="4710855"/>
                  <a:pt x="1923474" y="4699051"/>
                  <a:pt x="1923474" y="4699051"/>
                </a:cubicBezTo>
                <a:cubicBezTo>
                  <a:pt x="1912185" y="4690584"/>
                  <a:pt x="1902228" y="4679962"/>
                  <a:pt x="1889607" y="4673651"/>
                </a:cubicBezTo>
                <a:cubicBezTo>
                  <a:pt x="1879199" y="4668447"/>
                  <a:pt x="1865423" y="4671639"/>
                  <a:pt x="1855741" y="4665184"/>
                </a:cubicBezTo>
                <a:cubicBezTo>
                  <a:pt x="1800678" y="4628476"/>
                  <a:pt x="1835209" y="4623824"/>
                  <a:pt x="1788007" y="4614384"/>
                </a:cubicBezTo>
                <a:cubicBezTo>
                  <a:pt x="1768439" y="4610470"/>
                  <a:pt x="1748496" y="4608740"/>
                  <a:pt x="1728741" y="4605918"/>
                </a:cubicBezTo>
                <a:cubicBezTo>
                  <a:pt x="1720274" y="4603096"/>
                  <a:pt x="1710994" y="4602043"/>
                  <a:pt x="1703341" y="4597451"/>
                </a:cubicBezTo>
                <a:cubicBezTo>
                  <a:pt x="1696496" y="4593344"/>
                  <a:pt x="1692640" y="4585505"/>
                  <a:pt x="1686407" y="4580518"/>
                </a:cubicBezTo>
                <a:cubicBezTo>
                  <a:pt x="1673133" y="4569899"/>
                  <a:pt x="1642043" y="4551618"/>
                  <a:pt x="1627141" y="4546651"/>
                </a:cubicBezTo>
                <a:cubicBezTo>
                  <a:pt x="1613489" y="4542100"/>
                  <a:pt x="1598768" y="4541674"/>
                  <a:pt x="1584807" y="4538184"/>
                </a:cubicBezTo>
                <a:cubicBezTo>
                  <a:pt x="1559887" y="4531954"/>
                  <a:pt x="1549778" y="4524903"/>
                  <a:pt x="1525541" y="4512784"/>
                </a:cubicBezTo>
                <a:cubicBezTo>
                  <a:pt x="1519896" y="4504317"/>
                  <a:pt x="1515802" y="4494579"/>
                  <a:pt x="1508607" y="4487384"/>
                </a:cubicBezTo>
                <a:cubicBezTo>
                  <a:pt x="1492194" y="4470972"/>
                  <a:pt x="1478465" y="4468870"/>
                  <a:pt x="1457807" y="4461984"/>
                </a:cubicBezTo>
                <a:cubicBezTo>
                  <a:pt x="1445901" y="4426265"/>
                  <a:pt x="1440874" y="4416715"/>
                  <a:pt x="1440874" y="4368851"/>
                </a:cubicBezTo>
                <a:cubicBezTo>
                  <a:pt x="1440874" y="4354461"/>
                  <a:pt x="1440506" y="4337877"/>
                  <a:pt x="1449341" y="4326518"/>
                </a:cubicBezTo>
                <a:cubicBezTo>
                  <a:pt x="1461836" y="4310454"/>
                  <a:pt x="1500141" y="4292651"/>
                  <a:pt x="1500141" y="4292651"/>
                </a:cubicBezTo>
                <a:cubicBezTo>
                  <a:pt x="1512636" y="4273908"/>
                  <a:pt x="1522916" y="4254890"/>
                  <a:pt x="1542474" y="4241851"/>
                </a:cubicBezTo>
                <a:cubicBezTo>
                  <a:pt x="1549900" y="4236900"/>
                  <a:pt x="1559407" y="4236206"/>
                  <a:pt x="1567874" y="4233384"/>
                </a:cubicBezTo>
                <a:cubicBezTo>
                  <a:pt x="1581985" y="4236206"/>
                  <a:pt x="1598233" y="4233869"/>
                  <a:pt x="1610207" y="4241851"/>
                </a:cubicBezTo>
                <a:cubicBezTo>
                  <a:pt x="1617633" y="4246802"/>
                  <a:pt x="1612363" y="4260940"/>
                  <a:pt x="1618674" y="4267251"/>
                </a:cubicBezTo>
                <a:cubicBezTo>
                  <a:pt x="1627599" y="4276176"/>
                  <a:pt x="1641252" y="4278540"/>
                  <a:pt x="1652541" y="4284184"/>
                </a:cubicBezTo>
                <a:cubicBezTo>
                  <a:pt x="1710529" y="4272587"/>
                  <a:pt x="1684698" y="4285894"/>
                  <a:pt x="1728741" y="4241851"/>
                </a:cubicBezTo>
                <a:lnTo>
                  <a:pt x="1754141" y="4216451"/>
                </a:lnTo>
                <a:cubicBezTo>
                  <a:pt x="1756963" y="4207984"/>
                  <a:pt x="1756296" y="4197362"/>
                  <a:pt x="1762607" y="4191051"/>
                </a:cubicBezTo>
                <a:cubicBezTo>
                  <a:pt x="1779540" y="4174117"/>
                  <a:pt x="1796474" y="4185406"/>
                  <a:pt x="1813407" y="4191051"/>
                </a:cubicBezTo>
                <a:cubicBezTo>
                  <a:pt x="1829156" y="4206799"/>
                  <a:pt x="1834383" y="4214239"/>
                  <a:pt x="1855741" y="4224918"/>
                </a:cubicBezTo>
                <a:cubicBezTo>
                  <a:pt x="1863723" y="4228909"/>
                  <a:pt x="1872938" y="4229868"/>
                  <a:pt x="1881141" y="4233384"/>
                </a:cubicBezTo>
                <a:cubicBezTo>
                  <a:pt x="1892742" y="4238356"/>
                  <a:pt x="1904049" y="4244056"/>
                  <a:pt x="1915007" y="4250318"/>
                </a:cubicBezTo>
                <a:cubicBezTo>
                  <a:pt x="1923842" y="4255367"/>
                  <a:pt x="1931054" y="4263243"/>
                  <a:pt x="1940407" y="4267251"/>
                </a:cubicBezTo>
                <a:cubicBezTo>
                  <a:pt x="1951103" y="4271835"/>
                  <a:pt x="1962985" y="4272896"/>
                  <a:pt x="1974274" y="4275718"/>
                </a:cubicBezTo>
                <a:cubicBezTo>
                  <a:pt x="1982741" y="4281362"/>
                  <a:pt x="1990375" y="4288518"/>
                  <a:pt x="1999674" y="4292651"/>
                </a:cubicBezTo>
                <a:cubicBezTo>
                  <a:pt x="2039925" y="4310540"/>
                  <a:pt x="2058677" y="4310951"/>
                  <a:pt x="2101274" y="4318051"/>
                </a:cubicBezTo>
                <a:cubicBezTo>
                  <a:pt x="2123852" y="4315229"/>
                  <a:pt x="2148215" y="4318825"/>
                  <a:pt x="2169007" y="4309584"/>
                </a:cubicBezTo>
                <a:cubicBezTo>
                  <a:pt x="2231394" y="4281856"/>
                  <a:pt x="2117911" y="4280867"/>
                  <a:pt x="2202874" y="4275718"/>
                </a:cubicBezTo>
                <a:cubicBezTo>
                  <a:pt x="2287433" y="4270593"/>
                  <a:pt x="2372207" y="4270073"/>
                  <a:pt x="2456874" y="4267251"/>
                </a:cubicBezTo>
                <a:cubicBezTo>
                  <a:pt x="2465341" y="4261607"/>
                  <a:pt x="2474548" y="4256940"/>
                  <a:pt x="2482274" y="4250318"/>
                </a:cubicBezTo>
                <a:cubicBezTo>
                  <a:pt x="2494396" y="4239928"/>
                  <a:pt x="2516141" y="4216451"/>
                  <a:pt x="2516141" y="4216451"/>
                </a:cubicBezTo>
                <a:cubicBezTo>
                  <a:pt x="2544534" y="4131265"/>
                  <a:pt x="2513783" y="4197183"/>
                  <a:pt x="2710874" y="4182584"/>
                </a:cubicBezTo>
                <a:cubicBezTo>
                  <a:pt x="2725225" y="4181521"/>
                  <a:pt x="2739096" y="4176940"/>
                  <a:pt x="2753207" y="4174118"/>
                </a:cubicBezTo>
                <a:cubicBezTo>
                  <a:pt x="2758852" y="4165651"/>
                  <a:pt x="2762195" y="4155075"/>
                  <a:pt x="2770141" y="4148718"/>
                </a:cubicBezTo>
                <a:cubicBezTo>
                  <a:pt x="2777110" y="4143143"/>
                  <a:pt x="2786738" y="4141718"/>
                  <a:pt x="2795541" y="4140251"/>
                </a:cubicBezTo>
                <a:cubicBezTo>
                  <a:pt x="2820750" y="4136049"/>
                  <a:pt x="2846290" y="4134098"/>
                  <a:pt x="2871741" y="4131784"/>
                </a:cubicBezTo>
                <a:cubicBezTo>
                  <a:pt x="2908387" y="4128453"/>
                  <a:pt x="2945118" y="4126140"/>
                  <a:pt x="2981807" y="4123318"/>
                </a:cubicBezTo>
                <a:cubicBezTo>
                  <a:pt x="2993096" y="4120496"/>
                  <a:pt x="3005571" y="4120624"/>
                  <a:pt x="3015674" y="4114851"/>
                </a:cubicBezTo>
                <a:cubicBezTo>
                  <a:pt x="3031152" y="4106006"/>
                  <a:pt x="3057342" y="4067760"/>
                  <a:pt x="3066474" y="4055584"/>
                </a:cubicBezTo>
                <a:cubicBezTo>
                  <a:pt x="3069296" y="4047117"/>
                  <a:pt x="3074941" y="4039109"/>
                  <a:pt x="3074941" y="4030184"/>
                </a:cubicBezTo>
                <a:cubicBezTo>
                  <a:pt x="3074941" y="4017175"/>
                  <a:pt x="3066738" y="3971447"/>
                  <a:pt x="3058007" y="3953984"/>
                </a:cubicBezTo>
                <a:cubicBezTo>
                  <a:pt x="3025181" y="3888332"/>
                  <a:pt x="3053889" y="3967028"/>
                  <a:pt x="3032607" y="3903184"/>
                </a:cubicBezTo>
                <a:cubicBezTo>
                  <a:pt x="3035429" y="3889073"/>
                  <a:pt x="3033934" y="3873345"/>
                  <a:pt x="3041074" y="3860851"/>
                </a:cubicBezTo>
                <a:cubicBezTo>
                  <a:pt x="3046123" y="3852016"/>
                  <a:pt x="3057373" y="3848469"/>
                  <a:pt x="3066474" y="3843918"/>
                </a:cubicBezTo>
                <a:cubicBezTo>
                  <a:pt x="3090119" y="3832095"/>
                  <a:pt x="3129297" y="3830105"/>
                  <a:pt x="3151141" y="3826984"/>
                </a:cubicBezTo>
                <a:cubicBezTo>
                  <a:pt x="3159608" y="3821340"/>
                  <a:pt x="3167242" y="3814184"/>
                  <a:pt x="3176541" y="3810051"/>
                </a:cubicBezTo>
                <a:cubicBezTo>
                  <a:pt x="3192852" y="3802802"/>
                  <a:pt x="3227341" y="3793118"/>
                  <a:pt x="3227341" y="3793118"/>
                </a:cubicBezTo>
                <a:cubicBezTo>
                  <a:pt x="3224519" y="3770540"/>
                  <a:pt x="3228115" y="3746177"/>
                  <a:pt x="3218874" y="3725384"/>
                </a:cubicBezTo>
                <a:cubicBezTo>
                  <a:pt x="3215249" y="3717229"/>
                  <a:pt x="3201127" y="3721510"/>
                  <a:pt x="3193474" y="3716918"/>
                </a:cubicBezTo>
                <a:cubicBezTo>
                  <a:pt x="3180072" y="3708877"/>
                  <a:pt x="3167296" y="3686117"/>
                  <a:pt x="3159607" y="3674584"/>
                </a:cubicBezTo>
                <a:lnTo>
                  <a:pt x="3134207" y="3598384"/>
                </a:lnTo>
                <a:lnTo>
                  <a:pt x="3125741" y="3572984"/>
                </a:lnTo>
                <a:cubicBezTo>
                  <a:pt x="3122919" y="3564517"/>
                  <a:pt x="3118741" y="3556387"/>
                  <a:pt x="3117274" y="3547584"/>
                </a:cubicBezTo>
                <a:cubicBezTo>
                  <a:pt x="3114023" y="3528081"/>
                  <a:pt x="3110761" y="3492223"/>
                  <a:pt x="3100341" y="3471384"/>
                </a:cubicBezTo>
                <a:cubicBezTo>
                  <a:pt x="3084576" y="3439854"/>
                  <a:pt x="3081411" y="3448669"/>
                  <a:pt x="3058007" y="3420584"/>
                </a:cubicBezTo>
                <a:cubicBezTo>
                  <a:pt x="3027679" y="3384190"/>
                  <a:pt x="3051698" y="3407967"/>
                  <a:pt x="3032607" y="3369784"/>
                </a:cubicBezTo>
                <a:cubicBezTo>
                  <a:pt x="3028056" y="3360683"/>
                  <a:pt x="3019807" y="3353683"/>
                  <a:pt x="3015674" y="3344384"/>
                </a:cubicBezTo>
                <a:cubicBezTo>
                  <a:pt x="3008425" y="3328073"/>
                  <a:pt x="2998741" y="3293584"/>
                  <a:pt x="2998741" y="3293584"/>
                </a:cubicBezTo>
                <a:cubicBezTo>
                  <a:pt x="2995919" y="3265362"/>
                  <a:pt x="2995501" y="3236795"/>
                  <a:pt x="2990274" y="3208918"/>
                </a:cubicBezTo>
                <a:cubicBezTo>
                  <a:pt x="2986985" y="3191374"/>
                  <a:pt x="2977670" y="3175434"/>
                  <a:pt x="2973341" y="3158118"/>
                </a:cubicBezTo>
                <a:cubicBezTo>
                  <a:pt x="2946859" y="3052191"/>
                  <a:pt x="2980711" y="3183917"/>
                  <a:pt x="2956407" y="3098851"/>
                </a:cubicBezTo>
                <a:cubicBezTo>
                  <a:pt x="2951134" y="3080396"/>
                  <a:pt x="2952651" y="3057327"/>
                  <a:pt x="2931007" y="3048051"/>
                </a:cubicBezTo>
                <a:cubicBezTo>
                  <a:pt x="2917780" y="3042382"/>
                  <a:pt x="2902785" y="3042406"/>
                  <a:pt x="2888674" y="3039584"/>
                </a:cubicBezTo>
                <a:cubicBezTo>
                  <a:pt x="2857630" y="3042406"/>
                  <a:pt x="2825335" y="3038884"/>
                  <a:pt x="2795541" y="3048051"/>
                </a:cubicBezTo>
                <a:cubicBezTo>
                  <a:pt x="2785815" y="3051044"/>
                  <a:pt x="2785802" y="3066256"/>
                  <a:pt x="2778607" y="3073451"/>
                </a:cubicBezTo>
                <a:cubicBezTo>
                  <a:pt x="2771412" y="3080646"/>
                  <a:pt x="2761674" y="3084740"/>
                  <a:pt x="2753207" y="3090384"/>
                </a:cubicBezTo>
                <a:cubicBezTo>
                  <a:pt x="2741918" y="3087562"/>
                  <a:pt x="2728427" y="3089187"/>
                  <a:pt x="2719341" y="3081918"/>
                </a:cubicBezTo>
                <a:cubicBezTo>
                  <a:pt x="2712372" y="3076343"/>
                  <a:pt x="2715466" y="3064171"/>
                  <a:pt x="2710874" y="3056518"/>
                </a:cubicBezTo>
                <a:cubicBezTo>
                  <a:pt x="2706767" y="3049673"/>
                  <a:pt x="2699585" y="3045229"/>
                  <a:pt x="2693941" y="3039584"/>
                </a:cubicBezTo>
                <a:cubicBezTo>
                  <a:pt x="2691119" y="3028295"/>
                  <a:pt x="2690678" y="3016126"/>
                  <a:pt x="2685474" y="3005718"/>
                </a:cubicBezTo>
                <a:cubicBezTo>
                  <a:pt x="2681904" y="2998578"/>
                  <a:pt x="2674774" y="2993771"/>
                  <a:pt x="2668541" y="2988784"/>
                </a:cubicBezTo>
                <a:cubicBezTo>
                  <a:pt x="2637213" y="2963721"/>
                  <a:pt x="2639081" y="2971174"/>
                  <a:pt x="2592341" y="2963384"/>
                </a:cubicBezTo>
                <a:cubicBezTo>
                  <a:pt x="2583874" y="2957740"/>
                  <a:pt x="2573298" y="2954397"/>
                  <a:pt x="2566941" y="2946451"/>
                </a:cubicBezTo>
                <a:cubicBezTo>
                  <a:pt x="2561366" y="2939482"/>
                  <a:pt x="2559581" y="2929907"/>
                  <a:pt x="2558474" y="2921051"/>
                </a:cubicBezTo>
                <a:cubicBezTo>
                  <a:pt x="2553910" y="2884538"/>
                  <a:pt x="2556788" y="2847151"/>
                  <a:pt x="2550007" y="2810984"/>
                </a:cubicBezTo>
                <a:cubicBezTo>
                  <a:pt x="2547621" y="2798257"/>
                  <a:pt x="2515337" y="2766144"/>
                  <a:pt x="2507674" y="2760184"/>
                </a:cubicBezTo>
                <a:cubicBezTo>
                  <a:pt x="2491610" y="2747690"/>
                  <a:pt x="2456874" y="2726318"/>
                  <a:pt x="2456874" y="2726318"/>
                </a:cubicBezTo>
                <a:cubicBezTo>
                  <a:pt x="2406074" y="2729140"/>
                  <a:pt x="2354959" y="2728473"/>
                  <a:pt x="2304474" y="2734784"/>
                </a:cubicBezTo>
                <a:cubicBezTo>
                  <a:pt x="2286762" y="2736998"/>
                  <a:pt x="2253674" y="2751718"/>
                  <a:pt x="2253674" y="2751718"/>
                </a:cubicBezTo>
                <a:cubicBezTo>
                  <a:pt x="2228280" y="2675538"/>
                  <a:pt x="2253412" y="2778160"/>
                  <a:pt x="2270607" y="2709384"/>
                </a:cubicBezTo>
                <a:cubicBezTo>
                  <a:pt x="2274771" y="2692730"/>
                  <a:pt x="2270658" y="2673489"/>
                  <a:pt x="2262141" y="2658584"/>
                </a:cubicBezTo>
                <a:cubicBezTo>
                  <a:pt x="2257713" y="2650835"/>
                  <a:pt x="2245604" y="2651161"/>
                  <a:pt x="2236741" y="2650118"/>
                </a:cubicBezTo>
                <a:cubicBezTo>
                  <a:pt x="2197400" y="2645490"/>
                  <a:pt x="2157718" y="2644473"/>
                  <a:pt x="2118207" y="2641651"/>
                </a:cubicBezTo>
                <a:cubicBezTo>
                  <a:pt x="2116869" y="2622911"/>
                  <a:pt x="2120519" y="2536207"/>
                  <a:pt x="2101274" y="2497718"/>
                </a:cubicBezTo>
                <a:cubicBezTo>
                  <a:pt x="2096723" y="2488617"/>
                  <a:pt x="2088474" y="2481617"/>
                  <a:pt x="2084341" y="2472318"/>
                </a:cubicBezTo>
                <a:cubicBezTo>
                  <a:pt x="2033768" y="2358531"/>
                  <a:pt x="2093943" y="2458922"/>
                  <a:pt x="2050474" y="2404584"/>
                </a:cubicBezTo>
                <a:cubicBezTo>
                  <a:pt x="2044540" y="2397166"/>
                  <a:pt x="2028634" y="2367062"/>
                  <a:pt x="2016607" y="2362251"/>
                </a:cubicBezTo>
                <a:cubicBezTo>
                  <a:pt x="1968983" y="2343202"/>
                  <a:pt x="1913989" y="2341829"/>
                  <a:pt x="1864207" y="2336851"/>
                </a:cubicBezTo>
                <a:cubicBezTo>
                  <a:pt x="1844452" y="2331207"/>
                  <a:pt x="1824578" y="2325960"/>
                  <a:pt x="1804941" y="2319918"/>
                </a:cubicBezTo>
                <a:cubicBezTo>
                  <a:pt x="1787881" y="2314669"/>
                  <a:pt x="1754141" y="2302984"/>
                  <a:pt x="1754141" y="2302984"/>
                </a:cubicBezTo>
                <a:cubicBezTo>
                  <a:pt x="1740030" y="2260651"/>
                  <a:pt x="1737207" y="2280405"/>
                  <a:pt x="1796474" y="2260651"/>
                </a:cubicBezTo>
                <a:lnTo>
                  <a:pt x="1771074" y="2269118"/>
                </a:lnTo>
                <a:lnTo>
                  <a:pt x="1745674" y="2277584"/>
                </a:lnTo>
                <a:cubicBezTo>
                  <a:pt x="1754141" y="2269117"/>
                  <a:pt x="1761111" y="2258826"/>
                  <a:pt x="1771074" y="2252184"/>
                </a:cubicBezTo>
                <a:cubicBezTo>
                  <a:pt x="1778500" y="2247234"/>
                  <a:pt x="1790899" y="2250687"/>
                  <a:pt x="1796474" y="2243718"/>
                </a:cubicBezTo>
                <a:cubicBezTo>
                  <a:pt x="1803743" y="2234632"/>
                  <a:pt x="1801744" y="2221040"/>
                  <a:pt x="1804941" y="2209851"/>
                </a:cubicBezTo>
                <a:cubicBezTo>
                  <a:pt x="1813734" y="2179075"/>
                  <a:pt x="1809061" y="2188796"/>
                  <a:pt x="1830341" y="2167518"/>
                </a:cubicBezTo>
                <a:cubicBezTo>
                  <a:pt x="1838280" y="2135760"/>
                  <a:pt x="1847639" y="2117448"/>
                  <a:pt x="1830341" y="2082851"/>
                </a:cubicBezTo>
                <a:cubicBezTo>
                  <a:pt x="1823201" y="2068571"/>
                  <a:pt x="1807763" y="2060273"/>
                  <a:pt x="1796474" y="2048984"/>
                </a:cubicBezTo>
                <a:cubicBezTo>
                  <a:pt x="1763879" y="2016389"/>
                  <a:pt x="1781037" y="2030226"/>
                  <a:pt x="1745674" y="2006651"/>
                </a:cubicBezTo>
                <a:cubicBezTo>
                  <a:pt x="1729024" y="1981676"/>
                  <a:pt x="1727788" y="1976223"/>
                  <a:pt x="1703341" y="1955851"/>
                </a:cubicBezTo>
                <a:cubicBezTo>
                  <a:pt x="1695524" y="1949337"/>
                  <a:pt x="1685887" y="1945275"/>
                  <a:pt x="1677941" y="1938918"/>
                </a:cubicBezTo>
                <a:cubicBezTo>
                  <a:pt x="1671707" y="1933931"/>
                  <a:pt x="1667852" y="1926091"/>
                  <a:pt x="1661007" y="1921984"/>
                </a:cubicBezTo>
                <a:cubicBezTo>
                  <a:pt x="1653354" y="1917392"/>
                  <a:pt x="1644265" y="1915682"/>
                  <a:pt x="1635607" y="1913518"/>
                </a:cubicBezTo>
                <a:cubicBezTo>
                  <a:pt x="1592471" y="1902734"/>
                  <a:pt x="1564499" y="1901854"/>
                  <a:pt x="1517074" y="1896584"/>
                </a:cubicBezTo>
                <a:cubicBezTo>
                  <a:pt x="1507211" y="1893296"/>
                  <a:pt x="1470378" y="1883495"/>
                  <a:pt x="1466274" y="1871184"/>
                </a:cubicBezTo>
                <a:cubicBezTo>
                  <a:pt x="1462594" y="1860145"/>
                  <a:pt x="1471919" y="1848607"/>
                  <a:pt x="1474741" y="1837318"/>
                </a:cubicBezTo>
                <a:cubicBezTo>
                  <a:pt x="1463452" y="1834496"/>
                  <a:pt x="1450556" y="1835306"/>
                  <a:pt x="1440874" y="1828851"/>
                </a:cubicBezTo>
                <a:cubicBezTo>
                  <a:pt x="1424605" y="1818005"/>
                  <a:pt x="1422235" y="1793827"/>
                  <a:pt x="1415474" y="1778051"/>
                </a:cubicBezTo>
                <a:cubicBezTo>
                  <a:pt x="1410502" y="1766450"/>
                  <a:pt x="1403513" y="1755785"/>
                  <a:pt x="1398541" y="1744184"/>
                </a:cubicBezTo>
                <a:cubicBezTo>
                  <a:pt x="1395025" y="1735981"/>
                  <a:pt x="1395649" y="1725753"/>
                  <a:pt x="1390074" y="1718784"/>
                </a:cubicBezTo>
                <a:cubicBezTo>
                  <a:pt x="1383717" y="1710838"/>
                  <a:pt x="1372491" y="1708365"/>
                  <a:pt x="1364674" y="1701851"/>
                </a:cubicBezTo>
                <a:cubicBezTo>
                  <a:pt x="1355476" y="1694186"/>
                  <a:pt x="1346939" y="1685649"/>
                  <a:pt x="1339274" y="1676451"/>
                </a:cubicBezTo>
                <a:cubicBezTo>
                  <a:pt x="1281842" y="1607532"/>
                  <a:pt x="1379232" y="1710990"/>
                  <a:pt x="1305407" y="1600251"/>
                </a:cubicBezTo>
                <a:lnTo>
                  <a:pt x="1288474" y="1574851"/>
                </a:lnTo>
                <a:cubicBezTo>
                  <a:pt x="1285652" y="1563562"/>
                  <a:pt x="1286680" y="1550517"/>
                  <a:pt x="1280007" y="1540984"/>
                </a:cubicBezTo>
                <a:cubicBezTo>
                  <a:pt x="1241404" y="1485836"/>
                  <a:pt x="1239495" y="1498481"/>
                  <a:pt x="1195341" y="1473251"/>
                </a:cubicBezTo>
                <a:cubicBezTo>
                  <a:pt x="1186506" y="1468203"/>
                  <a:pt x="1179350" y="1460192"/>
                  <a:pt x="1169941" y="1456318"/>
                </a:cubicBezTo>
                <a:cubicBezTo>
                  <a:pt x="1131146" y="1440343"/>
                  <a:pt x="1051407" y="1413984"/>
                  <a:pt x="1051407" y="1413984"/>
                </a:cubicBezTo>
                <a:cubicBezTo>
                  <a:pt x="1042940" y="1416806"/>
                  <a:pt x="1030435" y="1414702"/>
                  <a:pt x="1026007" y="1422451"/>
                </a:cubicBezTo>
                <a:cubicBezTo>
                  <a:pt x="1017490" y="1437356"/>
                  <a:pt x="1021265" y="1456493"/>
                  <a:pt x="1017541" y="1473251"/>
                </a:cubicBezTo>
                <a:cubicBezTo>
                  <a:pt x="1015605" y="1481963"/>
                  <a:pt x="1013065" y="1490669"/>
                  <a:pt x="1009074" y="1498651"/>
                </a:cubicBezTo>
                <a:cubicBezTo>
                  <a:pt x="994963" y="1526874"/>
                  <a:pt x="992142" y="1524051"/>
                  <a:pt x="966741" y="1540984"/>
                </a:cubicBezTo>
                <a:cubicBezTo>
                  <a:pt x="935862" y="1633618"/>
                  <a:pt x="985109" y="1493307"/>
                  <a:pt x="941341" y="1591784"/>
                </a:cubicBezTo>
                <a:cubicBezTo>
                  <a:pt x="941330" y="1591809"/>
                  <a:pt x="920179" y="1655271"/>
                  <a:pt x="915941" y="1667984"/>
                </a:cubicBezTo>
                <a:cubicBezTo>
                  <a:pt x="913119" y="1676451"/>
                  <a:pt x="916132" y="1691219"/>
                  <a:pt x="907474" y="1693384"/>
                </a:cubicBezTo>
                <a:lnTo>
                  <a:pt x="873607" y="1701851"/>
                </a:lnTo>
                <a:cubicBezTo>
                  <a:pt x="853852" y="1699029"/>
                  <a:pt x="833909" y="1697298"/>
                  <a:pt x="814341" y="1693384"/>
                </a:cubicBezTo>
                <a:cubicBezTo>
                  <a:pt x="805590" y="1691634"/>
                  <a:pt x="795910" y="1690493"/>
                  <a:pt x="788941" y="1684918"/>
                </a:cubicBezTo>
                <a:cubicBezTo>
                  <a:pt x="780995" y="1678561"/>
                  <a:pt x="777652" y="1667985"/>
                  <a:pt x="772007" y="1659518"/>
                </a:cubicBezTo>
                <a:cubicBezTo>
                  <a:pt x="774829" y="1651051"/>
                  <a:pt x="780474" y="1643043"/>
                  <a:pt x="780474" y="1634118"/>
                </a:cubicBezTo>
                <a:cubicBezTo>
                  <a:pt x="780474" y="1600426"/>
                  <a:pt x="787157" y="1560234"/>
                  <a:pt x="755074" y="1540984"/>
                </a:cubicBezTo>
                <a:cubicBezTo>
                  <a:pt x="747421" y="1536392"/>
                  <a:pt x="738141" y="1535340"/>
                  <a:pt x="729674" y="1532518"/>
                </a:cubicBezTo>
                <a:cubicBezTo>
                  <a:pt x="726852" y="1524051"/>
                  <a:pt x="725198" y="1515100"/>
                  <a:pt x="721207" y="1507118"/>
                </a:cubicBezTo>
                <a:cubicBezTo>
                  <a:pt x="695032" y="1454768"/>
                  <a:pt x="712075" y="1510354"/>
                  <a:pt x="670407" y="1447851"/>
                </a:cubicBezTo>
                <a:lnTo>
                  <a:pt x="653474" y="1422451"/>
                </a:lnTo>
                <a:cubicBezTo>
                  <a:pt x="650652" y="1408340"/>
                  <a:pt x="648497" y="1394079"/>
                  <a:pt x="645007" y="1380118"/>
                </a:cubicBezTo>
                <a:cubicBezTo>
                  <a:pt x="642843" y="1371460"/>
                  <a:pt x="643803" y="1359905"/>
                  <a:pt x="636541" y="1354718"/>
                </a:cubicBezTo>
                <a:cubicBezTo>
                  <a:pt x="607023" y="1333633"/>
                  <a:pt x="526928" y="1331903"/>
                  <a:pt x="501074" y="1329318"/>
                </a:cubicBezTo>
                <a:cubicBezTo>
                  <a:pt x="503896" y="1315207"/>
                  <a:pt x="503586" y="1300085"/>
                  <a:pt x="509541" y="1286984"/>
                </a:cubicBezTo>
                <a:cubicBezTo>
                  <a:pt x="517962" y="1268457"/>
                  <a:pt x="543407" y="1236184"/>
                  <a:pt x="543407" y="1236184"/>
                </a:cubicBezTo>
                <a:cubicBezTo>
                  <a:pt x="537763" y="1207962"/>
                  <a:pt x="545834" y="1172814"/>
                  <a:pt x="526474" y="1151518"/>
                </a:cubicBezTo>
                <a:cubicBezTo>
                  <a:pt x="505970" y="1128964"/>
                  <a:pt x="397528" y="1155294"/>
                  <a:pt x="501074" y="1134584"/>
                </a:cubicBezTo>
                <a:cubicBezTo>
                  <a:pt x="495016" y="1104297"/>
                  <a:pt x="497475" y="1088652"/>
                  <a:pt x="475674" y="1066851"/>
                </a:cubicBezTo>
                <a:cubicBezTo>
                  <a:pt x="468479" y="1059656"/>
                  <a:pt x="458741" y="1055562"/>
                  <a:pt x="450274" y="1049918"/>
                </a:cubicBezTo>
                <a:lnTo>
                  <a:pt x="433341" y="999118"/>
                </a:lnTo>
                <a:cubicBezTo>
                  <a:pt x="430519" y="990651"/>
                  <a:pt x="427039" y="982376"/>
                  <a:pt x="424874" y="973718"/>
                </a:cubicBezTo>
                <a:cubicBezTo>
                  <a:pt x="422052" y="962429"/>
                  <a:pt x="419751" y="950997"/>
                  <a:pt x="416407" y="939851"/>
                </a:cubicBezTo>
                <a:cubicBezTo>
                  <a:pt x="411278" y="922754"/>
                  <a:pt x="402409" y="906657"/>
                  <a:pt x="399474" y="889051"/>
                </a:cubicBezTo>
                <a:cubicBezTo>
                  <a:pt x="396652" y="872118"/>
                  <a:pt x="394374" y="855085"/>
                  <a:pt x="391007" y="838251"/>
                </a:cubicBezTo>
                <a:cubicBezTo>
                  <a:pt x="388725" y="826841"/>
                  <a:pt x="635130" y="951140"/>
                  <a:pt x="382541" y="804384"/>
                </a:cubicBezTo>
              </a:path>
            </a:pathLst>
          </a:custGeom>
          <a:solidFill>
            <a:srgbClr val="F7B68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ln w="0"/>
              <a:solidFill>
                <a:schemeClr val="accent1"/>
              </a:solidFill>
              <a:effectLst>
                <a:outerShdw blurRad="38100" dist="25400" dir="5400000" algn="ctr" rotWithShape="0">
                  <a:srgbClr val="6E747A">
                    <a:alpha val="43000"/>
                  </a:srgbClr>
                </a:outerShdw>
              </a:effectLst>
            </a:endParaRPr>
          </a:p>
        </p:txBody>
      </p:sp>
      <p:sp>
        <p:nvSpPr>
          <p:cNvPr id="22" name="任意多边形: 形状 21"/>
          <p:cNvSpPr/>
          <p:nvPr/>
        </p:nvSpPr>
        <p:spPr>
          <a:xfrm>
            <a:off x="2637925" y="3539960"/>
            <a:ext cx="712915" cy="693448"/>
          </a:xfrm>
          <a:custGeom>
            <a:gdLst>
              <a:gd name="connsiteX0" fmla="*/ 397934 w 940318"/>
              <a:gd name="connsiteY0" fmla="*/ 609600 h 922867"/>
              <a:gd name="connsiteX1" fmla="*/ 355600 w 940318"/>
              <a:gd name="connsiteY1" fmla="*/ 575734 h 922867"/>
              <a:gd name="connsiteX2" fmla="*/ 338667 w 940318"/>
              <a:gd name="connsiteY2" fmla="*/ 524934 h 922867"/>
              <a:gd name="connsiteX3" fmla="*/ 321734 w 940318"/>
              <a:gd name="connsiteY3" fmla="*/ 508000 h 922867"/>
              <a:gd name="connsiteX4" fmla="*/ 287867 w 940318"/>
              <a:gd name="connsiteY4" fmla="*/ 457200 h 922867"/>
              <a:gd name="connsiteX5" fmla="*/ 211667 w 940318"/>
              <a:gd name="connsiteY5" fmla="*/ 431800 h 922867"/>
              <a:gd name="connsiteX6" fmla="*/ 186267 w 940318"/>
              <a:gd name="connsiteY6" fmla="*/ 423334 h 922867"/>
              <a:gd name="connsiteX7" fmla="*/ 169334 w 940318"/>
              <a:gd name="connsiteY7" fmla="*/ 397934 h 922867"/>
              <a:gd name="connsiteX8" fmla="*/ 160867 w 940318"/>
              <a:gd name="connsiteY8" fmla="*/ 372534 h 922867"/>
              <a:gd name="connsiteX9" fmla="*/ 110067 w 940318"/>
              <a:gd name="connsiteY9" fmla="*/ 304800 h 922867"/>
              <a:gd name="connsiteX10" fmla="*/ 101600 w 940318"/>
              <a:gd name="connsiteY10" fmla="*/ 279400 h 922867"/>
              <a:gd name="connsiteX11" fmla="*/ 50800 w 940318"/>
              <a:gd name="connsiteY11" fmla="*/ 228600 h 922867"/>
              <a:gd name="connsiteX12" fmla="*/ 0 w 940318"/>
              <a:gd name="connsiteY12" fmla="*/ 211667 h 922867"/>
              <a:gd name="connsiteX13" fmla="*/ 8467 w 940318"/>
              <a:gd name="connsiteY13" fmla="*/ 177800 h 922867"/>
              <a:gd name="connsiteX14" fmla="*/ 42334 w 940318"/>
              <a:gd name="connsiteY14" fmla="*/ 169334 h 922867"/>
              <a:gd name="connsiteX15" fmla="*/ 59267 w 940318"/>
              <a:gd name="connsiteY15" fmla="*/ 152400 h 922867"/>
              <a:gd name="connsiteX16" fmla="*/ 93134 w 940318"/>
              <a:gd name="connsiteY16" fmla="*/ 101600 h 922867"/>
              <a:gd name="connsiteX17" fmla="*/ 110067 w 940318"/>
              <a:gd name="connsiteY17" fmla="*/ 76200 h 922867"/>
              <a:gd name="connsiteX18" fmla="*/ 135467 w 940318"/>
              <a:gd name="connsiteY18" fmla="*/ 59267 h 922867"/>
              <a:gd name="connsiteX19" fmla="*/ 211667 w 940318"/>
              <a:gd name="connsiteY19" fmla="*/ 0 h 922867"/>
              <a:gd name="connsiteX20" fmla="*/ 279400 w 940318"/>
              <a:gd name="connsiteY20" fmla="*/ 8467 h 922867"/>
              <a:gd name="connsiteX21" fmla="*/ 330200 w 940318"/>
              <a:gd name="connsiteY21" fmla="*/ 25400 h 922867"/>
              <a:gd name="connsiteX22" fmla="*/ 355600 w 940318"/>
              <a:gd name="connsiteY22" fmla="*/ 42334 h 922867"/>
              <a:gd name="connsiteX23" fmla="*/ 381000 w 940318"/>
              <a:gd name="connsiteY23" fmla="*/ 50800 h 922867"/>
              <a:gd name="connsiteX24" fmla="*/ 397934 w 940318"/>
              <a:gd name="connsiteY24" fmla="*/ 110067 h 922867"/>
              <a:gd name="connsiteX25" fmla="*/ 423334 w 940318"/>
              <a:gd name="connsiteY25" fmla="*/ 160867 h 922867"/>
              <a:gd name="connsiteX26" fmla="*/ 448734 w 940318"/>
              <a:gd name="connsiteY26" fmla="*/ 203200 h 922867"/>
              <a:gd name="connsiteX27" fmla="*/ 465667 w 940318"/>
              <a:gd name="connsiteY27" fmla="*/ 228600 h 922867"/>
              <a:gd name="connsiteX28" fmla="*/ 499534 w 940318"/>
              <a:gd name="connsiteY28" fmla="*/ 262467 h 922867"/>
              <a:gd name="connsiteX29" fmla="*/ 516467 w 940318"/>
              <a:gd name="connsiteY29" fmla="*/ 287867 h 922867"/>
              <a:gd name="connsiteX30" fmla="*/ 541867 w 940318"/>
              <a:gd name="connsiteY30" fmla="*/ 355600 h 922867"/>
              <a:gd name="connsiteX31" fmla="*/ 558800 w 940318"/>
              <a:gd name="connsiteY31" fmla="*/ 372534 h 922867"/>
              <a:gd name="connsiteX32" fmla="*/ 575734 w 940318"/>
              <a:gd name="connsiteY32" fmla="*/ 397934 h 922867"/>
              <a:gd name="connsiteX33" fmla="*/ 601134 w 940318"/>
              <a:gd name="connsiteY33" fmla="*/ 448734 h 922867"/>
              <a:gd name="connsiteX34" fmla="*/ 677334 w 940318"/>
              <a:gd name="connsiteY34" fmla="*/ 482600 h 922867"/>
              <a:gd name="connsiteX35" fmla="*/ 745067 w 940318"/>
              <a:gd name="connsiteY35" fmla="*/ 499534 h 922867"/>
              <a:gd name="connsiteX36" fmla="*/ 821267 w 940318"/>
              <a:gd name="connsiteY36" fmla="*/ 541867 h 922867"/>
              <a:gd name="connsiteX37" fmla="*/ 872067 w 940318"/>
              <a:gd name="connsiteY37" fmla="*/ 601134 h 922867"/>
              <a:gd name="connsiteX38" fmla="*/ 897467 w 940318"/>
              <a:gd name="connsiteY38" fmla="*/ 626534 h 922867"/>
              <a:gd name="connsiteX39" fmla="*/ 931334 w 940318"/>
              <a:gd name="connsiteY39" fmla="*/ 677334 h 922867"/>
              <a:gd name="connsiteX40" fmla="*/ 931334 w 940318"/>
              <a:gd name="connsiteY40" fmla="*/ 745067 h 922867"/>
              <a:gd name="connsiteX41" fmla="*/ 905934 w 940318"/>
              <a:gd name="connsiteY41" fmla="*/ 753534 h 922867"/>
              <a:gd name="connsiteX42" fmla="*/ 855134 w 940318"/>
              <a:gd name="connsiteY42" fmla="*/ 778934 h 922867"/>
              <a:gd name="connsiteX43" fmla="*/ 838200 w 940318"/>
              <a:gd name="connsiteY43" fmla="*/ 795867 h 922867"/>
              <a:gd name="connsiteX44" fmla="*/ 855134 w 940318"/>
              <a:gd name="connsiteY44" fmla="*/ 855134 h 922867"/>
              <a:gd name="connsiteX45" fmla="*/ 846667 w 940318"/>
              <a:gd name="connsiteY45" fmla="*/ 905934 h 922867"/>
              <a:gd name="connsiteX46" fmla="*/ 787400 w 940318"/>
              <a:gd name="connsiteY46" fmla="*/ 914400 h 922867"/>
              <a:gd name="connsiteX47" fmla="*/ 762000 w 940318"/>
              <a:gd name="connsiteY47" fmla="*/ 922867 h 922867"/>
              <a:gd name="connsiteX48" fmla="*/ 736600 w 940318"/>
              <a:gd name="connsiteY48" fmla="*/ 897467 h 922867"/>
              <a:gd name="connsiteX49" fmla="*/ 711200 w 940318"/>
              <a:gd name="connsiteY49" fmla="*/ 838200 h 922867"/>
              <a:gd name="connsiteX50" fmla="*/ 660400 w 940318"/>
              <a:gd name="connsiteY50" fmla="*/ 821267 h 922867"/>
              <a:gd name="connsiteX51" fmla="*/ 635000 w 940318"/>
              <a:gd name="connsiteY51" fmla="*/ 812800 h 922867"/>
              <a:gd name="connsiteX52" fmla="*/ 609600 w 940318"/>
              <a:gd name="connsiteY52" fmla="*/ 795867 h 922867"/>
              <a:gd name="connsiteX53" fmla="*/ 575734 w 940318"/>
              <a:gd name="connsiteY53" fmla="*/ 787400 h 922867"/>
              <a:gd name="connsiteX54" fmla="*/ 550334 w 940318"/>
              <a:gd name="connsiteY54" fmla="*/ 778934 h 922867"/>
              <a:gd name="connsiteX55" fmla="*/ 524934 w 940318"/>
              <a:gd name="connsiteY55" fmla="*/ 736600 h 922867"/>
              <a:gd name="connsiteX56" fmla="*/ 516467 w 940318"/>
              <a:gd name="connsiteY56" fmla="*/ 711200 h 922867"/>
              <a:gd name="connsiteX57" fmla="*/ 508000 w 940318"/>
              <a:gd name="connsiteY57" fmla="*/ 677334 h 922867"/>
              <a:gd name="connsiteX58" fmla="*/ 414867 w 940318"/>
              <a:gd name="connsiteY58" fmla="*/ 618067 h 922867"/>
              <a:gd name="connsiteX59" fmla="*/ 397934 w 940318"/>
              <a:gd name="connsiteY59" fmla="*/ 609600 h 9228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940318" h="922867">
                <a:moveTo>
                  <a:pt x="397934" y="609600"/>
                </a:moveTo>
                <a:cubicBezTo>
                  <a:pt x="383823" y="598311"/>
                  <a:pt x="365963" y="590538"/>
                  <a:pt x="355600" y="575734"/>
                </a:cubicBezTo>
                <a:cubicBezTo>
                  <a:pt x="345364" y="561111"/>
                  <a:pt x="351288" y="537556"/>
                  <a:pt x="338667" y="524934"/>
                </a:cubicBezTo>
                <a:cubicBezTo>
                  <a:pt x="333023" y="519289"/>
                  <a:pt x="326523" y="514386"/>
                  <a:pt x="321734" y="508000"/>
                </a:cubicBezTo>
                <a:cubicBezTo>
                  <a:pt x="309523" y="491719"/>
                  <a:pt x="307174" y="463636"/>
                  <a:pt x="287867" y="457200"/>
                </a:cubicBezTo>
                <a:lnTo>
                  <a:pt x="211667" y="431800"/>
                </a:lnTo>
                <a:lnTo>
                  <a:pt x="186267" y="423334"/>
                </a:lnTo>
                <a:cubicBezTo>
                  <a:pt x="180623" y="414867"/>
                  <a:pt x="173885" y="407035"/>
                  <a:pt x="169334" y="397934"/>
                </a:cubicBezTo>
                <a:cubicBezTo>
                  <a:pt x="165343" y="389952"/>
                  <a:pt x="165459" y="380187"/>
                  <a:pt x="160867" y="372534"/>
                </a:cubicBezTo>
                <a:cubicBezTo>
                  <a:pt x="130780" y="322388"/>
                  <a:pt x="145210" y="410225"/>
                  <a:pt x="110067" y="304800"/>
                </a:cubicBezTo>
                <a:cubicBezTo>
                  <a:pt x="107245" y="296333"/>
                  <a:pt x="107079" y="286445"/>
                  <a:pt x="101600" y="279400"/>
                </a:cubicBezTo>
                <a:cubicBezTo>
                  <a:pt x="86898" y="260497"/>
                  <a:pt x="73518" y="236173"/>
                  <a:pt x="50800" y="228600"/>
                </a:cubicBezTo>
                <a:lnTo>
                  <a:pt x="0" y="211667"/>
                </a:lnTo>
                <a:cubicBezTo>
                  <a:pt x="2822" y="200378"/>
                  <a:pt x="239" y="186028"/>
                  <a:pt x="8467" y="177800"/>
                </a:cubicBezTo>
                <a:cubicBezTo>
                  <a:pt x="16695" y="169572"/>
                  <a:pt x="31926" y="174538"/>
                  <a:pt x="42334" y="169334"/>
                </a:cubicBezTo>
                <a:cubicBezTo>
                  <a:pt x="49474" y="165764"/>
                  <a:pt x="54478" y="158786"/>
                  <a:pt x="59267" y="152400"/>
                </a:cubicBezTo>
                <a:cubicBezTo>
                  <a:pt x="71478" y="136119"/>
                  <a:pt x="81845" y="118533"/>
                  <a:pt x="93134" y="101600"/>
                </a:cubicBezTo>
                <a:cubicBezTo>
                  <a:pt x="98778" y="93133"/>
                  <a:pt x="101600" y="81844"/>
                  <a:pt x="110067" y="76200"/>
                </a:cubicBezTo>
                <a:cubicBezTo>
                  <a:pt x="118534" y="70556"/>
                  <a:pt x="127862" y="66027"/>
                  <a:pt x="135467" y="59267"/>
                </a:cubicBezTo>
                <a:cubicBezTo>
                  <a:pt x="204001" y="-1652"/>
                  <a:pt x="159292" y="17459"/>
                  <a:pt x="211667" y="0"/>
                </a:cubicBezTo>
                <a:cubicBezTo>
                  <a:pt x="234245" y="2822"/>
                  <a:pt x="257152" y="3699"/>
                  <a:pt x="279400" y="8467"/>
                </a:cubicBezTo>
                <a:cubicBezTo>
                  <a:pt x="296853" y="12207"/>
                  <a:pt x="330200" y="25400"/>
                  <a:pt x="330200" y="25400"/>
                </a:cubicBezTo>
                <a:cubicBezTo>
                  <a:pt x="338667" y="31045"/>
                  <a:pt x="346498" y="37783"/>
                  <a:pt x="355600" y="42334"/>
                </a:cubicBezTo>
                <a:cubicBezTo>
                  <a:pt x="363582" y="46325"/>
                  <a:pt x="374689" y="44489"/>
                  <a:pt x="381000" y="50800"/>
                </a:cubicBezTo>
                <a:cubicBezTo>
                  <a:pt x="385060" y="54860"/>
                  <a:pt x="397846" y="109759"/>
                  <a:pt x="397934" y="110067"/>
                </a:cubicBezTo>
                <a:cubicBezTo>
                  <a:pt x="406698" y="140741"/>
                  <a:pt x="404779" y="133035"/>
                  <a:pt x="423334" y="160867"/>
                </a:cubicBezTo>
                <a:cubicBezTo>
                  <a:pt x="438037" y="204979"/>
                  <a:pt x="422168" y="169994"/>
                  <a:pt x="448734" y="203200"/>
                </a:cubicBezTo>
                <a:cubicBezTo>
                  <a:pt x="455091" y="211146"/>
                  <a:pt x="459045" y="220874"/>
                  <a:pt x="465667" y="228600"/>
                </a:cubicBezTo>
                <a:cubicBezTo>
                  <a:pt x="476057" y="240722"/>
                  <a:pt x="490678" y="249183"/>
                  <a:pt x="499534" y="262467"/>
                </a:cubicBezTo>
                <a:cubicBezTo>
                  <a:pt x="505178" y="270934"/>
                  <a:pt x="511916" y="278766"/>
                  <a:pt x="516467" y="287867"/>
                </a:cubicBezTo>
                <a:cubicBezTo>
                  <a:pt x="547161" y="349255"/>
                  <a:pt x="491954" y="268250"/>
                  <a:pt x="541867" y="355600"/>
                </a:cubicBezTo>
                <a:cubicBezTo>
                  <a:pt x="545827" y="362531"/>
                  <a:pt x="553813" y="366301"/>
                  <a:pt x="558800" y="372534"/>
                </a:cubicBezTo>
                <a:cubicBezTo>
                  <a:pt x="565157" y="380480"/>
                  <a:pt x="570089" y="389467"/>
                  <a:pt x="575734" y="397934"/>
                </a:cubicBezTo>
                <a:cubicBezTo>
                  <a:pt x="582620" y="418594"/>
                  <a:pt x="584719" y="432320"/>
                  <a:pt x="601134" y="448734"/>
                </a:cubicBezTo>
                <a:cubicBezTo>
                  <a:pt x="618870" y="466470"/>
                  <a:pt x="656375" y="478408"/>
                  <a:pt x="677334" y="482600"/>
                </a:cubicBezTo>
                <a:cubicBezTo>
                  <a:pt x="689064" y="484946"/>
                  <a:pt x="730422" y="491398"/>
                  <a:pt x="745067" y="499534"/>
                </a:cubicBezTo>
                <a:cubicBezTo>
                  <a:pt x="832406" y="548055"/>
                  <a:pt x="763793" y="522708"/>
                  <a:pt x="821267" y="541867"/>
                </a:cubicBezTo>
                <a:cubicBezTo>
                  <a:pt x="847056" y="580551"/>
                  <a:pt x="831005" y="560072"/>
                  <a:pt x="872067" y="601134"/>
                </a:cubicBezTo>
                <a:cubicBezTo>
                  <a:pt x="880534" y="609601"/>
                  <a:pt x="890825" y="616571"/>
                  <a:pt x="897467" y="626534"/>
                </a:cubicBezTo>
                <a:lnTo>
                  <a:pt x="931334" y="677334"/>
                </a:lnTo>
                <a:cubicBezTo>
                  <a:pt x="936709" y="698836"/>
                  <a:pt x="948535" y="723565"/>
                  <a:pt x="931334" y="745067"/>
                </a:cubicBezTo>
                <a:cubicBezTo>
                  <a:pt x="925759" y="752036"/>
                  <a:pt x="913916" y="749543"/>
                  <a:pt x="905934" y="753534"/>
                </a:cubicBezTo>
                <a:cubicBezTo>
                  <a:pt x="840282" y="786360"/>
                  <a:pt x="918978" y="757652"/>
                  <a:pt x="855134" y="778934"/>
                </a:cubicBezTo>
                <a:cubicBezTo>
                  <a:pt x="849489" y="784578"/>
                  <a:pt x="839512" y="787993"/>
                  <a:pt x="838200" y="795867"/>
                </a:cubicBezTo>
                <a:cubicBezTo>
                  <a:pt x="837019" y="802955"/>
                  <a:pt x="852047" y="845874"/>
                  <a:pt x="855134" y="855134"/>
                </a:cubicBezTo>
                <a:cubicBezTo>
                  <a:pt x="852312" y="872067"/>
                  <a:pt x="859587" y="894630"/>
                  <a:pt x="846667" y="905934"/>
                </a:cubicBezTo>
                <a:cubicBezTo>
                  <a:pt x="831648" y="919075"/>
                  <a:pt x="806969" y="910486"/>
                  <a:pt x="787400" y="914400"/>
                </a:cubicBezTo>
                <a:cubicBezTo>
                  <a:pt x="778649" y="916150"/>
                  <a:pt x="770467" y="920045"/>
                  <a:pt x="762000" y="922867"/>
                </a:cubicBezTo>
                <a:cubicBezTo>
                  <a:pt x="753533" y="914400"/>
                  <a:pt x="742540" y="907863"/>
                  <a:pt x="736600" y="897467"/>
                </a:cubicBezTo>
                <a:cubicBezTo>
                  <a:pt x="724597" y="876461"/>
                  <a:pt x="735524" y="853402"/>
                  <a:pt x="711200" y="838200"/>
                </a:cubicBezTo>
                <a:cubicBezTo>
                  <a:pt x="696064" y="828740"/>
                  <a:pt x="677333" y="826911"/>
                  <a:pt x="660400" y="821267"/>
                </a:cubicBezTo>
                <a:cubicBezTo>
                  <a:pt x="651933" y="818445"/>
                  <a:pt x="642426" y="817750"/>
                  <a:pt x="635000" y="812800"/>
                </a:cubicBezTo>
                <a:cubicBezTo>
                  <a:pt x="626533" y="807156"/>
                  <a:pt x="618953" y="799875"/>
                  <a:pt x="609600" y="795867"/>
                </a:cubicBezTo>
                <a:cubicBezTo>
                  <a:pt x="598905" y="791283"/>
                  <a:pt x="586922" y="790597"/>
                  <a:pt x="575734" y="787400"/>
                </a:cubicBezTo>
                <a:cubicBezTo>
                  <a:pt x="567153" y="784948"/>
                  <a:pt x="558801" y="781756"/>
                  <a:pt x="550334" y="778934"/>
                </a:cubicBezTo>
                <a:cubicBezTo>
                  <a:pt x="526348" y="706980"/>
                  <a:pt x="559800" y="794711"/>
                  <a:pt x="524934" y="736600"/>
                </a:cubicBezTo>
                <a:cubicBezTo>
                  <a:pt x="520342" y="728947"/>
                  <a:pt x="518919" y="719781"/>
                  <a:pt x="516467" y="711200"/>
                </a:cubicBezTo>
                <a:cubicBezTo>
                  <a:pt x="513270" y="700012"/>
                  <a:pt x="514455" y="687016"/>
                  <a:pt x="508000" y="677334"/>
                </a:cubicBezTo>
                <a:cubicBezTo>
                  <a:pt x="488688" y="648366"/>
                  <a:pt x="452720" y="618067"/>
                  <a:pt x="414867" y="618067"/>
                </a:cubicBezTo>
                <a:lnTo>
                  <a:pt x="397934" y="609600"/>
                </a:lnTo>
                <a:close/>
              </a:path>
            </a:pathLst>
          </a:custGeom>
          <a:solidFill>
            <a:srgbClr val="92D050"/>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3" name="任意多边形: 形状 22"/>
          <p:cNvSpPr/>
          <p:nvPr/>
        </p:nvSpPr>
        <p:spPr>
          <a:xfrm>
            <a:off x="1590677" y="4221163"/>
            <a:ext cx="544513" cy="984250"/>
          </a:xfrm>
          <a:custGeom>
            <a:gdLst>
              <a:gd name="connsiteX0" fmla="*/ 165991 w 773806"/>
              <a:gd name="connsiteY0" fmla="*/ 804231 h 1424209"/>
              <a:gd name="connsiteX1" fmla="*/ 110907 w 773806"/>
              <a:gd name="connsiteY1" fmla="*/ 793215 h 1424209"/>
              <a:gd name="connsiteX2" fmla="*/ 132940 w 773806"/>
              <a:gd name="connsiteY2" fmla="*/ 760164 h 1424209"/>
              <a:gd name="connsiteX3" fmla="*/ 154974 w 773806"/>
              <a:gd name="connsiteY3" fmla="*/ 661012 h 1424209"/>
              <a:gd name="connsiteX4" fmla="*/ 143957 w 773806"/>
              <a:gd name="connsiteY4" fmla="*/ 550844 h 1424209"/>
              <a:gd name="connsiteX5" fmla="*/ 110907 w 773806"/>
              <a:gd name="connsiteY5" fmla="*/ 517793 h 1424209"/>
              <a:gd name="connsiteX6" fmla="*/ 99890 w 773806"/>
              <a:gd name="connsiteY6" fmla="*/ 418641 h 1424209"/>
              <a:gd name="connsiteX7" fmla="*/ 11755 w 773806"/>
              <a:gd name="connsiteY7" fmla="*/ 407624 h 1424209"/>
              <a:gd name="connsiteX8" fmla="*/ 738 w 773806"/>
              <a:gd name="connsiteY8" fmla="*/ 374574 h 1424209"/>
              <a:gd name="connsiteX9" fmla="*/ 44806 w 773806"/>
              <a:gd name="connsiteY9" fmla="*/ 308472 h 1424209"/>
              <a:gd name="connsiteX10" fmla="*/ 33789 w 773806"/>
              <a:gd name="connsiteY10" fmla="*/ 275422 h 1424209"/>
              <a:gd name="connsiteX11" fmla="*/ 66839 w 773806"/>
              <a:gd name="connsiteY11" fmla="*/ 121186 h 1424209"/>
              <a:gd name="connsiteX12" fmla="*/ 77856 w 773806"/>
              <a:gd name="connsiteY12" fmla="*/ 88135 h 1424209"/>
              <a:gd name="connsiteX13" fmla="*/ 110907 w 773806"/>
              <a:gd name="connsiteY13" fmla="*/ 77118 h 1424209"/>
              <a:gd name="connsiteX14" fmla="*/ 99890 w 773806"/>
              <a:gd name="connsiteY14" fmla="*/ 143219 h 1424209"/>
              <a:gd name="connsiteX15" fmla="*/ 77856 w 773806"/>
              <a:gd name="connsiteY15" fmla="*/ 176270 h 1424209"/>
              <a:gd name="connsiteX16" fmla="*/ 121924 w 773806"/>
              <a:gd name="connsiteY16" fmla="*/ 242371 h 1424209"/>
              <a:gd name="connsiteX17" fmla="*/ 298193 w 773806"/>
              <a:gd name="connsiteY17" fmla="*/ 231354 h 1424209"/>
              <a:gd name="connsiteX18" fmla="*/ 276160 w 773806"/>
              <a:gd name="connsiteY18" fmla="*/ 198304 h 1424209"/>
              <a:gd name="connsiteX19" fmla="*/ 309210 w 773806"/>
              <a:gd name="connsiteY19" fmla="*/ 187287 h 1424209"/>
              <a:gd name="connsiteX20" fmla="*/ 353278 w 773806"/>
              <a:gd name="connsiteY20" fmla="*/ 176270 h 1424209"/>
              <a:gd name="connsiteX21" fmla="*/ 408362 w 773806"/>
              <a:gd name="connsiteY21" fmla="*/ 110169 h 1424209"/>
              <a:gd name="connsiteX22" fmla="*/ 441413 w 773806"/>
              <a:gd name="connsiteY22" fmla="*/ 99152 h 1424209"/>
              <a:gd name="connsiteX23" fmla="*/ 507514 w 773806"/>
              <a:gd name="connsiteY23" fmla="*/ 44068 h 1424209"/>
              <a:gd name="connsiteX24" fmla="*/ 518531 w 773806"/>
              <a:gd name="connsiteY24" fmla="*/ 0 h 1424209"/>
              <a:gd name="connsiteX25" fmla="*/ 551581 w 773806"/>
              <a:gd name="connsiteY25" fmla="*/ 22034 h 1424209"/>
              <a:gd name="connsiteX26" fmla="*/ 595649 w 773806"/>
              <a:gd name="connsiteY26" fmla="*/ 33051 h 1424209"/>
              <a:gd name="connsiteX27" fmla="*/ 617683 w 773806"/>
              <a:gd name="connsiteY27" fmla="*/ 66101 h 1424209"/>
              <a:gd name="connsiteX28" fmla="*/ 683784 w 773806"/>
              <a:gd name="connsiteY28" fmla="*/ 132203 h 1424209"/>
              <a:gd name="connsiteX29" fmla="*/ 694801 w 773806"/>
              <a:gd name="connsiteY29" fmla="*/ 264405 h 1424209"/>
              <a:gd name="connsiteX30" fmla="*/ 760902 w 773806"/>
              <a:gd name="connsiteY30" fmla="*/ 308472 h 1424209"/>
              <a:gd name="connsiteX31" fmla="*/ 760902 w 773806"/>
              <a:gd name="connsiteY31" fmla="*/ 627962 h 1424209"/>
              <a:gd name="connsiteX32" fmla="*/ 727851 w 773806"/>
              <a:gd name="connsiteY32" fmla="*/ 638978 h 1424209"/>
              <a:gd name="connsiteX33" fmla="*/ 694801 w 773806"/>
              <a:gd name="connsiteY33" fmla="*/ 661012 h 1424209"/>
              <a:gd name="connsiteX34" fmla="*/ 738868 w 773806"/>
              <a:gd name="connsiteY34" fmla="*/ 771181 h 1424209"/>
              <a:gd name="connsiteX35" fmla="*/ 727851 w 773806"/>
              <a:gd name="connsiteY35" fmla="*/ 1013552 h 1424209"/>
              <a:gd name="connsiteX36" fmla="*/ 716834 w 773806"/>
              <a:gd name="connsiteY36" fmla="*/ 1046603 h 1424209"/>
              <a:gd name="connsiteX37" fmla="*/ 694801 w 773806"/>
              <a:gd name="connsiteY37" fmla="*/ 1123721 h 1424209"/>
              <a:gd name="connsiteX38" fmla="*/ 672767 w 773806"/>
              <a:gd name="connsiteY38" fmla="*/ 1244906 h 1424209"/>
              <a:gd name="connsiteX39" fmla="*/ 628700 w 773806"/>
              <a:gd name="connsiteY39" fmla="*/ 1311007 h 1424209"/>
              <a:gd name="connsiteX40" fmla="*/ 584632 w 773806"/>
              <a:gd name="connsiteY40" fmla="*/ 1299991 h 1424209"/>
              <a:gd name="connsiteX41" fmla="*/ 518531 w 773806"/>
              <a:gd name="connsiteY41" fmla="*/ 1255923 h 1424209"/>
              <a:gd name="connsiteX42" fmla="*/ 386328 w 773806"/>
              <a:gd name="connsiteY42" fmla="*/ 1266940 h 1424209"/>
              <a:gd name="connsiteX43" fmla="*/ 375312 w 773806"/>
              <a:gd name="connsiteY43" fmla="*/ 1399142 h 1424209"/>
              <a:gd name="connsiteX44" fmla="*/ 309210 w 773806"/>
              <a:gd name="connsiteY44" fmla="*/ 1421176 h 1424209"/>
              <a:gd name="connsiteX45" fmla="*/ 165991 w 773806"/>
              <a:gd name="connsiteY45" fmla="*/ 1410159 h 1424209"/>
              <a:gd name="connsiteX46" fmla="*/ 154974 w 773806"/>
              <a:gd name="connsiteY46" fmla="*/ 1322024 h 1424209"/>
              <a:gd name="connsiteX47" fmla="*/ 88873 w 773806"/>
              <a:gd name="connsiteY47" fmla="*/ 1344058 h 1424209"/>
              <a:gd name="connsiteX48" fmla="*/ 77856 w 773806"/>
              <a:gd name="connsiteY48" fmla="*/ 1311007 h 1424209"/>
              <a:gd name="connsiteX49" fmla="*/ 55822 w 773806"/>
              <a:gd name="connsiteY49" fmla="*/ 1277957 h 1424209"/>
              <a:gd name="connsiteX50" fmla="*/ 88873 w 773806"/>
              <a:gd name="connsiteY50" fmla="*/ 1211856 h 1424209"/>
              <a:gd name="connsiteX51" fmla="*/ 88873 w 773806"/>
              <a:gd name="connsiteY51" fmla="*/ 1024569 h 1424209"/>
              <a:gd name="connsiteX52" fmla="*/ 99890 w 773806"/>
              <a:gd name="connsiteY52" fmla="*/ 991518 h 1424209"/>
              <a:gd name="connsiteX53" fmla="*/ 121924 w 773806"/>
              <a:gd name="connsiteY53" fmla="*/ 958468 h 1424209"/>
              <a:gd name="connsiteX54" fmla="*/ 143957 w 773806"/>
              <a:gd name="connsiteY54" fmla="*/ 892366 h 1424209"/>
              <a:gd name="connsiteX55" fmla="*/ 154974 w 773806"/>
              <a:gd name="connsiteY55" fmla="*/ 859316 h 1424209"/>
              <a:gd name="connsiteX56" fmla="*/ 165991 w 773806"/>
              <a:gd name="connsiteY56" fmla="*/ 804231 h 1424209"/>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73806" h="1424209">
                <a:moveTo>
                  <a:pt x="165991" y="804231"/>
                </a:moveTo>
                <a:cubicBezTo>
                  <a:pt x="147630" y="800559"/>
                  <a:pt x="122142" y="808195"/>
                  <a:pt x="110907" y="793215"/>
                </a:cubicBezTo>
                <a:cubicBezTo>
                  <a:pt x="102963" y="782623"/>
                  <a:pt x="127019" y="772007"/>
                  <a:pt x="132940" y="760164"/>
                </a:cubicBezTo>
                <a:cubicBezTo>
                  <a:pt x="146501" y="733042"/>
                  <a:pt x="150742" y="686402"/>
                  <a:pt x="154974" y="661012"/>
                </a:cubicBezTo>
                <a:cubicBezTo>
                  <a:pt x="151302" y="624289"/>
                  <a:pt x="154810" y="586118"/>
                  <a:pt x="143957" y="550844"/>
                </a:cubicBezTo>
                <a:cubicBezTo>
                  <a:pt x="139375" y="535953"/>
                  <a:pt x="115834" y="532574"/>
                  <a:pt x="110907" y="517793"/>
                </a:cubicBezTo>
                <a:cubicBezTo>
                  <a:pt x="100391" y="486245"/>
                  <a:pt x="122136" y="443359"/>
                  <a:pt x="99890" y="418641"/>
                </a:cubicBezTo>
                <a:cubicBezTo>
                  <a:pt x="80084" y="396634"/>
                  <a:pt x="41133" y="411296"/>
                  <a:pt x="11755" y="407624"/>
                </a:cubicBezTo>
                <a:cubicBezTo>
                  <a:pt x="8083" y="396607"/>
                  <a:pt x="-2934" y="385591"/>
                  <a:pt x="738" y="374574"/>
                </a:cubicBezTo>
                <a:cubicBezTo>
                  <a:pt x="9112" y="349451"/>
                  <a:pt x="44806" y="308472"/>
                  <a:pt x="44806" y="308472"/>
                </a:cubicBezTo>
                <a:cubicBezTo>
                  <a:pt x="41134" y="297455"/>
                  <a:pt x="33789" y="287035"/>
                  <a:pt x="33789" y="275422"/>
                </a:cubicBezTo>
                <a:cubicBezTo>
                  <a:pt x="33789" y="205936"/>
                  <a:pt x="46346" y="182666"/>
                  <a:pt x="66839" y="121186"/>
                </a:cubicBezTo>
                <a:cubicBezTo>
                  <a:pt x="70511" y="110169"/>
                  <a:pt x="66839" y="91807"/>
                  <a:pt x="77856" y="88135"/>
                </a:cubicBezTo>
                <a:lnTo>
                  <a:pt x="110907" y="77118"/>
                </a:lnTo>
                <a:cubicBezTo>
                  <a:pt x="107235" y="99152"/>
                  <a:pt x="106954" y="122028"/>
                  <a:pt x="99890" y="143219"/>
                </a:cubicBezTo>
                <a:cubicBezTo>
                  <a:pt x="95703" y="155780"/>
                  <a:pt x="79729" y="163162"/>
                  <a:pt x="77856" y="176270"/>
                </a:cubicBezTo>
                <a:cubicBezTo>
                  <a:pt x="71670" y="219574"/>
                  <a:pt x="94126" y="223840"/>
                  <a:pt x="121924" y="242371"/>
                </a:cubicBezTo>
                <a:cubicBezTo>
                  <a:pt x="180680" y="238699"/>
                  <a:pt x="241587" y="247527"/>
                  <a:pt x="298193" y="231354"/>
                </a:cubicBezTo>
                <a:cubicBezTo>
                  <a:pt x="310924" y="227717"/>
                  <a:pt x="272949" y="211149"/>
                  <a:pt x="276160" y="198304"/>
                </a:cubicBezTo>
                <a:cubicBezTo>
                  <a:pt x="278977" y="187038"/>
                  <a:pt x="298044" y="190477"/>
                  <a:pt x="309210" y="187287"/>
                </a:cubicBezTo>
                <a:cubicBezTo>
                  <a:pt x="323769" y="183127"/>
                  <a:pt x="338589" y="179942"/>
                  <a:pt x="353278" y="176270"/>
                </a:cubicBezTo>
                <a:cubicBezTo>
                  <a:pt x="369536" y="151883"/>
                  <a:pt x="382915" y="127134"/>
                  <a:pt x="408362" y="110169"/>
                </a:cubicBezTo>
                <a:cubicBezTo>
                  <a:pt x="418025" y="103727"/>
                  <a:pt x="430396" y="102824"/>
                  <a:pt x="441413" y="99152"/>
                </a:cubicBezTo>
                <a:cubicBezTo>
                  <a:pt x="462471" y="85113"/>
                  <a:pt x="494465" y="66903"/>
                  <a:pt x="507514" y="44068"/>
                </a:cubicBezTo>
                <a:cubicBezTo>
                  <a:pt x="515026" y="30922"/>
                  <a:pt x="514859" y="14689"/>
                  <a:pt x="518531" y="0"/>
                </a:cubicBezTo>
                <a:cubicBezTo>
                  <a:pt x="529548" y="7345"/>
                  <a:pt x="539411" y="16818"/>
                  <a:pt x="551581" y="22034"/>
                </a:cubicBezTo>
                <a:cubicBezTo>
                  <a:pt x="565498" y="27999"/>
                  <a:pt x="583050" y="24652"/>
                  <a:pt x="595649" y="33051"/>
                </a:cubicBezTo>
                <a:cubicBezTo>
                  <a:pt x="606666" y="40395"/>
                  <a:pt x="608321" y="56739"/>
                  <a:pt x="617683" y="66101"/>
                </a:cubicBezTo>
                <a:cubicBezTo>
                  <a:pt x="699670" y="148088"/>
                  <a:pt x="631858" y="54314"/>
                  <a:pt x="683784" y="132203"/>
                </a:cubicBezTo>
                <a:cubicBezTo>
                  <a:pt x="687456" y="176270"/>
                  <a:pt x="677077" y="223892"/>
                  <a:pt x="694801" y="264405"/>
                </a:cubicBezTo>
                <a:cubicBezTo>
                  <a:pt x="705415" y="288666"/>
                  <a:pt x="760902" y="308472"/>
                  <a:pt x="760902" y="308472"/>
                </a:cubicBezTo>
                <a:cubicBezTo>
                  <a:pt x="769820" y="415484"/>
                  <a:pt x="784829" y="520291"/>
                  <a:pt x="760902" y="627962"/>
                </a:cubicBezTo>
                <a:cubicBezTo>
                  <a:pt x="758383" y="639298"/>
                  <a:pt x="738868" y="635306"/>
                  <a:pt x="727851" y="638978"/>
                </a:cubicBezTo>
                <a:cubicBezTo>
                  <a:pt x="716834" y="646323"/>
                  <a:pt x="697673" y="648087"/>
                  <a:pt x="694801" y="661012"/>
                </a:cubicBezTo>
                <a:cubicBezTo>
                  <a:pt x="680380" y="725911"/>
                  <a:pt x="704042" y="736354"/>
                  <a:pt x="738868" y="771181"/>
                </a:cubicBezTo>
                <a:cubicBezTo>
                  <a:pt x="735196" y="851971"/>
                  <a:pt x="734300" y="932936"/>
                  <a:pt x="727851" y="1013552"/>
                </a:cubicBezTo>
                <a:cubicBezTo>
                  <a:pt x="726925" y="1025128"/>
                  <a:pt x="720024" y="1035437"/>
                  <a:pt x="716834" y="1046603"/>
                </a:cubicBezTo>
                <a:cubicBezTo>
                  <a:pt x="689168" y="1143437"/>
                  <a:pt x="721216" y="1044475"/>
                  <a:pt x="694801" y="1123721"/>
                </a:cubicBezTo>
                <a:cubicBezTo>
                  <a:pt x="692400" y="1142931"/>
                  <a:pt x="689203" y="1215322"/>
                  <a:pt x="672767" y="1244906"/>
                </a:cubicBezTo>
                <a:cubicBezTo>
                  <a:pt x="659907" y="1268055"/>
                  <a:pt x="628700" y="1311007"/>
                  <a:pt x="628700" y="1311007"/>
                </a:cubicBezTo>
                <a:cubicBezTo>
                  <a:pt x="614011" y="1307335"/>
                  <a:pt x="597778" y="1307503"/>
                  <a:pt x="584632" y="1299991"/>
                </a:cubicBezTo>
                <a:cubicBezTo>
                  <a:pt x="469088" y="1233967"/>
                  <a:pt x="621727" y="1290323"/>
                  <a:pt x="518531" y="1255923"/>
                </a:cubicBezTo>
                <a:cubicBezTo>
                  <a:pt x="474463" y="1259595"/>
                  <a:pt x="417597" y="1235671"/>
                  <a:pt x="386328" y="1266940"/>
                </a:cubicBezTo>
                <a:cubicBezTo>
                  <a:pt x="355060" y="1298208"/>
                  <a:pt x="395088" y="1359590"/>
                  <a:pt x="375312" y="1399142"/>
                </a:cubicBezTo>
                <a:cubicBezTo>
                  <a:pt x="364925" y="1419916"/>
                  <a:pt x="309210" y="1421176"/>
                  <a:pt x="309210" y="1421176"/>
                </a:cubicBezTo>
                <a:cubicBezTo>
                  <a:pt x="261470" y="1417504"/>
                  <a:pt x="206267" y="1436051"/>
                  <a:pt x="165991" y="1410159"/>
                </a:cubicBezTo>
                <a:cubicBezTo>
                  <a:pt x="141086" y="1394149"/>
                  <a:pt x="177453" y="1341292"/>
                  <a:pt x="154974" y="1322024"/>
                </a:cubicBezTo>
                <a:cubicBezTo>
                  <a:pt x="137340" y="1306909"/>
                  <a:pt x="88873" y="1344058"/>
                  <a:pt x="88873" y="1344058"/>
                </a:cubicBezTo>
                <a:cubicBezTo>
                  <a:pt x="85201" y="1333041"/>
                  <a:pt x="83050" y="1321394"/>
                  <a:pt x="77856" y="1311007"/>
                </a:cubicBezTo>
                <a:cubicBezTo>
                  <a:pt x="71935" y="1299164"/>
                  <a:pt x="57999" y="1291017"/>
                  <a:pt x="55822" y="1277957"/>
                </a:cubicBezTo>
                <a:cubicBezTo>
                  <a:pt x="52781" y="1259712"/>
                  <a:pt x="81199" y="1223366"/>
                  <a:pt x="88873" y="1211856"/>
                </a:cubicBezTo>
                <a:cubicBezTo>
                  <a:pt x="62833" y="1133736"/>
                  <a:pt x="71364" y="1173394"/>
                  <a:pt x="88873" y="1024569"/>
                </a:cubicBezTo>
                <a:cubicBezTo>
                  <a:pt x="90230" y="1013036"/>
                  <a:pt x="94696" y="1001905"/>
                  <a:pt x="99890" y="991518"/>
                </a:cubicBezTo>
                <a:cubicBezTo>
                  <a:pt x="105811" y="979675"/>
                  <a:pt x="114579" y="969485"/>
                  <a:pt x="121924" y="958468"/>
                </a:cubicBezTo>
                <a:lnTo>
                  <a:pt x="143957" y="892366"/>
                </a:lnTo>
                <a:cubicBezTo>
                  <a:pt x="147629" y="881349"/>
                  <a:pt x="149781" y="869703"/>
                  <a:pt x="154974" y="859316"/>
                </a:cubicBezTo>
                <a:lnTo>
                  <a:pt x="165991" y="804231"/>
                </a:lnTo>
                <a:close/>
              </a:path>
            </a:pathLst>
          </a:custGeom>
          <a:solidFill>
            <a:srgbClr val="F7B68C"/>
          </a:solidFill>
          <a:ln w="28575">
            <a:solidFill>
              <a:srgbClr val="FF170C"/>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4" name="矩形 23"/>
          <p:cNvSpPr>
            <a:spLocks noChangeArrowheads="1"/>
          </p:cNvSpPr>
          <p:nvPr/>
        </p:nvSpPr>
        <p:spPr bwMode="auto">
          <a:xfrm>
            <a:off x="5226051" y="1303339"/>
            <a:ext cx="2743059" cy="369332"/>
          </a:xfrm>
          <a:prstGeom prst="rect">
            <a:avLst/>
          </a:prstGeom>
          <a:noFill/>
          <a:ln w="9525">
            <a:noFill/>
            <a:miter lim="800000"/>
          </a:ln>
        </p:spPr>
        <p:txBody>
          <a:bodyPr wrap="none">
            <a:spAutoFit/>
          </a:bodyPr>
          <a:lstStyle/>
          <a:p>
            <a:r>
              <a:rPr lang="en-US" altLang="id-ID" b="1">
                <a:latin typeface="黑体" pitchFamily="49" charset="-122"/>
                <a:ea typeface="黑体" pitchFamily="49" charset="-122"/>
              </a:rPr>
              <a:t>19</a:t>
            </a:r>
            <a:r>
              <a:rPr lang="zh-CN" altLang="en-US" b="1">
                <a:latin typeface="黑体" pitchFamily="49" charset="-122"/>
                <a:ea typeface="黑体" pitchFamily="49" charset="-122"/>
              </a:rPr>
              <a:t>世纪中期处于分裂状态</a:t>
            </a:r>
          </a:p>
        </p:txBody>
      </p:sp>
      <p:sp>
        <p:nvSpPr>
          <p:cNvPr id="27" name="文本框 26"/>
          <p:cNvSpPr txBox="1">
            <a:spLocks noChangeArrowheads="1"/>
          </p:cNvSpPr>
          <p:nvPr/>
        </p:nvSpPr>
        <p:spPr bwMode="auto">
          <a:xfrm>
            <a:off x="5310188" y="1808165"/>
            <a:ext cx="3438762" cy="461665"/>
          </a:xfrm>
          <a:prstGeom prst="rect">
            <a:avLst/>
          </a:prstGeom>
          <a:noFill/>
          <a:ln w="9525">
            <a:noFill/>
            <a:miter lim="800000"/>
          </a:ln>
        </p:spPr>
        <p:txBody>
          <a:bodyPr wrap="none">
            <a:spAutoFit/>
          </a:bodyPr>
          <a:lstStyle/>
          <a:p>
            <a:r>
              <a:rPr lang="en-US" altLang="zh-CN" sz="2400" b="1">
                <a:solidFill>
                  <a:srgbClr val="00B0F0"/>
                </a:solidFill>
                <a:latin typeface="黑体" pitchFamily="49" charset="-122"/>
                <a:ea typeface="黑体" pitchFamily="49" charset="-122"/>
              </a:rPr>
              <a:t>1859</a:t>
            </a:r>
            <a:r>
              <a:rPr lang="zh-CN" altLang="en-US" sz="2400" b="1">
                <a:solidFill>
                  <a:srgbClr val="00B0F0"/>
                </a:solidFill>
                <a:latin typeface="黑体" pitchFamily="49" charset="-122"/>
                <a:ea typeface="黑体" pitchFamily="49" charset="-122"/>
              </a:rPr>
              <a:t>年   从奥地利收复</a:t>
            </a:r>
          </a:p>
        </p:txBody>
      </p:sp>
      <p:cxnSp>
        <p:nvCxnSpPr>
          <p:cNvPr id="29" name="Straight Connector 14"/>
          <p:cNvCxnSpPr/>
          <p:nvPr>
            <p:custDataLst>
              <p:tags r:id="rId4"/>
            </p:custDataLst>
          </p:nvPr>
        </p:nvCxnSpPr>
        <p:spPr>
          <a:xfrm>
            <a:off x="2263775" y="2082800"/>
            <a:ext cx="2946400" cy="0"/>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cxnSp>
        <p:nvCxnSpPr>
          <p:cNvPr id="36" name="Straight Connector 14"/>
          <p:cNvCxnSpPr/>
          <p:nvPr>
            <p:custDataLst>
              <p:tags r:id="rId5"/>
            </p:custDataLst>
          </p:nvPr>
        </p:nvCxnSpPr>
        <p:spPr>
          <a:xfrm flipV="1">
            <a:off x="2678112" y="3157540"/>
            <a:ext cx="2532063" cy="14287"/>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sp>
        <p:nvSpPr>
          <p:cNvPr id="38" name="文本框 37"/>
          <p:cNvSpPr txBox="1">
            <a:spLocks noChangeArrowheads="1"/>
          </p:cNvSpPr>
          <p:nvPr/>
        </p:nvSpPr>
        <p:spPr bwMode="auto">
          <a:xfrm>
            <a:off x="5284789" y="2914652"/>
            <a:ext cx="3400290" cy="461665"/>
          </a:xfrm>
          <a:prstGeom prst="rect">
            <a:avLst/>
          </a:prstGeom>
          <a:noFill/>
          <a:ln w="9525">
            <a:noFill/>
            <a:miter lim="800000"/>
          </a:ln>
        </p:spPr>
        <p:txBody>
          <a:bodyPr wrap="none">
            <a:spAutoFit/>
          </a:bodyPr>
          <a:lstStyle/>
          <a:p>
            <a:r>
              <a:rPr lang="en-US" altLang="zh-CN" sz="2400" b="1">
                <a:solidFill>
                  <a:srgbClr val="00B0F0"/>
                </a:solidFill>
                <a:latin typeface="华文中宋" pitchFamily="2" charset="-122"/>
                <a:ea typeface="华文中宋" pitchFamily="2" charset="-122"/>
              </a:rPr>
              <a:t>1860</a:t>
            </a:r>
            <a:r>
              <a:rPr lang="zh-CN" altLang="en-US" sz="2400" b="1">
                <a:solidFill>
                  <a:srgbClr val="00B0F0"/>
                </a:solidFill>
                <a:latin typeface="华文中宋" pitchFamily="2" charset="-122"/>
                <a:ea typeface="华文中宋" pitchFamily="2" charset="-122"/>
              </a:rPr>
              <a:t>年   并入撒丁王国</a:t>
            </a:r>
          </a:p>
        </p:txBody>
      </p:sp>
      <p:cxnSp>
        <p:nvCxnSpPr>
          <p:cNvPr id="39" name="Straight Connector 14"/>
          <p:cNvCxnSpPr/>
          <p:nvPr>
            <p:custDataLst>
              <p:tags r:id="rId6"/>
            </p:custDataLst>
          </p:nvPr>
        </p:nvCxnSpPr>
        <p:spPr>
          <a:xfrm>
            <a:off x="2811463" y="2413000"/>
            <a:ext cx="2398712" cy="0"/>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cxnSp>
        <p:nvCxnSpPr>
          <p:cNvPr id="44" name="Straight Connector 14"/>
          <p:cNvCxnSpPr/>
          <p:nvPr>
            <p:custDataLst>
              <p:tags r:id="rId7"/>
            </p:custDataLst>
          </p:nvPr>
        </p:nvCxnSpPr>
        <p:spPr>
          <a:xfrm>
            <a:off x="2967040" y="3983038"/>
            <a:ext cx="2243137" cy="11112"/>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sp>
        <p:nvSpPr>
          <p:cNvPr id="47" name="文本框 46"/>
          <p:cNvSpPr txBox="1">
            <a:spLocks noChangeArrowheads="1"/>
          </p:cNvSpPr>
          <p:nvPr/>
        </p:nvSpPr>
        <p:spPr bwMode="auto">
          <a:xfrm>
            <a:off x="5284788" y="2236790"/>
            <a:ext cx="5323713" cy="461665"/>
          </a:xfrm>
          <a:prstGeom prst="rect">
            <a:avLst/>
          </a:prstGeom>
          <a:noFill/>
          <a:ln w="9525">
            <a:noFill/>
            <a:miter lim="800000"/>
          </a:ln>
        </p:spPr>
        <p:txBody>
          <a:bodyPr wrap="square">
            <a:spAutoFit/>
          </a:bodyPr>
          <a:lstStyle/>
          <a:p>
            <a:r>
              <a:rPr lang="en-US" altLang="zh-CN" sz="2400" b="1">
                <a:solidFill>
                  <a:srgbClr val="00B0F0"/>
                </a:solidFill>
                <a:latin typeface="华文中宋" pitchFamily="2" charset="-122"/>
                <a:ea typeface="华文中宋" pitchFamily="2" charset="-122"/>
              </a:rPr>
              <a:t>1866</a:t>
            </a:r>
            <a:r>
              <a:rPr lang="zh-CN" altLang="en-US" sz="2400" b="1">
                <a:solidFill>
                  <a:srgbClr val="00B0F0"/>
                </a:solidFill>
                <a:latin typeface="华文中宋" pitchFamily="2" charset="-122"/>
                <a:ea typeface="华文中宋" pitchFamily="2" charset="-122"/>
              </a:rPr>
              <a:t>年    统一威尼斯</a:t>
            </a:r>
          </a:p>
        </p:txBody>
      </p:sp>
      <p:sp>
        <p:nvSpPr>
          <p:cNvPr id="49" name="矩形 48"/>
          <p:cNvSpPr>
            <a:spLocks noChangeArrowheads="1"/>
          </p:cNvSpPr>
          <p:nvPr/>
        </p:nvSpPr>
        <p:spPr bwMode="auto">
          <a:xfrm>
            <a:off x="5251451" y="3765551"/>
            <a:ext cx="3807453" cy="461665"/>
          </a:xfrm>
          <a:prstGeom prst="rect">
            <a:avLst/>
          </a:prstGeom>
          <a:noFill/>
          <a:ln w="9525">
            <a:noFill/>
            <a:miter lim="800000"/>
          </a:ln>
        </p:spPr>
        <p:txBody>
          <a:bodyPr wrap="none">
            <a:spAutoFit/>
          </a:bodyPr>
          <a:lstStyle/>
          <a:p>
            <a:r>
              <a:rPr lang="en-US" altLang="zh-CN" sz="2400" b="1">
                <a:solidFill>
                  <a:srgbClr val="00B0F0"/>
                </a:solidFill>
                <a:latin typeface="华文中宋" pitchFamily="2" charset="-122"/>
                <a:ea typeface="华文中宋" pitchFamily="2" charset="-122"/>
              </a:rPr>
              <a:t>1870</a:t>
            </a:r>
            <a:r>
              <a:rPr lang="zh-CN" altLang="en-US" sz="2400" b="1">
                <a:solidFill>
                  <a:srgbClr val="00B0F0"/>
                </a:solidFill>
                <a:latin typeface="华文中宋" pitchFamily="2" charset="-122"/>
                <a:ea typeface="华文中宋" pitchFamily="2" charset="-122"/>
              </a:rPr>
              <a:t>年    并入意大利王国</a:t>
            </a:r>
          </a:p>
        </p:txBody>
      </p:sp>
      <p:sp>
        <p:nvSpPr>
          <p:cNvPr id="48" name="矩形 47"/>
          <p:cNvSpPr>
            <a:spLocks noChangeArrowheads="1"/>
          </p:cNvSpPr>
          <p:nvPr/>
        </p:nvSpPr>
        <p:spPr bwMode="auto">
          <a:xfrm rot="-2855220">
            <a:off x="3113724" y="2372520"/>
            <a:ext cx="492443" cy="2519363"/>
          </a:xfrm>
          <a:prstGeom prst="rect">
            <a:avLst/>
          </a:prstGeom>
          <a:solidFill>
            <a:srgbClr val="FFFF00">
              <a:alpha val="43999"/>
            </a:srgbClr>
          </a:solidFill>
          <a:ln w="9525">
            <a:noFill/>
            <a:miter lim="800000"/>
          </a:ln>
        </p:spPr>
        <p:txBody>
          <a:bodyPr vert="eaVert">
            <a:spAutoFit/>
          </a:bodyPr>
          <a:lstStyle/>
          <a:p>
            <a:r>
              <a:rPr lang="en-US" altLang="zh-CN" sz="2000" b="1">
                <a:solidFill>
                  <a:srgbClr val="FF0000"/>
                </a:solidFill>
                <a:latin typeface="黑体" pitchFamily="49" charset="-122"/>
                <a:ea typeface="黑体" pitchFamily="49" charset="-122"/>
              </a:rPr>
              <a:t>1861</a:t>
            </a:r>
            <a:r>
              <a:rPr lang="zh-CN" altLang="en-US" sz="2000" b="1">
                <a:solidFill>
                  <a:srgbClr val="FF0000"/>
                </a:solidFill>
                <a:latin typeface="黑体" pitchFamily="49" charset="-122"/>
                <a:ea typeface="黑体" pitchFamily="49" charset="-122"/>
              </a:rPr>
              <a:t>年  意大利王国</a:t>
            </a:r>
          </a:p>
        </p:txBody>
      </p:sp>
    </p:spTree>
    <p:extLst>
      <p:ext uri="{BB962C8B-B14F-4D97-AF65-F5344CB8AC3E}">
        <p14:creationId xmlns:p14="http://schemas.microsoft.com/office/powerpoint/2010/main" val="12211420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barn(inVertical)">
                                      <p:cBhvr>
                                        <p:cTn id="11" dur="500"/>
                                        <p:tgtEl>
                                          <p:spTgt spid="24"/>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10" presetClass="entr" presetSubtype="0" fill="hold" grpId="1" nodeType="click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1"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childTnLst>
                          </p:cTn>
                        </p:par>
                        <p:par>
                          <p:cTn id="20" fill="hold" nodeType="afterGroup">
                            <p:stCondLst>
                              <p:cond delay="500"/>
                            </p:stCondLst>
                            <p:childTnLst>
                              <p:par>
                                <p:cTn id="21" presetID="27" presetClass="emph" presetSubtype="0" fill="remove" grpId="0" nodeType="afterEffect">
                                  <p:stCondLst>
                                    <p:cond delay="0"/>
                                  </p:stCondLst>
                                  <p:childTnLst>
                                    <p:animClr clrSpc="rgb" dir="cw">
                                      <p:cBhvr override="childStyle">
                                        <p:cTn id="22" dur="500" autoRev="1" fill="remove"/>
                                        <p:tgtEl>
                                          <p:spTgt spid="18"/>
                                        </p:tgtEl>
                                        <p:attrNameLst>
                                          <p:attrName>style.color</p:attrName>
                                        </p:attrNameLst>
                                      </p:cBhvr>
                                      <p:to>
                                        <a:schemeClr val="bg1"/>
                                      </p:to>
                                    </p:animClr>
                                    <p:animClr clrSpc="rgb" dir="cw">
                                      <p:cBhvr>
                                        <p:cTn id="23" dur="500" autoRev="1" fill="remove"/>
                                        <p:tgtEl>
                                          <p:spTgt spid="18"/>
                                        </p:tgtEl>
                                        <p:attrNameLst>
                                          <p:attrName>fillcolor</p:attrName>
                                        </p:attrNameLst>
                                      </p:cBhvr>
                                      <p:to>
                                        <a:schemeClr val="bg1"/>
                                      </p:to>
                                    </p:animClr>
                                    <p:set>
                                      <p:cBhvr>
                                        <p:cTn id="24" dur="500" autoRev="1" fill="remove"/>
                                        <p:tgtEl>
                                          <p:spTgt spid="18"/>
                                        </p:tgtEl>
                                        <p:attrNameLst>
                                          <p:attrName>fill.type</p:attrName>
                                        </p:attrNameLst>
                                      </p:cBhvr>
                                      <p:to>
                                        <p:strVal val="solid"/>
                                      </p:to>
                                    </p:set>
                                    <p:set>
                                      <p:cBhvr>
                                        <p:cTn id="25" dur="500" autoRev="1" fill="remove"/>
                                        <p:tgtEl>
                                          <p:spTgt spid="18"/>
                                        </p:tgtEl>
                                        <p:attrNameLst>
                                          <p:attrName>fill.on</p:attrName>
                                        </p:attrNameLst>
                                      </p:cBhvr>
                                      <p:to>
                                        <p:strVal val="true"/>
                                      </p:to>
                                    </p:set>
                                  </p:childTnLst>
                                </p:cTn>
                              </p:par>
                              <p:par>
                                <p:cTn id="26" presetID="27" presetClass="emph" presetSubtype="0" fill="remove" grpId="0" nodeType="withEffect">
                                  <p:stCondLst>
                                    <p:cond delay="0"/>
                                  </p:stCondLst>
                                  <p:childTnLst>
                                    <p:animClr clrSpc="rgb" dir="cw">
                                      <p:cBhvr override="childStyle">
                                        <p:cTn id="27" dur="500" autoRev="1" fill="remove"/>
                                        <p:tgtEl>
                                          <p:spTgt spid="23"/>
                                        </p:tgtEl>
                                        <p:attrNameLst>
                                          <p:attrName>style.color</p:attrName>
                                        </p:attrNameLst>
                                      </p:cBhvr>
                                      <p:to>
                                        <a:schemeClr val="bg1"/>
                                      </p:to>
                                    </p:animClr>
                                    <p:animClr clrSpc="rgb" dir="cw">
                                      <p:cBhvr>
                                        <p:cTn id="28" dur="500" autoRev="1" fill="remove"/>
                                        <p:tgtEl>
                                          <p:spTgt spid="23"/>
                                        </p:tgtEl>
                                        <p:attrNameLst>
                                          <p:attrName>fillcolor</p:attrName>
                                        </p:attrNameLst>
                                      </p:cBhvr>
                                      <p:to>
                                        <a:schemeClr val="bg1"/>
                                      </p:to>
                                    </p:animClr>
                                    <p:set>
                                      <p:cBhvr>
                                        <p:cTn id="29" dur="500" autoRev="1" fill="remove"/>
                                        <p:tgtEl>
                                          <p:spTgt spid="23"/>
                                        </p:tgtEl>
                                        <p:attrNameLst>
                                          <p:attrName>fill.type</p:attrName>
                                        </p:attrNameLst>
                                      </p:cBhvr>
                                      <p:to>
                                        <p:strVal val="solid"/>
                                      </p:to>
                                    </p:set>
                                    <p:set>
                                      <p:cBhvr>
                                        <p:cTn id="30" dur="500" autoRev="1" fill="remove"/>
                                        <p:tgtEl>
                                          <p:spTgt spid="23"/>
                                        </p:tgtEl>
                                        <p:attrNameLst>
                                          <p:attrName>fill.on</p:attrName>
                                        </p:attrNameLst>
                                      </p:cBhvr>
                                      <p:to>
                                        <p:strVal val="true"/>
                                      </p:to>
                                    </p:set>
                                  </p:childTnLst>
                                </p:cTn>
                              </p:par>
                            </p:childTnLst>
                          </p:cTn>
                        </p:par>
                      </p:childTnLst>
                    </p:cTn>
                  </p:par>
                  <p:par>
                    <p:cTn id="31" fill="hold" nodeType="clickPar">
                      <p:stCondLst>
                        <p:cond delay="indefinite"/>
                        <p:cond evt="onBegin" delay="0">
                          <p:tn val="30"/>
                        </p:cond>
                      </p:stCondLst>
                      <p:childTnLst>
                        <p:par>
                          <p:cTn id="32" fill="hold" nodeType="afterGroup">
                            <p:stCondLst>
                              <p:cond delay="0"/>
                            </p:stCondLst>
                            <p:childTnLst>
                              <p:par>
                                <p:cTn id="33" presetID="16" presetClass="entr" presetSubtype="37"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barn(outVertical)">
                                      <p:cBhvr>
                                        <p:cTn id="35" dur="500"/>
                                        <p:tgtEl>
                                          <p:spTgt spid="27"/>
                                        </p:tgtEl>
                                      </p:cBhvr>
                                    </p:animEffect>
                                  </p:childTnLst>
                                </p:cTn>
                              </p:par>
                            </p:childTnLst>
                          </p:cTn>
                        </p:par>
                        <p:par>
                          <p:cTn id="36" fill="hold" nodeType="afterGroup">
                            <p:stCondLst>
                              <p:cond delay="500"/>
                            </p:stCondLst>
                            <p:childTnLst>
                              <p:par>
                                <p:cTn id="37" presetID="22" presetClass="entr" presetSubtype="2" fill="hold" nodeType="after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wipe(right)">
                                      <p:cBhvr>
                                        <p:cTn id="39" dur="500"/>
                                        <p:tgtEl>
                                          <p:spTgt spid="29"/>
                                        </p:tgtEl>
                                      </p:cBhvr>
                                    </p:animEffect>
                                  </p:childTnLst>
                                </p:cTn>
                              </p:par>
                            </p:childTnLst>
                          </p:cTn>
                        </p:par>
                        <p:par>
                          <p:cTn id="40" fill="hold" nodeType="afterGroup">
                            <p:stCondLst>
                              <p:cond delay="1000"/>
                            </p:stCondLst>
                            <p:childTnLst>
                              <p:par>
                                <p:cTn id="41" presetID="16" presetClass="entr" presetSubtype="21"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barn(inVertical)">
                                      <p:cBhvr>
                                        <p:cTn id="43" dur="500"/>
                                        <p:tgtEl>
                                          <p:spTgt spid="19"/>
                                        </p:tgtEl>
                                      </p:cBhvr>
                                    </p:animEffect>
                                  </p:childTnLst>
                                </p:cTn>
                              </p:par>
                            </p:childTnLst>
                          </p:cTn>
                        </p:par>
                      </p:childTnLst>
                    </p:cTn>
                  </p:par>
                  <p:par>
                    <p:cTn id="44" fill="hold" nodeType="clickPar">
                      <p:stCondLst>
                        <p:cond delay="indefinite"/>
                        <p:cond evt="onBegin" delay="0">
                          <p:tn val="43"/>
                        </p:cond>
                      </p:stCondLst>
                      <p:childTnLst>
                        <p:par>
                          <p:cTn id="45" fill="hold" nodeType="afterGroup">
                            <p:stCondLst>
                              <p:cond delay="0"/>
                            </p:stCondLst>
                            <p:childTnLst>
                              <p:par>
                                <p:cTn id="46" presetID="16" presetClass="entr" presetSubtype="37" fill="hold" grpId="0" nodeType="clickEffect">
                                  <p:stCondLst>
                                    <p:cond delay="0"/>
                                  </p:stCondLst>
                                  <p:childTnLst>
                                    <p:set>
                                      <p:cBhvr>
                                        <p:cTn id="47" dur="1" fill="hold">
                                          <p:stCondLst>
                                            <p:cond delay="0"/>
                                          </p:stCondLst>
                                        </p:cTn>
                                        <p:tgtEl>
                                          <p:spTgt spid="38"/>
                                        </p:tgtEl>
                                        <p:attrNameLst>
                                          <p:attrName>style.visibility</p:attrName>
                                        </p:attrNameLst>
                                      </p:cBhvr>
                                      <p:to>
                                        <p:strVal val="visible"/>
                                      </p:to>
                                    </p:set>
                                    <p:animEffect transition="in" filter="barn(outVertical)">
                                      <p:cBhvr>
                                        <p:cTn id="48" dur="500"/>
                                        <p:tgtEl>
                                          <p:spTgt spid="38"/>
                                        </p:tgtEl>
                                      </p:cBhvr>
                                    </p:animEffect>
                                  </p:childTnLst>
                                </p:cTn>
                              </p:par>
                            </p:childTnLst>
                          </p:cTn>
                        </p:par>
                        <p:par>
                          <p:cTn id="49" fill="hold" nodeType="afterGroup">
                            <p:stCondLst>
                              <p:cond delay="500"/>
                            </p:stCondLst>
                            <p:childTnLst>
                              <p:par>
                                <p:cTn id="50" presetID="22" presetClass="entr" presetSubtype="2"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wipe(right)">
                                      <p:cBhvr>
                                        <p:cTn id="52" dur="500"/>
                                        <p:tgtEl>
                                          <p:spTgt spid="36"/>
                                        </p:tgtEl>
                                      </p:cBhvr>
                                    </p:animEffect>
                                  </p:childTnLst>
                                </p:cTn>
                              </p:par>
                            </p:childTnLst>
                          </p:cTn>
                        </p:par>
                        <p:par>
                          <p:cTn id="53" fill="hold" nodeType="afterGroup">
                            <p:stCondLst>
                              <p:cond delay="1000"/>
                            </p:stCondLst>
                            <p:childTnLst>
                              <p:par>
                                <p:cTn id="54" presetID="16" presetClass="entr" presetSubtype="21" fill="hold" grpId="0" nodeType="afterEffect">
                                  <p:stCondLst>
                                    <p:cond delay="0"/>
                                  </p:stCondLst>
                                  <p:childTnLst>
                                    <p:set>
                                      <p:cBhvr>
                                        <p:cTn id="55" dur="1" fill="hold">
                                          <p:stCondLst>
                                            <p:cond delay="0"/>
                                          </p:stCondLst>
                                        </p:cTn>
                                        <p:tgtEl>
                                          <p:spTgt spid="21"/>
                                        </p:tgtEl>
                                        <p:attrNameLst>
                                          <p:attrName>style.visibility</p:attrName>
                                        </p:attrNameLst>
                                      </p:cBhvr>
                                      <p:to>
                                        <p:strVal val="visible"/>
                                      </p:to>
                                    </p:set>
                                    <p:animEffect transition="in" filter="barn(inVertical)">
                                      <p:cBhvr>
                                        <p:cTn id="56" dur="500"/>
                                        <p:tgtEl>
                                          <p:spTgt spid="21"/>
                                        </p:tgtEl>
                                      </p:cBhvr>
                                    </p:animEffect>
                                  </p:childTnLst>
                                </p:cTn>
                              </p:par>
                            </p:childTnLst>
                          </p:cTn>
                        </p:par>
                      </p:childTnLst>
                    </p:cTn>
                  </p:par>
                  <p:par>
                    <p:cTn id="57" fill="hold" nodeType="clickPar">
                      <p:stCondLst>
                        <p:cond delay="indefinite"/>
                        <p:cond evt="onBegin" delay="0">
                          <p:tn val="56"/>
                        </p:cond>
                      </p:stCondLst>
                      <p:childTnLst>
                        <p:par>
                          <p:cTn id="58" fill="hold" nodeType="afterGroup">
                            <p:stCondLst>
                              <p:cond delay="0"/>
                            </p:stCondLst>
                            <p:childTnLst>
                              <p:par>
                                <p:cTn id="59" presetID="16" presetClass="entr" presetSubtype="42" fill="hold" grpId="0" nodeType="click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barn(outHorizontal)">
                                      <p:cBhvr>
                                        <p:cTn id="61" dur="500"/>
                                        <p:tgtEl>
                                          <p:spTgt spid="48"/>
                                        </p:tgtEl>
                                      </p:cBhvr>
                                    </p:animEffect>
                                  </p:childTnLst>
                                </p:cTn>
                              </p:par>
                            </p:childTnLst>
                          </p:cTn>
                        </p:par>
                      </p:childTnLst>
                    </p:cTn>
                  </p:par>
                  <p:par>
                    <p:cTn id="62" fill="hold" nodeType="clickPar">
                      <p:stCondLst>
                        <p:cond delay="indefinite"/>
                        <p:cond evt="onBegin" delay="0">
                          <p:tn val="61"/>
                        </p:cond>
                      </p:stCondLst>
                      <p:childTnLst>
                        <p:par>
                          <p:cTn id="63" fill="hold" nodeType="afterGroup">
                            <p:stCondLst>
                              <p:cond delay="0"/>
                            </p:stCondLst>
                            <p:childTnLst>
                              <p:par>
                                <p:cTn id="64" presetID="16" presetClass="entr" presetSubtype="37" fill="hold" grpId="0" nodeType="clickEffect">
                                  <p:stCondLst>
                                    <p:cond delay="0"/>
                                  </p:stCondLst>
                                  <p:childTnLst>
                                    <p:set>
                                      <p:cBhvr>
                                        <p:cTn id="65" dur="1" fill="hold">
                                          <p:stCondLst>
                                            <p:cond delay="0"/>
                                          </p:stCondLst>
                                        </p:cTn>
                                        <p:tgtEl>
                                          <p:spTgt spid="47"/>
                                        </p:tgtEl>
                                        <p:attrNameLst>
                                          <p:attrName>style.visibility</p:attrName>
                                        </p:attrNameLst>
                                      </p:cBhvr>
                                      <p:to>
                                        <p:strVal val="visible"/>
                                      </p:to>
                                    </p:set>
                                    <p:animEffect transition="in" filter="barn(outVertical)">
                                      <p:cBhvr>
                                        <p:cTn id="66" dur="500"/>
                                        <p:tgtEl>
                                          <p:spTgt spid="47"/>
                                        </p:tgtEl>
                                      </p:cBhvr>
                                    </p:animEffect>
                                  </p:childTnLst>
                                </p:cTn>
                              </p:par>
                            </p:childTnLst>
                          </p:cTn>
                        </p:par>
                        <p:par>
                          <p:cTn id="67" fill="hold" nodeType="afterGroup">
                            <p:stCondLst>
                              <p:cond delay="500"/>
                            </p:stCondLst>
                            <p:childTnLst>
                              <p:par>
                                <p:cTn id="68" presetID="22" presetClass="entr" presetSubtype="2" fill="hold" nodeType="afterEffect">
                                  <p:stCondLst>
                                    <p:cond delay="0"/>
                                  </p:stCondLst>
                                  <p:childTnLst>
                                    <p:set>
                                      <p:cBhvr>
                                        <p:cTn id="69" dur="1" fill="hold">
                                          <p:stCondLst>
                                            <p:cond delay="0"/>
                                          </p:stCondLst>
                                        </p:cTn>
                                        <p:tgtEl>
                                          <p:spTgt spid="39"/>
                                        </p:tgtEl>
                                        <p:attrNameLst>
                                          <p:attrName>style.visibility</p:attrName>
                                        </p:attrNameLst>
                                      </p:cBhvr>
                                      <p:to>
                                        <p:strVal val="visible"/>
                                      </p:to>
                                    </p:set>
                                    <p:animEffect transition="in" filter="wipe(right)">
                                      <p:cBhvr>
                                        <p:cTn id="70" dur="500"/>
                                        <p:tgtEl>
                                          <p:spTgt spid="39"/>
                                        </p:tgtEl>
                                      </p:cBhvr>
                                    </p:animEffect>
                                  </p:childTnLst>
                                </p:cTn>
                              </p:par>
                            </p:childTnLst>
                          </p:cTn>
                        </p:par>
                        <p:par>
                          <p:cTn id="71" fill="hold" nodeType="afterGroup">
                            <p:stCondLst>
                              <p:cond delay="1000"/>
                            </p:stCondLst>
                            <p:childTnLst>
                              <p:par>
                                <p:cTn id="72" presetID="16" presetClass="entr" presetSubtype="21" fill="hold" grpId="0" nodeType="afterEffect">
                                  <p:stCondLst>
                                    <p:cond delay="0"/>
                                  </p:stCondLst>
                                  <p:childTnLst>
                                    <p:set>
                                      <p:cBhvr>
                                        <p:cTn id="73" dur="1" fill="hold">
                                          <p:stCondLst>
                                            <p:cond delay="0"/>
                                          </p:stCondLst>
                                        </p:cTn>
                                        <p:tgtEl>
                                          <p:spTgt spid="20"/>
                                        </p:tgtEl>
                                        <p:attrNameLst>
                                          <p:attrName>style.visibility</p:attrName>
                                        </p:attrNameLst>
                                      </p:cBhvr>
                                      <p:to>
                                        <p:strVal val="visible"/>
                                      </p:to>
                                    </p:set>
                                    <p:animEffect transition="in" filter="barn(inVertical)">
                                      <p:cBhvr>
                                        <p:cTn id="74" dur="500"/>
                                        <p:tgtEl>
                                          <p:spTgt spid="20"/>
                                        </p:tgtEl>
                                      </p:cBhvr>
                                    </p:animEffect>
                                  </p:childTnLst>
                                </p:cTn>
                              </p:par>
                            </p:childTnLst>
                          </p:cTn>
                        </p:par>
                      </p:childTnLst>
                    </p:cTn>
                  </p:par>
                  <p:par>
                    <p:cTn id="75" fill="hold" nodeType="clickPar">
                      <p:stCondLst>
                        <p:cond delay="indefinite"/>
                        <p:cond evt="onBegin" delay="0">
                          <p:tn val="74"/>
                        </p:cond>
                      </p:stCondLst>
                      <p:childTnLst>
                        <p:par>
                          <p:cTn id="76" fill="hold" nodeType="afterGroup">
                            <p:stCondLst>
                              <p:cond delay="0"/>
                            </p:stCondLst>
                            <p:childTnLst>
                              <p:par>
                                <p:cTn id="77" presetID="16" presetClass="entr" presetSubtype="37" fill="hold" grpId="0" nodeType="click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barn(outVertical)">
                                      <p:cBhvr>
                                        <p:cTn id="79" dur="500"/>
                                        <p:tgtEl>
                                          <p:spTgt spid="49"/>
                                        </p:tgtEl>
                                      </p:cBhvr>
                                    </p:animEffect>
                                  </p:childTnLst>
                                </p:cTn>
                              </p:par>
                            </p:childTnLst>
                          </p:cTn>
                        </p:par>
                        <p:par>
                          <p:cTn id="80" fill="hold" nodeType="afterGroup">
                            <p:stCondLst>
                              <p:cond delay="500"/>
                            </p:stCondLst>
                            <p:childTnLst>
                              <p:par>
                                <p:cTn id="81" presetID="22" presetClass="entr" presetSubtype="2" fill="hold" nodeType="after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wipe(right)">
                                      <p:cBhvr>
                                        <p:cTn id="83" dur="500"/>
                                        <p:tgtEl>
                                          <p:spTgt spid="44"/>
                                        </p:tgtEl>
                                      </p:cBhvr>
                                    </p:animEffect>
                                  </p:childTnLst>
                                </p:cTn>
                              </p:par>
                            </p:childTnLst>
                          </p:cTn>
                        </p:par>
                        <p:par>
                          <p:cTn id="84" fill="hold" nodeType="afterGroup">
                            <p:stCondLst>
                              <p:cond delay="1000"/>
                            </p:stCondLst>
                            <p:childTnLst>
                              <p:par>
                                <p:cTn id="85" presetID="16" presetClass="entr" presetSubtype="21"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barn(inVertical)">
                                      <p:cBhvr>
                                        <p:cTn id="8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20" grpId="0"/>
      <p:bldP spid="21" grpId="0"/>
      <p:bldP spid="22" grpId="0"/>
      <p:bldP spid="23" grpId="0"/>
      <p:bldP spid="23" grpId="1"/>
      <p:bldP spid="24" grpId="0"/>
      <p:bldP spid="27" grpId="0"/>
      <p:bldP spid="38" grpId="0"/>
      <p:bldP spid="47" grpId="0"/>
      <p:bldP spid="49" grpId="0"/>
      <p:bldP spid="48"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4817" name="Text Box 2"/>
          <p:cNvSpPr txBox="1"/>
          <p:nvPr/>
        </p:nvSpPr>
        <p:spPr>
          <a:xfrm>
            <a:off x="4249271" y="742164"/>
            <a:ext cx="2764716" cy="584775"/>
          </a:xfrm>
          <a:prstGeom prst="rect">
            <a:avLst/>
          </a:prstGeom>
          <a:noFill/>
          <a:ln w="9525">
            <a:noFill/>
          </a:ln>
        </p:spPr>
        <p:txBody>
          <a:bodyPr wrap="square" anchor="t">
            <a:spAutoFit/>
          </a:bodyPr>
          <a:lstStyle/>
          <a:p>
            <a:pPr>
              <a:spcBef>
                <a:spcPct val="50000"/>
              </a:spcBef>
            </a:pPr>
            <a:r>
              <a:rPr lang="zh-CN" altLang="en-US" sz="3200" b="1" smtClean="0">
                <a:solidFill>
                  <a:srgbClr val="FF0000"/>
                </a:solidFill>
                <a:latin typeface="Times New Roman" panose="02020603050405020304" pitchFamily="18" charset="0"/>
                <a:ea typeface="隶书" panose="02010509060101010101" pitchFamily="49" charset="-122"/>
              </a:rPr>
              <a:t>明治维新措施</a:t>
            </a:r>
            <a:endParaRPr lang="zh-CN" altLang="en-US" sz="3200" b="1">
              <a:solidFill>
                <a:srgbClr val="FF0000"/>
              </a:solidFill>
              <a:latin typeface="Times New Roman" pitchFamily="18" charset="0"/>
              <a:ea typeface="隶书" pitchFamily="49" charset="-122"/>
            </a:endParaRPr>
          </a:p>
        </p:txBody>
      </p:sp>
      <p:graphicFrame>
        <p:nvGraphicFramePr>
          <p:cNvPr id="314407" name="Group 39"/>
          <p:cNvGraphicFramePr>
            <a:graphicFrameLocks noGrp="1"/>
          </p:cNvGraphicFramePr>
          <p:nvPr>
            <p:extLst>
              <p:ext uri="{D42A27DB-BD31-4B8C-83A1-F6EECF244321}">
                <p14:modId xmlns:p14="http://schemas.microsoft.com/office/powerpoint/2010/main" val="3847564910"/>
              </p:ext>
            </p:extLst>
          </p:nvPr>
        </p:nvGraphicFramePr>
        <p:xfrm>
          <a:off x="279550" y="1326939"/>
          <a:ext cx="11693711" cy="4902612"/>
        </p:xfrm>
        <a:graphic>
          <a:graphicData uri="http://schemas.openxmlformats.org/drawingml/2006/table">
            <a:tbl>
              <a:tblPr/>
              <a:tblGrid>
                <a:gridCol w="1972433"/>
                <a:gridCol w="5541599"/>
                <a:gridCol w="4179679"/>
              </a:tblGrid>
              <a:tr h="546247">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项目</a:t>
                      </a: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内     容</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目   的</a:t>
                      </a: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53743">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政治</a:t>
                      </a: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a:t>
                      </a:r>
                      <a:r>
                        <a:rPr kumimoji="0" lang="en-US" altLang="zh-CN" sz="2400" b="1" i="0" u="none" strike="noStrike" cap="none" normalizeH="0" baseline="0" smtClean="0">
                          <a:ln>
                            <a:noFill/>
                          </a:ln>
                          <a:solidFill>
                            <a:schemeClr val="tx1"/>
                          </a:solidFill>
                          <a:effectLst/>
                          <a:latin typeface="Arial" pitchFamily="34" charset="0"/>
                          <a:ea typeface="宋体" pitchFamily="2" charset="-122"/>
                        </a:rPr>
                        <a:t>1</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）废藩置县</a:t>
                      </a:r>
                    </a:p>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a:t>
                      </a:r>
                      <a:r>
                        <a:rPr kumimoji="0" lang="en-US" altLang="zh-CN" sz="2400" b="1" i="0" u="none" strike="noStrike" cap="none" normalizeH="0" baseline="0" smtClean="0">
                          <a:ln>
                            <a:noFill/>
                          </a:ln>
                          <a:solidFill>
                            <a:schemeClr val="tx1"/>
                          </a:solidFill>
                          <a:effectLst/>
                          <a:latin typeface="Arial" pitchFamily="34" charset="0"/>
                          <a:ea typeface="宋体" pitchFamily="2" charset="-122"/>
                        </a:rPr>
                        <a:t>2</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a:t>
                      </a:r>
                      <a:r>
                        <a:rPr kumimoji="1" lang="zh-CN" altLang="en-US" sz="2000" b="1" i="0" u="none" strike="noStrike" cap="none" normalizeH="0" baseline="0" smtClean="0">
                          <a:ln>
                            <a:noFill/>
                          </a:ln>
                          <a:solidFill>
                            <a:schemeClr val="tx1"/>
                          </a:solidFill>
                          <a:effectLst>
                            <a:outerShdw blurRad="38100" dist="38100" dir="2700000" algn="tl">
                              <a:srgbClr val="C0C0C0"/>
                            </a:outerShdw>
                          </a:effectLst>
                          <a:latin typeface="Arial" pitchFamily="34" charset="0"/>
                          <a:ea typeface="宋体" pitchFamily="2" charset="-122"/>
                        </a:rPr>
                        <a:t>废封建身份制度，四民平等，取消武士特权</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加强中央集权</a:t>
                      </a: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319256">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endParaRPr kumimoji="0" lang="en-US" altLang="zh-CN" sz="2400" b="1"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经济</a:t>
                      </a: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r>
                        <a:rPr kumimoji="0" lang="en-US" altLang="zh-CN" sz="2000" b="1" i="0" u="none" strike="noStrike" cap="none" normalizeH="0" baseline="0" smtClean="0">
                          <a:ln>
                            <a:noFill/>
                          </a:ln>
                          <a:solidFill>
                            <a:schemeClr val="tx1"/>
                          </a:solidFill>
                          <a:effectLst/>
                          <a:latin typeface="Arial" pitchFamily="34" charset="0"/>
                          <a:ea typeface="宋体" pitchFamily="2" charset="-122"/>
                        </a:rPr>
                        <a:t>1</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r>
                        <a:rPr kumimoji="1" lang="zh-CN" altLang="en-US" sz="2000" b="1" i="0" u="none" strike="noStrike" cap="none" normalizeH="0" baseline="0" smtClean="0">
                          <a:ln>
                            <a:noFill/>
                          </a:ln>
                          <a:solidFill>
                            <a:schemeClr val="tx1"/>
                          </a:solidFill>
                          <a:effectLst/>
                          <a:latin typeface="Arial" pitchFamily="34" charset="0"/>
                          <a:ea typeface="宋体" pitchFamily="2" charset="-122"/>
                        </a:rPr>
                        <a:t>改革币制</a:t>
                      </a:r>
                    </a:p>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a:t>
                      </a:r>
                      <a:r>
                        <a:rPr kumimoji="0" lang="en-US" altLang="zh-CN" sz="2000" b="1" i="0" u="none" strike="noStrike" cap="none" normalizeH="0" baseline="0" smtClean="0">
                          <a:ln>
                            <a:noFill/>
                          </a:ln>
                          <a:solidFill>
                            <a:schemeClr val="tx1"/>
                          </a:solidFill>
                          <a:effectLst/>
                          <a:latin typeface="Arial" pitchFamily="34" charset="0"/>
                          <a:ea typeface="宋体" pitchFamily="2" charset="-122"/>
                        </a:rPr>
                        <a:t>2</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）土地改革</a:t>
                      </a:r>
                    </a:p>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  </a:t>
                      </a:r>
                      <a:r>
                        <a:rPr kumimoji="0" lang="en-US" altLang="zh-CN" sz="2000" b="1" i="0" u="none" strike="noStrike" cap="none" normalizeH="0" baseline="0" smtClean="0">
                          <a:ln>
                            <a:noFill/>
                          </a:ln>
                          <a:solidFill>
                            <a:schemeClr val="tx1"/>
                          </a:solidFill>
                          <a:effectLst/>
                          <a:latin typeface="Arial" pitchFamily="34" charset="0"/>
                          <a:ea typeface="宋体" pitchFamily="2" charset="-122"/>
                        </a:rPr>
                        <a:t>(3)</a:t>
                      </a:r>
                      <a:r>
                        <a:rPr kumimoji="1" lang="zh-CN" altLang="en-US" sz="2000" b="1" i="0" u="none" strike="noStrike" cap="none" normalizeH="0" baseline="0" smtClean="0">
                          <a:ln>
                            <a:noFill/>
                          </a:ln>
                          <a:solidFill>
                            <a:schemeClr val="tx1"/>
                          </a:solidFill>
                          <a:effectLst/>
                          <a:latin typeface="Arial" pitchFamily="34" charset="0"/>
                          <a:ea typeface="宋体" pitchFamily="2" charset="-122"/>
                        </a:rPr>
                        <a:t>地税改革：</a:t>
                      </a:r>
                      <a:endParaRPr kumimoji="0" lang="zh-CN" altLang="en-US" sz="2000" b="1"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000" b="1" i="0" u="none" strike="noStrike" cap="none" normalizeH="0" baseline="0" smtClean="0">
                          <a:ln>
                            <a:noFill/>
                          </a:ln>
                          <a:solidFill>
                            <a:schemeClr val="tx1"/>
                          </a:solidFill>
                          <a:effectLst/>
                          <a:latin typeface="Arial" pitchFamily="34" charset="0"/>
                          <a:ea typeface="宋体" pitchFamily="2" charset="-122"/>
                        </a:rPr>
                        <a:t>  </a:t>
                      </a:r>
                      <a:r>
                        <a:rPr kumimoji="0" lang="en-US" altLang="zh-CN" sz="2000" b="1" i="0" u="none" strike="noStrike" cap="none" normalizeH="0" baseline="0" smtClean="0">
                          <a:ln>
                            <a:noFill/>
                          </a:ln>
                          <a:solidFill>
                            <a:schemeClr val="tx1"/>
                          </a:solidFill>
                          <a:effectLst/>
                          <a:latin typeface="Arial" pitchFamily="34" charset="0"/>
                          <a:ea typeface="宋体" pitchFamily="2" charset="-122"/>
                        </a:rPr>
                        <a:t>(4)</a:t>
                      </a:r>
                      <a:r>
                        <a:rPr kumimoji="0" lang="zh-CN" altLang="en-US" sz="2000" b="1" i="0" u="none" strike="noStrike" cap="none" normalizeH="0" baseline="0" smtClean="0">
                          <a:ln>
                            <a:noFill/>
                          </a:ln>
                          <a:solidFill>
                            <a:schemeClr val="tx1"/>
                          </a:solidFill>
                          <a:effectLst/>
                          <a:latin typeface="Arial" pitchFamily="34" charset="0"/>
                          <a:ea typeface="宋体" pitchFamily="2" charset="-122"/>
                        </a:rPr>
                        <a:t>殖产兴业</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发展资本主义</a:t>
                      </a: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28370">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文化</a:t>
                      </a: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提倡“文明开化”，努力发展教育</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发展近代教育</a:t>
                      </a: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miter lim="800000"/>
                      <a:headEnd type="none" w="med" len="med"/>
                      <a:tailEnd type="none" w="med" len="med"/>
                    </a:lnB>
                    <a:lnTlToBr>
                      <a:noFill/>
                    </a:lnTlToBr>
                    <a:lnBlToTr>
                      <a:noFill/>
                    </a:lnBlToTr>
                    <a:noFill/>
                  </a:tcPr>
                </a:tc>
              </a:tr>
              <a:tr h="854996">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en-US" altLang="zh-CN" sz="2400" b="1" i="0" u="none" strike="noStrike" cap="none" normalizeH="0" baseline="0" smtClean="0">
                          <a:ln>
                            <a:noFill/>
                          </a:ln>
                          <a:solidFill>
                            <a:schemeClr val="tx1"/>
                          </a:solidFill>
                          <a:effectLst/>
                          <a:latin typeface="Arial" pitchFamily="34" charset="0"/>
                          <a:ea typeface="宋体" pitchFamily="2" charset="-122"/>
                        </a:rPr>
                        <a:t>  </a:t>
                      </a:r>
                      <a:r>
                        <a:rPr kumimoji="0" lang="zh-CN" altLang="en-US" sz="2400" b="1" i="0" u="none" strike="noStrike" cap="none" normalizeH="0" baseline="0" smtClean="0">
                          <a:ln>
                            <a:noFill/>
                          </a:ln>
                          <a:solidFill>
                            <a:schemeClr val="tx1"/>
                          </a:solidFill>
                          <a:effectLst/>
                          <a:latin typeface="Arial" pitchFamily="34" charset="0"/>
                          <a:ea typeface="宋体" pitchFamily="2" charset="-122"/>
                        </a:rPr>
                        <a:t>军事</a:t>
                      </a:r>
                    </a:p>
                  </a:txBody>
                  <a:tcPr marL="121920" marR="12192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50000"/>
                        </a:spcBef>
                        <a:spcAft>
                          <a:spcPct val="0"/>
                        </a:spcAft>
                        <a:buClrTx/>
                        <a:buSzTx/>
                        <a:buFontTx/>
                        <a:buNone/>
                      </a:pPr>
                      <a:r>
                        <a:rPr kumimoji="1" lang="zh-CN" altLang="en-US" sz="2800" b="1" i="0" u="none" strike="noStrike" cap="none" normalizeH="0" baseline="0" smtClean="0">
                          <a:ln>
                            <a:noFill/>
                          </a:ln>
                          <a:solidFill>
                            <a:schemeClr val="tx1"/>
                          </a:solidFill>
                          <a:effectLst/>
                          <a:latin typeface="Arial" pitchFamily="34" charset="0"/>
                          <a:ea typeface="宋体" pitchFamily="2" charset="-122"/>
                        </a:rPr>
                        <a:t>建立新军队</a:t>
                      </a:r>
                    </a:p>
                  </a:txBody>
                  <a:tcPr marL="121920" marR="12192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0"/>
                        </a:spcBef>
                        <a:spcAft>
                          <a:spcPct val="0"/>
                        </a:spcAft>
                        <a:buClr>
                          <a:schemeClr val="accent1"/>
                        </a:buClr>
                        <a:buSzTx/>
                        <a:buFont typeface="Wingdings" pitchFamily="2" charset="2"/>
                        <a:buNone/>
                      </a:pPr>
                      <a:r>
                        <a:rPr kumimoji="0" lang="zh-CN" altLang="en-US" sz="2400" b="1" i="0" u="none" strike="noStrike" cap="none" normalizeH="0" baseline="0" smtClean="0">
                          <a:ln>
                            <a:noFill/>
                          </a:ln>
                          <a:solidFill>
                            <a:schemeClr val="tx1"/>
                          </a:solidFill>
                          <a:effectLst/>
                          <a:latin typeface="Arial" pitchFamily="34" charset="0"/>
                          <a:ea typeface="宋体" pitchFamily="2" charset="-122"/>
                        </a:rPr>
                        <a:t>为对外扩张创造条件</a:t>
                      </a:r>
                    </a:p>
                  </a:txBody>
                  <a:tcPr marL="121920" marR="12192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miter lim="800000"/>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extLst>
      <p:ext uri="{BB962C8B-B14F-4D97-AF65-F5344CB8AC3E}">
        <p14:creationId xmlns:p14="http://schemas.microsoft.com/office/powerpoint/2010/main" val="32511175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3" fill="hold" nodeType="clickEffect">
                                  <p:stCondLst>
                                    <p:cond delay="0"/>
                                  </p:stCondLst>
                                  <p:childTnLst>
                                    <p:set>
                                      <p:cBhvr>
                                        <p:cTn id="6" dur="1" fill="hold">
                                          <p:stCondLst>
                                            <p:cond delay="0"/>
                                          </p:stCondLst>
                                        </p:cTn>
                                        <p:tgtEl>
                                          <p:spTgt spid="314407"/>
                                        </p:tgtEl>
                                        <p:attrNameLst>
                                          <p:attrName>style.visibility</p:attrName>
                                        </p:attrNameLst>
                                      </p:cBhvr>
                                      <p:to>
                                        <p:strVal val="visible"/>
                                      </p:to>
                                    </p:set>
                                    <p:animEffect transition="in" filter="strips(upRight)">
                                      <p:cBhvr>
                                        <p:cTn id="7" dur="500"/>
                                        <p:tgtEl>
                                          <p:spTgt spid="314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9937" name="Text Box 2"/>
          <p:cNvSpPr txBox="1"/>
          <p:nvPr/>
        </p:nvSpPr>
        <p:spPr>
          <a:xfrm>
            <a:off x="3235413" y="306388"/>
            <a:ext cx="5952067" cy="671513"/>
          </a:xfrm>
          <a:prstGeom prst="rect">
            <a:avLst/>
          </a:prstGeom>
          <a:noFill/>
          <a:ln w="9525">
            <a:noFill/>
          </a:ln>
        </p:spPr>
        <p:txBody>
          <a:bodyPr wrap="square" anchor="t">
            <a:spAutoFit/>
          </a:bodyPr>
          <a:lstStyle/>
          <a:p>
            <a:pPr>
              <a:lnSpc>
                <a:spcPct val="95000"/>
              </a:lnSpc>
            </a:pPr>
            <a:r>
              <a:rPr lang="zh-CN" altLang="en-US" sz="4000" b="1">
                <a:solidFill>
                  <a:srgbClr val="FF0000"/>
                </a:solidFill>
                <a:latin typeface="华文中宋" pitchFamily="2" charset="-122"/>
                <a:ea typeface="华文中宋" pitchFamily="2" charset="-122"/>
              </a:rPr>
              <a:t>近代日本天皇政体示意图</a:t>
            </a:r>
          </a:p>
        </p:txBody>
      </p:sp>
      <p:sp>
        <p:nvSpPr>
          <p:cNvPr id="366595" name="Text Box 3"/>
          <p:cNvSpPr txBox="1"/>
          <p:nvPr/>
        </p:nvSpPr>
        <p:spPr>
          <a:xfrm>
            <a:off x="4271434" y="1557339"/>
            <a:ext cx="4127500" cy="1563687"/>
          </a:xfrm>
          <a:prstGeom prst="rect">
            <a:avLst/>
          </a:prstGeom>
          <a:solidFill>
            <a:srgbClr val="0000FF"/>
          </a:solidFill>
          <a:ln w="9525" cap="flat" cmpd="sng">
            <a:solidFill>
              <a:schemeClr val="tx1"/>
            </a:solidFill>
            <a:prstDash val="solid"/>
            <a:miter/>
            <a:headEnd type="none" w="med" len="med"/>
            <a:tailEnd type="none" w="med" len="med"/>
          </a:ln>
        </p:spPr>
        <p:txBody>
          <a:bodyPr anchor="t">
            <a:spAutoFit/>
          </a:bodyPr>
          <a:lstStyle/>
          <a:p>
            <a:pPr algn="ctr"/>
            <a:r>
              <a:rPr lang="zh-CN" altLang="en-US" sz="3200" b="1">
                <a:solidFill>
                  <a:schemeClr val="bg1"/>
                </a:solidFill>
                <a:latin typeface="Arial" pitchFamily="34" charset="0"/>
                <a:ea typeface="黑体" pitchFamily="49" charset="-122"/>
              </a:rPr>
              <a:t>总揽统治权、</a:t>
            </a:r>
          </a:p>
          <a:p>
            <a:pPr algn="ctr"/>
            <a:r>
              <a:rPr lang="zh-CN" altLang="en-US" sz="3200" b="1">
                <a:solidFill>
                  <a:schemeClr val="bg1"/>
                </a:solidFill>
                <a:latin typeface="Arial" pitchFamily="34" charset="0"/>
                <a:ea typeface="黑体" pitchFamily="49" charset="-122"/>
              </a:rPr>
              <a:t>行使立法权</a:t>
            </a:r>
          </a:p>
          <a:p>
            <a:pPr algn="ctr"/>
            <a:r>
              <a:rPr lang="zh-CN" altLang="en-US" sz="3200" b="1">
                <a:solidFill>
                  <a:schemeClr val="bg1"/>
                </a:solidFill>
                <a:latin typeface="Arial" pitchFamily="34" charset="0"/>
                <a:ea typeface="黑体" pitchFamily="49" charset="-122"/>
              </a:rPr>
              <a:t>掌握军队统帅权</a:t>
            </a:r>
          </a:p>
        </p:txBody>
      </p:sp>
      <p:sp>
        <p:nvSpPr>
          <p:cNvPr id="366596" name="Text Box 4"/>
          <p:cNvSpPr txBox="1"/>
          <p:nvPr/>
        </p:nvSpPr>
        <p:spPr>
          <a:xfrm>
            <a:off x="95252" y="4076700"/>
            <a:ext cx="5327649" cy="1104900"/>
          </a:xfrm>
          <a:prstGeom prst="rect">
            <a:avLst/>
          </a:prstGeom>
          <a:solidFill>
            <a:srgbClr val="0000FF"/>
          </a:solidFill>
          <a:ln w="38100" cap="flat" cmpd="sng">
            <a:solidFill>
              <a:schemeClr val="tx1"/>
            </a:solidFill>
            <a:prstDash val="solid"/>
            <a:miter/>
            <a:headEnd type="none" w="med" len="med"/>
            <a:tailEnd type="none" w="med" len="med"/>
          </a:ln>
        </p:spPr>
        <p:txBody>
          <a:bodyPr anchor="t">
            <a:spAutoFit/>
          </a:bodyPr>
          <a:lstStyle/>
          <a:p>
            <a:pPr algn="ctr"/>
            <a:r>
              <a:rPr lang="zh-CN" altLang="en-US" sz="3200" b="1">
                <a:solidFill>
                  <a:schemeClr val="bg1"/>
                </a:solidFill>
                <a:latin typeface="Arial" pitchFamily="34" charset="0"/>
                <a:ea typeface="黑体" pitchFamily="49" charset="-122"/>
              </a:rPr>
              <a:t>协赞天皇行使立法权</a:t>
            </a:r>
          </a:p>
          <a:p>
            <a:pPr algn="ctr"/>
            <a:r>
              <a:rPr lang="zh-CN" altLang="en-US" sz="3200" b="1">
                <a:solidFill>
                  <a:schemeClr val="bg1"/>
                </a:solidFill>
                <a:latin typeface="Arial" pitchFamily="34" charset="0"/>
                <a:ea typeface="黑体" pitchFamily="49" charset="-122"/>
              </a:rPr>
              <a:t>审议国家预算案权力</a:t>
            </a:r>
          </a:p>
        </p:txBody>
      </p:sp>
      <p:sp>
        <p:nvSpPr>
          <p:cNvPr id="366597" name="Text Box 5"/>
          <p:cNvSpPr txBox="1"/>
          <p:nvPr/>
        </p:nvSpPr>
        <p:spPr>
          <a:xfrm>
            <a:off x="7438426" y="4221163"/>
            <a:ext cx="4304383" cy="1077218"/>
          </a:xfrm>
          <a:prstGeom prst="rect">
            <a:avLst/>
          </a:prstGeom>
          <a:solidFill>
            <a:srgbClr val="0000FF"/>
          </a:solidFill>
          <a:ln w="38100" cap="flat" cmpd="sng">
            <a:solidFill>
              <a:schemeClr val="tx1"/>
            </a:solidFill>
            <a:prstDash val="solid"/>
            <a:miter/>
            <a:headEnd type="none" w="med" len="med"/>
            <a:tailEnd type="none" w="med" len="med"/>
          </a:ln>
        </p:spPr>
        <p:txBody>
          <a:bodyPr wrap="none" anchor="t">
            <a:spAutoFit/>
          </a:bodyPr>
          <a:lstStyle/>
          <a:p>
            <a:pPr algn="ctr"/>
            <a:r>
              <a:rPr lang="zh-CN" altLang="en-US" sz="3200" b="1">
                <a:solidFill>
                  <a:schemeClr val="bg1"/>
                </a:solidFill>
                <a:latin typeface="Arial" pitchFamily="34" charset="0"/>
                <a:ea typeface="黑体" pitchFamily="49" charset="-122"/>
              </a:rPr>
              <a:t>行政机关，只对天皇</a:t>
            </a:r>
          </a:p>
          <a:p>
            <a:pPr algn="ctr"/>
            <a:r>
              <a:rPr lang="zh-CN" altLang="en-US" sz="3200" b="1">
                <a:solidFill>
                  <a:schemeClr val="bg1"/>
                </a:solidFill>
                <a:latin typeface="Arial" pitchFamily="34" charset="0"/>
                <a:ea typeface="黑体" pitchFamily="49" charset="-122"/>
              </a:rPr>
              <a:t>负责，成员由天皇任命</a:t>
            </a:r>
          </a:p>
        </p:txBody>
      </p:sp>
      <p:sp>
        <p:nvSpPr>
          <p:cNvPr id="366598" name="Text Box 6"/>
          <p:cNvSpPr txBox="1"/>
          <p:nvPr/>
        </p:nvSpPr>
        <p:spPr>
          <a:xfrm>
            <a:off x="431800" y="1557338"/>
            <a:ext cx="863600" cy="2051050"/>
          </a:xfrm>
          <a:prstGeom prst="rect">
            <a:avLst/>
          </a:prstGeom>
          <a:solidFill>
            <a:srgbClr val="FFFF00"/>
          </a:solidFill>
          <a:ln w="9525" cap="flat" cmpd="sng">
            <a:solidFill>
              <a:schemeClr val="tx1"/>
            </a:solidFill>
            <a:prstDash val="solid"/>
            <a:miter/>
            <a:headEnd type="none" w="med" len="med"/>
            <a:tailEnd type="none" w="med" len="med"/>
          </a:ln>
        </p:spPr>
        <p:txBody>
          <a:bodyPr anchor="t">
            <a:spAutoFit/>
          </a:bodyPr>
          <a:lstStyle/>
          <a:p>
            <a:r>
              <a:rPr lang="zh-CN" altLang="en-US" sz="3200" b="1">
                <a:latin typeface="迷你简启体" pitchFamily="65" charset="-122"/>
                <a:ea typeface="迷你简启体" pitchFamily="65" charset="-122"/>
              </a:rPr>
              <a:t>协助天皇</a:t>
            </a:r>
          </a:p>
        </p:txBody>
      </p:sp>
      <p:sp>
        <p:nvSpPr>
          <p:cNvPr id="366599" name="Text Box 7"/>
          <p:cNvSpPr txBox="1"/>
          <p:nvPr/>
        </p:nvSpPr>
        <p:spPr>
          <a:xfrm>
            <a:off x="11184467" y="1557338"/>
            <a:ext cx="863600" cy="2538412"/>
          </a:xfrm>
          <a:prstGeom prst="rect">
            <a:avLst/>
          </a:prstGeom>
          <a:solidFill>
            <a:srgbClr val="FFFF00"/>
          </a:solidFill>
          <a:ln w="9525" cap="flat" cmpd="sng">
            <a:solidFill>
              <a:schemeClr val="tx1"/>
            </a:solidFill>
            <a:prstDash val="solid"/>
            <a:miter/>
            <a:headEnd type="none" w="med" len="med"/>
            <a:tailEnd type="none" w="med" len="med"/>
          </a:ln>
        </p:spPr>
        <p:txBody>
          <a:bodyPr anchor="t">
            <a:spAutoFit/>
          </a:bodyPr>
          <a:lstStyle/>
          <a:p>
            <a:r>
              <a:rPr lang="zh-CN" altLang="en-US" sz="3200" b="1">
                <a:latin typeface="迷你简启体" pitchFamily="65" charset="-122"/>
                <a:ea typeface="迷你简启体" pitchFamily="65" charset="-122"/>
              </a:rPr>
              <a:t>服务于天皇</a:t>
            </a:r>
          </a:p>
        </p:txBody>
      </p:sp>
      <p:sp>
        <p:nvSpPr>
          <p:cNvPr id="366600" name="Rectangle 8"/>
          <p:cNvSpPr/>
          <p:nvPr/>
        </p:nvSpPr>
        <p:spPr>
          <a:xfrm>
            <a:off x="5422901" y="977901"/>
            <a:ext cx="1824567" cy="650875"/>
          </a:xfrm>
          <a:prstGeom prst="rect">
            <a:avLst/>
          </a:prstGeom>
          <a:solidFill>
            <a:srgbClr val="FF99CC"/>
          </a:solidFill>
          <a:ln w="9525" cap="flat" cmpd="sng">
            <a:solidFill>
              <a:schemeClr val="tx1"/>
            </a:solidFill>
            <a:prstDash val="solid"/>
            <a:miter/>
            <a:headEnd type="none" w="med" len="med"/>
            <a:tailEnd type="none" w="med" len="med"/>
          </a:ln>
        </p:spPr>
        <p:txBody>
          <a:bodyPr anchor="t">
            <a:spAutoFit/>
          </a:bodyPr>
          <a:lstStyle/>
          <a:p>
            <a:pPr algn="ctr"/>
            <a:r>
              <a:rPr lang="zh-CN" altLang="en-US" sz="3600" b="1">
                <a:latin typeface="Arial" pitchFamily="34" charset="0"/>
                <a:ea typeface="迷你简启体" pitchFamily="65" charset="-122"/>
              </a:rPr>
              <a:t>天皇</a:t>
            </a:r>
          </a:p>
        </p:txBody>
      </p:sp>
      <p:sp>
        <p:nvSpPr>
          <p:cNvPr id="366601" name="Rectangle 9"/>
          <p:cNvSpPr/>
          <p:nvPr/>
        </p:nvSpPr>
        <p:spPr>
          <a:xfrm>
            <a:off x="1968501" y="2997200"/>
            <a:ext cx="2783417" cy="1200150"/>
          </a:xfrm>
          <a:prstGeom prst="rect">
            <a:avLst/>
          </a:prstGeom>
          <a:solidFill>
            <a:srgbClr val="FF99CC"/>
          </a:solidFill>
          <a:ln w="9525" cap="flat" cmpd="sng">
            <a:solidFill>
              <a:schemeClr val="tx1"/>
            </a:solidFill>
            <a:prstDash val="solid"/>
            <a:miter/>
            <a:headEnd type="none" w="med" len="med"/>
            <a:tailEnd type="none" w="med" len="med"/>
          </a:ln>
        </p:spPr>
        <p:txBody>
          <a:bodyPr anchor="t">
            <a:spAutoFit/>
          </a:bodyPr>
          <a:lstStyle/>
          <a:p>
            <a:pPr algn="ctr"/>
            <a:r>
              <a:rPr lang="zh-CN" altLang="en-US" sz="3600" b="1">
                <a:latin typeface="Arial" pitchFamily="34" charset="0"/>
                <a:ea typeface="迷你简启体" pitchFamily="65" charset="-122"/>
              </a:rPr>
              <a:t>议会</a:t>
            </a:r>
          </a:p>
          <a:p>
            <a:pPr algn="ctr"/>
            <a:r>
              <a:rPr lang="zh-CN" altLang="en-US" sz="3600" b="1">
                <a:latin typeface="Arial" pitchFamily="34" charset="0"/>
                <a:ea typeface="迷你简启体" pitchFamily="65" charset="-122"/>
              </a:rPr>
              <a:t>（立法）</a:t>
            </a:r>
          </a:p>
        </p:txBody>
      </p:sp>
      <p:sp>
        <p:nvSpPr>
          <p:cNvPr id="366602" name="Rectangle 10"/>
          <p:cNvSpPr/>
          <p:nvPr/>
        </p:nvSpPr>
        <p:spPr>
          <a:xfrm>
            <a:off x="7920567" y="2949575"/>
            <a:ext cx="2880784" cy="1200150"/>
          </a:xfrm>
          <a:prstGeom prst="rect">
            <a:avLst/>
          </a:prstGeom>
          <a:solidFill>
            <a:srgbClr val="FF99CC"/>
          </a:solidFill>
          <a:ln w="9525" cap="flat" cmpd="sng">
            <a:solidFill>
              <a:schemeClr val="tx1"/>
            </a:solidFill>
            <a:prstDash val="solid"/>
            <a:miter/>
            <a:headEnd type="none" w="med" len="med"/>
            <a:tailEnd type="none" w="med" len="med"/>
          </a:ln>
        </p:spPr>
        <p:txBody>
          <a:bodyPr anchor="t">
            <a:spAutoFit/>
          </a:bodyPr>
          <a:lstStyle/>
          <a:p>
            <a:pPr algn="ctr"/>
            <a:r>
              <a:rPr lang="zh-CN" altLang="en-US" sz="3600" b="1">
                <a:latin typeface="Arial" pitchFamily="34" charset="0"/>
                <a:ea typeface="迷你简启体" pitchFamily="65" charset="-122"/>
              </a:rPr>
              <a:t>内阁</a:t>
            </a:r>
          </a:p>
          <a:p>
            <a:pPr algn="ctr"/>
            <a:r>
              <a:rPr lang="zh-CN" altLang="en-US" sz="3600" b="1">
                <a:latin typeface="Arial" pitchFamily="34" charset="0"/>
                <a:ea typeface="迷你简启体" pitchFamily="65" charset="-122"/>
              </a:rPr>
              <a:t>（行政）</a:t>
            </a:r>
          </a:p>
        </p:txBody>
      </p:sp>
      <p:sp>
        <p:nvSpPr>
          <p:cNvPr id="366603" name="Text Box 11"/>
          <p:cNvSpPr txBox="1"/>
          <p:nvPr/>
        </p:nvSpPr>
        <p:spPr>
          <a:xfrm>
            <a:off x="4942418" y="5445125"/>
            <a:ext cx="2785533" cy="1200150"/>
          </a:xfrm>
          <a:prstGeom prst="rect">
            <a:avLst/>
          </a:prstGeom>
          <a:solidFill>
            <a:srgbClr val="FF99CC"/>
          </a:solidFill>
          <a:ln w="9525" cap="flat" cmpd="sng">
            <a:solidFill>
              <a:schemeClr val="tx1"/>
            </a:solidFill>
            <a:prstDash val="solid"/>
            <a:miter/>
            <a:headEnd type="none" w="med" len="med"/>
            <a:tailEnd type="none" w="med" len="med"/>
          </a:ln>
        </p:spPr>
        <p:txBody>
          <a:bodyPr anchor="t">
            <a:spAutoFit/>
          </a:bodyPr>
          <a:lstStyle/>
          <a:p>
            <a:pPr algn="ctr"/>
            <a:r>
              <a:rPr lang="zh-CN" altLang="en-US" sz="3600" b="1">
                <a:latin typeface="Arial" pitchFamily="34" charset="0"/>
                <a:ea typeface="迷你简启体" pitchFamily="65" charset="-122"/>
              </a:rPr>
              <a:t>法院</a:t>
            </a:r>
          </a:p>
          <a:p>
            <a:pPr algn="ctr"/>
            <a:r>
              <a:rPr lang="zh-CN" altLang="en-US" sz="3600" b="1">
                <a:latin typeface="Arial" pitchFamily="34" charset="0"/>
                <a:ea typeface="迷你简启体" pitchFamily="65" charset="-122"/>
              </a:rPr>
              <a:t>（司法）</a:t>
            </a:r>
          </a:p>
        </p:txBody>
      </p:sp>
      <p:sp>
        <p:nvSpPr>
          <p:cNvPr id="366604" name="Line 12"/>
          <p:cNvSpPr/>
          <p:nvPr/>
        </p:nvSpPr>
        <p:spPr>
          <a:xfrm>
            <a:off x="3215217" y="4149726"/>
            <a:ext cx="1919816" cy="1800225"/>
          </a:xfrm>
          <a:prstGeom prst="line">
            <a:avLst/>
          </a:prstGeom>
          <a:ln w="76200" cap="flat" cmpd="tri">
            <a:solidFill>
              <a:srgbClr val="FF3300"/>
            </a:solidFill>
            <a:prstDash val="solid"/>
            <a:round/>
            <a:headEnd type="none" w="med" len="med"/>
            <a:tailEnd type="none" w="med" len="med"/>
          </a:ln>
        </p:spPr>
        <p:txBody>
          <a:bodyPr/>
          <a:lstStyle/>
          <a:p/>
        </p:txBody>
      </p:sp>
      <p:sp>
        <p:nvSpPr>
          <p:cNvPr id="366605" name="Line 13"/>
          <p:cNvSpPr/>
          <p:nvPr/>
        </p:nvSpPr>
        <p:spPr>
          <a:xfrm>
            <a:off x="4368800" y="3644900"/>
            <a:ext cx="3744384" cy="0"/>
          </a:xfrm>
          <a:prstGeom prst="line">
            <a:avLst/>
          </a:prstGeom>
          <a:ln w="76200" cap="flat" cmpd="tri">
            <a:solidFill>
              <a:srgbClr val="FF3300"/>
            </a:solidFill>
            <a:prstDash val="solid"/>
            <a:round/>
            <a:headEnd type="none" w="med" len="med"/>
            <a:tailEnd type="none" w="med" len="med"/>
          </a:ln>
        </p:spPr>
        <p:txBody>
          <a:bodyPr/>
          <a:lstStyle/>
          <a:p/>
        </p:txBody>
      </p:sp>
      <p:sp>
        <p:nvSpPr>
          <p:cNvPr id="366606" name="Line 14"/>
          <p:cNvSpPr/>
          <p:nvPr/>
        </p:nvSpPr>
        <p:spPr>
          <a:xfrm flipH="1">
            <a:off x="7440085" y="4078288"/>
            <a:ext cx="1824567" cy="1871662"/>
          </a:xfrm>
          <a:prstGeom prst="line">
            <a:avLst/>
          </a:prstGeom>
          <a:ln w="76200" cap="flat" cmpd="tri">
            <a:solidFill>
              <a:srgbClr val="FF3300"/>
            </a:solidFill>
            <a:prstDash val="solid"/>
            <a:round/>
            <a:headEnd type="none" w="med" len="med"/>
            <a:tailEnd type="none" w="med" len="med"/>
          </a:ln>
        </p:spPr>
        <p:txBody>
          <a:bodyPr/>
          <a:lstStyle/>
          <a:p/>
        </p:txBody>
      </p:sp>
      <p:sp>
        <p:nvSpPr>
          <p:cNvPr id="366607" name="Line 15"/>
          <p:cNvSpPr/>
          <p:nvPr/>
        </p:nvSpPr>
        <p:spPr>
          <a:xfrm flipH="1">
            <a:off x="6191251" y="1700214"/>
            <a:ext cx="0" cy="1728787"/>
          </a:xfrm>
          <a:prstGeom prst="line">
            <a:avLst/>
          </a:prstGeom>
          <a:ln w="57150" cap="flat" cmpd="sng">
            <a:solidFill>
              <a:schemeClr val="tx1"/>
            </a:solidFill>
            <a:prstDash val="solid"/>
            <a:round/>
            <a:headEnd type="none" w="med" len="med"/>
            <a:tailEnd type="none" w="med" len="med"/>
          </a:ln>
        </p:spPr>
        <p:txBody>
          <a:bodyPr/>
          <a:lstStyle/>
          <a:p/>
        </p:txBody>
      </p:sp>
      <p:sp>
        <p:nvSpPr>
          <p:cNvPr id="366608" name="Text Box 16"/>
          <p:cNvSpPr txBox="1"/>
          <p:nvPr/>
        </p:nvSpPr>
        <p:spPr>
          <a:xfrm>
            <a:off x="6191251" y="2133601"/>
            <a:ext cx="4705349" cy="650875"/>
          </a:xfrm>
          <a:prstGeom prst="rect">
            <a:avLst/>
          </a:prstGeom>
          <a:solidFill>
            <a:srgbClr val="FF99CC"/>
          </a:solidFill>
          <a:ln w="9525" cap="flat" cmpd="sng">
            <a:solidFill>
              <a:schemeClr val="tx1"/>
            </a:solidFill>
            <a:prstDash val="solid"/>
            <a:miter/>
            <a:headEnd type="none" w="med" len="med"/>
            <a:tailEnd type="none" w="med" len="med"/>
          </a:ln>
        </p:spPr>
        <p:txBody>
          <a:bodyPr anchor="t">
            <a:spAutoFit/>
          </a:bodyPr>
          <a:lstStyle/>
          <a:p>
            <a:pPr algn="ctr"/>
            <a:r>
              <a:rPr lang="zh-CN" altLang="en-US" sz="3600" b="1">
                <a:latin typeface="Arial" pitchFamily="34" charset="0"/>
                <a:ea typeface="迷你简启体" pitchFamily="65" charset="-122"/>
              </a:rPr>
              <a:t>枢密院（顾问）</a:t>
            </a:r>
          </a:p>
        </p:txBody>
      </p:sp>
      <p:sp>
        <p:nvSpPr>
          <p:cNvPr id="366609" name="AutoShape 17"/>
          <p:cNvSpPr/>
          <p:nvPr/>
        </p:nvSpPr>
        <p:spPr>
          <a:xfrm rot="-3824795">
            <a:off x="1379538" y="1739900"/>
            <a:ext cx="2232025" cy="863600"/>
          </a:xfrm>
          <a:prstGeom prst="curvedDownArrow">
            <a:avLst>
              <a:gd name="adj1" fmla="val 68921"/>
              <a:gd name="adj2" fmla="val 137843"/>
              <a:gd name="adj3" fmla="val 33324"/>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a:latin typeface="Arial" pitchFamily="34" charset="0"/>
              <a:ea typeface="宋体" pitchFamily="2" charset="-122"/>
            </a:endParaRPr>
          </a:p>
        </p:txBody>
      </p:sp>
      <p:sp>
        <p:nvSpPr>
          <p:cNvPr id="366610" name="AutoShape 18"/>
          <p:cNvSpPr/>
          <p:nvPr/>
        </p:nvSpPr>
        <p:spPr>
          <a:xfrm rot="-6632682">
            <a:off x="8674630" y="1669786"/>
            <a:ext cx="2416175" cy="1056216"/>
          </a:xfrm>
          <a:prstGeom prst="curvedUpArrow">
            <a:avLst>
              <a:gd name="adj1" fmla="val 61002"/>
              <a:gd name="adj2" fmla="val 122004"/>
              <a:gd name="adj3" fmla="val 33324"/>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a:latin typeface="Arial" pitchFamily="34" charset="0"/>
              <a:ea typeface="宋体" pitchFamily="2" charset="-122"/>
            </a:endParaRPr>
          </a:p>
        </p:txBody>
      </p:sp>
      <p:sp>
        <p:nvSpPr>
          <p:cNvPr id="366611" name="Rectangle 19"/>
          <p:cNvSpPr/>
          <p:nvPr/>
        </p:nvSpPr>
        <p:spPr>
          <a:xfrm>
            <a:off x="1775884" y="2997200"/>
            <a:ext cx="9025467" cy="3600450"/>
          </a:xfrm>
          <a:prstGeom prst="rect">
            <a:avLst/>
          </a:prstGeom>
          <a:noFill/>
          <a:ln w="38100" cap="flat" cmpd="sng">
            <a:solidFill>
              <a:schemeClr val="tx1"/>
            </a:solidFill>
            <a:prstDash val="solid"/>
            <a:miter/>
            <a:headEnd type="none" w="med" len="med"/>
            <a:tailEnd type="none" w="med" len="med"/>
          </a:ln>
        </p:spPr>
        <p:txBody>
          <a:bodyPr wrap="none" anchor="ctr"/>
          <a:lstStyle/>
          <a:p>
            <a:endParaRPr lang="zh-CN" altLang="en-US">
              <a:latin typeface="Arial" pitchFamily="34" charset="0"/>
              <a:ea typeface="宋体" pitchFamily="2" charset="-122"/>
            </a:endParaRPr>
          </a:p>
        </p:txBody>
      </p:sp>
      <p:sp>
        <p:nvSpPr>
          <p:cNvPr id="39956" name="WordArt 20"/>
          <p:cNvSpPr/>
          <p:nvPr/>
        </p:nvSpPr>
        <p:spPr>
          <a:xfrm>
            <a:off x="3503085" y="3932238"/>
            <a:ext cx="5759449" cy="1441450"/>
          </a:xfrm>
          <a:prstGeom prst="rect">
            <a:avLst/>
          </a:prstGeom>
        </p:spPr>
        <p:txBody>
          <a:bodyPr wrap="none" fromWordArt="1">
            <a:prstTxWarp prst="textPlain">
              <a:avLst>
                <a:gd name="adj" fmla="val 50000"/>
              </a:avLst>
            </a:prstTxWarp>
            <a:normAutofit/>
          </a:bodyPr>
          <a:lstStyle/>
          <a:p>
            <a:pPr algn="ctr"/>
            <a:r>
              <a:rPr lang="zh-CN" altLang="en-US" sz="3600" b="1">
                <a:solidFill>
                  <a:srgbClr val="CC0000"/>
                </a:solidFill>
                <a:effectLst>
                  <a:outerShdw dist="35921" dir="2699999" algn="ctr" rotWithShape="0">
                    <a:srgbClr val="C0C0C0">
                      <a:alpha val="75998"/>
                    </a:srgbClr>
                  </a:outerShdw>
                </a:effectLst>
                <a:latin typeface="华文中宋" pitchFamily="2" charset="-122"/>
                <a:ea typeface="华文中宋" pitchFamily="2" charset="-122"/>
              </a:rPr>
              <a:t>三权分立</a:t>
            </a:r>
          </a:p>
        </p:txBody>
      </p:sp>
    </p:spTree>
    <p:extLst>
      <p:ext uri="{BB962C8B-B14F-4D97-AF65-F5344CB8AC3E}">
        <p14:creationId xmlns:p14="http://schemas.microsoft.com/office/powerpoint/2010/main" val="182917927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6600"/>
                                        </p:tgtEl>
                                        <p:attrNameLst>
                                          <p:attrName>style.visibility</p:attrName>
                                        </p:attrNameLst>
                                      </p:cBhvr>
                                      <p:to>
                                        <p:strVal val="visible"/>
                                      </p:to>
                                    </p:set>
                                    <p:animEffect transition="in" filter="blinds(horizontal)">
                                      <p:cBhvr>
                                        <p:cTn id="7" dur="500"/>
                                        <p:tgtEl>
                                          <p:spTgt spid="3666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66601"/>
                                        </p:tgtEl>
                                        <p:attrNameLst>
                                          <p:attrName>style.visibility</p:attrName>
                                        </p:attrNameLst>
                                      </p:cBhvr>
                                      <p:to>
                                        <p:strVal val="visible"/>
                                      </p:to>
                                    </p:set>
                                    <p:animEffect transition="in" filter="blinds(horizontal)">
                                      <p:cBhvr>
                                        <p:cTn id="12" dur="500"/>
                                        <p:tgtEl>
                                          <p:spTgt spid="36660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6602"/>
                                        </p:tgtEl>
                                        <p:attrNameLst>
                                          <p:attrName>style.visibility</p:attrName>
                                        </p:attrNameLst>
                                      </p:cBhvr>
                                      <p:to>
                                        <p:strVal val="visible"/>
                                      </p:to>
                                    </p:set>
                                    <p:animEffect transition="in" filter="blinds(horizontal)">
                                      <p:cBhvr>
                                        <p:cTn id="17" dur="500"/>
                                        <p:tgtEl>
                                          <p:spTgt spid="36660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66595"/>
                                        </p:tgtEl>
                                        <p:attrNameLst>
                                          <p:attrName>style.visibility</p:attrName>
                                        </p:attrNameLst>
                                      </p:cBhvr>
                                      <p:to>
                                        <p:strVal val="visible"/>
                                      </p:to>
                                    </p:set>
                                    <p:animEffect transition="in" filter="blinds(horizontal)">
                                      <p:cBhvr>
                                        <p:cTn id="22" dur="500"/>
                                        <p:tgtEl>
                                          <p:spTgt spid="36659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66596"/>
                                        </p:tgtEl>
                                        <p:attrNameLst>
                                          <p:attrName>style.visibility</p:attrName>
                                        </p:attrNameLst>
                                      </p:cBhvr>
                                      <p:to>
                                        <p:strVal val="visible"/>
                                      </p:to>
                                    </p:set>
                                    <p:animEffect transition="in" filter="blinds(horizontal)">
                                      <p:cBhvr>
                                        <p:cTn id="27" dur="500"/>
                                        <p:tgtEl>
                                          <p:spTgt spid="366596"/>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66597"/>
                                        </p:tgtEl>
                                        <p:attrNameLst>
                                          <p:attrName>style.visibility</p:attrName>
                                        </p:attrNameLst>
                                      </p:cBhvr>
                                      <p:to>
                                        <p:strVal val="visible"/>
                                      </p:to>
                                    </p:set>
                                    <p:animEffect transition="in" filter="blinds(horizontal)">
                                      <p:cBhvr>
                                        <p:cTn id="32" dur="500"/>
                                        <p:tgtEl>
                                          <p:spTgt spid="366597"/>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366609"/>
                                        </p:tgtEl>
                                        <p:attrNameLst>
                                          <p:attrName>style.visibility</p:attrName>
                                        </p:attrNameLst>
                                      </p:cBhvr>
                                      <p:to>
                                        <p:strVal val="visible"/>
                                      </p:to>
                                    </p:set>
                                    <p:animEffect transition="in" filter="blinds(horizontal)">
                                      <p:cBhvr>
                                        <p:cTn id="37" dur="500"/>
                                        <p:tgtEl>
                                          <p:spTgt spid="36660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366598"/>
                                        </p:tgtEl>
                                        <p:attrNameLst>
                                          <p:attrName>style.visibility</p:attrName>
                                        </p:attrNameLst>
                                      </p:cBhvr>
                                      <p:to>
                                        <p:strVal val="visible"/>
                                      </p:to>
                                    </p:set>
                                    <p:animEffect transition="in" filter="blinds(horizontal)">
                                      <p:cBhvr>
                                        <p:cTn id="42" dur="500"/>
                                        <p:tgtEl>
                                          <p:spTgt spid="366598"/>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366610"/>
                                        </p:tgtEl>
                                        <p:attrNameLst>
                                          <p:attrName>style.visibility</p:attrName>
                                        </p:attrNameLst>
                                      </p:cBhvr>
                                      <p:to>
                                        <p:strVal val="visible"/>
                                      </p:to>
                                    </p:set>
                                    <p:animEffect transition="in" filter="blinds(horizontal)">
                                      <p:cBhvr>
                                        <p:cTn id="47" dur="500"/>
                                        <p:tgtEl>
                                          <p:spTgt spid="366610"/>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366599"/>
                                        </p:tgtEl>
                                        <p:attrNameLst>
                                          <p:attrName>style.visibility</p:attrName>
                                        </p:attrNameLst>
                                      </p:cBhvr>
                                      <p:to>
                                        <p:strVal val="visible"/>
                                      </p:to>
                                    </p:set>
                                    <p:animEffect transition="in" filter="blinds(horizontal)">
                                      <p:cBhvr>
                                        <p:cTn id="52" dur="500"/>
                                        <p:tgtEl>
                                          <p:spTgt spid="366599"/>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xit" presetSubtype="10" fill="hold" grpId="1" nodeType="clickEffect">
                                  <p:stCondLst>
                                    <p:cond delay="0"/>
                                  </p:stCondLst>
                                  <p:childTnLst>
                                    <p:animEffect transition="out" filter="blinds(horizontal)">
                                      <p:cBhvr>
                                        <p:cTn id="56" dur="500"/>
                                        <p:tgtEl>
                                          <p:spTgt spid="366595"/>
                                        </p:tgtEl>
                                      </p:cBhvr>
                                    </p:animEffect>
                                    <p:set>
                                      <p:cBhvr>
                                        <p:cTn id="57" dur="1" fill="hold">
                                          <p:stCondLst>
                                            <p:cond delay="499"/>
                                          </p:stCondLst>
                                        </p:cTn>
                                        <p:tgtEl>
                                          <p:spTgt spid="366595"/>
                                        </p:tgtEl>
                                        <p:attrNameLst>
                                          <p:attrName>style.visibility</p:attrName>
                                        </p:attrNameLst>
                                      </p:cBhvr>
                                      <p:to>
                                        <p:strVal val="hidden"/>
                                      </p:to>
                                    </p:set>
                                  </p:childTnLst>
                                </p:cTn>
                              </p:par>
                              <p:par>
                                <p:cTn id="58" presetID="3" presetClass="exit" presetSubtype="10" fill="hold" grpId="1" nodeType="withEffect">
                                  <p:stCondLst>
                                    <p:cond delay="0"/>
                                  </p:stCondLst>
                                  <p:childTnLst>
                                    <p:animEffect transition="out" filter="blinds(horizontal)">
                                      <p:cBhvr>
                                        <p:cTn id="59" dur="500"/>
                                        <p:tgtEl>
                                          <p:spTgt spid="366596"/>
                                        </p:tgtEl>
                                      </p:cBhvr>
                                    </p:animEffect>
                                    <p:set>
                                      <p:cBhvr>
                                        <p:cTn id="60" dur="1" fill="hold">
                                          <p:stCondLst>
                                            <p:cond delay="499"/>
                                          </p:stCondLst>
                                        </p:cTn>
                                        <p:tgtEl>
                                          <p:spTgt spid="366596"/>
                                        </p:tgtEl>
                                        <p:attrNameLst>
                                          <p:attrName>style.visibility</p:attrName>
                                        </p:attrNameLst>
                                      </p:cBhvr>
                                      <p:to>
                                        <p:strVal val="hidden"/>
                                      </p:to>
                                    </p:set>
                                  </p:childTnLst>
                                </p:cTn>
                              </p:par>
                              <p:par>
                                <p:cTn id="61" presetID="3" presetClass="exit" presetSubtype="10" fill="hold" grpId="1" nodeType="withEffect">
                                  <p:stCondLst>
                                    <p:cond delay="0"/>
                                  </p:stCondLst>
                                  <p:childTnLst>
                                    <p:animEffect transition="out" filter="blinds(horizontal)">
                                      <p:cBhvr>
                                        <p:cTn id="62" dur="500"/>
                                        <p:tgtEl>
                                          <p:spTgt spid="366597"/>
                                        </p:tgtEl>
                                      </p:cBhvr>
                                    </p:animEffect>
                                    <p:set>
                                      <p:cBhvr>
                                        <p:cTn id="63" dur="1" fill="hold">
                                          <p:stCondLst>
                                            <p:cond delay="499"/>
                                          </p:stCondLst>
                                        </p:cTn>
                                        <p:tgtEl>
                                          <p:spTgt spid="366597"/>
                                        </p:tgtEl>
                                        <p:attrNameLst>
                                          <p:attrName>style.visibility</p:attrName>
                                        </p:attrNameLst>
                                      </p:cBhvr>
                                      <p:to>
                                        <p:strVal val="hidden"/>
                                      </p:to>
                                    </p:set>
                                  </p:childTnLst>
                                </p:cTn>
                              </p:par>
                            </p:childTnLst>
                          </p:cTn>
                        </p:par>
                      </p:childTnLst>
                    </p:cTn>
                  </p:par>
                  <p:par>
                    <p:cTn id="64" fill="hold" nodeType="clickPar">
                      <p:stCondLst>
                        <p:cond delay="indefinite"/>
                      </p:stCondLst>
                      <p:childTnLst>
                        <p:par>
                          <p:cTn id="65" fill="hold" nodeType="afterGroup">
                            <p:stCondLst>
                              <p:cond delay="0"/>
                            </p:stCondLst>
                            <p:childTnLst>
                              <p:par>
                                <p:cTn id="66" presetID="3" presetClass="entr" presetSubtype="10" fill="hold" nodeType="clickEffect">
                                  <p:stCondLst>
                                    <p:cond delay="0"/>
                                  </p:stCondLst>
                                  <p:childTnLst>
                                    <p:set>
                                      <p:cBhvr>
                                        <p:cTn id="67" dur="1" fill="hold">
                                          <p:stCondLst>
                                            <p:cond delay="0"/>
                                          </p:stCondLst>
                                        </p:cTn>
                                        <p:tgtEl>
                                          <p:spTgt spid="366605"/>
                                        </p:tgtEl>
                                        <p:attrNameLst>
                                          <p:attrName>style.visibility</p:attrName>
                                        </p:attrNameLst>
                                      </p:cBhvr>
                                      <p:to>
                                        <p:strVal val="visible"/>
                                      </p:to>
                                    </p:set>
                                    <p:animEffect transition="in" filter="blinds(horizontal)">
                                      <p:cBhvr>
                                        <p:cTn id="68" dur="500"/>
                                        <p:tgtEl>
                                          <p:spTgt spid="366605"/>
                                        </p:tgtEl>
                                      </p:cBhvr>
                                    </p:animEffect>
                                  </p:childTnLst>
                                </p:cTn>
                              </p:par>
                            </p:childTnLst>
                          </p:cTn>
                        </p:par>
                      </p:childTnLst>
                    </p:cTn>
                  </p:par>
                  <p:par>
                    <p:cTn id="69" fill="hold" nodeType="clickPar">
                      <p:stCondLst>
                        <p:cond delay="indefinite"/>
                      </p:stCondLst>
                      <p:childTnLst>
                        <p:par>
                          <p:cTn id="70" fill="hold" nodeType="afterGroup">
                            <p:stCondLst>
                              <p:cond delay="0"/>
                            </p:stCondLst>
                            <p:childTnLst>
                              <p:par>
                                <p:cTn id="71" presetID="3" presetClass="entr" presetSubtype="10" fill="hold" nodeType="clickEffect">
                                  <p:stCondLst>
                                    <p:cond delay="0"/>
                                  </p:stCondLst>
                                  <p:childTnLst>
                                    <p:set>
                                      <p:cBhvr>
                                        <p:cTn id="72" dur="1" fill="hold">
                                          <p:stCondLst>
                                            <p:cond delay="0"/>
                                          </p:stCondLst>
                                        </p:cTn>
                                        <p:tgtEl>
                                          <p:spTgt spid="366607"/>
                                        </p:tgtEl>
                                        <p:attrNameLst>
                                          <p:attrName>style.visibility</p:attrName>
                                        </p:attrNameLst>
                                      </p:cBhvr>
                                      <p:to>
                                        <p:strVal val="visible"/>
                                      </p:to>
                                    </p:set>
                                    <p:animEffect transition="in" filter="blinds(horizontal)">
                                      <p:cBhvr>
                                        <p:cTn id="73" dur="500"/>
                                        <p:tgtEl>
                                          <p:spTgt spid="366607"/>
                                        </p:tgtEl>
                                      </p:cBhvr>
                                    </p:animEffect>
                                  </p:childTnLst>
                                </p:cTn>
                              </p:par>
                            </p:childTnLst>
                          </p:cTn>
                        </p:par>
                      </p:childTnLst>
                    </p:cTn>
                  </p:par>
                  <p:par>
                    <p:cTn id="74" fill="hold" nodeType="clickPar">
                      <p:stCondLst>
                        <p:cond delay="indefinite"/>
                      </p:stCondLst>
                      <p:childTnLst>
                        <p:par>
                          <p:cTn id="75" fill="hold" nodeType="afterGroup">
                            <p:stCondLst>
                              <p:cond delay="0"/>
                            </p:stCondLst>
                            <p:childTnLst>
                              <p:par>
                                <p:cTn id="76" presetID="3" presetClass="entr" presetSubtype="10" fill="hold" grpId="0" nodeType="clickEffect">
                                  <p:stCondLst>
                                    <p:cond delay="0"/>
                                  </p:stCondLst>
                                  <p:childTnLst>
                                    <p:set>
                                      <p:cBhvr>
                                        <p:cTn id="77" dur="1" fill="hold">
                                          <p:stCondLst>
                                            <p:cond delay="0"/>
                                          </p:stCondLst>
                                        </p:cTn>
                                        <p:tgtEl>
                                          <p:spTgt spid="366608"/>
                                        </p:tgtEl>
                                        <p:attrNameLst>
                                          <p:attrName>style.visibility</p:attrName>
                                        </p:attrNameLst>
                                      </p:cBhvr>
                                      <p:to>
                                        <p:strVal val="visible"/>
                                      </p:to>
                                    </p:set>
                                    <p:animEffect transition="in" filter="blinds(horizontal)">
                                      <p:cBhvr>
                                        <p:cTn id="78" dur="500"/>
                                        <p:tgtEl>
                                          <p:spTgt spid="366608"/>
                                        </p:tgtEl>
                                      </p:cBhvr>
                                    </p:animEffect>
                                  </p:childTnLst>
                                </p:cTn>
                              </p:par>
                            </p:childTnLst>
                          </p:cTn>
                        </p:par>
                      </p:childTnLst>
                    </p:cTn>
                  </p:par>
                  <p:par>
                    <p:cTn id="79" fill="hold" nodeType="clickPar">
                      <p:stCondLst>
                        <p:cond delay="indefinite"/>
                      </p:stCondLst>
                      <p:childTnLst>
                        <p:par>
                          <p:cTn id="80" fill="hold" nodeType="afterGroup">
                            <p:stCondLst>
                              <p:cond delay="0"/>
                            </p:stCondLst>
                            <p:childTnLst>
                              <p:par>
                                <p:cTn id="81" presetID="3" presetClass="entr" presetSubtype="10" fill="hold" grpId="0" nodeType="clickEffect">
                                  <p:stCondLst>
                                    <p:cond delay="0"/>
                                  </p:stCondLst>
                                  <p:childTnLst>
                                    <p:set>
                                      <p:cBhvr>
                                        <p:cTn id="82" dur="1" fill="hold">
                                          <p:stCondLst>
                                            <p:cond delay="0"/>
                                          </p:stCondLst>
                                        </p:cTn>
                                        <p:tgtEl>
                                          <p:spTgt spid="366603"/>
                                        </p:tgtEl>
                                        <p:attrNameLst>
                                          <p:attrName>style.visibility</p:attrName>
                                        </p:attrNameLst>
                                      </p:cBhvr>
                                      <p:to>
                                        <p:strVal val="visible"/>
                                      </p:to>
                                    </p:set>
                                    <p:animEffect transition="in" filter="blinds(horizontal)">
                                      <p:cBhvr>
                                        <p:cTn id="83" dur="500"/>
                                        <p:tgtEl>
                                          <p:spTgt spid="366603"/>
                                        </p:tgtEl>
                                      </p:cBhvr>
                                    </p:animEffect>
                                  </p:childTnLst>
                                </p:cTn>
                              </p:par>
                            </p:childTnLst>
                          </p:cTn>
                        </p:par>
                      </p:childTnLst>
                    </p:cTn>
                  </p:par>
                  <p:par>
                    <p:cTn id="84" fill="hold" nodeType="clickPar">
                      <p:stCondLst>
                        <p:cond delay="indefinite"/>
                      </p:stCondLst>
                      <p:childTnLst>
                        <p:par>
                          <p:cTn id="85" fill="hold" nodeType="afterGroup">
                            <p:stCondLst>
                              <p:cond delay="0"/>
                            </p:stCondLst>
                            <p:childTnLst>
                              <p:par>
                                <p:cTn id="86" presetID="3" presetClass="entr" presetSubtype="10" fill="hold" nodeType="clickEffect">
                                  <p:stCondLst>
                                    <p:cond delay="0"/>
                                  </p:stCondLst>
                                  <p:childTnLst>
                                    <p:set>
                                      <p:cBhvr>
                                        <p:cTn id="87" dur="1" fill="hold">
                                          <p:stCondLst>
                                            <p:cond delay="0"/>
                                          </p:stCondLst>
                                        </p:cTn>
                                        <p:tgtEl>
                                          <p:spTgt spid="366604"/>
                                        </p:tgtEl>
                                        <p:attrNameLst>
                                          <p:attrName>style.visibility</p:attrName>
                                        </p:attrNameLst>
                                      </p:cBhvr>
                                      <p:to>
                                        <p:strVal val="visible"/>
                                      </p:to>
                                    </p:set>
                                    <p:animEffect transition="in" filter="blinds(horizontal)">
                                      <p:cBhvr>
                                        <p:cTn id="88" dur="500"/>
                                        <p:tgtEl>
                                          <p:spTgt spid="366604"/>
                                        </p:tgtEl>
                                      </p:cBhvr>
                                    </p:animEffect>
                                  </p:childTnLst>
                                </p:cTn>
                              </p:par>
                            </p:childTnLst>
                          </p:cTn>
                        </p:par>
                      </p:childTnLst>
                    </p:cTn>
                  </p:par>
                  <p:par>
                    <p:cTn id="89" fill="hold" nodeType="clickPar">
                      <p:stCondLst>
                        <p:cond delay="indefinite"/>
                      </p:stCondLst>
                      <p:childTnLst>
                        <p:par>
                          <p:cTn id="90" fill="hold" nodeType="afterGroup">
                            <p:stCondLst>
                              <p:cond delay="0"/>
                            </p:stCondLst>
                            <p:childTnLst>
                              <p:par>
                                <p:cTn id="91" presetID="3" presetClass="entr" presetSubtype="10" fill="hold" nodeType="clickEffect">
                                  <p:stCondLst>
                                    <p:cond delay="0"/>
                                  </p:stCondLst>
                                  <p:childTnLst>
                                    <p:set>
                                      <p:cBhvr>
                                        <p:cTn id="92" dur="1" fill="hold">
                                          <p:stCondLst>
                                            <p:cond delay="0"/>
                                          </p:stCondLst>
                                        </p:cTn>
                                        <p:tgtEl>
                                          <p:spTgt spid="366606"/>
                                        </p:tgtEl>
                                        <p:attrNameLst>
                                          <p:attrName>style.visibility</p:attrName>
                                        </p:attrNameLst>
                                      </p:cBhvr>
                                      <p:to>
                                        <p:strVal val="visible"/>
                                      </p:to>
                                    </p:set>
                                    <p:animEffect transition="in" filter="blinds(horizontal)">
                                      <p:cBhvr>
                                        <p:cTn id="93" dur="500"/>
                                        <p:tgtEl>
                                          <p:spTgt spid="366606"/>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1" presetClass="entr" presetSubtype="0" fill="hold" nodeType="clickEffect">
                                  <p:stCondLst>
                                    <p:cond delay="0"/>
                                  </p:stCondLst>
                                  <p:childTnLst>
                                    <p:set>
                                      <p:cBhvr>
                                        <p:cTn id="97" dur="1" fill="hold">
                                          <p:stCondLst>
                                            <p:cond delay="0"/>
                                          </p:stCondLst>
                                        </p:cTn>
                                        <p:tgtEl>
                                          <p:spTgt spid="39956"/>
                                        </p:tgtEl>
                                        <p:attrNameLst>
                                          <p:attrName>style.visibility</p:attrName>
                                        </p:attrNameLst>
                                      </p:cBhvr>
                                      <p:to>
                                        <p:strVal val="visible"/>
                                      </p:to>
                                    </p:set>
                                    <p:animEffect transition="in" filter="blinds(horizontal)">
                                      <p:cBhvr>
                                        <p:cTn id="98" dur="500"/>
                                        <p:tgtEl>
                                          <p:spTgt spid="39956"/>
                                        </p:tgtEl>
                                      </p:cBhvr>
                                    </p:animEffect>
                                  </p:childTnLst>
                                </p:cTn>
                              </p:par>
                              <p:par>
                                <p:cTn id="99" presetID="3" presetClass="entr" presetSubtype="10" fill="hold" grpId="0" nodeType="withEffect">
                                  <p:stCondLst>
                                    <p:cond delay="0"/>
                                  </p:stCondLst>
                                  <p:childTnLst>
                                    <p:set>
                                      <p:cBhvr>
                                        <p:cTn id="100" dur="1" fill="hold">
                                          <p:stCondLst>
                                            <p:cond delay="0"/>
                                          </p:stCondLst>
                                        </p:cTn>
                                        <p:tgtEl>
                                          <p:spTgt spid="366611"/>
                                        </p:tgtEl>
                                        <p:attrNameLst>
                                          <p:attrName>style.visibility</p:attrName>
                                        </p:attrNameLst>
                                      </p:cBhvr>
                                      <p:to>
                                        <p:strVal val="visible"/>
                                      </p:to>
                                    </p:set>
                                    <p:animEffect transition="in" filter="blinds(horizontal)">
                                      <p:cBhvr>
                                        <p:cTn id="101" dur="500"/>
                                        <p:tgtEl>
                                          <p:spTgt spid="3666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6595" grpId="0"/>
      <p:bldP spid="366595" grpId="1"/>
      <p:bldP spid="366596" grpId="0"/>
      <p:bldP spid="366596" grpId="1"/>
      <p:bldP spid="366597" grpId="0"/>
      <p:bldP spid="366597" grpId="1"/>
      <p:bldP spid="366598" grpId="0"/>
      <p:bldP spid="366599" grpId="0"/>
      <p:bldP spid="366600" grpId="0"/>
      <p:bldP spid="366601" grpId="0"/>
      <p:bldP spid="366602" grpId="0"/>
      <p:bldP spid="366603" grpId="0"/>
      <p:bldP spid="366608" grpId="0"/>
      <p:bldP spid="366609" grpId="0"/>
      <p:bldP spid="366610" grpId="0"/>
      <p:bldP spid="366611" grpId="0"/>
    </p:bld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8" name="文本框 5"/>
          <p:cNvSpPr txBox="1">
            <a:spLocks noChangeArrowheads="1"/>
          </p:cNvSpPr>
          <p:nvPr/>
        </p:nvSpPr>
        <p:spPr bwMode="auto">
          <a:xfrm>
            <a:off x="3242261" y="408012"/>
            <a:ext cx="5647162" cy="61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lnSpc>
                <a:spcPct val="90000"/>
              </a:lnSpc>
              <a:spcBef>
                <a:spcPts val="840"/>
              </a:spcBef>
              <a:buFont typeface="Arial" pitchFamily="34" charset="0"/>
              <a:buChar char="•"/>
              <a:defRPr sz="2300">
                <a:solidFill>
                  <a:schemeClr val="tx1"/>
                </a:solidFill>
                <a:latin typeface="Calibri" panose="020f0502020204030204" pitchFamily="34" charset="0"/>
                <a:ea typeface="宋体" pitchFamily="2" charset="-122"/>
              </a:defRPr>
            </a:lvl1pPr>
            <a:lvl2pPr marL="742950" indent="-285750">
              <a:lnSpc>
                <a:spcPct val="90000"/>
              </a:lnSpc>
              <a:spcBef>
                <a:spcPts val="415"/>
              </a:spcBef>
              <a:buFont typeface="Arial" pitchFamily="34" charset="0"/>
              <a:buChar char="•"/>
              <a:defRPr sz="2000">
                <a:solidFill>
                  <a:schemeClr val="tx1"/>
                </a:solidFill>
                <a:latin typeface="Calibri" panose="020f0502020204030204" pitchFamily="34" charset="0"/>
                <a:ea typeface="宋体" pitchFamily="2" charset="-122"/>
              </a:defRPr>
            </a:lvl2pPr>
            <a:lvl3pPr marL="1143000" indent="-228600">
              <a:lnSpc>
                <a:spcPct val="90000"/>
              </a:lnSpc>
              <a:spcBef>
                <a:spcPts val="415"/>
              </a:spcBef>
              <a:buFont typeface="Arial" pitchFamily="34" charset="0"/>
              <a:buChar char="•"/>
              <a:defRPr sz="1600">
                <a:solidFill>
                  <a:schemeClr val="tx1"/>
                </a:solidFill>
                <a:latin typeface="Calibri" panose="020f0502020204030204" pitchFamily="34" charset="0"/>
                <a:ea typeface="宋体" pitchFamily="2" charset="-122"/>
              </a:defRPr>
            </a:lvl3pPr>
            <a:lvl4pPr marL="1600200" indent="-228600">
              <a:lnSpc>
                <a:spcPct val="90000"/>
              </a:lnSpc>
              <a:spcBef>
                <a:spcPts val="415"/>
              </a:spcBef>
              <a:buFont typeface="Arial" pitchFamily="34" charset="0"/>
              <a:buChar char="•"/>
              <a:defRPr sz="1500">
                <a:solidFill>
                  <a:schemeClr val="tx1"/>
                </a:solidFill>
                <a:latin typeface="Calibri" panose="020f0502020204030204" pitchFamily="34" charset="0"/>
                <a:ea typeface="宋体" pitchFamily="2" charset="-122"/>
              </a:defRPr>
            </a:lvl4pPr>
            <a:lvl5pPr marL="2057400" indent="-228600">
              <a:lnSpc>
                <a:spcPct val="90000"/>
              </a:lnSpc>
              <a:spcBef>
                <a:spcPts val="415"/>
              </a:spcBef>
              <a:buFont typeface="Arial" pitchFamily="34" charset="0"/>
              <a:buChar char="•"/>
              <a:defRPr sz="1500">
                <a:solidFill>
                  <a:schemeClr val="tx1"/>
                </a:solidFill>
                <a:latin typeface="Calibri" panose="020f0502020204030204" pitchFamily="34" charset="0"/>
                <a:ea typeface="宋体" pitchFamily="2" charset="-122"/>
              </a:defRPr>
            </a:lvl5pPr>
            <a:lvl6pPr marL="2514600" indent="-228600" eaLnBrk="0" fontAlgn="base" hangingPunct="0">
              <a:lnSpc>
                <a:spcPct val="90000"/>
              </a:lnSpc>
              <a:spcBef>
                <a:spcPts val="415"/>
              </a:spcBef>
              <a:spcAft>
                <a:spcPct val="0"/>
              </a:spcAft>
              <a:buFont typeface="Arial" pitchFamily="34" charset="0"/>
              <a:buChar char="•"/>
              <a:defRPr sz="1500">
                <a:solidFill>
                  <a:schemeClr val="tx1"/>
                </a:solidFill>
                <a:latin typeface="Calibri" panose="020f0502020204030204" pitchFamily="34" charset="0"/>
                <a:ea typeface="宋体" pitchFamily="2" charset="-122"/>
              </a:defRPr>
            </a:lvl6pPr>
            <a:lvl7pPr marL="2971800" indent="-228600" eaLnBrk="0" fontAlgn="base" hangingPunct="0">
              <a:lnSpc>
                <a:spcPct val="90000"/>
              </a:lnSpc>
              <a:spcBef>
                <a:spcPts val="415"/>
              </a:spcBef>
              <a:spcAft>
                <a:spcPct val="0"/>
              </a:spcAft>
              <a:buFont typeface="Arial" pitchFamily="34" charset="0"/>
              <a:buChar char="•"/>
              <a:defRPr sz="1500">
                <a:solidFill>
                  <a:schemeClr val="tx1"/>
                </a:solidFill>
                <a:latin typeface="Calibri" panose="020f0502020204030204" pitchFamily="34" charset="0"/>
                <a:ea typeface="宋体" pitchFamily="2" charset="-122"/>
              </a:defRPr>
            </a:lvl7pPr>
            <a:lvl8pPr marL="3429000" indent="-228600" eaLnBrk="0" fontAlgn="base" hangingPunct="0">
              <a:lnSpc>
                <a:spcPct val="90000"/>
              </a:lnSpc>
              <a:spcBef>
                <a:spcPts val="415"/>
              </a:spcBef>
              <a:spcAft>
                <a:spcPct val="0"/>
              </a:spcAft>
              <a:buFont typeface="Arial" pitchFamily="34" charset="0"/>
              <a:buChar char="•"/>
              <a:defRPr sz="1500">
                <a:solidFill>
                  <a:schemeClr val="tx1"/>
                </a:solidFill>
                <a:latin typeface="Calibri" panose="020f0502020204030204" pitchFamily="34" charset="0"/>
                <a:ea typeface="宋体" pitchFamily="2" charset="-122"/>
              </a:defRPr>
            </a:lvl8pPr>
            <a:lvl9pPr marL="3886200" indent="-228600" eaLnBrk="0" fontAlgn="base" hangingPunct="0">
              <a:lnSpc>
                <a:spcPct val="90000"/>
              </a:lnSpc>
              <a:spcBef>
                <a:spcPts val="415"/>
              </a:spcBef>
              <a:spcAft>
                <a:spcPct val="0"/>
              </a:spcAft>
              <a:buFont typeface="Arial" pitchFamily="34" charset="0"/>
              <a:buChar char="•"/>
              <a:defRPr sz="1500">
                <a:solidFill>
                  <a:schemeClr val="tx1"/>
                </a:solidFill>
                <a:latin typeface="Calibri" panose="020f0502020204030204" pitchFamily="34" charset="0"/>
                <a:ea typeface="宋体" pitchFamily="2" charset="-122"/>
              </a:defRPr>
            </a:lvl9pPr>
          </a:lstStyle>
          <a:p>
            <a:pPr>
              <a:lnSpc>
                <a:spcPct val="100000"/>
              </a:lnSpc>
              <a:spcBef>
                <a:spcPct val="0"/>
              </a:spcBef>
              <a:buFontTx/>
              <a:buNone/>
            </a:pPr>
            <a:r>
              <a:rPr lang="zh-CN" altLang="en-US" sz="3400" b="1">
                <a:latin typeface="微软雅黑" panose="020b0503020204020204" pitchFamily="34" charset="-122"/>
                <a:ea typeface="微软雅黑" panose="020b0503020204020204" pitchFamily="34" charset="-122"/>
              </a:rPr>
              <a:t>当今主要资本主义</a:t>
            </a:r>
            <a:r>
              <a:rPr lang="zh-CN" altLang="en-US" sz="3400" b="1" smtClean="0">
                <a:latin typeface="微软雅黑" panose="020b0503020204020204" pitchFamily="34" charset="-122"/>
                <a:ea typeface="微软雅黑" panose="020b0503020204020204" pitchFamily="34" charset="-122"/>
              </a:rPr>
              <a:t>国家元首</a:t>
            </a:r>
            <a:endParaRPr lang="zh-CN" altLang="en-US" sz="3400" b="1">
              <a:latin typeface="微软雅黑" pitchFamily="34" charset="-122"/>
              <a:ea typeface="微软雅黑" pitchFamily="34" charset="-122"/>
            </a:endParaRPr>
          </a:p>
        </p:txBody>
      </p:sp>
      <p:grpSp>
        <p:nvGrpSpPr>
          <p:cNvPr id="9219" name="组合 4"/>
          <p:cNvGrpSpPr/>
          <p:nvPr/>
        </p:nvGrpSpPr>
        <p:grpSpPr>
          <a:xfrm>
            <a:off x="195772" y="1020863"/>
            <a:ext cx="11872123" cy="5104315"/>
            <a:chOff x="76200" y="817563"/>
            <a:chExt cx="9979025" cy="4400550"/>
          </a:xfrm>
        </p:grpSpPr>
        <p:pic>
          <p:nvPicPr>
            <p:cNvPr id="9244" name="Picture 28" descr="https://timgsa.baidu.com/timg?image&amp;quality=80&amp;size=b9999_10000&amp;sec=1582722204819&amp;di=2a05e34532bc8a0413082d33e686f044&amp;imgtype=0&amp;src=http%3A%2F%2Fhimg2.huanqiucdn.cn%2Fattachment2010%2F2019%2F1022%2F13%2F23%2F20191022012342959.jpg"/>
            <p:cNvPicPr>
              <a:picLocks noChangeAspect="1" noChangeArrowheads="1"/>
            </p:cNvPicPr>
            <p:nvPr/>
          </p:nvPicPr>
          <p:blipFill>
            <a:blip r:embed="rId3">
              <a:extLst>
                <a:ext uri="{28A0092B-C50C-407E-A947-70E740481C1C}">
                  <a14:useLocalDpi xmlns:a14="http://schemas.microsoft.com/office/drawing/2010/main" val="0"/>
                </a:ext>
              </a:extLst>
            </a:blip>
            <a:srcRect b="4154"/>
            <a:stretch>
              <a:fillRect/>
            </a:stretch>
          </p:blipFill>
          <p:spPr bwMode="auto">
            <a:xfrm>
              <a:off x="105076" y="3096466"/>
              <a:ext cx="2585253" cy="20010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grpSp>
          <p:nvGrpSpPr>
            <p:cNvPr id="9221" name="组合 13"/>
            <p:cNvGrpSpPr/>
            <p:nvPr/>
          </p:nvGrpSpPr>
          <p:grpSpPr>
            <a:xfrm>
              <a:off x="76200" y="817563"/>
              <a:ext cx="9979025" cy="4400550"/>
              <a:chOff x="76239" y="816923"/>
              <a:chExt cx="9978255" cy="4400945"/>
            </a:xfrm>
          </p:grpSpPr>
          <p:pic>
            <p:nvPicPr>
              <p:cNvPr id="9222" name="Picture 23" descr="https://timgsa.baidu.com/timg?image&amp;quality=80&amp;size=b9999_10000&amp;sec=1582691516584&amp;di=db398fdfd78815d70d56eaae9b6657b3&amp;imgtype=0&amp;src=http%3A%2F%2Fn2.cmsfile.pg0.cn%2Fgroup3%2FM00%2F05%2F16%2FCgoOE1oOjJSARAocAAAl-nXqvPQ808.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3438278" y="823438"/>
                <a:ext cx="3143250" cy="2095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9223" name="组合 4"/>
              <p:cNvGrpSpPr/>
              <p:nvPr/>
            </p:nvGrpSpPr>
            <p:grpSpPr>
              <a:xfrm>
                <a:off x="76239" y="835267"/>
                <a:ext cx="3091356" cy="2071845"/>
                <a:chOff x="352790" y="-246679"/>
                <a:chExt cx="3091356" cy="2413193"/>
              </a:xfrm>
            </p:grpSpPr>
            <p:pic>
              <p:nvPicPr>
                <p:cNvPr id="3" name="图片 2"/>
                <p:cNvPicPr>
                  <a:picLocks noChangeAspect="1"/>
                </p:cNvPicPr>
                <p:nvPr/>
              </p:nvPicPr>
              <p:blipFill>
                <a:blip r:embed="rId5">
                  <a:extLst>
                    <a:ext uri="{28A0092B-C50C-407E-A947-70E740481C1C}">
                      <a14:useLocalDpi xmlns:a14="http://schemas.microsoft.com/office/drawing/2010/main" val="0"/>
                    </a:ext>
                  </a:extLst>
                </a:blip>
                <a:stretch>
                  <a:fillRect/>
                </a:stretch>
              </p:blipFill>
              <p:spPr bwMode="auto">
                <a:xfrm>
                  <a:off x="352790" y="-246679"/>
                  <a:ext cx="3091356" cy="24131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文本框 1"/>
                <p:cNvSpPr txBox="1"/>
                <p:nvPr/>
              </p:nvSpPr>
              <p:spPr bwMode="auto">
                <a:xfrm>
                  <a:off x="457557" y="308910"/>
                  <a:ext cx="358747" cy="1514520"/>
                </a:xfrm>
                <a:prstGeom prst="rect">
                  <a:avLst/>
                </a:prstGeom>
                <a:noFill/>
              </p:spPr>
              <p:txBody>
                <a:bodyPr>
                  <a:spAutoFit/>
                </a:bodyPr>
                <a:lstStyle/>
                <a:p>
                  <a:pPr>
                    <a:defRPr/>
                  </a:pPr>
                  <a:r>
                    <a:rPr lang="zh-CN" altLang="en-US" sz="2300" b="1">
                      <a:solidFill>
                        <a:srgbClr val="FFFF00"/>
                      </a:solidFill>
                      <a:latin typeface="+mj-ea"/>
                      <a:ea typeface="+mj-ea"/>
                    </a:rPr>
                    <a:t>英国女王</a:t>
                  </a:r>
                </a:p>
              </p:txBody>
            </p:sp>
            <p:sp>
              <p:nvSpPr>
                <p:cNvPr id="4" name="文本框 3"/>
                <p:cNvSpPr txBox="1"/>
                <p:nvPr/>
              </p:nvSpPr>
              <p:spPr bwMode="auto">
                <a:xfrm>
                  <a:off x="1008377" y="1701369"/>
                  <a:ext cx="2319158" cy="448174"/>
                </a:xfrm>
                <a:prstGeom prst="rect">
                  <a:avLst/>
                </a:prstGeom>
                <a:noFill/>
              </p:spPr>
              <p:txBody>
                <a:bodyPr>
                  <a:spAutoFit/>
                </a:bodyPr>
                <a:lstStyle/>
                <a:p>
                  <a:pPr>
                    <a:defRPr/>
                  </a:pPr>
                  <a:r>
                    <a:rPr lang="zh-CN" altLang="en-US" sz="2300" b="1">
                      <a:solidFill>
                        <a:srgbClr val="FFFF00"/>
                      </a:solidFill>
                      <a:latin typeface="+mj-ea"/>
                      <a:ea typeface="+mj-ea"/>
                    </a:rPr>
                    <a:t>伊莉莎白 二世</a:t>
                  </a:r>
                </a:p>
              </p:txBody>
            </p:sp>
          </p:grpSp>
          <p:grpSp>
            <p:nvGrpSpPr>
              <p:cNvPr id="9224" name="组合 5"/>
              <p:cNvGrpSpPr/>
              <p:nvPr/>
            </p:nvGrpSpPr>
            <p:grpSpPr>
              <a:xfrm>
                <a:off x="3366873" y="2136254"/>
                <a:ext cx="1131800" cy="705484"/>
                <a:chOff x="4235765" y="2480457"/>
                <a:chExt cx="1131800" cy="654215"/>
              </a:xfrm>
            </p:grpSpPr>
            <p:sp>
              <p:nvSpPr>
                <p:cNvPr id="11" name="文本框 10"/>
                <p:cNvSpPr txBox="1"/>
                <p:nvPr/>
              </p:nvSpPr>
              <p:spPr bwMode="auto">
                <a:xfrm>
                  <a:off x="4235765" y="2480457"/>
                  <a:ext cx="1131800" cy="639809"/>
                </a:xfrm>
                <a:prstGeom prst="rect">
                  <a:avLst/>
                </a:prstGeom>
                <a:noFill/>
              </p:spPr>
              <p:txBody>
                <a:bodyPr>
                  <a:spAutoFit/>
                </a:bodyPr>
                <a:lstStyle/>
                <a:p>
                  <a:pPr>
                    <a:defRPr/>
                  </a:pPr>
                  <a:r>
                    <a:rPr lang="zh-CN" altLang="en-US" sz="2300" b="1">
                      <a:solidFill>
                        <a:srgbClr val="FFFF00"/>
                      </a:solidFill>
                      <a:latin typeface="+mj-ea"/>
                      <a:ea typeface="+mj-ea"/>
                    </a:rPr>
                    <a:t>美国总统</a:t>
                  </a:r>
                </a:p>
              </p:txBody>
            </p:sp>
            <p:sp>
              <p:nvSpPr>
                <p:cNvPr id="12" name="文本框 11"/>
                <p:cNvSpPr txBox="1"/>
                <p:nvPr/>
              </p:nvSpPr>
              <p:spPr bwMode="auto">
                <a:xfrm>
                  <a:off x="4235765" y="2777855"/>
                  <a:ext cx="1079417" cy="356817"/>
                </a:xfrm>
                <a:prstGeom prst="rect">
                  <a:avLst/>
                </a:prstGeom>
                <a:noFill/>
              </p:spPr>
              <p:txBody>
                <a:bodyPr>
                  <a:spAutoFit/>
                </a:bodyPr>
                <a:lstStyle/>
                <a:p>
                  <a:pPr>
                    <a:defRPr/>
                  </a:pPr>
                  <a:r>
                    <a:rPr lang="zh-CN" altLang="en-US" sz="2300" b="1">
                      <a:solidFill>
                        <a:srgbClr val="FFFF00"/>
                      </a:solidFill>
                      <a:latin typeface="+mj-ea"/>
                      <a:ea typeface="+mj-ea"/>
                    </a:rPr>
                    <a:t>特朗普</a:t>
                  </a:r>
                </a:p>
              </p:txBody>
            </p:sp>
          </p:grpSp>
          <p:grpSp>
            <p:nvGrpSpPr>
              <p:cNvPr id="9225" name="组合 6"/>
              <p:cNvGrpSpPr/>
              <p:nvPr/>
            </p:nvGrpSpPr>
            <p:grpSpPr>
              <a:xfrm>
                <a:off x="7755134" y="3049431"/>
                <a:ext cx="2299360" cy="2094465"/>
                <a:chOff x="6533299" y="800652"/>
                <a:chExt cx="2545984" cy="1940331"/>
              </a:xfrm>
            </p:grpSpPr>
            <p:pic>
              <p:nvPicPr>
                <p:cNvPr id="9235" name="Picture 5" descr="https://timgsa.baidu.com/timg?image&amp;quality=80&amp;size=b9999_10000&amp;sec=1582346762460&amp;di=aa5b7a987acbcde3f2f20257cfe038e5&amp;imgtype=0&amp;src=http%3A%2F%2Fwww.cnepaper.com%2Fzywb%2Fresfile%2F2018-12-12%2F11%2Fp1_s.jpg"/>
                <p:cNvPicPr>
                  <a:picLocks noChangeAspect="1" noChangeArrowheads="1"/>
                </p:cNvPicPr>
                <p:nvPr/>
              </p:nvPicPr>
              <p:blipFill>
                <a:blip r:embed="rId6">
                  <a:extLst>
                    <a:ext uri="{28A0092B-C50C-407E-A947-70E740481C1C}">
                      <a14:useLocalDpi xmlns:a14="http://schemas.microsoft.com/office/drawing/2010/main" val="0"/>
                    </a:ext>
                  </a:extLst>
                </a:blip>
                <a:srcRect l="12949"/>
                <a:stretch>
                  <a:fillRect/>
                </a:stretch>
              </p:blipFill>
              <p:spPr bwMode="auto">
                <a:xfrm>
                  <a:off x="6533299" y="800652"/>
                  <a:ext cx="2545984" cy="194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文本框 12"/>
                <p:cNvSpPr txBox="1"/>
                <p:nvPr/>
              </p:nvSpPr>
              <p:spPr bwMode="auto">
                <a:xfrm>
                  <a:off x="8573084" y="957766"/>
                  <a:ext cx="358558" cy="1204600"/>
                </a:xfrm>
                <a:prstGeom prst="rect">
                  <a:avLst/>
                </a:prstGeom>
                <a:noFill/>
              </p:spPr>
              <p:txBody>
                <a:bodyPr>
                  <a:spAutoFit/>
                </a:bodyPr>
                <a:lstStyle/>
                <a:p>
                  <a:pPr>
                    <a:defRPr/>
                  </a:pPr>
                  <a:r>
                    <a:rPr lang="zh-CN" altLang="en-US" sz="2300" b="1">
                      <a:solidFill>
                        <a:srgbClr val="FFFF00"/>
                      </a:solidFill>
                      <a:latin typeface="+mj-ea"/>
                      <a:ea typeface="+mj-ea"/>
                    </a:rPr>
                    <a:t>法国总统</a:t>
                  </a:r>
                  <a:endParaRPr lang="en-US" altLang="zh-CN" sz="2300" b="1">
                    <a:solidFill>
                      <a:srgbClr val="FFFF00"/>
                    </a:solidFill>
                    <a:latin typeface="+mj-ea"/>
                    <a:ea typeface="+mj-ea"/>
                  </a:endParaRPr>
                </a:p>
              </p:txBody>
            </p:sp>
            <p:sp>
              <p:nvSpPr>
                <p:cNvPr id="15" name="文本框 14"/>
                <p:cNvSpPr txBox="1"/>
                <p:nvPr/>
              </p:nvSpPr>
              <p:spPr bwMode="auto">
                <a:xfrm>
                  <a:off x="8232102" y="957766"/>
                  <a:ext cx="360316" cy="921887"/>
                </a:xfrm>
                <a:prstGeom prst="rect">
                  <a:avLst/>
                </a:prstGeom>
                <a:noFill/>
              </p:spPr>
              <p:txBody>
                <a:bodyPr>
                  <a:spAutoFit/>
                </a:bodyPr>
                <a:lstStyle/>
                <a:p>
                  <a:pPr>
                    <a:defRPr/>
                  </a:pPr>
                  <a:r>
                    <a:rPr lang="zh-CN" altLang="en-US" sz="2300" b="1">
                      <a:solidFill>
                        <a:srgbClr val="FFFF00"/>
                      </a:solidFill>
                      <a:latin typeface="+mj-ea"/>
                      <a:ea typeface="+mj-ea"/>
                    </a:rPr>
                    <a:t>马克龙</a:t>
                  </a:r>
                  <a:endParaRPr lang="en-US" altLang="zh-CN" sz="2300" b="1">
                    <a:solidFill>
                      <a:srgbClr val="FFFF00"/>
                    </a:solidFill>
                    <a:latin typeface="+mj-ea"/>
                    <a:ea typeface="+mj-ea"/>
                  </a:endParaRPr>
                </a:p>
              </p:txBody>
            </p:sp>
          </p:grpSp>
          <p:sp>
            <p:nvSpPr>
              <p:cNvPr id="16" name="文本框 15"/>
              <p:cNvSpPr txBox="1"/>
              <p:nvPr/>
            </p:nvSpPr>
            <p:spPr bwMode="auto">
              <a:xfrm>
                <a:off x="2344602" y="3193623"/>
                <a:ext cx="341286" cy="1910629"/>
              </a:xfrm>
              <a:prstGeom prst="rect">
                <a:avLst/>
              </a:prstGeom>
              <a:solidFill>
                <a:schemeClr val="tx2"/>
              </a:solidFill>
            </p:spPr>
            <p:txBody>
              <a:bodyPr>
                <a:spAutoFit/>
              </a:bodyPr>
              <a:lstStyle/>
              <a:p>
                <a:pPr>
                  <a:defRPr/>
                </a:pPr>
                <a:r>
                  <a:rPr lang="zh-CN" altLang="en-US" sz="2300" b="1">
                    <a:solidFill>
                      <a:srgbClr val="FFFF00"/>
                    </a:solidFill>
                    <a:latin typeface="+mj-ea"/>
                    <a:ea typeface="+mj-ea"/>
                  </a:rPr>
                  <a:t>日本天皇德仁</a:t>
                </a:r>
                <a:endParaRPr lang="en-US" altLang="zh-CN" sz="2300" b="1">
                  <a:solidFill>
                    <a:srgbClr val="FFFF00"/>
                  </a:solidFill>
                  <a:latin typeface="+mj-ea"/>
                  <a:ea typeface="+mj-ea"/>
                </a:endParaRPr>
              </a:p>
            </p:txBody>
          </p:sp>
          <p:grpSp>
            <p:nvGrpSpPr>
              <p:cNvPr id="9227" name="组合 8"/>
              <p:cNvGrpSpPr/>
              <p:nvPr/>
            </p:nvGrpSpPr>
            <p:grpSpPr>
              <a:xfrm>
                <a:off x="2702379" y="3044016"/>
                <a:ext cx="2456642" cy="2168437"/>
                <a:chOff x="3139519" y="2791762"/>
                <a:chExt cx="3613236" cy="2992985"/>
              </a:xfrm>
            </p:grpSpPr>
            <p:pic>
              <p:nvPicPr>
                <p:cNvPr id="9233" name="Picture 9" descr="https://timgsa.baidu.com/timg?image&amp;quality=80&amp;size=b9999_10000&amp;sec=1582434319744&amp;di=f659aa59e875592b31350a99af880d4c&amp;imgtype=0&amp;src=http%3A%2F%2Fimg1.cnforex.com%2Fnews%2F2019%2F01%2F24%2Fd5c6da3b-4726-453c-9e5e-d23d7d6df9f1.jpg"/>
                <p:cNvPicPr>
                  <a:picLocks noChangeAspect="1" noChangeArrowheads="1"/>
                </p:cNvPicPr>
                <p:nvPr/>
              </p:nvPicPr>
              <p:blipFill>
                <a:blip r:embed="rId7">
                  <a:extLst>
                    <a:ext uri="{28A0092B-C50C-407E-A947-70E740481C1C}">
                      <a14:useLocalDpi xmlns:a14="http://schemas.microsoft.com/office/drawing/2010/main" val="0"/>
                    </a:ext>
                  </a:extLst>
                </a:blip>
                <a:srcRect l="10110" r="1164"/>
                <a:stretch>
                  <a:fillRect/>
                </a:stretch>
              </p:blipFill>
              <p:spPr bwMode="auto">
                <a:xfrm>
                  <a:off x="3139519" y="2791762"/>
                  <a:ext cx="3590793" cy="2992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文本框 17"/>
                <p:cNvSpPr txBox="1"/>
                <p:nvPr/>
              </p:nvSpPr>
              <p:spPr bwMode="auto">
                <a:xfrm>
                  <a:off x="6024323" y="2886500"/>
                  <a:ext cx="728432" cy="2535273"/>
                </a:xfrm>
                <a:prstGeom prst="rect">
                  <a:avLst/>
                </a:prstGeom>
                <a:solidFill>
                  <a:schemeClr val="tx2">
                    <a:lumMod val="75000"/>
                  </a:schemeClr>
                </a:solidFill>
              </p:spPr>
              <p:txBody>
                <a:bodyPr>
                  <a:spAutoFit/>
                </a:bodyPr>
                <a:lstStyle/>
                <a:p>
                  <a:pPr>
                    <a:defRPr/>
                  </a:pPr>
                  <a:r>
                    <a:rPr lang="zh-CN" altLang="en-US" sz="1900" b="1">
                      <a:solidFill>
                        <a:srgbClr val="FFFF00"/>
                      </a:solidFill>
                      <a:latin typeface="+mj-ea"/>
                      <a:ea typeface="+mj-ea"/>
                    </a:rPr>
                    <a:t>意大利总理   孔特</a:t>
                  </a:r>
                </a:p>
              </p:txBody>
            </p:sp>
          </p:grpSp>
          <p:grpSp>
            <p:nvGrpSpPr>
              <p:cNvPr id="9228" name="组合 9"/>
              <p:cNvGrpSpPr/>
              <p:nvPr/>
            </p:nvGrpSpPr>
            <p:grpSpPr>
              <a:xfrm>
                <a:off x="5182828" y="3049431"/>
                <a:ext cx="2572307" cy="2168437"/>
                <a:chOff x="140933" y="3066682"/>
                <a:chExt cx="3466947" cy="2060540"/>
              </a:xfrm>
            </p:grpSpPr>
            <p:pic>
              <p:nvPicPr>
                <p:cNvPr id="9231" name="Picture 7" descr="https://timgsa.baidu.com/timg?image&amp;quality=80&amp;size=b9999_10000&amp;sec=1582346931758&amp;di=a0d601b837125994441d1ad66ec29858&amp;imgtype=0&amp;src=http%3A%2F%2Fpics6.baidu.com%2Ffeed%2Fbf096b63f6246b60dfd9217c54060a4a530fa2ec.jpeg%3Ftoken%3De27700af98069affdd1fcc951bb0283d%26s%3DB7141DCED4F405968DACA52A0300F013"/>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140933" y="3066682"/>
                  <a:ext cx="3434024" cy="2060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本框 18"/>
                <p:cNvSpPr txBox="1"/>
                <p:nvPr/>
              </p:nvSpPr>
              <p:spPr bwMode="auto">
                <a:xfrm>
                  <a:off x="2025805" y="3076973"/>
                  <a:ext cx="1582075" cy="655619"/>
                </a:xfrm>
                <a:prstGeom prst="rect">
                  <a:avLst/>
                </a:prstGeom>
                <a:noFill/>
              </p:spPr>
              <p:txBody>
                <a:bodyPr wrap="square">
                  <a:spAutoFit/>
                </a:bodyPr>
                <a:lstStyle/>
                <a:p>
                  <a:pPr>
                    <a:defRPr/>
                  </a:pPr>
                  <a:r>
                    <a:rPr lang="zh-CN" altLang="en-US" sz="2300" b="1">
                      <a:solidFill>
                        <a:srgbClr val="FFFF00"/>
                      </a:solidFill>
                      <a:latin typeface="+mj-ea"/>
                      <a:ea typeface="+mj-ea"/>
                    </a:rPr>
                    <a:t>德国总理    默克尔</a:t>
                  </a:r>
                </a:p>
              </p:txBody>
            </p:sp>
          </p:grpSp>
          <p:pic>
            <p:nvPicPr>
              <p:cNvPr id="9229" name="Picture 21" descr="https://timgsa.baidu.com/timg?image&amp;quality=80&amp;size=b9999_10000&amp;sec=1582691408195&amp;di=1164e195e08e32568a959e34b059640a&amp;imgtype=0&amp;src=http%3A%2F%2Fn.sinaimg.cn%2Fsinacn18%2F64%2Fw1000h664%2F20180316%2F8553-fyshfuq3897192.jpg"/>
              <p:cNvPicPr>
                <a:picLocks noChangeAspect="1" noChangeArrowheads="1"/>
              </p:cNvPicPr>
              <p:nvPr/>
            </p:nvPicPr>
            <p:blipFill>
              <a:blip r:embed="rId9">
                <a:extLst>
                  <a:ext uri="{28A0092B-C50C-407E-A947-70E740481C1C}">
                    <a14:useLocalDpi xmlns:a14="http://schemas.microsoft.com/office/drawing/2010/main" val="0"/>
                  </a:ext>
                </a:extLst>
              </a:blip>
              <a:srcRect t="13634"/>
              <a:stretch>
                <a:fillRect/>
              </a:stretch>
            </p:blipFill>
            <p:spPr bwMode="auto">
              <a:xfrm>
                <a:off x="6852212" y="816923"/>
                <a:ext cx="3130237" cy="210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文本框 27"/>
              <p:cNvSpPr txBox="1"/>
              <p:nvPr/>
            </p:nvSpPr>
            <p:spPr bwMode="auto">
              <a:xfrm>
                <a:off x="6838467" y="2260090"/>
                <a:ext cx="1190533" cy="689950"/>
              </a:xfrm>
              <a:prstGeom prst="rect">
                <a:avLst/>
              </a:prstGeom>
              <a:solidFill>
                <a:schemeClr val="tx1"/>
              </a:solidFill>
            </p:spPr>
            <p:txBody>
              <a:bodyPr>
                <a:spAutoFit/>
              </a:bodyPr>
              <a:lstStyle/>
              <a:p>
                <a:pPr>
                  <a:defRPr/>
                </a:pPr>
                <a:r>
                  <a:rPr lang="zh-CN" altLang="en-US" sz="2300" b="1">
                    <a:solidFill>
                      <a:srgbClr val="FFFF00"/>
                    </a:solidFill>
                    <a:latin typeface="+mj-ea"/>
                    <a:ea typeface="+mj-ea"/>
                  </a:rPr>
                  <a:t>俄罗斯总统普京</a:t>
                </a:r>
              </a:p>
            </p:txBody>
          </p:sp>
        </p:grpSp>
      </p:grpSp>
    </p:spTree>
    <p:extLst>
      <p:ext uri="{BB962C8B-B14F-4D97-AF65-F5344CB8AC3E}">
        <p14:creationId xmlns:p14="http://schemas.microsoft.com/office/powerpoint/2010/main" val="1769769374"/>
      </p:ext>
    </p:extLst>
  </p:cSld>
  <p:clrMapOvr>
    <a:masterClrMapping/>
  </p:clrMapOvr>
  <p:transition spd="slow">
    <p:randomBar dir="vert"/>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p:cNvSpPr txBox="1"/>
          <p:nvPr/>
        </p:nvSpPr>
        <p:spPr>
          <a:xfrm>
            <a:off x="1209013" y="3290830"/>
            <a:ext cx="529024" cy="2065863"/>
          </a:xfrm>
          <a:prstGeom prst="rect">
            <a:avLst/>
          </a:prstGeom>
        </p:spPr>
        <p:style>
          <a:lnRef idx="2">
            <a:schemeClr val="dk1">
              <a:shade val="50000"/>
            </a:schemeClr>
          </a:lnRef>
          <a:fillRef idx="1">
            <a:schemeClr val="dk1"/>
          </a:fillRef>
          <a:effectRef idx="0">
            <a:schemeClr val="dk1"/>
          </a:effectRef>
          <a:fontRef idx="minor">
            <a:schemeClr val="lt1"/>
          </a:fontRef>
        </p:style>
        <p:txBody>
          <a:bodyPr vert="eaVert" wrap="square" lIns="86694" tIns="43347" rIns="86694" bIns="43347">
            <a:spAutoFit/>
          </a:bodyPr>
          <a:lstStyle/>
          <a:p>
            <a:pPr>
              <a:defRPr/>
            </a:pPr>
            <a:r>
              <a:rPr lang="zh-CN" altLang="en-US" sz="2300" b="1">
                <a:solidFill>
                  <a:schemeClr val="bg1"/>
                </a:solidFill>
                <a:latin typeface="微软雅黑" panose="020b0503020204020204" pitchFamily="34" charset="-122"/>
                <a:ea typeface="微软雅黑" panose="020b0503020204020204" pitchFamily="34" charset="-122"/>
              </a:rPr>
              <a:t>资产阶级革命</a:t>
            </a:r>
          </a:p>
        </p:txBody>
      </p:sp>
      <p:sp>
        <p:nvSpPr>
          <p:cNvPr id="10" name="左大括号 9"/>
          <p:cNvSpPr/>
          <p:nvPr/>
        </p:nvSpPr>
        <p:spPr>
          <a:xfrm>
            <a:off x="1968026" y="2109971"/>
            <a:ext cx="105363" cy="3353737"/>
          </a:xfrm>
          <a:prstGeom prst="leftBrace">
            <a:avLst/>
          </a:prstGeom>
          <a:ln w="38100"/>
        </p:spPr>
        <p:style>
          <a:lnRef idx="3">
            <a:schemeClr val="dk1"/>
          </a:lnRef>
          <a:fillRef idx="0">
            <a:schemeClr val="dk1"/>
          </a:fillRef>
          <a:effectRef idx="2">
            <a:schemeClr val="dk1"/>
          </a:effectRef>
          <a:fontRef idx="minor">
            <a:schemeClr val="tx1"/>
          </a:fontRef>
        </p:style>
        <p:txBody>
          <a:bodyPr lIns="86694" tIns="43347" rIns="86694" bIns="43347" anchor="ctr"/>
          <a:lstStyle/>
          <a:p>
            <a:pPr algn="ctr">
              <a:defRPr/>
            </a:pPr>
            <a:endParaRPr lang="zh-CN" altLang="en-US" sz="2300">
              <a:solidFill>
                <a:srgbClr val="000000"/>
              </a:solidFill>
            </a:endParaRPr>
          </a:p>
        </p:txBody>
      </p:sp>
      <p:sp>
        <p:nvSpPr>
          <p:cNvPr id="13" name="文本框 12"/>
          <p:cNvSpPr txBox="1"/>
          <p:nvPr/>
        </p:nvSpPr>
        <p:spPr>
          <a:xfrm>
            <a:off x="2116829" y="4964448"/>
            <a:ext cx="772631"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defPPr>
              <a:defRPr lang="zh-CN"/>
            </a:defPPr>
            <a:lvl1pPr>
              <a:defRPr b="1">
                <a:solidFill>
                  <a:srgbClr val="FF0000"/>
                </a:solidFill>
                <a:latin typeface="微软雅黑" panose="020b0503020204020204" pitchFamily="34" charset="-122"/>
                <a:ea typeface="微软雅黑" panose="020b0503020204020204" pitchFamily="34" charset="-122"/>
              </a:defRPr>
            </a:lvl1pPr>
          </a:lstStyle>
          <a:p>
            <a:pPr>
              <a:defRPr/>
            </a:pPr>
            <a:r>
              <a:rPr lang="zh-CN" altLang="en-US" sz="2300">
                <a:solidFill>
                  <a:srgbClr val="000000"/>
                </a:solidFill>
              </a:rPr>
              <a:t>法国</a:t>
            </a:r>
          </a:p>
        </p:txBody>
      </p:sp>
      <p:sp>
        <p:nvSpPr>
          <p:cNvPr id="15" name="左大括号 14"/>
          <p:cNvSpPr/>
          <p:nvPr/>
        </p:nvSpPr>
        <p:spPr>
          <a:xfrm>
            <a:off x="2816044" y="1969835"/>
            <a:ext cx="73415" cy="1053092"/>
          </a:xfrm>
          <a:prstGeom prst="leftBrace">
            <a:avLst/>
          </a:prstGeom>
          <a:ln w="28575"/>
        </p:spPr>
        <p:style>
          <a:lnRef idx="3">
            <a:schemeClr val="dk1"/>
          </a:lnRef>
          <a:fillRef idx="0">
            <a:schemeClr val="dk1"/>
          </a:fillRef>
          <a:effectRef idx="2">
            <a:schemeClr val="dk1"/>
          </a:effectRef>
          <a:fontRef idx="minor">
            <a:schemeClr val="tx1"/>
          </a:fontRef>
        </p:style>
        <p:txBody>
          <a:bodyPr lIns="86694" tIns="43347" rIns="86694" bIns="43347" anchor="ctr"/>
          <a:lstStyle/>
          <a:p>
            <a:pPr algn="ctr">
              <a:defRPr/>
            </a:pPr>
            <a:endParaRPr lang="zh-CN" altLang="en-US" sz="2300">
              <a:solidFill>
                <a:srgbClr val="000000"/>
              </a:solidFill>
            </a:endParaRPr>
          </a:p>
        </p:txBody>
      </p:sp>
      <p:sp>
        <p:nvSpPr>
          <p:cNvPr id="11" name="文本框 10"/>
          <p:cNvSpPr txBox="1"/>
          <p:nvPr/>
        </p:nvSpPr>
        <p:spPr>
          <a:xfrm>
            <a:off x="2045392" y="2227724"/>
            <a:ext cx="935179"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zh-CN" altLang="en-US" sz="2300" b="1">
                <a:solidFill>
                  <a:srgbClr val="000000"/>
                </a:solidFill>
                <a:latin typeface="微软雅黑" panose="020b0503020204020204" pitchFamily="34" charset="-122"/>
                <a:ea typeface="微软雅黑" panose="020b0503020204020204" pitchFamily="34" charset="-122"/>
              </a:rPr>
              <a:t>英国</a:t>
            </a:r>
          </a:p>
        </p:txBody>
      </p:sp>
      <p:sp>
        <p:nvSpPr>
          <p:cNvPr id="16" name="文本框 15"/>
          <p:cNvSpPr txBox="1"/>
          <p:nvPr/>
        </p:nvSpPr>
        <p:spPr>
          <a:xfrm>
            <a:off x="2956478" y="1854846"/>
            <a:ext cx="2953026"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1688</a:t>
            </a:r>
            <a:r>
              <a:rPr lang="zh-CN" altLang="en-US" sz="2300" b="1">
                <a:solidFill>
                  <a:srgbClr val="000000"/>
                </a:solidFill>
                <a:latin typeface="微软雅黑" panose="020b0503020204020204" pitchFamily="34" charset="-122"/>
                <a:ea typeface="微软雅黑" panose="020b0503020204020204" pitchFamily="34" charset="-122"/>
              </a:rPr>
              <a:t>“光荣革命”</a:t>
            </a:r>
          </a:p>
        </p:txBody>
      </p:sp>
      <p:sp>
        <p:nvSpPr>
          <p:cNvPr id="17" name="文本框 16"/>
          <p:cNvSpPr txBox="1"/>
          <p:nvPr/>
        </p:nvSpPr>
        <p:spPr>
          <a:xfrm>
            <a:off x="2980572" y="2251463"/>
            <a:ext cx="2679564"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1689《</a:t>
            </a:r>
            <a:r>
              <a:rPr lang="zh-CN" altLang="en-US" sz="2300" b="1">
                <a:solidFill>
                  <a:srgbClr val="000000"/>
                </a:solidFill>
                <a:latin typeface="微软雅黑" panose="020b0503020204020204" pitchFamily="34" charset="-122"/>
                <a:ea typeface="微软雅黑" panose="020b0503020204020204" pitchFamily="34" charset="-122"/>
              </a:rPr>
              <a:t>权利法案</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itchFamily="34" charset="-122"/>
              <a:ea typeface="微软雅黑" pitchFamily="34" charset="-122"/>
            </a:endParaRPr>
          </a:p>
        </p:txBody>
      </p:sp>
      <p:sp>
        <p:nvSpPr>
          <p:cNvPr id="18" name="文本框 17"/>
          <p:cNvSpPr txBox="1"/>
          <p:nvPr/>
        </p:nvSpPr>
        <p:spPr>
          <a:xfrm>
            <a:off x="2829450" y="2620114"/>
            <a:ext cx="3032219"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1701《</a:t>
            </a:r>
            <a:r>
              <a:rPr lang="zh-CN" altLang="en-US" sz="2300" b="1">
                <a:solidFill>
                  <a:srgbClr val="000000"/>
                </a:solidFill>
                <a:latin typeface="微软雅黑" panose="020b0503020204020204" pitchFamily="34" charset="-122"/>
                <a:ea typeface="微软雅黑" panose="020b0503020204020204" pitchFamily="34" charset="-122"/>
              </a:rPr>
              <a:t>王位继承法</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19" name="文本框 18"/>
          <p:cNvSpPr txBox="1"/>
          <p:nvPr/>
        </p:nvSpPr>
        <p:spPr>
          <a:xfrm>
            <a:off x="5740706" y="1923842"/>
            <a:ext cx="1283689" cy="918537"/>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zh-CN" altLang="en-US" sz="2700" b="1">
                <a:ln w="0"/>
                <a:solidFill>
                  <a:srgbClr val="000000"/>
                </a:solidFill>
                <a:latin typeface="微软雅黑" panose="020b0503020204020204" pitchFamily="34" charset="-122"/>
                <a:ea typeface="微软雅黑" panose="020b0503020204020204" pitchFamily="34" charset="-122"/>
              </a:rPr>
              <a:t>君主立宪政体</a:t>
            </a:r>
          </a:p>
        </p:txBody>
      </p:sp>
      <p:sp>
        <p:nvSpPr>
          <p:cNvPr id="20" name="文本框 19"/>
          <p:cNvSpPr txBox="1"/>
          <p:nvPr/>
        </p:nvSpPr>
        <p:spPr>
          <a:xfrm>
            <a:off x="5803624" y="3957661"/>
            <a:ext cx="969828" cy="918537"/>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zh-CN" altLang="en-US" sz="2700" b="1">
                <a:ln w="0"/>
                <a:solidFill>
                  <a:srgbClr val="000000"/>
                </a:solidFill>
                <a:latin typeface="微软雅黑" panose="020b0503020204020204" pitchFamily="34" charset="-122"/>
                <a:ea typeface="微软雅黑" panose="020b0503020204020204" pitchFamily="34" charset="-122"/>
              </a:rPr>
              <a:t>共和</a:t>
            </a:r>
            <a:endParaRPr lang="en-US" altLang="zh-CN" sz="2700" b="1">
              <a:ln w="0"/>
              <a:solidFill>
                <a:srgbClr val="000000"/>
              </a:solidFill>
              <a:latin typeface="微软雅黑" pitchFamily="34" charset="-122"/>
              <a:ea typeface="微软雅黑" pitchFamily="34" charset="-122"/>
            </a:endParaRPr>
          </a:p>
          <a:p>
            <a:pPr>
              <a:defRPr/>
            </a:pPr>
            <a:r>
              <a:rPr lang="zh-CN" altLang="en-US" sz="2700" b="1">
                <a:ln w="0"/>
                <a:solidFill>
                  <a:srgbClr val="000000"/>
                </a:solidFill>
                <a:latin typeface="微软雅黑" panose="020b0503020204020204" pitchFamily="34" charset="-122"/>
                <a:ea typeface="微软雅黑" panose="020b0503020204020204" pitchFamily="34" charset="-122"/>
              </a:rPr>
              <a:t>政体</a:t>
            </a:r>
          </a:p>
        </p:txBody>
      </p:sp>
      <p:sp>
        <p:nvSpPr>
          <p:cNvPr id="22" name="文本框 21"/>
          <p:cNvSpPr txBox="1"/>
          <p:nvPr/>
        </p:nvSpPr>
        <p:spPr>
          <a:xfrm>
            <a:off x="2980337" y="3066428"/>
            <a:ext cx="2168929"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1775-1783</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2985481" y="3461574"/>
            <a:ext cx="2863790"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1776《</a:t>
            </a:r>
            <a:r>
              <a:rPr lang="zh-CN" altLang="en-US" sz="2300" b="1">
                <a:solidFill>
                  <a:srgbClr val="000000"/>
                </a:solidFill>
                <a:latin typeface="微软雅黑" panose="020b0503020204020204" pitchFamily="34" charset="-122"/>
                <a:ea typeface="微软雅黑" panose="020b0503020204020204" pitchFamily="34" charset="-122"/>
              </a:rPr>
              <a:t>独立宣言</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2812369" y="3856324"/>
            <a:ext cx="2581392"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《1787</a:t>
            </a:r>
            <a:r>
              <a:rPr lang="zh-CN" altLang="en-US" sz="2300" b="1">
                <a:solidFill>
                  <a:srgbClr val="000000"/>
                </a:solidFill>
                <a:latin typeface="微软雅黑" panose="020b0503020204020204" pitchFamily="34" charset="-122"/>
                <a:ea typeface="微软雅黑" panose="020b0503020204020204" pitchFamily="34" charset="-122"/>
              </a:rPr>
              <a:t>宪法</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2937152" y="4373425"/>
            <a:ext cx="2359799"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1789-1815</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2795365" y="4765252"/>
            <a:ext cx="2248244"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a:t>
            </a:r>
            <a:r>
              <a:rPr lang="zh-CN" altLang="en-US" sz="2300" b="1">
                <a:solidFill>
                  <a:srgbClr val="000000"/>
                </a:solidFill>
                <a:latin typeface="微软雅黑" panose="020b0503020204020204" pitchFamily="34" charset="-122"/>
                <a:ea typeface="微软雅黑" panose="020b0503020204020204" pitchFamily="34" charset="-122"/>
              </a:rPr>
              <a:t>人权宣言</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2829514" y="5532823"/>
            <a:ext cx="1708386" cy="437751"/>
          </a:xfrm>
          <a:prstGeom prst="rect">
            <a:avLst/>
          </a:prstGeom>
          <a:noFill/>
          <a:ln>
            <a:noFill/>
          </a:ln>
        </p:spPr>
        <p:style>
          <a:lnRef idx="0">
            <a:scrgbClr r="0" g="0" b="0"/>
          </a:lnRef>
          <a:fillRef idx="4294967294">
            <a:schemeClr val="lt1"/>
          </a:fillRef>
          <a:effectRef idx="0">
            <a:scrgbClr r="0" g="0" b="0"/>
          </a:effectRef>
          <a:fontRef idx="major"/>
        </p:style>
        <p:txBody>
          <a:bodyPr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a:t>
            </a:r>
            <a:r>
              <a:rPr lang="zh-CN" altLang="en-US" sz="2300" b="1">
                <a:solidFill>
                  <a:srgbClr val="000000"/>
                </a:solidFill>
                <a:latin typeface="微软雅黑" panose="020b0503020204020204" pitchFamily="34" charset="-122"/>
                <a:ea typeface="微软雅黑" panose="020b0503020204020204" pitchFamily="34" charset="-122"/>
              </a:rPr>
              <a:t>民法典</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2806164" y="5138565"/>
            <a:ext cx="2113971"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p>
            <a:pPr>
              <a:defRPr/>
            </a:pPr>
            <a:r>
              <a:rPr lang="en-US" altLang="zh-CN" sz="2300" b="1">
                <a:solidFill>
                  <a:srgbClr val="000000"/>
                </a:solidFill>
                <a:latin typeface="微软雅黑" panose="020b0503020204020204" pitchFamily="34" charset="-122"/>
                <a:ea typeface="微软雅黑" panose="020b0503020204020204" pitchFamily="34" charset="-122"/>
              </a:rPr>
              <a:t>《1791</a:t>
            </a:r>
            <a:r>
              <a:rPr lang="zh-CN" altLang="en-US" sz="2300" b="1">
                <a:solidFill>
                  <a:srgbClr val="000000"/>
                </a:solidFill>
                <a:latin typeface="微软雅黑" panose="020b0503020204020204" pitchFamily="34" charset="-122"/>
                <a:ea typeface="微软雅黑" panose="020b0503020204020204" pitchFamily="34" charset="-122"/>
              </a:rPr>
              <a:t>宪法</a:t>
            </a:r>
            <a:r>
              <a:rPr lang="en-US" altLang="zh-CN" sz="2300" b="1">
                <a:solidFill>
                  <a:srgbClr val="000000"/>
                </a:solidFill>
                <a:latin typeface="微软雅黑" panose="020b0503020204020204" pitchFamily="34" charset="-122"/>
                <a:ea typeface="微软雅黑" panose="020b0503020204020204" pitchFamily="34" charset="-122"/>
              </a:rPr>
              <a:t>》</a:t>
            </a:r>
            <a:endParaRPr lang="zh-CN" altLang="en-US" sz="2300" b="1">
              <a:solidFill>
                <a:srgbClr val="000000"/>
              </a:solidFill>
              <a:latin typeface="微软雅黑" panose="020b0503020204020204" pitchFamily="34" charset="-122"/>
              <a:ea typeface="微软雅黑" panose="020b0503020204020204" pitchFamily="34" charset="-122"/>
            </a:endParaRPr>
          </a:p>
        </p:txBody>
      </p:sp>
      <p:sp>
        <p:nvSpPr>
          <p:cNvPr id="30" name="右大括号 29"/>
          <p:cNvSpPr/>
          <p:nvPr/>
        </p:nvSpPr>
        <p:spPr>
          <a:xfrm>
            <a:off x="5442393" y="3187464"/>
            <a:ext cx="152023" cy="2328649"/>
          </a:xfrm>
          <a:prstGeom prst="rightBrace">
            <a:avLst/>
          </a:prstGeom>
        </p:spPr>
        <p:style>
          <a:lnRef idx="3">
            <a:schemeClr val="dk1"/>
          </a:lnRef>
          <a:fillRef idx="0">
            <a:schemeClr val="dk1"/>
          </a:fillRef>
          <a:effectRef idx="2">
            <a:schemeClr val="dk1"/>
          </a:effectRef>
          <a:fontRef idx="minor">
            <a:schemeClr val="tx1"/>
          </a:fontRef>
        </p:style>
        <p:txBody>
          <a:bodyPr lIns="86694" tIns="43347" rIns="86694" bIns="43347" anchor="ctr"/>
          <a:lstStyle/>
          <a:p>
            <a:pPr algn="ctr">
              <a:defRPr/>
            </a:pPr>
            <a:endParaRPr lang="zh-CN" altLang="en-US" sz="2300">
              <a:solidFill>
                <a:srgbClr val="000000"/>
              </a:solidFill>
            </a:endParaRPr>
          </a:p>
        </p:txBody>
      </p:sp>
      <p:sp>
        <p:nvSpPr>
          <p:cNvPr id="32" name="文本框 31"/>
          <p:cNvSpPr txBox="1"/>
          <p:nvPr/>
        </p:nvSpPr>
        <p:spPr>
          <a:xfrm>
            <a:off x="905812" y="1060302"/>
            <a:ext cx="6285647" cy="612851"/>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200" b="1">
                <a:solidFill>
                  <a:srgbClr val="00206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defRPr/>
            </a:pPr>
            <a:r>
              <a:rPr lang="en-US" altLang="zh-CN" sz="3400">
                <a:solidFill>
                  <a:srgbClr val="000000"/>
                </a:solidFill>
              </a:rPr>
              <a:t>17—18</a:t>
            </a:r>
            <a:r>
              <a:rPr lang="zh-CN" altLang="en-US" sz="3400">
                <a:solidFill>
                  <a:srgbClr val="000000"/>
                </a:solidFill>
              </a:rPr>
              <a:t>世纪的革命与制度建立</a:t>
            </a:r>
          </a:p>
        </p:txBody>
      </p:sp>
      <p:sp>
        <p:nvSpPr>
          <p:cNvPr id="33" name="文本框 32"/>
          <p:cNvSpPr txBox="1"/>
          <p:nvPr/>
        </p:nvSpPr>
        <p:spPr>
          <a:xfrm>
            <a:off x="7780746" y="1051618"/>
            <a:ext cx="3536226" cy="641538"/>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600" b="1">
                <a:solidFill>
                  <a:srgbClr val="00000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lgn="ctr"/>
            <a:r>
              <a:rPr lang="en-US" altLang="zh-CN"/>
              <a:t>19</a:t>
            </a:r>
            <a:r>
              <a:rPr lang="zh-CN" altLang="en-US"/>
              <a:t>世纪的扩展</a:t>
            </a:r>
          </a:p>
        </p:txBody>
      </p:sp>
      <p:sp>
        <p:nvSpPr>
          <p:cNvPr id="45122" name="文本框 143363"/>
          <p:cNvSpPr txBox="1">
            <a:spLocks noChangeArrowheads="1"/>
          </p:cNvSpPr>
          <p:nvPr/>
        </p:nvSpPr>
        <p:spPr bwMode="auto">
          <a:xfrm>
            <a:off x="242024" y="3022928"/>
            <a:ext cx="663787" cy="2422220"/>
          </a:xfrm>
          <a:prstGeom prst="rect">
            <a:avLst/>
          </a:prstGeom>
          <a:solidFill>
            <a:srgbClr val="008000"/>
          </a:solidFill>
          <a:ln w="9525">
            <a:miter lim="800000"/>
          </a:ln>
          <a:scene3d>
            <a:camera prst="legacyPerspectiveTop"/>
            <a:lightRig rig="legacyFlat3" dir="b"/>
          </a:scene3d>
          <a:sp3d extrusionH="887400" prstMaterial="legacyMatte">
            <a:bevelT w="13500" h="13500" prst="angle"/>
            <a:bevelB w="13500" h="13500" prst="angle"/>
            <a:extrusionClr>
              <a:srgbClr val="008000"/>
            </a:extrusionClr>
            <a:contourClr>
              <a:srgbClr val="008000"/>
            </a:contourClr>
          </a:sp3d>
        </p:spPr>
        <p:txBody>
          <a:bodyPr lIns="86694" tIns="43347" rIns="86694" bIns="43347">
            <a:spAutoFit/>
            <a:flatTx/>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spcBef>
                <a:spcPct val="50000"/>
              </a:spcBef>
            </a:pPr>
            <a:r>
              <a:rPr lang="zh-CN" altLang="en-US" sz="3800" b="1">
                <a:solidFill>
                  <a:srgbClr val="FFFF00"/>
                </a:solidFill>
                <a:latin typeface="Verdana" panose="020b0604030504040204" pitchFamily="34" charset="0"/>
                <a:ea typeface="隶书" panose="02010509060101010101" pitchFamily="49" charset="-122"/>
              </a:rPr>
              <a:t>知识小结</a:t>
            </a:r>
          </a:p>
        </p:txBody>
      </p:sp>
      <p:sp>
        <p:nvSpPr>
          <p:cNvPr id="58" name="文本框 57"/>
          <p:cNvSpPr txBox="1"/>
          <p:nvPr/>
        </p:nvSpPr>
        <p:spPr bwMode="auto">
          <a:xfrm>
            <a:off x="7589333" y="2036384"/>
            <a:ext cx="1241099" cy="554484"/>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en-US" altLang="zh-CN" sz="3000" b="1">
                <a:ln w="0"/>
                <a:solidFill>
                  <a:srgbClr val="000000"/>
                </a:solidFill>
                <a:latin typeface="微软雅黑" panose="020b0503020204020204" pitchFamily="34" charset="-122"/>
                <a:ea typeface="微软雅黑" panose="020b0503020204020204" pitchFamily="34" charset="-122"/>
              </a:rPr>
              <a:t>1861</a:t>
            </a:r>
            <a:endParaRPr lang="zh-CN" altLang="en-US" sz="3000" b="1">
              <a:ln w="0"/>
              <a:solidFill>
                <a:srgbClr val="000000"/>
              </a:solidFill>
              <a:latin typeface="微软雅黑" pitchFamily="34" charset="-122"/>
              <a:ea typeface="微软雅黑" pitchFamily="34" charset="-122"/>
            </a:endParaRPr>
          </a:p>
        </p:txBody>
      </p:sp>
      <p:sp>
        <p:nvSpPr>
          <p:cNvPr id="59" name="文本框 58"/>
          <p:cNvSpPr txBox="1"/>
          <p:nvPr/>
        </p:nvSpPr>
        <p:spPr bwMode="auto">
          <a:xfrm>
            <a:off x="7597040" y="2819838"/>
            <a:ext cx="1241099" cy="554484"/>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en-US" altLang="zh-CN" sz="3000" b="1">
                <a:ln w="0"/>
                <a:solidFill>
                  <a:srgbClr val="000000"/>
                </a:solidFill>
                <a:latin typeface="微软雅黑" panose="020b0503020204020204" pitchFamily="34" charset="-122"/>
                <a:ea typeface="微软雅黑" panose="020b0503020204020204" pitchFamily="34" charset="-122"/>
              </a:rPr>
              <a:t>1865</a:t>
            </a:r>
            <a:endParaRPr lang="zh-CN" altLang="en-US" sz="3000" b="1">
              <a:ln w="0"/>
              <a:solidFill>
                <a:srgbClr val="000000"/>
              </a:solidFill>
              <a:latin typeface="微软雅黑" panose="020b0503020204020204" pitchFamily="34" charset="-122"/>
              <a:ea typeface="微软雅黑" panose="020b0503020204020204" pitchFamily="34" charset="-122"/>
            </a:endParaRPr>
          </a:p>
        </p:txBody>
      </p:sp>
      <p:sp>
        <p:nvSpPr>
          <p:cNvPr id="60" name="文本框 59"/>
          <p:cNvSpPr txBox="1"/>
          <p:nvPr/>
        </p:nvSpPr>
        <p:spPr bwMode="auto">
          <a:xfrm>
            <a:off x="7602362" y="4557604"/>
            <a:ext cx="1241099" cy="554484"/>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en-US" altLang="zh-CN" sz="3000" b="1">
                <a:ln w="0"/>
                <a:solidFill>
                  <a:srgbClr val="000000"/>
                </a:solidFill>
                <a:latin typeface="微软雅黑" panose="020b0503020204020204" pitchFamily="34" charset="-122"/>
                <a:ea typeface="微软雅黑" panose="020b0503020204020204" pitchFamily="34" charset="-122"/>
              </a:rPr>
              <a:t>1870</a:t>
            </a:r>
            <a:endParaRPr lang="zh-CN" altLang="en-US" sz="3000" b="1">
              <a:ln w="0"/>
              <a:solidFill>
                <a:srgbClr val="000000"/>
              </a:solidFill>
              <a:latin typeface="微软雅黑" panose="020b0503020204020204" pitchFamily="34" charset="-122"/>
              <a:ea typeface="微软雅黑" panose="020b0503020204020204" pitchFamily="34" charset="-122"/>
            </a:endParaRPr>
          </a:p>
        </p:txBody>
      </p:sp>
      <p:sp>
        <p:nvSpPr>
          <p:cNvPr id="61" name="文本框 60"/>
          <p:cNvSpPr txBox="1"/>
          <p:nvPr/>
        </p:nvSpPr>
        <p:spPr bwMode="auto">
          <a:xfrm>
            <a:off x="7602362" y="5347135"/>
            <a:ext cx="1241099" cy="554484"/>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en-US" altLang="zh-CN" sz="3000" b="1">
                <a:ln w="0"/>
                <a:solidFill>
                  <a:srgbClr val="000000"/>
                </a:solidFill>
                <a:latin typeface="微软雅黑" panose="020b0503020204020204" pitchFamily="34" charset="-122"/>
                <a:ea typeface="微软雅黑" panose="020b0503020204020204" pitchFamily="34" charset="-122"/>
              </a:rPr>
              <a:t>1871</a:t>
            </a:r>
            <a:endParaRPr lang="zh-CN" altLang="en-US" sz="3000" b="1">
              <a:ln w="0"/>
              <a:solidFill>
                <a:srgbClr val="000000"/>
              </a:solidFill>
              <a:latin typeface="微软雅黑" panose="020b0503020204020204" pitchFamily="34" charset="-122"/>
              <a:ea typeface="微软雅黑" panose="020b0503020204020204" pitchFamily="34" charset="-122"/>
            </a:endParaRPr>
          </a:p>
        </p:txBody>
      </p:sp>
      <p:sp>
        <p:nvSpPr>
          <p:cNvPr id="62" name="文本框 61"/>
          <p:cNvSpPr txBox="1"/>
          <p:nvPr/>
        </p:nvSpPr>
        <p:spPr bwMode="auto">
          <a:xfrm>
            <a:off x="7597040" y="3636670"/>
            <a:ext cx="1241099" cy="554484"/>
          </a:xfrm>
          <a:prstGeom prst="rect">
            <a:avLst/>
          </a:prstGeom>
          <a:solidFill>
            <a:srgbClr val="FFC000"/>
          </a:solidFill>
          <a:ln>
            <a:noFill/>
          </a:ln>
          <a:effectLst>
            <a:outerShdw blurRad="107950" dist="12700" dir="5400000" algn="ctr">
              <a:srgbClr val="000000"/>
            </a:outerShdw>
          </a:effectLst>
          <a:scene3d>
            <a:camera prst="orthographicFront">
              <a:rot lat="0" lon="0" rev="0"/>
            </a:camera>
            <a:lightRig rig="soft" dir="t"/>
          </a:scene3d>
          <a:sp3d contourW="44450" prstMaterial="matte">
            <a:bevelT w="63500" h="63500" prst="artDeco"/>
            <a:contourClr>
              <a:srgbClr val="FFFFFF"/>
            </a:contourClr>
          </a:sp3d>
        </p:spPr>
        <p:style>
          <a:lnRef idx="3">
            <a:schemeClr val="lt1"/>
          </a:lnRef>
          <a:fillRef idx="1">
            <a:schemeClr val="accent2"/>
          </a:fillRef>
          <a:effectRef idx="1">
            <a:schemeClr val="accent2"/>
          </a:effectRef>
          <a:fontRef idx="minor">
            <a:schemeClr val="lt1"/>
          </a:fontRef>
        </p:style>
        <p:txBody>
          <a:bodyPr wrap="square" lIns="86694" tIns="43347" rIns="86694" bIns="43347">
            <a:spAutoFit/>
          </a:bodyPr>
          <a:lstStyle/>
          <a:p>
            <a:pPr>
              <a:defRPr/>
            </a:pPr>
            <a:r>
              <a:rPr lang="en-US" altLang="zh-CN" sz="3000" b="1">
                <a:ln w="0"/>
                <a:solidFill>
                  <a:srgbClr val="000000"/>
                </a:solidFill>
                <a:latin typeface="微软雅黑" panose="020b0503020204020204" pitchFamily="34" charset="-122"/>
                <a:ea typeface="微软雅黑" panose="020b0503020204020204" pitchFamily="34" charset="-122"/>
              </a:rPr>
              <a:t>1868</a:t>
            </a:r>
            <a:endParaRPr lang="zh-CN" altLang="en-US" sz="3000" b="1">
              <a:ln w="0"/>
              <a:solidFill>
                <a:srgbClr val="000000"/>
              </a:solidFill>
              <a:latin typeface="微软雅黑" panose="020b0503020204020204" pitchFamily="34" charset="-122"/>
              <a:ea typeface="微软雅黑" panose="020b0503020204020204" pitchFamily="34" charset="-122"/>
            </a:endParaRPr>
          </a:p>
        </p:txBody>
      </p:sp>
      <p:sp>
        <p:nvSpPr>
          <p:cNvPr id="63" name="文本框 62"/>
          <p:cNvSpPr txBox="1"/>
          <p:nvPr/>
        </p:nvSpPr>
        <p:spPr bwMode="auto">
          <a:xfrm>
            <a:off x="9075987" y="1991113"/>
            <a:ext cx="3032551" cy="579983"/>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200" b="1">
                <a:solidFill>
                  <a:srgbClr val="00206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defRPr/>
            </a:pPr>
            <a:r>
              <a:rPr lang="zh-CN" altLang="en-US">
                <a:solidFill>
                  <a:srgbClr val="000000"/>
                </a:solidFill>
              </a:rPr>
              <a:t>沙俄农奴制改革</a:t>
            </a:r>
          </a:p>
        </p:txBody>
      </p:sp>
      <p:sp>
        <p:nvSpPr>
          <p:cNvPr id="64" name="文本框 63"/>
          <p:cNvSpPr txBox="1"/>
          <p:nvPr/>
        </p:nvSpPr>
        <p:spPr bwMode="auto">
          <a:xfrm>
            <a:off x="9075986" y="2813891"/>
            <a:ext cx="3032552" cy="579983"/>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200" b="1">
                <a:solidFill>
                  <a:srgbClr val="00206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lgn="ctr">
              <a:defRPr/>
            </a:pPr>
            <a:r>
              <a:rPr lang="zh-CN" altLang="en-US">
                <a:solidFill>
                  <a:srgbClr val="000000"/>
                </a:solidFill>
              </a:rPr>
              <a:t>美国内战结束</a:t>
            </a:r>
          </a:p>
        </p:txBody>
      </p:sp>
      <p:sp>
        <p:nvSpPr>
          <p:cNvPr id="65" name="文本框 64"/>
          <p:cNvSpPr txBox="1"/>
          <p:nvPr/>
        </p:nvSpPr>
        <p:spPr bwMode="auto">
          <a:xfrm>
            <a:off x="9075986" y="3636669"/>
            <a:ext cx="3032551" cy="579983"/>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200" b="1">
                <a:solidFill>
                  <a:srgbClr val="00206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lgn="ctr">
              <a:defRPr/>
            </a:pPr>
            <a:r>
              <a:rPr lang="zh-CN" altLang="en-US">
                <a:solidFill>
                  <a:srgbClr val="000000"/>
                </a:solidFill>
              </a:rPr>
              <a:t>日本明治维新</a:t>
            </a:r>
          </a:p>
        </p:txBody>
      </p:sp>
      <p:sp>
        <p:nvSpPr>
          <p:cNvPr id="66" name="文本框 65"/>
          <p:cNvSpPr txBox="1"/>
          <p:nvPr/>
        </p:nvSpPr>
        <p:spPr bwMode="auto">
          <a:xfrm>
            <a:off x="9075987" y="4557604"/>
            <a:ext cx="3032551" cy="579983"/>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200" b="1">
                <a:solidFill>
                  <a:srgbClr val="00206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defRPr/>
            </a:pPr>
            <a:r>
              <a:rPr lang="zh-CN" altLang="en-US">
                <a:solidFill>
                  <a:srgbClr val="000000"/>
                </a:solidFill>
              </a:rPr>
              <a:t>意大利完成统一</a:t>
            </a:r>
          </a:p>
        </p:txBody>
      </p:sp>
      <p:sp>
        <p:nvSpPr>
          <p:cNvPr id="67" name="文本框 66"/>
          <p:cNvSpPr txBox="1"/>
          <p:nvPr/>
        </p:nvSpPr>
        <p:spPr bwMode="auto">
          <a:xfrm>
            <a:off x="9075987" y="5347134"/>
            <a:ext cx="3032551" cy="579983"/>
          </a:xfrm>
          <a:prstGeom prst="rect">
            <a:avLst/>
          </a:prstGeom>
          <a:gradFill rotWithShape="1">
            <a:gsLst>
              <a:gs pos="0">
                <a:srgbClr val="FFE18C"/>
              </a:gs>
              <a:gs pos="50000">
                <a:srgbClr val="FFEBBA"/>
              </a:gs>
              <a:gs pos="100000">
                <a:srgbClr val="FFF4DD"/>
              </a:gs>
            </a:gsLst>
            <a:lin ang="5400000"/>
          </a:gradFill>
          <a:ln>
            <a:noFill/>
          </a:ln>
          <a:scene3d>
            <a:camera prst="orthographicFront"/>
            <a:lightRig rig="threePt" dir="t"/>
          </a:scene3d>
          <a:sp3d>
            <a:bevelT/>
          </a:sp3d>
          <a:extLs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defPPr>
              <a:defRPr lang="zh-CN"/>
            </a:defPPr>
            <a:lvl1pPr eaLnBrk="1" hangingPunct="1">
              <a:lnSpc>
                <a:spcPct val="100000"/>
              </a:lnSpc>
              <a:buClrTx/>
              <a:buSzTx/>
              <a:buFont typeface="Arial" pitchFamily="34" charset="0"/>
              <a:buNone/>
              <a:defRPr sz="3200" b="1">
                <a:solidFill>
                  <a:srgbClr val="002060"/>
                </a:solidFill>
                <a:latin typeface="微软雅黑" panose="020b0503020204020204" pitchFamily="34" charset="-122"/>
                <a:ea typeface="微软雅黑" panose="020b0503020204020204" pitchFamily="34"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pPr>
              <a:defRPr/>
            </a:pPr>
            <a:r>
              <a:rPr lang="zh-CN" altLang="en-US">
                <a:solidFill>
                  <a:srgbClr val="000000"/>
                </a:solidFill>
              </a:rPr>
              <a:t>德意志帝国建立</a:t>
            </a:r>
          </a:p>
        </p:txBody>
      </p:sp>
      <p:sp>
        <p:nvSpPr>
          <p:cNvPr id="68" name="左大括号 67"/>
          <p:cNvSpPr/>
          <p:nvPr/>
        </p:nvSpPr>
        <p:spPr>
          <a:xfrm>
            <a:off x="2829449" y="3187464"/>
            <a:ext cx="73415" cy="1053092"/>
          </a:xfrm>
          <a:prstGeom prst="leftBrace">
            <a:avLst/>
          </a:prstGeom>
          <a:ln w="28575"/>
        </p:spPr>
        <p:style>
          <a:lnRef idx="3">
            <a:schemeClr val="dk1"/>
          </a:lnRef>
          <a:fillRef idx="0">
            <a:schemeClr val="dk1"/>
          </a:fillRef>
          <a:effectRef idx="2">
            <a:schemeClr val="dk1"/>
          </a:effectRef>
          <a:fontRef idx="minor">
            <a:schemeClr val="tx1"/>
          </a:fontRef>
        </p:style>
        <p:txBody>
          <a:bodyPr lIns="86694" tIns="43347" rIns="86694" bIns="43347" anchor="ctr"/>
          <a:lstStyle/>
          <a:p>
            <a:pPr algn="ctr">
              <a:defRPr/>
            </a:pPr>
            <a:endParaRPr lang="zh-CN" altLang="en-US" sz="2300">
              <a:solidFill>
                <a:srgbClr val="000000"/>
              </a:solidFill>
            </a:endParaRPr>
          </a:p>
        </p:txBody>
      </p:sp>
      <p:sp>
        <p:nvSpPr>
          <p:cNvPr id="69" name="左大括号 68"/>
          <p:cNvSpPr/>
          <p:nvPr/>
        </p:nvSpPr>
        <p:spPr>
          <a:xfrm>
            <a:off x="2887229" y="4452544"/>
            <a:ext cx="43348" cy="1242363"/>
          </a:xfrm>
          <a:prstGeom prst="leftBrace">
            <a:avLst/>
          </a:prstGeom>
          <a:ln w="28575"/>
        </p:spPr>
        <p:style>
          <a:lnRef idx="3">
            <a:schemeClr val="dk1"/>
          </a:lnRef>
          <a:fillRef idx="0">
            <a:schemeClr val="dk1"/>
          </a:fillRef>
          <a:effectRef idx="2">
            <a:schemeClr val="dk1"/>
          </a:effectRef>
          <a:fontRef idx="minor">
            <a:schemeClr val="tx1"/>
          </a:fontRef>
        </p:style>
        <p:txBody>
          <a:bodyPr lIns="86694" tIns="43347" rIns="86694" bIns="43347" anchor="ctr"/>
          <a:lstStyle/>
          <a:p>
            <a:pPr algn="ctr">
              <a:defRPr/>
            </a:pPr>
            <a:endParaRPr lang="zh-CN" altLang="en-US" sz="2300">
              <a:solidFill>
                <a:srgbClr val="000000"/>
              </a:solidFill>
            </a:endParaRPr>
          </a:p>
        </p:txBody>
      </p:sp>
      <p:sp>
        <p:nvSpPr>
          <p:cNvPr id="12" name="文本框 11"/>
          <p:cNvSpPr txBox="1"/>
          <p:nvPr/>
        </p:nvSpPr>
        <p:spPr>
          <a:xfrm>
            <a:off x="2116829" y="3466590"/>
            <a:ext cx="809196" cy="437751"/>
          </a:xfrm>
          <a:prstGeom prst="rect">
            <a:avLst/>
          </a:prstGeom>
          <a:noFill/>
          <a:ln>
            <a:noFill/>
          </a:ln>
        </p:spPr>
        <p:style>
          <a:lnRef idx="0">
            <a:scrgbClr r="0" g="0" b="0"/>
          </a:lnRef>
          <a:fillRef idx="4294967294">
            <a:schemeClr val="lt1"/>
          </a:fillRef>
          <a:effectRef idx="0">
            <a:scrgbClr r="0" g="0" b="0"/>
          </a:effectRef>
          <a:fontRef idx="major"/>
        </p:style>
        <p:txBody>
          <a:bodyPr wrap="square" lIns="86694" tIns="43347" rIns="86694" bIns="43347">
            <a:spAutoFit/>
          </a:bodyPr>
          <a:lstStyle>
            <a:defPPr>
              <a:defRPr lang="zh-CN"/>
            </a:defPPr>
            <a:lvl1pPr>
              <a:defRPr b="1">
                <a:solidFill>
                  <a:srgbClr val="FF0000"/>
                </a:solidFill>
                <a:latin typeface="微软雅黑" panose="020b0503020204020204" pitchFamily="34" charset="-122"/>
                <a:ea typeface="微软雅黑" panose="020b0503020204020204" pitchFamily="34" charset="-122"/>
              </a:defRPr>
            </a:lvl1pPr>
          </a:lstStyle>
          <a:p>
            <a:pPr>
              <a:defRPr/>
            </a:pPr>
            <a:r>
              <a:rPr lang="zh-CN" altLang="en-US" sz="2300">
                <a:solidFill>
                  <a:srgbClr val="000000"/>
                </a:solidFill>
              </a:rPr>
              <a:t>美国</a:t>
            </a:r>
          </a:p>
        </p:txBody>
      </p:sp>
    </p:spTree>
    <p:extLst>
      <p:ext uri="{BB962C8B-B14F-4D97-AF65-F5344CB8AC3E}">
        <p14:creationId xmlns:p14="http://schemas.microsoft.com/office/powerpoint/2010/main" val="3106941640"/>
      </p:ext>
    </p:extLst>
  </p:cSld>
  <p:clrMapOvr>
    <a:masterClrMapping/>
  </p:clrMapOvr>
  <p:transition spd="slow">
    <p:comb/>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4612037" y="467617"/>
            <a:ext cx="7355403" cy="1071935"/>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p>
        </p:txBody>
      </p:sp>
      <p:sp>
        <p:nvSpPr>
          <p:cNvPr id="10" name="矩形 9"/>
          <p:cNvSpPr/>
          <p:nvPr/>
        </p:nvSpPr>
        <p:spPr>
          <a:xfrm>
            <a:off x="4834642" y="639826"/>
            <a:ext cx="6855771" cy="727515"/>
          </a:xfrm>
          <a:prstGeom prst="rect">
            <a:avLst/>
          </a:prstGeom>
          <a:solidFill>
            <a:schemeClr val="bg1"/>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lIns="91428" tIns="45714" rIns="91428" bIns="45714" rtlCol="0" anchor="ctr"/>
          <a:lstStyle/>
          <a:p>
            <a:pPr algn="ctr"/>
            <a:endParaRPr lang="zh-CN" altLang="en-US"/>
          </a:p>
        </p:txBody>
      </p:sp>
      <p:sp>
        <p:nvSpPr>
          <p:cNvPr id="11" name="矩形 10"/>
          <p:cNvSpPr/>
          <p:nvPr/>
        </p:nvSpPr>
        <p:spPr>
          <a:xfrm>
            <a:off x="4835787" y="749674"/>
            <a:ext cx="7464910" cy="507819"/>
          </a:xfrm>
          <a:prstGeom prst="rect">
            <a:avLst/>
          </a:prstGeom>
        </p:spPr>
        <p:txBody>
          <a:bodyPr wrap="square" lIns="91428" tIns="45714" rIns="91428" bIns="45714">
            <a:spAutoFit/>
          </a:bodyPr>
          <a:lstStyle/>
          <a:p>
            <a:pPr fontAlgn="t"/>
            <a:r>
              <a:rPr lang="zh-CN" altLang="en-US" sz="2700">
                <a:latin typeface="微软雅黑" panose="020b0503020204020204" pitchFamily="34" charset="-122"/>
                <a:ea typeface="微软雅黑" panose="020b0503020204020204" pitchFamily="34" charset="-122"/>
              </a:rPr>
              <a:t>如何从人类历史发展的角度看待资本主义？</a:t>
            </a:r>
            <a:endParaRPr lang="en-US" altLang="zh-CN" sz="2700">
              <a:latin typeface="微软雅黑" pitchFamily="34" charset="-122"/>
              <a:ea typeface="微软雅黑" pitchFamily="34" charset="-122"/>
            </a:endParaRPr>
          </a:p>
        </p:txBody>
      </p:sp>
      <p:sp>
        <p:nvSpPr>
          <p:cNvPr id="12" name="矩形 4"/>
          <p:cNvSpPr>
            <a:spLocks noChangeArrowheads="1"/>
          </p:cNvSpPr>
          <p:nvPr/>
        </p:nvSpPr>
        <p:spPr bwMode="auto">
          <a:xfrm>
            <a:off x="150758" y="1733199"/>
            <a:ext cx="11791285" cy="2565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2300">
                <a:solidFill>
                  <a:srgbClr val="333333"/>
                </a:solidFill>
                <a:latin typeface="黑体" panose="02010609060101010101" charset="-122"/>
                <a:ea typeface="黑体" panose="02010609060101010101" charset="-122"/>
              </a:rPr>
              <a:t> 材料一       资产阶级，由于一切生产工具的迅速改进，由于交通的极其便利，把一切民族甚至最野蛮的民族都卷到文明中来了。它的商品的低廉价格，是它用来摧毁一切万里长城、征服野蛮人最顽强的仇外心理的重炮。它迫使一切民族</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如果它们不想灭亡的话</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采用资产阶级的生产方式；它迫使它们在自己那里推行所谓的文明，即变成资产者。</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资产阶级在它的不到一百年的阶级统治中所创造的生产力，比过去一切世代创造的全部生产力还要多，还要大。</a:t>
            </a:r>
            <a:endParaRPr lang="en-US" altLang="zh-CN" sz="2300">
              <a:solidFill>
                <a:srgbClr val="333333"/>
              </a:solidFill>
              <a:latin typeface="黑体" panose="02010609060101010101" charset="-122"/>
              <a:ea typeface="黑体" panose="02010609060101010101" charset="-122"/>
            </a:endParaRPr>
          </a:p>
          <a:p>
            <a:pPr algn="r"/>
            <a:r>
              <a:rPr lang="en-US" altLang="zh-CN" sz="2300">
                <a:latin typeface="黑体" panose="02010609060101010101" charset="-122"/>
                <a:ea typeface="黑体" panose="02010609060101010101" charset="-122"/>
              </a:rPr>
              <a:t>——</a:t>
            </a:r>
            <a:r>
              <a:rPr lang="zh-CN" altLang="en-US" sz="2300">
                <a:latin typeface="黑体" panose="02010609060101010101" charset="-122"/>
                <a:ea typeface="黑体" panose="02010609060101010101" charset="-122"/>
              </a:rPr>
              <a:t>马克思 恩格斯</a:t>
            </a:r>
            <a:r>
              <a:rPr lang="en-US" altLang="zh-CN" sz="2300">
                <a:latin typeface="黑体" panose="02010609060101010101" charset="-122"/>
                <a:ea typeface="黑体" panose="02010609060101010101" charset="-122"/>
              </a:rPr>
              <a:t>《</a:t>
            </a:r>
            <a:r>
              <a:rPr lang="zh-CN" altLang="en-US" sz="2300">
                <a:latin typeface="黑体" panose="02010609060101010101" charset="-122"/>
                <a:ea typeface="黑体" panose="02010609060101010101" charset="-122"/>
              </a:rPr>
              <a:t>共产党宣言</a:t>
            </a:r>
            <a:r>
              <a:rPr lang="en-US" altLang="zh-CN" sz="2300">
                <a:latin typeface="黑体" panose="02010609060101010101" charset="-122"/>
                <a:ea typeface="黑体" panose="02010609060101010101" charset="-122"/>
              </a:rPr>
              <a:t>》</a:t>
            </a:r>
            <a:endParaRPr lang="zh-CN" altLang="en-US" sz="2300">
              <a:latin typeface="黑体" panose="02010609060101010101" charset="-122"/>
              <a:ea typeface="黑体" panose="02010609060101010101" charset="-122"/>
            </a:endParaRPr>
          </a:p>
        </p:txBody>
      </p:sp>
      <p:sp>
        <p:nvSpPr>
          <p:cNvPr id="13" name="矩形 4"/>
          <p:cNvSpPr>
            <a:spLocks noChangeArrowheads="1"/>
          </p:cNvSpPr>
          <p:nvPr/>
        </p:nvSpPr>
        <p:spPr bwMode="auto">
          <a:xfrm>
            <a:off x="0" y="4403645"/>
            <a:ext cx="11942043" cy="1857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694" tIns="43347" rIns="86694" bIns="43347">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r>
              <a:rPr lang="zh-CN" altLang="en-US" sz="2300">
                <a:solidFill>
                  <a:srgbClr val="333333"/>
                </a:solidFill>
                <a:latin typeface="黑体" panose="02010609060101010101" charset="-122"/>
                <a:ea typeface="黑体" panose="02010609060101010101" charset="-122"/>
              </a:rPr>
              <a:t> 材料二    资本来到世间</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从头到脚</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都流着血和肮脏的东西。</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一有适当的利润，资本就会非常胆壮起来。只要有</a:t>
            </a:r>
            <a:r>
              <a:rPr lang="en-US" altLang="zh-CN" sz="2300">
                <a:solidFill>
                  <a:srgbClr val="333333"/>
                </a:solidFill>
                <a:latin typeface="黑体" panose="02010609060101010101" charset="-122"/>
                <a:ea typeface="黑体" panose="02010609060101010101" charset="-122"/>
              </a:rPr>
              <a:t>10</a:t>
            </a:r>
            <a:r>
              <a:rPr lang="zh-CN" altLang="en-US" sz="2300">
                <a:solidFill>
                  <a:srgbClr val="333333"/>
                </a:solidFill>
                <a:latin typeface="黑体" panose="02010609060101010101" charset="-122"/>
                <a:ea typeface="黑体" panose="02010609060101010101" charset="-122"/>
              </a:rPr>
              <a:t>％的利润，它就会到处被人使用；有</a:t>
            </a:r>
            <a:r>
              <a:rPr lang="en-US" altLang="zh-CN" sz="2300">
                <a:solidFill>
                  <a:srgbClr val="333333"/>
                </a:solidFill>
                <a:latin typeface="黑体" panose="02010609060101010101" charset="-122"/>
                <a:ea typeface="黑体" panose="02010609060101010101" charset="-122"/>
              </a:rPr>
              <a:t>20</a:t>
            </a:r>
            <a:r>
              <a:rPr lang="zh-CN" altLang="en-US" sz="2300">
                <a:solidFill>
                  <a:srgbClr val="333333"/>
                </a:solidFill>
                <a:latin typeface="黑体" panose="02010609060101010101" charset="-122"/>
                <a:ea typeface="黑体" panose="02010609060101010101" charset="-122"/>
              </a:rPr>
              <a:t>％，就会活泼起来；有</a:t>
            </a:r>
            <a:r>
              <a:rPr lang="en-US" altLang="zh-CN" sz="2300">
                <a:solidFill>
                  <a:srgbClr val="333333"/>
                </a:solidFill>
                <a:latin typeface="黑体" panose="02010609060101010101" charset="-122"/>
                <a:ea typeface="黑体" panose="02010609060101010101" charset="-122"/>
              </a:rPr>
              <a:t>50</a:t>
            </a:r>
            <a:r>
              <a:rPr lang="zh-CN" altLang="en-US" sz="2300">
                <a:solidFill>
                  <a:srgbClr val="333333"/>
                </a:solidFill>
                <a:latin typeface="黑体" panose="02010609060101010101" charset="-122"/>
                <a:ea typeface="黑体" panose="02010609060101010101" charset="-122"/>
              </a:rPr>
              <a:t>％，就会引起积极的冒险；有</a:t>
            </a:r>
            <a:r>
              <a:rPr lang="en-US" altLang="zh-CN" sz="2300">
                <a:solidFill>
                  <a:srgbClr val="333333"/>
                </a:solidFill>
                <a:latin typeface="黑体" panose="02010609060101010101" charset="-122"/>
                <a:ea typeface="黑体" panose="02010609060101010101" charset="-122"/>
              </a:rPr>
              <a:t>100</a:t>
            </a:r>
            <a:r>
              <a:rPr lang="zh-CN" altLang="en-US" sz="2300">
                <a:solidFill>
                  <a:srgbClr val="333333"/>
                </a:solidFill>
                <a:latin typeface="黑体" panose="02010609060101010101" charset="-122"/>
                <a:ea typeface="黑体" panose="02010609060101010101" charset="-122"/>
              </a:rPr>
              <a:t>％，就会使人不顾一切法律；有</a:t>
            </a:r>
            <a:r>
              <a:rPr lang="en-US" altLang="zh-CN" sz="2300">
                <a:solidFill>
                  <a:srgbClr val="333333"/>
                </a:solidFill>
                <a:latin typeface="黑体" panose="02010609060101010101" charset="-122"/>
                <a:ea typeface="黑体" panose="02010609060101010101" charset="-122"/>
              </a:rPr>
              <a:t>300</a:t>
            </a:r>
            <a:r>
              <a:rPr lang="zh-CN" altLang="en-US" sz="2300">
                <a:solidFill>
                  <a:srgbClr val="333333"/>
                </a:solidFill>
                <a:latin typeface="黑体" panose="02010609060101010101" charset="-122"/>
                <a:ea typeface="黑体" panose="02010609060101010101" charset="-122"/>
              </a:rPr>
              <a:t>％，就会使人不怕犯罪，甚至不怕绞首的危险。如果动乱和纷争会带来利润，它就会鼓励它们。</a:t>
            </a:r>
          </a:p>
          <a:p>
            <a:pPr algn="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马克思</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资本论</a:t>
            </a:r>
            <a:r>
              <a:rPr lang="en-US" altLang="zh-CN" sz="2300">
                <a:solidFill>
                  <a:srgbClr val="333333"/>
                </a:solidFill>
                <a:latin typeface="黑体" panose="02010609060101010101" charset="-122"/>
                <a:ea typeface="黑体" panose="02010609060101010101" charset="-122"/>
              </a:rPr>
              <a:t>》</a:t>
            </a:r>
            <a:r>
              <a:rPr lang="zh-CN" altLang="en-US" sz="2300">
                <a:solidFill>
                  <a:srgbClr val="333333"/>
                </a:solidFill>
                <a:latin typeface="黑体" panose="02010609060101010101" charset="-122"/>
                <a:ea typeface="黑体" panose="02010609060101010101" charset="-122"/>
              </a:rPr>
              <a:t>第二十四章</a:t>
            </a:r>
          </a:p>
        </p:txBody>
      </p:sp>
      <p:pic>
        <p:nvPicPr>
          <p:cNvPr id="14" name="New picture" hidden="1"/>
          <p:cNvPicPr/>
          <p:nvPr/>
        </p:nvPicPr>
        <p:blipFill>
          <a:blip r:embed="rId2"/>
          <a:stretch>
            <a:fillRect/>
          </a:stretch>
        </p:blipFill>
        <p:spPr>
          <a:xfrm>
            <a:off x="12446000" y="12153900"/>
            <a:ext cx="317500" cy="368300"/>
          </a:xfrm>
          <a:prstGeom prst="cube">
            <a:avLst/>
          </a:prstGeom>
        </p:spPr>
      </p:pic>
    </p:spTree>
    <p:extLst>
      <p:ext uri="{BB962C8B-B14F-4D97-AF65-F5344CB8AC3E}">
        <p14:creationId xmlns:p14="http://schemas.microsoft.com/office/powerpoint/2010/main" val="70488935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2"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childTnLst>
                    </p:cTn>
                  </p:par>
                  <p:par>
                    <p:cTn id="16" fill="hold" nodeType="clickPar">
                      <p:stCondLst>
                        <p:cond delay="indefinite"/>
                        <p:cond evt="onBegin" delay="0">
                          <p:tn val="15"/>
                        </p:cond>
                      </p:stCondLst>
                      <p:childTnLst>
                        <p:par>
                          <p:cTn id="17" fill="hold" nodeType="after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P spid="11" grpId="0"/>
      <p:bldP spid="12" grpId="0"/>
      <p:bldP spid="13" grpId="0"/>
    </p:bldLst>
  </p:timing>
</p:sld>
</file>

<file path=ppt/tags/tag1.xml><?xml version="1.0" encoding="utf-8"?>
<p:tagLst xmlns:p="http://schemas.openxmlformats.org/presentationml/2006/main">
  <p:tag name="REFSHAPE" val="907685972"/>
</p:tagLst>
</file>

<file path=ppt/tags/tag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2_2"/>
  <p:tag name="KSO_WM_UNIT_INDEX" val="1_2_2"/>
  <p:tag name="KSO_WM_UNIT_LAYERLEVEL" val="1_1_1"/>
  <p:tag name="KSO_WM_UNIT_LINE_FILL_TYPE" val="2"/>
  <p:tag name="KSO_WM_UNIT_LINE_FORE_SCHEMECOLOR_INDEX" val="14"/>
  <p:tag name="KSO_WM_UNIT_TYPE" val="m_h_i"/>
</p:tagLst>
</file>

<file path=ppt/tags/tag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2_2"/>
  <p:tag name="KSO_WM_UNIT_INDEX" val="1_2_2"/>
  <p:tag name="KSO_WM_UNIT_LAYERLEVEL" val="1_1_1"/>
  <p:tag name="KSO_WM_UNIT_LINE_FILL_TYPE" val="2"/>
  <p:tag name="KSO_WM_UNIT_LINE_FORE_SCHEMECOLOR_INDEX" val="14"/>
  <p:tag name="KSO_WM_UNIT_TYPE" val="m_h_i"/>
</p:tagLst>
</file>

<file path=ppt/tags/tag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2_2"/>
  <p:tag name="KSO_WM_UNIT_INDEX" val="1_2_2"/>
  <p:tag name="KSO_WM_UNIT_LAYERLEVEL" val="1_1_1"/>
  <p:tag name="KSO_WM_UNIT_LINE_FILL_TYPE" val="2"/>
  <p:tag name="KSO_WM_UNIT_LINE_FORE_SCHEMECOLOR_INDEX" val="14"/>
  <p:tag name="KSO_WM_UNIT_TYPE" val="m_h_i"/>
</p:tagLst>
</file>

<file path=ppt/tags/tag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2_2"/>
  <p:tag name="KSO_WM_UNIT_INDEX" val="1_2_2"/>
  <p:tag name="KSO_WM_UNIT_LAYERLEVEL" val="1_1_1"/>
  <p:tag name="KSO_WM_UNIT_LINE_FILL_TYPE" val="2"/>
  <p:tag name="KSO_WM_UNIT_LINE_FORE_SCHEMECOLOR_INDEX" val="14"/>
  <p:tag name="KSO_WM_UNIT_TYPE" val="m_h_i"/>
</p:tagLst>
</file>

<file path=ppt/tags/tag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312</Paragraphs>
  <Slides>35</Slides>
  <Notes>4</Notes>
  <TotalTime>403</TotalTime>
  <HiddenSlides>0</HiddenSlides>
  <MMClips>0</MMClips>
  <ScaleCrop>0</ScaleCrop>
  <HeadingPairs>
    <vt:vector baseType="variant" size="6">
      <vt:variant>
        <vt:lpstr>Fonts used</vt:lpstr>
      </vt:variant>
      <vt:variant>
        <vt:i4>20</vt:i4>
      </vt:variant>
      <vt:variant>
        <vt:lpstr>Theme</vt:lpstr>
      </vt:variant>
      <vt:variant>
        <vt:i4>1</vt:i4>
      </vt:variant>
      <vt:variant>
        <vt:lpstr>Slide Titles</vt:lpstr>
      </vt:variant>
      <vt:variant>
        <vt:i4>35</vt:i4>
      </vt:variant>
    </vt:vector>
  </HeadingPairs>
  <TitlesOfParts>
    <vt:vector baseType="lpstr" size="56">
      <vt:lpstr>Arial</vt:lpstr>
      <vt:lpstr>Calibri</vt:lpstr>
      <vt:lpstr>等线 Light</vt:lpstr>
      <vt:lpstr>等线</vt:lpstr>
      <vt:lpstr>黑体</vt:lpstr>
      <vt:lpstr>华文中宋</vt:lpstr>
      <vt:lpstr>宋体</vt:lpstr>
      <vt:lpstr>华文新魏</vt:lpstr>
      <vt:lpstr>楷体</vt:lpstr>
      <vt:lpstr>Times New Roman</vt:lpstr>
      <vt:lpstr>楷体_GB2312</vt:lpstr>
      <vt:lpstr>华文行楷</vt:lpstr>
      <vt:lpstr>SimSun</vt:lpstr>
      <vt:lpstr>华文楷体</vt:lpstr>
      <vt:lpstr>Wingdings</vt:lpstr>
      <vt:lpstr>隶书</vt:lpstr>
      <vt:lpstr>迷你简启体</vt:lpstr>
      <vt:lpstr>微软雅黑</vt:lpstr>
      <vt:lpstr>幼圆</vt:lpstr>
      <vt:lpstr>Verdana</vt:lpstr>
      <vt:lpstr>自定义设计方案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Lenovo</dc:creator>
  <cp:lastModifiedBy>常海燕</cp:lastModifiedBy>
  <cp:revision>20</cp:revision>
  <dcterms:created xsi:type="dcterms:W3CDTF">2019-02-28T03:04:57Z</dcterms:created>
  <dcterms:modified xsi:type="dcterms:W3CDTF">2020-07-12T06:34:43Z</dcterms:modified>
</cp:coreProperties>
</file>