
<file path=[Content_Types].xml><?xml version="1.0" encoding="utf-8"?>
<Types xmlns="http://schemas.openxmlformats.org/package/2006/content-types">
  <Default Extension="jpeg" ContentType="image/jpeg"/>
  <Default Extension="wav" ContentType="audio/x-wav"/>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10.fntdata" ContentType="application/x-fontdata"/>
  <Override PartName="/ppt/fonts/font11.fntdata" ContentType="application/x-fontdata"/>
  <Override PartName="/ppt/fonts/font12.fntdata" ContentType="application/x-fontdata"/>
  <Override PartName="/ppt/fonts/font13.fntdata" ContentType="application/x-fontdata"/>
  <Override PartName="/ppt/fonts/font14.fntdata" ContentType="application/x-fontdata"/>
  <Override PartName="/ppt/fonts/font15.fntdata" ContentType="application/x-fontdata"/>
  <Override PartName="/ppt/fonts/font16.fntdata" ContentType="application/x-fontdata"/>
  <Override PartName="/ppt/fonts/font17.fntdata" ContentType="application/x-fontdata"/>
  <Override PartName="/ppt/fonts/font18.fntdata" ContentType="application/x-fontdata"/>
  <Override PartName="/ppt/fonts/font19.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59" r:id="rId3"/>
  </p:sldMasterIdLst>
  <p:notesMasterIdLst>
    <p:notesMasterId r:id="rId15"/>
  </p:notesMasterIdLst>
  <p:handoutMasterIdLst>
    <p:handoutMasterId r:id="rId25"/>
  </p:handoutMasterIdLst>
  <p:sldIdLst>
    <p:sldId id="299" r:id="rId4"/>
    <p:sldId id="297" r:id="rId5"/>
    <p:sldId id="296" r:id="rId6"/>
    <p:sldId id="298" r:id="rId7"/>
    <p:sldId id="300" r:id="rId8"/>
    <p:sldId id="301" r:id="rId9"/>
    <p:sldId id="303" r:id="rId10"/>
    <p:sldId id="302" r:id="rId11"/>
    <p:sldId id="304" r:id="rId12"/>
    <p:sldId id="305" r:id="rId13"/>
    <p:sldId id="306" r:id="rId14"/>
    <p:sldId id="307" r:id="rId16"/>
    <p:sldId id="310" r:id="rId17"/>
    <p:sldId id="308" r:id="rId18"/>
    <p:sldId id="309" r:id="rId19"/>
    <p:sldId id="311" r:id="rId20"/>
    <p:sldId id="312" r:id="rId21"/>
    <p:sldId id="313" r:id="rId22"/>
    <p:sldId id="277" r:id="rId23"/>
    <p:sldId id="314" r:id="rId24"/>
  </p:sldIdLst>
  <p:sldSz cx="12192000" cy="6858000"/>
  <p:notesSz cx="6858000" cy="9144000"/>
  <p:embeddedFontLst>
    <p:embeddedFont>
      <p:font typeface="Wingdings 2" panose="05020102010507070707"/>
      <p:regular r:id="rId29"/>
    </p:embeddedFont>
    <p:embeddedFont>
      <p:font typeface="Calibri Light" panose="020F0302020204030204" pitchFamily="34" charset="0"/>
      <p:regular r:id="rId30"/>
      <p:italic r:id="rId31"/>
    </p:embeddedFont>
    <p:embeddedFont>
      <p:font typeface="Calibri" panose="020F0502020204030204" pitchFamily="34" charset="0"/>
      <p:regular r:id="rId32"/>
      <p:bold r:id="rId33"/>
      <p:italic r:id="rId34"/>
      <p:boldItalic r:id="rId35"/>
    </p:embeddedFont>
    <p:embeddedFont>
      <p:font typeface="微软雅黑" panose="020B0503020204020204" charset="-122"/>
      <p:regular r:id="rId36"/>
    </p:embeddedFont>
    <p:embeddedFont>
      <p:font typeface="黑体" panose="02010609060101010101" pitchFamily="49" charset="-122"/>
      <p:regular r:id="rId37"/>
    </p:embeddedFont>
    <p:embeddedFont>
      <p:font typeface="华文行楷" panose="02010800040101010101" charset="-122"/>
      <p:regular r:id="rId38"/>
    </p:embeddedFont>
    <p:embeddedFont>
      <p:font typeface="楷体" panose="02010609060101010101" pitchFamily="49" charset="-122"/>
      <p:regular r:id="rId39"/>
    </p:embeddedFont>
    <p:embeddedFont>
      <p:font typeface="华文仿宋" panose="02010600040101010101" charset="-122"/>
      <p:regular r:id="rId40"/>
    </p:embeddedFont>
    <p:embeddedFont>
      <p:font typeface="Cambria" panose="02040503050406030204" charset="0"/>
      <p:regular r:id="rId41"/>
      <p:bold r:id="rId42"/>
      <p:italic r:id="rId43"/>
      <p:boldItalic r:id="rId44"/>
    </p:embeddedFont>
    <p:embeddedFont>
      <p:font typeface="华文楷体" panose="02010600040101010101" charset="0"/>
      <p:regular r:id="rId45"/>
    </p:embeddedFont>
    <p:embeddedFont>
      <p:font typeface="Maiandra GD" panose="020E0502030308020204" charset="0"/>
      <p:regular r:id="rId46"/>
    </p:embeddedFont>
    <p:embeddedFont>
      <p:font typeface="隶书" panose="02010509060101010101" charset="0"/>
      <p:regular r:id="rId47"/>
    </p:embeddedFont>
  </p:embeddedFontLst>
  <p:defaultTextStyle>
    <a:defPPr>
      <a:defRPr lang="zh-CN"/>
    </a:defPPr>
    <a:lvl1pPr marL="0" lvl="0"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2FDB2607-1784-4EEB-B798-7EB5836EED8A}">
        <p14:showMediaCtrls xmlns:p14="http://schemas.microsoft.com/office/powerpoint/2010/main" val="1"/>
      </p:ext>
    </p:extLst>
  </p:showPr>
  <p:clrMru>
    <a:srgbClr val="FF0000"/>
    <a:srgbClr val="000000"/>
    <a:srgbClr val="CC0000"/>
    <a:srgbClr val="FF0066"/>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中度样式 1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360"/>
    <p:restoredTop sz="98266"/>
  </p:normalViewPr>
  <p:slideViewPr>
    <p:cSldViewPr showGuides="1">
      <p:cViewPr varScale="1">
        <p:scale>
          <a:sx n="63" d="100"/>
          <a:sy n="63" d="100"/>
        </p:scale>
        <p:origin x="108" y="990"/>
      </p:cViewPr>
      <p:guideLst>
        <p:guide orient="horz" pos="2157"/>
        <p:guide pos="3872"/>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7" Type="http://schemas.openxmlformats.org/officeDocument/2006/relationships/font" Target="fonts/font19.fntdata"/><Relationship Id="rId46" Type="http://schemas.openxmlformats.org/officeDocument/2006/relationships/font" Target="fonts/font18.fntdata"/><Relationship Id="rId45" Type="http://schemas.openxmlformats.org/officeDocument/2006/relationships/font" Target="fonts/font17.fntdata"/><Relationship Id="rId44" Type="http://schemas.openxmlformats.org/officeDocument/2006/relationships/font" Target="fonts/font16.fntdata"/><Relationship Id="rId43" Type="http://schemas.openxmlformats.org/officeDocument/2006/relationships/font" Target="fonts/font15.fntdata"/><Relationship Id="rId42" Type="http://schemas.openxmlformats.org/officeDocument/2006/relationships/font" Target="fonts/font14.fntdata"/><Relationship Id="rId41" Type="http://schemas.openxmlformats.org/officeDocument/2006/relationships/font" Target="fonts/font13.fntdata"/><Relationship Id="rId40" Type="http://schemas.openxmlformats.org/officeDocument/2006/relationships/font" Target="fonts/font12.fntdata"/><Relationship Id="rId4" Type="http://schemas.openxmlformats.org/officeDocument/2006/relationships/slide" Target="slides/slide1.xml"/><Relationship Id="rId39" Type="http://schemas.openxmlformats.org/officeDocument/2006/relationships/font" Target="fonts/font11.fntdata"/><Relationship Id="rId38" Type="http://schemas.openxmlformats.org/officeDocument/2006/relationships/font" Target="fonts/font10.fntdata"/><Relationship Id="rId37" Type="http://schemas.openxmlformats.org/officeDocument/2006/relationships/font" Target="fonts/font9.fntdata"/><Relationship Id="rId36" Type="http://schemas.openxmlformats.org/officeDocument/2006/relationships/font" Target="fonts/font8.fntdata"/><Relationship Id="rId35" Type="http://schemas.openxmlformats.org/officeDocument/2006/relationships/font" Target="fonts/font7.fntdata"/><Relationship Id="rId34" Type="http://schemas.openxmlformats.org/officeDocument/2006/relationships/font" Target="fonts/font6.fntdata"/><Relationship Id="rId33" Type="http://schemas.openxmlformats.org/officeDocument/2006/relationships/font" Target="fonts/font5.fntdata"/><Relationship Id="rId32" Type="http://schemas.openxmlformats.org/officeDocument/2006/relationships/font" Target="fonts/font4.fntdata"/><Relationship Id="rId31" Type="http://schemas.openxmlformats.org/officeDocument/2006/relationships/font" Target="fonts/font3.fntdata"/><Relationship Id="rId30" Type="http://schemas.openxmlformats.org/officeDocument/2006/relationships/font" Target="fonts/font2.fntdata"/><Relationship Id="rId3" Type="http://schemas.openxmlformats.org/officeDocument/2006/relationships/slideMaster" Target="slideMasters/slideMaster2.xml"/><Relationship Id="rId29" Type="http://schemas.openxmlformats.org/officeDocument/2006/relationships/font" Target="fonts/font1.fntdata"/><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handoutMaster" Target="handoutMasters/handoutMaster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notesMaster" Target="notesMasters/notesMaster1.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7475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l" eaLnBrk="1" hangingPunct="1">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475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475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algn="l" eaLnBrk="1" hangingPunct="1">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475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fld id="{3B5BF8A7-BF56-41AB-B87E-ED3996B7BBE4}" type="slidenum">
              <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marL="0" marR="0" lvl="0" indent="0" algn="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a:defRPr sz="1200"/>
            </a:lvl1pPr>
          </a:lstStyle>
          <a:p>
            <a:pPr marL="0" marR="0" lvl="0" indent="0" algn="r" defTabSz="914400" rtl="0" eaLnBrk="0" fontAlgn="base" latinLnBrk="0" hangingPunct="0">
              <a:lnSpc>
                <a:spcPct val="100000"/>
              </a:lnSpc>
              <a:spcBef>
                <a:spcPct val="0"/>
              </a:spcBef>
              <a:spcAft>
                <a:spcPct val="0"/>
              </a:spcAft>
              <a:buClrTx/>
              <a:buSzTx/>
              <a:buFontTx/>
              <a:buNone/>
              <a:defRPr/>
            </a:pPr>
            <a:fld id="{BBA78421-77D9-4D94-BCB8-5B384B91CCBC}" type="slidenum">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kumimoji="0" lang="zh-CN" altLang="en-US" strike="noStrike" noProof="1" smtClean="0"/>
              <a:t>单击此处编辑母版标题样式</a:t>
            </a:r>
            <a:endParaRPr kumimoji="0" lang="en-US" strike="noStrike" noProof="1"/>
          </a:p>
        </p:txBody>
      </p:sp>
      <p:sp>
        <p:nvSpPr>
          <p:cNvPr id="3" name="内容占位符 2"/>
          <p:cNvSpPr>
            <a:spLocks noGrp="1"/>
          </p:cNvSpPr>
          <p:nvPr>
            <p:ph idx="1"/>
          </p:nvPr>
        </p:nvSpPr>
        <p:spPr/>
        <p:txBody>
          <a:bodyPr/>
          <a:lstStyle/>
          <a:p>
            <a:pPr lvl="0" eaLnBrk="1" fontAlgn="auto" latinLnBrk="0" hangingPunct="1"/>
            <a:r>
              <a:rPr lang="zh-CN" altLang="en-US" strike="noStrike" noProof="1" smtClean="0"/>
              <a:t>单击此处编辑母版文本样式</a:t>
            </a:r>
            <a:endParaRPr lang="zh-CN" altLang="en-US" strike="noStrike" noProof="1" smtClean="0"/>
          </a:p>
          <a:p>
            <a:pPr lvl="1" eaLnBrk="1" fontAlgn="auto" latinLnBrk="0" hangingPunct="1"/>
            <a:r>
              <a:rPr lang="zh-CN" altLang="en-US" strike="noStrike" noProof="1" smtClean="0"/>
              <a:t>第二级</a:t>
            </a:r>
            <a:endParaRPr lang="zh-CN" altLang="en-US" strike="noStrike" noProof="1" smtClean="0"/>
          </a:p>
          <a:p>
            <a:pPr lvl="2" eaLnBrk="1" fontAlgn="auto" latinLnBrk="0" hangingPunct="1"/>
            <a:r>
              <a:rPr lang="zh-CN" altLang="en-US" strike="noStrike" noProof="1" smtClean="0"/>
              <a:t>第三级</a:t>
            </a:r>
            <a:endParaRPr lang="zh-CN" altLang="en-US" strike="noStrike" noProof="1" smtClean="0"/>
          </a:p>
          <a:p>
            <a:pPr lvl="3" eaLnBrk="1" fontAlgn="auto" latinLnBrk="0" hangingPunct="1"/>
            <a:r>
              <a:rPr lang="zh-CN" altLang="en-US" strike="noStrike" noProof="1" smtClean="0"/>
              <a:t>第四级</a:t>
            </a:r>
            <a:endParaRPr lang="zh-CN" altLang="en-US" strike="noStrike" noProof="1" smtClean="0"/>
          </a:p>
          <a:p>
            <a:pPr lvl="4" eaLnBrk="1" fontAlgn="auto" latinLnBrk="0" hangingPunct="1"/>
            <a:r>
              <a:rPr lang="zh-CN" altLang="en-US" strike="noStrike" noProof="1" smtClean="0"/>
              <a:t>第五级</a:t>
            </a:r>
            <a:endParaRPr kumimoji="0" 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kumimoji="0" lang="zh-CN" altLang="en-US" strike="noStrike" noProof="1" smtClean="0"/>
              <a:t>单击此处编辑母版标题样式</a:t>
            </a:r>
            <a:endParaRPr kumimoji="0" lang="en-US" strike="noStrike" noProof="1"/>
          </a:p>
        </p:txBody>
      </p:sp>
      <p:sp>
        <p:nvSpPr>
          <p:cNvPr id="3" name="内容占位符 2"/>
          <p:cNvSpPr>
            <a:spLocks noGrp="1"/>
          </p:cNvSpPr>
          <p:nvPr>
            <p:ph sz="half" idx="1"/>
          </p:nvPr>
        </p:nvSpPr>
        <p:spPr>
          <a:xfrm>
            <a:off x="609600" y="1600201"/>
            <a:ext cx="5384800" cy="4525963"/>
          </a:xfrm>
        </p:spPr>
        <p:txBody>
          <a:bodyPr/>
          <a:lstStyle>
            <a:lvl1pPr>
              <a:defRPr sz="3735"/>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eaLnBrk="1" fontAlgn="auto" latinLnBrk="0" hangingPunct="1"/>
            <a:r>
              <a:rPr lang="zh-CN" altLang="en-US" strike="noStrike" noProof="1" smtClean="0"/>
              <a:t>单击此处编辑母版文本样式</a:t>
            </a:r>
            <a:endParaRPr lang="zh-CN" altLang="en-US" strike="noStrike" noProof="1" smtClean="0"/>
          </a:p>
          <a:p>
            <a:pPr lvl="1" eaLnBrk="1" fontAlgn="auto" latinLnBrk="0" hangingPunct="1"/>
            <a:r>
              <a:rPr lang="zh-CN" altLang="en-US" strike="noStrike" noProof="1" smtClean="0"/>
              <a:t>第二级</a:t>
            </a:r>
            <a:endParaRPr lang="zh-CN" altLang="en-US" strike="noStrike" noProof="1" smtClean="0"/>
          </a:p>
          <a:p>
            <a:pPr lvl="2" eaLnBrk="1" fontAlgn="auto" latinLnBrk="0" hangingPunct="1"/>
            <a:r>
              <a:rPr lang="zh-CN" altLang="en-US" strike="noStrike" noProof="1" smtClean="0"/>
              <a:t>第三级</a:t>
            </a:r>
            <a:endParaRPr lang="zh-CN" altLang="en-US" strike="noStrike" noProof="1" smtClean="0"/>
          </a:p>
          <a:p>
            <a:pPr lvl="3" eaLnBrk="1" fontAlgn="auto" latinLnBrk="0" hangingPunct="1"/>
            <a:r>
              <a:rPr lang="zh-CN" altLang="en-US" strike="noStrike" noProof="1" smtClean="0"/>
              <a:t>第四级</a:t>
            </a:r>
            <a:endParaRPr lang="zh-CN" altLang="en-US" strike="noStrike" noProof="1" smtClean="0"/>
          </a:p>
          <a:p>
            <a:pPr lvl="4" eaLnBrk="1" fontAlgn="auto" latinLnBrk="0" hangingPunct="1"/>
            <a:r>
              <a:rPr lang="zh-CN" altLang="en-US" strike="noStrike" noProof="1" smtClean="0"/>
              <a:t>第五级</a:t>
            </a:r>
            <a:endParaRPr kumimoji="0" lang="en-US" strike="noStrike" noProof="1"/>
          </a:p>
        </p:txBody>
      </p:sp>
      <p:sp>
        <p:nvSpPr>
          <p:cNvPr id="4" name="内容占位符 3"/>
          <p:cNvSpPr>
            <a:spLocks noGrp="1"/>
          </p:cNvSpPr>
          <p:nvPr>
            <p:ph sz="half" idx="2"/>
          </p:nvPr>
        </p:nvSpPr>
        <p:spPr>
          <a:xfrm>
            <a:off x="6197600" y="1600201"/>
            <a:ext cx="5384800" cy="4525963"/>
          </a:xfrm>
        </p:spPr>
        <p:txBody>
          <a:bodyPr/>
          <a:lstStyle>
            <a:lvl1pPr>
              <a:defRPr sz="3735"/>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eaLnBrk="1" fontAlgn="auto" latinLnBrk="0" hangingPunct="1"/>
            <a:r>
              <a:rPr lang="zh-CN" altLang="en-US" strike="noStrike" noProof="1" smtClean="0"/>
              <a:t>单击此处编辑母版文本样式</a:t>
            </a:r>
            <a:endParaRPr lang="zh-CN" altLang="en-US" strike="noStrike" noProof="1" smtClean="0"/>
          </a:p>
          <a:p>
            <a:pPr lvl="1" eaLnBrk="1" fontAlgn="auto" latinLnBrk="0" hangingPunct="1"/>
            <a:r>
              <a:rPr lang="zh-CN" altLang="en-US" strike="noStrike" noProof="1" smtClean="0"/>
              <a:t>第二级</a:t>
            </a:r>
            <a:endParaRPr lang="zh-CN" altLang="en-US" strike="noStrike" noProof="1" smtClean="0"/>
          </a:p>
          <a:p>
            <a:pPr lvl="2" eaLnBrk="1" fontAlgn="auto" latinLnBrk="0" hangingPunct="1"/>
            <a:r>
              <a:rPr lang="zh-CN" altLang="en-US" strike="noStrike" noProof="1" smtClean="0"/>
              <a:t>第三级</a:t>
            </a:r>
            <a:endParaRPr lang="zh-CN" altLang="en-US" strike="noStrike" noProof="1" smtClean="0"/>
          </a:p>
          <a:p>
            <a:pPr lvl="3" eaLnBrk="1" fontAlgn="auto" latinLnBrk="0" hangingPunct="1"/>
            <a:r>
              <a:rPr lang="zh-CN" altLang="en-US" strike="noStrike" noProof="1" smtClean="0"/>
              <a:t>第四级</a:t>
            </a:r>
            <a:endParaRPr lang="zh-CN" altLang="en-US" strike="noStrike" noProof="1" smtClean="0"/>
          </a:p>
          <a:p>
            <a:pPr lvl="4" eaLnBrk="1" fontAlgn="auto" latinLnBrk="0" hangingPunct="1"/>
            <a:r>
              <a:rPr lang="zh-CN" altLang="en-US" strike="noStrike" noProof="1" smtClean="0"/>
              <a:t>第五级</a:t>
            </a:r>
            <a:endParaRPr kumimoji="0" lang="en-US" strike="noStrike"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auto"/>
            <a:r>
              <a:rPr kumimoji="0" lang="zh-CN" altLang="en-US" strike="noStrike" noProof="1" smtClean="0"/>
              <a:t>单击此处编辑母版标题样式</a:t>
            </a:r>
            <a:endParaRPr kumimoji="0" lang="en-US" strike="noStrike" noProof="1"/>
          </a:p>
        </p:txBody>
      </p:sp>
      <p:sp>
        <p:nvSpPr>
          <p:cNvPr id="3" name="文本占位符 2"/>
          <p:cNvSpPr>
            <a:spLocks noGrp="1"/>
          </p:cNvSpPr>
          <p:nvPr>
            <p:ph type="body" idx="1"/>
          </p:nvPr>
        </p:nvSpPr>
        <p:spPr>
          <a:xfrm>
            <a:off x="609600" y="1535113"/>
            <a:ext cx="5386917" cy="639763"/>
          </a:xfrm>
        </p:spPr>
        <p:txBody>
          <a:bodyPr anchor="b"/>
          <a:lstStyle>
            <a:lvl1pPr marL="0" indent="0">
              <a:buNone/>
              <a:defRPr sz="3200" b="1"/>
            </a:lvl1pPr>
            <a:lvl2pPr marL="609600" indent="0">
              <a:buNone/>
              <a:defRPr sz="2665" b="1"/>
            </a:lvl2pPr>
            <a:lvl3pPr marL="1219200" indent="0">
              <a:buNone/>
              <a:defRPr sz="2400" b="1"/>
            </a:lvl3pPr>
            <a:lvl4pPr marL="1828800" indent="0">
              <a:buNone/>
              <a:defRPr sz="2135" b="1"/>
            </a:lvl4pPr>
            <a:lvl5pPr marL="2438400" indent="0">
              <a:buNone/>
              <a:defRPr sz="2135" b="1"/>
            </a:lvl5pPr>
            <a:lvl6pPr marL="3048000" indent="0">
              <a:buNone/>
              <a:defRPr sz="2135" b="1"/>
            </a:lvl6pPr>
            <a:lvl7pPr marL="3657600" indent="0">
              <a:buNone/>
              <a:defRPr sz="2135" b="1"/>
            </a:lvl7pPr>
            <a:lvl8pPr marL="4267200" indent="0">
              <a:buNone/>
              <a:defRPr sz="2135" b="1"/>
            </a:lvl8pPr>
            <a:lvl9pPr marL="4876800" indent="0">
              <a:buNone/>
              <a:defRPr sz="2135" b="1"/>
            </a:lvl9pPr>
          </a:lstStyle>
          <a:p>
            <a:pPr lvl="0" eaLnBrk="1" fontAlgn="auto" latinLnBrk="0" hangingPunct="1"/>
            <a:r>
              <a:rPr kumimoji="0" lang="zh-CN" altLang="en-US" strike="noStrike" noProof="1" smtClean="0"/>
              <a:t>单击此处编辑母版文本样式</a:t>
            </a:r>
            <a:endParaRPr kumimoji="0" lang="zh-CN" altLang="en-US" strike="noStrike" noProof="1" smtClean="0"/>
          </a:p>
        </p:txBody>
      </p:sp>
      <p:sp>
        <p:nvSpPr>
          <p:cNvPr id="4" name="内容占位符 3"/>
          <p:cNvSpPr>
            <a:spLocks noGrp="1"/>
          </p:cNvSpPr>
          <p:nvPr>
            <p:ph sz="half" idx="2"/>
          </p:nvPr>
        </p:nvSpPr>
        <p:spPr>
          <a:xfrm>
            <a:off x="609600" y="2174875"/>
            <a:ext cx="5386917" cy="3951288"/>
          </a:xfr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eaLnBrk="1" fontAlgn="auto" latinLnBrk="0" hangingPunct="1"/>
            <a:r>
              <a:rPr lang="zh-CN" altLang="en-US" strike="noStrike" noProof="1" smtClean="0"/>
              <a:t>单击此处编辑母版文本样式</a:t>
            </a:r>
            <a:endParaRPr lang="zh-CN" altLang="en-US" strike="noStrike" noProof="1" smtClean="0"/>
          </a:p>
          <a:p>
            <a:pPr lvl="1" eaLnBrk="1" fontAlgn="auto" latinLnBrk="0" hangingPunct="1"/>
            <a:r>
              <a:rPr lang="zh-CN" altLang="en-US" strike="noStrike" noProof="1" smtClean="0"/>
              <a:t>第二级</a:t>
            </a:r>
            <a:endParaRPr lang="zh-CN" altLang="en-US" strike="noStrike" noProof="1" smtClean="0"/>
          </a:p>
          <a:p>
            <a:pPr lvl="2" eaLnBrk="1" fontAlgn="auto" latinLnBrk="0" hangingPunct="1"/>
            <a:r>
              <a:rPr lang="zh-CN" altLang="en-US" strike="noStrike" noProof="1" smtClean="0"/>
              <a:t>第三级</a:t>
            </a:r>
            <a:endParaRPr lang="zh-CN" altLang="en-US" strike="noStrike" noProof="1" smtClean="0"/>
          </a:p>
          <a:p>
            <a:pPr lvl="3" eaLnBrk="1" fontAlgn="auto" latinLnBrk="0" hangingPunct="1"/>
            <a:r>
              <a:rPr lang="zh-CN" altLang="en-US" strike="noStrike" noProof="1" smtClean="0"/>
              <a:t>第四级</a:t>
            </a:r>
            <a:endParaRPr lang="zh-CN" altLang="en-US" strike="noStrike" noProof="1" smtClean="0"/>
          </a:p>
          <a:p>
            <a:pPr lvl="4" eaLnBrk="1" fontAlgn="auto" latinLnBrk="0" hangingPunct="1"/>
            <a:r>
              <a:rPr lang="zh-CN" altLang="en-US" strike="noStrike" noProof="1" smtClean="0"/>
              <a:t>第五级</a:t>
            </a:r>
            <a:endParaRPr kumimoji="0" lang="en-US" strike="noStrike" noProof="1"/>
          </a:p>
        </p:txBody>
      </p:sp>
      <p:sp>
        <p:nvSpPr>
          <p:cNvPr id="5" name="文本占位符 4"/>
          <p:cNvSpPr>
            <a:spLocks noGrp="1"/>
          </p:cNvSpPr>
          <p:nvPr>
            <p:ph type="body" sz="quarter" idx="3"/>
          </p:nvPr>
        </p:nvSpPr>
        <p:spPr>
          <a:xfrm>
            <a:off x="6193368" y="1535113"/>
            <a:ext cx="5389033" cy="639763"/>
          </a:xfrm>
        </p:spPr>
        <p:txBody>
          <a:bodyPr anchor="b"/>
          <a:lstStyle>
            <a:lvl1pPr marL="0" indent="0">
              <a:buNone/>
              <a:defRPr sz="3200" b="1"/>
            </a:lvl1pPr>
            <a:lvl2pPr marL="609600" indent="0">
              <a:buNone/>
              <a:defRPr sz="2665" b="1"/>
            </a:lvl2pPr>
            <a:lvl3pPr marL="1219200" indent="0">
              <a:buNone/>
              <a:defRPr sz="2400" b="1"/>
            </a:lvl3pPr>
            <a:lvl4pPr marL="1828800" indent="0">
              <a:buNone/>
              <a:defRPr sz="2135" b="1"/>
            </a:lvl4pPr>
            <a:lvl5pPr marL="2438400" indent="0">
              <a:buNone/>
              <a:defRPr sz="2135" b="1"/>
            </a:lvl5pPr>
            <a:lvl6pPr marL="3048000" indent="0">
              <a:buNone/>
              <a:defRPr sz="2135" b="1"/>
            </a:lvl6pPr>
            <a:lvl7pPr marL="3657600" indent="0">
              <a:buNone/>
              <a:defRPr sz="2135" b="1"/>
            </a:lvl7pPr>
            <a:lvl8pPr marL="4267200" indent="0">
              <a:buNone/>
              <a:defRPr sz="2135" b="1"/>
            </a:lvl8pPr>
            <a:lvl9pPr marL="4876800" indent="0">
              <a:buNone/>
              <a:defRPr sz="2135" b="1"/>
            </a:lvl9pPr>
          </a:lstStyle>
          <a:p>
            <a:pPr lvl="0" eaLnBrk="1" fontAlgn="auto" latinLnBrk="0" hangingPunct="1"/>
            <a:r>
              <a:rPr kumimoji="0" lang="zh-CN" altLang="en-US" strike="noStrike" noProof="1" smtClean="0"/>
              <a:t>单击此处编辑母版文本样式</a:t>
            </a:r>
            <a:endParaRPr kumimoji="0" lang="zh-CN" altLang="en-US" strike="noStrike" noProof="1" smtClean="0"/>
          </a:p>
        </p:txBody>
      </p:sp>
      <p:sp>
        <p:nvSpPr>
          <p:cNvPr id="6" name="内容占位符 5"/>
          <p:cNvSpPr>
            <a:spLocks noGrp="1"/>
          </p:cNvSpPr>
          <p:nvPr>
            <p:ph sz="quarter" idx="4"/>
          </p:nvPr>
        </p:nvSpPr>
        <p:spPr>
          <a:xfrm>
            <a:off x="6193368" y="2174875"/>
            <a:ext cx="5389033" cy="3951288"/>
          </a:xfr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eaLnBrk="1" fontAlgn="auto" latinLnBrk="0" hangingPunct="1"/>
            <a:r>
              <a:rPr lang="zh-CN" altLang="en-US" strike="noStrike" noProof="1" smtClean="0"/>
              <a:t>单击此处编辑母版文本样式</a:t>
            </a:r>
            <a:endParaRPr lang="zh-CN" altLang="en-US" strike="noStrike" noProof="1" smtClean="0"/>
          </a:p>
          <a:p>
            <a:pPr lvl="1" eaLnBrk="1" fontAlgn="auto" latinLnBrk="0" hangingPunct="1"/>
            <a:r>
              <a:rPr lang="zh-CN" altLang="en-US" strike="noStrike" noProof="1" smtClean="0"/>
              <a:t>第二级</a:t>
            </a:r>
            <a:endParaRPr lang="zh-CN" altLang="en-US" strike="noStrike" noProof="1" smtClean="0"/>
          </a:p>
          <a:p>
            <a:pPr lvl="2" eaLnBrk="1" fontAlgn="auto" latinLnBrk="0" hangingPunct="1"/>
            <a:r>
              <a:rPr lang="zh-CN" altLang="en-US" strike="noStrike" noProof="1" smtClean="0"/>
              <a:t>第三级</a:t>
            </a:r>
            <a:endParaRPr lang="zh-CN" altLang="en-US" strike="noStrike" noProof="1" smtClean="0"/>
          </a:p>
          <a:p>
            <a:pPr lvl="3" eaLnBrk="1" fontAlgn="auto" latinLnBrk="0" hangingPunct="1"/>
            <a:r>
              <a:rPr lang="zh-CN" altLang="en-US" strike="noStrike" noProof="1" smtClean="0"/>
              <a:t>第四级</a:t>
            </a:r>
            <a:endParaRPr lang="zh-CN" altLang="en-US" strike="noStrike" noProof="1" smtClean="0"/>
          </a:p>
          <a:p>
            <a:pPr lvl="4" eaLnBrk="1" fontAlgn="auto" latinLnBrk="0" hangingPunct="1"/>
            <a:r>
              <a:rPr lang="zh-CN" altLang="en-US" strike="noStrike" noProof="1" smtClean="0"/>
              <a:t>第五级</a:t>
            </a:r>
            <a:endParaRPr kumimoji="0" lang="en-US" strike="noStrike"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kumimoji="0" lang="zh-CN" altLang="en-US" strike="noStrike" noProof="1" smtClean="0"/>
              <a:t>单击此处编辑母版标题样式</a:t>
            </a:r>
            <a:endParaRPr kumimoji="0" lang="en-US" strike="noStrike"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3" name="内容占位符 2"/>
          <p:cNvSpPr>
            <a:spLocks noGrp="1"/>
          </p:cNvSpPr>
          <p:nvPr>
            <p:ph idx="1"/>
          </p:nvPr>
        </p:nvSpPr>
        <p:spPr>
          <a:xfrm>
            <a:off x="613843" y="1071547"/>
            <a:ext cx="6815667" cy="5049760"/>
          </a:xfrm>
        </p:spPr>
        <p:txBody>
          <a:bodyPr/>
          <a:lstStyle>
            <a:lvl1pPr>
              <a:defRPr sz="4265"/>
            </a:lvl1pPr>
            <a:lvl2pPr>
              <a:defRPr sz="3735"/>
            </a:lvl2pPr>
            <a:lvl3pPr>
              <a:defRPr sz="3200"/>
            </a:lvl3pPr>
            <a:lvl4pPr>
              <a:defRPr sz="2665"/>
            </a:lvl4pPr>
            <a:lvl5pPr>
              <a:defRPr sz="2665"/>
            </a:lvl5pPr>
            <a:lvl6pPr>
              <a:defRPr sz="2665"/>
            </a:lvl6pPr>
            <a:lvl7pPr>
              <a:defRPr sz="2665"/>
            </a:lvl7pPr>
            <a:lvl8pPr>
              <a:defRPr sz="2665"/>
            </a:lvl8pPr>
            <a:lvl9pPr>
              <a:defRPr sz="2665"/>
            </a:lvl9pPr>
          </a:lstStyle>
          <a:p>
            <a:pPr lvl="0" eaLnBrk="1" fontAlgn="auto" latinLnBrk="0" hangingPunct="1"/>
            <a:r>
              <a:rPr lang="zh-CN" altLang="en-US" strike="noStrike" noProof="1" smtClean="0"/>
              <a:t>单击此处编辑母版文本样式</a:t>
            </a:r>
            <a:endParaRPr lang="zh-CN" altLang="en-US" strike="noStrike" noProof="1" smtClean="0"/>
          </a:p>
          <a:p>
            <a:pPr lvl="1" eaLnBrk="1" fontAlgn="auto" latinLnBrk="0" hangingPunct="1"/>
            <a:r>
              <a:rPr lang="zh-CN" altLang="en-US" strike="noStrike" noProof="1" smtClean="0"/>
              <a:t>第二级</a:t>
            </a:r>
            <a:endParaRPr lang="zh-CN" altLang="en-US" strike="noStrike" noProof="1" smtClean="0"/>
          </a:p>
          <a:p>
            <a:pPr lvl="2" eaLnBrk="1" fontAlgn="auto" latinLnBrk="0" hangingPunct="1"/>
            <a:r>
              <a:rPr lang="zh-CN" altLang="en-US" strike="noStrike" noProof="1" smtClean="0"/>
              <a:t>第三级</a:t>
            </a:r>
            <a:endParaRPr lang="zh-CN" altLang="en-US" strike="noStrike" noProof="1" smtClean="0"/>
          </a:p>
          <a:p>
            <a:pPr lvl="3" eaLnBrk="1" fontAlgn="auto" latinLnBrk="0" hangingPunct="1"/>
            <a:r>
              <a:rPr lang="zh-CN" altLang="en-US" strike="noStrike" noProof="1" smtClean="0"/>
              <a:t>第四级</a:t>
            </a:r>
            <a:endParaRPr lang="zh-CN" altLang="en-US" strike="noStrike" noProof="1" smtClean="0"/>
          </a:p>
          <a:p>
            <a:pPr lvl="4" eaLnBrk="1" fontAlgn="auto" latinLnBrk="0" hangingPunct="1"/>
            <a:r>
              <a:rPr lang="zh-CN" altLang="en-US" strike="noStrike" noProof="1" smtClean="0"/>
              <a:t>第五级</a:t>
            </a:r>
            <a:endParaRPr kumimoji="0" lang="en-US" strike="noStrike" noProof="1"/>
          </a:p>
        </p:txBody>
      </p:sp>
      <p:sp>
        <p:nvSpPr>
          <p:cNvPr id="4" name="文本占位符 3"/>
          <p:cNvSpPr>
            <a:spLocks noGrp="1"/>
          </p:cNvSpPr>
          <p:nvPr>
            <p:ph type="body" sz="half" idx="2"/>
          </p:nvPr>
        </p:nvSpPr>
        <p:spPr>
          <a:xfrm>
            <a:off x="7572112" y="1071547"/>
            <a:ext cx="4011084" cy="3429025"/>
          </a:xfrm>
        </p:spPr>
        <p:txBody>
          <a:bodyPr/>
          <a:lstStyle>
            <a:lvl1pPr marL="0" indent="0">
              <a:buNone/>
              <a:defRPr sz="1865"/>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eaLnBrk="1" fontAlgn="auto" latinLnBrk="0" hangingPunct="1"/>
            <a:r>
              <a:rPr lang="zh-CN" altLang="en-US" strike="noStrike" noProof="1" smtClean="0"/>
              <a:t>单击此处编辑母版文本样式</a:t>
            </a:r>
            <a:endParaRPr lang="zh-CN" altLang="en-US" strike="noStrike" noProof="1" smtClean="0"/>
          </a:p>
          <a:p>
            <a:pPr lvl="1" eaLnBrk="1" fontAlgn="auto" latinLnBrk="0" hangingPunct="1"/>
            <a:r>
              <a:rPr lang="zh-CN" altLang="en-US" strike="noStrike" noProof="1" smtClean="0"/>
              <a:t>第二级</a:t>
            </a:r>
            <a:endParaRPr lang="zh-CN" altLang="en-US" strike="noStrike" noProof="1" smtClean="0"/>
          </a:p>
          <a:p>
            <a:pPr lvl="2" eaLnBrk="1" fontAlgn="auto" latinLnBrk="0" hangingPunct="1"/>
            <a:r>
              <a:rPr lang="zh-CN" altLang="en-US" strike="noStrike" noProof="1" smtClean="0"/>
              <a:t>第三级</a:t>
            </a:r>
            <a:endParaRPr lang="zh-CN" altLang="en-US" strike="noStrike" noProof="1" smtClean="0"/>
          </a:p>
          <a:p>
            <a:pPr lvl="3" eaLnBrk="1" fontAlgn="auto" latinLnBrk="0" hangingPunct="1"/>
            <a:r>
              <a:rPr lang="zh-CN" altLang="en-US" strike="noStrike" noProof="1" smtClean="0"/>
              <a:t>第四级</a:t>
            </a:r>
            <a:endParaRPr lang="zh-CN" altLang="en-US" strike="noStrike" noProof="1" smtClean="0"/>
          </a:p>
          <a:p>
            <a:pPr lvl="4" eaLnBrk="1" fontAlgn="auto" latinLnBrk="0" hangingPunct="1"/>
            <a:r>
              <a:rPr lang="zh-CN" altLang="en-US" strike="noStrike" noProof="1" smtClean="0"/>
              <a:t>第五级</a:t>
            </a:r>
            <a:endParaRPr kumimoji="0" lang="en-US" strike="noStrike" noProof="1"/>
          </a:p>
        </p:txBody>
      </p:sp>
      <p:sp>
        <p:nvSpPr>
          <p:cNvPr id="2" name="标题 1"/>
          <p:cNvSpPr>
            <a:spLocks noGrp="1"/>
          </p:cNvSpPr>
          <p:nvPr>
            <p:ph type="title"/>
          </p:nvPr>
        </p:nvSpPr>
        <p:spPr>
          <a:xfrm>
            <a:off x="609608" y="285728"/>
            <a:ext cx="10974657" cy="696627"/>
          </a:xfrm>
        </p:spPr>
        <p:txBody>
          <a:bodyPr anchor="ctr"/>
          <a:lstStyle>
            <a:lvl1pPr algn="ctr">
              <a:defRPr sz="4800" b="0"/>
            </a:lvl1pPr>
          </a:lstStyle>
          <a:p>
            <a:pPr fontAlgn="auto"/>
            <a:r>
              <a:rPr kumimoji="0" lang="zh-CN" altLang="en-US" strike="noStrike" noProof="1" smtClean="0"/>
              <a:t>单击此处编辑母版标题样式</a:t>
            </a:r>
            <a:endParaRPr kumimoji="0" lang="en-US" strike="noStrike"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0668032" y="642919"/>
            <a:ext cx="1047757" cy="4572032"/>
          </a:xfrm>
        </p:spPr>
        <p:txBody>
          <a:bodyPr vert="eaVert" anchor="ctr"/>
          <a:lstStyle>
            <a:lvl1pPr algn="l">
              <a:defRPr sz="3200" b="0"/>
            </a:lvl1pPr>
          </a:lstStyle>
          <a:p>
            <a:pPr fontAlgn="auto"/>
            <a:r>
              <a:rPr kumimoji="0" lang="zh-CN" altLang="en-US" strike="noStrike" noProof="1" smtClean="0"/>
              <a:t>单击此处编辑母版标题样式</a:t>
            </a:r>
            <a:endParaRPr kumimoji="0" lang="en-US" strike="noStrike" noProof="1"/>
          </a:p>
        </p:txBody>
      </p:sp>
      <p:sp>
        <p:nvSpPr>
          <p:cNvPr id="3" name="图片占位符 2"/>
          <p:cNvSpPr>
            <a:spLocks noGrp="1"/>
          </p:cNvSpPr>
          <p:nvPr>
            <p:ph type="pic" idx="1"/>
          </p:nvPr>
        </p:nvSpPr>
        <p:spPr>
          <a:xfrm>
            <a:off x="590563" y="541340"/>
            <a:ext cx="8553459" cy="5459428"/>
          </a:xfrm>
          <a:prstGeom prst="roundRect">
            <a:avLst>
              <a:gd name="adj" fmla="val 4800"/>
            </a:avLst>
          </a:prstGeom>
          <a:solidFill>
            <a:schemeClr val="accent1">
              <a:tint val="20000"/>
            </a:schemeClr>
          </a:solidFill>
          <a:ln w="38100">
            <a:gradFill flip="none" rotWithShape="1">
              <a:gsLst>
                <a:gs pos="0">
                  <a:schemeClr val="accent1">
                    <a:alpha val="50000"/>
                  </a:schemeClr>
                </a:gs>
                <a:gs pos="100000">
                  <a:schemeClr val="accent1">
                    <a:tint val="20000"/>
                  </a:schemeClr>
                </a:gs>
              </a:gsLst>
              <a:lin ang="16200000" scaled="1"/>
              <a:tileRect/>
            </a:gradFill>
          </a:ln>
          <a:effectLst>
            <a:outerShdw blurRad="76200" dist="38100" dir="5400000" sx="100500" sy="100500" algn="tl" rotWithShape="0">
              <a:srgbClr val="000000">
                <a:alpha val="50000"/>
              </a:srgbClr>
            </a:outerShdw>
          </a:effectLst>
        </p:spPr>
        <p:txBody>
          <a:bodyPr vert="horz" rtlCol="0">
            <a:normAutofit/>
          </a:bodyPr>
          <a:lstStyle>
            <a:lvl1pPr marL="0" indent="0">
              <a:buNone/>
              <a:defRPr sz="4265"/>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pPr marL="0" marR="0" lvl="0" indent="0" algn="l" defTabSz="914400" rtl="0" eaLnBrk="1" fontAlgn="auto" latinLnBrk="0" hangingPunct="1">
              <a:lnSpc>
                <a:spcPct val="100000"/>
              </a:lnSpc>
              <a:spcBef>
                <a:spcPct val="20000"/>
              </a:spcBef>
              <a:spcAft>
                <a:spcPts val="0"/>
              </a:spcAft>
              <a:buClr>
                <a:schemeClr val="accent1"/>
              </a:buClr>
              <a:buSzPct val="50000"/>
              <a:buFont typeface="Wingdings 2" panose="05020102010507070707"/>
              <a:buNone/>
              <a:defRPr/>
            </a:pPr>
            <a:r>
              <a:rPr kumimoji="0" lang="zh-CN" altLang="en-US" sz="3200" b="0" i="0" u="none" strike="noStrike" kern="1200" cap="none" spc="0" normalizeH="0" baseline="0" noProof="0" smtClean="0">
                <a:ln>
                  <a:noFill/>
                </a:ln>
                <a:solidFill>
                  <a:schemeClr val="tx1"/>
                </a:solidFill>
                <a:effectLst/>
                <a:uLnTx/>
                <a:uFillTx/>
                <a:latin typeface="+mn-lt"/>
                <a:ea typeface="+mn-ea"/>
                <a:cs typeface="+mn-cs"/>
              </a:rPr>
              <a:t>单击图标添加图片</a:t>
            </a:r>
            <a:endParaRPr kumimoji="0" 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9429773" y="1000108"/>
            <a:ext cx="1219157" cy="4214843"/>
          </a:xfrm>
        </p:spPr>
        <p:txBody>
          <a:bodyPr vert="eaVert" anchor="ctr"/>
          <a:lstStyle>
            <a:lvl1pPr marL="0" indent="0" algn="ctr">
              <a:buNone/>
              <a:defRPr sz="1865"/>
            </a:lvl1pPr>
            <a:lvl2pPr marL="609600" indent="0" algn="ctr">
              <a:buNone/>
              <a:defRPr sz="1600"/>
            </a:lvl2pPr>
            <a:lvl3pPr marL="1219200" indent="0" algn="ctr">
              <a:buNone/>
              <a:defRPr sz="1335"/>
            </a:lvl3pPr>
            <a:lvl4pPr marL="1828800" indent="0" algn="ctr">
              <a:buNone/>
              <a:defRPr sz="1200"/>
            </a:lvl4pPr>
            <a:lvl5pPr marL="2438400" indent="0" algn="ctr">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eaLnBrk="1" fontAlgn="auto" latinLnBrk="0" hangingPunct="1"/>
            <a:r>
              <a:rPr lang="zh-CN" altLang="en-US" strike="noStrike" noProof="1" smtClean="0"/>
              <a:t>单击此处编辑母版文本样式</a:t>
            </a:r>
            <a:endParaRPr lang="zh-CN" altLang="en-US" strike="noStrike" noProof="1" smtClean="0"/>
          </a:p>
          <a:p>
            <a:pPr lvl="1" eaLnBrk="1" fontAlgn="auto" latinLnBrk="0" hangingPunct="1"/>
            <a:r>
              <a:rPr lang="zh-CN" altLang="en-US" strike="noStrike" noProof="1" smtClean="0"/>
              <a:t>第二级</a:t>
            </a:r>
            <a:endParaRPr lang="zh-CN" altLang="en-US" strike="noStrike" noProof="1" smtClean="0"/>
          </a:p>
          <a:p>
            <a:pPr lvl="2" eaLnBrk="1" fontAlgn="auto" latinLnBrk="0" hangingPunct="1"/>
            <a:r>
              <a:rPr lang="zh-CN" altLang="en-US" strike="noStrike" noProof="1" smtClean="0"/>
              <a:t>第三级</a:t>
            </a:r>
            <a:endParaRPr lang="zh-CN" altLang="en-US" strike="noStrike" noProof="1" smtClean="0"/>
          </a:p>
          <a:p>
            <a:pPr lvl="3" eaLnBrk="1" fontAlgn="auto" latinLnBrk="0" hangingPunct="1"/>
            <a:r>
              <a:rPr lang="zh-CN" altLang="en-US" strike="noStrike" noProof="1" smtClean="0"/>
              <a:t>第四级</a:t>
            </a:r>
            <a:endParaRPr lang="zh-CN" altLang="en-US" strike="noStrike" noProof="1" smtClean="0"/>
          </a:p>
          <a:p>
            <a:pPr lvl="4" eaLnBrk="1" fontAlgn="auto" latinLnBrk="0" hangingPunct="1"/>
            <a:r>
              <a:rPr lang="zh-CN" altLang="en-US" strike="noStrike" noProof="1" smtClean="0"/>
              <a:t>第五级</a:t>
            </a:r>
            <a:endParaRPr kumimoji="0" lang="en-US" strike="noStrike"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kumimoji="0" lang="zh-CN" altLang="en-US" strike="noStrike" noProof="1" smtClean="0"/>
              <a:t>单击此处编辑母版标题样式</a:t>
            </a:r>
            <a:endParaRPr kumimoji="0" lang="en-US" strike="noStrike" noProof="1"/>
          </a:p>
        </p:txBody>
      </p:sp>
      <p:sp>
        <p:nvSpPr>
          <p:cNvPr id="3" name="竖排文字占位符 2"/>
          <p:cNvSpPr>
            <a:spLocks noGrp="1"/>
          </p:cNvSpPr>
          <p:nvPr>
            <p:ph type="body" orient="vert" idx="1"/>
          </p:nvPr>
        </p:nvSpPr>
        <p:spPr/>
        <p:txBody>
          <a:bodyPr vert="eaVert"/>
          <a:lstStyle/>
          <a:p>
            <a:pPr lvl="0" eaLnBrk="1" fontAlgn="auto" latinLnBrk="0" hangingPunct="1"/>
            <a:r>
              <a:rPr lang="zh-CN" altLang="en-US" strike="noStrike" noProof="1" smtClean="0"/>
              <a:t>单击此处编辑母版文本样式</a:t>
            </a:r>
            <a:endParaRPr lang="zh-CN" altLang="en-US" strike="noStrike" noProof="1" smtClean="0"/>
          </a:p>
          <a:p>
            <a:pPr lvl="1" eaLnBrk="1" fontAlgn="auto" latinLnBrk="0" hangingPunct="1"/>
            <a:r>
              <a:rPr lang="zh-CN" altLang="en-US" strike="noStrike" noProof="1" smtClean="0"/>
              <a:t>第二级</a:t>
            </a:r>
            <a:endParaRPr lang="zh-CN" altLang="en-US" strike="noStrike" noProof="1" smtClean="0"/>
          </a:p>
          <a:p>
            <a:pPr lvl="2" eaLnBrk="1" fontAlgn="auto" latinLnBrk="0" hangingPunct="1"/>
            <a:r>
              <a:rPr lang="zh-CN" altLang="en-US" strike="noStrike" noProof="1" smtClean="0"/>
              <a:t>第三级</a:t>
            </a:r>
            <a:endParaRPr lang="zh-CN" altLang="en-US" strike="noStrike" noProof="1" smtClean="0"/>
          </a:p>
          <a:p>
            <a:pPr lvl="3" eaLnBrk="1" fontAlgn="auto" latinLnBrk="0" hangingPunct="1"/>
            <a:r>
              <a:rPr lang="zh-CN" altLang="en-US" strike="noStrike" noProof="1" smtClean="0"/>
              <a:t>第四级</a:t>
            </a:r>
            <a:endParaRPr lang="zh-CN" altLang="en-US" strike="noStrike" noProof="1" smtClean="0"/>
          </a:p>
          <a:p>
            <a:pPr lvl="4" eaLnBrk="1" fontAlgn="auto" latinLnBrk="0" hangingPunct="1"/>
            <a:r>
              <a:rPr lang="zh-CN" altLang="en-US" strike="noStrike" noProof="1" smtClean="0"/>
              <a:t>第五级</a:t>
            </a:r>
            <a:endParaRPr kumimoji="0" 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showMasterSp="0">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525024" y="274639"/>
            <a:ext cx="2057376" cy="5851525"/>
          </a:xfrm>
        </p:spPr>
        <p:txBody>
          <a:bodyPr vert="eaVert"/>
          <a:lstStyle/>
          <a:p>
            <a:pPr fontAlgn="auto"/>
            <a:r>
              <a:rPr kumimoji="0" lang="zh-CN" altLang="en-US" strike="noStrike" noProof="1" smtClean="0"/>
              <a:t>单击此处编辑母版标题样式</a:t>
            </a:r>
            <a:endParaRPr kumimoji="0" lang="en-US" strike="noStrike" noProof="1"/>
          </a:p>
        </p:txBody>
      </p:sp>
      <p:sp>
        <p:nvSpPr>
          <p:cNvPr id="3" name="竖排文字占位符 2"/>
          <p:cNvSpPr>
            <a:spLocks noGrp="1"/>
          </p:cNvSpPr>
          <p:nvPr>
            <p:ph type="body" orient="vert" idx="1"/>
          </p:nvPr>
        </p:nvSpPr>
        <p:spPr>
          <a:xfrm>
            <a:off x="609600" y="274639"/>
            <a:ext cx="8820173" cy="5851525"/>
          </a:xfrm>
        </p:spPr>
        <p:txBody>
          <a:bodyPr vert="eaVert"/>
          <a:lstStyle/>
          <a:p>
            <a:pPr lvl="0" eaLnBrk="1" fontAlgn="auto" latinLnBrk="0" hangingPunct="1"/>
            <a:r>
              <a:rPr lang="zh-CN" altLang="en-US" strike="noStrike" noProof="1" smtClean="0"/>
              <a:t>单击此处编辑母版文本样式</a:t>
            </a:r>
            <a:endParaRPr lang="zh-CN" altLang="en-US" strike="noStrike" noProof="1" smtClean="0"/>
          </a:p>
          <a:p>
            <a:pPr lvl="1" eaLnBrk="1" fontAlgn="auto" latinLnBrk="0" hangingPunct="1"/>
            <a:r>
              <a:rPr lang="zh-CN" altLang="en-US" strike="noStrike" noProof="1" smtClean="0"/>
              <a:t>第二级</a:t>
            </a:r>
            <a:endParaRPr lang="zh-CN" altLang="en-US" strike="noStrike" noProof="1" smtClean="0"/>
          </a:p>
          <a:p>
            <a:pPr lvl="2" eaLnBrk="1" fontAlgn="auto" latinLnBrk="0" hangingPunct="1"/>
            <a:r>
              <a:rPr lang="zh-CN" altLang="en-US" strike="noStrike" noProof="1" smtClean="0"/>
              <a:t>第三级</a:t>
            </a:r>
            <a:endParaRPr lang="zh-CN" altLang="en-US" strike="noStrike" noProof="1" smtClean="0"/>
          </a:p>
          <a:p>
            <a:pPr lvl="3" eaLnBrk="1" fontAlgn="auto" latinLnBrk="0" hangingPunct="1"/>
            <a:r>
              <a:rPr lang="zh-CN" altLang="en-US" strike="noStrike" noProof="1" smtClean="0"/>
              <a:t>第四级</a:t>
            </a:r>
            <a:endParaRPr lang="zh-CN" altLang="en-US" strike="noStrike" noProof="1" smtClean="0"/>
          </a:p>
          <a:p>
            <a:pPr lvl="4" eaLnBrk="1" fontAlgn="auto" latinLnBrk="0" hangingPunct="1"/>
            <a:r>
              <a:rPr lang="zh-CN" altLang="en-US" strike="noStrike" noProof="1" smtClean="0"/>
              <a:t>第五级</a:t>
            </a:r>
            <a:endParaRPr kumimoji="0" 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628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838200" y="1825625"/>
            <a:ext cx="51816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172200" y="1825625"/>
            <a:ext cx="5181600" cy="4351338"/>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186774" y="1778438"/>
            <a:ext cx="4873574" cy="823912"/>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1186774" y="2665379"/>
            <a:ext cx="4873574"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256938" y="1778438"/>
            <a:ext cx="4897576" cy="823912"/>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6256938" y="2665379"/>
            <a:ext cx="4897576" cy="3524284"/>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a:prstGeom prst="rect">
            <a:avLst/>
          </a:prstGeom>
        </p:spPr>
        <p:txBody>
          <a:bodyPr anchor="b"/>
          <a:lstStyle>
            <a:lvl1pPr>
              <a:defRPr sz="32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5183188" y="457201"/>
            <a:ext cx="6172200" cy="540385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fontAlgn="base"/>
            <a:endParaRPr lang="zh-CN" altLang="en-US" strike="noStrike" noProof="1"/>
          </a:p>
        </p:txBody>
      </p:sp>
      <p:sp>
        <p:nvSpPr>
          <p:cNvPr id="4" name="文本占位符 3"/>
          <p:cNvSpPr>
            <a:spLocks noGrp="1"/>
          </p:cNvSpPr>
          <p:nvPr>
            <p:ph type="body" sz="half" idx="2"/>
          </p:nvPr>
        </p:nvSpPr>
        <p:spPr>
          <a:xfrm>
            <a:off x="839788" y="2057400"/>
            <a:ext cx="4165349" cy="3811588"/>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9.xml"/><Relationship Id="rId8" Type="http://schemas.openxmlformats.org/officeDocument/2006/relationships/slideLayout" Target="../slideLayouts/slideLayout18.xml"/><Relationship Id="rId7" Type="http://schemas.openxmlformats.org/officeDocument/2006/relationships/slideLayout" Target="../slideLayouts/slideLayout17.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3" Type="http://schemas.openxmlformats.org/officeDocument/2006/relationships/slideLayout" Target="../slideLayouts/slideLayout13.xml"/><Relationship Id="rId2" Type="http://schemas.openxmlformats.org/officeDocument/2006/relationships/slideLayout" Target="../slideLayouts/slideLayout12.xml"/><Relationship Id="rId13" Type="http://schemas.openxmlformats.org/officeDocument/2006/relationships/theme" Target="../theme/theme2.xml"/><Relationship Id="rId12" Type="http://schemas.openxmlformats.org/officeDocument/2006/relationships/image" Target="../media/image3.png"/><Relationship Id="rId11" Type="http://schemas.openxmlformats.org/officeDocument/2006/relationships/slideLayout" Target="../slideLayouts/slideLayout21.xml"/><Relationship Id="rId10" Type="http://schemas.openxmlformats.org/officeDocument/2006/relationships/slideLayout" Target="../slideLayouts/slideLayout20.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0" name="矩形 9"/>
          <p:cNvSpPr/>
          <p:nvPr/>
        </p:nvSpPr>
        <p:spPr>
          <a:xfrm>
            <a:off x="0" y="0"/>
            <a:ext cx="12192000" cy="71439"/>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20000"/>
                </a:schemeClr>
              </a:gs>
              <a:gs pos="100000">
                <a:schemeClr val="accent1">
                  <a:tint val="50000"/>
                  <a:shade val="100000"/>
                  <a:hueMod val="100000"/>
                  <a:satMod val="500000"/>
                </a:schemeClr>
              </a:gs>
            </a:gsLst>
            <a:lin ang="18900000" scaled="1"/>
            <a:tileRect/>
          </a:gradFill>
          <a:ln w="12700" cap="rnd" cmpd="sng" algn="ctr">
            <a:noFill/>
            <a:prstDash val="solid"/>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schemeClr val="dk1"/>
              </a:solidFill>
              <a:effectLst/>
              <a:uLnTx/>
              <a:uFillTx/>
              <a:latin typeface="+mn-lt"/>
              <a:ea typeface="+mn-ea"/>
              <a:cs typeface="+mn-cs"/>
            </a:endParaRPr>
          </a:p>
        </p:txBody>
      </p:sp>
      <p:sp>
        <p:nvSpPr>
          <p:cNvPr id="11" name="矩形 10"/>
          <p:cNvSpPr/>
          <p:nvPr/>
        </p:nvSpPr>
        <p:spPr>
          <a:xfrm>
            <a:off x="0" y="40951"/>
            <a:ext cx="6096000" cy="71439"/>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5000"/>
                </a:schemeClr>
              </a:gs>
              <a:gs pos="100000">
                <a:schemeClr val="accent1">
                  <a:tint val="50000"/>
                  <a:shade val="100000"/>
                  <a:hueMod val="100000"/>
                  <a:satMod val="500000"/>
                  <a:alpha val="60000"/>
                </a:schemeClr>
              </a:gs>
            </a:gsLst>
            <a:lin ang="8100000" scaled="1"/>
            <a:tileRect/>
          </a:gradFill>
          <a:ln w="12700" cap="rnd" cmpd="sng" algn="ctr">
            <a:noFill/>
            <a:prstDash val="solid"/>
          </a:ln>
          <a:effectLst>
            <a:glow>
              <a:schemeClr val="accent1">
                <a:tint val="100000"/>
                <a:shade val="100000"/>
                <a:hueMod val="100000"/>
                <a:satMod val="100000"/>
              </a:schemeClr>
            </a:glow>
            <a:softEdge rad="12700"/>
          </a:effectLst>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schemeClr val="dk1"/>
              </a:solidFill>
              <a:effectLst/>
              <a:uLnTx/>
              <a:uFillTx/>
              <a:latin typeface="+mn-lt"/>
              <a:ea typeface="+mn-ea"/>
              <a:cs typeface="+mn-cs"/>
            </a:endParaRPr>
          </a:p>
        </p:txBody>
      </p:sp>
      <p:sp>
        <p:nvSpPr>
          <p:cNvPr id="1028" name="标题占位符 1"/>
          <p:cNvSpPr>
            <a:spLocks noGrp="1"/>
          </p:cNvSpPr>
          <p:nvPr>
            <p:ph type="title"/>
          </p:nvPr>
        </p:nvSpPr>
        <p:spPr>
          <a:xfrm>
            <a:off x="609600" y="275167"/>
            <a:ext cx="10972800" cy="1143000"/>
          </a:xfrm>
          <a:prstGeom prst="rect">
            <a:avLst/>
          </a:prstGeom>
          <a:noFill/>
          <a:ln w="9525">
            <a:noFill/>
          </a:ln>
        </p:spPr>
        <p:txBody>
          <a:bodyPr anchor="ctr"/>
          <a:p>
            <a:pPr lvl="0"/>
            <a:r>
              <a:rPr lang="zh-CN" altLang="en-US" dirty="0"/>
              <a:t>单击此处编辑母版标题样式</a:t>
            </a:r>
            <a:endParaRPr lang="en-US" altLang="x-none" dirty="0"/>
          </a:p>
        </p:txBody>
      </p:sp>
      <p:sp>
        <p:nvSpPr>
          <p:cNvPr id="1029" name="文本占位符 2"/>
          <p:cNvSpPr>
            <a:spLocks noGrp="1"/>
          </p:cNvSpPr>
          <p:nvPr>
            <p:ph type="body"/>
          </p:nvPr>
        </p:nvSpPr>
        <p:spPr>
          <a:xfrm>
            <a:off x="-5232400" y="-410633"/>
            <a:ext cx="10972800" cy="4525433"/>
          </a:xfrm>
          <a:prstGeom prst="rect">
            <a:avLst/>
          </a:prstGeom>
          <a:noFill/>
          <a:ln w="9525">
            <a:noFill/>
          </a:ln>
        </p:spPr>
        <p:txBody>
          <a:bodyPr anchor="t"/>
          <a:p>
            <a:pPr lvl="0" indent="-342900"/>
            <a:r>
              <a:rPr lang="zh-CN" altLang="en-US" dirty="0"/>
              <a:t>单击此处编辑母版文本样式</a:t>
            </a:r>
            <a:endParaRPr lang="zh-CN" altLang="en-US" dirty="0"/>
          </a:p>
          <a:p>
            <a:pPr lvl="1" indent="-28575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en-US" altLang="x-none" dirty="0"/>
          </a:p>
        </p:txBody>
      </p:sp>
      <p:sp>
        <p:nvSpPr>
          <p:cNvPr id="4" name="日期占位符 3"/>
          <p:cNvSpPr>
            <a:spLocks noGrp="1"/>
          </p:cNvSpPr>
          <p:nvPr>
            <p:ph type="dt" sz="half" idx="2"/>
          </p:nvPr>
        </p:nvSpPr>
        <p:spPr>
          <a:xfrm>
            <a:off x="609600" y="6356351"/>
            <a:ext cx="2844800" cy="366184"/>
          </a:xfrm>
          <a:prstGeom prst="rect">
            <a:avLst/>
          </a:prstGeom>
        </p:spPr>
        <p:txBody>
          <a:bodyPr vert="horz" rtlCol="0" anchor="ctr"/>
          <a:lstStyle>
            <a:lvl1pPr algn="l" eaLnBrk="1" latinLnBrk="0" hangingPunct="1">
              <a:defRPr kumimoji="0" sz="16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4165600" y="6356351"/>
            <a:ext cx="3860800" cy="366184"/>
          </a:xfrm>
          <a:prstGeom prst="rect">
            <a:avLst/>
          </a:prstGeom>
        </p:spPr>
        <p:txBody>
          <a:bodyPr vert="horz" rtlCol="0" anchor="ctr"/>
          <a:lstStyle>
            <a:lvl1pPr algn="ctr" eaLnBrk="1" latinLnBrk="0" hangingPunct="1">
              <a:defRPr kumimoji="0" sz="1600">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8737600" y="6356351"/>
            <a:ext cx="2844800" cy="366184"/>
          </a:xfrm>
          <a:prstGeom prst="rect">
            <a:avLst/>
          </a:prstGeom>
        </p:spPr>
        <p:txBody>
          <a:bodyPr vert="horz" rtlCol="0" anchor="ctr"/>
          <a:lstStyle>
            <a:lvl1pPr algn="r">
              <a:defRPr sz="1600">
                <a:solidFill>
                  <a:srgbClr val="898989"/>
                </a:solidFill>
              </a:defRPr>
            </a:lvl1p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lvl1pPr algn="ctr" rtl="0" eaLnBrk="1" latinLnBrk="0" hangingPunct="1">
        <a:spcBef>
          <a:spcPct val="0"/>
        </a:spcBef>
        <a:buNone/>
        <a:defRPr kumimoji="0" sz="5865"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457200" indent="-457200" algn="l" rtl="0" eaLnBrk="1" latinLnBrk="0" hangingPunct="1">
        <a:spcBef>
          <a:spcPts val="130"/>
        </a:spcBef>
        <a:buClr>
          <a:schemeClr val="accent1"/>
        </a:buClr>
        <a:buSzPct val="50000"/>
        <a:buFont typeface="Wingdings 2" panose="05020102010507070707"/>
        <a:buChar char=""/>
        <a:defRPr kumimoji="0" sz="4265" kern="1200">
          <a:solidFill>
            <a:schemeClr val="tx1"/>
          </a:solidFill>
          <a:latin typeface="+mn-lt"/>
          <a:ea typeface="+mn-ea"/>
          <a:cs typeface="+mn-cs"/>
        </a:defRPr>
      </a:lvl1pPr>
      <a:lvl2pPr marL="990600" indent="-381000" algn="l" rtl="0" eaLnBrk="1" latinLnBrk="0" hangingPunct="1">
        <a:spcBef>
          <a:spcPts val="130"/>
        </a:spcBef>
        <a:buClr>
          <a:schemeClr val="accent2"/>
        </a:buClr>
        <a:buSzPct val="50000"/>
        <a:buFont typeface="Wingdings 2" panose="05020102010507070707"/>
        <a:buChar char="³"/>
        <a:defRPr kumimoji="0" sz="3735" kern="1200">
          <a:solidFill>
            <a:schemeClr val="tx1"/>
          </a:solidFill>
          <a:latin typeface="+mn-lt"/>
          <a:ea typeface="+mn-ea"/>
          <a:cs typeface="+mn-cs"/>
        </a:defRPr>
      </a:lvl2pPr>
      <a:lvl3pPr marL="1524000" indent="-304800" algn="l" rtl="0" eaLnBrk="1" latinLnBrk="0" hangingPunct="1">
        <a:spcBef>
          <a:spcPts val="130"/>
        </a:spcBef>
        <a:buClr>
          <a:schemeClr val="accent3"/>
        </a:buClr>
        <a:buSzPct val="60000"/>
        <a:buFont typeface="Wingdings 2" panose="05020102010507070707"/>
        <a:buChar char="®"/>
        <a:defRPr kumimoji="0" sz="3200" kern="1200">
          <a:solidFill>
            <a:schemeClr val="tx1"/>
          </a:solidFill>
          <a:latin typeface="+mn-lt"/>
          <a:ea typeface="+mn-ea"/>
          <a:cs typeface="+mn-cs"/>
        </a:defRPr>
      </a:lvl3pPr>
      <a:lvl4pPr marL="2133600" indent="-304800" algn="l" rtl="0" eaLnBrk="1" latinLnBrk="0" hangingPunct="1">
        <a:spcBef>
          <a:spcPts val="130"/>
        </a:spcBef>
        <a:buClr>
          <a:schemeClr val="accent5"/>
        </a:buClr>
        <a:buSzPct val="45000"/>
        <a:buFont typeface="Wingdings 2" panose="05020102010507070707"/>
        <a:buChar char="¯"/>
        <a:defRPr kumimoji="0" sz="2665" kern="1200">
          <a:solidFill>
            <a:schemeClr val="tx1"/>
          </a:solidFill>
          <a:latin typeface="+mn-lt"/>
          <a:ea typeface="+mn-ea"/>
          <a:cs typeface="+mn-cs"/>
        </a:defRPr>
      </a:lvl4pPr>
      <a:lvl5pPr marL="2743200" indent="-304800" algn="l" rtl="0" eaLnBrk="1" latinLnBrk="0" hangingPunct="1">
        <a:spcBef>
          <a:spcPts val="130"/>
        </a:spcBef>
        <a:buClr>
          <a:schemeClr val="accent6"/>
        </a:buClr>
        <a:buFont typeface="Wingdings 2" panose="05020102010507070707"/>
        <a:buChar char=""/>
        <a:defRPr kumimoji="0" sz="2665" kern="1200">
          <a:solidFill>
            <a:schemeClr val="tx1"/>
          </a:solidFill>
          <a:latin typeface="+mn-lt"/>
          <a:ea typeface="+mn-ea"/>
          <a:cs typeface="+mn-cs"/>
        </a:defRPr>
      </a:lvl5pPr>
      <a:lvl6pPr marL="3352800" indent="-304800" algn="l" rtl="0" eaLnBrk="1" latinLnBrk="0" hangingPunct="1">
        <a:spcBef>
          <a:spcPts val="130"/>
        </a:spcBef>
        <a:buFont typeface="Arial" panose="020B0604020202020204"/>
        <a:buChar char="•"/>
        <a:defRPr kumimoji="0" sz="2665" kern="1200">
          <a:solidFill>
            <a:schemeClr val="tx1"/>
          </a:solidFill>
          <a:latin typeface="+mn-lt"/>
          <a:ea typeface="+mn-ea"/>
          <a:cs typeface="+mn-cs"/>
        </a:defRPr>
      </a:lvl6pPr>
      <a:lvl7pPr marL="3962400" indent="-304800" algn="l" rtl="0" eaLnBrk="1" latinLnBrk="0" hangingPunct="1">
        <a:spcBef>
          <a:spcPts val="130"/>
        </a:spcBef>
        <a:buFont typeface="Arial" panose="020B0604020202020204"/>
        <a:buChar char="•"/>
        <a:defRPr kumimoji="0" sz="2665" kern="1200">
          <a:solidFill>
            <a:schemeClr val="tx1"/>
          </a:solidFill>
          <a:latin typeface="+mn-lt"/>
          <a:ea typeface="+mn-ea"/>
          <a:cs typeface="+mn-cs"/>
        </a:defRPr>
      </a:lvl7pPr>
      <a:lvl8pPr marL="4572000" indent="-304800" algn="l" rtl="0" eaLnBrk="1" latinLnBrk="0" hangingPunct="1">
        <a:spcBef>
          <a:spcPts val="130"/>
        </a:spcBef>
        <a:buFont typeface="Arial" panose="020B0604020202020204"/>
        <a:buChar char="•"/>
        <a:defRPr kumimoji="0" sz="2665" kern="1200">
          <a:solidFill>
            <a:schemeClr val="tx1"/>
          </a:solidFill>
          <a:latin typeface="+mn-lt"/>
          <a:ea typeface="+mn-ea"/>
          <a:cs typeface="+mn-cs"/>
        </a:defRPr>
      </a:lvl8pPr>
      <a:lvl9pPr marL="5181600" indent="-304800" algn="l" rtl="0" eaLnBrk="1" latinLnBrk="0" hangingPunct="1">
        <a:spcBef>
          <a:spcPts val="130"/>
        </a:spcBef>
        <a:buFont typeface="Arial" panose="020B0604020202020204"/>
        <a:buChar char="•"/>
        <a:defRPr kumimoji="0" sz="2665"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609600" algn="l" rtl="0" eaLnBrk="1" latinLnBrk="0" hangingPunct="1">
        <a:defRPr kumimoji="0" kern="1200">
          <a:solidFill>
            <a:schemeClr val="tx1"/>
          </a:solidFill>
          <a:latin typeface="+mn-lt"/>
          <a:ea typeface="+mn-ea"/>
          <a:cs typeface="+mn-cs"/>
        </a:defRPr>
      </a:lvl2pPr>
      <a:lvl3pPr marL="1219200" algn="l" rtl="0" eaLnBrk="1" latinLnBrk="0" hangingPunct="1">
        <a:defRPr kumimoji="0" kern="1200">
          <a:solidFill>
            <a:schemeClr val="tx1"/>
          </a:solidFill>
          <a:latin typeface="+mn-lt"/>
          <a:ea typeface="+mn-ea"/>
          <a:cs typeface="+mn-cs"/>
        </a:defRPr>
      </a:lvl3pPr>
      <a:lvl4pPr marL="1828800" algn="l" rtl="0" eaLnBrk="1" latinLnBrk="0" hangingPunct="1">
        <a:defRPr kumimoji="0" kern="1200">
          <a:solidFill>
            <a:schemeClr val="tx1"/>
          </a:solidFill>
          <a:latin typeface="+mn-lt"/>
          <a:ea typeface="+mn-ea"/>
          <a:cs typeface="+mn-cs"/>
        </a:defRPr>
      </a:lvl4pPr>
      <a:lvl5pPr marL="2438400" algn="l" rtl="0" eaLnBrk="1" latinLnBrk="0" hangingPunct="1">
        <a:defRPr kumimoji="0" kern="1200">
          <a:solidFill>
            <a:schemeClr val="tx1"/>
          </a:solidFill>
          <a:latin typeface="+mn-lt"/>
          <a:ea typeface="+mn-ea"/>
          <a:cs typeface="+mn-cs"/>
        </a:defRPr>
      </a:lvl5pPr>
      <a:lvl6pPr marL="3048000" algn="l" rtl="0" eaLnBrk="1" latinLnBrk="0" hangingPunct="1">
        <a:defRPr kumimoji="0" kern="1200">
          <a:solidFill>
            <a:schemeClr val="tx1"/>
          </a:solidFill>
          <a:latin typeface="+mn-lt"/>
          <a:ea typeface="+mn-ea"/>
          <a:cs typeface="+mn-cs"/>
        </a:defRPr>
      </a:lvl6pPr>
      <a:lvl7pPr marL="3657600" algn="l" rtl="0" eaLnBrk="1" latinLnBrk="0" hangingPunct="1">
        <a:defRPr kumimoji="0" kern="1200">
          <a:solidFill>
            <a:schemeClr val="tx1"/>
          </a:solidFill>
          <a:latin typeface="+mn-lt"/>
          <a:ea typeface="+mn-ea"/>
          <a:cs typeface="+mn-cs"/>
        </a:defRPr>
      </a:lvl7pPr>
      <a:lvl8pPr marL="4267200" algn="l" rtl="0" eaLnBrk="1" latinLnBrk="0" hangingPunct="1">
        <a:defRPr kumimoji="0" kern="1200">
          <a:solidFill>
            <a:schemeClr val="tx1"/>
          </a:solidFill>
          <a:latin typeface="+mn-lt"/>
          <a:ea typeface="+mn-ea"/>
          <a:cs typeface="+mn-cs"/>
        </a:defRPr>
      </a:lvl8pPr>
      <a:lvl9pPr marL="48768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pic>
        <p:nvPicPr>
          <p:cNvPr id="1026" name="图片 7"/>
          <p:cNvPicPr>
            <a:picLocks noChangeAspect="1"/>
          </p:cNvPicPr>
          <p:nvPr userDrawn="1"/>
        </p:nvPicPr>
        <p:blipFill>
          <a:blip r:embed="rId12"/>
          <a:stretch>
            <a:fillRect/>
          </a:stretch>
        </p:blipFill>
        <p:spPr>
          <a:xfrm>
            <a:off x="8977313" y="133350"/>
            <a:ext cx="3175" cy="3175"/>
          </a:xfrm>
          <a:prstGeom prst="rect">
            <a:avLst/>
          </a:prstGeom>
          <a:noFill/>
          <a:ln w="9525">
            <a:noFill/>
          </a:ln>
        </p:spPr>
      </p:pic>
      <p:pic>
        <p:nvPicPr>
          <p:cNvPr id="1027" name="图片 8"/>
          <p:cNvPicPr>
            <a:picLocks noChangeAspect="1"/>
          </p:cNvPicPr>
          <p:nvPr userDrawn="1"/>
        </p:nvPicPr>
        <p:blipFill>
          <a:blip r:embed="rId12"/>
          <a:stretch>
            <a:fillRect/>
          </a:stretch>
        </p:blipFill>
        <p:spPr>
          <a:xfrm>
            <a:off x="9129713" y="285750"/>
            <a:ext cx="3175" cy="3175"/>
          </a:xfrm>
          <a:prstGeom prst="rect">
            <a:avLst/>
          </a:prstGeom>
          <a:noFill/>
          <a:ln w="9525">
            <a:noFill/>
          </a:ln>
        </p:spPr>
      </p:pic>
      <p:pic>
        <p:nvPicPr>
          <p:cNvPr id="1028" name="图片 9"/>
          <p:cNvPicPr>
            <a:picLocks noChangeAspect="1"/>
          </p:cNvPicPr>
          <p:nvPr userDrawn="1"/>
        </p:nvPicPr>
        <p:blipFill>
          <a:blip r:embed="rId12"/>
          <a:stretch>
            <a:fillRect/>
          </a:stretch>
        </p:blipFill>
        <p:spPr>
          <a:xfrm>
            <a:off x="8972550" y="417513"/>
            <a:ext cx="4763" cy="3175"/>
          </a:xfrm>
          <a:prstGeom prst="rect">
            <a:avLst/>
          </a:prstGeom>
          <a:noFill/>
          <a:ln w="9525">
            <a:noFill/>
          </a:ln>
        </p:spPr>
      </p:pic>
      <p:pic>
        <p:nvPicPr>
          <p:cNvPr id="1029" name="图片 10"/>
          <p:cNvPicPr>
            <a:picLocks noChangeAspect="1"/>
          </p:cNvPicPr>
          <p:nvPr userDrawn="1"/>
        </p:nvPicPr>
        <p:blipFill>
          <a:blip r:embed="rId12"/>
          <a:stretch>
            <a:fillRect/>
          </a:stretch>
        </p:blipFill>
        <p:spPr>
          <a:xfrm>
            <a:off x="7637463" y="839788"/>
            <a:ext cx="3175" cy="1587"/>
          </a:xfrm>
          <a:prstGeom prst="rect">
            <a:avLst/>
          </a:prstGeom>
          <a:noFill/>
          <a:ln w="9525">
            <a:noFill/>
          </a:ln>
        </p:spPr>
      </p:pic>
      <p:pic>
        <p:nvPicPr>
          <p:cNvPr id="1030" name="图片 11"/>
          <p:cNvPicPr>
            <a:picLocks noChangeAspect="1"/>
          </p:cNvPicPr>
          <p:nvPr userDrawn="1"/>
        </p:nvPicPr>
        <p:blipFill>
          <a:blip r:embed="rId12"/>
          <a:stretch>
            <a:fillRect/>
          </a:stretch>
        </p:blipFill>
        <p:spPr>
          <a:xfrm>
            <a:off x="7997825" y="920750"/>
            <a:ext cx="3175" cy="3175"/>
          </a:xfrm>
          <a:prstGeom prst="rect">
            <a:avLst/>
          </a:prstGeom>
          <a:noFill/>
          <a:ln w="9525">
            <a:noFill/>
          </a:ln>
        </p:spPr>
      </p:pic>
      <p:pic>
        <p:nvPicPr>
          <p:cNvPr id="1031" name="图片 12"/>
          <p:cNvPicPr>
            <a:picLocks noChangeAspect="1"/>
          </p:cNvPicPr>
          <p:nvPr userDrawn="1"/>
        </p:nvPicPr>
        <p:blipFill>
          <a:blip r:embed="rId12"/>
          <a:stretch>
            <a:fillRect/>
          </a:stretch>
        </p:blipFill>
        <p:spPr>
          <a:xfrm>
            <a:off x="5622925" y="2727325"/>
            <a:ext cx="3175" cy="3175"/>
          </a:xfrm>
          <a:prstGeom prst="rect">
            <a:avLst/>
          </a:prstGeom>
          <a:noFill/>
          <a:ln w="9525">
            <a:noFill/>
          </a:ln>
        </p:spPr>
      </p:pic>
      <p:pic>
        <p:nvPicPr>
          <p:cNvPr id="1032" name="图片 13"/>
          <p:cNvPicPr>
            <a:picLocks noChangeAspect="1"/>
          </p:cNvPicPr>
          <p:nvPr userDrawn="1"/>
        </p:nvPicPr>
        <p:blipFill>
          <a:blip r:embed="rId12"/>
          <a:stretch>
            <a:fillRect/>
          </a:stretch>
        </p:blipFill>
        <p:spPr>
          <a:xfrm>
            <a:off x="7637463" y="3025775"/>
            <a:ext cx="3175" cy="3175"/>
          </a:xfrm>
          <a:prstGeom prst="rect">
            <a:avLst/>
          </a:prstGeom>
          <a:noFill/>
          <a:ln w="9525">
            <a:noFill/>
          </a:ln>
        </p:spPr>
      </p:pic>
      <p:sp>
        <p:nvSpPr>
          <p:cNvPr id="14" name="文本框 1"/>
          <p:cNvSpPr txBox="1">
            <a:spLocks noChangeArrowheads="1"/>
          </p:cNvSpPr>
          <p:nvPr/>
        </p:nvSpPr>
        <p:spPr bwMode="auto">
          <a:xfrm>
            <a:off x="104775" y="6600825"/>
            <a:ext cx="1219200" cy="10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00" b="0" i="0" u="none" strike="noStrike" kern="1200" cap="none" spc="0" normalizeH="0" baseline="0" noProof="0" dirty="0" smtClean="0">
                <a:ln>
                  <a:noFill/>
                </a:ln>
                <a:solidFill>
                  <a:schemeClr val="bg1"/>
                </a:solidFill>
                <a:effectLst/>
                <a:uLnTx/>
                <a:uFillTx/>
                <a:latin typeface="优教通专用字体logo" pitchFamily="2" charset="0"/>
                <a:ea typeface="宋体" panose="02010600030101010101" pitchFamily="2" charset="-122"/>
                <a:cs typeface="+mn-cs"/>
                <a:sym typeface="+mn-ea"/>
              </a:rPr>
              <a:t>0</a:t>
            </a:r>
            <a:endParaRPr kumimoji="0" lang="zh-CN" altLang="en-US" sz="100" b="0" i="0" u="none" strike="noStrike" kern="1200" cap="none" spc="0" normalizeH="0" baseline="0" noProof="0" dirty="0" smtClean="0">
              <a:ln>
                <a:noFill/>
              </a:ln>
              <a:solidFill>
                <a:schemeClr val="bg1"/>
              </a:solidFill>
              <a:effectLst/>
              <a:uLnTx/>
              <a:uFillTx/>
              <a:latin typeface="优教通专用字体logo" pitchFamily="2" charset="0"/>
              <a:ea typeface="宋体" panose="02010600030101010101" pitchFamily="2" charset="-122"/>
              <a:cs typeface="+mn-cs"/>
              <a:sym typeface="+mn-ea"/>
            </a:endParaRPr>
          </a:p>
        </p:txBody>
      </p:sp>
      <p:sp>
        <p:nvSpPr>
          <p:cNvPr id="15" name="文本框 1"/>
          <p:cNvSpPr txBox="1">
            <a:spLocks noChangeArrowheads="1"/>
          </p:cNvSpPr>
          <p:nvPr/>
        </p:nvSpPr>
        <p:spPr bwMode="auto">
          <a:xfrm>
            <a:off x="714375" y="5942013"/>
            <a:ext cx="1219200"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00" b="0" i="0" u="none" strike="noStrike" kern="1200" cap="none" spc="0" normalizeH="0" baseline="0" noProof="0" dirty="0" smtClean="0">
                <a:ln>
                  <a:noFill/>
                </a:ln>
                <a:solidFill>
                  <a:schemeClr val="bg1"/>
                </a:solidFill>
                <a:effectLst/>
                <a:uLnTx/>
                <a:uFillTx/>
                <a:latin typeface="优教通专用字体logo" pitchFamily="2" charset="0"/>
                <a:ea typeface="宋体" panose="02010600030101010101" pitchFamily="2" charset="-122"/>
                <a:cs typeface="+mn-cs"/>
                <a:sym typeface="+mn-ea"/>
              </a:rPr>
              <a:t>0</a:t>
            </a:r>
            <a:endParaRPr kumimoji="0" lang="zh-CN" altLang="en-US" sz="100" b="0" i="0" u="none" strike="noStrike" kern="1200" cap="none" spc="0" normalizeH="0" baseline="0" noProof="0" dirty="0" smtClean="0">
              <a:ln>
                <a:noFill/>
              </a:ln>
              <a:solidFill>
                <a:schemeClr val="bg1"/>
              </a:solidFill>
              <a:effectLst/>
              <a:uLnTx/>
              <a:uFillTx/>
              <a:latin typeface="优教通专用字体logo" pitchFamily="2" charset="0"/>
              <a:ea typeface="宋体" panose="02010600030101010101" pitchFamily="2" charset="-122"/>
              <a:cs typeface="+mn-cs"/>
              <a:sym typeface="+mn-ea"/>
            </a:endParaRPr>
          </a:p>
        </p:txBody>
      </p:sp>
      <p:sp>
        <p:nvSpPr>
          <p:cNvPr id="16" name="文本框 1"/>
          <p:cNvSpPr txBox="1">
            <a:spLocks noChangeArrowheads="1"/>
          </p:cNvSpPr>
          <p:nvPr/>
        </p:nvSpPr>
        <p:spPr bwMode="auto">
          <a:xfrm>
            <a:off x="1323975" y="5834063"/>
            <a:ext cx="1219200"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00" b="0" i="0" u="none" strike="noStrike" kern="1200" cap="none" spc="0" normalizeH="0" baseline="0" noProof="0" dirty="0" smtClean="0">
                <a:ln>
                  <a:noFill/>
                </a:ln>
                <a:solidFill>
                  <a:schemeClr val="bg1"/>
                </a:solidFill>
                <a:effectLst/>
                <a:uLnTx/>
                <a:uFillTx/>
                <a:latin typeface="优教通专用字体logo" pitchFamily="2" charset="0"/>
                <a:ea typeface="宋体" panose="02010600030101010101" pitchFamily="2" charset="-122"/>
                <a:cs typeface="+mn-cs"/>
                <a:sym typeface="+mn-ea"/>
              </a:rPr>
              <a:t>0</a:t>
            </a:r>
            <a:endParaRPr kumimoji="0" lang="zh-CN" altLang="en-US" sz="100" b="0" i="0" u="none" strike="noStrike" kern="1200" cap="none" spc="0" normalizeH="0" baseline="0" noProof="0" dirty="0" smtClean="0">
              <a:ln>
                <a:noFill/>
              </a:ln>
              <a:solidFill>
                <a:schemeClr val="bg1"/>
              </a:solidFill>
              <a:effectLst/>
              <a:uLnTx/>
              <a:uFillTx/>
              <a:latin typeface="优教通专用字体logo" pitchFamily="2" charset="0"/>
              <a:ea typeface="宋体" panose="02010600030101010101" pitchFamily="2" charset="-122"/>
              <a:cs typeface="+mn-cs"/>
              <a:sym typeface="+mn-ea"/>
            </a:endParaRPr>
          </a:p>
        </p:txBody>
      </p:sp>
      <p:sp>
        <p:nvSpPr>
          <p:cNvPr id="17" name="文本框 1"/>
          <p:cNvSpPr txBox="1">
            <a:spLocks noChangeArrowheads="1"/>
          </p:cNvSpPr>
          <p:nvPr/>
        </p:nvSpPr>
        <p:spPr bwMode="auto">
          <a:xfrm>
            <a:off x="1933575" y="5392738"/>
            <a:ext cx="1219200"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00" b="0" i="0" u="none" strike="noStrike" kern="1200" cap="none" spc="0" normalizeH="0" baseline="0" noProof="0" dirty="0" smtClean="0">
                <a:ln>
                  <a:noFill/>
                </a:ln>
                <a:solidFill>
                  <a:schemeClr val="bg1"/>
                </a:solidFill>
                <a:effectLst/>
                <a:uLnTx/>
                <a:uFillTx/>
                <a:latin typeface="优教通专用字体logo" pitchFamily="2" charset="0"/>
                <a:ea typeface="宋体" panose="02010600030101010101" pitchFamily="2" charset="-122"/>
                <a:cs typeface="+mn-cs"/>
                <a:sym typeface="+mn-ea"/>
              </a:rPr>
              <a:t>0</a:t>
            </a:r>
            <a:endParaRPr kumimoji="0" lang="zh-CN" altLang="en-US" sz="100" b="0" i="0" u="none" strike="noStrike" kern="1200" cap="none" spc="0" normalizeH="0" baseline="0" noProof="0" dirty="0" smtClean="0">
              <a:ln>
                <a:noFill/>
              </a:ln>
              <a:solidFill>
                <a:schemeClr val="bg1"/>
              </a:solidFill>
              <a:effectLst/>
              <a:uLnTx/>
              <a:uFillTx/>
              <a:latin typeface="优教通专用字体logo" pitchFamily="2" charset="0"/>
              <a:ea typeface="宋体" panose="02010600030101010101" pitchFamily="2" charset="-122"/>
              <a:cs typeface="+mn-cs"/>
              <a:sym typeface="+mn-ea"/>
            </a:endParaRPr>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sldNum="0"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5.png"/><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9" Type="http://schemas.openxmlformats.org/officeDocument/2006/relationships/slideLayout" Target="../slideLayouts/slideLayout10.xml"/><Relationship Id="rId8" Type="http://schemas.openxmlformats.org/officeDocument/2006/relationships/tags" Target="../tags/tag8.xml"/><Relationship Id="rId7" Type="http://schemas.openxmlformats.org/officeDocument/2006/relationships/tags" Target="../tags/tag7.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7.jpeg"/><Relationship Id="rId1" Type="http://schemas.openxmlformats.org/officeDocument/2006/relationships/hyperlink" Target="&#33150;&#39134;&#20013;&#22269;.20110303.&#27665;&#22269;&#24448;&#20107;_44.&#21050;&#26432;&#23435;&#25945;&#20161;.mp4" TargetMode="Externa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audio1.wav"/><Relationship Id="rId1" Type="http://schemas.openxmlformats.org/officeDocument/2006/relationships/image" Target="../media/image9.GIF"/></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12.png"/><Relationship Id="rId1" Type="http://schemas.openxmlformats.org/officeDocument/2006/relationships/image" Target="../media/image11.png"/></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5.xml"/><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5.xml"/><Relationship Id="rId2" Type="http://schemas.openxmlformats.org/officeDocument/2006/relationships/audio" Target="../media/audio2.wav"/><Relationship Id="rId1" Type="http://schemas.openxmlformats.org/officeDocument/2006/relationships/image" Target="../media/image1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18.jpeg"/><Relationship Id="rId1" Type="http://schemas.openxmlformats.org/officeDocument/2006/relationships/image" Target="../media/image17.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15.png"/></Relationships>
</file>

<file path=ppt/slides/_rels/slide15.xml.rels><?xml version="1.0" encoding="UTF-8" standalone="yes"?>
<Relationships xmlns="http://schemas.openxmlformats.org/package/2006/relationships"><Relationship Id="rId5" Type="http://schemas.openxmlformats.org/officeDocument/2006/relationships/slideLayout" Target="../slideLayouts/slideLayout5.xml"/><Relationship Id="rId4" Type="http://schemas.openxmlformats.org/officeDocument/2006/relationships/image" Target="../media/image21.jpeg"/><Relationship Id="rId3" Type="http://schemas.openxmlformats.org/officeDocument/2006/relationships/hyperlink" Target="http://imgsrc.baidu.com/baike/pic/item/834344afae6699effbed50da.jpg" TargetMode="External"/><Relationship Id="rId2" Type="http://schemas.openxmlformats.org/officeDocument/2006/relationships/image" Target="../media/image20.jpeg"/><Relationship Id="rId1" Type="http://schemas.openxmlformats.org/officeDocument/2006/relationships/image" Target="../media/image19.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22.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073" name="文本框 1"/>
          <p:cNvSpPr txBox="1"/>
          <p:nvPr/>
        </p:nvSpPr>
        <p:spPr>
          <a:xfrm>
            <a:off x="2146300" y="2727325"/>
            <a:ext cx="9061450" cy="922338"/>
          </a:xfrm>
          <a:prstGeom prst="rect">
            <a:avLst/>
          </a:prstGeom>
          <a:noFill/>
          <a:ln w="9525">
            <a:noFill/>
          </a:ln>
        </p:spPr>
        <p:txBody>
          <a:bodyPr wrap="square" anchor="t">
            <a:spAutoFit/>
          </a:bodyPr>
          <a:p>
            <a:pPr eaLnBrk="0" hangingPunct="0"/>
            <a:r>
              <a:rPr lang="zh-CN" altLang="en-US" sz="5400">
                <a:latin typeface="Calibri" panose="020F0502020204030204" pitchFamily="34" charset="0"/>
                <a:ea typeface="宋体" panose="02010600030101010101" pitchFamily="2" charset="-122"/>
              </a:rPr>
              <a:t> 第11课 北洋政府的黑暗统治 </a:t>
            </a:r>
            <a:endParaRPr lang="zh-CN" altLang="en-US" sz="5400">
              <a:latin typeface="Calibri" panose="020F0502020204030204" pitchFamily="34" charset="0"/>
              <a:ea typeface="宋体" panose="02010600030101010101" pitchFamily="2" charset="-122"/>
            </a:endParaRPr>
          </a:p>
        </p:txBody>
      </p:sp>
      <p:sp>
        <p:nvSpPr>
          <p:cNvPr id="3074" name="文本框 2"/>
          <p:cNvSpPr txBox="1"/>
          <p:nvPr/>
        </p:nvSpPr>
        <p:spPr>
          <a:xfrm>
            <a:off x="2146300" y="425450"/>
            <a:ext cx="5837238" cy="460375"/>
          </a:xfrm>
          <a:prstGeom prst="rect">
            <a:avLst/>
          </a:prstGeom>
          <a:noFill/>
          <a:ln w="9525">
            <a:noFill/>
          </a:ln>
        </p:spPr>
        <p:txBody>
          <a:bodyPr wrap="square" anchor="t">
            <a:spAutoFit/>
          </a:bodyPr>
          <a:p>
            <a:pPr eaLnBrk="0" hangingPunct="0"/>
            <a:r>
              <a:rPr lang="zh-CN" altLang="en-US" sz="2400">
                <a:latin typeface="Calibri" panose="020F0502020204030204" pitchFamily="34" charset="0"/>
                <a:ea typeface="宋体" panose="02010600030101010101" pitchFamily="2" charset="-122"/>
              </a:rPr>
              <a:t> 第三单元 资产阶级革命与中华民国的建立 </a:t>
            </a:r>
            <a:endParaRPr lang="zh-CN" altLang="en-US" sz="2400">
              <a:latin typeface="Calibri" panose="020F0502020204030204" pitchFamily="34" charset="0"/>
              <a:ea typeface="宋体" panose="02010600030101010101" pitchFamily="2"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 name="椭圆 2"/>
          <p:cNvSpPr/>
          <p:nvPr/>
        </p:nvSpPr>
        <p:spPr bwMode="auto">
          <a:xfrm>
            <a:off x="1032511" y="161290"/>
            <a:ext cx="666751" cy="666751"/>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HK" altLang="en-US" b="0" i="0" u="none" strike="noStrike" kern="1200" cap="none" spc="0" normalizeH="0" baseline="0" noProof="0">
              <a:ln>
                <a:noFill/>
              </a:ln>
              <a:solidFill>
                <a:srgbClr val="FFFFFF"/>
              </a:solidFill>
              <a:effectLst/>
              <a:uLnTx/>
              <a:uFillTx/>
              <a:latin typeface="Calibri" panose="020F0502020204030204" pitchFamily="34" charset="0"/>
              <a:ea typeface="PMingLiU" panose="02020300000000000000" pitchFamily="18" charset="-120"/>
              <a:cs typeface="+mn-cs"/>
            </a:endParaRPr>
          </a:p>
        </p:txBody>
      </p:sp>
      <p:sp>
        <p:nvSpPr>
          <p:cNvPr id="6146" name="任意多边形 3"/>
          <p:cNvSpPr/>
          <p:nvPr/>
        </p:nvSpPr>
        <p:spPr>
          <a:xfrm>
            <a:off x="1192530" y="285751"/>
            <a:ext cx="444500" cy="416983"/>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1361803" h="1281345">
                <a:moveTo>
                  <a:pt x="340187" y="867542"/>
                </a:moveTo>
                <a:cubicBezTo>
                  <a:pt x="351512" y="867144"/>
                  <a:pt x="363575" y="872724"/>
                  <a:pt x="372930" y="883885"/>
                </a:cubicBezTo>
                <a:cubicBezTo>
                  <a:pt x="394595" y="907270"/>
                  <a:pt x="415275" y="931718"/>
                  <a:pt x="436940" y="957229"/>
                </a:cubicBezTo>
                <a:cubicBezTo>
                  <a:pt x="449742" y="946599"/>
                  <a:pt x="462543" y="935970"/>
                  <a:pt x="475345" y="925340"/>
                </a:cubicBezTo>
                <a:cubicBezTo>
                  <a:pt x="492086" y="911522"/>
                  <a:pt x="506857" y="910459"/>
                  <a:pt x="525568" y="923214"/>
                </a:cubicBezTo>
                <a:cubicBezTo>
                  <a:pt x="535415" y="929592"/>
                  <a:pt x="544278" y="935970"/>
                  <a:pt x="553141" y="942347"/>
                </a:cubicBezTo>
                <a:cubicBezTo>
                  <a:pt x="545263" y="967858"/>
                  <a:pt x="538370" y="993369"/>
                  <a:pt x="530492" y="1018880"/>
                </a:cubicBezTo>
                <a:cubicBezTo>
                  <a:pt x="528522" y="1018880"/>
                  <a:pt x="528522" y="1018880"/>
                  <a:pt x="527537" y="1018880"/>
                </a:cubicBezTo>
                <a:cubicBezTo>
                  <a:pt x="509812" y="1000810"/>
                  <a:pt x="494056" y="1007187"/>
                  <a:pt x="479284" y="1024195"/>
                </a:cubicBezTo>
                <a:cubicBezTo>
                  <a:pt x="473376" y="1030572"/>
                  <a:pt x="466482" y="1035887"/>
                  <a:pt x="459589" y="1041202"/>
                </a:cubicBezTo>
                <a:cubicBezTo>
                  <a:pt x="438909" y="1058209"/>
                  <a:pt x="420199" y="1056083"/>
                  <a:pt x="402473" y="1035887"/>
                </a:cubicBezTo>
                <a:cubicBezTo>
                  <a:pt x="385732" y="1017817"/>
                  <a:pt x="369976" y="998684"/>
                  <a:pt x="352251" y="978488"/>
                </a:cubicBezTo>
                <a:cubicBezTo>
                  <a:pt x="343388" y="995495"/>
                  <a:pt x="335510" y="1012502"/>
                  <a:pt x="327632" y="1028446"/>
                </a:cubicBezTo>
                <a:cubicBezTo>
                  <a:pt x="318769" y="1046517"/>
                  <a:pt x="303013" y="1053957"/>
                  <a:pt x="286272" y="1050768"/>
                </a:cubicBezTo>
                <a:cubicBezTo>
                  <a:pt x="262638" y="1046517"/>
                  <a:pt x="248851" y="1019943"/>
                  <a:pt x="259683" y="995495"/>
                </a:cubicBezTo>
                <a:cubicBezTo>
                  <a:pt x="276424" y="959355"/>
                  <a:pt x="293165" y="922151"/>
                  <a:pt x="311876" y="887074"/>
                </a:cubicBezTo>
                <a:cubicBezTo>
                  <a:pt x="318276" y="874318"/>
                  <a:pt x="328863" y="867941"/>
                  <a:pt x="340187" y="867542"/>
                </a:cubicBezTo>
                <a:close/>
                <a:moveTo>
                  <a:pt x="274255" y="687365"/>
                </a:moveTo>
                <a:cubicBezTo>
                  <a:pt x="330459" y="687365"/>
                  <a:pt x="386662" y="687365"/>
                  <a:pt x="442866" y="687365"/>
                </a:cubicBezTo>
                <a:cubicBezTo>
                  <a:pt x="516819" y="687365"/>
                  <a:pt x="590771" y="687365"/>
                  <a:pt x="664723" y="687365"/>
                </a:cubicBezTo>
                <a:cubicBezTo>
                  <a:pt x="670640" y="687365"/>
                  <a:pt x="675570" y="687365"/>
                  <a:pt x="684444" y="687365"/>
                </a:cubicBezTo>
                <a:cubicBezTo>
                  <a:pt x="666695" y="718154"/>
                  <a:pt x="649933" y="745757"/>
                  <a:pt x="632184" y="772299"/>
                </a:cubicBezTo>
                <a:cubicBezTo>
                  <a:pt x="630212" y="775484"/>
                  <a:pt x="625282" y="776545"/>
                  <a:pt x="621338" y="776545"/>
                </a:cubicBezTo>
                <a:cubicBezTo>
                  <a:pt x="504000" y="777607"/>
                  <a:pt x="387648" y="776545"/>
                  <a:pt x="270311" y="777607"/>
                </a:cubicBezTo>
                <a:cubicBezTo>
                  <a:pt x="259464" y="777607"/>
                  <a:pt x="255520" y="772299"/>
                  <a:pt x="256506" y="760620"/>
                </a:cubicBezTo>
                <a:cubicBezTo>
                  <a:pt x="256506" y="742572"/>
                  <a:pt x="256506" y="724524"/>
                  <a:pt x="255520" y="706475"/>
                </a:cubicBezTo>
                <a:cubicBezTo>
                  <a:pt x="255520" y="691612"/>
                  <a:pt x="261436" y="687365"/>
                  <a:pt x="274255" y="687365"/>
                </a:cubicBezTo>
                <a:close/>
                <a:moveTo>
                  <a:pt x="278054" y="504636"/>
                </a:moveTo>
                <a:cubicBezTo>
                  <a:pt x="354989" y="504636"/>
                  <a:pt x="432911" y="504636"/>
                  <a:pt x="509846" y="504636"/>
                </a:cubicBezTo>
                <a:cubicBezTo>
                  <a:pt x="588754" y="504636"/>
                  <a:pt x="666676" y="504636"/>
                  <a:pt x="745584" y="504636"/>
                </a:cubicBezTo>
                <a:cubicBezTo>
                  <a:pt x="764325" y="504636"/>
                  <a:pt x="765311" y="505700"/>
                  <a:pt x="765311" y="524845"/>
                </a:cubicBezTo>
                <a:cubicBezTo>
                  <a:pt x="765311" y="535481"/>
                  <a:pt x="765311" y="546117"/>
                  <a:pt x="765311" y="556753"/>
                </a:cubicBezTo>
                <a:cubicBezTo>
                  <a:pt x="765311" y="580153"/>
                  <a:pt x="752489" y="593980"/>
                  <a:pt x="730789" y="593980"/>
                </a:cubicBezTo>
                <a:cubicBezTo>
                  <a:pt x="580863" y="593980"/>
                  <a:pt x="429952" y="593980"/>
                  <a:pt x="279040" y="593980"/>
                </a:cubicBezTo>
                <a:cubicBezTo>
                  <a:pt x="256354" y="593980"/>
                  <a:pt x="256354" y="592917"/>
                  <a:pt x="256354" y="569517"/>
                </a:cubicBezTo>
                <a:cubicBezTo>
                  <a:pt x="256354" y="555690"/>
                  <a:pt x="256354" y="541863"/>
                  <a:pt x="256354" y="528036"/>
                </a:cubicBezTo>
                <a:cubicBezTo>
                  <a:pt x="256354" y="504636"/>
                  <a:pt x="256354" y="504636"/>
                  <a:pt x="278054" y="504636"/>
                </a:cubicBezTo>
                <a:close/>
                <a:moveTo>
                  <a:pt x="942895" y="453454"/>
                </a:moveTo>
                <a:cubicBezTo>
                  <a:pt x="989224" y="494914"/>
                  <a:pt x="1033581" y="534249"/>
                  <a:pt x="1077938" y="574646"/>
                </a:cubicBezTo>
                <a:cubicBezTo>
                  <a:pt x="1059210" y="599097"/>
                  <a:pt x="1040481" y="622484"/>
                  <a:pt x="1021752" y="644809"/>
                </a:cubicBezTo>
                <a:cubicBezTo>
                  <a:pt x="928109" y="760685"/>
                  <a:pt x="831509" y="874435"/>
                  <a:pt x="722095" y="974365"/>
                </a:cubicBezTo>
                <a:cubicBezTo>
                  <a:pt x="695481" y="999879"/>
                  <a:pt x="664923" y="1021141"/>
                  <a:pt x="635352" y="1042403"/>
                </a:cubicBezTo>
                <a:cubicBezTo>
                  <a:pt x="626481" y="1048781"/>
                  <a:pt x="613666" y="1046655"/>
                  <a:pt x="601838" y="1048781"/>
                </a:cubicBezTo>
                <a:cubicBezTo>
                  <a:pt x="601838" y="1037087"/>
                  <a:pt x="596909" y="1023267"/>
                  <a:pt x="600852" y="1012636"/>
                </a:cubicBezTo>
                <a:cubicBezTo>
                  <a:pt x="619581" y="969050"/>
                  <a:pt x="637323" y="924400"/>
                  <a:pt x="659995" y="882940"/>
                </a:cubicBezTo>
                <a:cubicBezTo>
                  <a:pt x="741809" y="734108"/>
                  <a:pt x="838409" y="595907"/>
                  <a:pt x="938952" y="460896"/>
                </a:cubicBezTo>
                <a:cubicBezTo>
                  <a:pt x="939938" y="458770"/>
                  <a:pt x="940924" y="456643"/>
                  <a:pt x="942895" y="453454"/>
                </a:cubicBezTo>
                <a:close/>
                <a:moveTo>
                  <a:pt x="1337162" y="323013"/>
                </a:moveTo>
                <a:cubicBezTo>
                  <a:pt x="1348990" y="326198"/>
                  <a:pt x="1361803" y="343189"/>
                  <a:pt x="1361803" y="358055"/>
                </a:cubicBezTo>
                <a:cubicBezTo>
                  <a:pt x="1359832" y="361241"/>
                  <a:pt x="1357861" y="367612"/>
                  <a:pt x="1353918" y="373984"/>
                </a:cubicBezTo>
                <a:cubicBezTo>
                  <a:pt x="1300693" y="447255"/>
                  <a:pt x="1247469" y="521588"/>
                  <a:pt x="1194244" y="594859"/>
                </a:cubicBezTo>
                <a:cubicBezTo>
                  <a:pt x="1175517" y="619282"/>
                  <a:pt x="1154818" y="642644"/>
                  <a:pt x="1134120" y="664944"/>
                </a:cubicBezTo>
                <a:cubicBezTo>
                  <a:pt x="1125249" y="673439"/>
                  <a:pt x="1113421" y="678749"/>
                  <a:pt x="1101594" y="682996"/>
                </a:cubicBezTo>
                <a:cubicBezTo>
                  <a:pt x="1095680" y="685120"/>
                  <a:pt x="1083852" y="682996"/>
                  <a:pt x="1080895" y="677687"/>
                </a:cubicBezTo>
                <a:cubicBezTo>
                  <a:pt x="1077938" y="671315"/>
                  <a:pt x="1077938" y="658573"/>
                  <a:pt x="1080895" y="652201"/>
                </a:cubicBezTo>
                <a:cubicBezTo>
                  <a:pt x="1092723" y="633087"/>
                  <a:pt x="1107507" y="615035"/>
                  <a:pt x="1121306" y="596983"/>
                </a:cubicBezTo>
                <a:cubicBezTo>
                  <a:pt x="1175517" y="522650"/>
                  <a:pt x="1229727" y="449379"/>
                  <a:pt x="1284923" y="375046"/>
                </a:cubicBezTo>
                <a:cubicBezTo>
                  <a:pt x="1293794" y="362303"/>
                  <a:pt x="1302665" y="348498"/>
                  <a:pt x="1310550" y="334694"/>
                </a:cubicBezTo>
                <a:cubicBezTo>
                  <a:pt x="1317449" y="324075"/>
                  <a:pt x="1325334" y="318765"/>
                  <a:pt x="1337162" y="323013"/>
                </a:cubicBezTo>
                <a:close/>
                <a:moveTo>
                  <a:pt x="525824" y="229421"/>
                </a:moveTo>
                <a:cubicBezTo>
                  <a:pt x="600725" y="229421"/>
                  <a:pt x="675627" y="229421"/>
                  <a:pt x="750528" y="229421"/>
                </a:cubicBezTo>
                <a:cubicBezTo>
                  <a:pt x="761369" y="229421"/>
                  <a:pt x="765311" y="233676"/>
                  <a:pt x="765311" y="245375"/>
                </a:cubicBezTo>
                <a:cubicBezTo>
                  <a:pt x="764326" y="264521"/>
                  <a:pt x="764326" y="282602"/>
                  <a:pt x="765311" y="301747"/>
                </a:cubicBezTo>
                <a:cubicBezTo>
                  <a:pt x="765311" y="314511"/>
                  <a:pt x="760383" y="318765"/>
                  <a:pt x="748557" y="318765"/>
                </a:cubicBezTo>
                <a:cubicBezTo>
                  <a:pt x="711106" y="318765"/>
                  <a:pt x="674641" y="318765"/>
                  <a:pt x="638176" y="318765"/>
                </a:cubicBezTo>
                <a:cubicBezTo>
                  <a:pt x="601711" y="318765"/>
                  <a:pt x="565246" y="317702"/>
                  <a:pt x="528781" y="318765"/>
                </a:cubicBezTo>
                <a:cubicBezTo>
                  <a:pt x="515969" y="318765"/>
                  <a:pt x="511041" y="313447"/>
                  <a:pt x="511041" y="299620"/>
                </a:cubicBezTo>
                <a:cubicBezTo>
                  <a:pt x="512027" y="282602"/>
                  <a:pt x="512027" y="264521"/>
                  <a:pt x="511041" y="246439"/>
                </a:cubicBezTo>
                <a:cubicBezTo>
                  <a:pt x="511041" y="234739"/>
                  <a:pt x="514983" y="229421"/>
                  <a:pt x="525824" y="229421"/>
                </a:cubicBezTo>
                <a:close/>
                <a:moveTo>
                  <a:pt x="1243182" y="137949"/>
                </a:moveTo>
                <a:cubicBezTo>
                  <a:pt x="1255260" y="139675"/>
                  <a:pt x="1267337" y="146577"/>
                  <a:pt x="1281140" y="158257"/>
                </a:cubicBezTo>
                <a:cubicBezTo>
                  <a:pt x="1308745" y="183741"/>
                  <a:pt x="1317618" y="208163"/>
                  <a:pt x="1306773" y="240018"/>
                </a:cubicBezTo>
                <a:cubicBezTo>
                  <a:pt x="1300858" y="257008"/>
                  <a:pt x="1294942" y="275059"/>
                  <a:pt x="1285083" y="289925"/>
                </a:cubicBezTo>
                <a:cubicBezTo>
                  <a:pt x="1228886" y="370624"/>
                  <a:pt x="1171704" y="450262"/>
                  <a:pt x="1114521" y="532023"/>
                </a:cubicBezTo>
                <a:cubicBezTo>
                  <a:pt x="1066212" y="489550"/>
                  <a:pt x="1022832" y="450262"/>
                  <a:pt x="977480" y="410974"/>
                </a:cubicBezTo>
                <a:cubicBezTo>
                  <a:pt x="984381" y="401417"/>
                  <a:pt x="990297" y="392923"/>
                  <a:pt x="996212" y="385490"/>
                </a:cubicBezTo>
                <a:cubicBezTo>
                  <a:pt x="1050437" y="319656"/>
                  <a:pt x="1103676" y="252760"/>
                  <a:pt x="1157901" y="187988"/>
                </a:cubicBezTo>
                <a:cubicBezTo>
                  <a:pt x="1170718" y="172061"/>
                  <a:pt x="1188464" y="159319"/>
                  <a:pt x="1205225" y="148700"/>
                </a:cubicBezTo>
                <a:cubicBezTo>
                  <a:pt x="1219027" y="139675"/>
                  <a:pt x="1231105" y="136224"/>
                  <a:pt x="1243182" y="137949"/>
                </a:cubicBezTo>
                <a:close/>
                <a:moveTo>
                  <a:pt x="326420" y="0"/>
                </a:moveTo>
                <a:cubicBezTo>
                  <a:pt x="513791" y="0"/>
                  <a:pt x="702148" y="0"/>
                  <a:pt x="889519" y="0"/>
                </a:cubicBezTo>
                <a:cubicBezTo>
                  <a:pt x="964468" y="1063"/>
                  <a:pt x="1018707" y="56311"/>
                  <a:pt x="1021665" y="137059"/>
                </a:cubicBezTo>
                <a:cubicBezTo>
                  <a:pt x="1021665" y="164684"/>
                  <a:pt x="1021665" y="191246"/>
                  <a:pt x="1020679" y="218870"/>
                </a:cubicBezTo>
                <a:cubicBezTo>
                  <a:pt x="1020679" y="225245"/>
                  <a:pt x="1017721" y="232682"/>
                  <a:pt x="1013776" y="237995"/>
                </a:cubicBezTo>
                <a:cubicBezTo>
                  <a:pt x="985177" y="275181"/>
                  <a:pt x="956578" y="311305"/>
                  <a:pt x="928966" y="348492"/>
                </a:cubicBezTo>
                <a:cubicBezTo>
                  <a:pt x="921077" y="358054"/>
                  <a:pt x="915160" y="369741"/>
                  <a:pt x="908256" y="380366"/>
                </a:cubicBezTo>
                <a:cubicBezTo>
                  <a:pt x="905298" y="384616"/>
                  <a:pt x="901353" y="387804"/>
                  <a:pt x="895436" y="395241"/>
                </a:cubicBezTo>
                <a:cubicBezTo>
                  <a:pt x="895436" y="365492"/>
                  <a:pt x="895436" y="339992"/>
                  <a:pt x="895436" y="314493"/>
                </a:cubicBezTo>
                <a:cubicBezTo>
                  <a:pt x="895436" y="263494"/>
                  <a:pt x="895436" y="212495"/>
                  <a:pt x="895436" y="161496"/>
                </a:cubicBezTo>
                <a:cubicBezTo>
                  <a:pt x="895436" y="139184"/>
                  <a:pt x="892478" y="135997"/>
                  <a:pt x="870782" y="135997"/>
                </a:cubicBezTo>
                <a:cubicBezTo>
                  <a:pt x="713982" y="135997"/>
                  <a:pt x="557182" y="135997"/>
                  <a:pt x="399396" y="135997"/>
                </a:cubicBezTo>
                <a:cubicBezTo>
                  <a:pt x="394465" y="135997"/>
                  <a:pt x="388548" y="135997"/>
                  <a:pt x="381645" y="135997"/>
                </a:cubicBezTo>
                <a:cubicBezTo>
                  <a:pt x="381645" y="145559"/>
                  <a:pt x="381645" y="152997"/>
                  <a:pt x="381645" y="159371"/>
                </a:cubicBezTo>
                <a:cubicBezTo>
                  <a:pt x="381645" y="211433"/>
                  <a:pt x="381645" y="262431"/>
                  <a:pt x="381645" y="314493"/>
                </a:cubicBezTo>
                <a:cubicBezTo>
                  <a:pt x="380659" y="373991"/>
                  <a:pt x="346143" y="410116"/>
                  <a:pt x="290918" y="410116"/>
                </a:cubicBezTo>
                <a:cubicBezTo>
                  <a:pt x="241610" y="410116"/>
                  <a:pt x="192302" y="410116"/>
                  <a:pt x="142994" y="410116"/>
                </a:cubicBezTo>
                <a:cubicBezTo>
                  <a:pt x="138063" y="410116"/>
                  <a:pt x="133132" y="410116"/>
                  <a:pt x="126229" y="410116"/>
                </a:cubicBezTo>
                <a:cubicBezTo>
                  <a:pt x="126229" y="418615"/>
                  <a:pt x="126229" y="423928"/>
                  <a:pt x="126229" y="429240"/>
                </a:cubicBezTo>
                <a:cubicBezTo>
                  <a:pt x="126229" y="658735"/>
                  <a:pt x="126229" y="888229"/>
                  <a:pt x="126229" y="1117724"/>
                </a:cubicBezTo>
                <a:cubicBezTo>
                  <a:pt x="126229" y="1143223"/>
                  <a:pt x="128201" y="1145348"/>
                  <a:pt x="150883" y="1145348"/>
                </a:cubicBezTo>
                <a:cubicBezTo>
                  <a:pt x="390521" y="1145348"/>
                  <a:pt x="630158" y="1145348"/>
                  <a:pt x="869796" y="1145348"/>
                </a:cubicBezTo>
                <a:cubicBezTo>
                  <a:pt x="893464" y="1145348"/>
                  <a:pt x="895436" y="1143223"/>
                  <a:pt x="895436" y="1117724"/>
                </a:cubicBezTo>
                <a:cubicBezTo>
                  <a:pt x="895436" y="1052913"/>
                  <a:pt x="895436" y="988102"/>
                  <a:pt x="895436" y="923291"/>
                </a:cubicBezTo>
                <a:cubicBezTo>
                  <a:pt x="895436" y="916916"/>
                  <a:pt x="897409" y="908416"/>
                  <a:pt x="901353" y="904166"/>
                </a:cubicBezTo>
                <a:cubicBezTo>
                  <a:pt x="938827" y="860605"/>
                  <a:pt x="976302" y="818106"/>
                  <a:pt x="1013776" y="774545"/>
                </a:cubicBezTo>
                <a:cubicBezTo>
                  <a:pt x="1015748" y="773482"/>
                  <a:pt x="1016734" y="772420"/>
                  <a:pt x="1020679" y="769232"/>
                </a:cubicBezTo>
                <a:cubicBezTo>
                  <a:pt x="1020679" y="775607"/>
                  <a:pt x="1021665" y="779857"/>
                  <a:pt x="1021665" y="784107"/>
                </a:cubicBezTo>
                <a:cubicBezTo>
                  <a:pt x="1021665" y="902042"/>
                  <a:pt x="1021665" y="1018914"/>
                  <a:pt x="1021665" y="1135786"/>
                </a:cubicBezTo>
                <a:cubicBezTo>
                  <a:pt x="1020679" y="1222909"/>
                  <a:pt x="967426" y="1281345"/>
                  <a:pt x="886561" y="1281345"/>
                </a:cubicBezTo>
                <a:cubicBezTo>
                  <a:pt x="634103" y="1281345"/>
                  <a:pt x="382631" y="1281345"/>
                  <a:pt x="131160" y="1281345"/>
                </a:cubicBezTo>
                <a:cubicBezTo>
                  <a:pt x="55225" y="1281345"/>
                  <a:pt x="0" y="1221847"/>
                  <a:pt x="0" y="1140036"/>
                </a:cubicBezTo>
                <a:cubicBezTo>
                  <a:pt x="0" y="872292"/>
                  <a:pt x="0" y="603486"/>
                  <a:pt x="0" y="335742"/>
                </a:cubicBezTo>
                <a:cubicBezTo>
                  <a:pt x="0" y="315555"/>
                  <a:pt x="5917" y="298556"/>
                  <a:pt x="18737" y="283681"/>
                </a:cubicBezTo>
                <a:cubicBezTo>
                  <a:pt x="99603" y="198683"/>
                  <a:pt x="180468" y="113685"/>
                  <a:pt x="261333" y="28687"/>
                </a:cubicBezTo>
                <a:cubicBezTo>
                  <a:pt x="279084" y="9562"/>
                  <a:pt x="300780" y="0"/>
                  <a:pt x="326420" y="0"/>
                </a:cubicBezTo>
                <a:close/>
              </a:path>
            </a:pathLst>
          </a:custGeom>
          <a:solidFill>
            <a:srgbClr val="FFFFFF"/>
          </a:solidFill>
          <a:ln w="9525">
            <a:noFill/>
          </a:ln>
        </p:spPr>
        <p:txBody>
          <a:bodyPr/>
          <a:p>
            <a:endParaRPr lang="zh-CN" altLang="en-US" sz="3200"/>
          </a:p>
        </p:txBody>
      </p:sp>
      <p:sp>
        <p:nvSpPr>
          <p:cNvPr id="6147" name="矩形 4"/>
          <p:cNvSpPr/>
          <p:nvPr/>
        </p:nvSpPr>
        <p:spPr>
          <a:xfrm>
            <a:off x="1192530" y="201295"/>
            <a:ext cx="2476500" cy="501650"/>
          </a:xfrm>
          <a:prstGeom prst="rect">
            <a:avLst/>
          </a:prstGeom>
          <a:noFill/>
          <a:ln w="9525">
            <a:noFill/>
          </a:ln>
        </p:spPr>
        <p:txBody>
          <a:bodyPr anchor="t">
            <a:spAutoFit/>
          </a:bodyPr>
          <a:p>
            <a:pPr algn="ctr"/>
            <a:r>
              <a:rPr lang="zh-CN" altLang="en-US" sz="2665" b="1" dirty="0">
                <a:latin typeface="微软雅黑" panose="020B0503020204020204" charset="-122"/>
                <a:ea typeface="微软雅黑" panose="020B0503020204020204" charset="-122"/>
              </a:rPr>
              <a:t>情境导入</a:t>
            </a:r>
            <a:endParaRPr lang="zh-CN" altLang="en-US" sz="2665" b="1" dirty="0">
              <a:latin typeface="微软雅黑" panose="020B0503020204020204" charset="-122"/>
              <a:ea typeface="微软雅黑" panose="020B0503020204020204" charset="-122"/>
            </a:endParaRPr>
          </a:p>
        </p:txBody>
      </p:sp>
      <p:pic>
        <p:nvPicPr>
          <p:cNvPr id="6148" name="图片 3"/>
          <p:cNvPicPr>
            <a:picLocks noChangeAspect="1"/>
          </p:cNvPicPr>
          <p:nvPr/>
        </p:nvPicPr>
        <p:blipFill>
          <a:blip r:embed="rId1"/>
          <a:stretch>
            <a:fillRect/>
          </a:stretch>
        </p:blipFill>
        <p:spPr>
          <a:xfrm>
            <a:off x="2362200" y="1780117"/>
            <a:ext cx="1905000" cy="2743200"/>
          </a:xfrm>
          <a:prstGeom prst="rect">
            <a:avLst/>
          </a:prstGeom>
          <a:noFill/>
          <a:ln w="9525">
            <a:noFill/>
          </a:ln>
        </p:spPr>
      </p:pic>
      <p:pic>
        <p:nvPicPr>
          <p:cNvPr id="6149" name="图片 6"/>
          <p:cNvPicPr>
            <a:picLocks noChangeAspect="1"/>
          </p:cNvPicPr>
          <p:nvPr/>
        </p:nvPicPr>
        <p:blipFill>
          <a:blip r:embed="rId2"/>
          <a:stretch>
            <a:fillRect/>
          </a:stretch>
        </p:blipFill>
        <p:spPr>
          <a:xfrm>
            <a:off x="6714067" y="1767417"/>
            <a:ext cx="2190751" cy="2758016"/>
          </a:xfrm>
          <a:prstGeom prst="rect">
            <a:avLst/>
          </a:prstGeom>
          <a:noFill/>
          <a:ln w="9525">
            <a:noFill/>
          </a:ln>
        </p:spPr>
      </p:pic>
      <p:sp>
        <p:nvSpPr>
          <p:cNvPr id="8" name="TextBox 7"/>
          <p:cNvSpPr txBox="1"/>
          <p:nvPr/>
        </p:nvSpPr>
        <p:spPr>
          <a:xfrm>
            <a:off x="1344931" y="4949613"/>
            <a:ext cx="9239251" cy="1572260"/>
          </a:xfrm>
          <a:prstGeom prst="rect">
            <a:avLst/>
          </a:prstGeom>
          <a:solidFill>
            <a:schemeClr val="accent5">
              <a:lumMod val="20000"/>
              <a:lumOff val="80000"/>
              <a:alpha val="72000"/>
            </a:schemeClr>
          </a:solidFill>
        </p:spPr>
        <p:style>
          <a:lnRef idx="2">
            <a:schemeClr val="accent5"/>
          </a:lnRef>
          <a:fillRef idx="1">
            <a:schemeClr val="lt1"/>
          </a:fillRef>
          <a:effectRef idx="0">
            <a:schemeClr val="accent5"/>
          </a:effectRef>
          <a:fontRef idx="minor">
            <a:schemeClr val="dk1"/>
          </a:fontRef>
        </p:style>
        <p:txBody>
          <a:bodyPr>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indent="457200">
              <a:lnSpc>
                <a:spcPct val="150000"/>
              </a:lnSpc>
            </a:pPr>
            <a:r>
              <a:rPr lang="zh-CN" altLang="en-US" sz="2135" dirty="0">
                <a:solidFill>
                  <a:srgbClr val="000000"/>
                </a:solidFill>
                <a:latin typeface="微软雅黑" panose="020B0503020204020204" charset="-122"/>
                <a:ea typeface="微软雅黑" panose="020B0503020204020204" charset="-122"/>
              </a:rPr>
              <a:t>观察上面两本法律封面思考： </a:t>
            </a:r>
            <a:r>
              <a:rPr sz="2135" dirty="0">
                <a:solidFill>
                  <a:srgbClr val="000000"/>
                </a:solidFill>
                <a:latin typeface="微软雅黑" panose="020B0503020204020204" charset="-122"/>
                <a:ea typeface="微软雅黑" panose="020B0503020204020204" charset="-122"/>
              </a:rPr>
              <a:t>少了“临时”二字的《中华民国约法》是不是更民主化、制度化些？为什么会有这种变化？</a:t>
            </a:r>
            <a:r>
              <a:rPr lang="zh-CN" sz="2135" dirty="0">
                <a:solidFill>
                  <a:srgbClr val="000000"/>
                </a:solidFill>
                <a:latin typeface="微软雅黑" panose="020B0503020204020204" charset="-122"/>
                <a:ea typeface="微软雅黑" panose="020B0503020204020204" charset="-122"/>
              </a:rPr>
              <a:t>接下来让</a:t>
            </a:r>
            <a:r>
              <a:rPr sz="2135" dirty="0">
                <a:solidFill>
                  <a:srgbClr val="000000"/>
                </a:solidFill>
                <a:latin typeface="微软雅黑" panose="020B0503020204020204" charset="-122"/>
                <a:ea typeface="微软雅黑" panose="020B0503020204020204" charset="-122"/>
              </a:rPr>
              <a:t>我们一起进入第11课：北洋政府的黑暗统治的学习。</a:t>
            </a:r>
            <a:endParaRPr sz="2135" dirty="0">
              <a:solidFill>
                <a:srgbClr val="000000"/>
              </a:solidFill>
              <a:latin typeface="微软雅黑" panose="020B0503020204020204" charset="-122"/>
              <a:ea typeface="微软雅黑" panose="020B0503020204020204" charset="-122"/>
            </a:endParaRPr>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MH_Number_1">
            <a:hlinkClick r:id="" action="ppaction://noaction"/>
          </p:cNvPr>
          <p:cNvSpPr/>
          <p:nvPr>
            <p:custDataLst>
              <p:tags r:id="rId1"/>
            </p:custDataLst>
          </p:nvPr>
        </p:nvSpPr>
        <p:spPr>
          <a:xfrm>
            <a:off x="3152775" y="2014538"/>
            <a:ext cx="727075" cy="730250"/>
          </a:xfrm>
          <a:custGeom>
            <a:avLst/>
            <a:gdLst>
              <a:gd name="connsiteX0" fmla="*/ 93305 w 373220"/>
              <a:gd name="connsiteY0" fmla="*/ 0 h 323217"/>
              <a:gd name="connsiteX1" fmla="*/ 279915 w 373220"/>
              <a:gd name="connsiteY1" fmla="*/ 0 h 323217"/>
              <a:gd name="connsiteX2" fmla="*/ 373220 w 373220"/>
              <a:gd name="connsiteY2" fmla="*/ 161609 h 323217"/>
              <a:gd name="connsiteX3" fmla="*/ 279915 w 373220"/>
              <a:gd name="connsiteY3" fmla="*/ 323217 h 323217"/>
              <a:gd name="connsiteX4" fmla="*/ 93306 w 373220"/>
              <a:gd name="connsiteY4" fmla="*/ 323216 h 323217"/>
              <a:gd name="connsiteX5" fmla="*/ 0 w 373220"/>
              <a:gd name="connsiteY5" fmla="*/ 161608 h 323217"/>
              <a:gd name="connsiteX6" fmla="*/ 93305 w 373220"/>
              <a:gd name="connsiteY6" fmla="*/ 0 h 3232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3220" h="323217">
                <a:moveTo>
                  <a:pt x="93305" y="0"/>
                </a:moveTo>
                <a:lnTo>
                  <a:pt x="279915" y="0"/>
                </a:lnTo>
                <a:lnTo>
                  <a:pt x="373220" y="161609"/>
                </a:lnTo>
                <a:lnTo>
                  <a:pt x="279915" y="323217"/>
                </a:lnTo>
                <a:lnTo>
                  <a:pt x="93306" y="323216"/>
                </a:lnTo>
                <a:lnTo>
                  <a:pt x="0" y="161608"/>
                </a:lnTo>
                <a:lnTo>
                  <a:pt x="93305" y="0"/>
                </a:lnTo>
                <a:close/>
              </a:path>
            </a:pathLst>
          </a:custGeom>
          <a:solidFill>
            <a:schemeClr val="accent4">
              <a:lumMod val="75000"/>
            </a:schemeClr>
          </a:solid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a:ln>
                  <a:noFill/>
                </a:ln>
                <a:solidFill>
                  <a:srgbClr val="FFFFFF"/>
                </a:solidFill>
                <a:effectLst/>
                <a:uLnTx/>
                <a:uFillTx/>
                <a:latin typeface="+mn-lt"/>
                <a:ea typeface="Alt Matey" pitchFamily="2" charset="0"/>
                <a:cs typeface="Arial" panose="020B0604020202020204" pitchFamily="34" charset="0"/>
                <a:sym typeface="+mn-ea"/>
              </a:rPr>
              <a:t>1</a:t>
            </a:r>
            <a:endParaRPr kumimoji="0" lang="zh-CN" altLang="en-US" sz="2400" b="0" i="0" u="none" strike="noStrike" kern="1200" cap="none" spc="0" normalizeH="0" baseline="0" noProof="0" dirty="0">
              <a:ln>
                <a:noFill/>
              </a:ln>
              <a:solidFill>
                <a:srgbClr val="FFFFFF"/>
              </a:solidFill>
              <a:effectLst/>
              <a:uLnTx/>
              <a:uFillTx/>
              <a:latin typeface="+mn-lt"/>
              <a:ea typeface="Alt Matey" pitchFamily="2" charset="0"/>
              <a:cs typeface="Arial" panose="020B0604020202020204" pitchFamily="34" charset="0"/>
              <a:sym typeface="+mn-ea"/>
            </a:endParaRPr>
          </a:p>
        </p:txBody>
      </p:sp>
      <p:sp>
        <p:nvSpPr>
          <p:cNvPr id="3" name="MH_Entry_2">
            <a:hlinkClick r:id="" action="ppaction://noaction"/>
          </p:cNvPr>
          <p:cNvSpPr/>
          <p:nvPr>
            <p:custDataLst>
              <p:tags r:id="rId2"/>
            </p:custDataLst>
          </p:nvPr>
        </p:nvSpPr>
        <p:spPr>
          <a:xfrm>
            <a:off x="3781425" y="2946400"/>
            <a:ext cx="5032375" cy="733425"/>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chemeClr val="accent4">
              <a:lumMod val="75000"/>
            </a:schemeClr>
          </a:solidFill>
          <a:ln w="12700" cap="sq">
            <a:solidFill>
              <a:schemeClr val="accent4">
                <a:lumMod val="75000"/>
              </a:schemeClr>
            </a:solidFill>
            <a:prstDash val="dash"/>
            <a:bevel/>
          </a:ln>
        </p:spPr>
        <p:style>
          <a:lnRef idx="2">
            <a:schemeClr val="accent1">
              <a:shade val="50000"/>
            </a:schemeClr>
          </a:lnRef>
          <a:fillRef idx="1">
            <a:schemeClr val="accent1"/>
          </a:fillRef>
          <a:effectRef idx="0">
            <a:schemeClr val="accent1"/>
          </a:effectRef>
          <a:fontRef idx="minor">
            <a:schemeClr val="lt1"/>
          </a:fontRef>
        </p:style>
        <p:txBody>
          <a:bodyPr lIns="108000" tIns="0" rIns="0" bIns="72000" anchor="ct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zh-CN" altLang="en-US" sz="3200" b="0"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sym typeface="+mn-ea"/>
              </a:rPr>
              <a:t>袁世凯复辟帝制</a:t>
            </a:r>
            <a:endParaRPr kumimoji="0" lang="zh-CN" altLang="en-US" sz="3200" b="0"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sym typeface="+mn-ea"/>
            </a:endParaRPr>
          </a:p>
        </p:txBody>
      </p:sp>
      <p:sp>
        <p:nvSpPr>
          <p:cNvPr id="4" name="MH_Entry_1">
            <a:hlinkClick r:id="" action="ppaction://noaction"/>
          </p:cNvPr>
          <p:cNvSpPr/>
          <p:nvPr>
            <p:custDataLst>
              <p:tags r:id="rId3"/>
            </p:custDataLst>
          </p:nvPr>
        </p:nvSpPr>
        <p:spPr>
          <a:xfrm>
            <a:off x="3781425" y="2012950"/>
            <a:ext cx="5032375" cy="733425"/>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solidFill>
              <a:schemeClr val="accent4">
                <a:lumMod val="75000"/>
              </a:schemeClr>
            </a:solidFill>
            <a:prstDash val="dash"/>
            <a:bevel/>
          </a:ln>
        </p:spPr>
        <p:style>
          <a:lnRef idx="2">
            <a:schemeClr val="accent1">
              <a:shade val="50000"/>
            </a:schemeClr>
          </a:lnRef>
          <a:fillRef idx="1">
            <a:schemeClr val="accent1"/>
          </a:fillRef>
          <a:effectRef idx="0">
            <a:schemeClr val="accent1"/>
          </a:effectRef>
          <a:fontRef idx="minor">
            <a:schemeClr val="lt1"/>
          </a:fontRef>
        </p:style>
        <p:txBody>
          <a:bodyPr lIns="108000" tIns="0" rIns="0" bIns="72000" anchor="ct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zh-CN" altLang="en-US" sz="3200" b="0"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sym typeface="+mn-ea"/>
              </a:rPr>
              <a:t>二次革命</a:t>
            </a:r>
            <a:endParaRPr kumimoji="0" lang="zh-CN" altLang="en-US" sz="3200" b="0"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sym typeface="+mn-ea"/>
            </a:endParaRPr>
          </a:p>
        </p:txBody>
      </p:sp>
      <p:sp>
        <p:nvSpPr>
          <p:cNvPr id="5" name="MH_Number_1">
            <a:hlinkClick r:id="" action="ppaction://noaction"/>
          </p:cNvPr>
          <p:cNvSpPr/>
          <p:nvPr>
            <p:custDataLst>
              <p:tags r:id="rId4"/>
            </p:custDataLst>
          </p:nvPr>
        </p:nvSpPr>
        <p:spPr>
          <a:xfrm>
            <a:off x="3152775" y="2946400"/>
            <a:ext cx="727075" cy="730250"/>
          </a:xfrm>
          <a:custGeom>
            <a:avLst/>
            <a:gdLst>
              <a:gd name="connsiteX0" fmla="*/ 93305 w 373220"/>
              <a:gd name="connsiteY0" fmla="*/ 0 h 323217"/>
              <a:gd name="connsiteX1" fmla="*/ 279915 w 373220"/>
              <a:gd name="connsiteY1" fmla="*/ 0 h 323217"/>
              <a:gd name="connsiteX2" fmla="*/ 373220 w 373220"/>
              <a:gd name="connsiteY2" fmla="*/ 161609 h 323217"/>
              <a:gd name="connsiteX3" fmla="*/ 279915 w 373220"/>
              <a:gd name="connsiteY3" fmla="*/ 323217 h 323217"/>
              <a:gd name="connsiteX4" fmla="*/ 93306 w 373220"/>
              <a:gd name="connsiteY4" fmla="*/ 323216 h 323217"/>
              <a:gd name="connsiteX5" fmla="*/ 0 w 373220"/>
              <a:gd name="connsiteY5" fmla="*/ 161608 h 323217"/>
              <a:gd name="connsiteX6" fmla="*/ 93305 w 373220"/>
              <a:gd name="connsiteY6" fmla="*/ 0 h 3232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3220" h="323217">
                <a:moveTo>
                  <a:pt x="93305" y="0"/>
                </a:moveTo>
                <a:lnTo>
                  <a:pt x="279915" y="0"/>
                </a:lnTo>
                <a:lnTo>
                  <a:pt x="373220" y="161609"/>
                </a:lnTo>
                <a:lnTo>
                  <a:pt x="279915" y="323217"/>
                </a:lnTo>
                <a:lnTo>
                  <a:pt x="93306" y="323216"/>
                </a:lnTo>
                <a:lnTo>
                  <a:pt x="0" y="161608"/>
                </a:lnTo>
                <a:lnTo>
                  <a:pt x="93305" y="0"/>
                </a:lnTo>
                <a:close/>
              </a:path>
            </a:pathLst>
          </a:custGeom>
          <a:solidFill>
            <a:schemeClr val="accent4">
              <a:lumMod val="75000"/>
            </a:schemeClr>
          </a:solid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a:ln>
                  <a:noFill/>
                </a:ln>
                <a:solidFill>
                  <a:srgbClr val="FFFFFF"/>
                </a:solidFill>
                <a:effectLst/>
                <a:uLnTx/>
                <a:uFillTx/>
                <a:latin typeface="+mn-lt"/>
                <a:ea typeface="Alt Matey" pitchFamily="2" charset="0"/>
                <a:cs typeface="Arial" panose="020B0604020202020204" pitchFamily="34" charset="0"/>
                <a:sym typeface="+mn-ea"/>
              </a:rPr>
              <a:t>2</a:t>
            </a:r>
            <a:endParaRPr kumimoji="0" lang="zh-CN" altLang="en-US" sz="2400" b="0" i="0" u="none" strike="noStrike" kern="1200" cap="none" spc="0" normalizeH="0" baseline="0" noProof="0" dirty="0">
              <a:ln>
                <a:noFill/>
              </a:ln>
              <a:solidFill>
                <a:srgbClr val="FFFFFF"/>
              </a:solidFill>
              <a:effectLst/>
              <a:uLnTx/>
              <a:uFillTx/>
              <a:latin typeface="+mn-lt"/>
              <a:ea typeface="Alt Matey" pitchFamily="2" charset="0"/>
              <a:cs typeface="Arial" panose="020B0604020202020204" pitchFamily="34" charset="0"/>
              <a:sym typeface="+mn-ea"/>
            </a:endParaRPr>
          </a:p>
        </p:txBody>
      </p:sp>
      <p:sp>
        <p:nvSpPr>
          <p:cNvPr id="6" name="MH_Entry_2">
            <a:hlinkClick r:id="" action="ppaction://noaction"/>
          </p:cNvPr>
          <p:cNvSpPr/>
          <p:nvPr>
            <p:custDataLst>
              <p:tags r:id="rId5"/>
            </p:custDataLst>
          </p:nvPr>
        </p:nvSpPr>
        <p:spPr>
          <a:xfrm>
            <a:off x="3781425" y="3878263"/>
            <a:ext cx="5032375" cy="733425"/>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chemeClr val="accent4">
              <a:lumMod val="75000"/>
            </a:schemeClr>
          </a:solidFill>
          <a:ln w="12700" cap="sq">
            <a:solidFill>
              <a:schemeClr val="accent4">
                <a:lumMod val="75000"/>
              </a:schemeClr>
            </a:solidFill>
            <a:prstDash val="dash"/>
            <a:bevel/>
          </a:ln>
        </p:spPr>
        <p:style>
          <a:lnRef idx="2">
            <a:schemeClr val="accent1">
              <a:shade val="50000"/>
            </a:schemeClr>
          </a:lnRef>
          <a:fillRef idx="1">
            <a:schemeClr val="accent1"/>
          </a:fillRef>
          <a:effectRef idx="0">
            <a:schemeClr val="accent1"/>
          </a:effectRef>
          <a:fontRef idx="minor">
            <a:schemeClr val="lt1"/>
          </a:fontRef>
        </p:style>
        <p:txBody>
          <a:bodyPr lIns="108000" tIns="0" rIns="0" bIns="72000" anchor="ct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zh-CN" altLang="en-US" sz="3200" b="0"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sym typeface="+mn-ea"/>
              </a:rPr>
              <a:t>护国战争</a:t>
            </a:r>
            <a:endParaRPr kumimoji="0" lang="zh-CN" altLang="en-US" sz="3200" b="0"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sym typeface="+mn-ea"/>
            </a:endParaRPr>
          </a:p>
        </p:txBody>
      </p:sp>
      <p:sp>
        <p:nvSpPr>
          <p:cNvPr id="7" name="MH_Number_1">
            <a:hlinkClick r:id="" action="ppaction://noaction"/>
          </p:cNvPr>
          <p:cNvSpPr/>
          <p:nvPr>
            <p:custDataLst>
              <p:tags r:id="rId6"/>
            </p:custDataLst>
          </p:nvPr>
        </p:nvSpPr>
        <p:spPr>
          <a:xfrm>
            <a:off x="3152775" y="3881438"/>
            <a:ext cx="727075" cy="730250"/>
          </a:xfrm>
          <a:custGeom>
            <a:avLst/>
            <a:gdLst>
              <a:gd name="connsiteX0" fmla="*/ 93305 w 373220"/>
              <a:gd name="connsiteY0" fmla="*/ 0 h 323217"/>
              <a:gd name="connsiteX1" fmla="*/ 279915 w 373220"/>
              <a:gd name="connsiteY1" fmla="*/ 0 h 323217"/>
              <a:gd name="connsiteX2" fmla="*/ 373220 w 373220"/>
              <a:gd name="connsiteY2" fmla="*/ 161609 h 323217"/>
              <a:gd name="connsiteX3" fmla="*/ 279915 w 373220"/>
              <a:gd name="connsiteY3" fmla="*/ 323217 h 323217"/>
              <a:gd name="connsiteX4" fmla="*/ 93306 w 373220"/>
              <a:gd name="connsiteY4" fmla="*/ 323216 h 323217"/>
              <a:gd name="connsiteX5" fmla="*/ 0 w 373220"/>
              <a:gd name="connsiteY5" fmla="*/ 161608 h 323217"/>
              <a:gd name="connsiteX6" fmla="*/ 93305 w 373220"/>
              <a:gd name="connsiteY6" fmla="*/ 0 h 3232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3220" h="323217">
                <a:moveTo>
                  <a:pt x="93305" y="0"/>
                </a:moveTo>
                <a:lnTo>
                  <a:pt x="279915" y="0"/>
                </a:lnTo>
                <a:lnTo>
                  <a:pt x="373220" y="161609"/>
                </a:lnTo>
                <a:lnTo>
                  <a:pt x="279915" y="323217"/>
                </a:lnTo>
                <a:lnTo>
                  <a:pt x="93306" y="323216"/>
                </a:lnTo>
                <a:lnTo>
                  <a:pt x="0" y="161608"/>
                </a:lnTo>
                <a:lnTo>
                  <a:pt x="93305" y="0"/>
                </a:lnTo>
                <a:close/>
              </a:path>
            </a:pathLst>
          </a:custGeom>
          <a:solidFill>
            <a:schemeClr val="accent4">
              <a:lumMod val="75000"/>
            </a:schemeClr>
          </a:solid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a:ln>
                  <a:noFill/>
                </a:ln>
                <a:solidFill>
                  <a:srgbClr val="FFFFFF"/>
                </a:solidFill>
                <a:effectLst/>
                <a:uLnTx/>
                <a:uFillTx/>
                <a:latin typeface="+mn-lt"/>
                <a:ea typeface="Alt Matey" pitchFamily="2" charset="0"/>
                <a:cs typeface="Arial" panose="020B0604020202020204" pitchFamily="34" charset="0"/>
                <a:sym typeface="+mn-ea"/>
              </a:rPr>
              <a:t>3</a:t>
            </a:r>
            <a:endParaRPr kumimoji="0" lang="zh-CN" altLang="en-US" sz="2400" b="0" i="0" u="none" strike="noStrike" kern="1200" cap="none" spc="0" normalizeH="0" baseline="0" noProof="0" dirty="0">
              <a:ln>
                <a:noFill/>
              </a:ln>
              <a:solidFill>
                <a:srgbClr val="FFFFFF"/>
              </a:solidFill>
              <a:effectLst/>
              <a:uLnTx/>
              <a:uFillTx/>
              <a:latin typeface="+mn-lt"/>
              <a:ea typeface="Alt Matey" pitchFamily="2" charset="0"/>
              <a:cs typeface="Arial" panose="020B0604020202020204" pitchFamily="34" charset="0"/>
              <a:sym typeface="+mn-ea"/>
            </a:endParaRPr>
          </a:p>
        </p:txBody>
      </p:sp>
      <p:sp>
        <p:nvSpPr>
          <p:cNvPr id="8" name="MH_Entry_2">
            <a:hlinkClick r:id="" action="ppaction://noaction"/>
          </p:cNvPr>
          <p:cNvSpPr/>
          <p:nvPr>
            <p:custDataLst>
              <p:tags r:id="rId7"/>
            </p:custDataLst>
          </p:nvPr>
        </p:nvSpPr>
        <p:spPr>
          <a:xfrm>
            <a:off x="3781425" y="4813300"/>
            <a:ext cx="5032375" cy="733425"/>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chemeClr val="accent4">
              <a:lumMod val="75000"/>
            </a:schemeClr>
          </a:solidFill>
          <a:ln w="12700" cap="sq">
            <a:solidFill>
              <a:schemeClr val="accent4">
                <a:lumMod val="75000"/>
              </a:schemeClr>
            </a:solidFill>
            <a:prstDash val="dash"/>
            <a:bevel/>
          </a:ln>
        </p:spPr>
        <p:style>
          <a:lnRef idx="2">
            <a:schemeClr val="accent1">
              <a:shade val="50000"/>
            </a:schemeClr>
          </a:lnRef>
          <a:fillRef idx="1">
            <a:schemeClr val="accent1"/>
          </a:fillRef>
          <a:effectRef idx="0">
            <a:schemeClr val="accent1"/>
          </a:effectRef>
          <a:fontRef idx="minor">
            <a:schemeClr val="lt1"/>
          </a:fontRef>
        </p:style>
        <p:txBody>
          <a:bodyPr lIns="108000" tIns="0" rIns="0" bIns="72000" anchor="ct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zh-CN" altLang="en-US" sz="3200" b="0"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sym typeface="+mn-ea"/>
              </a:rPr>
              <a:t>军阀割据</a:t>
            </a:r>
            <a:endParaRPr kumimoji="0" lang="zh-CN" altLang="en-US" sz="3200" b="0"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sym typeface="+mn-ea"/>
            </a:endParaRPr>
          </a:p>
        </p:txBody>
      </p:sp>
      <p:sp>
        <p:nvSpPr>
          <p:cNvPr id="9" name="MH_Number_1">
            <a:hlinkClick r:id="" action="ppaction://noaction"/>
          </p:cNvPr>
          <p:cNvSpPr/>
          <p:nvPr>
            <p:custDataLst>
              <p:tags r:id="rId8"/>
            </p:custDataLst>
          </p:nvPr>
        </p:nvSpPr>
        <p:spPr>
          <a:xfrm>
            <a:off x="3152775" y="4813300"/>
            <a:ext cx="727075" cy="730250"/>
          </a:xfrm>
          <a:custGeom>
            <a:avLst/>
            <a:gdLst>
              <a:gd name="connsiteX0" fmla="*/ 93305 w 373220"/>
              <a:gd name="connsiteY0" fmla="*/ 0 h 323217"/>
              <a:gd name="connsiteX1" fmla="*/ 279915 w 373220"/>
              <a:gd name="connsiteY1" fmla="*/ 0 h 323217"/>
              <a:gd name="connsiteX2" fmla="*/ 373220 w 373220"/>
              <a:gd name="connsiteY2" fmla="*/ 161609 h 323217"/>
              <a:gd name="connsiteX3" fmla="*/ 279915 w 373220"/>
              <a:gd name="connsiteY3" fmla="*/ 323217 h 323217"/>
              <a:gd name="connsiteX4" fmla="*/ 93306 w 373220"/>
              <a:gd name="connsiteY4" fmla="*/ 323216 h 323217"/>
              <a:gd name="connsiteX5" fmla="*/ 0 w 373220"/>
              <a:gd name="connsiteY5" fmla="*/ 161608 h 323217"/>
              <a:gd name="connsiteX6" fmla="*/ 93305 w 373220"/>
              <a:gd name="connsiteY6" fmla="*/ 0 h 3232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3220" h="323217">
                <a:moveTo>
                  <a:pt x="93305" y="0"/>
                </a:moveTo>
                <a:lnTo>
                  <a:pt x="279915" y="0"/>
                </a:lnTo>
                <a:lnTo>
                  <a:pt x="373220" y="161609"/>
                </a:lnTo>
                <a:lnTo>
                  <a:pt x="279915" y="323217"/>
                </a:lnTo>
                <a:lnTo>
                  <a:pt x="93306" y="323216"/>
                </a:lnTo>
                <a:lnTo>
                  <a:pt x="0" y="161608"/>
                </a:lnTo>
                <a:lnTo>
                  <a:pt x="93305" y="0"/>
                </a:lnTo>
                <a:close/>
              </a:path>
            </a:pathLst>
          </a:custGeom>
          <a:solidFill>
            <a:schemeClr val="accent4">
              <a:lumMod val="75000"/>
            </a:schemeClr>
          </a:solid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a:ln>
                  <a:noFill/>
                </a:ln>
                <a:solidFill>
                  <a:srgbClr val="FFFFFF"/>
                </a:solidFill>
                <a:effectLst/>
                <a:uLnTx/>
                <a:uFillTx/>
                <a:latin typeface="+mn-lt"/>
                <a:ea typeface="Alt Matey" pitchFamily="2" charset="0"/>
                <a:cs typeface="Arial" panose="020B0604020202020204" pitchFamily="34" charset="0"/>
                <a:sym typeface="+mn-ea"/>
              </a:rPr>
              <a:t>4</a:t>
            </a:r>
            <a:endParaRPr kumimoji="0" lang="zh-CN" altLang="en-US" sz="2400" b="0" i="0" u="none" strike="noStrike" kern="1200" cap="none" spc="0" normalizeH="0" baseline="0" noProof="0" dirty="0">
              <a:ln>
                <a:noFill/>
              </a:ln>
              <a:solidFill>
                <a:srgbClr val="FFFFFF"/>
              </a:solidFill>
              <a:effectLst/>
              <a:uLnTx/>
              <a:uFillTx/>
              <a:latin typeface="+mn-lt"/>
              <a:ea typeface="Alt Matey" pitchFamily="2" charset="0"/>
              <a:cs typeface="Arial" panose="020B0604020202020204" pitchFamily="34" charset="0"/>
              <a:sym typeface="+mn-ea"/>
            </a:endParaRPr>
          </a:p>
        </p:txBody>
      </p:sp>
      <p:sp>
        <p:nvSpPr>
          <p:cNvPr id="10" name="文本框 9"/>
          <p:cNvSpPr txBox="1"/>
          <p:nvPr/>
        </p:nvSpPr>
        <p:spPr>
          <a:xfrm>
            <a:off x="1158240" y="147320"/>
            <a:ext cx="2270760" cy="645160"/>
          </a:xfrm>
          <a:prstGeom prst="rect">
            <a:avLst/>
          </a:prstGeom>
          <a:noFill/>
        </p:spPr>
        <p:txBody>
          <a:bodyPr wrap="square" rtlCol="0">
            <a:spAutoFit/>
            <a:scene3d>
              <a:camera prst="orthographicFront"/>
              <a:lightRig rig="threePt" dir="t"/>
            </a:scene3d>
          </a:bodyPr>
          <a:p>
            <a:r>
              <a:rPr lang="zh-CN" altLang="en-US" sz="3600" b="1">
                <a:solidFill>
                  <a:schemeClr val="accent1"/>
                </a:solidFill>
                <a:effectLst>
                  <a:outerShdw blurRad="38100" dist="25400" dir="5400000" algn="ctr" rotWithShape="0">
                    <a:srgbClr val="6E747A">
                      <a:alpha val="43000"/>
                    </a:srgbClr>
                  </a:outerShdw>
                </a:effectLst>
              </a:rPr>
              <a:t>本课目录</a:t>
            </a:r>
            <a:endParaRPr lang="zh-CN" altLang="en-US" sz="3600" b="1">
              <a:solidFill>
                <a:schemeClr val="accent1"/>
              </a:solidFill>
              <a:effectLst>
                <a:outerShdw blurRad="38100" dist="25400" dir="5400000" algn="ctr" rotWithShape="0">
                  <a:srgbClr val="6E747A">
                    <a:alpha val="43000"/>
                  </a:srgbClr>
                </a:outerShdw>
              </a:effectLst>
            </a:endParaRPr>
          </a:p>
        </p:txBody>
      </p:sp>
    </p:spTree>
  </p:cSld>
  <p:clrMapOvr>
    <a:masterClrMapping/>
  </p:clrMapOvr>
  <p:transition>
    <p:pull/>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文本框 1"/>
          <p:cNvSpPr txBox="1"/>
          <p:nvPr/>
        </p:nvSpPr>
        <p:spPr>
          <a:xfrm>
            <a:off x="1066800" y="177800"/>
            <a:ext cx="2575560" cy="706755"/>
          </a:xfrm>
          <a:prstGeom prst="rect">
            <a:avLst/>
          </a:prstGeom>
          <a:noFill/>
        </p:spPr>
        <p:txBody>
          <a:bodyPr wrap="square" rtlCol="0">
            <a:spAutoFit/>
          </a:bodyPr>
          <a:p>
            <a:r>
              <a:rPr lang="zh-CN" altLang="en-US" sz="4000">
                <a:latin typeface="华文行楷" panose="02010800040101010101" charset="-122"/>
                <a:ea typeface="华文行楷" panose="02010800040101010101" charset="-122"/>
              </a:rPr>
              <a:t>二次革命</a:t>
            </a:r>
            <a:endParaRPr lang="zh-CN" altLang="en-US" sz="4000">
              <a:latin typeface="华文行楷" panose="02010800040101010101" charset="-122"/>
              <a:ea typeface="华文行楷" panose="02010800040101010101" charset="-122"/>
            </a:endParaRPr>
          </a:p>
        </p:txBody>
      </p:sp>
      <p:sp>
        <p:nvSpPr>
          <p:cNvPr id="142350" name="文本框 142349"/>
          <p:cNvSpPr txBox="1"/>
          <p:nvPr/>
        </p:nvSpPr>
        <p:spPr>
          <a:xfrm>
            <a:off x="638175" y="1128395"/>
            <a:ext cx="3004185" cy="583565"/>
          </a:xfrm>
          <a:prstGeom prst="rect">
            <a:avLst/>
          </a:prstGeom>
          <a:noFill/>
          <a:ln w="9525">
            <a:noFill/>
          </a:ln>
        </p:spPr>
        <p:txBody>
          <a:bodyPr wrap="square" anchor="t">
            <a:spAutoFit/>
          </a:bodyPr>
          <a:p>
            <a:pPr>
              <a:spcBef>
                <a:spcPct val="50000"/>
              </a:spcBef>
            </a:pPr>
            <a:r>
              <a:rPr lang="en-US" altLang="zh-CN" sz="3200" noProof="1" dirty="0">
                <a:solidFill>
                  <a:schemeClr val="accent6">
                    <a:lumMod val="75000"/>
                  </a:schemeClr>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cs typeface="+mn-ea"/>
              </a:rPr>
              <a:t>1.</a:t>
            </a:r>
            <a:r>
              <a:rPr lang="zh-CN" altLang="en-US" sz="3200" noProof="1" dirty="0">
                <a:solidFill>
                  <a:schemeClr val="accent6">
                    <a:lumMod val="75000"/>
                  </a:schemeClr>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cs typeface="+mn-ea"/>
              </a:rPr>
              <a:t>刺杀宋教仁</a:t>
            </a:r>
            <a:endParaRPr lang="zh-CN" altLang="en-US" sz="3200" noProof="1" dirty="0">
              <a:solidFill>
                <a:schemeClr val="accent6">
                  <a:lumMod val="75000"/>
                </a:schemeClr>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cs typeface="+mn-ea"/>
            </a:endParaRPr>
          </a:p>
        </p:txBody>
      </p:sp>
      <p:sp>
        <p:nvSpPr>
          <p:cNvPr id="5" name="文本框 4"/>
          <p:cNvSpPr txBox="1"/>
          <p:nvPr/>
        </p:nvSpPr>
        <p:spPr>
          <a:xfrm>
            <a:off x="1066483" y="1894840"/>
            <a:ext cx="7381875" cy="953135"/>
          </a:xfrm>
          <a:prstGeom prst="rect">
            <a:avLst/>
          </a:prstGeom>
          <a:noFill/>
          <a:ln w="9525">
            <a:noFill/>
          </a:ln>
        </p:spPr>
        <p:txBody>
          <a:bodyPr wrap="square" anchor="t">
            <a:spAutoFit/>
          </a:bodyPr>
          <a:p>
            <a:pPr>
              <a:spcBef>
                <a:spcPct val="50000"/>
              </a:spcBef>
            </a:pPr>
            <a:r>
              <a:rPr lang="en-US" altLang="zh-CN" sz="2400" dirty="0">
                <a:solidFill>
                  <a:srgbClr val="0070C0"/>
                </a:solidFill>
                <a:latin typeface="楷体" panose="02010609060101010101" pitchFamily="49" charset="-122"/>
                <a:ea typeface="楷体" panose="02010609060101010101" pitchFamily="49" charset="-122"/>
                <a:sym typeface="宋体" panose="02010600030101010101" pitchFamily="2" charset="-122"/>
              </a:rPr>
              <a:t>    </a:t>
            </a:r>
            <a:r>
              <a:rPr lang="zh-CN" altLang="en-US" sz="2800" dirty="0">
                <a:solidFill>
                  <a:srgbClr val="0070C0"/>
                </a:solidFill>
                <a:latin typeface="楷体" panose="02010609060101010101" pitchFamily="49" charset="-122"/>
                <a:ea typeface="楷体" panose="02010609060101010101" pitchFamily="49" charset="-122"/>
                <a:sym typeface="宋体" panose="02010600030101010101" pitchFamily="2" charset="-122"/>
              </a:rPr>
              <a:t>1913年3月，宋教仁被暗杀，这成为革命党再次发动革命的</a:t>
            </a:r>
            <a:r>
              <a:rPr lang="zh-CN" altLang="en-US" sz="2800" b="1" dirty="0">
                <a:solidFill>
                  <a:srgbClr val="FF0000"/>
                </a:solidFill>
                <a:latin typeface="楷体" panose="02010609060101010101" pitchFamily="49" charset="-122"/>
                <a:ea typeface="楷体" panose="02010609060101010101" pitchFamily="49" charset="-122"/>
                <a:sym typeface="宋体" panose="02010600030101010101" pitchFamily="2" charset="-122"/>
              </a:rPr>
              <a:t>导火线</a:t>
            </a:r>
            <a:r>
              <a:rPr lang="zh-CN" altLang="en-US" sz="2800" dirty="0">
                <a:solidFill>
                  <a:srgbClr val="0070C0"/>
                </a:solidFill>
                <a:latin typeface="楷体" panose="02010609060101010101" pitchFamily="49" charset="-122"/>
                <a:ea typeface="楷体" panose="02010609060101010101" pitchFamily="49" charset="-122"/>
                <a:sym typeface="宋体" panose="02010600030101010101" pitchFamily="2" charset="-122"/>
              </a:rPr>
              <a:t>。</a:t>
            </a:r>
            <a:endParaRPr lang="zh-CN" altLang="en-US" sz="2800" dirty="0">
              <a:solidFill>
                <a:srgbClr val="0070C0"/>
              </a:solidFill>
              <a:latin typeface="楷体" panose="02010609060101010101" pitchFamily="49" charset="-122"/>
              <a:ea typeface="楷体" panose="02010609060101010101" pitchFamily="49" charset="-122"/>
              <a:sym typeface="宋体" panose="02010600030101010101" pitchFamily="2" charset="-122"/>
            </a:endParaRPr>
          </a:p>
        </p:txBody>
      </p:sp>
      <p:sp>
        <p:nvSpPr>
          <p:cNvPr id="6" name="文本框 5"/>
          <p:cNvSpPr txBox="1"/>
          <p:nvPr/>
        </p:nvSpPr>
        <p:spPr>
          <a:xfrm>
            <a:off x="337185" y="3267075"/>
            <a:ext cx="6238875" cy="2245360"/>
          </a:xfrm>
          <a:prstGeom prst="rect">
            <a:avLst/>
          </a:prstGeom>
          <a:noFill/>
          <a:ln w="22225" cap="flat" cmpd="sng">
            <a:solidFill>
              <a:srgbClr val="F298C0"/>
            </a:solidFill>
            <a:prstDash val="sysDash"/>
            <a:round/>
            <a:headEnd type="none" w="med" len="med"/>
            <a:tailEnd type="none" w="med" len="med"/>
          </a:ln>
        </p:spPr>
        <p:txBody>
          <a:bodyPr wrap="square" anchor="t">
            <a:spAutoFit/>
          </a:bodyPr>
          <a:p>
            <a:pPr>
              <a:lnSpc>
                <a:spcPct val="100000"/>
              </a:lnSpc>
              <a:spcBef>
                <a:spcPct val="50000"/>
              </a:spcBef>
            </a:pPr>
            <a:r>
              <a:rPr lang="en-US" altLang="en-US" sz="2200" dirty="0">
                <a:solidFill>
                  <a:srgbClr val="4A452A"/>
                </a:solidFill>
                <a:latin typeface="楷体" panose="02010609060101010101" pitchFamily="49" charset="-122"/>
                <a:ea typeface="楷体" panose="02010609060101010101" pitchFamily="49" charset="-122"/>
              </a:rPr>
              <a:t>  </a:t>
            </a:r>
            <a:r>
              <a:rPr lang="en-US" altLang="en-US" sz="2800" dirty="0">
                <a:solidFill>
                  <a:srgbClr val="4A452A"/>
                </a:solidFill>
                <a:latin typeface="楷体" panose="02010609060101010101" pitchFamily="49" charset="-122"/>
                <a:ea typeface="楷体" panose="02010609060101010101" pitchFamily="49" charset="-122"/>
              </a:rPr>
              <a:t> </a:t>
            </a:r>
            <a:r>
              <a:rPr lang="en-US" altLang="en-US" sz="2800" b="1" dirty="0">
                <a:solidFill>
                  <a:srgbClr val="4A452A"/>
                </a:solidFill>
                <a:latin typeface="华文仿宋" panose="02010600040101010101" charset="-122"/>
                <a:ea typeface="华文仿宋" panose="02010600040101010101" charset="-122"/>
              </a:rPr>
              <a:t> 1912</a:t>
            </a:r>
            <a:r>
              <a:rPr lang="zh-CN" altLang="en-US" sz="2800" b="1" dirty="0">
                <a:solidFill>
                  <a:srgbClr val="4A452A"/>
                </a:solidFill>
                <a:latin typeface="华文仿宋" panose="02010600040101010101" charset="-122"/>
                <a:ea typeface="华文仿宋" panose="02010600040101010101" charset="-122"/>
              </a:rPr>
              <a:t>年</a:t>
            </a:r>
            <a:r>
              <a:rPr lang="en-US" altLang="zh-CN" sz="2800" b="1" dirty="0">
                <a:solidFill>
                  <a:srgbClr val="4A452A"/>
                </a:solidFill>
                <a:latin typeface="华文仿宋" panose="02010600040101010101" charset="-122"/>
                <a:ea typeface="华文仿宋" panose="02010600040101010101" charset="-122"/>
              </a:rPr>
              <a:t>8</a:t>
            </a:r>
            <a:r>
              <a:rPr lang="zh-CN" altLang="en-US" sz="2800" b="1" dirty="0">
                <a:solidFill>
                  <a:srgbClr val="4A452A"/>
                </a:solidFill>
                <a:latin typeface="华文仿宋" panose="02010600040101010101" charset="-122"/>
                <a:ea typeface="华文仿宋" panose="02010600040101010101" charset="-122"/>
              </a:rPr>
              <a:t>月，宋教仁以同盟会为基础，联合统一共和党等几个政党，组成国民党，在随后一届的国会选举中占绝对优势。</a:t>
            </a:r>
            <a:endParaRPr lang="zh-CN" altLang="en-US" sz="2800" b="1" dirty="0">
              <a:solidFill>
                <a:srgbClr val="4A452A"/>
              </a:solidFill>
              <a:latin typeface="华文仿宋" panose="02010600040101010101" charset="-122"/>
              <a:ea typeface="华文仿宋" panose="02010600040101010101" charset="-122"/>
            </a:endParaRPr>
          </a:p>
          <a:p>
            <a:pPr indent="457200">
              <a:lnSpc>
                <a:spcPct val="100000"/>
              </a:lnSpc>
              <a:spcBef>
                <a:spcPts val="0"/>
              </a:spcBef>
            </a:pPr>
            <a:r>
              <a:rPr lang="zh-CN" altLang="en-US" sz="2800" b="1" dirty="0">
                <a:solidFill>
                  <a:srgbClr val="4A452A"/>
                </a:solidFill>
                <a:latin typeface="华文仿宋" panose="02010600040101010101" charset="-122"/>
                <a:ea typeface="华文仿宋" panose="02010600040101010101" charset="-122"/>
              </a:rPr>
              <a:t>袁世凯大为惊恐。</a:t>
            </a:r>
            <a:endParaRPr lang="zh-CN" altLang="en-US" sz="2800" b="1" dirty="0">
              <a:solidFill>
                <a:srgbClr val="4A452A"/>
              </a:solidFill>
              <a:latin typeface="华文仿宋" panose="02010600040101010101" charset="-122"/>
              <a:ea typeface="华文仿宋" panose="02010600040101010101" charset="-122"/>
            </a:endParaRPr>
          </a:p>
        </p:txBody>
      </p:sp>
      <p:grpSp>
        <p:nvGrpSpPr>
          <p:cNvPr id="8194" name="组合 4"/>
          <p:cNvGrpSpPr/>
          <p:nvPr/>
        </p:nvGrpSpPr>
        <p:grpSpPr>
          <a:xfrm>
            <a:off x="7543165" y="2847975"/>
            <a:ext cx="4148455" cy="3561542"/>
            <a:chOff x="857199" y="1881190"/>
            <a:chExt cx="2541346" cy="3828981"/>
          </a:xfrm>
        </p:grpSpPr>
        <p:pic>
          <p:nvPicPr>
            <p:cNvPr id="8195" name="Picture 14" descr="http://imgsrc.baidu.com/baike/pic/item/5366d0160924ab18c447588d35fae6cd7b890b32.jpg"/>
            <p:cNvPicPr>
              <a:picLocks noChangeAspect="1"/>
            </p:cNvPicPr>
            <p:nvPr/>
          </p:nvPicPr>
          <p:blipFill>
            <a:blip r:embed="rId1"/>
            <a:stretch>
              <a:fillRect/>
            </a:stretch>
          </p:blipFill>
          <p:spPr>
            <a:xfrm>
              <a:off x="857199" y="1881190"/>
              <a:ext cx="2541346" cy="3048246"/>
            </a:xfrm>
            <a:prstGeom prst="rect">
              <a:avLst/>
            </a:prstGeom>
            <a:noFill/>
            <a:ln w="9525">
              <a:noFill/>
            </a:ln>
          </p:spPr>
        </p:pic>
        <p:sp>
          <p:nvSpPr>
            <p:cNvPr id="8196" name="TextBox 3"/>
            <p:cNvSpPr txBox="1"/>
            <p:nvPr/>
          </p:nvSpPr>
          <p:spPr>
            <a:xfrm>
              <a:off x="1785900" y="5215226"/>
              <a:ext cx="1143008" cy="494945"/>
            </a:xfrm>
            <a:prstGeom prst="rect">
              <a:avLst/>
            </a:prstGeom>
            <a:noFill/>
            <a:ln w="9525">
              <a:noFill/>
            </a:ln>
          </p:spPr>
          <p:txBody>
            <a:bodyPr anchor="t">
              <a:spAutoFit/>
            </a:bodyPr>
            <a:p>
              <a:r>
                <a:rPr lang="zh-CN" altLang="en-US" b="1" dirty="0">
                  <a:solidFill>
                    <a:srgbClr val="FF0000"/>
                  </a:solidFill>
                  <a:latin typeface="微软雅黑" panose="020B0503020204020204" charset="-122"/>
                  <a:ea typeface="微软雅黑" panose="020B0503020204020204" charset="-122"/>
                </a:rPr>
                <a:t>宋教仁</a:t>
              </a:r>
              <a:endParaRPr lang="zh-CN" altLang="en-US" b="1" dirty="0">
                <a:solidFill>
                  <a:srgbClr val="FF0000"/>
                </a:solidFill>
                <a:latin typeface="微软雅黑" panose="020B0503020204020204" charset="-122"/>
                <a:ea typeface="微软雅黑" panose="020B0503020204020204" charset="-122"/>
              </a:endParaRPr>
            </a:p>
          </p:txBody>
        </p:sp>
      </p:grpSp>
    </p:spTree>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2350"/>
                                        </p:tgtEl>
                                        <p:attrNameLst>
                                          <p:attrName>style.visibility</p:attrName>
                                        </p:attrNameLst>
                                      </p:cBhvr>
                                      <p:to>
                                        <p:strVal val="visible"/>
                                      </p:to>
                                    </p:set>
                                    <p:animEffect transition="in" filter="dissolve">
                                      <p:cBhvr>
                                        <p:cTn id="7" dur="500"/>
                                        <p:tgtEl>
                                          <p:spTgt spid="14235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ssolv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50" grpId="0"/>
      <p:bldP spid="5" grpId="0"/>
      <p:bldP spid="6"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文本框 1"/>
          <p:cNvSpPr txBox="1"/>
          <p:nvPr/>
        </p:nvSpPr>
        <p:spPr>
          <a:xfrm>
            <a:off x="1066800" y="177800"/>
            <a:ext cx="2575560" cy="706755"/>
          </a:xfrm>
          <a:prstGeom prst="rect">
            <a:avLst/>
          </a:prstGeom>
          <a:noFill/>
        </p:spPr>
        <p:txBody>
          <a:bodyPr wrap="square" rtlCol="0">
            <a:spAutoFit/>
          </a:bodyPr>
          <a:p>
            <a:r>
              <a:rPr lang="zh-CN" altLang="en-US" sz="4000">
                <a:latin typeface="华文行楷" panose="02010800040101010101" charset="-122"/>
                <a:ea typeface="华文行楷" panose="02010800040101010101" charset="-122"/>
              </a:rPr>
              <a:t>二次革命</a:t>
            </a:r>
            <a:endParaRPr lang="zh-CN" altLang="en-US" sz="4000">
              <a:latin typeface="华文行楷" panose="02010800040101010101" charset="-122"/>
              <a:ea typeface="华文行楷" panose="02010800040101010101" charset="-122"/>
            </a:endParaRPr>
          </a:p>
        </p:txBody>
      </p:sp>
      <p:sp>
        <p:nvSpPr>
          <p:cNvPr id="8193" name="TextBox 1"/>
          <p:cNvSpPr txBox="1"/>
          <p:nvPr/>
        </p:nvSpPr>
        <p:spPr>
          <a:xfrm>
            <a:off x="311785" y="1319530"/>
            <a:ext cx="5102860" cy="3448685"/>
          </a:xfrm>
          <a:prstGeom prst="rect">
            <a:avLst/>
          </a:prstGeom>
          <a:noFill/>
          <a:ln w="9525">
            <a:noFill/>
          </a:ln>
        </p:spPr>
        <p:txBody>
          <a:bodyPr wrap="square" anchor="t">
            <a:spAutoFit/>
          </a:bodyPr>
          <a:p>
            <a:pPr indent="457200">
              <a:lnSpc>
                <a:spcPct val="130000"/>
              </a:lnSpc>
            </a:pPr>
            <a:r>
              <a:rPr lang="zh-CN" altLang="en-US" dirty="0">
                <a:latin typeface="微软雅黑" panose="020B0503020204020204" charset="-122"/>
                <a:ea typeface="微软雅黑" panose="020B0503020204020204" charset="-122"/>
              </a:rPr>
              <a:t>袁世凯本想以重金收买宋教仁，但宋教仁不为所动。袁世凯便密令国务总理赵秉钧策划刺杀宋教仁。</a:t>
            </a:r>
            <a:r>
              <a:rPr lang="en-US" altLang="zh-CN" dirty="0">
                <a:latin typeface="微软雅黑" panose="020B0503020204020204" charset="-122"/>
                <a:ea typeface="微软雅黑" panose="020B0503020204020204" charset="-122"/>
              </a:rPr>
              <a:t>1913</a:t>
            </a:r>
            <a:r>
              <a:rPr lang="zh-CN" altLang="en-US" dirty="0">
                <a:latin typeface="微软雅黑" panose="020B0503020204020204" charset="-122"/>
                <a:ea typeface="微软雅黑" panose="020B0503020204020204" charset="-122"/>
              </a:rPr>
              <a:t>年</a:t>
            </a:r>
            <a:r>
              <a:rPr lang="en-US" altLang="zh-CN" dirty="0">
                <a:latin typeface="微软雅黑" panose="020B0503020204020204" charset="-122"/>
                <a:ea typeface="微软雅黑" panose="020B0503020204020204" charset="-122"/>
              </a:rPr>
              <a:t>3</a:t>
            </a:r>
            <a:r>
              <a:rPr lang="zh-CN" altLang="en-US" dirty="0">
                <a:latin typeface="微软雅黑" panose="020B0503020204020204" charset="-122"/>
                <a:ea typeface="微软雅黑" panose="020B0503020204020204" charset="-122"/>
              </a:rPr>
              <a:t>月</a:t>
            </a:r>
            <a:r>
              <a:rPr lang="en-US" altLang="zh-CN" dirty="0">
                <a:latin typeface="微软雅黑" panose="020B0503020204020204" charset="-122"/>
                <a:ea typeface="微软雅黑" panose="020B0503020204020204" charset="-122"/>
              </a:rPr>
              <a:t>20</a:t>
            </a:r>
            <a:r>
              <a:rPr lang="zh-CN" altLang="en-US" dirty="0">
                <a:latin typeface="微软雅黑" panose="020B0503020204020204" charset="-122"/>
                <a:ea typeface="微软雅黑" panose="020B0503020204020204" charset="-122"/>
              </a:rPr>
              <a:t>日晚，宋教仁在上海火车站遭歹徒枪击，身中</a:t>
            </a:r>
            <a:r>
              <a:rPr lang="en-US" altLang="zh-CN" dirty="0">
                <a:latin typeface="微软雅黑" panose="020B0503020204020204" charset="-122"/>
                <a:ea typeface="微软雅黑" panose="020B0503020204020204" charset="-122"/>
              </a:rPr>
              <a:t>3</a:t>
            </a:r>
            <a:r>
              <a:rPr lang="zh-CN" altLang="en-US" dirty="0">
                <a:latin typeface="微软雅黑" panose="020B0503020204020204" charset="-122"/>
                <a:ea typeface="微软雅黑" panose="020B0503020204020204" charset="-122"/>
              </a:rPr>
              <a:t>弹，送医院后不治而亡，年仅</a:t>
            </a:r>
            <a:r>
              <a:rPr lang="en-US" altLang="zh-CN" dirty="0">
                <a:latin typeface="微软雅黑" panose="020B0503020204020204" charset="-122"/>
                <a:ea typeface="微软雅黑" panose="020B0503020204020204" charset="-122"/>
              </a:rPr>
              <a:t>31</a:t>
            </a:r>
            <a:r>
              <a:rPr lang="zh-CN" altLang="en-US" dirty="0">
                <a:latin typeface="微软雅黑" panose="020B0503020204020204" charset="-122"/>
                <a:ea typeface="微软雅黑" panose="020B0503020204020204" charset="-122"/>
              </a:rPr>
              <a:t>岁。这就是民国初年震惊全国的</a:t>
            </a:r>
            <a:r>
              <a:rPr lang="zh-CN" altLang="en-US" dirty="0">
                <a:solidFill>
                  <a:srgbClr val="FF0000"/>
                </a:solidFill>
                <a:latin typeface="微软雅黑" panose="020B0503020204020204" charset="-122"/>
                <a:ea typeface="微软雅黑" panose="020B0503020204020204" charset="-122"/>
              </a:rPr>
              <a:t>“宋案”</a:t>
            </a:r>
            <a:r>
              <a:rPr lang="zh-CN" altLang="en-US" dirty="0">
                <a:latin typeface="微软雅黑" panose="020B0503020204020204" charset="-122"/>
                <a:ea typeface="微软雅黑" panose="020B0503020204020204" charset="-122"/>
              </a:rPr>
              <a:t>。</a:t>
            </a:r>
            <a:endParaRPr lang="zh-CN" altLang="en-US" dirty="0">
              <a:latin typeface="微软雅黑" panose="020B0503020204020204" charset="-122"/>
              <a:ea typeface="微软雅黑" panose="020B0503020204020204" charset="-122"/>
            </a:endParaRPr>
          </a:p>
        </p:txBody>
      </p:sp>
      <p:sp>
        <p:nvSpPr>
          <p:cNvPr id="3" name="文本框 2"/>
          <p:cNvSpPr txBox="1"/>
          <p:nvPr/>
        </p:nvSpPr>
        <p:spPr>
          <a:xfrm>
            <a:off x="8222933" y="5205730"/>
            <a:ext cx="2312988" cy="521970"/>
          </a:xfrm>
          <a:prstGeom prst="rect">
            <a:avLst/>
          </a:prstGeom>
          <a:solidFill>
            <a:schemeClr val="accent5">
              <a:lumMod val="20000"/>
              <a:lumOff val="80000"/>
            </a:schemeClr>
          </a:solidFill>
          <a:ln w="9525">
            <a:noFill/>
          </a:ln>
        </p:spPr>
        <p:txBody>
          <a:bodyPr wrap="square" anchor="t">
            <a:spAutoFit/>
          </a:bodyPr>
          <a:p>
            <a:pPr algn="ctr">
              <a:spcBef>
                <a:spcPct val="50000"/>
              </a:spcBef>
            </a:pPr>
            <a:r>
              <a:rPr lang="zh-CN" altLang="en-US" sz="2800" b="1" noProof="1" dirty="0">
                <a:latin typeface="华文仿宋" panose="02010600040101010101" charset="-122"/>
                <a:ea typeface="华文仿宋" panose="02010600040101010101" charset="-122"/>
                <a:cs typeface="+mn-ea"/>
                <a:hlinkClick r:id="rId1" action="ppaction://hlinkfile"/>
              </a:rPr>
              <a:t>宋教仁遇刺</a:t>
            </a:r>
            <a:endParaRPr lang="zh-CN" altLang="en-US" sz="2800" b="1" noProof="1" dirty="0">
              <a:latin typeface="华文仿宋" panose="02010600040101010101" charset="-122"/>
              <a:ea typeface="华文仿宋" panose="02010600040101010101" charset="-122"/>
              <a:cs typeface="+mn-ea"/>
            </a:endParaRPr>
          </a:p>
        </p:txBody>
      </p:sp>
      <p:pic>
        <p:nvPicPr>
          <p:cNvPr id="7172" name="Picture 19" descr="timg?image&amp;quality=80&amp;size=b9999_10000&amp;sec=1497414091284&amp;di=7b1afa5b2815def7d81cb6f0f0f99620&amp;imgtype=0&amp;src=http%3A%2F%2Fwww"/>
          <p:cNvPicPr>
            <a:picLocks noChangeAspect="1"/>
          </p:cNvPicPr>
          <p:nvPr/>
        </p:nvPicPr>
        <p:blipFill>
          <a:blip r:embed="rId2"/>
          <a:stretch>
            <a:fillRect/>
          </a:stretch>
        </p:blipFill>
        <p:spPr>
          <a:xfrm>
            <a:off x="7038340" y="1161415"/>
            <a:ext cx="5018405" cy="3765550"/>
          </a:xfrm>
          <a:prstGeom prst="rect">
            <a:avLst/>
          </a:prstGeom>
          <a:noFill/>
          <a:ln w="9525">
            <a:noFill/>
          </a:ln>
        </p:spPr>
      </p:pic>
    </p:spTree>
  </p:cSld>
  <p:clrMapOvr>
    <a:masterClrMapping/>
  </p:clrMapOvr>
  <p:transition>
    <p:plus/>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文本框 1"/>
          <p:cNvSpPr txBox="1"/>
          <p:nvPr/>
        </p:nvSpPr>
        <p:spPr>
          <a:xfrm>
            <a:off x="1066800" y="177800"/>
            <a:ext cx="2575560" cy="706755"/>
          </a:xfrm>
          <a:prstGeom prst="rect">
            <a:avLst/>
          </a:prstGeom>
          <a:noFill/>
        </p:spPr>
        <p:txBody>
          <a:bodyPr wrap="square" rtlCol="0">
            <a:spAutoFit/>
          </a:bodyPr>
          <a:p>
            <a:r>
              <a:rPr lang="zh-CN" altLang="en-US" sz="4000">
                <a:latin typeface="华文行楷" panose="02010800040101010101" charset="-122"/>
                <a:ea typeface="华文行楷" panose="02010800040101010101" charset="-122"/>
              </a:rPr>
              <a:t>二次革命</a:t>
            </a:r>
            <a:endParaRPr lang="zh-CN" altLang="en-US" sz="4000">
              <a:latin typeface="华文行楷" panose="02010800040101010101" charset="-122"/>
              <a:ea typeface="华文行楷" panose="02010800040101010101" charset="-122"/>
            </a:endParaRPr>
          </a:p>
        </p:txBody>
      </p:sp>
      <p:sp>
        <p:nvSpPr>
          <p:cNvPr id="9217" name="TextBox 1"/>
          <p:cNvSpPr txBox="1"/>
          <p:nvPr/>
        </p:nvSpPr>
        <p:spPr>
          <a:xfrm>
            <a:off x="374650" y="884555"/>
            <a:ext cx="4241800" cy="583565"/>
          </a:xfrm>
          <a:prstGeom prst="rect">
            <a:avLst/>
          </a:prstGeom>
          <a:noFill/>
          <a:ln w="9525">
            <a:noFill/>
          </a:ln>
        </p:spPr>
        <p:txBody>
          <a:bodyPr wrap="square" anchor="t">
            <a:spAutoFit/>
          </a:bodyPr>
          <a:p>
            <a:r>
              <a:rPr lang="en-US" altLang="zh-CN" sz="3200" dirty="0">
                <a:solidFill>
                  <a:schemeClr val="accent6">
                    <a:lumMod val="75000"/>
                  </a:schemeClr>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cs typeface="+mn-ea"/>
              </a:rPr>
              <a:t>2、二次革命的发动</a:t>
            </a:r>
            <a:endParaRPr lang="en-US" altLang="zh-CN" sz="3200" dirty="0">
              <a:solidFill>
                <a:schemeClr val="accent6">
                  <a:lumMod val="75000"/>
                </a:schemeClr>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cs typeface="+mn-ea"/>
            </a:endParaRPr>
          </a:p>
        </p:txBody>
      </p:sp>
      <p:sp>
        <p:nvSpPr>
          <p:cNvPr id="4" name="TextBox 3"/>
          <p:cNvSpPr txBox="1"/>
          <p:nvPr/>
        </p:nvSpPr>
        <p:spPr>
          <a:xfrm>
            <a:off x="-6350" y="1468120"/>
            <a:ext cx="7021830" cy="4569460"/>
          </a:xfrm>
          <a:prstGeom prst="rect">
            <a:avLst/>
          </a:prstGeom>
          <a:noFill/>
          <a:extLst>
            <a:ext uri="{909E8E84-426E-40DD-AFC4-6F175D3DCCD1}">
              <a14:hiddenFill xmlns:a14="http://schemas.microsoft.com/office/drawing/2010/main">
                <a:solidFill>
                  <a:schemeClr val="accent5">
                    <a:lumMod val="40000"/>
                    <a:lumOff val="60000"/>
                    <a:alpha val="75000"/>
                  </a:schemeClr>
                </a:solidFill>
              </a14:hiddenFill>
            </a:ext>
          </a:extLst>
        </p:spPr>
        <p:style>
          <a:lnRef idx="3">
            <a:schemeClr val="lt1"/>
          </a:lnRef>
          <a:fillRef idx="1">
            <a:schemeClr val="accent4"/>
          </a:fillRef>
          <a:effectRef idx="1">
            <a:schemeClr val="accent4"/>
          </a:effectRef>
          <a:fontRef idx="minor">
            <a:schemeClr val="lt1"/>
          </a:fontRef>
        </p:style>
        <p:txBody>
          <a:bodyPr wrap="square">
            <a:spAutoFit/>
          </a:bodyPr>
          <a:p>
            <a:pPr algn="l" fontAlgn="base">
              <a:lnSpc>
                <a:spcPct val="130000"/>
              </a:lnSpc>
            </a:pPr>
            <a:r>
              <a:rPr lang="zh-CN" altLang="en-US" sz="2800" strike="noStrike" noProof="1" dirty="0">
                <a:solidFill>
                  <a:schemeClr val="tx1"/>
                </a:solidFill>
                <a:latin typeface="楷体" panose="02010609060101010101" pitchFamily="49" charset="-122"/>
                <a:ea typeface="楷体" panose="02010609060101010101" pitchFamily="49" charset="-122"/>
              </a:rPr>
              <a:t>（</a:t>
            </a:r>
            <a:r>
              <a:rPr lang="en-US" altLang="zh-CN" sz="2800" strike="noStrike" noProof="1" dirty="0">
                <a:solidFill>
                  <a:schemeClr val="tx1"/>
                </a:solidFill>
                <a:latin typeface="楷体" panose="02010609060101010101" pitchFamily="49" charset="-122"/>
                <a:ea typeface="楷体" panose="02010609060101010101" pitchFamily="49" charset="-122"/>
              </a:rPr>
              <a:t>1</a:t>
            </a:r>
            <a:r>
              <a:rPr lang="zh-CN" altLang="en-US" sz="2800" strike="noStrike" noProof="1" dirty="0">
                <a:solidFill>
                  <a:schemeClr val="tx1"/>
                </a:solidFill>
                <a:latin typeface="楷体" panose="02010609060101010101" pitchFamily="49" charset="-122"/>
                <a:ea typeface="楷体" panose="02010609060101010101" pitchFamily="49" charset="-122"/>
              </a:rPr>
              <a:t>）背景：</a:t>
            </a:r>
            <a:endParaRPr lang="zh-CN" altLang="en-US" sz="2800" strike="noStrike" noProof="1" dirty="0">
              <a:solidFill>
                <a:schemeClr val="tx1"/>
              </a:solidFill>
              <a:latin typeface="楷体" panose="02010609060101010101" pitchFamily="49" charset="-122"/>
              <a:ea typeface="楷体" panose="02010609060101010101" pitchFamily="49" charset="-122"/>
            </a:endParaRPr>
          </a:p>
          <a:p>
            <a:pPr algn="l" fontAlgn="base">
              <a:lnSpc>
                <a:spcPct val="130000"/>
              </a:lnSpc>
            </a:pPr>
            <a:endParaRPr lang="zh-CN" altLang="en-US" sz="2800" strike="noStrike" noProof="1" dirty="0">
              <a:solidFill>
                <a:schemeClr val="tx1"/>
              </a:solidFill>
              <a:latin typeface="楷体" panose="02010609060101010101" pitchFamily="49" charset="-122"/>
              <a:ea typeface="楷体" panose="02010609060101010101" pitchFamily="49" charset="-122"/>
            </a:endParaRPr>
          </a:p>
          <a:p>
            <a:pPr algn="l" fontAlgn="base">
              <a:lnSpc>
                <a:spcPct val="130000"/>
              </a:lnSpc>
            </a:pPr>
            <a:endParaRPr lang="zh-CN" altLang="en-US" sz="2800" strike="noStrike" noProof="1" dirty="0">
              <a:solidFill>
                <a:schemeClr val="tx1"/>
              </a:solidFill>
              <a:latin typeface="楷体" panose="02010609060101010101" pitchFamily="49" charset="-122"/>
              <a:ea typeface="楷体" panose="02010609060101010101" pitchFamily="49" charset="-122"/>
            </a:endParaRPr>
          </a:p>
          <a:p>
            <a:pPr fontAlgn="base">
              <a:lnSpc>
                <a:spcPct val="130000"/>
              </a:lnSpc>
            </a:pPr>
            <a:endParaRPr lang="zh-CN" altLang="en-US" sz="2800" strike="noStrike" noProof="1" dirty="0">
              <a:solidFill>
                <a:schemeClr val="tx1"/>
              </a:solidFill>
              <a:latin typeface="楷体" panose="02010609060101010101" pitchFamily="49" charset="-122"/>
              <a:ea typeface="楷体" panose="02010609060101010101" pitchFamily="49" charset="-122"/>
            </a:endParaRPr>
          </a:p>
          <a:p>
            <a:pPr fontAlgn="base">
              <a:lnSpc>
                <a:spcPct val="130000"/>
              </a:lnSpc>
            </a:pPr>
            <a:r>
              <a:rPr lang="zh-CN" altLang="en-US" sz="2800" strike="noStrike" noProof="1" dirty="0">
                <a:solidFill>
                  <a:schemeClr val="tx1"/>
                </a:solidFill>
                <a:latin typeface="楷体" panose="02010609060101010101" pitchFamily="49" charset="-122"/>
                <a:ea typeface="楷体" panose="02010609060101010101" pitchFamily="49" charset="-122"/>
              </a:rPr>
              <a:t>（</a:t>
            </a:r>
            <a:r>
              <a:rPr lang="en-US" altLang="zh-CN" sz="2800" strike="noStrike" noProof="1" dirty="0">
                <a:solidFill>
                  <a:schemeClr val="tx1"/>
                </a:solidFill>
                <a:latin typeface="楷体" panose="02010609060101010101" pitchFamily="49" charset="-122"/>
                <a:ea typeface="楷体" panose="02010609060101010101" pitchFamily="49" charset="-122"/>
              </a:rPr>
              <a:t>2</a:t>
            </a:r>
            <a:r>
              <a:rPr lang="zh-CN" altLang="en-US" sz="2800" strike="noStrike" noProof="1" dirty="0">
                <a:solidFill>
                  <a:schemeClr val="tx1"/>
                </a:solidFill>
                <a:latin typeface="楷体" panose="02010609060101010101" pitchFamily="49" charset="-122"/>
                <a:ea typeface="楷体" panose="02010609060101010101" pitchFamily="49" charset="-122"/>
              </a:rPr>
              <a:t>）时间：</a:t>
            </a:r>
            <a:endParaRPr lang="zh-CN" altLang="en-US" sz="2800" strike="noStrike" noProof="1" dirty="0">
              <a:solidFill>
                <a:srgbClr val="FF0000"/>
              </a:solidFill>
              <a:latin typeface="楷体" panose="02010609060101010101" pitchFamily="49" charset="-122"/>
              <a:ea typeface="楷体" panose="02010609060101010101" pitchFamily="49" charset="-122"/>
            </a:endParaRPr>
          </a:p>
          <a:p>
            <a:pPr fontAlgn="base">
              <a:lnSpc>
                <a:spcPct val="130000"/>
              </a:lnSpc>
            </a:pPr>
            <a:r>
              <a:rPr lang="zh-CN" altLang="en-US" sz="2800" strike="noStrike" noProof="1" dirty="0">
                <a:solidFill>
                  <a:schemeClr val="tx1"/>
                </a:solidFill>
                <a:latin typeface="楷体" panose="02010609060101010101" pitchFamily="49" charset="-122"/>
                <a:ea typeface="楷体" panose="02010609060101010101" pitchFamily="49" charset="-122"/>
              </a:rPr>
              <a:t>（</a:t>
            </a:r>
            <a:r>
              <a:rPr lang="en-US" altLang="zh-CN" sz="2800" strike="noStrike" noProof="1" dirty="0">
                <a:solidFill>
                  <a:schemeClr val="tx1"/>
                </a:solidFill>
                <a:latin typeface="楷体" panose="02010609060101010101" pitchFamily="49" charset="-122"/>
                <a:ea typeface="楷体" panose="02010609060101010101" pitchFamily="49" charset="-122"/>
              </a:rPr>
              <a:t>3</a:t>
            </a:r>
            <a:r>
              <a:rPr lang="zh-CN" altLang="en-US" sz="2800" strike="noStrike" noProof="1" dirty="0">
                <a:solidFill>
                  <a:schemeClr val="tx1"/>
                </a:solidFill>
                <a:latin typeface="楷体" panose="02010609060101010101" pitchFamily="49" charset="-122"/>
                <a:ea typeface="楷体" panose="02010609060101010101" pitchFamily="49" charset="-122"/>
              </a:rPr>
              <a:t>）过程：</a:t>
            </a:r>
            <a:endParaRPr lang="zh-CN" altLang="en-US" sz="2800" strike="noStrike" noProof="1" dirty="0">
              <a:solidFill>
                <a:schemeClr val="tx1"/>
              </a:solidFill>
              <a:latin typeface="楷体" panose="02010609060101010101" pitchFamily="49" charset="-122"/>
              <a:ea typeface="楷体" panose="02010609060101010101" pitchFamily="49" charset="-122"/>
            </a:endParaRPr>
          </a:p>
          <a:p>
            <a:pPr fontAlgn="base">
              <a:lnSpc>
                <a:spcPct val="130000"/>
              </a:lnSpc>
            </a:pPr>
            <a:endParaRPr lang="zh-CN" altLang="en-US" sz="2800" strike="noStrike" noProof="1" dirty="0">
              <a:solidFill>
                <a:schemeClr val="tx1"/>
              </a:solidFill>
              <a:latin typeface="楷体" panose="02010609060101010101" pitchFamily="49" charset="-122"/>
              <a:ea typeface="楷体" panose="02010609060101010101" pitchFamily="49" charset="-122"/>
            </a:endParaRPr>
          </a:p>
          <a:p>
            <a:pPr fontAlgn="base">
              <a:lnSpc>
                <a:spcPct val="130000"/>
              </a:lnSpc>
            </a:pPr>
            <a:r>
              <a:rPr lang="zh-CN" altLang="en-US" sz="2800" strike="noStrike" noProof="1" dirty="0">
                <a:solidFill>
                  <a:schemeClr val="tx1"/>
                </a:solidFill>
                <a:latin typeface="楷体" panose="02010609060101010101" pitchFamily="49" charset="-122"/>
                <a:ea typeface="楷体" panose="02010609060101010101" pitchFamily="49" charset="-122"/>
              </a:rPr>
              <a:t>（</a:t>
            </a:r>
            <a:r>
              <a:rPr lang="en-US" altLang="zh-CN" sz="2800" strike="noStrike" noProof="1" dirty="0">
                <a:solidFill>
                  <a:schemeClr val="tx1"/>
                </a:solidFill>
                <a:latin typeface="楷体" panose="02010609060101010101" pitchFamily="49" charset="-122"/>
                <a:ea typeface="楷体" panose="02010609060101010101" pitchFamily="49" charset="-122"/>
              </a:rPr>
              <a:t>4</a:t>
            </a:r>
            <a:r>
              <a:rPr lang="zh-CN" altLang="en-US" sz="2800" strike="noStrike" noProof="1" dirty="0">
                <a:solidFill>
                  <a:schemeClr val="tx1"/>
                </a:solidFill>
                <a:latin typeface="楷体" panose="02010609060101010101" pitchFamily="49" charset="-122"/>
                <a:ea typeface="楷体" panose="02010609060101010101" pitchFamily="49" charset="-122"/>
              </a:rPr>
              <a:t>）结果：</a:t>
            </a:r>
            <a:endParaRPr lang="zh-CN" altLang="en-US" sz="2800" strike="noStrike" noProof="1" dirty="0">
              <a:solidFill>
                <a:schemeClr val="tx1"/>
              </a:solidFill>
              <a:latin typeface="楷体" panose="02010609060101010101" pitchFamily="49" charset="-122"/>
              <a:ea typeface="楷体" panose="02010609060101010101" pitchFamily="49" charset="-122"/>
            </a:endParaRPr>
          </a:p>
        </p:txBody>
      </p:sp>
      <p:pic>
        <p:nvPicPr>
          <p:cNvPr id="3" name="图片 2"/>
          <p:cNvPicPr>
            <a:picLocks noChangeAspect="1"/>
          </p:cNvPicPr>
          <p:nvPr/>
        </p:nvPicPr>
        <p:blipFill>
          <a:blip r:embed="rId1"/>
          <a:stretch>
            <a:fillRect/>
          </a:stretch>
        </p:blipFill>
        <p:spPr>
          <a:xfrm>
            <a:off x="7014845" y="631190"/>
            <a:ext cx="5081905" cy="6123305"/>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p:spPr>
      </p:pic>
      <p:sp>
        <p:nvSpPr>
          <p:cNvPr id="5" name="文本框 4"/>
          <p:cNvSpPr txBox="1"/>
          <p:nvPr/>
        </p:nvSpPr>
        <p:spPr>
          <a:xfrm>
            <a:off x="-6350" y="1468120"/>
            <a:ext cx="6787515" cy="2330450"/>
          </a:xfrm>
          <a:prstGeom prst="rect">
            <a:avLst/>
          </a:prstGeom>
          <a:noFill/>
        </p:spPr>
        <p:txBody>
          <a:bodyPr wrap="square" rtlCol="0">
            <a:spAutoFit/>
          </a:bodyPr>
          <a:p>
            <a:pPr>
              <a:lnSpc>
                <a:spcPct val="130000"/>
              </a:lnSpc>
            </a:pPr>
            <a:r>
              <a:rPr lang="en-US" altLang="zh-CN" dirty="0">
                <a:latin typeface="楷体" panose="02010609060101010101" pitchFamily="49" charset="-122"/>
                <a:ea typeface="楷体" panose="02010609060101010101" pitchFamily="49" charset="-122"/>
                <a:sym typeface="+mn-ea"/>
              </a:rPr>
              <a:t>           </a:t>
            </a:r>
            <a:r>
              <a:rPr lang="zh-CN" altLang="en-US" sz="2800" dirty="0">
                <a:latin typeface="楷体" panose="02010609060101010101" pitchFamily="49" charset="-122"/>
                <a:ea typeface="楷体" panose="02010609060101010101" pitchFamily="49" charset="-122"/>
                <a:sym typeface="+mn-ea"/>
              </a:rPr>
              <a:t>“宋案”发生后，袁世凯遭到国内舆论的谴责。袁世凯下令以武力镇压国民党，罢免江西、广东、安徽三省都督，并派兵南下。</a:t>
            </a:r>
            <a:endParaRPr lang="zh-CN" altLang="en-US"/>
          </a:p>
        </p:txBody>
      </p:sp>
      <p:sp>
        <p:nvSpPr>
          <p:cNvPr id="6" name="文本框 5"/>
          <p:cNvSpPr txBox="1"/>
          <p:nvPr/>
        </p:nvSpPr>
        <p:spPr>
          <a:xfrm>
            <a:off x="1955800" y="3771265"/>
            <a:ext cx="1686560" cy="521970"/>
          </a:xfrm>
          <a:prstGeom prst="rect">
            <a:avLst/>
          </a:prstGeom>
          <a:noFill/>
        </p:spPr>
        <p:txBody>
          <a:bodyPr wrap="square" rtlCol="0">
            <a:spAutoFit/>
          </a:bodyPr>
          <a:p>
            <a:r>
              <a:rPr lang="en-US" altLang="zh-CN" sz="2800" dirty="0">
                <a:solidFill>
                  <a:srgbClr val="FF0000"/>
                </a:solidFill>
                <a:latin typeface="楷体" panose="02010609060101010101" pitchFamily="49" charset="-122"/>
                <a:ea typeface="楷体" panose="02010609060101010101" pitchFamily="49" charset="-122"/>
                <a:sym typeface="+mn-ea"/>
              </a:rPr>
              <a:t>1913</a:t>
            </a:r>
            <a:r>
              <a:rPr lang="zh-CN" altLang="en-US" sz="2800" dirty="0">
                <a:solidFill>
                  <a:srgbClr val="FF0000"/>
                </a:solidFill>
                <a:latin typeface="楷体" panose="02010609060101010101" pitchFamily="49" charset="-122"/>
                <a:ea typeface="楷体" panose="02010609060101010101" pitchFamily="49" charset="-122"/>
                <a:sym typeface="+mn-ea"/>
              </a:rPr>
              <a:t>年</a:t>
            </a:r>
            <a:endParaRPr lang="zh-CN" altLang="en-US"/>
          </a:p>
        </p:txBody>
      </p:sp>
      <p:sp>
        <p:nvSpPr>
          <p:cNvPr id="7" name="文本框 6"/>
          <p:cNvSpPr txBox="1"/>
          <p:nvPr/>
        </p:nvSpPr>
        <p:spPr>
          <a:xfrm>
            <a:off x="96520" y="4249420"/>
            <a:ext cx="6685280" cy="1210945"/>
          </a:xfrm>
          <a:prstGeom prst="rect">
            <a:avLst/>
          </a:prstGeom>
          <a:noFill/>
        </p:spPr>
        <p:txBody>
          <a:bodyPr wrap="square" rtlCol="0">
            <a:spAutoFit/>
          </a:bodyPr>
          <a:p>
            <a:pPr>
              <a:lnSpc>
                <a:spcPct val="130000"/>
              </a:lnSpc>
            </a:pPr>
            <a:r>
              <a:rPr lang="en-US" altLang="zh-CN" sz="2800" dirty="0">
                <a:latin typeface="楷体" panose="02010609060101010101" pitchFamily="49" charset="-122"/>
                <a:ea typeface="楷体" panose="02010609060101010101" pitchFamily="49" charset="-122"/>
                <a:sym typeface="+mn-ea"/>
              </a:rPr>
              <a:t>          </a:t>
            </a:r>
            <a:r>
              <a:rPr lang="zh-CN" altLang="en-US" sz="2800" dirty="0">
                <a:latin typeface="楷体" panose="02010609060101010101" pitchFamily="49" charset="-122"/>
                <a:ea typeface="楷体" panose="02010609060101010101" pitchFamily="49" charset="-122"/>
                <a:sym typeface="+mn-ea"/>
              </a:rPr>
              <a:t>孙中山号召兴师讨袁，发起反袁的“</a:t>
            </a:r>
            <a:r>
              <a:rPr lang="zh-CN" altLang="en-US" sz="2800" dirty="0">
                <a:solidFill>
                  <a:srgbClr val="FF0000"/>
                </a:solidFill>
                <a:latin typeface="楷体" panose="02010609060101010101" pitchFamily="49" charset="-122"/>
                <a:ea typeface="楷体" panose="02010609060101010101" pitchFamily="49" charset="-122"/>
                <a:sym typeface="+mn-ea"/>
              </a:rPr>
              <a:t>二次革命</a:t>
            </a:r>
            <a:r>
              <a:rPr lang="zh-CN" altLang="en-US" sz="2800" dirty="0">
                <a:latin typeface="楷体" panose="02010609060101010101" pitchFamily="49" charset="-122"/>
                <a:ea typeface="楷体" panose="02010609060101010101" pitchFamily="49" charset="-122"/>
                <a:sym typeface="+mn-ea"/>
              </a:rPr>
              <a:t>”。</a:t>
            </a:r>
            <a:endParaRPr lang="zh-CN" altLang="en-US"/>
          </a:p>
        </p:txBody>
      </p:sp>
      <p:sp>
        <p:nvSpPr>
          <p:cNvPr id="9" name="文本框 8"/>
          <p:cNvSpPr txBox="1"/>
          <p:nvPr/>
        </p:nvSpPr>
        <p:spPr>
          <a:xfrm>
            <a:off x="96520" y="5368925"/>
            <a:ext cx="6807200" cy="1210945"/>
          </a:xfrm>
          <a:prstGeom prst="rect">
            <a:avLst/>
          </a:prstGeom>
          <a:noFill/>
        </p:spPr>
        <p:txBody>
          <a:bodyPr wrap="square" rtlCol="0">
            <a:spAutoFit/>
          </a:bodyPr>
          <a:p>
            <a:pPr>
              <a:lnSpc>
                <a:spcPct val="130000"/>
              </a:lnSpc>
            </a:pPr>
            <a:r>
              <a:rPr lang="en-US" altLang="zh-CN" sz="2800" dirty="0">
                <a:latin typeface="楷体" panose="02010609060101010101" pitchFamily="49" charset="-122"/>
                <a:ea typeface="楷体" panose="02010609060101010101" pitchFamily="49" charset="-122"/>
                <a:sym typeface="+mn-ea"/>
              </a:rPr>
              <a:t>          </a:t>
            </a:r>
            <a:r>
              <a:rPr lang="zh-CN" altLang="en-US" sz="2800" dirty="0">
                <a:latin typeface="楷体" panose="02010609060101010101" pitchFamily="49" charset="-122"/>
                <a:ea typeface="楷体" panose="02010609060101010101" pitchFamily="49" charset="-122"/>
                <a:sym typeface="+mn-ea"/>
              </a:rPr>
              <a:t>由于</a:t>
            </a:r>
            <a:r>
              <a:rPr lang="zh-CN" altLang="en-US" sz="2800" dirty="0">
                <a:solidFill>
                  <a:srgbClr val="FF0000"/>
                </a:solidFill>
                <a:latin typeface="楷体" panose="02010609060101010101" pitchFamily="49" charset="-122"/>
                <a:ea typeface="楷体" panose="02010609060101010101" pitchFamily="49" charset="-122"/>
                <a:sym typeface="+mn-ea"/>
              </a:rPr>
              <a:t>国民党力量涣散</a:t>
            </a:r>
            <a:r>
              <a:rPr lang="zh-CN" altLang="en-US" sz="2800" dirty="0">
                <a:latin typeface="楷体" panose="02010609060101010101" pitchFamily="49" charset="-122"/>
                <a:ea typeface="楷体" panose="02010609060101010101" pitchFamily="49" charset="-122"/>
                <a:sym typeface="+mn-ea"/>
              </a:rPr>
              <a:t>，二次革命很快被袁世凯镇压下去。</a:t>
            </a:r>
            <a:endParaRPr lang="zh-CN" altLang="en-US"/>
          </a:p>
        </p:txBody>
      </p:sp>
    </p:spTree>
  </p:cSld>
  <p:clrMapOvr>
    <a:masterClrMapping/>
  </p:clrMapOvr>
  <p:transition>
    <p:cover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 calcmode="lin" valueType="num">
                                      <p:cBhvr>
                                        <p:cTn id="29" dur="500" fill="hold"/>
                                        <p:tgtEl>
                                          <p:spTgt spid="3"/>
                                        </p:tgtEl>
                                        <p:attrNameLst>
                                          <p:attrName>style.rotation</p:attrName>
                                        </p:attrNameLst>
                                      </p:cBhvr>
                                      <p:tavLst>
                                        <p:tav tm="0">
                                          <p:val>
                                            <p:fltVal val="90"/>
                                          </p:val>
                                        </p:tav>
                                        <p:tav tm="100000">
                                          <p:val>
                                            <p:fltVal val="0"/>
                                          </p:val>
                                        </p:tav>
                                      </p:tavLst>
                                    </p:anim>
                                    <p:animEffect transition="in" filter="fade">
                                      <p:cBhvr>
                                        <p:cTn id="3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文本框 1"/>
          <p:cNvSpPr txBox="1"/>
          <p:nvPr/>
        </p:nvSpPr>
        <p:spPr>
          <a:xfrm>
            <a:off x="1066800" y="177800"/>
            <a:ext cx="2575560" cy="706755"/>
          </a:xfrm>
          <a:prstGeom prst="rect">
            <a:avLst/>
          </a:prstGeom>
          <a:noFill/>
        </p:spPr>
        <p:txBody>
          <a:bodyPr wrap="square" rtlCol="0">
            <a:spAutoFit/>
          </a:bodyPr>
          <a:p>
            <a:r>
              <a:rPr lang="zh-CN" altLang="en-US" sz="4000">
                <a:latin typeface="华文行楷" panose="02010800040101010101" charset="-122"/>
                <a:ea typeface="华文行楷" panose="02010800040101010101" charset="-122"/>
              </a:rPr>
              <a:t>二次革命</a:t>
            </a:r>
            <a:endParaRPr lang="zh-CN" altLang="en-US" sz="4000">
              <a:latin typeface="华文行楷" panose="02010800040101010101" charset="-122"/>
              <a:ea typeface="华文行楷" panose="02010800040101010101" charset="-122"/>
            </a:endParaRPr>
          </a:p>
        </p:txBody>
      </p:sp>
      <p:sp>
        <p:nvSpPr>
          <p:cNvPr id="13315" name="棱台 3"/>
          <p:cNvSpPr/>
          <p:nvPr/>
        </p:nvSpPr>
        <p:spPr>
          <a:xfrm>
            <a:off x="126048" y="884555"/>
            <a:ext cx="2019300" cy="754063"/>
          </a:xfrm>
          <a:prstGeom prst="bevel">
            <a:avLst>
              <a:gd name="adj" fmla="val 12500"/>
            </a:avLst>
          </a:prstGeom>
          <a:solidFill>
            <a:srgbClr val="C00000"/>
          </a:solidFill>
          <a:ln w="9525">
            <a:noFill/>
          </a:ln>
        </p:spPr>
        <p:txBody>
          <a:bodyPr anchor="t">
            <a:spAutoFit/>
          </a:bodyPr>
          <a:p>
            <a:pPr algn="ctr" eaLnBrk="0" hangingPunct="0">
              <a:lnSpc>
                <a:spcPct val="120000"/>
              </a:lnSpc>
            </a:pPr>
            <a:r>
              <a:rPr lang="zh-CN" altLang="en-US" sz="2800" dirty="0">
                <a:solidFill>
                  <a:schemeClr val="bg1"/>
                </a:solidFill>
                <a:latin typeface="黑体" panose="02010609060101010101" pitchFamily="49" charset="-122"/>
                <a:ea typeface="黑体" panose="02010609060101010101" pitchFamily="49" charset="-122"/>
              </a:rPr>
              <a:t>知识补充</a:t>
            </a:r>
            <a:endParaRPr lang="zh-CN" altLang="en-US" sz="2800" dirty="0">
              <a:solidFill>
                <a:schemeClr val="bg1"/>
              </a:solidFill>
              <a:latin typeface="Calibri" panose="020F0502020204030204" pitchFamily="34" charset="0"/>
              <a:ea typeface="宋体" panose="02010600030101010101" pitchFamily="2" charset="-122"/>
            </a:endParaRPr>
          </a:p>
        </p:txBody>
      </p:sp>
      <p:pic>
        <p:nvPicPr>
          <p:cNvPr id="26628" name="Picture 14" descr="2"/>
          <p:cNvPicPr>
            <a:picLocks noChangeAspect="1"/>
          </p:cNvPicPr>
          <p:nvPr/>
        </p:nvPicPr>
        <p:blipFill>
          <a:blip r:embed="rId1"/>
          <a:stretch>
            <a:fillRect/>
          </a:stretch>
        </p:blipFill>
        <p:spPr>
          <a:xfrm>
            <a:off x="9540240" y="4539615"/>
            <a:ext cx="2665413" cy="2132013"/>
          </a:xfrm>
          <a:prstGeom prst="rect">
            <a:avLst/>
          </a:prstGeom>
          <a:noFill/>
          <a:ln w="9525">
            <a:noFill/>
          </a:ln>
        </p:spPr>
      </p:pic>
      <p:sp>
        <p:nvSpPr>
          <p:cNvPr id="115729" name="AutoShape 17"/>
          <p:cNvSpPr>
            <a:spLocks noChangeArrowheads="1"/>
          </p:cNvSpPr>
          <p:nvPr/>
        </p:nvSpPr>
        <p:spPr bwMode="auto">
          <a:xfrm>
            <a:off x="8197850" y="1386840"/>
            <a:ext cx="3681095" cy="2786380"/>
          </a:xfrm>
          <a:prstGeom prst="cloudCallout">
            <a:avLst>
              <a:gd name="adj1" fmla="val 30556"/>
              <a:gd name="adj2" fmla="val 69148"/>
            </a:avLst>
          </a:prstGeom>
          <a:solidFill>
            <a:srgbClr val="DAF6FA"/>
          </a:solidFill>
          <a:ln w="9525">
            <a:solidFill>
              <a:srgbClr val="808000"/>
            </a:solidFill>
            <a:round/>
          </a:ln>
          <a:effectLst>
            <a:outerShdw dist="107763" dir="2700000" algn="ctr" rotWithShape="0">
              <a:schemeClr val="bg2">
                <a:alpha val="50000"/>
              </a:schemeClr>
            </a:outerShdw>
          </a:effectLst>
        </p:spPr>
        <p:txBody>
          <a:bodyPr/>
          <a:p>
            <a:pPr marL="0" marR="0" lvl="0" indent="0" algn="ctr" defTabSz="914400" rtl="0" eaLnBrk="1" fontAlgn="base" latinLnBrk="0" hangingPunct="1">
              <a:lnSpc>
                <a:spcPct val="120000"/>
              </a:lnSpc>
              <a:spcBef>
                <a:spcPct val="0"/>
              </a:spcBef>
              <a:spcAft>
                <a:spcPct val="0"/>
              </a:spcAft>
              <a:buClrTx/>
              <a:buSzTx/>
              <a:buFontTx/>
              <a:buNone/>
              <a:defRPr/>
            </a:pPr>
            <a:r>
              <a:rPr kumimoji="0" lang="zh-CN" altLang="zh-CN" sz="2800" b="0"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rPr>
              <a:t>你们知道这次革命为什么称为“二次革命”吗？</a:t>
            </a:r>
            <a:endParaRPr kumimoji="0" lang="zh-CN" altLang="zh-CN" sz="2800" b="0"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endParaRPr>
          </a:p>
        </p:txBody>
      </p:sp>
      <p:sp>
        <p:nvSpPr>
          <p:cNvPr id="21507" name="矩形 2"/>
          <p:cNvSpPr/>
          <p:nvPr/>
        </p:nvSpPr>
        <p:spPr>
          <a:xfrm>
            <a:off x="126365" y="2300288"/>
            <a:ext cx="7888288" cy="3416300"/>
          </a:xfrm>
          <a:prstGeom prst="rect">
            <a:avLst/>
          </a:prstGeom>
          <a:noFill/>
          <a:ln w="38100" cap="flat" cmpd="sng">
            <a:solidFill>
              <a:schemeClr val="tx1"/>
            </a:solidFill>
            <a:prstDash val="solid"/>
            <a:miter/>
            <a:headEnd type="none" w="med" len="med"/>
            <a:tailEnd type="none" w="med" len="med"/>
          </a:ln>
        </p:spPr>
        <p:txBody>
          <a:bodyPr anchor="t">
            <a:spAutoFit/>
          </a:bodyPr>
          <a:p>
            <a:pPr eaLnBrk="0" hangingPunct="0">
              <a:lnSpc>
                <a:spcPct val="120000"/>
              </a:lnSpc>
            </a:pPr>
            <a:r>
              <a:rPr lang="zh-CN" altLang="en-US" sz="3600" dirty="0">
                <a:latin typeface="黑体" panose="02010609060101010101" pitchFamily="49" charset="-122"/>
                <a:ea typeface="黑体" panose="02010609060101010101" pitchFamily="49" charset="-122"/>
              </a:rPr>
              <a:t>    因为这次革命是以孙中山为首的资产阶级革命派为反对袁世凯的独裁专制和军事进攻，保卫民主共和的一次武装斗争，是辛亥革命的继续。所以称之为“二次革命”。</a:t>
            </a:r>
            <a:endParaRPr lang="zh-CN" altLang="en-US" sz="3600" dirty="0">
              <a:latin typeface="Calibri" panose="020F0502020204030204" pitchFamily="34" charset="0"/>
              <a:ea typeface="宋体" panose="02010600030101010101" pitchFamily="2" charset="-122"/>
            </a:endParaRPr>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628"/>
                                        </p:tgtEl>
                                        <p:attrNameLst>
                                          <p:attrName>style.visibility</p:attrName>
                                        </p:attrNameLst>
                                      </p:cBhvr>
                                      <p:to>
                                        <p:strVal val="visible"/>
                                      </p:to>
                                    </p:set>
                                    <p:anim calcmode="lin" valueType="num">
                                      <p:cBhvr additive="base">
                                        <p:cTn id="7" dur="500" fill="hold"/>
                                        <p:tgtEl>
                                          <p:spTgt spid="26628"/>
                                        </p:tgtEl>
                                        <p:attrNameLst>
                                          <p:attrName>ppt_x</p:attrName>
                                        </p:attrNameLst>
                                      </p:cBhvr>
                                      <p:tavLst>
                                        <p:tav tm="0">
                                          <p:val>
                                            <p:strVal val="#ppt_x"/>
                                          </p:val>
                                        </p:tav>
                                        <p:tav tm="100000">
                                          <p:val>
                                            <p:strVal val="#ppt_x"/>
                                          </p:val>
                                        </p:tav>
                                      </p:tavLst>
                                    </p:anim>
                                    <p:anim calcmode="lin" valueType="num">
                                      <p:cBhvr additive="base">
                                        <p:cTn id="8" dur="500" fill="hold"/>
                                        <p:tgtEl>
                                          <p:spTgt spid="2662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5729"/>
                                        </p:tgtEl>
                                        <p:attrNameLst>
                                          <p:attrName>style.visibility</p:attrName>
                                        </p:attrNameLst>
                                      </p:cBhvr>
                                      <p:to>
                                        <p:strVal val="visible"/>
                                      </p:to>
                                    </p:set>
                                    <p:anim calcmode="lin" valueType="num">
                                      <p:cBhvr>
                                        <p:cTn id="11" dur="500" fill="hold"/>
                                        <p:tgtEl>
                                          <p:spTgt spid="115729"/>
                                        </p:tgtEl>
                                        <p:attrNameLst>
                                          <p:attrName>ppt_x</p:attrName>
                                        </p:attrNameLst>
                                      </p:cBhvr>
                                      <p:tavLst>
                                        <p:tav tm="0">
                                          <p:val>
                                            <p:strVal val="#ppt_x"/>
                                          </p:val>
                                        </p:tav>
                                        <p:tav tm="100000">
                                          <p:val>
                                            <p:strVal val="#ppt_x"/>
                                          </p:val>
                                        </p:tav>
                                      </p:tavLst>
                                    </p:anim>
                                    <p:anim calcmode="lin" valueType="num">
                                      <p:cBhvr>
                                        <p:cTn id="12" dur="500" fill="hold"/>
                                        <p:tgtEl>
                                          <p:spTgt spid="115729"/>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
                                            </p:cond>
                                          </p:stCondLst>
                                          <p:endCondLst>
                                            <p:cond evt="onStopAudio" delay="0">
                                              <p:tgtEl>
                                                <p:sldTgt/>
                                              </p:tgtEl>
                                            </p:cond>
                                          </p:endCondLst>
                                        </p:cTn>
                                        <p:tgtEl>
                                          <p:sndTgt r:embed="rId2" name="chimes.wav"/>
                                        </p:tgtEl>
                                      </p:cMediaNode>
                                    </p:audio>
                                  </p:subTnLst>
                                </p:cTn>
                              </p:par>
                              <p:par>
                                <p:cTn id="13" presetID="2" presetClass="entr" presetSubtype="4" fill="hold" grpId="1" nodeType="withEffect">
                                  <p:stCondLst>
                                    <p:cond delay="0"/>
                                  </p:stCondLst>
                                  <p:childTnLst>
                                    <p:set>
                                      <p:cBhvr>
                                        <p:cTn id="14" dur="1" fill="hold">
                                          <p:stCondLst>
                                            <p:cond delay="0"/>
                                          </p:stCondLst>
                                        </p:cTn>
                                        <p:tgtEl>
                                          <p:spTgt spid="115729"/>
                                        </p:tgtEl>
                                        <p:attrNameLst>
                                          <p:attrName>style.visibility</p:attrName>
                                        </p:attrNameLst>
                                      </p:cBhvr>
                                      <p:to>
                                        <p:strVal val="visible"/>
                                      </p:to>
                                    </p:set>
                                    <p:anim calcmode="lin" valueType="num">
                                      <p:cBhvr additive="base">
                                        <p:cTn id="15" dur="500" fill="hold"/>
                                        <p:tgtEl>
                                          <p:spTgt spid="115729"/>
                                        </p:tgtEl>
                                        <p:attrNameLst>
                                          <p:attrName>ppt_x</p:attrName>
                                        </p:attrNameLst>
                                      </p:cBhvr>
                                      <p:tavLst>
                                        <p:tav tm="0">
                                          <p:val>
                                            <p:strVal val="#ppt_x"/>
                                          </p:val>
                                        </p:tav>
                                        <p:tav tm="100000">
                                          <p:val>
                                            <p:strVal val="#ppt_x"/>
                                          </p:val>
                                        </p:tav>
                                      </p:tavLst>
                                    </p:anim>
                                    <p:anim calcmode="lin" valueType="num">
                                      <p:cBhvr additive="base">
                                        <p:cTn id="16" dur="500" fill="hold"/>
                                        <p:tgtEl>
                                          <p:spTgt spid="11572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1507"/>
                                        </p:tgtEl>
                                        <p:attrNameLst>
                                          <p:attrName>style.visibility</p:attrName>
                                        </p:attrNameLst>
                                      </p:cBhvr>
                                      <p:to>
                                        <p:strVal val="visible"/>
                                      </p:to>
                                    </p:set>
                                    <p:animEffect transition="in" filter="fade">
                                      <p:cBhvr>
                                        <p:cTn id="21" dur="500"/>
                                        <p:tgtEl>
                                          <p:spTgt spid="21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29" grpId="0" bldLvl="0" animBg="1"/>
      <p:bldP spid="115729" grpId="1" bldLvl="0" animBg="1"/>
      <p:bldP spid="21507"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文本框 1"/>
          <p:cNvSpPr txBox="1"/>
          <p:nvPr/>
        </p:nvSpPr>
        <p:spPr>
          <a:xfrm>
            <a:off x="1066800" y="177800"/>
            <a:ext cx="2575560" cy="706755"/>
          </a:xfrm>
          <a:prstGeom prst="rect">
            <a:avLst/>
          </a:prstGeom>
          <a:noFill/>
        </p:spPr>
        <p:txBody>
          <a:bodyPr wrap="square" rtlCol="0">
            <a:spAutoFit/>
          </a:bodyPr>
          <a:p>
            <a:r>
              <a:rPr lang="zh-CN" altLang="en-US" sz="4000">
                <a:latin typeface="华文行楷" panose="02010800040101010101" charset="-122"/>
                <a:ea typeface="华文行楷" panose="02010800040101010101" charset="-122"/>
              </a:rPr>
              <a:t>复辟帝制</a:t>
            </a:r>
            <a:endParaRPr lang="zh-CN" altLang="en-US" sz="4000">
              <a:latin typeface="华文行楷" panose="02010800040101010101" charset="-122"/>
              <a:ea typeface="华文行楷" panose="02010800040101010101" charset="-122"/>
            </a:endParaRPr>
          </a:p>
        </p:txBody>
      </p:sp>
      <p:sp>
        <p:nvSpPr>
          <p:cNvPr id="3" name="TextBox 2"/>
          <p:cNvSpPr txBox="1"/>
          <p:nvPr/>
        </p:nvSpPr>
        <p:spPr>
          <a:xfrm>
            <a:off x="2179955" y="884555"/>
            <a:ext cx="8593455" cy="706755"/>
          </a:xfrm>
          <a:prstGeom prst="rect">
            <a:avLst/>
          </a:prstGeom>
          <a:noFill/>
          <a:ln w="19050" cap="flat" cmpd="sng">
            <a:noFill/>
            <a:prstDash val="sysDash"/>
            <a:miter/>
            <a:headEnd type="none" w="med" len="med"/>
            <a:tailEnd type="none" w="med" len="med"/>
          </a:ln>
        </p:spPr>
        <p:txBody>
          <a:bodyPr wrap="square" anchor="t">
            <a:spAutoFit/>
          </a:bodyPr>
          <a:p>
            <a:pPr algn="ctr"/>
            <a:r>
              <a:rPr lang="zh-CN" altLang="en-US" sz="4000" b="1" dirty="0">
                <a:latin typeface="宋体" panose="02010600030101010101" pitchFamily="2" charset="-122"/>
              </a:rPr>
              <a:t>袁世凯为复辟帝制做了哪些准备？</a:t>
            </a:r>
            <a:endParaRPr lang="zh-CN" altLang="en-US" sz="4000" b="1" dirty="0">
              <a:latin typeface="宋体" panose="02010600030101010101" pitchFamily="2" charset="-122"/>
            </a:endParaRPr>
          </a:p>
        </p:txBody>
      </p:sp>
      <p:sp>
        <p:nvSpPr>
          <p:cNvPr id="4" name="TextBox 3"/>
          <p:cNvSpPr txBox="1"/>
          <p:nvPr/>
        </p:nvSpPr>
        <p:spPr>
          <a:xfrm>
            <a:off x="502920" y="1591310"/>
            <a:ext cx="4255770" cy="583565"/>
          </a:xfrm>
          <a:prstGeom prst="rect">
            <a:avLst/>
          </a:prstGeom>
          <a:noFill/>
          <a:ln w="9525">
            <a:noFill/>
          </a:ln>
        </p:spPr>
        <p:txBody>
          <a:bodyPr wrap="square" anchor="t">
            <a:spAutoFit/>
          </a:bodyPr>
          <a:p>
            <a:r>
              <a:rPr lang="en-US" altLang="zh-CN" sz="3200" b="1" dirty="0">
                <a:solidFill>
                  <a:srgbClr val="FF0000"/>
                </a:solidFill>
                <a:latin typeface="宋体" panose="02010600030101010101" pitchFamily="2" charset="-122"/>
              </a:rPr>
              <a:t>1.</a:t>
            </a:r>
            <a:r>
              <a:rPr lang="zh-CN" altLang="en-US" sz="3200" b="1" dirty="0">
                <a:solidFill>
                  <a:srgbClr val="FF0000"/>
                </a:solidFill>
                <a:latin typeface="宋体" panose="02010600030101010101" pitchFamily="2" charset="-122"/>
              </a:rPr>
              <a:t>对内实行独裁统治</a:t>
            </a:r>
            <a:endParaRPr lang="zh-CN" altLang="en-US" sz="3200" dirty="0">
              <a:solidFill>
                <a:srgbClr val="FF0000"/>
              </a:solidFill>
              <a:latin typeface="宋体" panose="02010600030101010101" pitchFamily="2" charset="-122"/>
            </a:endParaRPr>
          </a:p>
        </p:txBody>
      </p:sp>
      <p:sp>
        <p:nvSpPr>
          <p:cNvPr id="6" name="TextBox 5"/>
          <p:cNvSpPr txBox="1"/>
          <p:nvPr/>
        </p:nvSpPr>
        <p:spPr>
          <a:xfrm>
            <a:off x="381000" y="2174875"/>
            <a:ext cx="7606030" cy="4615815"/>
          </a:xfrm>
          <a:prstGeom prst="rect">
            <a:avLst/>
          </a:prstGeom>
          <a:noFill/>
          <a:ln w="9525">
            <a:noFill/>
          </a:ln>
        </p:spPr>
        <p:txBody>
          <a:bodyPr wrap="square" anchor="t">
            <a:spAutoFit/>
          </a:bodyPr>
          <a:p>
            <a:pPr>
              <a:lnSpc>
                <a:spcPct val="150000"/>
              </a:lnSpc>
            </a:pPr>
            <a:r>
              <a:rPr lang="zh-CN" altLang="en-US" sz="2800" dirty="0">
                <a:latin typeface="宋体" panose="02010600030101010101" pitchFamily="2" charset="-122"/>
              </a:rPr>
              <a:t>（</a:t>
            </a:r>
            <a:r>
              <a:rPr lang="en-US" altLang="zh-CN" sz="2800" dirty="0">
                <a:latin typeface="宋体" panose="02010600030101010101" pitchFamily="2" charset="-122"/>
              </a:rPr>
              <a:t>1</a:t>
            </a:r>
            <a:r>
              <a:rPr lang="zh-CN" altLang="en-US" sz="2800" dirty="0">
                <a:latin typeface="宋体" panose="02010600030101010101" pitchFamily="2" charset="-122"/>
              </a:rPr>
              <a:t>）强迫国会选举他为正式大总统。</a:t>
            </a:r>
            <a:endParaRPr lang="zh-CN" altLang="en-US" sz="2800" dirty="0">
              <a:latin typeface="宋体" panose="02010600030101010101" pitchFamily="2" charset="-122"/>
            </a:endParaRPr>
          </a:p>
          <a:p>
            <a:pPr>
              <a:lnSpc>
                <a:spcPct val="150000"/>
              </a:lnSpc>
            </a:pPr>
            <a:r>
              <a:rPr lang="zh-CN" altLang="en-US" sz="2800" dirty="0">
                <a:latin typeface="宋体" panose="02010600030101010101" pitchFamily="2" charset="-122"/>
              </a:rPr>
              <a:t>（</a:t>
            </a:r>
            <a:r>
              <a:rPr lang="en-US" altLang="zh-CN" sz="2800" dirty="0">
                <a:latin typeface="宋体" panose="02010600030101010101" pitchFamily="2" charset="-122"/>
              </a:rPr>
              <a:t>2</a:t>
            </a:r>
            <a:r>
              <a:rPr lang="zh-CN" altLang="en-US" sz="2800" dirty="0">
                <a:latin typeface="宋体" panose="02010600030101010101" pitchFamily="2" charset="-122"/>
              </a:rPr>
              <a:t>）下令解散国民党</a:t>
            </a:r>
            <a:endParaRPr lang="zh-CN" altLang="en-US" sz="2800" dirty="0">
              <a:latin typeface="宋体" panose="02010600030101010101" pitchFamily="2" charset="-122"/>
            </a:endParaRPr>
          </a:p>
          <a:p>
            <a:pPr>
              <a:lnSpc>
                <a:spcPct val="150000"/>
              </a:lnSpc>
            </a:pPr>
            <a:r>
              <a:rPr lang="zh-CN" altLang="en-US" sz="2800" dirty="0">
                <a:latin typeface="宋体" panose="02010600030101010101" pitchFamily="2" charset="-122"/>
              </a:rPr>
              <a:t>（</a:t>
            </a:r>
            <a:r>
              <a:rPr lang="en-US" altLang="zh-CN" sz="2800" dirty="0">
                <a:latin typeface="宋体" panose="02010600030101010101" pitchFamily="2" charset="-122"/>
              </a:rPr>
              <a:t>3</a:t>
            </a:r>
            <a:r>
              <a:rPr lang="zh-CN" altLang="en-US" sz="2800" dirty="0">
                <a:latin typeface="宋体" panose="02010600030101010101" pitchFamily="2" charset="-122"/>
              </a:rPr>
              <a:t>）解散国会。</a:t>
            </a:r>
            <a:endParaRPr lang="zh-CN" altLang="en-US" sz="2800" dirty="0">
              <a:latin typeface="宋体" panose="02010600030101010101" pitchFamily="2" charset="-122"/>
            </a:endParaRPr>
          </a:p>
          <a:p>
            <a:pPr>
              <a:lnSpc>
                <a:spcPct val="150000"/>
              </a:lnSpc>
            </a:pPr>
            <a:r>
              <a:rPr lang="zh-CN" altLang="en-US" sz="2800" dirty="0">
                <a:latin typeface="宋体" panose="02010600030101010101" pitchFamily="2" charset="-122"/>
              </a:rPr>
              <a:t>（</a:t>
            </a:r>
            <a:r>
              <a:rPr lang="en-US" altLang="zh-CN" sz="2800" dirty="0">
                <a:latin typeface="宋体" panose="02010600030101010101" pitchFamily="2" charset="-122"/>
              </a:rPr>
              <a:t>4</a:t>
            </a:r>
            <a:r>
              <a:rPr lang="zh-CN" altLang="en-US" sz="2800" dirty="0">
                <a:latin typeface="宋体" panose="02010600030101010101" pitchFamily="2" charset="-122"/>
              </a:rPr>
              <a:t>）废除</a:t>
            </a:r>
            <a:r>
              <a:rPr lang="en-US" altLang="zh-CN" sz="2800" dirty="0">
                <a:latin typeface="宋体" panose="02010600030101010101" pitchFamily="2" charset="-122"/>
              </a:rPr>
              <a:t>《</a:t>
            </a:r>
            <a:r>
              <a:rPr lang="zh-CN" altLang="en-US" sz="2800" dirty="0">
                <a:latin typeface="宋体" panose="02010600030101010101" pitchFamily="2" charset="-122"/>
              </a:rPr>
              <a:t>中华民国临时约法</a:t>
            </a:r>
            <a:r>
              <a:rPr lang="en-US" altLang="zh-CN" sz="2800" dirty="0">
                <a:latin typeface="宋体" panose="02010600030101010101" pitchFamily="2" charset="-122"/>
              </a:rPr>
              <a:t>》</a:t>
            </a:r>
            <a:r>
              <a:rPr lang="zh-CN" altLang="en-US" sz="2800" dirty="0">
                <a:latin typeface="宋体" panose="02010600030101010101" pitchFamily="2" charset="-122"/>
              </a:rPr>
              <a:t>，颁布</a:t>
            </a:r>
            <a:r>
              <a:rPr lang="en-US" altLang="zh-CN" sz="2800" dirty="0">
                <a:latin typeface="宋体" panose="02010600030101010101" pitchFamily="2" charset="-122"/>
              </a:rPr>
              <a:t>《</a:t>
            </a:r>
            <a:r>
              <a:rPr lang="zh-CN" altLang="en-US" sz="2800" dirty="0">
                <a:latin typeface="宋体" panose="02010600030101010101" pitchFamily="2" charset="-122"/>
              </a:rPr>
              <a:t>中华民国约法</a:t>
            </a:r>
            <a:r>
              <a:rPr lang="en-US" altLang="zh-CN" sz="2800" dirty="0">
                <a:latin typeface="宋体" panose="02010600030101010101" pitchFamily="2" charset="-122"/>
              </a:rPr>
              <a:t>》</a:t>
            </a:r>
            <a:r>
              <a:rPr lang="zh-CN" altLang="en-US" sz="2800" dirty="0">
                <a:latin typeface="宋体" panose="02010600030101010101" pitchFamily="2" charset="-122"/>
              </a:rPr>
              <a:t>，改责任内阁制为总统制。</a:t>
            </a:r>
            <a:endParaRPr lang="zh-CN" altLang="en-US" sz="2800" dirty="0">
              <a:latin typeface="宋体" panose="02010600030101010101" pitchFamily="2" charset="-122"/>
            </a:endParaRPr>
          </a:p>
          <a:p>
            <a:pPr>
              <a:lnSpc>
                <a:spcPct val="150000"/>
              </a:lnSpc>
            </a:pPr>
            <a:r>
              <a:rPr lang="zh-CN" altLang="en-US" sz="2800" dirty="0">
                <a:latin typeface="宋体" panose="02010600030101010101" pitchFamily="2" charset="-122"/>
              </a:rPr>
              <a:t>（</a:t>
            </a:r>
            <a:r>
              <a:rPr lang="en-US" altLang="zh-CN" sz="2800" dirty="0">
                <a:latin typeface="宋体" panose="02010600030101010101" pitchFamily="2" charset="-122"/>
              </a:rPr>
              <a:t>5</a:t>
            </a:r>
            <a:r>
              <a:rPr lang="zh-CN" altLang="en-US" sz="2800" dirty="0">
                <a:latin typeface="宋体" panose="02010600030101010101" pitchFamily="2" charset="-122"/>
              </a:rPr>
              <a:t>）修改总统选举法，总统可无限任期，可指定继承人。</a:t>
            </a:r>
            <a:endParaRPr lang="zh-CN" altLang="en-US" sz="2800" dirty="0">
              <a:latin typeface="宋体" panose="02010600030101010101" pitchFamily="2" charset="-122"/>
            </a:endParaRPr>
          </a:p>
        </p:txBody>
      </p:sp>
      <p:pic>
        <p:nvPicPr>
          <p:cNvPr id="5" name="图片 4"/>
          <p:cNvPicPr>
            <a:picLocks noChangeAspect="1"/>
          </p:cNvPicPr>
          <p:nvPr/>
        </p:nvPicPr>
        <p:blipFill>
          <a:blip r:embed="rId1"/>
          <a:stretch>
            <a:fillRect/>
          </a:stretch>
        </p:blipFill>
        <p:spPr>
          <a:xfrm>
            <a:off x="8353425" y="1786255"/>
            <a:ext cx="3744595" cy="422402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9"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ppt_x</p:attrName>
                                        </p:attrNameLst>
                                      </p:cBhvr>
                                      <p:tavLst>
                                        <p:tav tm="0">
                                          <p:val>
                                            <p:strVal val="#ppt_x-.2"/>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4" dur="1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1"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up)">
                                      <p:cBhvr>
                                        <p:cTn id="1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1265" name="TextBox 1"/>
          <p:cNvSpPr txBox="1"/>
          <p:nvPr/>
        </p:nvSpPr>
        <p:spPr>
          <a:xfrm>
            <a:off x="923290" y="969010"/>
            <a:ext cx="3465830" cy="583565"/>
          </a:xfrm>
          <a:prstGeom prst="rect">
            <a:avLst/>
          </a:prstGeom>
          <a:noFill/>
          <a:ln w="9525">
            <a:noFill/>
          </a:ln>
        </p:spPr>
        <p:txBody>
          <a:bodyPr wrap="square" anchor="t">
            <a:spAutoFit/>
          </a:bodyPr>
          <a:p>
            <a:r>
              <a:rPr lang="en-US" altLang="zh-CN" sz="3200" b="1" dirty="0">
                <a:solidFill>
                  <a:srgbClr val="FF0000"/>
                </a:solidFill>
                <a:latin typeface="宋体" panose="02010600030101010101" pitchFamily="2" charset="-122"/>
              </a:rPr>
              <a:t>2.</a:t>
            </a:r>
            <a:r>
              <a:rPr lang="zh-CN" altLang="en-US" sz="3200" b="1" dirty="0">
                <a:solidFill>
                  <a:srgbClr val="FF0000"/>
                </a:solidFill>
                <a:latin typeface="宋体" panose="02010600030101010101" pitchFamily="2" charset="-122"/>
              </a:rPr>
              <a:t>对外出卖国家</a:t>
            </a:r>
            <a:endParaRPr lang="zh-CN" altLang="en-US" sz="3200" b="1" dirty="0">
              <a:solidFill>
                <a:srgbClr val="FF0000"/>
              </a:solidFill>
              <a:latin typeface="宋体" panose="02010600030101010101" pitchFamily="2" charset="-122"/>
            </a:endParaRPr>
          </a:p>
        </p:txBody>
      </p:sp>
      <p:sp>
        <p:nvSpPr>
          <p:cNvPr id="2" name="文本框 1"/>
          <p:cNvSpPr txBox="1"/>
          <p:nvPr/>
        </p:nvSpPr>
        <p:spPr>
          <a:xfrm>
            <a:off x="1066800" y="177800"/>
            <a:ext cx="2575560" cy="706755"/>
          </a:xfrm>
          <a:prstGeom prst="rect">
            <a:avLst/>
          </a:prstGeom>
          <a:noFill/>
        </p:spPr>
        <p:txBody>
          <a:bodyPr wrap="square" rtlCol="0">
            <a:spAutoFit/>
          </a:bodyPr>
          <a:p>
            <a:r>
              <a:rPr lang="zh-CN" altLang="en-US" sz="4000">
                <a:latin typeface="华文行楷" panose="02010800040101010101" charset="-122"/>
                <a:ea typeface="华文行楷" panose="02010800040101010101" charset="-122"/>
              </a:rPr>
              <a:t>复辟帝制</a:t>
            </a:r>
            <a:endParaRPr lang="zh-CN" altLang="en-US" sz="4000">
              <a:latin typeface="华文行楷" panose="02010800040101010101" charset="-122"/>
              <a:ea typeface="华文行楷" panose="02010800040101010101" charset="-122"/>
            </a:endParaRPr>
          </a:p>
        </p:txBody>
      </p:sp>
      <p:sp>
        <p:nvSpPr>
          <p:cNvPr id="11266" name="TextBox 2"/>
          <p:cNvSpPr txBox="1"/>
          <p:nvPr/>
        </p:nvSpPr>
        <p:spPr>
          <a:xfrm>
            <a:off x="744855" y="1552575"/>
            <a:ext cx="10754360" cy="1168400"/>
          </a:xfrm>
          <a:prstGeom prst="rect">
            <a:avLst/>
          </a:prstGeom>
          <a:noFill/>
          <a:ln w="9525">
            <a:noFill/>
          </a:ln>
        </p:spPr>
        <p:txBody>
          <a:bodyPr wrap="square" anchor="t">
            <a:spAutoFit/>
          </a:bodyPr>
          <a:p>
            <a:pPr indent="457200">
              <a:lnSpc>
                <a:spcPct val="125000"/>
              </a:lnSpc>
            </a:pPr>
            <a:r>
              <a:rPr lang="zh-CN" altLang="en-US" sz="2800" dirty="0">
                <a:latin typeface="宋体" panose="02010600030101010101" pitchFamily="2" charset="-122"/>
              </a:rPr>
              <a:t>为获得帝国主义国家支持，不惜牺牲国家主权和民族利益，接受日本旨在灭亡中国的“</a:t>
            </a:r>
            <a:r>
              <a:rPr lang="zh-CN" altLang="en-US" sz="2800" b="1" dirty="0">
                <a:solidFill>
                  <a:srgbClr val="FF0000"/>
                </a:solidFill>
                <a:latin typeface="宋体" panose="02010600030101010101" pitchFamily="2" charset="-122"/>
              </a:rPr>
              <a:t>二十一条</a:t>
            </a:r>
            <a:r>
              <a:rPr lang="zh-CN" altLang="en-US" sz="2800" dirty="0">
                <a:latin typeface="宋体" panose="02010600030101010101" pitchFamily="2" charset="-122"/>
              </a:rPr>
              <a:t>”的大部分内容。</a:t>
            </a:r>
            <a:endParaRPr lang="zh-CN" altLang="en-US" sz="2800" dirty="0">
              <a:latin typeface="宋体" panose="02010600030101010101" pitchFamily="2" charset="-122"/>
            </a:endParaRPr>
          </a:p>
        </p:txBody>
      </p:sp>
      <p:grpSp>
        <p:nvGrpSpPr>
          <p:cNvPr id="3" name="组合 7"/>
          <p:cNvGrpSpPr/>
          <p:nvPr/>
        </p:nvGrpSpPr>
        <p:grpSpPr>
          <a:xfrm>
            <a:off x="1316990" y="3072765"/>
            <a:ext cx="4093845" cy="3474085"/>
            <a:chOff x="642911" y="3409022"/>
            <a:chExt cx="3190750" cy="2689836"/>
          </a:xfrm>
        </p:grpSpPr>
        <p:pic>
          <p:nvPicPr>
            <p:cNvPr id="11268" name="Picture 22"/>
            <p:cNvPicPr>
              <a:picLocks noChangeAspect="1"/>
            </p:cNvPicPr>
            <p:nvPr/>
          </p:nvPicPr>
          <p:blipFill>
            <a:blip r:embed="rId1"/>
            <a:srcRect l="-1897" b="12582"/>
            <a:stretch>
              <a:fillRect/>
            </a:stretch>
          </p:blipFill>
          <p:spPr>
            <a:xfrm>
              <a:off x="642911" y="3409022"/>
              <a:ext cx="3071474" cy="2194810"/>
            </a:xfrm>
            <a:prstGeom prst="rect">
              <a:avLst/>
            </a:prstGeom>
            <a:noFill/>
            <a:ln w="9525">
              <a:noFill/>
            </a:ln>
          </p:spPr>
        </p:pic>
        <p:sp>
          <p:nvSpPr>
            <p:cNvPr id="17421" name="TextBox 5"/>
            <p:cNvSpPr txBox="1"/>
            <p:nvPr/>
          </p:nvSpPr>
          <p:spPr>
            <a:xfrm>
              <a:off x="762187" y="5694719"/>
              <a:ext cx="3071474" cy="404139"/>
            </a:xfrm>
            <a:prstGeom prst="rect">
              <a:avLst/>
            </a:prstGeom>
            <a:solidFill>
              <a:schemeClr val="accent6">
                <a:lumMod val="20000"/>
                <a:lumOff val="80000"/>
                <a:alpha val="77000"/>
              </a:schemeClr>
            </a:solidFill>
            <a:ln w="9525">
              <a:noFill/>
            </a:ln>
          </p:spPr>
          <p:txBody>
            <a:bodyPr wrap="square">
              <a:spAutoFit/>
            </a:bodyPr>
            <a:p>
              <a:r>
                <a:rPr lang="zh-CN" altLang="en-US" sz="2800" noProof="1" dirty="0">
                  <a:solidFill>
                    <a:srgbClr val="FF0000"/>
                  </a:solidFill>
                  <a:latin typeface="宋体" panose="02010600030101010101" pitchFamily="2" charset="-122"/>
                  <a:cs typeface="+mn-cs"/>
                </a:rPr>
                <a:t>袁世凯与各国使节合影</a:t>
              </a:r>
              <a:endParaRPr lang="zh-CN" altLang="en-US" sz="2800" noProof="1" dirty="0">
                <a:solidFill>
                  <a:srgbClr val="FF0000"/>
                </a:solidFill>
                <a:latin typeface="宋体" panose="02010600030101010101" pitchFamily="2" charset="-122"/>
                <a:cs typeface="+mn-cs"/>
              </a:endParaRPr>
            </a:p>
          </p:txBody>
        </p:sp>
      </p:grpSp>
      <p:grpSp>
        <p:nvGrpSpPr>
          <p:cNvPr id="4" name="组合 8"/>
          <p:cNvGrpSpPr/>
          <p:nvPr/>
        </p:nvGrpSpPr>
        <p:grpSpPr>
          <a:xfrm>
            <a:off x="6146800" y="3072765"/>
            <a:ext cx="4720590" cy="3474085"/>
            <a:chOff x="4572015" y="3428996"/>
            <a:chExt cx="3714067" cy="2743681"/>
          </a:xfrm>
        </p:grpSpPr>
        <p:pic>
          <p:nvPicPr>
            <p:cNvPr id="11271" name="Picture 20"/>
            <p:cNvPicPr>
              <a:picLocks noChangeAspect="1"/>
            </p:cNvPicPr>
            <p:nvPr/>
          </p:nvPicPr>
          <p:blipFill>
            <a:blip r:embed="rId2"/>
            <a:srcRect b="11681"/>
            <a:stretch>
              <a:fillRect/>
            </a:stretch>
          </p:blipFill>
          <p:spPr>
            <a:xfrm>
              <a:off x="4572015" y="3428996"/>
              <a:ext cx="3714067" cy="2184746"/>
            </a:xfrm>
            <a:prstGeom prst="rect">
              <a:avLst/>
            </a:prstGeom>
            <a:noFill/>
            <a:ln w="9525">
              <a:noFill/>
            </a:ln>
          </p:spPr>
        </p:pic>
        <p:sp>
          <p:nvSpPr>
            <p:cNvPr id="17419" name="TextBox 6"/>
            <p:cNvSpPr txBox="1"/>
            <p:nvPr/>
          </p:nvSpPr>
          <p:spPr>
            <a:xfrm>
              <a:off x="5280456" y="5760448"/>
              <a:ext cx="2468551" cy="412229"/>
            </a:xfrm>
            <a:prstGeom prst="rect">
              <a:avLst/>
            </a:prstGeom>
            <a:solidFill>
              <a:schemeClr val="accent6">
                <a:lumMod val="20000"/>
                <a:lumOff val="80000"/>
                <a:alpha val="77000"/>
              </a:schemeClr>
            </a:solidFill>
            <a:ln w="9525">
              <a:noFill/>
            </a:ln>
          </p:spPr>
          <p:txBody>
            <a:bodyPr wrap="square">
              <a:spAutoFit/>
            </a:bodyPr>
            <a:p>
              <a:pPr algn="ctr"/>
              <a:r>
                <a:rPr lang="zh-CN" altLang="en-US" sz="2800" noProof="1" dirty="0">
                  <a:solidFill>
                    <a:srgbClr val="FF0000"/>
                  </a:solidFill>
                  <a:latin typeface="宋体" panose="02010600030101010101" pitchFamily="2" charset="-122"/>
                  <a:cs typeface="+mn-cs"/>
                </a:rPr>
                <a:t>签订“二十一条”</a:t>
              </a:r>
              <a:endParaRPr lang="zh-CN" altLang="en-US" sz="2800" noProof="1" dirty="0">
                <a:solidFill>
                  <a:srgbClr val="FF0000"/>
                </a:solidFill>
                <a:latin typeface="宋体" panose="02010600030101010101" pitchFamily="2" charset="-122"/>
                <a:cs typeface="+mn-cs"/>
              </a:endParaRPr>
            </a:p>
          </p:txBody>
        </p:sp>
      </p:grpSp>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266">
                                            <p:txEl>
                                              <p:pRg st="0" end="0"/>
                                            </p:txEl>
                                          </p:spTgt>
                                        </p:tgtEl>
                                        <p:attrNameLst>
                                          <p:attrName>style.visibility</p:attrName>
                                        </p:attrNameLst>
                                      </p:cBhvr>
                                      <p:to>
                                        <p:strVal val="visible"/>
                                      </p:to>
                                    </p:set>
                                    <p:animEffect transition="in" filter="blinds(horizontal)">
                                      <p:cBhvr>
                                        <p:cTn id="7" dur="500"/>
                                        <p:tgtEl>
                                          <p:spTgt spid="1126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文本框 1"/>
          <p:cNvSpPr txBox="1"/>
          <p:nvPr/>
        </p:nvSpPr>
        <p:spPr>
          <a:xfrm>
            <a:off x="1066800" y="177800"/>
            <a:ext cx="2575560" cy="706755"/>
          </a:xfrm>
          <a:prstGeom prst="rect">
            <a:avLst/>
          </a:prstGeom>
          <a:noFill/>
        </p:spPr>
        <p:txBody>
          <a:bodyPr wrap="square" rtlCol="0">
            <a:spAutoFit/>
          </a:bodyPr>
          <a:p>
            <a:r>
              <a:rPr lang="zh-CN" altLang="en-US" sz="4000">
                <a:latin typeface="华文行楷" panose="02010800040101010101" charset="-122"/>
                <a:ea typeface="华文行楷" panose="02010800040101010101" charset="-122"/>
              </a:rPr>
              <a:t>复辟帝制</a:t>
            </a:r>
            <a:endParaRPr lang="zh-CN" altLang="en-US" sz="4000">
              <a:latin typeface="华文行楷" panose="02010800040101010101" charset="-122"/>
              <a:ea typeface="华文行楷" panose="02010800040101010101" charset="-122"/>
            </a:endParaRPr>
          </a:p>
        </p:txBody>
      </p:sp>
      <p:sp>
        <p:nvSpPr>
          <p:cNvPr id="18435" name="文本框 6"/>
          <p:cNvSpPr txBox="1"/>
          <p:nvPr/>
        </p:nvSpPr>
        <p:spPr>
          <a:xfrm>
            <a:off x="262890" y="1119505"/>
            <a:ext cx="6573520" cy="1568450"/>
          </a:xfrm>
          <a:prstGeom prst="rect">
            <a:avLst/>
          </a:prstGeom>
          <a:noFill/>
          <a:ln w="9525">
            <a:noFill/>
          </a:ln>
        </p:spPr>
        <p:txBody>
          <a:bodyPr wrap="square" anchor="t">
            <a:spAutoFit/>
          </a:bodyPr>
          <a:p>
            <a:pPr indent="457200"/>
            <a:r>
              <a:rPr lang="zh-CN" altLang="en-US" sz="3200">
                <a:solidFill>
                  <a:schemeClr val="tx1"/>
                </a:solidFill>
                <a:latin typeface="楷体" panose="02010609060101010101" pitchFamily="49" charset="-122"/>
                <a:ea typeface="楷体" panose="02010609060101010101" pitchFamily="49" charset="-122"/>
              </a:rPr>
              <a:t>1915年末，袁世凯下令以1916年为“中华帝国洪宪元年”，准备在元旦举行登基大典。</a:t>
            </a:r>
            <a:endParaRPr lang="zh-CN" altLang="en-US" sz="3200">
              <a:solidFill>
                <a:schemeClr val="tx1"/>
              </a:solidFill>
              <a:latin typeface="楷体" panose="02010609060101010101" pitchFamily="49" charset="-122"/>
              <a:ea typeface="楷体" panose="02010609060101010101" pitchFamily="49" charset="-122"/>
            </a:endParaRPr>
          </a:p>
        </p:txBody>
      </p:sp>
      <p:pic>
        <p:nvPicPr>
          <p:cNvPr id="4" name="图片 3"/>
          <p:cNvPicPr>
            <a:picLocks noChangeAspect="1"/>
          </p:cNvPicPr>
          <p:nvPr/>
        </p:nvPicPr>
        <p:blipFill>
          <a:blip r:embed="rId1"/>
          <a:stretch>
            <a:fillRect/>
          </a:stretch>
        </p:blipFill>
        <p:spPr>
          <a:xfrm>
            <a:off x="7584440" y="698183"/>
            <a:ext cx="4229100" cy="2628900"/>
          </a:xfrm>
          <a:prstGeom prst="rect">
            <a:avLst/>
          </a:prstGeom>
          <a:effectLst>
            <a:outerShdw blurRad="50800" dist="38100" dir="2700000" algn="tl" rotWithShape="0">
              <a:prstClr val="black">
                <a:alpha val="40000"/>
              </a:prstClr>
            </a:outerShdw>
          </a:effectLst>
        </p:spPr>
      </p:pic>
      <p:sp>
        <p:nvSpPr>
          <p:cNvPr id="18434" name="文本框 4"/>
          <p:cNvSpPr txBox="1"/>
          <p:nvPr/>
        </p:nvSpPr>
        <p:spPr>
          <a:xfrm>
            <a:off x="9069388" y="3522028"/>
            <a:ext cx="1970405" cy="521970"/>
          </a:xfrm>
          <a:prstGeom prst="rect">
            <a:avLst/>
          </a:prstGeom>
          <a:noFill/>
          <a:ln w="9525">
            <a:noFill/>
          </a:ln>
        </p:spPr>
        <p:txBody>
          <a:bodyPr wrap="none" anchor="t">
            <a:spAutoFit/>
          </a:bodyPr>
          <a:p>
            <a:r>
              <a:rPr lang="zh-CN" altLang="en-US" sz="2800" b="1">
                <a:latin typeface="Calibri" panose="020F0502020204030204" pitchFamily="34" charset="0"/>
                <a:ea typeface="宋体" panose="02010600030101010101" pitchFamily="2" charset="-122"/>
              </a:rPr>
              <a:t>袁世凯祭天</a:t>
            </a:r>
            <a:endParaRPr lang="zh-CN" altLang="en-US" sz="2800" b="1">
              <a:latin typeface="Calibri" panose="020F0502020204030204" pitchFamily="34" charset="0"/>
              <a:ea typeface="宋体" panose="02010600030101010101" pitchFamily="2" charset="-122"/>
            </a:endParaRPr>
          </a:p>
        </p:txBody>
      </p:sp>
      <p:pic>
        <p:nvPicPr>
          <p:cNvPr id="8" name="图片 7"/>
          <p:cNvPicPr>
            <a:picLocks noChangeAspect="1"/>
          </p:cNvPicPr>
          <p:nvPr/>
        </p:nvPicPr>
        <p:blipFill>
          <a:blip r:embed="rId2"/>
          <a:stretch>
            <a:fillRect/>
          </a:stretch>
        </p:blipFill>
        <p:spPr>
          <a:xfrm>
            <a:off x="7584440" y="4318000"/>
            <a:ext cx="4371975" cy="2281555"/>
          </a:xfrm>
          <a:prstGeom prst="rect">
            <a:avLst/>
          </a:prstGeom>
          <a:noFill/>
          <a:ln w="9525">
            <a:noFill/>
          </a:ln>
        </p:spPr>
      </p:pic>
      <p:pic>
        <p:nvPicPr>
          <p:cNvPr id="3" name="图片 2" descr="A000220150320F10PPIC"/>
          <p:cNvPicPr>
            <a:picLocks noChangeAspect="1"/>
          </p:cNvPicPr>
          <p:nvPr/>
        </p:nvPicPr>
        <p:blipFill>
          <a:blip r:embed="rId3"/>
          <a:stretch>
            <a:fillRect/>
          </a:stretch>
        </p:blipFill>
        <p:spPr>
          <a:xfrm>
            <a:off x="442595" y="3327400"/>
            <a:ext cx="1557655" cy="3550920"/>
          </a:xfrm>
          <a:prstGeom prst="rect">
            <a:avLst/>
          </a:prstGeom>
        </p:spPr>
      </p:pic>
      <p:sp>
        <p:nvSpPr>
          <p:cNvPr id="2050" name=" 2050"/>
          <p:cNvSpPr/>
          <p:nvPr/>
        </p:nvSpPr>
        <p:spPr bwMode="auto">
          <a:xfrm>
            <a:off x="2466975" y="2733675"/>
            <a:ext cx="3159760" cy="2099945"/>
          </a:xfrm>
          <a:custGeom>
            <a:avLst/>
            <a:gdLst>
              <a:gd name="T0" fmla="*/ 942322 w 3841"/>
              <a:gd name="T1" fmla="*/ 1696878 h 3861"/>
              <a:gd name="T2" fmla="*/ 612206 w 3841"/>
              <a:gd name="T3" fmla="*/ 1630196 h 3861"/>
              <a:gd name="T4" fmla="*/ 0 w 3841"/>
              <a:gd name="T5" fmla="*/ 1797599 h 3861"/>
              <a:gd name="T6" fmla="*/ 282090 w 3841"/>
              <a:gd name="T7" fmla="*/ 1380724 h 3861"/>
              <a:gd name="T8" fmla="*/ 93719 w 3841"/>
              <a:gd name="T9" fmla="*/ 848206 h 3861"/>
              <a:gd name="T10" fmla="*/ 942322 w 3841"/>
              <a:gd name="T11" fmla="*/ 0 h 3861"/>
              <a:gd name="T12" fmla="*/ 1790924 w 3841"/>
              <a:gd name="T13" fmla="*/ 848206 h 3861"/>
              <a:gd name="T14" fmla="*/ 942322 w 3841"/>
              <a:gd name="T15" fmla="*/ 1696878 h 3861"/>
              <a:gd name="T16" fmla="*/ 682146 w 3841"/>
              <a:gd name="T17" fmla="*/ 1245496 h 3861"/>
              <a:gd name="T18" fmla="*/ 803375 w 3841"/>
              <a:gd name="T19" fmla="*/ 1371398 h 3861"/>
              <a:gd name="T20" fmla="*/ 956776 w 3841"/>
              <a:gd name="T21" fmla="*/ 1221248 h 3861"/>
              <a:gd name="T22" fmla="*/ 830884 w 3841"/>
              <a:gd name="T23" fmla="*/ 1092082 h 3861"/>
              <a:gd name="T24" fmla="*/ 682146 w 3841"/>
              <a:gd name="T25" fmla="*/ 1245496 h 3861"/>
              <a:gd name="T26" fmla="*/ 988948 w 3841"/>
              <a:gd name="T27" fmla="*/ 301698 h 3861"/>
              <a:gd name="T28" fmla="*/ 729705 w 3841"/>
              <a:gd name="T29" fmla="*/ 367913 h 3861"/>
              <a:gd name="T30" fmla="*/ 758613 w 3841"/>
              <a:gd name="T31" fmla="*/ 522726 h 3861"/>
              <a:gd name="T32" fmla="*/ 926002 w 3841"/>
              <a:gd name="T33" fmla="*/ 479826 h 3861"/>
              <a:gd name="T34" fmla="*/ 1015059 w 3841"/>
              <a:gd name="T35" fmla="*/ 553502 h 3861"/>
              <a:gd name="T36" fmla="*/ 892431 w 3841"/>
              <a:gd name="T37" fmla="*/ 723703 h 3861"/>
              <a:gd name="T38" fmla="*/ 752552 w 3841"/>
              <a:gd name="T39" fmla="*/ 978771 h 3861"/>
              <a:gd name="T40" fmla="*/ 747889 w 3841"/>
              <a:gd name="T41" fmla="*/ 1018406 h 3861"/>
              <a:gd name="T42" fmla="*/ 962837 w 3841"/>
              <a:gd name="T43" fmla="*/ 1018406 h 3861"/>
              <a:gd name="T44" fmla="*/ 970298 w 3841"/>
              <a:gd name="T45" fmla="*/ 981568 h 3861"/>
              <a:gd name="T46" fmla="*/ 1074741 w 3841"/>
              <a:gd name="T47" fmla="*/ 800643 h 3861"/>
              <a:gd name="T48" fmla="*/ 1242130 w 3841"/>
              <a:gd name="T49" fmla="*/ 510602 h 3861"/>
              <a:gd name="T50" fmla="*/ 988948 w 3841"/>
              <a:gd name="T51" fmla="*/ 301698 h 386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841" h="3861">
                <a:moveTo>
                  <a:pt x="2021" y="3639"/>
                </a:moveTo>
                <a:cubicBezTo>
                  <a:pt x="1770" y="3639"/>
                  <a:pt x="1531" y="3588"/>
                  <a:pt x="1313" y="3496"/>
                </a:cubicBezTo>
                <a:cubicBezTo>
                  <a:pt x="830" y="3861"/>
                  <a:pt x="0" y="3855"/>
                  <a:pt x="0" y="3855"/>
                </a:cubicBezTo>
                <a:cubicBezTo>
                  <a:pt x="0" y="3855"/>
                  <a:pt x="417" y="3566"/>
                  <a:pt x="605" y="2961"/>
                </a:cubicBezTo>
                <a:cubicBezTo>
                  <a:pt x="352" y="2648"/>
                  <a:pt x="201" y="2252"/>
                  <a:pt x="201" y="1819"/>
                </a:cubicBezTo>
                <a:cubicBezTo>
                  <a:pt x="201" y="814"/>
                  <a:pt x="1016" y="0"/>
                  <a:pt x="2021" y="0"/>
                </a:cubicBezTo>
                <a:cubicBezTo>
                  <a:pt x="3026" y="0"/>
                  <a:pt x="3841" y="814"/>
                  <a:pt x="3841" y="1819"/>
                </a:cubicBezTo>
                <a:cubicBezTo>
                  <a:pt x="3841" y="2824"/>
                  <a:pt x="3026" y="3639"/>
                  <a:pt x="2021" y="3639"/>
                </a:cubicBezTo>
                <a:close/>
                <a:moveTo>
                  <a:pt x="1463" y="2671"/>
                </a:moveTo>
                <a:cubicBezTo>
                  <a:pt x="1463" y="2826"/>
                  <a:pt x="1568" y="2941"/>
                  <a:pt x="1723" y="2941"/>
                </a:cubicBezTo>
                <a:cubicBezTo>
                  <a:pt x="1917" y="2941"/>
                  <a:pt x="2052" y="2806"/>
                  <a:pt x="2052" y="2619"/>
                </a:cubicBezTo>
                <a:cubicBezTo>
                  <a:pt x="2052" y="2457"/>
                  <a:pt x="1940" y="2342"/>
                  <a:pt x="1782" y="2342"/>
                </a:cubicBezTo>
                <a:cubicBezTo>
                  <a:pt x="1595" y="2342"/>
                  <a:pt x="1463" y="2497"/>
                  <a:pt x="1463" y="2671"/>
                </a:cubicBezTo>
                <a:close/>
                <a:moveTo>
                  <a:pt x="2121" y="647"/>
                </a:moveTo>
                <a:cubicBezTo>
                  <a:pt x="1874" y="647"/>
                  <a:pt x="1687" y="716"/>
                  <a:pt x="1565" y="789"/>
                </a:cubicBezTo>
                <a:cubicBezTo>
                  <a:pt x="1627" y="1121"/>
                  <a:pt x="1627" y="1121"/>
                  <a:pt x="1627" y="1121"/>
                </a:cubicBezTo>
                <a:cubicBezTo>
                  <a:pt x="1720" y="1065"/>
                  <a:pt x="1838" y="1029"/>
                  <a:pt x="1986" y="1029"/>
                </a:cubicBezTo>
                <a:cubicBezTo>
                  <a:pt x="2134" y="1032"/>
                  <a:pt x="2177" y="1101"/>
                  <a:pt x="2177" y="1187"/>
                </a:cubicBezTo>
                <a:cubicBezTo>
                  <a:pt x="2177" y="1302"/>
                  <a:pt x="2042" y="1414"/>
                  <a:pt x="1914" y="1552"/>
                </a:cubicBezTo>
                <a:cubicBezTo>
                  <a:pt x="1729" y="1747"/>
                  <a:pt x="1641" y="1921"/>
                  <a:pt x="1614" y="2099"/>
                </a:cubicBezTo>
                <a:cubicBezTo>
                  <a:pt x="1611" y="2125"/>
                  <a:pt x="1608" y="2155"/>
                  <a:pt x="1604" y="2184"/>
                </a:cubicBezTo>
                <a:cubicBezTo>
                  <a:pt x="2065" y="2184"/>
                  <a:pt x="2065" y="2184"/>
                  <a:pt x="2065" y="2184"/>
                </a:cubicBezTo>
                <a:cubicBezTo>
                  <a:pt x="2072" y="2155"/>
                  <a:pt x="2075" y="2128"/>
                  <a:pt x="2081" y="2105"/>
                </a:cubicBezTo>
                <a:cubicBezTo>
                  <a:pt x="2111" y="1957"/>
                  <a:pt x="2177" y="1845"/>
                  <a:pt x="2305" y="1717"/>
                </a:cubicBezTo>
                <a:cubicBezTo>
                  <a:pt x="2490" y="1526"/>
                  <a:pt x="2664" y="1358"/>
                  <a:pt x="2664" y="1095"/>
                </a:cubicBezTo>
                <a:cubicBezTo>
                  <a:pt x="2664" y="825"/>
                  <a:pt x="2437" y="647"/>
                  <a:pt x="2121" y="647"/>
                </a:cubicBezTo>
                <a:close/>
              </a:path>
            </a:pathLst>
          </a:custGeom>
          <a:solidFill>
            <a:schemeClr val="accent2">
              <a:lumMod val="60000"/>
              <a:lumOff val="40000"/>
            </a:schemeClr>
          </a:solidFill>
          <a:ln>
            <a:solidFill>
              <a:schemeClr val="accent1"/>
            </a:solid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3200" b="1">
                <a:solidFill>
                  <a:srgbClr val="FF0000"/>
                </a:solidFill>
              </a:rPr>
              <a:t>袁世凯能够顺利   登基吗？</a:t>
            </a:r>
            <a:endParaRPr lang="zh-CN" altLang="en-US" sz="3200" b="1">
              <a:solidFill>
                <a:srgbClr val="FF0000"/>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3" presetClass="entr" presetSubtype="10" fill="hold" grpId="0" nodeType="afterEffect">
                                  <p:stCondLst>
                                    <p:cond delay="0"/>
                                  </p:stCondLst>
                                  <p:childTnLst>
                                    <p:set>
                                      <p:cBhvr>
                                        <p:cTn id="15" dur="1" fill="hold">
                                          <p:stCondLst>
                                            <p:cond delay="0"/>
                                          </p:stCondLst>
                                        </p:cTn>
                                        <p:tgtEl>
                                          <p:spTgt spid="18434"/>
                                        </p:tgtEl>
                                        <p:attrNameLst>
                                          <p:attrName>style.visibility</p:attrName>
                                        </p:attrNameLst>
                                      </p:cBhvr>
                                      <p:to>
                                        <p:strVal val="visible"/>
                                      </p:to>
                                    </p:set>
                                    <p:animEffect transition="in" filter="blinds(horizontal)">
                                      <p:cBhvr>
                                        <p:cTn id="16" dur="500"/>
                                        <p:tgtEl>
                                          <p:spTgt spid="18434"/>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blinds(horizontal)">
                                      <p:cBhvr>
                                        <p:cTn id="26" dur="500"/>
                                        <p:tgtEl>
                                          <p:spTgt spid="3"/>
                                        </p:tgtEl>
                                      </p:cBhvr>
                                    </p:animEffect>
                                  </p:childTnLst>
                                </p:cTn>
                              </p:par>
                            </p:childTnLst>
                          </p:cTn>
                        </p:par>
                        <p:par>
                          <p:cTn id="27" fill="hold">
                            <p:stCondLst>
                              <p:cond delay="500"/>
                            </p:stCondLst>
                            <p:childTnLst>
                              <p:par>
                                <p:cTn id="28" presetID="3" presetClass="entr" presetSubtype="10" fill="hold" grpId="1" nodeType="afterEffect">
                                  <p:stCondLst>
                                    <p:cond delay="0"/>
                                  </p:stCondLst>
                                  <p:childTnLst>
                                    <p:set>
                                      <p:cBhvr>
                                        <p:cTn id="29" dur="1" fill="hold">
                                          <p:stCondLst>
                                            <p:cond delay="0"/>
                                          </p:stCondLst>
                                        </p:cTn>
                                        <p:tgtEl>
                                          <p:spTgt spid="2050"/>
                                        </p:tgtEl>
                                        <p:attrNameLst>
                                          <p:attrName>style.visibility</p:attrName>
                                        </p:attrNameLst>
                                      </p:cBhvr>
                                      <p:to>
                                        <p:strVal val="visible"/>
                                      </p:to>
                                    </p:set>
                                    <p:animEffect transition="in" filter="blinds(horizontal)">
                                      <p:cBhvr>
                                        <p:cTn id="30"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2050" grpId="1" bldLvl="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文本框 1"/>
          <p:cNvSpPr txBox="1"/>
          <p:nvPr/>
        </p:nvSpPr>
        <p:spPr>
          <a:xfrm>
            <a:off x="1066800" y="177800"/>
            <a:ext cx="2575560" cy="706755"/>
          </a:xfrm>
          <a:prstGeom prst="rect">
            <a:avLst/>
          </a:prstGeom>
          <a:noFill/>
        </p:spPr>
        <p:txBody>
          <a:bodyPr wrap="square" rtlCol="0">
            <a:spAutoFit/>
          </a:bodyPr>
          <a:p>
            <a:r>
              <a:rPr lang="zh-CN" altLang="en-US" sz="4000">
                <a:latin typeface="华文行楷" panose="02010800040101010101" charset="-122"/>
                <a:ea typeface="华文行楷" panose="02010800040101010101" charset="-122"/>
              </a:rPr>
              <a:t>护国战争</a:t>
            </a:r>
            <a:endParaRPr lang="zh-CN" altLang="en-US" sz="4000">
              <a:latin typeface="华文行楷" panose="02010800040101010101" charset="-122"/>
              <a:ea typeface="华文行楷" panose="02010800040101010101" charset="-122"/>
            </a:endParaRPr>
          </a:p>
        </p:txBody>
      </p:sp>
      <p:sp>
        <p:nvSpPr>
          <p:cNvPr id="22530" name="圆角矩形 2"/>
          <p:cNvSpPr/>
          <p:nvPr/>
        </p:nvSpPr>
        <p:spPr>
          <a:xfrm>
            <a:off x="963295" y="884555"/>
            <a:ext cx="10266045" cy="1246255"/>
          </a:xfrm>
          <a:prstGeom prst="roundRect">
            <a:avLst>
              <a:gd name="adj" fmla="val 16667"/>
            </a:avLst>
          </a:prstGeom>
          <a:solidFill>
            <a:schemeClr val="accent2">
              <a:lumMod val="40000"/>
              <a:lumOff val="60000"/>
            </a:schemeClr>
          </a:solidFill>
          <a:ln w="9525">
            <a:noFill/>
          </a:ln>
        </p:spPr>
        <p:txBody>
          <a:bodyPr wrap="square" anchor="t">
            <a:spAutoFit/>
          </a:bodyPr>
          <a:p>
            <a:pPr>
              <a:lnSpc>
                <a:spcPct val="120000"/>
              </a:lnSpc>
              <a:buFont typeface="Arial" panose="020B0604020202020204" pitchFamily="34" charset="0"/>
              <a:buNone/>
            </a:pPr>
            <a:r>
              <a:rPr lang="zh-CN" altLang="en-US" sz="2800"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rPr>
              <a:t>阅读下列材料，思考：（</a:t>
            </a:r>
            <a:r>
              <a:rPr lang="en-US" altLang="zh-CN" sz="2800"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rPr>
              <a:t>1</a:t>
            </a:r>
            <a:r>
              <a:rPr lang="zh-CN" altLang="en-US" sz="2800"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rPr>
              <a:t>）孙中山对袁世凯称帝是什么态度？（</a:t>
            </a:r>
            <a:r>
              <a:rPr lang="en-US" altLang="zh-CN" sz="2800"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rPr>
              <a:t>2</a:t>
            </a:r>
            <a:r>
              <a:rPr lang="zh-CN" altLang="en-US" sz="2800"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rPr>
              <a:t>）对于袁世凯的倒行逆施，人们又做出怎样的反映？</a:t>
            </a:r>
            <a:endParaRPr lang="zh-CN" altLang="en-US" sz="2800"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endParaRPr>
          </a:p>
        </p:txBody>
      </p:sp>
      <p:sp>
        <p:nvSpPr>
          <p:cNvPr id="22529" name="矩形 1"/>
          <p:cNvSpPr/>
          <p:nvPr/>
        </p:nvSpPr>
        <p:spPr>
          <a:xfrm>
            <a:off x="963295" y="2607945"/>
            <a:ext cx="10327640" cy="1641475"/>
          </a:xfrm>
          <a:prstGeom prst="rect">
            <a:avLst/>
          </a:prstGeom>
          <a:noFill/>
          <a:ln w="9525" cap="flat" cmpd="sng">
            <a:solidFill>
              <a:schemeClr val="tx1"/>
            </a:solidFill>
            <a:prstDash val="dashDot"/>
            <a:miter/>
            <a:headEnd type="none" w="med" len="med"/>
            <a:tailEnd type="none" w="med" len="med"/>
          </a:ln>
        </p:spPr>
        <p:txBody>
          <a:bodyPr wrap="square" anchor="t">
            <a:spAutoFit/>
          </a:bodyPr>
          <a:p>
            <a:pPr>
              <a:lnSpc>
                <a:spcPct val="120000"/>
              </a:lnSpc>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万户涕泪，一人冠冕，其心尚有“共和”二字存耶？既忘共和，即称民贼。</a:t>
            </a:r>
            <a:r>
              <a:rPr lang="en-US" altLang="zh-CN" sz="2800" dirty="0">
                <a:latin typeface="黑体" panose="02010609060101010101" pitchFamily="49" charset="-122"/>
                <a:ea typeface="黑体" panose="02010609060101010101" pitchFamily="49" charset="-122"/>
              </a:rPr>
              <a:t>……</a:t>
            </a:r>
            <a:r>
              <a:rPr lang="zh-CN" altLang="en-US" sz="2800" dirty="0">
                <a:latin typeface="黑体" panose="02010609060101010101" pitchFamily="49" charset="-122"/>
                <a:ea typeface="黑体" panose="02010609060101010101" pitchFamily="49" charset="-122"/>
              </a:rPr>
              <a:t>戮此民贼，以拯吾民。</a:t>
            </a:r>
            <a:endParaRPr lang="en-US" altLang="zh-CN" sz="2800" dirty="0">
              <a:latin typeface="黑体" panose="02010609060101010101" pitchFamily="49" charset="-122"/>
              <a:ea typeface="黑体" panose="02010609060101010101" pitchFamily="49" charset="-122"/>
            </a:endParaRPr>
          </a:p>
          <a:p>
            <a:pPr>
              <a:lnSpc>
                <a:spcPct val="120000"/>
              </a:lnSpc>
              <a:buFont typeface="Arial" panose="020B0604020202020204" pitchFamily="34" charset="0"/>
              <a:buNone/>
            </a:pPr>
            <a:r>
              <a:rPr lang="en-US" altLang="zh-CN" sz="2800" dirty="0">
                <a:latin typeface="黑体" panose="02010609060101010101" pitchFamily="49" charset="-122"/>
                <a:ea typeface="黑体" panose="02010609060101010101" pitchFamily="49" charset="-122"/>
              </a:rPr>
              <a:t>                                 ——</a:t>
            </a:r>
            <a:r>
              <a:rPr lang="zh-CN" altLang="en-US" sz="2800" dirty="0">
                <a:latin typeface="黑体" panose="02010609060101010101" pitchFamily="49" charset="-122"/>
                <a:ea typeface="黑体" panose="02010609060101010101" pitchFamily="49" charset="-122"/>
              </a:rPr>
              <a:t>孙中山</a:t>
            </a:r>
            <a:r>
              <a:rPr lang="en-US" altLang="zh-CN" sz="2800" dirty="0">
                <a:latin typeface="黑体" panose="02010609060101010101" pitchFamily="49" charset="-122"/>
                <a:ea typeface="黑体" panose="02010609060101010101" pitchFamily="49" charset="-122"/>
              </a:rPr>
              <a:t>《</a:t>
            </a:r>
            <a:r>
              <a:rPr lang="zh-CN" altLang="en-US" sz="2800" dirty="0">
                <a:latin typeface="黑体" panose="02010609060101010101" pitchFamily="49" charset="-122"/>
                <a:ea typeface="黑体" panose="02010609060101010101" pitchFamily="49" charset="-122"/>
              </a:rPr>
              <a:t>讨袁宣言</a:t>
            </a:r>
            <a:r>
              <a:rPr lang="en-US" altLang="zh-CN" sz="2800" dirty="0">
                <a:latin typeface="黑体" panose="02010609060101010101" pitchFamily="49" charset="-122"/>
                <a:ea typeface="黑体" panose="02010609060101010101" pitchFamily="49" charset="-122"/>
              </a:rPr>
              <a:t>》</a:t>
            </a:r>
            <a:endParaRPr lang="en-US" altLang="zh-CN" sz="2800" dirty="0">
              <a:latin typeface="黑体" panose="02010609060101010101" pitchFamily="49" charset="-122"/>
              <a:ea typeface="黑体" panose="02010609060101010101" pitchFamily="49" charset="-122"/>
            </a:endParaRPr>
          </a:p>
        </p:txBody>
      </p:sp>
      <p:grpSp>
        <p:nvGrpSpPr>
          <p:cNvPr id="3" name="组合 6"/>
          <p:cNvGrpSpPr/>
          <p:nvPr/>
        </p:nvGrpSpPr>
        <p:grpSpPr>
          <a:xfrm>
            <a:off x="1066800" y="4672330"/>
            <a:ext cx="8634730" cy="2089428"/>
            <a:chOff x="1928794" y="3429000"/>
            <a:chExt cx="5889370" cy="2786082"/>
          </a:xfrm>
        </p:grpSpPr>
        <p:pic>
          <p:nvPicPr>
            <p:cNvPr id="14338" name="Picture 4" descr="MANSIGN1"/>
            <p:cNvPicPr>
              <a:picLocks noChangeAspect="1"/>
            </p:cNvPicPr>
            <p:nvPr/>
          </p:nvPicPr>
          <p:blipFill>
            <a:blip r:embed="rId1">
              <a:clrChange>
                <a:clrFrom>
                  <a:srgbClr val="FFFFFF"/>
                </a:clrFrom>
                <a:clrTo>
                  <a:srgbClr val="FFFFFF">
                    <a:alpha val="0"/>
                  </a:srgbClr>
                </a:clrTo>
              </a:clrChange>
            </a:blip>
            <a:stretch>
              <a:fillRect/>
            </a:stretch>
          </p:blipFill>
          <p:spPr>
            <a:xfrm>
              <a:off x="1928794" y="3429000"/>
              <a:ext cx="5889370" cy="2786082"/>
            </a:xfrm>
            <a:prstGeom prst="rect">
              <a:avLst/>
            </a:prstGeom>
            <a:noFill/>
            <a:ln w="9525">
              <a:noFill/>
            </a:ln>
          </p:spPr>
        </p:pic>
        <p:sp>
          <p:nvSpPr>
            <p:cNvPr id="14339" name="矩形 5"/>
            <p:cNvSpPr/>
            <p:nvPr/>
          </p:nvSpPr>
          <p:spPr>
            <a:xfrm>
              <a:off x="3990088" y="3641440"/>
              <a:ext cx="3357343" cy="2360657"/>
            </a:xfrm>
            <a:prstGeom prst="rect">
              <a:avLst/>
            </a:prstGeom>
            <a:noFill/>
            <a:ln w="9525">
              <a:noFill/>
            </a:ln>
          </p:spPr>
          <p:txBody>
            <a:bodyPr wrap="square" anchor="t">
              <a:spAutoFit/>
            </a:bodyPr>
            <a:p>
              <a:pPr>
                <a:lnSpc>
                  <a:spcPct val="130000"/>
                </a:lnSpc>
              </a:pPr>
              <a:r>
                <a:rPr lang="zh-CN" altLang="en-US" sz="2800" dirty="0">
                  <a:latin typeface="微软雅黑" panose="020B0503020204020204" charset="-122"/>
                  <a:ea typeface="微软雅黑" panose="020B0503020204020204" charset="-122"/>
                </a:rPr>
                <a:t>坚决反对袁世凯称帝，号召民众进行讨袁斗争，维护民主共和制度。</a:t>
              </a:r>
              <a:endParaRPr lang="zh-CN" altLang="en-US" sz="2800" dirty="0">
                <a:latin typeface="微软雅黑" panose="020B0503020204020204" charset="-122"/>
                <a:ea typeface="微软雅黑" panose="020B0503020204020204" charset="-122"/>
              </a:endParaRPr>
            </a:p>
          </p:txBody>
        </p:sp>
      </p:grpSp>
      <p:sp>
        <p:nvSpPr>
          <p:cNvPr id="4" name="Rectangle 6"/>
          <p:cNvSpPr/>
          <p:nvPr/>
        </p:nvSpPr>
        <p:spPr>
          <a:xfrm rot="20700000">
            <a:off x="3528060" y="2199005"/>
            <a:ext cx="5786755" cy="1158875"/>
          </a:xfrm>
          <a:prstGeom prst="rect">
            <a:avLst/>
          </a:prstGeom>
          <a:solidFill>
            <a:schemeClr val="accent6"/>
          </a:solidFill>
          <a:ln w="9525">
            <a:noFill/>
          </a:ln>
        </p:spPr>
        <p:txBody>
          <a:bodyPr anchor="ctr"/>
          <a:p>
            <a:pPr algn="ctr" fontAlgn="base"/>
            <a:r>
              <a:rPr lang="zh-CN" altLang="en-US" sz="4400" b="1" strike="noStrike" noProof="1" dirty="0">
                <a:solidFill>
                  <a:srgbClr val="FF0000"/>
                </a:solidFill>
                <a:latin typeface="楷体" panose="02010609060101010101" pitchFamily="49" charset="-122"/>
                <a:ea typeface="楷体" panose="02010609060101010101" pitchFamily="49" charset="-122"/>
                <a:cs typeface="+mn-cs"/>
              </a:rPr>
              <a:t>护国战争爆发</a:t>
            </a:r>
            <a:endParaRPr lang="zh-CN" altLang="en-US" sz="4400" b="1" strike="noStrike" noProof="1" dirty="0">
              <a:solidFill>
                <a:srgbClr val="FF0000"/>
              </a:solidFill>
              <a:latin typeface="楷体" panose="02010609060101010101" pitchFamily="49" charset="-122"/>
              <a:ea typeface="楷体" panose="02010609060101010101" pitchFamily="49" charset="-122"/>
              <a:cs typeface="+mn-cs"/>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4" nodeType="clickEffect">
                                  <p:stCondLst>
                                    <p:cond delay="0"/>
                                  </p:stCondLst>
                                  <p:iterate type="lt">
                                    <p:tmPct val="10000"/>
                                  </p:iterate>
                                  <p:childTnLst>
                                    <p:set>
                                      <p:cBhvr>
                                        <p:cTn id="6" dur="1" fill="hold">
                                          <p:stCondLst>
                                            <p:cond delay="0"/>
                                          </p:stCondLst>
                                        </p:cTn>
                                        <p:tgtEl>
                                          <p:spTgt spid="22529"/>
                                        </p:tgtEl>
                                        <p:attrNameLst>
                                          <p:attrName>style.visibility</p:attrName>
                                        </p:attrNameLst>
                                      </p:cBhvr>
                                      <p:to>
                                        <p:strVal val="visible"/>
                                      </p:to>
                                    </p:set>
                                    <p:anim calcmode="lin" valueType="num">
                                      <p:cBhvr>
                                        <p:cTn id="7" dur="500" fill="hold"/>
                                        <p:tgtEl>
                                          <p:spTgt spid="2252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2529"/>
                                        </p:tgtEl>
                                        <p:attrNameLst>
                                          <p:attrName>ppt_y</p:attrName>
                                        </p:attrNameLst>
                                      </p:cBhvr>
                                      <p:tavLst>
                                        <p:tav tm="0">
                                          <p:val>
                                            <p:strVal val="#ppt_y"/>
                                          </p:val>
                                        </p:tav>
                                        <p:tav tm="100000">
                                          <p:val>
                                            <p:strVal val="#ppt_y"/>
                                          </p:val>
                                        </p:tav>
                                      </p:tavLst>
                                    </p:anim>
                                    <p:anim calcmode="lin" valueType="num">
                                      <p:cBhvr>
                                        <p:cTn id="9" dur="500" fill="hold"/>
                                        <p:tgtEl>
                                          <p:spTgt spid="2252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252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2529"/>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5"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blinds(vertical)">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500"/>
                                        <p:tgtEl>
                                          <p:spTgt spid="4"/>
                                        </p:tgtEl>
                                      </p:cBhvr>
                                    </p:animEffect>
                                  </p:childTnLst>
                                  <p:subTnLst>
                                    <p:audio>
                                      <p:cMediaNode>
                                        <p:cTn display="1" masterRel="sameClick">
                                          <p:stCondLst>
                                            <p:cond evt="begin" delay="0">
                                              <p:tn val="19"/>
                                            </p:cond>
                                          </p:stCondLst>
                                          <p:endCondLst>
                                            <p:cond evt="onStopAudio" delay="0">
                                              <p:tgtEl>
                                                <p:sldTgt/>
                                              </p:tgtEl>
                                            </p:cond>
                                          </p:endCondLst>
                                        </p:cTn>
                                        <p:tgtEl>
                                          <p:sndTgt r:embed="rId2" name="bomb.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29" grpId="0" animBg="1"/>
      <p:bldP spid="22529" grpId="1" animBg="1"/>
      <p:bldP spid="22529" grpId="2" animBg="1"/>
      <p:bldP spid="22529" grpId="3" animBg="1"/>
      <p:bldP spid="22529" grpId="4" animBg="1"/>
      <p:bldP spid="4"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文本框 1"/>
          <p:cNvSpPr txBox="1"/>
          <p:nvPr/>
        </p:nvSpPr>
        <p:spPr>
          <a:xfrm>
            <a:off x="1066800" y="177800"/>
            <a:ext cx="2575560" cy="706755"/>
          </a:xfrm>
          <a:prstGeom prst="rect">
            <a:avLst/>
          </a:prstGeom>
          <a:noFill/>
        </p:spPr>
        <p:txBody>
          <a:bodyPr wrap="square" rtlCol="0">
            <a:spAutoFit/>
          </a:bodyPr>
          <a:p>
            <a:r>
              <a:rPr lang="zh-CN" altLang="en-US" sz="4000">
                <a:latin typeface="华文行楷" panose="02010800040101010101" charset="-122"/>
                <a:ea typeface="华文行楷" panose="02010800040101010101" charset="-122"/>
              </a:rPr>
              <a:t>护国战争</a:t>
            </a:r>
            <a:endParaRPr lang="zh-CN" altLang="en-US" sz="4000">
              <a:latin typeface="华文行楷" panose="02010800040101010101" charset="-122"/>
              <a:ea typeface="华文行楷" panose="02010800040101010101" charset="-122"/>
            </a:endParaRPr>
          </a:p>
        </p:txBody>
      </p:sp>
      <p:sp>
        <p:nvSpPr>
          <p:cNvPr id="142350" name="文本框 142349"/>
          <p:cNvSpPr txBox="1"/>
          <p:nvPr/>
        </p:nvSpPr>
        <p:spPr>
          <a:xfrm>
            <a:off x="638175" y="884555"/>
            <a:ext cx="3004185" cy="645160"/>
          </a:xfrm>
          <a:prstGeom prst="rect">
            <a:avLst/>
          </a:prstGeom>
          <a:noFill/>
          <a:ln w="9525">
            <a:noFill/>
          </a:ln>
        </p:spPr>
        <p:txBody>
          <a:bodyPr wrap="square" anchor="t">
            <a:spAutoFit/>
          </a:bodyPr>
          <a:p>
            <a:pPr>
              <a:spcBef>
                <a:spcPct val="50000"/>
              </a:spcBef>
            </a:pPr>
            <a:r>
              <a:rPr lang="zh-CN" sz="3600" noProof="1" dirty="0">
                <a:solidFill>
                  <a:schemeClr val="accent6">
                    <a:lumMod val="75000"/>
                  </a:schemeClr>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cs typeface="+mn-ea"/>
              </a:rPr>
              <a:t>护国战争爆发</a:t>
            </a:r>
            <a:endParaRPr lang="zh-CN" sz="3600" noProof="1" dirty="0">
              <a:solidFill>
                <a:schemeClr val="accent6">
                  <a:lumMod val="75000"/>
                </a:schemeClr>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cs typeface="+mn-ea"/>
            </a:endParaRPr>
          </a:p>
        </p:txBody>
      </p:sp>
      <p:sp>
        <p:nvSpPr>
          <p:cNvPr id="3" name="TextBox 2"/>
          <p:cNvSpPr txBox="1"/>
          <p:nvPr/>
        </p:nvSpPr>
        <p:spPr>
          <a:xfrm>
            <a:off x="638175" y="1635760"/>
            <a:ext cx="10077450" cy="4009390"/>
          </a:xfrm>
          <a:prstGeom prst="rect">
            <a:avLst/>
          </a:prstGeom>
          <a:noFill/>
          <a:ln w="9525">
            <a:noFill/>
          </a:ln>
        </p:spPr>
        <p:txBody>
          <a:bodyPr wrap="square" anchor="t">
            <a:spAutoFit/>
          </a:bodyPr>
          <a:p>
            <a:pPr>
              <a:lnSpc>
                <a:spcPct val="130000"/>
              </a:lnSpc>
            </a:pPr>
            <a:r>
              <a:rPr lang="zh-CN" altLang="en-US" sz="2800" dirty="0">
                <a:latin typeface="宋体" panose="02010600030101010101" pitchFamily="2" charset="-122"/>
              </a:rPr>
              <a:t>时间：</a:t>
            </a:r>
            <a:endParaRPr lang="zh-CN" altLang="en-US" sz="2800" dirty="0">
              <a:latin typeface="宋体" panose="02010600030101010101" pitchFamily="2" charset="-122"/>
            </a:endParaRPr>
          </a:p>
          <a:p>
            <a:pPr>
              <a:lnSpc>
                <a:spcPct val="130000"/>
              </a:lnSpc>
            </a:pPr>
            <a:r>
              <a:rPr lang="zh-CN" altLang="en-US" sz="2800" dirty="0">
                <a:latin typeface="宋体" panose="02010600030101010101" pitchFamily="2" charset="-122"/>
              </a:rPr>
              <a:t>主要人物：</a:t>
            </a:r>
            <a:endParaRPr lang="zh-CN" altLang="en-US" sz="2800" dirty="0">
              <a:latin typeface="宋体" panose="02010600030101010101" pitchFamily="2" charset="-122"/>
            </a:endParaRPr>
          </a:p>
          <a:p>
            <a:pPr>
              <a:lnSpc>
                <a:spcPct val="130000"/>
              </a:lnSpc>
            </a:pPr>
            <a:r>
              <a:rPr lang="zh-CN" altLang="en-US" sz="2800" dirty="0">
                <a:latin typeface="宋体" panose="02010600030101010101" pitchFamily="2" charset="-122"/>
              </a:rPr>
              <a:t>地点：</a:t>
            </a:r>
            <a:endParaRPr lang="zh-CN" altLang="en-US" sz="2800" dirty="0">
              <a:latin typeface="宋体" panose="02010600030101010101" pitchFamily="2" charset="-122"/>
            </a:endParaRPr>
          </a:p>
          <a:p>
            <a:pPr>
              <a:lnSpc>
                <a:spcPct val="130000"/>
              </a:lnSpc>
            </a:pPr>
            <a:r>
              <a:rPr lang="zh-CN" altLang="en-US" sz="2800" dirty="0">
                <a:latin typeface="宋体" panose="02010600030101010101" pitchFamily="2" charset="-122"/>
              </a:rPr>
              <a:t>经过：</a:t>
            </a:r>
            <a:endParaRPr lang="zh-CN" altLang="en-US" sz="2800" dirty="0">
              <a:latin typeface="宋体" panose="02010600030101010101" pitchFamily="2" charset="-122"/>
            </a:endParaRPr>
          </a:p>
          <a:p>
            <a:pPr>
              <a:lnSpc>
                <a:spcPct val="130000"/>
              </a:lnSpc>
            </a:pPr>
            <a:endParaRPr lang="zh-CN" altLang="en-US" sz="2800" dirty="0">
              <a:latin typeface="宋体" panose="02010600030101010101" pitchFamily="2" charset="-122"/>
            </a:endParaRPr>
          </a:p>
          <a:p>
            <a:pPr>
              <a:lnSpc>
                <a:spcPct val="130000"/>
              </a:lnSpc>
            </a:pPr>
            <a:r>
              <a:rPr lang="zh-CN" altLang="en-US" sz="2800" dirty="0">
                <a:latin typeface="宋体" panose="02010600030101010101" pitchFamily="2" charset="-122"/>
              </a:rPr>
              <a:t>结果：</a:t>
            </a:r>
            <a:endParaRPr lang="zh-CN" altLang="en-US" sz="2800" dirty="0">
              <a:latin typeface="宋体" panose="02010600030101010101" pitchFamily="2" charset="-122"/>
            </a:endParaRPr>
          </a:p>
          <a:p>
            <a:pPr>
              <a:lnSpc>
                <a:spcPct val="130000"/>
              </a:lnSpc>
            </a:pPr>
            <a:r>
              <a:rPr lang="zh-CN" altLang="en-US" sz="2800" dirty="0">
                <a:latin typeface="宋体" panose="02010600030101010101" pitchFamily="2" charset="-122"/>
              </a:rPr>
              <a:t>意义：</a:t>
            </a:r>
            <a:endParaRPr lang="zh-CN" altLang="en-US" sz="2800" dirty="0">
              <a:latin typeface="宋体" panose="02010600030101010101" pitchFamily="2" charset="-122"/>
            </a:endParaRPr>
          </a:p>
        </p:txBody>
      </p:sp>
      <p:sp>
        <p:nvSpPr>
          <p:cNvPr id="4" name="文本框 3"/>
          <p:cNvSpPr txBox="1"/>
          <p:nvPr/>
        </p:nvSpPr>
        <p:spPr>
          <a:xfrm>
            <a:off x="1828800" y="1635760"/>
            <a:ext cx="2773680" cy="650875"/>
          </a:xfrm>
          <a:prstGeom prst="rect">
            <a:avLst/>
          </a:prstGeom>
          <a:noFill/>
        </p:spPr>
        <p:txBody>
          <a:bodyPr wrap="square" rtlCol="0">
            <a:spAutoFit/>
          </a:bodyPr>
          <a:p>
            <a:pPr>
              <a:lnSpc>
                <a:spcPct val="130000"/>
              </a:lnSpc>
            </a:pPr>
            <a:r>
              <a:rPr lang="en-US" altLang="zh-CN" sz="2800" dirty="0">
                <a:latin typeface="宋体" panose="02010600030101010101" pitchFamily="2" charset="-122"/>
                <a:sym typeface="+mn-ea"/>
              </a:rPr>
              <a:t>1915</a:t>
            </a:r>
            <a:r>
              <a:rPr lang="zh-CN" altLang="en-US" sz="2800" dirty="0">
                <a:latin typeface="宋体" panose="02010600030101010101" pitchFamily="2" charset="-122"/>
                <a:sym typeface="+mn-ea"/>
              </a:rPr>
              <a:t>年底</a:t>
            </a:r>
            <a:endParaRPr lang="zh-CN" altLang="en-US" sz="2800">
              <a:latin typeface="宋体" panose="02010600030101010101" pitchFamily="2" charset="-122"/>
            </a:endParaRPr>
          </a:p>
        </p:txBody>
      </p:sp>
      <p:sp>
        <p:nvSpPr>
          <p:cNvPr id="5" name="文本框 4"/>
          <p:cNvSpPr txBox="1"/>
          <p:nvPr/>
        </p:nvSpPr>
        <p:spPr>
          <a:xfrm>
            <a:off x="2484120" y="2164715"/>
            <a:ext cx="4815840" cy="650875"/>
          </a:xfrm>
          <a:prstGeom prst="rect">
            <a:avLst/>
          </a:prstGeom>
          <a:noFill/>
        </p:spPr>
        <p:txBody>
          <a:bodyPr wrap="square" rtlCol="0">
            <a:spAutoFit/>
          </a:bodyPr>
          <a:p>
            <a:pPr>
              <a:lnSpc>
                <a:spcPct val="130000"/>
              </a:lnSpc>
            </a:pPr>
            <a:r>
              <a:rPr lang="zh-CN" altLang="en-US" sz="2800" dirty="0">
                <a:latin typeface="宋体" panose="02010600030101010101" pitchFamily="2" charset="-122"/>
                <a:sym typeface="+mn-ea"/>
              </a:rPr>
              <a:t>蔡锷、李烈钧、唐继尧</a:t>
            </a:r>
            <a:endParaRPr lang="zh-CN" altLang="en-US">
              <a:latin typeface="宋体" panose="02010600030101010101" pitchFamily="2" charset="-122"/>
            </a:endParaRPr>
          </a:p>
        </p:txBody>
      </p:sp>
      <p:sp>
        <p:nvSpPr>
          <p:cNvPr id="6" name="文本框 5"/>
          <p:cNvSpPr txBox="1"/>
          <p:nvPr/>
        </p:nvSpPr>
        <p:spPr>
          <a:xfrm>
            <a:off x="1828800" y="2707640"/>
            <a:ext cx="1432560" cy="650875"/>
          </a:xfrm>
          <a:prstGeom prst="rect">
            <a:avLst/>
          </a:prstGeom>
          <a:noFill/>
        </p:spPr>
        <p:txBody>
          <a:bodyPr wrap="square" rtlCol="0">
            <a:spAutoFit/>
          </a:bodyPr>
          <a:p>
            <a:pPr>
              <a:lnSpc>
                <a:spcPct val="130000"/>
              </a:lnSpc>
            </a:pPr>
            <a:r>
              <a:rPr lang="zh-CN" altLang="en-US" sz="2800" dirty="0">
                <a:latin typeface="宋体" panose="02010600030101010101" pitchFamily="2" charset="-122"/>
                <a:sym typeface="+mn-ea"/>
              </a:rPr>
              <a:t>云南</a:t>
            </a:r>
            <a:endParaRPr lang="zh-CN" altLang="en-US" sz="2800" dirty="0">
              <a:latin typeface="宋体" panose="02010600030101010101" pitchFamily="2" charset="-122"/>
              <a:sym typeface="+mn-ea"/>
            </a:endParaRPr>
          </a:p>
        </p:txBody>
      </p:sp>
      <p:sp>
        <p:nvSpPr>
          <p:cNvPr id="7" name="文本框 6"/>
          <p:cNvSpPr txBox="1"/>
          <p:nvPr/>
        </p:nvSpPr>
        <p:spPr>
          <a:xfrm>
            <a:off x="1645920" y="3314700"/>
            <a:ext cx="8458200" cy="1210945"/>
          </a:xfrm>
          <a:prstGeom prst="rect">
            <a:avLst/>
          </a:prstGeom>
          <a:noFill/>
        </p:spPr>
        <p:txBody>
          <a:bodyPr wrap="square" rtlCol="0">
            <a:spAutoFit/>
          </a:bodyPr>
          <a:p>
            <a:pPr>
              <a:lnSpc>
                <a:spcPct val="130000"/>
              </a:lnSpc>
            </a:pPr>
            <a:r>
              <a:rPr lang="zh-CN" altLang="en-US" sz="2800" dirty="0">
                <a:latin typeface="宋体" panose="02010600030101010101" pitchFamily="2" charset="-122"/>
                <a:sym typeface="+mn-ea"/>
              </a:rPr>
              <a:t>宣告独立，组织护国军北上讨袁；不少省份积极响应，宣布独立，脱离袁世凯政府。</a:t>
            </a:r>
            <a:endParaRPr lang="zh-CN" altLang="en-US"/>
          </a:p>
        </p:txBody>
      </p:sp>
      <p:sp>
        <p:nvSpPr>
          <p:cNvPr id="8" name="文本框 7"/>
          <p:cNvSpPr txBox="1"/>
          <p:nvPr/>
        </p:nvSpPr>
        <p:spPr>
          <a:xfrm>
            <a:off x="1767840" y="4418965"/>
            <a:ext cx="8214360" cy="650875"/>
          </a:xfrm>
          <a:prstGeom prst="rect">
            <a:avLst/>
          </a:prstGeom>
          <a:noFill/>
        </p:spPr>
        <p:txBody>
          <a:bodyPr wrap="square" rtlCol="0">
            <a:spAutoFit/>
          </a:bodyPr>
          <a:p>
            <a:pPr>
              <a:lnSpc>
                <a:spcPct val="130000"/>
              </a:lnSpc>
            </a:pPr>
            <a:r>
              <a:rPr lang="en-US" altLang="zh-CN" sz="2800" dirty="0">
                <a:latin typeface="宋体" panose="02010600030101010101" pitchFamily="2" charset="-122"/>
                <a:sym typeface="+mn-ea"/>
              </a:rPr>
              <a:t>1916</a:t>
            </a:r>
            <a:r>
              <a:rPr lang="zh-CN" altLang="en-US" sz="2800" dirty="0">
                <a:latin typeface="宋体" panose="02010600030101010101" pitchFamily="2" charset="-122"/>
                <a:sym typeface="+mn-ea"/>
              </a:rPr>
              <a:t>年袁世凯被迫</a:t>
            </a:r>
            <a:r>
              <a:rPr lang="zh-CN" altLang="en-US" sz="2800" b="1" dirty="0">
                <a:solidFill>
                  <a:srgbClr val="FF0000"/>
                </a:solidFill>
                <a:latin typeface="宋体" panose="02010600030101010101" pitchFamily="2" charset="-122"/>
                <a:sym typeface="+mn-ea"/>
              </a:rPr>
              <a:t>取消帝制</a:t>
            </a:r>
            <a:r>
              <a:rPr lang="zh-CN" altLang="en-US" sz="2800" dirty="0">
                <a:latin typeface="宋体" panose="02010600030101010101" pitchFamily="2" charset="-122"/>
                <a:sym typeface="+mn-ea"/>
              </a:rPr>
              <a:t>，</a:t>
            </a:r>
            <a:r>
              <a:rPr lang="en-US" altLang="zh-CN" sz="2800" dirty="0">
                <a:latin typeface="宋体" panose="02010600030101010101" pitchFamily="2" charset="-122"/>
                <a:sym typeface="+mn-ea"/>
              </a:rPr>
              <a:t>6</a:t>
            </a:r>
            <a:r>
              <a:rPr lang="zh-CN" altLang="en-US" sz="2800" dirty="0">
                <a:latin typeface="宋体" panose="02010600030101010101" pitchFamily="2" charset="-122"/>
                <a:sym typeface="+mn-ea"/>
              </a:rPr>
              <a:t>月在绝望中死去。</a:t>
            </a:r>
            <a:endParaRPr lang="zh-CN" altLang="en-US" sz="2800" dirty="0">
              <a:latin typeface="宋体" panose="02010600030101010101" pitchFamily="2" charset="-122"/>
              <a:sym typeface="+mn-ea"/>
            </a:endParaRPr>
          </a:p>
        </p:txBody>
      </p:sp>
      <p:sp>
        <p:nvSpPr>
          <p:cNvPr id="9" name="文本框 8"/>
          <p:cNvSpPr txBox="1"/>
          <p:nvPr/>
        </p:nvSpPr>
        <p:spPr>
          <a:xfrm>
            <a:off x="1828800" y="4978400"/>
            <a:ext cx="8305800" cy="1579880"/>
          </a:xfrm>
          <a:prstGeom prst="rect">
            <a:avLst/>
          </a:prstGeom>
          <a:noFill/>
        </p:spPr>
        <p:txBody>
          <a:bodyPr wrap="square" rtlCol="0">
            <a:spAutoFit/>
          </a:bodyPr>
          <a:p>
            <a:pPr>
              <a:lnSpc>
                <a:spcPct val="130000"/>
              </a:lnSpc>
            </a:pPr>
            <a:r>
              <a:rPr lang="zh-CN" altLang="en-US" sz="2800" b="1" dirty="0">
                <a:solidFill>
                  <a:srgbClr val="FF0000"/>
                </a:solidFill>
                <a:latin typeface="宋体" panose="02010600030101010101" pitchFamily="2" charset="-122"/>
                <a:sym typeface="+mn-ea"/>
              </a:rPr>
              <a:t>它挫败了袁世凯的复辟阴谋，使民主共和观念深入人心，推动了民主革命的发展。</a:t>
            </a:r>
            <a:endParaRPr lang="zh-CN" altLang="en-US" sz="2800" b="1" dirty="0">
              <a:solidFill>
                <a:srgbClr val="FF0000"/>
              </a:solidFill>
              <a:latin typeface="宋体" panose="02010600030101010101" pitchFamily="2" charset="-122"/>
              <a:sym typeface="+mn-ea"/>
            </a:endParaRPr>
          </a:p>
          <a:p>
            <a:endParaRPr lang="zh-CN" altLang="en-US"/>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2350"/>
                                        </p:tgtEl>
                                        <p:attrNameLst>
                                          <p:attrName>style.visibility</p:attrName>
                                        </p:attrNameLst>
                                      </p:cBhvr>
                                      <p:to>
                                        <p:strVal val="visible"/>
                                      </p:to>
                                    </p:set>
                                    <p:animEffect transition="in" filter="dissolve">
                                      <p:cBhvr>
                                        <p:cTn id="7" dur="500"/>
                                        <p:tgtEl>
                                          <p:spTgt spid="14235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3"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linds(horizontal)">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linds(horizontal)">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linds(horizontal)">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blinds(horizontal)">
                                      <p:cBhvr>
                                        <p:cTn id="4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50" grpId="0"/>
      <p:bldP spid="3" grpId="0"/>
      <p:bldP spid="4" grpId="0"/>
      <p:bldP spid="4" grpId="1"/>
      <p:bldP spid="4" grpId="2"/>
      <p:bldP spid="4" grpId="3"/>
      <p:bldP spid="5" grpId="0"/>
      <p:bldP spid="6" grpId="0"/>
      <p:bldP spid="7" grpId="0"/>
      <p:bldP spid="8"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文本框 1"/>
          <p:cNvSpPr txBox="1"/>
          <p:nvPr/>
        </p:nvSpPr>
        <p:spPr>
          <a:xfrm>
            <a:off x="1066800" y="177800"/>
            <a:ext cx="2575560" cy="706755"/>
          </a:xfrm>
          <a:prstGeom prst="rect">
            <a:avLst/>
          </a:prstGeom>
          <a:noFill/>
        </p:spPr>
        <p:txBody>
          <a:bodyPr wrap="square" rtlCol="0">
            <a:spAutoFit/>
          </a:bodyPr>
          <a:p>
            <a:r>
              <a:rPr lang="zh-CN" altLang="en-US" sz="4000">
                <a:latin typeface="华文行楷" panose="02010800040101010101" charset="-122"/>
                <a:ea typeface="华文行楷" panose="02010800040101010101" charset="-122"/>
              </a:rPr>
              <a:t>护国战争</a:t>
            </a:r>
            <a:endParaRPr lang="zh-CN" altLang="en-US" sz="4000">
              <a:latin typeface="华文行楷" panose="02010800040101010101" charset="-122"/>
              <a:ea typeface="华文行楷" panose="02010800040101010101" charset="-122"/>
            </a:endParaRPr>
          </a:p>
        </p:txBody>
      </p:sp>
      <p:pic>
        <p:nvPicPr>
          <p:cNvPr id="3" name="图片 3"/>
          <p:cNvPicPr>
            <a:picLocks noChangeAspect="1"/>
          </p:cNvPicPr>
          <p:nvPr/>
        </p:nvPicPr>
        <p:blipFill>
          <a:blip r:embed="rId1">
            <a:lum bright="6000" contrast="29999"/>
          </a:blip>
          <a:stretch>
            <a:fillRect/>
          </a:stretch>
        </p:blipFill>
        <p:spPr>
          <a:xfrm>
            <a:off x="45720" y="786130"/>
            <a:ext cx="6087745" cy="6023610"/>
          </a:xfrm>
          <a:prstGeom prst="rect">
            <a:avLst/>
          </a:prstGeom>
          <a:noFill/>
          <a:ln w="9525">
            <a:noFill/>
          </a:ln>
        </p:spPr>
      </p:pic>
      <p:sp>
        <p:nvSpPr>
          <p:cNvPr id="16389" name="TextBox 6"/>
          <p:cNvSpPr txBox="1"/>
          <p:nvPr/>
        </p:nvSpPr>
        <p:spPr>
          <a:xfrm>
            <a:off x="6240780" y="2733675"/>
            <a:ext cx="5840730" cy="3969385"/>
          </a:xfrm>
          <a:prstGeom prst="rect">
            <a:avLst/>
          </a:prstGeom>
          <a:noFill/>
          <a:ln w="9525">
            <a:noFill/>
          </a:ln>
        </p:spPr>
        <p:txBody>
          <a:bodyPr wrap="square" anchor="t">
            <a:spAutoFit/>
          </a:bodyPr>
          <a:p>
            <a:pPr indent="457200">
              <a:lnSpc>
                <a:spcPct val="150000"/>
              </a:lnSpc>
            </a:pPr>
            <a:r>
              <a:rPr lang="zh-CN" altLang="en-US" dirty="0">
                <a:latin typeface="宋体" panose="02010600030101010101" pitchFamily="2" charset="-122"/>
              </a:rPr>
              <a:t>蔡锷，湖南人，是中华民国初年的杰出军事领袖。他积极参加反对袁世凯称帝、维护民主共和国政体的护国军起义。在护国战争中，他抱病参战，指挥劣势军队顶住了优势敌人的进攻，逼迫敌军停战议和，表现了他坚定不移、临危不惧的精神和为国为民战斗到底的英雄气概。</a:t>
            </a:r>
            <a:endParaRPr lang="zh-CN" altLang="en-US" dirty="0">
              <a:latin typeface="宋体" panose="02010600030101010101" pitchFamily="2" charset="-122"/>
            </a:endParaRPr>
          </a:p>
        </p:txBody>
      </p:sp>
      <p:pic>
        <p:nvPicPr>
          <p:cNvPr id="16387" name="Picture 4" descr="http://p3.so.qhmsg.com/bdr/_240_/t013979a8ef1e434028.jpg"/>
          <p:cNvPicPr>
            <a:picLocks noChangeAspect="1"/>
          </p:cNvPicPr>
          <p:nvPr/>
        </p:nvPicPr>
        <p:blipFill>
          <a:blip r:embed="rId2"/>
          <a:stretch>
            <a:fillRect/>
          </a:stretch>
        </p:blipFill>
        <p:spPr>
          <a:xfrm>
            <a:off x="8000365" y="648335"/>
            <a:ext cx="2893060" cy="1983105"/>
          </a:xfrm>
          <a:prstGeom prst="rect">
            <a:avLst/>
          </a:prstGeom>
          <a:noFill/>
          <a:ln w="9525">
            <a:noFill/>
          </a:ln>
        </p:spPr>
      </p:pic>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blinds(horizontal)">
                                      <p:cBhvr>
                                        <p:cTn id="7" dur="500"/>
                                        <p:tgtEl>
                                          <p:spTgt spid="1638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389"/>
                                        </p:tgtEl>
                                        <p:attrNameLst>
                                          <p:attrName>style.visibility</p:attrName>
                                        </p:attrNameLst>
                                      </p:cBhvr>
                                      <p:to>
                                        <p:strVal val="visible"/>
                                      </p:to>
                                    </p:set>
                                    <p:animEffect transition="in" filter="blinds(horizontal)">
                                      <p:cBhvr>
                                        <p:cTn id="12" dur="500"/>
                                        <p:tgtEl>
                                          <p:spTgt spid="163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文本框 1"/>
          <p:cNvSpPr txBox="1"/>
          <p:nvPr/>
        </p:nvSpPr>
        <p:spPr>
          <a:xfrm>
            <a:off x="1066800" y="177800"/>
            <a:ext cx="2575560" cy="706755"/>
          </a:xfrm>
          <a:prstGeom prst="rect">
            <a:avLst/>
          </a:prstGeom>
          <a:noFill/>
        </p:spPr>
        <p:txBody>
          <a:bodyPr wrap="square" rtlCol="0">
            <a:spAutoFit/>
          </a:bodyPr>
          <a:p>
            <a:r>
              <a:rPr lang="zh-CN" altLang="en-US" sz="4000">
                <a:latin typeface="华文行楷" panose="02010800040101010101" charset="-122"/>
                <a:ea typeface="华文行楷" panose="02010800040101010101" charset="-122"/>
              </a:rPr>
              <a:t>护国战争</a:t>
            </a:r>
            <a:endParaRPr lang="zh-CN" altLang="en-US" sz="4000">
              <a:latin typeface="华文行楷" panose="02010800040101010101" charset="-122"/>
              <a:ea typeface="华文行楷" panose="02010800040101010101" charset="-122"/>
            </a:endParaRPr>
          </a:p>
        </p:txBody>
      </p:sp>
      <p:sp>
        <p:nvSpPr>
          <p:cNvPr id="24579" name="圆角矩形 3"/>
          <p:cNvSpPr/>
          <p:nvPr/>
        </p:nvSpPr>
        <p:spPr>
          <a:xfrm>
            <a:off x="211455" y="1033463"/>
            <a:ext cx="5675313" cy="1246187"/>
          </a:xfrm>
          <a:prstGeom prst="roundRect">
            <a:avLst>
              <a:gd name="adj" fmla="val 16667"/>
            </a:avLst>
          </a:prstGeom>
          <a:solidFill>
            <a:srgbClr val="98650B"/>
          </a:solidFill>
          <a:ln w="9525">
            <a:noFill/>
          </a:ln>
        </p:spPr>
        <p:txBody>
          <a:bodyPr anchor="t">
            <a:spAutoFit/>
          </a:bodyPr>
          <a:p>
            <a:pPr>
              <a:lnSpc>
                <a:spcPct val="120000"/>
              </a:lnSpc>
              <a:buFont typeface="Arial" panose="020B0604020202020204" pitchFamily="34" charset="0"/>
              <a:buNone/>
            </a:pPr>
            <a:r>
              <a:rPr lang="zh-CN" altLang="en-US" sz="2800" dirty="0">
                <a:solidFill>
                  <a:schemeClr val="bg1"/>
                </a:solidFill>
                <a:latin typeface="黑体" panose="02010609060101010101" pitchFamily="49" charset="-122"/>
                <a:ea typeface="黑体" panose="02010609060101010101" pitchFamily="49" charset="-122"/>
              </a:rPr>
              <a:t>思考：袁世凯复辟帝制的失败说明了什么？</a:t>
            </a:r>
            <a:endParaRPr lang="en-US" altLang="zh-CN" sz="2800" dirty="0">
              <a:solidFill>
                <a:schemeClr val="bg1"/>
              </a:solidFill>
              <a:latin typeface="黑体" panose="02010609060101010101" pitchFamily="49" charset="-122"/>
              <a:ea typeface="黑体" panose="02010609060101010101" pitchFamily="49" charset="-122"/>
            </a:endParaRPr>
          </a:p>
        </p:txBody>
      </p:sp>
      <p:pic>
        <p:nvPicPr>
          <p:cNvPr id="3" name="图片 2" descr="A000220150320F10PPIC"/>
          <p:cNvPicPr>
            <a:picLocks noChangeAspect="1"/>
          </p:cNvPicPr>
          <p:nvPr/>
        </p:nvPicPr>
        <p:blipFill>
          <a:blip r:embed="rId1"/>
          <a:stretch>
            <a:fillRect/>
          </a:stretch>
        </p:blipFill>
        <p:spPr>
          <a:xfrm>
            <a:off x="488315" y="3147695"/>
            <a:ext cx="1557655" cy="3550920"/>
          </a:xfrm>
          <a:prstGeom prst="rect">
            <a:avLst/>
          </a:prstGeom>
        </p:spPr>
      </p:pic>
      <p:sp>
        <p:nvSpPr>
          <p:cNvPr id="32773" name="爆炸形 1 4"/>
          <p:cNvSpPr/>
          <p:nvPr/>
        </p:nvSpPr>
        <p:spPr>
          <a:xfrm>
            <a:off x="4912995" y="1033780"/>
            <a:ext cx="7302500" cy="5844952"/>
          </a:xfrm>
          <a:prstGeom prst="irregularSeal1">
            <a:avLst/>
          </a:prstGeom>
          <a:solidFill>
            <a:srgbClr val="FFFF00"/>
          </a:solidFill>
          <a:ln w="9525">
            <a:noFill/>
          </a:ln>
        </p:spPr>
        <p:txBody>
          <a:bodyPr wrap="square" anchor="t">
            <a:spAutoFit/>
          </a:bodyPr>
          <a:p>
            <a:pPr indent="457200">
              <a:lnSpc>
                <a:spcPct val="120000"/>
              </a:lnSpc>
            </a:pPr>
            <a:r>
              <a:rPr lang="zh-CN" altLang="en-US" sz="2800" dirty="0">
                <a:latin typeface="黑体" panose="02010609060101010101" pitchFamily="49" charset="-122"/>
                <a:ea typeface="黑体" panose="02010609060101010101" pitchFamily="49" charset="-122"/>
              </a:rPr>
              <a:t>违背历史发展潮流，必将遭到历史惩罚；辛亥革命使</a:t>
            </a:r>
            <a:r>
              <a:rPr lang="zh-CN" altLang="en-US" sz="2800" dirty="0">
                <a:solidFill>
                  <a:srgbClr val="FF0000"/>
                </a:solidFill>
                <a:latin typeface="黑体" panose="02010609060101010101" pitchFamily="49" charset="-122"/>
                <a:ea typeface="黑体" panose="02010609060101010101" pitchFamily="49" charset="-122"/>
              </a:rPr>
              <a:t>民主共和</a:t>
            </a:r>
            <a:r>
              <a:rPr lang="zh-CN" altLang="en-US" sz="2800" dirty="0">
                <a:latin typeface="黑体" panose="02010609060101010101" pitchFamily="49" charset="-122"/>
                <a:ea typeface="黑体" panose="02010609060101010101" pitchFamily="49" charset="-122"/>
              </a:rPr>
              <a:t>的观念深入人心。</a:t>
            </a:r>
            <a:endParaRPr lang="zh-CN" altLang="en-US" sz="2800" dirty="0">
              <a:latin typeface="黑体" panose="02010609060101010101" pitchFamily="49" charset="-122"/>
              <a:ea typeface="黑体" panose="02010609060101010101" pitchFamily="49" charset="-122"/>
            </a:endParaRP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par>
                          <p:cTn id="8" fill="hold">
                            <p:stCondLst>
                              <p:cond delay="500"/>
                            </p:stCondLst>
                            <p:childTnLst>
                              <p:par>
                                <p:cTn id="9" presetID="26" presetClass="entr" presetSubtype="0" fill="hold" grpId="1" nodeType="afterEffect">
                                  <p:stCondLst>
                                    <p:cond delay="0"/>
                                  </p:stCondLst>
                                  <p:childTnLst>
                                    <p:set>
                                      <p:cBhvr>
                                        <p:cTn id="10" dur="1" fill="hold">
                                          <p:stCondLst>
                                            <p:cond delay="0"/>
                                          </p:stCondLst>
                                        </p:cTn>
                                        <p:tgtEl>
                                          <p:spTgt spid="24579"/>
                                        </p:tgtEl>
                                        <p:attrNameLst>
                                          <p:attrName>style.visibility</p:attrName>
                                        </p:attrNameLst>
                                      </p:cBhvr>
                                      <p:to>
                                        <p:strVal val="visible"/>
                                      </p:to>
                                    </p:set>
                                    <p:animEffect transition="in" filter="wipe(down)">
                                      <p:cBhvr>
                                        <p:cTn id="11" dur="580">
                                          <p:stCondLst>
                                            <p:cond delay="0"/>
                                          </p:stCondLst>
                                        </p:cTn>
                                        <p:tgtEl>
                                          <p:spTgt spid="24579"/>
                                        </p:tgtEl>
                                      </p:cBhvr>
                                    </p:animEffect>
                                    <p:anim calcmode="lin" valueType="num">
                                      <p:cBhvr>
                                        <p:cTn id="12" dur="1822" tmFilter="0,0; 0.14,0.36; 0.43,0.73; 0.71,0.91; 1.0,1.0">
                                          <p:stCondLst>
                                            <p:cond delay="0"/>
                                          </p:stCondLst>
                                        </p:cTn>
                                        <p:tgtEl>
                                          <p:spTgt spid="24579"/>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24579"/>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24579"/>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24579"/>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24579"/>
                                        </p:tgtEl>
                                        <p:attrNameLst>
                                          <p:attrName>ppt_y</p:attrName>
                                        </p:attrNameLst>
                                      </p:cBhvr>
                                      <p:tavLst>
                                        <p:tav tm="0" fmla="#ppt_y-sin(pi*$)/81">
                                          <p:val>
                                            <p:fltVal val="0"/>
                                          </p:val>
                                        </p:tav>
                                        <p:tav tm="100000">
                                          <p:val>
                                            <p:fltVal val="1"/>
                                          </p:val>
                                        </p:tav>
                                      </p:tavLst>
                                    </p:anim>
                                    <p:animScale>
                                      <p:cBhvr>
                                        <p:cTn id="17" dur="26">
                                          <p:stCondLst>
                                            <p:cond delay="650"/>
                                          </p:stCondLst>
                                        </p:cTn>
                                        <p:tgtEl>
                                          <p:spTgt spid="24579"/>
                                        </p:tgtEl>
                                      </p:cBhvr>
                                      <p:to x="100000" y="60000"/>
                                    </p:animScale>
                                    <p:animScale>
                                      <p:cBhvr>
                                        <p:cTn id="18" dur="166" decel="50000">
                                          <p:stCondLst>
                                            <p:cond delay="676"/>
                                          </p:stCondLst>
                                        </p:cTn>
                                        <p:tgtEl>
                                          <p:spTgt spid="24579"/>
                                        </p:tgtEl>
                                      </p:cBhvr>
                                      <p:to x="100000" y="100000"/>
                                    </p:animScale>
                                    <p:animScale>
                                      <p:cBhvr>
                                        <p:cTn id="19" dur="26">
                                          <p:stCondLst>
                                            <p:cond delay="1312"/>
                                          </p:stCondLst>
                                        </p:cTn>
                                        <p:tgtEl>
                                          <p:spTgt spid="24579"/>
                                        </p:tgtEl>
                                      </p:cBhvr>
                                      <p:to x="100000" y="80000"/>
                                    </p:animScale>
                                    <p:animScale>
                                      <p:cBhvr>
                                        <p:cTn id="20" dur="166" decel="50000">
                                          <p:stCondLst>
                                            <p:cond delay="1338"/>
                                          </p:stCondLst>
                                        </p:cTn>
                                        <p:tgtEl>
                                          <p:spTgt spid="24579"/>
                                        </p:tgtEl>
                                      </p:cBhvr>
                                      <p:to x="100000" y="100000"/>
                                    </p:animScale>
                                    <p:animScale>
                                      <p:cBhvr>
                                        <p:cTn id="21" dur="26">
                                          <p:stCondLst>
                                            <p:cond delay="1642"/>
                                          </p:stCondLst>
                                        </p:cTn>
                                        <p:tgtEl>
                                          <p:spTgt spid="24579"/>
                                        </p:tgtEl>
                                      </p:cBhvr>
                                      <p:to x="100000" y="90000"/>
                                    </p:animScale>
                                    <p:animScale>
                                      <p:cBhvr>
                                        <p:cTn id="22" dur="166" decel="50000">
                                          <p:stCondLst>
                                            <p:cond delay="1668"/>
                                          </p:stCondLst>
                                        </p:cTn>
                                        <p:tgtEl>
                                          <p:spTgt spid="24579"/>
                                        </p:tgtEl>
                                      </p:cBhvr>
                                      <p:to x="100000" y="100000"/>
                                    </p:animScale>
                                    <p:animScale>
                                      <p:cBhvr>
                                        <p:cTn id="23" dur="26">
                                          <p:stCondLst>
                                            <p:cond delay="1808"/>
                                          </p:stCondLst>
                                        </p:cTn>
                                        <p:tgtEl>
                                          <p:spTgt spid="24579"/>
                                        </p:tgtEl>
                                      </p:cBhvr>
                                      <p:to x="100000" y="95000"/>
                                    </p:animScale>
                                    <p:animScale>
                                      <p:cBhvr>
                                        <p:cTn id="24" dur="166" decel="50000">
                                          <p:stCondLst>
                                            <p:cond delay="1834"/>
                                          </p:stCondLst>
                                        </p:cTn>
                                        <p:tgtEl>
                                          <p:spTgt spid="24579"/>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2773"/>
                                        </p:tgtEl>
                                        <p:attrNameLst>
                                          <p:attrName>style.visibility</p:attrName>
                                        </p:attrNameLst>
                                      </p:cBhvr>
                                      <p:to>
                                        <p:strVal val="visible"/>
                                      </p:to>
                                    </p:set>
                                    <p:anim calcmode="lin" valueType="num">
                                      <p:cBhvr additive="base">
                                        <p:cTn id="29" dur="500" fill="hold"/>
                                        <p:tgtEl>
                                          <p:spTgt spid="32773"/>
                                        </p:tgtEl>
                                        <p:attrNameLst>
                                          <p:attrName>ppt_x</p:attrName>
                                        </p:attrNameLst>
                                      </p:cBhvr>
                                      <p:tavLst>
                                        <p:tav tm="0">
                                          <p:val>
                                            <p:strVal val="#ppt_x"/>
                                          </p:val>
                                        </p:tav>
                                        <p:tav tm="100000">
                                          <p:val>
                                            <p:strVal val="#ppt_x"/>
                                          </p:val>
                                        </p:tav>
                                      </p:tavLst>
                                    </p:anim>
                                    <p:anim calcmode="lin" valueType="num">
                                      <p:cBhvr additive="base">
                                        <p:cTn id="30" dur="500" fill="hold"/>
                                        <p:tgtEl>
                                          <p:spTgt spid="327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animBg="1"/>
      <p:bldP spid="24579" grpId="1" animBg="1"/>
      <p:bldP spid="32773"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文本框 1"/>
          <p:cNvSpPr txBox="1"/>
          <p:nvPr/>
        </p:nvSpPr>
        <p:spPr>
          <a:xfrm>
            <a:off x="1066800" y="177800"/>
            <a:ext cx="2575560" cy="706755"/>
          </a:xfrm>
          <a:prstGeom prst="rect">
            <a:avLst/>
          </a:prstGeom>
          <a:noFill/>
        </p:spPr>
        <p:txBody>
          <a:bodyPr wrap="square" rtlCol="0">
            <a:spAutoFit/>
          </a:bodyPr>
          <a:p>
            <a:r>
              <a:rPr lang="zh-CN" altLang="en-US" sz="4000">
                <a:latin typeface="华文行楷" panose="02010800040101010101" charset="-122"/>
                <a:ea typeface="华文行楷" panose="02010800040101010101" charset="-122"/>
              </a:rPr>
              <a:t>军阀割据</a:t>
            </a:r>
            <a:endParaRPr lang="zh-CN" altLang="en-US" sz="4000">
              <a:latin typeface="华文行楷" panose="02010800040101010101" charset="-122"/>
              <a:ea typeface="华文行楷" panose="02010800040101010101" charset="-122"/>
            </a:endParaRPr>
          </a:p>
        </p:txBody>
      </p:sp>
      <p:sp>
        <p:nvSpPr>
          <p:cNvPr id="142350" name="文本框 142349"/>
          <p:cNvSpPr txBox="1"/>
          <p:nvPr/>
        </p:nvSpPr>
        <p:spPr>
          <a:xfrm>
            <a:off x="638175" y="884555"/>
            <a:ext cx="3979545" cy="645160"/>
          </a:xfrm>
          <a:prstGeom prst="rect">
            <a:avLst/>
          </a:prstGeom>
          <a:noFill/>
          <a:ln w="9525">
            <a:noFill/>
          </a:ln>
        </p:spPr>
        <p:txBody>
          <a:bodyPr wrap="square" anchor="t">
            <a:spAutoFit/>
          </a:bodyPr>
          <a:p>
            <a:pPr>
              <a:spcBef>
                <a:spcPct val="50000"/>
              </a:spcBef>
            </a:pPr>
            <a:r>
              <a:rPr lang="en-US" altLang="zh-CN" sz="3600" noProof="1" dirty="0">
                <a:solidFill>
                  <a:schemeClr val="accent6">
                    <a:lumMod val="75000"/>
                  </a:schemeClr>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cs typeface="+mn-ea"/>
              </a:rPr>
              <a:t>1.</a:t>
            </a:r>
            <a:r>
              <a:rPr lang="zh-CN" sz="3600" noProof="1" dirty="0">
                <a:solidFill>
                  <a:schemeClr val="accent6">
                    <a:lumMod val="75000"/>
                  </a:schemeClr>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cs typeface="+mn-ea"/>
              </a:rPr>
              <a:t>北洋军阀分裂</a:t>
            </a:r>
            <a:endParaRPr lang="zh-CN" sz="3600" noProof="1" dirty="0">
              <a:solidFill>
                <a:schemeClr val="accent6">
                  <a:lumMod val="75000"/>
                </a:schemeClr>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cs typeface="+mn-ea"/>
            </a:endParaRPr>
          </a:p>
        </p:txBody>
      </p:sp>
      <p:sp>
        <p:nvSpPr>
          <p:cNvPr id="3" name="文本框 2"/>
          <p:cNvSpPr txBox="1"/>
          <p:nvPr/>
        </p:nvSpPr>
        <p:spPr>
          <a:xfrm>
            <a:off x="281305" y="1703705"/>
            <a:ext cx="11642725" cy="1210945"/>
          </a:xfrm>
          <a:prstGeom prst="rect">
            <a:avLst/>
          </a:prstGeom>
          <a:noFill/>
        </p:spPr>
        <p:txBody>
          <a:bodyPr wrap="square" rtlCol="0">
            <a:spAutoFit/>
          </a:bodyPr>
          <a:p>
            <a:pPr indent="457200">
              <a:lnSpc>
                <a:spcPct val="130000"/>
              </a:lnSpc>
            </a:pPr>
            <a:r>
              <a:rPr lang="zh-CN" altLang="en-US" sz="2800"/>
              <a:t>袁世凯死后，北洋军阀内部地派系之争凸显出来，很快分类为三大派系，分别是张作霖的</a:t>
            </a:r>
            <a:r>
              <a:rPr lang="zh-CN" altLang="en-US" sz="2800">
                <a:solidFill>
                  <a:srgbClr val="FF0000"/>
                </a:solidFill>
              </a:rPr>
              <a:t>奉系军阀</a:t>
            </a:r>
            <a:r>
              <a:rPr lang="zh-CN" altLang="en-US" sz="2800"/>
              <a:t>、冯国璋的</a:t>
            </a:r>
            <a:r>
              <a:rPr lang="zh-CN" altLang="en-US" sz="2800">
                <a:solidFill>
                  <a:srgbClr val="FF0000"/>
                </a:solidFill>
              </a:rPr>
              <a:t>直系军阀</a:t>
            </a:r>
            <a:r>
              <a:rPr lang="zh-CN" altLang="en-US" sz="2800"/>
              <a:t>、段祺瑞的</a:t>
            </a:r>
            <a:r>
              <a:rPr lang="zh-CN" altLang="en-US" sz="2800">
                <a:solidFill>
                  <a:srgbClr val="FF0000"/>
                </a:solidFill>
              </a:rPr>
              <a:t>皖系军阀</a:t>
            </a:r>
            <a:r>
              <a:rPr lang="zh-CN" altLang="en-US" sz="2800"/>
              <a:t>。</a:t>
            </a:r>
            <a:endParaRPr lang="zh-CN" altLang="en-US" sz="2800"/>
          </a:p>
        </p:txBody>
      </p:sp>
      <p:grpSp>
        <p:nvGrpSpPr>
          <p:cNvPr id="5" name="Group 4"/>
          <p:cNvGrpSpPr/>
          <p:nvPr/>
        </p:nvGrpSpPr>
        <p:grpSpPr>
          <a:xfrm>
            <a:off x="476885" y="3384550"/>
            <a:ext cx="11325860" cy="3170698"/>
            <a:chOff x="0" y="0"/>
            <a:chExt cx="5843" cy="3365"/>
          </a:xfrm>
        </p:grpSpPr>
        <p:pic>
          <p:nvPicPr>
            <p:cNvPr id="19489" name="Picture 5" descr="段祺瑞（1865—1936）"/>
            <p:cNvPicPr>
              <a:picLocks noChangeAspect="1"/>
            </p:cNvPicPr>
            <p:nvPr/>
          </p:nvPicPr>
          <p:blipFill>
            <a:blip r:embed="rId1"/>
            <a:stretch>
              <a:fillRect/>
            </a:stretch>
          </p:blipFill>
          <p:spPr>
            <a:xfrm>
              <a:off x="1882" y="0"/>
              <a:ext cx="2041" cy="3209"/>
            </a:xfrm>
            <a:prstGeom prst="rect">
              <a:avLst/>
            </a:prstGeom>
            <a:noFill/>
            <a:ln w="76200" cap="flat" cmpd="tri">
              <a:solidFill>
                <a:srgbClr val="FFFF00"/>
              </a:solidFill>
              <a:prstDash val="solid"/>
              <a:miter/>
              <a:headEnd type="none" w="med" len="med"/>
              <a:tailEnd type="none" w="med" len="med"/>
            </a:ln>
          </p:spPr>
        </p:pic>
        <p:sp>
          <p:nvSpPr>
            <p:cNvPr id="19490" name="Rectangle 6"/>
            <p:cNvSpPr/>
            <p:nvPr/>
          </p:nvSpPr>
          <p:spPr>
            <a:xfrm>
              <a:off x="2336" y="2876"/>
              <a:ext cx="694" cy="489"/>
            </a:xfrm>
            <a:prstGeom prst="rect">
              <a:avLst/>
            </a:prstGeom>
            <a:solidFill>
              <a:schemeClr val="bg1"/>
            </a:solidFill>
            <a:ln w="9525">
              <a:noFill/>
            </a:ln>
          </p:spPr>
          <p:txBody>
            <a:bodyPr anchor="t">
              <a:spAutoFit/>
            </a:bodyPr>
            <a:p>
              <a:r>
                <a:rPr lang="zh-CN" altLang="en-US" dirty="0">
                  <a:solidFill>
                    <a:srgbClr val="FF0000"/>
                  </a:solidFill>
                  <a:latin typeface="微软雅黑" panose="020B0503020204020204" charset="-122"/>
                  <a:ea typeface="微软雅黑" panose="020B0503020204020204" charset="-122"/>
                </a:rPr>
                <a:t>段祺瑞</a:t>
              </a:r>
              <a:endParaRPr lang="zh-CN" altLang="en-US" dirty="0">
                <a:solidFill>
                  <a:srgbClr val="FF0000"/>
                </a:solidFill>
                <a:latin typeface="微软雅黑" panose="020B0503020204020204" charset="-122"/>
                <a:ea typeface="微软雅黑" panose="020B0503020204020204" charset="-122"/>
              </a:endParaRPr>
            </a:p>
          </p:txBody>
        </p:sp>
        <p:pic>
          <p:nvPicPr>
            <p:cNvPr id="19491" name="Picture 7" descr="U48P1T1D4259740F21DT20040908030930"/>
            <p:cNvPicPr>
              <a:picLocks noChangeAspect="1"/>
            </p:cNvPicPr>
            <p:nvPr/>
          </p:nvPicPr>
          <p:blipFill>
            <a:blip r:embed="rId2"/>
            <a:stretch>
              <a:fillRect/>
            </a:stretch>
          </p:blipFill>
          <p:spPr>
            <a:xfrm>
              <a:off x="0" y="0"/>
              <a:ext cx="2076" cy="3203"/>
            </a:xfrm>
            <a:prstGeom prst="rect">
              <a:avLst/>
            </a:prstGeom>
            <a:noFill/>
            <a:ln w="9525">
              <a:noFill/>
            </a:ln>
          </p:spPr>
        </p:pic>
        <p:sp>
          <p:nvSpPr>
            <p:cNvPr id="19492" name="Rectangle 8"/>
            <p:cNvSpPr/>
            <p:nvPr/>
          </p:nvSpPr>
          <p:spPr>
            <a:xfrm>
              <a:off x="295" y="2765"/>
              <a:ext cx="733" cy="489"/>
            </a:xfrm>
            <a:prstGeom prst="rect">
              <a:avLst/>
            </a:prstGeom>
            <a:solidFill>
              <a:schemeClr val="bg1"/>
            </a:solidFill>
            <a:ln w="9525">
              <a:noFill/>
            </a:ln>
          </p:spPr>
          <p:txBody>
            <a:bodyPr anchor="ctr">
              <a:spAutoFit/>
            </a:bodyPr>
            <a:p>
              <a:r>
                <a:rPr lang="zh-CN" altLang="en-US" dirty="0">
                  <a:solidFill>
                    <a:srgbClr val="FF0000"/>
                  </a:solidFill>
                  <a:latin typeface="微软雅黑" panose="020B0503020204020204" charset="-122"/>
                  <a:ea typeface="微软雅黑" panose="020B0503020204020204" charset="-122"/>
                </a:rPr>
                <a:t>冯国璋</a:t>
              </a:r>
              <a:endParaRPr lang="zh-CN" altLang="en-US" dirty="0">
                <a:solidFill>
                  <a:srgbClr val="FF0000"/>
                </a:solidFill>
                <a:latin typeface="微软雅黑" panose="020B0503020204020204" charset="-122"/>
                <a:ea typeface="微软雅黑" panose="020B0503020204020204" charset="-122"/>
              </a:endParaRPr>
            </a:p>
          </p:txBody>
        </p:sp>
        <p:pic>
          <p:nvPicPr>
            <p:cNvPr id="19493" name="Picture 9" descr="834344afae6699effbed50da">
              <a:hlinkClick r:id="rId3"/>
            </p:cNvPr>
            <p:cNvPicPr>
              <a:picLocks noChangeAspect="1"/>
            </p:cNvPicPr>
            <p:nvPr/>
          </p:nvPicPr>
          <p:blipFill>
            <a:blip r:embed="rId4"/>
            <a:stretch>
              <a:fillRect/>
            </a:stretch>
          </p:blipFill>
          <p:spPr>
            <a:xfrm>
              <a:off x="3969" y="0"/>
              <a:ext cx="1874" cy="3203"/>
            </a:xfrm>
            <a:prstGeom prst="rect">
              <a:avLst/>
            </a:prstGeom>
            <a:noFill/>
            <a:ln w="9525">
              <a:noFill/>
            </a:ln>
          </p:spPr>
        </p:pic>
        <p:sp>
          <p:nvSpPr>
            <p:cNvPr id="19494" name="Rectangle 10"/>
            <p:cNvSpPr/>
            <p:nvPr/>
          </p:nvSpPr>
          <p:spPr>
            <a:xfrm>
              <a:off x="4232" y="2821"/>
              <a:ext cx="745" cy="489"/>
            </a:xfrm>
            <a:prstGeom prst="rect">
              <a:avLst/>
            </a:prstGeom>
            <a:solidFill>
              <a:schemeClr val="bg1"/>
            </a:solidFill>
            <a:ln w="9525">
              <a:noFill/>
            </a:ln>
          </p:spPr>
          <p:txBody>
            <a:bodyPr anchor="ctr">
              <a:spAutoFit/>
            </a:bodyPr>
            <a:p>
              <a:r>
                <a:rPr lang="zh-CN" altLang="en-US" dirty="0">
                  <a:solidFill>
                    <a:srgbClr val="FF0000"/>
                  </a:solidFill>
                  <a:latin typeface="微软雅黑" panose="020B0503020204020204" charset="-122"/>
                  <a:ea typeface="微软雅黑" panose="020B0503020204020204" charset="-122"/>
                </a:rPr>
                <a:t>张作霖</a:t>
              </a:r>
              <a:endParaRPr lang="zh-CN" altLang="en-US" dirty="0">
                <a:solidFill>
                  <a:srgbClr val="FF0000"/>
                </a:solidFill>
                <a:latin typeface="微软雅黑" panose="020B0503020204020204" charset="-122"/>
                <a:ea typeface="微软雅黑" panose="020B0503020204020204" charset="-122"/>
              </a:endParaRPr>
            </a:p>
          </p:txBody>
        </p:sp>
      </p:gr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2350"/>
                                        </p:tgtEl>
                                        <p:attrNameLst>
                                          <p:attrName>style.visibility</p:attrName>
                                        </p:attrNameLst>
                                      </p:cBhvr>
                                      <p:to>
                                        <p:strVal val="visible"/>
                                      </p:to>
                                    </p:set>
                                    <p:animEffect transition="in" filter="dissolve">
                                      <p:cBhvr>
                                        <p:cTn id="7" dur="500"/>
                                        <p:tgtEl>
                                          <p:spTgt spid="142350"/>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linds(horizontal)">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50"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文本框 1"/>
          <p:cNvSpPr txBox="1"/>
          <p:nvPr/>
        </p:nvSpPr>
        <p:spPr>
          <a:xfrm>
            <a:off x="1066800" y="177800"/>
            <a:ext cx="2575560" cy="706755"/>
          </a:xfrm>
          <a:prstGeom prst="rect">
            <a:avLst/>
          </a:prstGeom>
          <a:noFill/>
        </p:spPr>
        <p:txBody>
          <a:bodyPr wrap="square" rtlCol="0">
            <a:spAutoFit/>
          </a:bodyPr>
          <a:p>
            <a:r>
              <a:rPr lang="zh-CN" altLang="en-US" sz="4000">
                <a:latin typeface="华文行楷" panose="02010800040101010101" charset="-122"/>
                <a:ea typeface="华文行楷" panose="02010800040101010101" charset="-122"/>
              </a:rPr>
              <a:t>军阀割据</a:t>
            </a:r>
            <a:endParaRPr lang="zh-CN" altLang="en-US" sz="4000">
              <a:latin typeface="华文行楷" panose="02010800040101010101" charset="-122"/>
              <a:ea typeface="华文行楷" panose="02010800040101010101" charset="-122"/>
            </a:endParaRPr>
          </a:p>
        </p:txBody>
      </p:sp>
      <p:sp>
        <p:nvSpPr>
          <p:cNvPr id="3" name="文本框 2"/>
          <p:cNvSpPr txBox="1"/>
          <p:nvPr/>
        </p:nvSpPr>
        <p:spPr>
          <a:xfrm>
            <a:off x="274320" y="848360"/>
            <a:ext cx="5745480" cy="1124585"/>
          </a:xfrm>
          <a:prstGeom prst="rect">
            <a:avLst/>
          </a:prstGeom>
          <a:noFill/>
        </p:spPr>
        <p:txBody>
          <a:bodyPr wrap="square" rtlCol="0">
            <a:spAutoFit/>
          </a:bodyPr>
          <a:p>
            <a:pPr>
              <a:lnSpc>
                <a:spcPct val="120000"/>
              </a:lnSpc>
              <a:buFont typeface="Arial" panose="020B0604020202020204" pitchFamily="34" charset="0"/>
              <a:buNone/>
            </a:pPr>
            <a:r>
              <a:rPr lang="zh-CN" altLang="en-US" sz="2800" dirty="0">
                <a:latin typeface="宋体" panose="02010600030101010101" pitchFamily="2" charset="-122"/>
                <a:sym typeface="+mn-ea"/>
              </a:rPr>
              <a:t>观察下图：军阀割据形势示意图，并结合教材，完成下表。</a:t>
            </a:r>
            <a:endParaRPr lang="zh-CN" altLang="en-US" sz="2800" dirty="0">
              <a:latin typeface="宋体" panose="02010600030101010101" pitchFamily="2" charset="-122"/>
              <a:sym typeface="+mn-ea"/>
            </a:endParaRPr>
          </a:p>
        </p:txBody>
      </p:sp>
      <p:pic>
        <p:nvPicPr>
          <p:cNvPr id="4" name="Picture 4" descr="timg?image&amp;quality=80&amp;size=b9999_10000&amp;sec=1497417389857&amp;di=ae8adc8b9b5c949a8544c2e697ce5d65&amp;imgtype=0&amp;src=http%3A%2F%2Ffile1"/>
          <p:cNvPicPr>
            <a:picLocks noChangeAspect="1"/>
          </p:cNvPicPr>
          <p:nvPr/>
        </p:nvPicPr>
        <p:blipFill>
          <a:blip r:embed="rId1"/>
          <a:srcRect l="18109" t="6706" r="935" b="5003"/>
          <a:stretch>
            <a:fillRect/>
          </a:stretch>
        </p:blipFill>
        <p:spPr>
          <a:xfrm>
            <a:off x="6255385" y="560070"/>
            <a:ext cx="5892165" cy="6259195"/>
          </a:xfrm>
          <a:prstGeom prst="rect">
            <a:avLst/>
          </a:prstGeom>
          <a:noFill/>
          <a:ln w="9525">
            <a:noFill/>
          </a:ln>
        </p:spPr>
      </p:pic>
      <p:graphicFrame>
        <p:nvGraphicFramePr>
          <p:cNvPr id="5" name="表格 4"/>
          <p:cNvGraphicFramePr>
            <a:graphicFrameLocks noGrp="1"/>
          </p:cNvGraphicFramePr>
          <p:nvPr/>
        </p:nvGraphicFramePr>
        <p:xfrm>
          <a:off x="39370" y="2042160"/>
          <a:ext cx="6215380" cy="4636135"/>
        </p:xfrm>
        <a:graphic>
          <a:graphicData uri="http://schemas.openxmlformats.org/drawingml/2006/table">
            <a:tbl>
              <a:tblPr firstRow="1" bandRow="1">
                <a:tableStyleId>{5C22544A-7EE6-4342-B048-85BDC9FD1C3A}</a:tableStyleId>
              </a:tblPr>
              <a:tblGrid>
                <a:gridCol w="876935"/>
                <a:gridCol w="1761490"/>
                <a:gridCol w="2272665"/>
                <a:gridCol w="1304290"/>
              </a:tblGrid>
              <a:tr h="662305">
                <a:tc>
                  <a:txBody>
                    <a:bodyPr/>
                    <a:p>
                      <a:pPr algn="ctr"/>
                      <a:r>
                        <a:rPr lang="zh-CN" altLang="en-US" sz="2000" b="0" dirty="0" smtClean="0">
                          <a:solidFill>
                            <a:srgbClr val="FF0000"/>
                          </a:solidFill>
                          <a:latin typeface="黑体" panose="02010609060101010101" pitchFamily="49" charset="-122"/>
                          <a:ea typeface="黑体" panose="02010609060101010101" pitchFamily="49" charset="-122"/>
                        </a:rPr>
                        <a:t>派系</a:t>
                      </a:r>
                      <a:endParaRPr lang="zh-CN" altLang="en-US" sz="2000" b="0" dirty="0">
                        <a:solidFill>
                          <a:srgbClr val="FF0000"/>
                        </a:solidFill>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60000"/>
                        <a:lumOff val="40000"/>
                      </a:schemeClr>
                    </a:solidFill>
                  </a:tcPr>
                </a:tc>
                <a:tc>
                  <a:txBody>
                    <a:bodyPr/>
                    <a:p>
                      <a:pPr algn="ctr"/>
                      <a:r>
                        <a:rPr lang="zh-CN" altLang="en-US" sz="2000" b="0" dirty="0" smtClean="0">
                          <a:solidFill>
                            <a:srgbClr val="FF0000"/>
                          </a:solidFill>
                          <a:latin typeface="黑体" panose="02010609060101010101" pitchFamily="49" charset="-122"/>
                          <a:ea typeface="黑体" panose="02010609060101010101" pitchFamily="49" charset="-122"/>
                        </a:rPr>
                        <a:t>代表人物</a:t>
                      </a:r>
                      <a:endParaRPr lang="zh-CN" altLang="en-US" sz="2000" b="0" dirty="0">
                        <a:solidFill>
                          <a:srgbClr val="FF0000"/>
                        </a:solidFill>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60000"/>
                        <a:lumOff val="40000"/>
                      </a:schemeClr>
                    </a:solidFill>
                  </a:tcPr>
                </a:tc>
                <a:tc>
                  <a:txBody>
                    <a:bodyPr/>
                    <a:p>
                      <a:pPr algn="ctr"/>
                      <a:r>
                        <a:rPr lang="zh-CN" altLang="en-US" sz="2000" b="0" dirty="0" smtClean="0">
                          <a:solidFill>
                            <a:srgbClr val="FF0000"/>
                          </a:solidFill>
                          <a:latin typeface="黑体" panose="02010609060101010101" pitchFamily="49" charset="-122"/>
                          <a:ea typeface="黑体" panose="02010609060101010101" pitchFamily="49" charset="-122"/>
                        </a:rPr>
                        <a:t>控制区域</a:t>
                      </a:r>
                      <a:endParaRPr lang="zh-CN" altLang="en-US" sz="2000" b="0" dirty="0">
                        <a:solidFill>
                          <a:srgbClr val="FF0000"/>
                        </a:solidFill>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60000"/>
                        <a:lumOff val="40000"/>
                      </a:schemeClr>
                    </a:solidFill>
                  </a:tcPr>
                </a:tc>
                <a:tc>
                  <a:txBody>
                    <a:bodyPr/>
                    <a:p>
                      <a:pPr algn="ctr"/>
                      <a:r>
                        <a:rPr lang="zh-CN" altLang="en-US" sz="2000" b="0" dirty="0" smtClean="0">
                          <a:solidFill>
                            <a:srgbClr val="FF0000"/>
                          </a:solidFill>
                          <a:latin typeface="黑体" panose="02010609060101010101" pitchFamily="49" charset="-122"/>
                          <a:ea typeface="黑体" panose="02010609060101010101" pitchFamily="49" charset="-122"/>
                        </a:rPr>
                        <a:t>依靠国家</a:t>
                      </a:r>
                      <a:endParaRPr lang="zh-CN" altLang="en-US" sz="2000" b="0" dirty="0">
                        <a:solidFill>
                          <a:srgbClr val="FF0000"/>
                        </a:solidFill>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60000"/>
                        <a:lumOff val="40000"/>
                      </a:schemeClr>
                    </a:solidFill>
                  </a:tcPr>
                </a:tc>
              </a:tr>
              <a:tr h="662305">
                <a:tc>
                  <a:txBody>
                    <a:bodyPr/>
                    <a:p>
                      <a:pPr algn="ctr"/>
                      <a:r>
                        <a:rPr lang="zh-CN" altLang="en-US" sz="2000" b="0" dirty="0" smtClean="0">
                          <a:latin typeface="黑体" panose="02010609060101010101" pitchFamily="49" charset="-122"/>
                          <a:ea typeface="黑体" panose="02010609060101010101" pitchFamily="49" charset="-122"/>
                        </a:rPr>
                        <a:t>直系</a:t>
                      </a: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p>
                      <a:pPr algn="ct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p>
                      <a:pPr algn="ctr"/>
                      <a:r>
                        <a:rPr lang="zh-CN" altLang="en-US" sz="2000" b="0" dirty="0" smtClean="0">
                          <a:latin typeface="黑体" panose="02010609060101010101" pitchFamily="49" charset="-122"/>
                          <a:ea typeface="黑体" panose="02010609060101010101" pitchFamily="49" charset="-122"/>
                        </a:rPr>
                        <a:t>江苏、江西、湖北</a:t>
                      </a: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p>
                      <a:pPr algn="ctr"/>
                      <a:r>
                        <a:rPr lang="zh-CN" altLang="en-US" sz="2000" b="0" dirty="0" smtClean="0">
                          <a:latin typeface="黑体" panose="02010609060101010101" pitchFamily="49" charset="-122"/>
                          <a:ea typeface="黑体" panose="02010609060101010101" pitchFamily="49" charset="-122"/>
                        </a:rPr>
                        <a:t>英、美</a:t>
                      </a: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r>
              <a:tr h="662305">
                <a:tc>
                  <a:txBody>
                    <a:bodyPr/>
                    <a:p>
                      <a:pPr algn="ctr"/>
                      <a:r>
                        <a:rPr lang="zh-CN" altLang="en-US" sz="2000" b="0" dirty="0" smtClean="0">
                          <a:latin typeface="黑体" panose="02010609060101010101" pitchFamily="49" charset="-122"/>
                          <a:ea typeface="黑体" panose="02010609060101010101" pitchFamily="49" charset="-122"/>
                        </a:rPr>
                        <a:t>皖系</a:t>
                      </a: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p>
                      <a:pPr algn="ct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p>
                      <a:pPr algn="ctr"/>
                      <a:r>
                        <a:rPr lang="zh-CN" altLang="en-US" sz="2000" b="0" dirty="0" smtClean="0">
                          <a:latin typeface="黑体" panose="02010609060101010101" pitchFamily="49" charset="-122"/>
                          <a:ea typeface="黑体" panose="02010609060101010101" pitchFamily="49" charset="-122"/>
                        </a:rPr>
                        <a:t>皖、浙、鲁、闽</a:t>
                      </a: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p>
                      <a:pPr algn="ctr"/>
                      <a:r>
                        <a:rPr lang="zh-CN" altLang="en-US" sz="2000" b="0" dirty="0" smtClean="0">
                          <a:latin typeface="黑体" panose="02010609060101010101" pitchFamily="49" charset="-122"/>
                          <a:ea typeface="黑体" panose="02010609060101010101" pitchFamily="49" charset="-122"/>
                        </a:rPr>
                        <a:t>日</a:t>
                      </a: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r>
              <a:tr h="662305">
                <a:tc>
                  <a:txBody>
                    <a:bodyPr/>
                    <a:p>
                      <a:pPr algn="ctr"/>
                      <a:r>
                        <a:rPr lang="zh-CN" altLang="en-US" sz="2000" b="0" dirty="0" smtClean="0">
                          <a:latin typeface="黑体" panose="02010609060101010101" pitchFamily="49" charset="-122"/>
                          <a:ea typeface="黑体" panose="02010609060101010101" pitchFamily="49" charset="-122"/>
                        </a:rPr>
                        <a:t>奉系</a:t>
                      </a: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p>
                      <a:pPr algn="ct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p>
                      <a:pPr algn="ct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p>
                      <a:pPr algn="ctr"/>
                      <a:r>
                        <a:rPr lang="zh-CN" altLang="en-US" sz="2000" b="0" dirty="0" smtClean="0">
                          <a:latin typeface="黑体" panose="02010609060101010101" pitchFamily="49" charset="-122"/>
                          <a:ea typeface="黑体" panose="02010609060101010101" pitchFamily="49" charset="-122"/>
                        </a:rPr>
                        <a:t>日</a:t>
                      </a: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r>
              <a:tr h="662305">
                <a:tc>
                  <a:txBody>
                    <a:bodyPr/>
                    <a:p>
                      <a:pPr algn="ctr"/>
                      <a:r>
                        <a:rPr lang="zh-CN" altLang="en-US" sz="2000" b="0" dirty="0" smtClean="0">
                          <a:latin typeface="黑体" panose="02010609060101010101" pitchFamily="49" charset="-122"/>
                          <a:ea typeface="黑体" panose="02010609060101010101" pitchFamily="49" charset="-122"/>
                        </a:rPr>
                        <a:t>滇系</a:t>
                      </a: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p>
                      <a:pPr algn="ct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p>
                      <a:pPr algn="ctr"/>
                      <a:r>
                        <a:rPr lang="zh-CN" altLang="en-US" sz="2000" b="0" dirty="0" smtClean="0">
                          <a:latin typeface="黑体" panose="02010609060101010101" pitchFamily="49" charset="-122"/>
                          <a:ea typeface="黑体" panose="02010609060101010101" pitchFamily="49" charset="-122"/>
                        </a:rPr>
                        <a:t>云南、贵州</a:t>
                      </a: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p>
                      <a:pPr algn="ctr"/>
                      <a:r>
                        <a:rPr lang="zh-CN" altLang="en-US" sz="2000" b="0" dirty="0" smtClean="0">
                          <a:latin typeface="黑体" panose="02010609060101010101" pitchFamily="49" charset="-122"/>
                          <a:ea typeface="黑体" panose="02010609060101010101" pitchFamily="49" charset="-122"/>
                        </a:rPr>
                        <a:t>英、美</a:t>
                      </a: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r>
              <a:tr h="662305">
                <a:tc>
                  <a:txBody>
                    <a:bodyPr/>
                    <a:p>
                      <a:pPr algn="ctr"/>
                      <a:r>
                        <a:rPr lang="zh-CN" altLang="en-US" sz="2000" b="0" dirty="0" smtClean="0">
                          <a:latin typeface="黑体" panose="02010609060101010101" pitchFamily="49" charset="-122"/>
                          <a:ea typeface="黑体" panose="02010609060101010101" pitchFamily="49" charset="-122"/>
                        </a:rPr>
                        <a:t>桂系</a:t>
                      </a: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p>
                      <a:pPr algn="ctr"/>
                      <a:r>
                        <a:rPr lang="zh-CN" altLang="en-US" sz="2000" b="0" dirty="0" smtClean="0">
                          <a:latin typeface="黑体" panose="02010609060101010101" pitchFamily="49" charset="-122"/>
                          <a:ea typeface="黑体" panose="02010609060101010101" pitchFamily="49" charset="-122"/>
                        </a:rPr>
                        <a:t>陆荣廷</a:t>
                      </a: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p>
                      <a:pPr algn="ct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p>
                      <a:pPr algn="ctr"/>
                      <a:r>
                        <a:rPr lang="zh-CN" altLang="en-US" sz="2000" b="0" dirty="0" smtClean="0">
                          <a:latin typeface="黑体" panose="02010609060101010101" pitchFamily="49" charset="-122"/>
                          <a:ea typeface="黑体" panose="02010609060101010101" pitchFamily="49" charset="-122"/>
                        </a:rPr>
                        <a:t>英、美</a:t>
                      </a: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r>
              <a:tr h="662305">
                <a:tc>
                  <a:txBody>
                    <a:bodyPr/>
                    <a:p>
                      <a:pPr algn="ctr"/>
                      <a:r>
                        <a:rPr lang="zh-CN" altLang="en-US" sz="2000" b="0" dirty="0" smtClean="0">
                          <a:latin typeface="黑体" panose="02010609060101010101" pitchFamily="49" charset="-122"/>
                          <a:ea typeface="黑体" panose="02010609060101010101" pitchFamily="49" charset="-122"/>
                        </a:rPr>
                        <a:t>晋系</a:t>
                      </a: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p>
                      <a:pPr algn="ctr"/>
                      <a:r>
                        <a:rPr lang="zh-CN" altLang="en-US" sz="2000" b="0" dirty="0" smtClean="0">
                          <a:latin typeface="黑体" panose="02010609060101010101" pitchFamily="49" charset="-122"/>
                          <a:ea typeface="黑体" panose="02010609060101010101" pitchFamily="49" charset="-122"/>
                        </a:rPr>
                        <a:t>阎锡山</a:t>
                      </a: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p>
                      <a:pPr algn="ct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p>
                      <a:pPr algn="ctr"/>
                      <a:r>
                        <a:rPr lang="zh-CN" altLang="en-US" sz="2000" b="0" dirty="0" smtClean="0">
                          <a:latin typeface="黑体" panose="02010609060101010101" pitchFamily="49" charset="-122"/>
                          <a:ea typeface="黑体" panose="02010609060101010101" pitchFamily="49" charset="-122"/>
                        </a:rPr>
                        <a:t>日</a:t>
                      </a:r>
                      <a:endParaRPr lang="zh-CN" altLang="en-US" sz="2000" b="0" dirty="0">
                        <a:latin typeface="黑体" panose="02010609060101010101" pitchFamily="49" charset="-122"/>
                        <a:ea typeface="黑体" panose="02010609060101010101" pitchFamily="49" charset="-122"/>
                      </a:endParaRPr>
                    </a:p>
                  </a:txBody>
                  <a:tcPr marL="91435" marR="91435"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r>
            </a:tbl>
          </a:graphicData>
        </a:graphic>
      </p:graphicFrame>
      <p:sp>
        <p:nvSpPr>
          <p:cNvPr id="35885" name="矩形 3"/>
          <p:cNvSpPr/>
          <p:nvPr/>
        </p:nvSpPr>
        <p:spPr>
          <a:xfrm>
            <a:off x="822643" y="2742565"/>
            <a:ext cx="1570037" cy="369888"/>
          </a:xfrm>
          <a:prstGeom prst="rect">
            <a:avLst/>
          </a:prstGeom>
          <a:noFill/>
          <a:ln w="9525">
            <a:noFill/>
          </a:ln>
        </p:spPr>
        <p:txBody>
          <a:bodyPr wrap="none" anchor="t">
            <a:spAutoFit/>
          </a:bodyPr>
          <a:p>
            <a:pPr eaLnBrk="0" hangingPunct="0"/>
            <a:r>
              <a:rPr lang="zh-CN" altLang="en-US" dirty="0">
                <a:solidFill>
                  <a:srgbClr val="FF0000"/>
                </a:solidFill>
                <a:latin typeface="黑体" panose="02010609060101010101" pitchFamily="49" charset="-122"/>
                <a:ea typeface="黑体" panose="02010609060101010101" pitchFamily="49" charset="-122"/>
              </a:rPr>
              <a:t>冯国璋、曹锟</a:t>
            </a:r>
            <a:endParaRPr lang="zh-CN" altLang="en-US" dirty="0">
              <a:solidFill>
                <a:srgbClr val="FF0000"/>
              </a:solidFill>
              <a:latin typeface="黑体" panose="02010609060101010101" pitchFamily="49" charset="-122"/>
              <a:ea typeface="黑体" panose="02010609060101010101" pitchFamily="49" charset="-122"/>
            </a:endParaRPr>
          </a:p>
        </p:txBody>
      </p:sp>
      <p:sp>
        <p:nvSpPr>
          <p:cNvPr id="35886" name="矩形 4"/>
          <p:cNvSpPr/>
          <p:nvPr/>
        </p:nvSpPr>
        <p:spPr>
          <a:xfrm>
            <a:off x="1336993" y="3504565"/>
            <a:ext cx="876300" cy="369888"/>
          </a:xfrm>
          <a:prstGeom prst="rect">
            <a:avLst/>
          </a:prstGeom>
          <a:noFill/>
          <a:ln w="9525">
            <a:noFill/>
          </a:ln>
        </p:spPr>
        <p:txBody>
          <a:bodyPr wrap="none" anchor="t">
            <a:spAutoFit/>
          </a:bodyPr>
          <a:p>
            <a:pPr eaLnBrk="0" hangingPunct="0"/>
            <a:r>
              <a:rPr lang="zh-CN" altLang="en-US" dirty="0">
                <a:solidFill>
                  <a:srgbClr val="FF0000"/>
                </a:solidFill>
                <a:latin typeface="黑体" panose="02010609060101010101" pitchFamily="49" charset="-122"/>
                <a:ea typeface="黑体" panose="02010609060101010101" pitchFamily="49" charset="-122"/>
              </a:rPr>
              <a:t>段祺瑞</a:t>
            </a:r>
            <a:endParaRPr lang="zh-CN" altLang="en-US" dirty="0">
              <a:solidFill>
                <a:srgbClr val="FF0000"/>
              </a:solidFill>
              <a:latin typeface="黑体" panose="02010609060101010101" pitchFamily="49" charset="-122"/>
              <a:ea typeface="黑体" panose="02010609060101010101" pitchFamily="49" charset="-122"/>
            </a:endParaRPr>
          </a:p>
        </p:txBody>
      </p:sp>
      <p:sp>
        <p:nvSpPr>
          <p:cNvPr id="35887" name="矩形 5"/>
          <p:cNvSpPr/>
          <p:nvPr/>
        </p:nvSpPr>
        <p:spPr>
          <a:xfrm>
            <a:off x="1336993" y="4174808"/>
            <a:ext cx="876300" cy="369887"/>
          </a:xfrm>
          <a:prstGeom prst="rect">
            <a:avLst/>
          </a:prstGeom>
          <a:noFill/>
          <a:ln w="9525">
            <a:noFill/>
          </a:ln>
        </p:spPr>
        <p:txBody>
          <a:bodyPr wrap="none" anchor="t">
            <a:spAutoFit/>
          </a:bodyPr>
          <a:p>
            <a:pPr algn="ctr" eaLnBrk="0" hangingPunct="0"/>
            <a:r>
              <a:rPr lang="zh-CN" altLang="en-US" dirty="0">
                <a:solidFill>
                  <a:srgbClr val="FF0000"/>
                </a:solidFill>
                <a:latin typeface="黑体" panose="02010609060101010101" pitchFamily="49" charset="-122"/>
                <a:ea typeface="黑体" panose="02010609060101010101" pitchFamily="49" charset="-122"/>
              </a:rPr>
              <a:t>张作霖</a:t>
            </a:r>
            <a:endParaRPr lang="zh-CN" altLang="en-US" dirty="0">
              <a:solidFill>
                <a:srgbClr val="FF0000"/>
              </a:solidFill>
              <a:latin typeface="黑体" panose="02010609060101010101" pitchFamily="49" charset="-122"/>
              <a:ea typeface="黑体" panose="02010609060101010101" pitchFamily="49" charset="-122"/>
            </a:endParaRPr>
          </a:p>
        </p:txBody>
      </p:sp>
      <p:sp>
        <p:nvSpPr>
          <p:cNvPr id="35888" name="矩形 6"/>
          <p:cNvSpPr/>
          <p:nvPr/>
        </p:nvSpPr>
        <p:spPr>
          <a:xfrm>
            <a:off x="3352483" y="4174808"/>
            <a:ext cx="1108075" cy="369887"/>
          </a:xfrm>
          <a:prstGeom prst="rect">
            <a:avLst/>
          </a:prstGeom>
          <a:noFill/>
          <a:ln w="9525">
            <a:noFill/>
          </a:ln>
        </p:spPr>
        <p:txBody>
          <a:bodyPr wrap="none" anchor="t">
            <a:spAutoFit/>
          </a:bodyPr>
          <a:p>
            <a:pPr algn="ctr" eaLnBrk="0" hangingPunct="0"/>
            <a:r>
              <a:rPr lang="zh-CN" altLang="en-US" dirty="0">
                <a:solidFill>
                  <a:srgbClr val="FF0000"/>
                </a:solidFill>
                <a:latin typeface="黑体" panose="02010609060101010101" pitchFamily="49" charset="-122"/>
                <a:ea typeface="黑体" panose="02010609060101010101" pitchFamily="49" charset="-122"/>
              </a:rPr>
              <a:t>东北三省</a:t>
            </a:r>
            <a:endParaRPr lang="zh-CN" altLang="en-US" dirty="0">
              <a:solidFill>
                <a:srgbClr val="FF0000"/>
              </a:solidFill>
              <a:latin typeface="黑体" panose="02010609060101010101" pitchFamily="49" charset="-122"/>
              <a:ea typeface="黑体" panose="02010609060101010101" pitchFamily="49" charset="-122"/>
            </a:endParaRPr>
          </a:p>
        </p:txBody>
      </p:sp>
      <p:sp>
        <p:nvSpPr>
          <p:cNvPr id="35892" name="矩形 10"/>
          <p:cNvSpPr/>
          <p:nvPr/>
        </p:nvSpPr>
        <p:spPr>
          <a:xfrm>
            <a:off x="1336993" y="4865370"/>
            <a:ext cx="876300" cy="368300"/>
          </a:xfrm>
          <a:prstGeom prst="rect">
            <a:avLst/>
          </a:prstGeom>
          <a:noFill/>
          <a:ln w="9525">
            <a:noFill/>
          </a:ln>
        </p:spPr>
        <p:txBody>
          <a:bodyPr wrap="none" anchor="t">
            <a:spAutoFit/>
          </a:bodyPr>
          <a:p>
            <a:pPr algn="ctr" eaLnBrk="0" hangingPunct="0"/>
            <a:r>
              <a:rPr lang="zh-CN" altLang="en-US" dirty="0">
                <a:solidFill>
                  <a:srgbClr val="FF0000"/>
                </a:solidFill>
                <a:latin typeface="黑体" panose="02010609060101010101" pitchFamily="49" charset="-122"/>
                <a:ea typeface="黑体" panose="02010609060101010101" pitchFamily="49" charset="-122"/>
              </a:rPr>
              <a:t>唐继尧</a:t>
            </a:r>
            <a:endParaRPr lang="zh-CN" altLang="en-US" dirty="0">
              <a:solidFill>
                <a:srgbClr val="FF0000"/>
              </a:solidFill>
              <a:latin typeface="黑体" panose="02010609060101010101" pitchFamily="49" charset="-122"/>
              <a:ea typeface="黑体" panose="02010609060101010101" pitchFamily="49" charset="-122"/>
            </a:endParaRPr>
          </a:p>
        </p:txBody>
      </p:sp>
      <p:sp>
        <p:nvSpPr>
          <p:cNvPr id="35889" name="矩形 7"/>
          <p:cNvSpPr/>
          <p:nvPr/>
        </p:nvSpPr>
        <p:spPr>
          <a:xfrm>
            <a:off x="3237548" y="5494655"/>
            <a:ext cx="1338262" cy="369888"/>
          </a:xfrm>
          <a:prstGeom prst="rect">
            <a:avLst/>
          </a:prstGeom>
          <a:noFill/>
          <a:ln w="9525">
            <a:noFill/>
          </a:ln>
        </p:spPr>
        <p:txBody>
          <a:bodyPr wrap="none" anchor="t">
            <a:spAutoFit/>
          </a:bodyPr>
          <a:p>
            <a:pPr algn="ctr" eaLnBrk="0" hangingPunct="0"/>
            <a:r>
              <a:rPr lang="zh-CN" altLang="en-US" dirty="0">
                <a:solidFill>
                  <a:srgbClr val="FF0000"/>
                </a:solidFill>
                <a:latin typeface="黑体" panose="02010609060101010101" pitchFamily="49" charset="-122"/>
                <a:ea typeface="黑体" panose="02010609060101010101" pitchFamily="49" charset="-122"/>
              </a:rPr>
              <a:t>广东、广西</a:t>
            </a:r>
            <a:endParaRPr lang="zh-CN" altLang="en-US" dirty="0">
              <a:solidFill>
                <a:srgbClr val="FF0000"/>
              </a:solidFill>
              <a:latin typeface="黑体" panose="02010609060101010101" pitchFamily="49" charset="-122"/>
              <a:ea typeface="黑体" panose="02010609060101010101" pitchFamily="49" charset="-122"/>
            </a:endParaRPr>
          </a:p>
        </p:txBody>
      </p:sp>
      <p:sp>
        <p:nvSpPr>
          <p:cNvPr id="35890" name="矩形 8"/>
          <p:cNvSpPr/>
          <p:nvPr/>
        </p:nvSpPr>
        <p:spPr>
          <a:xfrm>
            <a:off x="3445510" y="6193155"/>
            <a:ext cx="646113" cy="368300"/>
          </a:xfrm>
          <a:prstGeom prst="rect">
            <a:avLst/>
          </a:prstGeom>
          <a:noFill/>
          <a:ln w="9525">
            <a:noFill/>
          </a:ln>
        </p:spPr>
        <p:txBody>
          <a:bodyPr wrap="none" anchor="t">
            <a:spAutoFit/>
          </a:bodyPr>
          <a:p>
            <a:pPr algn="ctr" eaLnBrk="0" hangingPunct="0"/>
            <a:r>
              <a:rPr lang="zh-CN" altLang="en-US" dirty="0">
                <a:solidFill>
                  <a:srgbClr val="FF0000"/>
                </a:solidFill>
                <a:latin typeface="黑体" panose="02010609060101010101" pitchFamily="49" charset="-122"/>
                <a:ea typeface="黑体" panose="02010609060101010101" pitchFamily="49" charset="-122"/>
              </a:rPr>
              <a:t>山西</a:t>
            </a:r>
            <a:endParaRPr lang="zh-CN" altLang="en-US"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885"/>
                                        </p:tgtEl>
                                        <p:attrNameLst>
                                          <p:attrName>style.visibility</p:attrName>
                                        </p:attrNameLst>
                                      </p:cBhvr>
                                      <p:to>
                                        <p:strVal val="visible"/>
                                      </p:to>
                                    </p:set>
                                    <p:animEffect transition="in" filter="fade">
                                      <p:cBhvr>
                                        <p:cTn id="7" dur="500"/>
                                        <p:tgtEl>
                                          <p:spTgt spid="3588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5886"/>
                                        </p:tgtEl>
                                        <p:attrNameLst>
                                          <p:attrName>style.visibility</p:attrName>
                                        </p:attrNameLst>
                                      </p:cBhvr>
                                      <p:to>
                                        <p:strVal val="visible"/>
                                      </p:to>
                                    </p:set>
                                    <p:animEffect transition="in" filter="fade">
                                      <p:cBhvr>
                                        <p:cTn id="12" dur="500"/>
                                        <p:tgtEl>
                                          <p:spTgt spid="3588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5887"/>
                                        </p:tgtEl>
                                        <p:attrNameLst>
                                          <p:attrName>style.visibility</p:attrName>
                                        </p:attrNameLst>
                                      </p:cBhvr>
                                      <p:to>
                                        <p:strVal val="visible"/>
                                      </p:to>
                                    </p:set>
                                    <p:animEffect transition="in" filter="fade">
                                      <p:cBhvr>
                                        <p:cTn id="17" dur="500"/>
                                        <p:tgtEl>
                                          <p:spTgt spid="3588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5888"/>
                                        </p:tgtEl>
                                        <p:attrNameLst>
                                          <p:attrName>style.visibility</p:attrName>
                                        </p:attrNameLst>
                                      </p:cBhvr>
                                      <p:to>
                                        <p:strVal val="visible"/>
                                      </p:to>
                                    </p:set>
                                    <p:animEffect transition="in" filter="fade">
                                      <p:cBhvr>
                                        <p:cTn id="22" dur="500"/>
                                        <p:tgtEl>
                                          <p:spTgt spid="3588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5892"/>
                                        </p:tgtEl>
                                        <p:attrNameLst>
                                          <p:attrName>style.visibility</p:attrName>
                                        </p:attrNameLst>
                                      </p:cBhvr>
                                      <p:to>
                                        <p:strVal val="visible"/>
                                      </p:to>
                                    </p:set>
                                    <p:animEffect transition="in" filter="fade">
                                      <p:cBhvr>
                                        <p:cTn id="27" dur="500"/>
                                        <p:tgtEl>
                                          <p:spTgt spid="3589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5889"/>
                                        </p:tgtEl>
                                        <p:attrNameLst>
                                          <p:attrName>style.visibility</p:attrName>
                                        </p:attrNameLst>
                                      </p:cBhvr>
                                      <p:to>
                                        <p:strVal val="visible"/>
                                      </p:to>
                                    </p:set>
                                    <p:animEffect transition="in" filter="fade">
                                      <p:cBhvr>
                                        <p:cTn id="32" dur="500"/>
                                        <p:tgtEl>
                                          <p:spTgt spid="3588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5890"/>
                                        </p:tgtEl>
                                        <p:attrNameLst>
                                          <p:attrName>style.visibility</p:attrName>
                                        </p:attrNameLst>
                                      </p:cBhvr>
                                      <p:to>
                                        <p:strVal val="visible"/>
                                      </p:to>
                                    </p:set>
                                    <p:animEffect transition="in" filter="fade">
                                      <p:cBhvr>
                                        <p:cTn id="37" dur="500"/>
                                        <p:tgtEl>
                                          <p:spTgt spid="358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85" grpId="0"/>
      <p:bldP spid="35886" grpId="0"/>
      <p:bldP spid="35887" grpId="0"/>
      <p:bldP spid="35888" grpId="0"/>
      <p:bldP spid="35892" grpId="0"/>
      <p:bldP spid="35889" grpId="0"/>
      <p:bldP spid="35890"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文本框 1"/>
          <p:cNvSpPr txBox="1"/>
          <p:nvPr/>
        </p:nvSpPr>
        <p:spPr>
          <a:xfrm>
            <a:off x="1066800" y="177800"/>
            <a:ext cx="2575560" cy="706755"/>
          </a:xfrm>
          <a:prstGeom prst="rect">
            <a:avLst/>
          </a:prstGeom>
          <a:noFill/>
        </p:spPr>
        <p:txBody>
          <a:bodyPr wrap="square" rtlCol="0">
            <a:spAutoFit/>
          </a:bodyPr>
          <a:p>
            <a:r>
              <a:rPr lang="zh-CN" altLang="en-US" sz="4000">
                <a:latin typeface="华文行楷" panose="02010800040101010101" charset="-122"/>
                <a:ea typeface="华文行楷" panose="02010800040101010101" charset="-122"/>
              </a:rPr>
              <a:t>军阀割据</a:t>
            </a:r>
            <a:endParaRPr lang="zh-CN" altLang="en-US" sz="4000">
              <a:latin typeface="华文行楷" panose="02010800040101010101" charset="-122"/>
              <a:ea typeface="华文行楷" panose="02010800040101010101" charset="-122"/>
            </a:endParaRPr>
          </a:p>
        </p:txBody>
      </p:sp>
      <p:sp>
        <p:nvSpPr>
          <p:cNvPr id="142350" name="文本框 142349"/>
          <p:cNvSpPr txBox="1"/>
          <p:nvPr/>
        </p:nvSpPr>
        <p:spPr>
          <a:xfrm>
            <a:off x="638175" y="884555"/>
            <a:ext cx="3979545" cy="645160"/>
          </a:xfrm>
          <a:prstGeom prst="rect">
            <a:avLst/>
          </a:prstGeom>
          <a:noFill/>
          <a:ln w="9525">
            <a:noFill/>
          </a:ln>
        </p:spPr>
        <p:txBody>
          <a:bodyPr wrap="square" anchor="t">
            <a:spAutoFit/>
          </a:bodyPr>
          <a:p>
            <a:pPr>
              <a:spcBef>
                <a:spcPct val="50000"/>
              </a:spcBef>
            </a:pPr>
            <a:r>
              <a:rPr lang="en-US" altLang="zh-CN" sz="3600" noProof="1" dirty="0">
                <a:solidFill>
                  <a:schemeClr val="accent6">
                    <a:lumMod val="75000"/>
                  </a:schemeClr>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cs typeface="+mn-ea"/>
              </a:rPr>
              <a:t>2.</a:t>
            </a:r>
            <a:r>
              <a:rPr lang="zh-CN" sz="3600" noProof="1" dirty="0">
                <a:solidFill>
                  <a:schemeClr val="accent6">
                    <a:lumMod val="75000"/>
                  </a:schemeClr>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cs typeface="+mn-ea"/>
              </a:rPr>
              <a:t>影响</a:t>
            </a:r>
            <a:endParaRPr lang="zh-CN" sz="3600" noProof="1" dirty="0">
              <a:solidFill>
                <a:schemeClr val="accent6">
                  <a:lumMod val="75000"/>
                </a:schemeClr>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cs typeface="+mn-ea"/>
            </a:endParaRPr>
          </a:p>
        </p:txBody>
      </p:sp>
      <p:pic>
        <p:nvPicPr>
          <p:cNvPr id="3" name="图片 2" descr="A000220150320F10PPIC"/>
          <p:cNvPicPr>
            <a:picLocks noChangeAspect="1"/>
          </p:cNvPicPr>
          <p:nvPr/>
        </p:nvPicPr>
        <p:blipFill>
          <a:blip r:embed="rId1"/>
          <a:stretch>
            <a:fillRect/>
          </a:stretch>
        </p:blipFill>
        <p:spPr>
          <a:xfrm>
            <a:off x="2084705" y="3437255"/>
            <a:ext cx="1557655" cy="3276600"/>
          </a:xfrm>
          <a:prstGeom prst="rect">
            <a:avLst/>
          </a:prstGeom>
        </p:spPr>
      </p:pic>
      <p:sp>
        <p:nvSpPr>
          <p:cNvPr id="24579" name="圆角矩形 3"/>
          <p:cNvSpPr/>
          <p:nvPr/>
        </p:nvSpPr>
        <p:spPr>
          <a:xfrm>
            <a:off x="3963035" y="1745933"/>
            <a:ext cx="5675313" cy="1195793"/>
          </a:xfrm>
          <a:prstGeom prst="roundRect">
            <a:avLst>
              <a:gd name="adj" fmla="val 16667"/>
            </a:avLst>
          </a:prstGeom>
          <a:solidFill>
            <a:srgbClr val="98650B"/>
          </a:solidFill>
          <a:ln w="9525">
            <a:noFill/>
          </a:ln>
        </p:spPr>
        <p:txBody>
          <a:bodyPr anchor="t">
            <a:spAutoFit/>
          </a:bodyPr>
          <a:p>
            <a:pPr>
              <a:lnSpc>
                <a:spcPct val="120000"/>
              </a:lnSpc>
              <a:buFont typeface="Arial" panose="020B0604020202020204" pitchFamily="34" charset="0"/>
              <a:buNone/>
            </a:pPr>
            <a:r>
              <a:rPr lang="zh-CN" altLang="en-US" sz="2800" dirty="0">
                <a:solidFill>
                  <a:schemeClr val="bg1"/>
                </a:solidFill>
                <a:latin typeface="黑体" panose="02010609060101010101" pitchFamily="49" charset="-122"/>
                <a:ea typeface="黑体" panose="02010609060101010101" pitchFamily="49" charset="-122"/>
              </a:rPr>
              <a:t>思考：北洋军阀的割据局面对中国造成了哪些不利影响？</a:t>
            </a:r>
            <a:endParaRPr lang="zh-CN" altLang="en-US" sz="2800" dirty="0">
              <a:solidFill>
                <a:schemeClr val="bg1"/>
              </a:solidFill>
              <a:latin typeface="黑体" panose="02010609060101010101" pitchFamily="49" charset="-122"/>
              <a:ea typeface="黑体" panose="02010609060101010101" pitchFamily="49" charset="-122"/>
            </a:endParaRPr>
          </a:p>
        </p:txBody>
      </p:sp>
    </p:spTree>
  </p:cSld>
  <p:clrMapOvr>
    <a:masterClrMapping/>
  </p:clrMapOvr>
  <p:transition>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2350"/>
                                        </p:tgtEl>
                                        <p:attrNameLst>
                                          <p:attrName>style.visibility</p:attrName>
                                        </p:attrNameLst>
                                      </p:cBhvr>
                                      <p:to>
                                        <p:strVal val="visible"/>
                                      </p:to>
                                    </p:set>
                                    <p:animEffect transition="in" filter="dissolve">
                                      <p:cBhvr>
                                        <p:cTn id="7" dur="500"/>
                                        <p:tgtEl>
                                          <p:spTgt spid="14235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par>
                          <p:cTn id="13" fill="hold">
                            <p:stCondLst>
                              <p:cond delay="500"/>
                            </p:stCondLst>
                            <p:childTnLst>
                              <p:par>
                                <p:cTn id="14" presetID="26" presetClass="entr" presetSubtype="0" fill="hold" grpId="1" nodeType="afterEffect">
                                  <p:stCondLst>
                                    <p:cond delay="0"/>
                                  </p:stCondLst>
                                  <p:childTnLst>
                                    <p:set>
                                      <p:cBhvr>
                                        <p:cTn id="15" dur="1" fill="hold">
                                          <p:stCondLst>
                                            <p:cond delay="0"/>
                                          </p:stCondLst>
                                        </p:cTn>
                                        <p:tgtEl>
                                          <p:spTgt spid="24579"/>
                                        </p:tgtEl>
                                        <p:attrNameLst>
                                          <p:attrName>style.visibility</p:attrName>
                                        </p:attrNameLst>
                                      </p:cBhvr>
                                      <p:to>
                                        <p:strVal val="visible"/>
                                      </p:to>
                                    </p:set>
                                    <p:animEffect transition="in" filter="wipe(down)">
                                      <p:cBhvr>
                                        <p:cTn id="16" dur="580">
                                          <p:stCondLst>
                                            <p:cond delay="0"/>
                                          </p:stCondLst>
                                        </p:cTn>
                                        <p:tgtEl>
                                          <p:spTgt spid="24579"/>
                                        </p:tgtEl>
                                      </p:cBhvr>
                                    </p:animEffect>
                                    <p:anim calcmode="lin" valueType="num">
                                      <p:cBhvr>
                                        <p:cTn id="17" dur="1822" tmFilter="0,0; 0.14,0.36; 0.43,0.73; 0.71,0.91; 1.0,1.0">
                                          <p:stCondLst>
                                            <p:cond delay="0"/>
                                          </p:stCondLst>
                                        </p:cTn>
                                        <p:tgtEl>
                                          <p:spTgt spid="24579"/>
                                        </p:tgtEl>
                                        <p:attrNameLst>
                                          <p:attrName>ppt_x</p:attrName>
                                        </p:attrNameLst>
                                      </p:cBhvr>
                                      <p:tavLst>
                                        <p:tav tm="0">
                                          <p:val>
                                            <p:strVal val="#ppt_x-0.25"/>
                                          </p:val>
                                        </p:tav>
                                        <p:tav tm="100000">
                                          <p:val>
                                            <p:strVal val="#ppt_x"/>
                                          </p:val>
                                        </p:tav>
                                      </p:tavLst>
                                    </p:anim>
                                    <p:anim calcmode="lin" valueType="num">
                                      <p:cBhvr>
                                        <p:cTn id="18" dur="664" tmFilter="0.0,0.0; 0.25,0.07; 0.50,0.2; 0.75,0.467; 1.0,1.0">
                                          <p:stCondLst>
                                            <p:cond delay="0"/>
                                          </p:stCondLst>
                                        </p:cTn>
                                        <p:tgtEl>
                                          <p:spTgt spid="24579"/>
                                        </p:tgtEl>
                                        <p:attrNameLst>
                                          <p:attrName>ppt_y</p:attrName>
                                        </p:attrNameLst>
                                      </p:cBhvr>
                                      <p:tavLst>
                                        <p:tav tm="0" fmla="#ppt_y-sin(pi*$)/3">
                                          <p:val>
                                            <p:fltVal val="0.5"/>
                                          </p:val>
                                        </p:tav>
                                        <p:tav tm="100000">
                                          <p:val>
                                            <p:fltVal val="1"/>
                                          </p:val>
                                        </p:tav>
                                      </p:tavLst>
                                    </p:anim>
                                    <p:anim calcmode="lin" valueType="num">
                                      <p:cBhvr>
                                        <p:cTn id="19" dur="664" tmFilter="0, 0; 0.125,0.2665; 0.25,0.4; 0.375,0.465; 0.5,0.5;  0.625,0.535; 0.75,0.6; 0.875,0.7335; 1,1">
                                          <p:stCondLst>
                                            <p:cond delay="664"/>
                                          </p:stCondLst>
                                        </p:cTn>
                                        <p:tgtEl>
                                          <p:spTgt spid="24579"/>
                                        </p:tgtEl>
                                        <p:attrNameLst>
                                          <p:attrName>ppt_y</p:attrName>
                                        </p:attrNameLst>
                                      </p:cBhvr>
                                      <p:tavLst>
                                        <p:tav tm="0" fmla="#ppt_y-sin(pi*$)/9">
                                          <p:val>
                                            <p:fltVal val="0"/>
                                          </p:val>
                                        </p:tav>
                                        <p:tav tm="100000">
                                          <p:val>
                                            <p:fltVal val="1"/>
                                          </p:val>
                                        </p:tav>
                                      </p:tavLst>
                                    </p:anim>
                                    <p:anim calcmode="lin" valueType="num">
                                      <p:cBhvr>
                                        <p:cTn id="20" dur="332" tmFilter="0, 0; 0.125,0.2665; 0.25,0.4; 0.375,0.465; 0.5,0.5;  0.625,0.535; 0.75,0.6; 0.875,0.7335; 1,1">
                                          <p:stCondLst>
                                            <p:cond delay="1324"/>
                                          </p:stCondLst>
                                        </p:cTn>
                                        <p:tgtEl>
                                          <p:spTgt spid="24579"/>
                                        </p:tgtEl>
                                        <p:attrNameLst>
                                          <p:attrName>ppt_y</p:attrName>
                                        </p:attrNameLst>
                                      </p:cBhvr>
                                      <p:tavLst>
                                        <p:tav tm="0" fmla="#ppt_y-sin(pi*$)/27">
                                          <p:val>
                                            <p:fltVal val="0"/>
                                          </p:val>
                                        </p:tav>
                                        <p:tav tm="100000">
                                          <p:val>
                                            <p:fltVal val="1"/>
                                          </p:val>
                                        </p:tav>
                                      </p:tavLst>
                                    </p:anim>
                                    <p:anim calcmode="lin" valueType="num">
                                      <p:cBhvr>
                                        <p:cTn id="21" dur="164" tmFilter="0, 0; 0.125,0.2665; 0.25,0.4; 0.375,0.465; 0.5,0.5;  0.625,0.535; 0.75,0.6; 0.875,0.7335; 1,1">
                                          <p:stCondLst>
                                            <p:cond delay="1656"/>
                                          </p:stCondLst>
                                        </p:cTn>
                                        <p:tgtEl>
                                          <p:spTgt spid="24579"/>
                                        </p:tgtEl>
                                        <p:attrNameLst>
                                          <p:attrName>ppt_y</p:attrName>
                                        </p:attrNameLst>
                                      </p:cBhvr>
                                      <p:tavLst>
                                        <p:tav tm="0" fmla="#ppt_y-sin(pi*$)/81">
                                          <p:val>
                                            <p:fltVal val="0"/>
                                          </p:val>
                                        </p:tav>
                                        <p:tav tm="100000">
                                          <p:val>
                                            <p:fltVal val="1"/>
                                          </p:val>
                                        </p:tav>
                                      </p:tavLst>
                                    </p:anim>
                                    <p:animScale>
                                      <p:cBhvr>
                                        <p:cTn id="22" dur="26">
                                          <p:stCondLst>
                                            <p:cond delay="650"/>
                                          </p:stCondLst>
                                        </p:cTn>
                                        <p:tgtEl>
                                          <p:spTgt spid="24579"/>
                                        </p:tgtEl>
                                      </p:cBhvr>
                                      <p:to x="100000" y="60000"/>
                                    </p:animScale>
                                    <p:animScale>
                                      <p:cBhvr>
                                        <p:cTn id="23" dur="166" decel="50000">
                                          <p:stCondLst>
                                            <p:cond delay="676"/>
                                          </p:stCondLst>
                                        </p:cTn>
                                        <p:tgtEl>
                                          <p:spTgt spid="24579"/>
                                        </p:tgtEl>
                                      </p:cBhvr>
                                      <p:to x="100000" y="100000"/>
                                    </p:animScale>
                                    <p:animScale>
                                      <p:cBhvr>
                                        <p:cTn id="24" dur="26">
                                          <p:stCondLst>
                                            <p:cond delay="1312"/>
                                          </p:stCondLst>
                                        </p:cTn>
                                        <p:tgtEl>
                                          <p:spTgt spid="24579"/>
                                        </p:tgtEl>
                                      </p:cBhvr>
                                      <p:to x="100000" y="80000"/>
                                    </p:animScale>
                                    <p:animScale>
                                      <p:cBhvr>
                                        <p:cTn id="25" dur="166" decel="50000">
                                          <p:stCondLst>
                                            <p:cond delay="1338"/>
                                          </p:stCondLst>
                                        </p:cTn>
                                        <p:tgtEl>
                                          <p:spTgt spid="24579"/>
                                        </p:tgtEl>
                                      </p:cBhvr>
                                      <p:to x="100000" y="100000"/>
                                    </p:animScale>
                                    <p:animScale>
                                      <p:cBhvr>
                                        <p:cTn id="26" dur="26">
                                          <p:stCondLst>
                                            <p:cond delay="1642"/>
                                          </p:stCondLst>
                                        </p:cTn>
                                        <p:tgtEl>
                                          <p:spTgt spid="24579"/>
                                        </p:tgtEl>
                                      </p:cBhvr>
                                      <p:to x="100000" y="90000"/>
                                    </p:animScale>
                                    <p:animScale>
                                      <p:cBhvr>
                                        <p:cTn id="27" dur="166" decel="50000">
                                          <p:stCondLst>
                                            <p:cond delay="1668"/>
                                          </p:stCondLst>
                                        </p:cTn>
                                        <p:tgtEl>
                                          <p:spTgt spid="24579"/>
                                        </p:tgtEl>
                                      </p:cBhvr>
                                      <p:to x="100000" y="100000"/>
                                    </p:animScale>
                                    <p:animScale>
                                      <p:cBhvr>
                                        <p:cTn id="28" dur="26">
                                          <p:stCondLst>
                                            <p:cond delay="1808"/>
                                          </p:stCondLst>
                                        </p:cTn>
                                        <p:tgtEl>
                                          <p:spTgt spid="24579"/>
                                        </p:tgtEl>
                                      </p:cBhvr>
                                      <p:to x="100000" y="95000"/>
                                    </p:animScale>
                                    <p:animScale>
                                      <p:cBhvr>
                                        <p:cTn id="29" dur="166" decel="50000">
                                          <p:stCondLst>
                                            <p:cond delay="1834"/>
                                          </p:stCondLst>
                                        </p:cTn>
                                        <p:tgtEl>
                                          <p:spTgt spid="2457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50" grpId="0"/>
      <p:bldP spid="24579" grpId="0" animBg="1"/>
      <p:bldP spid="24579" grpId="1" bldLvl="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文本框 1"/>
          <p:cNvSpPr txBox="1"/>
          <p:nvPr/>
        </p:nvSpPr>
        <p:spPr>
          <a:xfrm>
            <a:off x="1066800" y="177800"/>
            <a:ext cx="2575560" cy="706755"/>
          </a:xfrm>
          <a:prstGeom prst="rect">
            <a:avLst/>
          </a:prstGeom>
          <a:noFill/>
        </p:spPr>
        <p:txBody>
          <a:bodyPr wrap="square" rtlCol="0">
            <a:spAutoFit/>
          </a:bodyPr>
          <a:p>
            <a:r>
              <a:rPr lang="zh-CN" altLang="en-US" sz="4000">
                <a:latin typeface="华文行楷" panose="02010800040101010101" charset="-122"/>
                <a:ea typeface="华文行楷" panose="02010800040101010101" charset="-122"/>
              </a:rPr>
              <a:t>军阀割据</a:t>
            </a:r>
            <a:endParaRPr lang="zh-CN" altLang="en-US" sz="4000">
              <a:latin typeface="华文行楷" panose="02010800040101010101" charset="-122"/>
              <a:ea typeface="华文行楷" panose="02010800040101010101" charset="-122"/>
            </a:endParaRPr>
          </a:p>
        </p:txBody>
      </p:sp>
      <p:graphicFrame>
        <p:nvGraphicFramePr>
          <p:cNvPr id="3" name="表格 2"/>
          <p:cNvGraphicFramePr>
            <a:graphicFrameLocks noGrp="1"/>
          </p:cNvGraphicFramePr>
          <p:nvPr/>
        </p:nvGraphicFramePr>
        <p:xfrm>
          <a:off x="52705" y="1189355"/>
          <a:ext cx="5988050" cy="5321300"/>
        </p:xfrm>
        <a:graphic>
          <a:graphicData uri="http://schemas.openxmlformats.org/drawingml/2006/table">
            <a:tbl>
              <a:tblPr firstRow="1" bandRow="1">
                <a:tableStyleId>{FABFCF23-3B69-468F-B69F-88F6DE6A72F2}</a:tableStyleId>
              </a:tblPr>
              <a:tblGrid>
                <a:gridCol w="934085"/>
                <a:gridCol w="2291080"/>
                <a:gridCol w="2762885"/>
              </a:tblGrid>
              <a:tr h="1064260">
                <a:tc>
                  <a:txBody>
                    <a:bodyPr/>
                    <a:p>
                      <a:pPr algn="ctr"/>
                      <a:r>
                        <a:rPr lang="zh-CN" altLang="en-US" sz="2400" dirty="0" smtClean="0"/>
                        <a:t>农户</a:t>
                      </a:r>
                      <a:endParaRPr lang="zh-CN" altLang="en-US" sz="2400" dirty="0" smtClean="0"/>
                    </a:p>
                  </a:txBody>
                  <a:tcPr marL="91426" marR="91426" anchor="ctr"/>
                </a:tc>
                <a:tc>
                  <a:txBody>
                    <a:bodyPr/>
                    <a:p>
                      <a:pPr algn="ctr"/>
                      <a:r>
                        <a:rPr lang="en-US" altLang="zh-CN" sz="2400" dirty="0" smtClean="0"/>
                        <a:t>1914—1918</a:t>
                      </a:r>
                      <a:r>
                        <a:rPr lang="zh-CN" altLang="en-US" sz="2400" dirty="0" smtClean="0"/>
                        <a:t>年</a:t>
                      </a:r>
                      <a:endParaRPr lang="zh-CN" altLang="en-US" sz="2400" dirty="0" smtClean="0"/>
                    </a:p>
                  </a:txBody>
                  <a:tcPr marL="91426" marR="91426" anchor="ctr"/>
                </a:tc>
                <a:tc>
                  <a:txBody>
                    <a:bodyPr/>
                    <a:p>
                      <a:pPr algn="ctr"/>
                      <a:r>
                        <a:rPr lang="zh-CN" altLang="en-US" sz="2400" dirty="0" smtClean="0"/>
                        <a:t>减少</a:t>
                      </a:r>
                      <a:r>
                        <a:rPr lang="en-US" altLang="zh-CN" sz="2400" dirty="0" smtClean="0"/>
                        <a:t>1500</a:t>
                      </a:r>
                      <a:r>
                        <a:rPr lang="zh-CN" altLang="en-US" sz="2400" dirty="0" smtClean="0"/>
                        <a:t>多万户</a:t>
                      </a:r>
                      <a:endParaRPr lang="zh-CN" altLang="en-US" sz="2400" dirty="0" smtClean="0"/>
                    </a:p>
                  </a:txBody>
                  <a:tcPr marL="91426" marR="91426" anchor="ctr"/>
                </a:tc>
              </a:tr>
              <a:tr h="1064260">
                <a:tc>
                  <a:txBody>
                    <a:bodyPr/>
                    <a:p>
                      <a:pPr algn="ctr"/>
                      <a:r>
                        <a:rPr lang="zh-CN" altLang="en-US" sz="2400" dirty="0" smtClean="0"/>
                        <a:t>耕地</a:t>
                      </a:r>
                      <a:endParaRPr lang="zh-CN" altLang="en-US" sz="2400" dirty="0" smtClean="0"/>
                    </a:p>
                  </a:txBody>
                  <a:tcPr marL="91426" marR="91426" anchor="ctr"/>
                </a:tc>
                <a:tc>
                  <a:txBody>
                    <a:bodyPr/>
                    <a:p>
                      <a:pPr marL="0" marR="0" lvl="0" indent="0" algn="ctr" defTabSz="914400" rtl="0" eaLnBrk="1" fontAlgn="auto" latinLnBrk="0" hangingPunct="1">
                        <a:lnSpc>
                          <a:spcPct val="100000"/>
                        </a:lnSpc>
                        <a:spcBef>
                          <a:spcPts val="0"/>
                        </a:spcBef>
                        <a:spcAft>
                          <a:spcPts val="0"/>
                        </a:spcAft>
                        <a:buClrTx/>
                        <a:buSzTx/>
                        <a:buFontTx/>
                        <a:buNone/>
                        <a:defRPr/>
                      </a:pPr>
                      <a:r>
                        <a:rPr lang="en-US" altLang="zh-CN" sz="2400" dirty="0" smtClean="0"/>
                        <a:t>1914—1918</a:t>
                      </a:r>
                      <a:r>
                        <a:rPr lang="zh-CN" altLang="en-US" sz="2400" dirty="0" smtClean="0"/>
                        <a:t>年</a:t>
                      </a:r>
                      <a:endParaRPr lang="zh-CN" altLang="en-US" sz="2400" dirty="0" smtClean="0"/>
                    </a:p>
                  </a:txBody>
                  <a:tcPr marL="91426" marR="91426" anchor="ctr"/>
                </a:tc>
                <a:tc>
                  <a:txBody>
                    <a:bodyPr/>
                    <a:p>
                      <a:pPr algn="ctr"/>
                      <a:r>
                        <a:rPr lang="zh-CN" altLang="en-US" sz="2400" dirty="0" smtClean="0"/>
                        <a:t>减少</a:t>
                      </a:r>
                      <a:r>
                        <a:rPr lang="en-US" altLang="zh-CN" sz="2400" dirty="0" smtClean="0"/>
                        <a:t>2600</a:t>
                      </a:r>
                      <a:r>
                        <a:rPr lang="zh-CN" altLang="en-US" sz="2400" dirty="0" smtClean="0"/>
                        <a:t>多万亩</a:t>
                      </a:r>
                      <a:endParaRPr lang="zh-CN" altLang="en-US" sz="2400" dirty="0" smtClean="0"/>
                    </a:p>
                  </a:txBody>
                  <a:tcPr marL="91426" marR="91426" anchor="ctr"/>
                </a:tc>
              </a:tr>
              <a:tr h="1064260">
                <a:tc>
                  <a:txBody>
                    <a:bodyPr/>
                    <a:p>
                      <a:pPr algn="ctr"/>
                      <a:r>
                        <a:rPr lang="zh-CN" altLang="en-US" sz="2400" dirty="0" smtClean="0"/>
                        <a:t>荒地</a:t>
                      </a:r>
                      <a:endParaRPr lang="zh-CN" altLang="en-US" sz="2400" dirty="0" smtClean="0"/>
                    </a:p>
                  </a:txBody>
                  <a:tcPr marL="91426" marR="91426" anchor="ctr"/>
                </a:tc>
                <a:tc>
                  <a:txBody>
                    <a:bodyPr/>
                    <a:p>
                      <a:pPr algn="ctr"/>
                      <a:r>
                        <a:rPr lang="en-US" altLang="zh-CN" sz="2400" dirty="0" smtClean="0"/>
                        <a:t>1914—1918</a:t>
                      </a:r>
                      <a:r>
                        <a:rPr lang="zh-CN" altLang="en-US" sz="2400" dirty="0" smtClean="0"/>
                        <a:t>年</a:t>
                      </a:r>
                      <a:endParaRPr lang="zh-CN" altLang="en-US" sz="2400" dirty="0" smtClean="0"/>
                    </a:p>
                  </a:txBody>
                  <a:tcPr marL="91426" marR="91426" anchor="ctr"/>
                </a:tc>
                <a:tc>
                  <a:txBody>
                    <a:bodyPr/>
                    <a:p>
                      <a:pPr algn="ctr"/>
                      <a:r>
                        <a:rPr lang="zh-CN" altLang="en-US" sz="2400" dirty="0" smtClean="0"/>
                        <a:t>增加</a:t>
                      </a:r>
                      <a:r>
                        <a:rPr lang="en-US" altLang="zh-CN" sz="2400" dirty="0" smtClean="0"/>
                        <a:t>4900</a:t>
                      </a:r>
                      <a:r>
                        <a:rPr lang="zh-CN" altLang="en-US" sz="2400" dirty="0" smtClean="0"/>
                        <a:t>多万亩</a:t>
                      </a:r>
                      <a:endParaRPr lang="zh-CN" altLang="en-US" sz="2400" dirty="0" smtClean="0"/>
                    </a:p>
                  </a:txBody>
                  <a:tcPr marL="91426" marR="91426" anchor="ctr"/>
                </a:tc>
              </a:tr>
              <a:tr h="1064260">
                <a:tc>
                  <a:txBody>
                    <a:bodyPr/>
                    <a:p>
                      <a:pPr algn="ctr"/>
                      <a:r>
                        <a:rPr lang="zh-CN" altLang="en-US" sz="2400" dirty="0" smtClean="0"/>
                        <a:t>陆军</a:t>
                      </a:r>
                      <a:endParaRPr lang="zh-CN" altLang="en-US" sz="2400" dirty="0" smtClean="0"/>
                    </a:p>
                  </a:txBody>
                  <a:tcPr marL="91426" marR="91426" anchor="ctr"/>
                </a:tc>
                <a:tc>
                  <a:txBody>
                    <a:bodyPr/>
                    <a:p>
                      <a:pPr marL="0" marR="0" lvl="0" indent="0" algn="ctr" defTabSz="914400" rtl="0" eaLnBrk="1" fontAlgn="auto" latinLnBrk="0" hangingPunct="1">
                        <a:lnSpc>
                          <a:spcPct val="100000"/>
                        </a:lnSpc>
                        <a:spcBef>
                          <a:spcPts val="0"/>
                        </a:spcBef>
                        <a:spcAft>
                          <a:spcPts val="0"/>
                        </a:spcAft>
                        <a:buClrTx/>
                        <a:buSzTx/>
                        <a:buFontTx/>
                        <a:buNone/>
                        <a:defRPr/>
                      </a:pPr>
                      <a:r>
                        <a:rPr lang="en-US" altLang="zh-CN" sz="2400" dirty="0" smtClean="0"/>
                        <a:t>1914—1919</a:t>
                      </a:r>
                      <a:r>
                        <a:rPr lang="zh-CN" altLang="en-US" sz="2400" dirty="0" smtClean="0"/>
                        <a:t>年</a:t>
                      </a:r>
                      <a:endParaRPr lang="zh-CN" altLang="en-US" sz="2400" dirty="0" smtClean="0"/>
                    </a:p>
                  </a:txBody>
                  <a:tcPr marL="91426" marR="91426" anchor="ctr"/>
                </a:tc>
                <a:tc>
                  <a:txBody>
                    <a:bodyPr/>
                    <a:p>
                      <a:pPr algn="ctr"/>
                      <a:r>
                        <a:rPr lang="zh-CN" altLang="en-US" sz="2400" dirty="0" smtClean="0"/>
                        <a:t>增加</a:t>
                      </a:r>
                      <a:r>
                        <a:rPr lang="en-US" altLang="zh-CN" sz="2400" dirty="0" smtClean="0"/>
                        <a:t>92</a:t>
                      </a:r>
                      <a:r>
                        <a:rPr lang="zh-CN" altLang="en-US" sz="2400" dirty="0" smtClean="0"/>
                        <a:t>万多人</a:t>
                      </a:r>
                      <a:endParaRPr lang="zh-CN" altLang="en-US" sz="2400" dirty="0" smtClean="0"/>
                    </a:p>
                  </a:txBody>
                  <a:tcPr marL="91426" marR="91426" anchor="ctr"/>
                </a:tc>
              </a:tr>
              <a:tr h="1064260">
                <a:tc>
                  <a:txBody>
                    <a:bodyPr/>
                    <a:p>
                      <a:pPr algn="ctr"/>
                      <a:r>
                        <a:rPr lang="zh-CN" altLang="en-US" sz="2400" dirty="0" smtClean="0"/>
                        <a:t>军费</a:t>
                      </a:r>
                      <a:endParaRPr lang="zh-CN" altLang="en-US" sz="2400" dirty="0" smtClean="0"/>
                    </a:p>
                  </a:txBody>
                  <a:tcPr marL="91426" marR="91426" anchor="ctr"/>
                </a:tc>
                <a:tc>
                  <a:txBody>
                    <a:bodyPr/>
                    <a:p>
                      <a:pPr marL="0" marR="0" lvl="0" indent="0" algn="ctr" defTabSz="914400" rtl="0" eaLnBrk="1" fontAlgn="auto" latinLnBrk="0" hangingPunct="1">
                        <a:lnSpc>
                          <a:spcPct val="100000"/>
                        </a:lnSpc>
                        <a:spcBef>
                          <a:spcPts val="0"/>
                        </a:spcBef>
                        <a:spcAft>
                          <a:spcPts val="0"/>
                        </a:spcAft>
                        <a:buClrTx/>
                        <a:buSzTx/>
                        <a:buFontTx/>
                        <a:buNone/>
                        <a:defRPr/>
                      </a:pPr>
                      <a:r>
                        <a:rPr lang="en-US" altLang="zh-CN" sz="2400" dirty="0" smtClean="0"/>
                        <a:t>1916—1918</a:t>
                      </a:r>
                      <a:r>
                        <a:rPr lang="zh-CN" altLang="en-US" sz="2400" dirty="0" smtClean="0"/>
                        <a:t>年</a:t>
                      </a:r>
                      <a:endParaRPr lang="zh-CN" altLang="en-US" sz="2400" dirty="0" smtClean="0"/>
                    </a:p>
                  </a:txBody>
                  <a:tcPr marL="91426" marR="91426" anchor="ctr"/>
                </a:tc>
                <a:tc>
                  <a:txBody>
                    <a:bodyPr/>
                    <a:p>
                      <a:pPr algn="ctr"/>
                      <a:r>
                        <a:rPr lang="zh-CN" altLang="en-US" sz="2400" dirty="0" smtClean="0"/>
                        <a:t>增加</a:t>
                      </a:r>
                      <a:r>
                        <a:rPr lang="en-US" altLang="zh-CN" sz="2400" dirty="0" smtClean="0"/>
                        <a:t>5000</a:t>
                      </a:r>
                      <a:r>
                        <a:rPr lang="zh-CN" altLang="en-US" sz="2400" dirty="0" smtClean="0"/>
                        <a:t>多万元</a:t>
                      </a:r>
                      <a:endParaRPr lang="zh-CN" altLang="en-US" sz="2400" dirty="0" smtClean="0"/>
                    </a:p>
                  </a:txBody>
                  <a:tcPr marL="91426" marR="91426" anchor="ctr"/>
                </a:tc>
              </a:tr>
            </a:tbl>
          </a:graphicData>
        </a:graphic>
      </p:graphicFrame>
      <p:sp>
        <p:nvSpPr>
          <p:cNvPr id="4" name="文本框 3"/>
          <p:cNvSpPr txBox="1"/>
          <p:nvPr/>
        </p:nvSpPr>
        <p:spPr>
          <a:xfrm>
            <a:off x="6461760" y="2306320"/>
            <a:ext cx="5562600" cy="3046095"/>
          </a:xfrm>
          <a:prstGeom prst="rect">
            <a:avLst/>
          </a:prstGeom>
          <a:noFill/>
        </p:spPr>
        <p:txBody>
          <a:bodyPr wrap="square" rtlCol="0">
            <a:spAutoFit/>
          </a:bodyPr>
          <a:p>
            <a:r>
              <a:rPr lang="zh-CN" altLang="en-US" sz="3200">
                <a:latin typeface="宋体" panose="02010600030101010101" pitchFamily="2" charset="-122"/>
              </a:rPr>
              <a:t>（</a:t>
            </a:r>
            <a:r>
              <a:rPr lang="en-US" altLang="zh-CN" sz="3200">
                <a:latin typeface="宋体" panose="02010600030101010101" pitchFamily="2" charset="-122"/>
              </a:rPr>
              <a:t>1</a:t>
            </a:r>
            <a:r>
              <a:rPr lang="zh-CN" altLang="en-US" sz="3200">
                <a:latin typeface="宋体" panose="02010600030101010101" pitchFamily="2" charset="-122"/>
              </a:rPr>
              <a:t>）</a:t>
            </a:r>
            <a:r>
              <a:rPr lang="en-US" altLang="zh-CN" sz="3200">
                <a:latin typeface="宋体" panose="02010600030101010101" pitchFamily="2" charset="-122"/>
              </a:rPr>
              <a:t>这些军阀为了争夺地盘和巩固政权，</a:t>
            </a:r>
            <a:r>
              <a:rPr lang="en-US" altLang="zh-CN" sz="3200">
                <a:solidFill>
                  <a:srgbClr val="FF0000"/>
                </a:solidFill>
                <a:latin typeface="宋体" panose="02010600030101010101" pitchFamily="2" charset="-122"/>
              </a:rPr>
              <a:t>出卖国家利益</a:t>
            </a:r>
            <a:r>
              <a:rPr lang="en-US" altLang="zh-CN" sz="3200">
                <a:latin typeface="宋体" panose="02010600030101010101" pitchFamily="2" charset="-122"/>
              </a:rPr>
              <a:t>，依附帝国主义。</a:t>
            </a:r>
            <a:endParaRPr lang="en-US" altLang="zh-CN" sz="3200">
              <a:latin typeface="宋体" panose="02010600030101010101" pitchFamily="2" charset="-122"/>
            </a:endParaRPr>
          </a:p>
          <a:p>
            <a:r>
              <a:rPr lang="zh-CN" altLang="en-US" sz="3200">
                <a:latin typeface="宋体" panose="02010600030101010101" pitchFamily="2" charset="-122"/>
              </a:rPr>
              <a:t>（</a:t>
            </a:r>
            <a:r>
              <a:rPr lang="en-US" altLang="zh-CN" sz="3200">
                <a:latin typeface="宋体" panose="02010600030101010101" pitchFamily="2" charset="-122"/>
              </a:rPr>
              <a:t>2</a:t>
            </a:r>
            <a:r>
              <a:rPr lang="zh-CN" altLang="en-US" sz="3200">
                <a:latin typeface="宋体" panose="02010600030101010101" pitchFamily="2" charset="-122"/>
              </a:rPr>
              <a:t>）大小军阀连年混战，</a:t>
            </a:r>
            <a:r>
              <a:rPr lang="zh-CN" altLang="en-US" sz="3200">
                <a:solidFill>
                  <a:srgbClr val="FF0000"/>
                </a:solidFill>
                <a:latin typeface="宋体" panose="02010600030101010101" pitchFamily="2" charset="-122"/>
              </a:rPr>
              <a:t>中国陷入军阀割据纷争的动乱之中。</a:t>
            </a:r>
            <a:endParaRPr lang="zh-CN" altLang="en-US" sz="3200">
              <a:solidFill>
                <a:srgbClr val="FF0000"/>
              </a:solidFill>
              <a:latin typeface="宋体" panose="02010600030101010101" pitchFamily="2" charset="-122"/>
            </a:endParaRPr>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矩形 1"/>
          <p:cNvSpPr/>
          <p:nvPr/>
        </p:nvSpPr>
        <p:spPr>
          <a:xfrm>
            <a:off x="152400" y="990600"/>
            <a:ext cx="11825605" cy="5688965"/>
          </a:xfrm>
          <a:prstGeom prst="rect">
            <a:avLst/>
          </a:prstGeom>
        </p:spPr>
        <p:txBody>
          <a:bodyPr wrap="square">
            <a:spAutoFit/>
          </a:bodyPr>
          <a:lstStyle/>
          <a:p>
            <a:pPr marL="0" marR="0" lvl="0" algn="just" defTabSz="914400" rtl="0">
              <a:lnSpc>
                <a:spcPct val="130000"/>
              </a:lnSpc>
              <a:spcBef>
                <a:spcPct val="0"/>
              </a:spcBef>
              <a:spcAft>
                <a:spcPts val="0"/>
              </a:spcAft>
              <a:buClrTx/>
              <a:buSzTx/>
              <a:buFontTx/>
              <a:buNone/>
              <a:defRPr/>
            </a:pPr>
            <a:r>
              <a:rPr kumimoji="0" lang="en-US" altLang="zh-CN" sz="2800" b="1" i="0" u="none" strike="noStrike" kern="100" cap="none" spc="0" normalizeH="0" baseline="0" noProof="0" dirty="0" smtClean="0">
                <a:ln>
                  <a:noFill/>
                </a:ln>
                <a:solidFill>
                  <a:schemeClr val="tx1"/>
                </a:solidFill>
                <a:effectLst/>
                <a:uLnTx/>
                <a:uFillTx/>
                <a:latin typeface="宋体" panose="02010600030101010101" pitchFamily="2" charset="-122"/>
                <a:cs typeface="Courier New" panose="02070309020205020404" pitchFamily="49" charset="0"/>
              </a:rPr>
              <a:t>1</a:t>
            </a:r>
            <a:r>
              <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．在云南组织护国军，领导云南独立的将领是</a:t>
            </a: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Courier New" panose="02070309020205020404" pitchFamily="49" charset="0"/>
              </a:rPr>
              <a:t>(</a:t>
            </a:r>
            <a:r>
              <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　　</a:t>
            </a: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Courier New" panose="02070309020205020404" pitchFamily="49" charset="0"/>
              </a:rPr>
              <a:t>) </a:t>
            </a:r>
            <a:endPar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Courier New" panose="02070309020205020404" pitchFamily="49" charset="0"/>
            </a:endParaRPr>
          </a:p>
          <a:p>
            <a:pPr marL="0" marR="0" lvl="0" algn="just" defTabSz="914400" rtl="0">
              <a:lnSpc>
                <a:spcPct val="130000"/>
              </a:lnSpc>
              <a:spcBef>
                <a:spcPct val="0"/>
              </a:spcBef>
              <a:spcAft>
                <a:spcPts val="0"/>
              </a:spcAft>
              <a:buClrTx/>
              <a:buSzTx/>
              <a:buFontTx/>
              <a:buNone/>
              <a:defRPr/>
            </a:pP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①</a:t>
            </a:r>
            <a:r>
              <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蔡锷　</a:t>
            </a: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②</a:t>
            </a:r>
            <a:r>
              <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黄兴　</a:t>
            </a: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③</a:t>
            </a:r>
            <a:r>
              <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李烈钧　</a:t>
            </a: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④</a:t>
            </a:r>
            <a:r>
              <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唐继尧　</a:t>
            </a: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⑤</a:t>
            </a:r>
            <a:r>
              <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陆荣廷</a:t>
            </a:r>
            <a:endPar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endParaRPr>
          </a:p>
          <a:p>
            <a:pPr marL="0" marR="0" lvl="0" algn="just" defTabSz="914400" rtl="0">
              <a:lnSpc>
                <a:spcPct val="130000"/>
              </a:lnSpc>
              <a:spcBef>
                <a:spcPct val="0"/>
              </a:spcBef>
              <a:spcAft>
                <a:spcPts val="0"/>
              </a:spcAft>
              <a:buClrTx/>
              <a:buSzTx/>
              <a:buFontTx/>
              <a:buNone/>
              <a:defRPr/>
            </a:pP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Courier New" panose="02070309020205020404" pitchFamily="49" charset="0"/>
              </a:rPr>
              <a:t>A</a:t>
            </a:r>
            <a:r>
              <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a:t>
            </a: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②③④⑤</a:t>
            </a:r>
            <a:r>
              <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　　</a:t>
            </a: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Courier New" panose="02070309020205020404" pitchFamily="49" charset="0"/>
              </a:rPr>
              <a:t>  B</a:t>
            </a:r>
            <a:r>
              <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a:t>
            </a: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①②③⑤</a:t>
            </a:r>
            <a:r>
              <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　　</a:t>
            </a:r>
            <a:endPar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endParaRPr>
          </a:p>
          <a:p>
            <a:pPr marL="0" marR="0" lvl="0" algn="just" defTabSz="914400" rtl="0">
              <a:lnSpc>
                <a:spcPct val="130000"/>
              </a:lnSpc>
              <a:spcBef>
                <a:spcPct val="0"/>
              </a:spcBef>
              <a:spcAft>
                <a:spcPts val="0"/>
              </a:spcAft>
              <a:buClrTx/>
              <a:buSzTx/>
              <a:buFontTx/>
              <a:buNone/>
              <a:defRPr/>
            </a:pP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Courier New" panose="02070309020205020404" pitchFamily="49" charset="0"/>
              </a:rPr>
              <a:t>C</a:t>
            </a:r>
            <a:r>
              <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a:t>
            </a: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②③④</a:t>
            </a:r>
            <a:r>
              <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　　</a:t>
            </a: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Courier New" panose="02070309020205020404" pitchFamily="49" charset="0"/>
              </a:rPr>
              <a:t>  D</a:t>
            </a:r>
            <a:r>
              <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a:t>
            </a: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①③④</a:t>
            </a:r>
            <a:endPar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endParaRPr>
          </a:p>
          <a:p>
            <a:pPr marL="0" marR="0" lvl="0" algn="just" defTabSz="914400" rtl="0">
              <a:lnSpc>
                <a:spcPct val="130000"/>
              </a:lnSpc>
              <a:spcBef>
                <a:spcPct val="0"/>
              </a:spcBef>
              <a:spcAft>
                <a:spcPts val="0"/>
              </a:spcAft>
              <a:buClrTx/>
              <a:buSzTx/>
              <a:buFontTx/>
              <a:buNone/>
              <a:defRPr/>
            </a:pPr>
            <a:endPar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endParaRPr>
          </a:p>
          <a:p>
            <a:pPr marL="0" marR="0" lvl="0" algn="just" defTabSz="914400" rtl="0">
              <a:lnSpc>
                <a:spcPct val="130000"/>
              </a:lnSpc>
              <a:spcBef>
                <a:spcPct val="0"/>
              </a:spcBef>
              <a:spcAft>
                <a:spcPts val="0"/>
              </a:spcAft>
              <a:buClrTx/>
              <a:buSzTx/>
              <a:buFontTx/>
              <a:buNone/>
              <a:defRPr/>
            </a:pPr>
            <a:r>
              <a:rPr kumimoji="0" lang="en-US" altLang="zh-CN" sz="2800" b="1" i="0" u="none" strike="noStrike" kern="100" cap="none" spc="0" normalizeH="0" baseline="0" noProof="0" dirty="0" smtClean="0">
                <a:ln>
                  <a:noFill/>
                </a:ln>
                <a:solidFill>
                  <a:schemeClr val="tx1"/>
                </a:solidFill>
                <a:effectLst/>
                <a:uLnTx/>
                <a:uFillTx/>
                <a:latin typeface="宋体" panose="02010600030101010101" pitchFamily="2" charset="-122"/>
                <a:cs typeface="Courier New" panose="02070309020205020404" pitchFamily="49" charset="0"/>
              </a:rPr>
              <a:t>2</a:t>
            </a:r>
            <a:r>
              <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．袁世凯复辟帝制迅速败亡的根本原因是</a:t>
            </a: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Courier New" panose="02070309020205020404" pitchFamily="49" charset="0"/>
              </a:rPr>
              <a:t>(</a:t>
            </a:r>
            <a:r>
              <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　　</a:t>
            </a: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Courier New" panose="02070309020205020404" pitchFamily="49" charset="0"/>
              </a:rPr>
              <a:t>)</a:t>
            </a:r>
            <a:endPar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Courier New" panose="02070309020205020404" pitchFamily="49" charset="0"/>
            </a:endParaRPr>
          </a:p>
          <a:p>
            <a:pPr marL="0" marR="0" lvl="0" algn="just" defTabSz="914400" rtl="0">
              <a:lnSpc>
                <a:spcPct val="130000"/>
              </a:lnSpc>
              <a:spcBef>
                <a:spcPct val="0"/>
              </a:spcBef>
              <a:spcAft>
                <a:spcPts val="0"/>
              </a:spcAft>
              <a:buClrTx/>
              <a:buSzTx/>
              <a:buFontTx/>
              <a:buNone/>
              <a:defRPr/>
            </a:pP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Courier New" panose="02070309020205020404" pitchFamily="49" charset="0"/>
              </a:rPr>
              <a:t>A</a:t>
            </a:r>
            <a:r>
              <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．护国运动迅速发展</a:t>
            </a:r>
            <a:endPar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endParaRPr>
          </a:p>
          <a:p>
            <a:pPr marL="0" marR="0" lvl="0" algn="just" defTabSz="914400" rtl="0">
              <a:lnSpc>
                <a:spcPct val="130000"/>
              </a:lnSpc>
              <a:spcBef>
                <a:spcPct val="0"/>
              </a:spcBef>
              <a:spcAft>
                <a:spcPts val="0"/>
              </a:spcAft>
              <a:buClrTx/>
              <a:buSzTx/>
              <a:buFontTx/>
              <a:buNone/>
              <a:defRPr/>
            </a:pP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Courier New" panose="02070309020205020404" pitchFamily="49" charset="0"/>
              </a:rPr>
              <a:t>B</a:t>
            </a:r>
            <a:r>
              <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．帝国主义放弃对袁的支持</a:t>
            </a:r>
            <a:endPar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endParaRPr>
          </a:p>
          <a:p>
            <a:pPr marL="0" marR="0" lvl="0" algn="just" defTabSz="914400" rtl="0">
              <a:lnSpc>
                <a:spcPct val="130000"/>
              </a:lnSpc>
              <a:spcBef>
                <a:spcPct val="0"/>
              </a:spcBef>
              <a:spcAft>
                <a:spcPts val="0"/>
              </a:spcAft>
              <a:buClrTx/>
              <a:buSzTx/>
              <a:buFontTx/>
              <a:buNone/>
              <a:defRPr/>
            </a:pP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Courier New" panose="02070309020205020404" pitchFamily="49" charset="0"/>
              </a:rPr>
              <a:t>C</a:t>
            </a:r>
            <a:r>
              <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．北洋军阀内部分化</a:t>
            </a:r>
            <a:endPar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endParaRPr>
          </a:p>
          <a:p>
            <a:pPr marL="0" marR="0" lvl="0" algn="just" defTabSz="914400" rtl="0">
              <a:lnSpc>
                <a:spcPct val="130000"/>
              </a:lnSpc>
              <a:spcBef>
                <a:spcPct val="0"/>
              </a:spcBef>
              <a:spcAft>
                <a:spcPts val="0"/>
              </a:spcAft>
              <a:buClrTx/>
              <a:buSzTx/>
              <a:buFontTx/>
              <a:buNone/>
              <a:defRPr/>
            </a:pPr>
            <a:r>
              <a:rPr kumimoji="0" lang="en-US"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Courier New" panose="02070309020205020404" pitchFamily="49" charset="0"/>
              </a:rPr>
              <a:t>D</a:t>
            </a:r>
            <a:r>
              <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rPr>
              <a:t>．卖国与复辟不得人心</a:t>
            </a:r>
            <a:endParaRPr kumimoji="0" lang="zh-CN" altLang="zh-CN" sz="2800" b="0" i="0" u="none" strike="noStrike" kern="100" cap="none" spc="0" normalizeH="0" baseline="0" noProof="0" dirty="0" smtClean="0">
              <a:ln>
                <a:noFill/>
              </a:ln>
              <a:solidFill>
                <a:schemeClr val="tx1"/>
              </a:solidFill>
              <a:effectLst/>
              <a:uLnTx/>
              <a:uFillTx/>
              <a:latin typeface="宋体" panose="02010600030101010101" pitchFamily="2" charset="-122"/>
              <a:cs typeface="Times New Roman" panose="02020603050405020304" pitchFamily="18" charset="0"/>
            </a:endParaRPr>
          </a:p>
        </p:txBody>
      </p:sp>
      <p:sp>
        <p:nvSpPr>
          <p:cNvPr id="3" name="矩形 2"/>
          <p:cNvSpPr/>
          <p:nvPr/>
        </p:nvSpPr>
        <p:spPr>
          <a:xfrm>
            <a:off x="7787640" y="990600"/>
            <a:ext cx="625475" cy="706755"/>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4000" b="1" i="0" u="none" strike="noStrike" kern="100" cap="none" spc="0" normalizeH="0" baseline="0" noProof="0" dirty="0" smtClean="0">
                <a:ln>
                  <a:noFill/>
                </a:ln>
                <a:solidFill>
                  <a:srgbClr val="FF0000"/>
                </a:solidFill>
                <a:effectLst/>
                <a:uLnTx/>
                <a:uFillTx/>
                <a:latin typeface="Times New Roman" panose="02020603050405020304" pitchFamily="18" charset="0"/>
                <a:ea typeface="宋体" panose="02010600030101010101" pitchFamily="2" charset="-122"/>
                <a:cs typeface="Courier New" panose="02070309020205020404" pitchFamily="49" charset="0"/>
              </a:rPr>
              <a:t>D</a:t>
            </a:r>
            <a:endParaRPr kumimoji="0" lang="en-US" altLang="zh-CN" sz="4000" b="1" i="0" u="none" strike="noStrike" kern="100" cap="none" spc="0" normalizeH="0" baseline="0" noProof="0" dirty="0" smtClean="0">
              <a:ln>
                <a:noFill/>
              </a:ln>
              <a:solidFill>
                <a:srgbClr val="FF0000"/>
              </a:solidFill>
              <a:effectLst/>
              <a:uLnTx/>
              <a:uFillTx/>
              <a:latin typeface="Times New Roman" panose="02020603050405020304" pitchFamily="18" charset="0"/>
              <a:ea typeface="宋体" panose="02010600030101010101" pitchFamily="2" charset="-122"/>
              <a:cs typeface="Courier New" panose="02070309020205020404" pitchFamily="49" charset="0"/>
            </a:endParaRPr>
          </a:p>
        </p:txBody>
      </p:sp>
      <p:sp>
        <p:nvSpPr>
          <p:cNvPr id="4" name="矩形 3"/>
          <p:cNvSpPr/>
          <p:nvPr/>
        </p:nvSpPr>
        <p:spPr>
          <a:xfrm>
            <a:off x="7208520" y="3763963"/>
            <a:ext cx="403225" cy="706755"/>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4000" b="1" i="0" u="none" strike="noStrike" kern="100" cap="none" spc="0" normalizeH="0" baseline="0" noProof="0" dirty="0" smtClean="0">
                <a:ln>
                  <a:noFill/>
                </a:ln>
                <a:solidFill>
                  <a:srgbClr val="FF0000"/>
                </a:solidFill>
                <a:effectLst/>
                <a:uLnTx/>
                <a:uFillTx/>
                <a:latin typeface="Times New Roman" panose="02020603050405020304" pitchFamily="18" charset="0"/>
                <a:ea typeface="宋体" panose="02010600030101010101" pitchFamily="2" charset="-122"/>
                <a:cs typeface="Courier New" panose="02070309020205020404" pitchFamily="49" charset="0"/>
              </a:rPr>
              <a:t>D</a:t>
            </a:r>
            <a:endParaRPr kumimoji="0" lang="en-US" altLang="zh-CN" sz="4000" b="1" i="0" u="none" strike="noStrike" kern="100" cap="none" spc="0" normalizeH="0" baseline="0" noProof="0" dirty="0" smtClean="0">
              <a:ln>
                <a:noFill/>
              </a:ln>
              <a:solidFill>
                <a:srgbClr val="FF0000"/>
              </a:solidFill>
              <a:effectLst/>
              <a:uLnTx/>
              <a:uFillTx/>
              <a:latin typeface="Times New Roman" panose="02020603050405020304" pitchFamily="18" charset="0"/>
              <a:ea typeface="宋体" panose="02010600030101010101" pitchFamily="2" charset="-122"/>
              <a:cs typeface="Courier New" panose="02070309020205020404" pitchFamily="49" charset="0"/>
            </a:endParaRPr>
          </a:p>
        </p:txBody>
      </p:sp>
      <p:sp>
        <p:nvSpPr>
          <p:cNvPr id="5" name="文本框 4"/>
          <p:cNvSpPr txBox="1"/>
          <p:nvPr/>
        </p:nvSpPr>
        <p:spPr>
          <a:xfrm>
            <a:off x="1066800" y="177800"/>
            <a:ext cx="2575560" cy="706755"/>
          </a:xfrm>
          <a:prstGeom prst="rect">
            <a:avLst/>
          </a:prstGeom>
          <a:noFill/>
        </p:spPr>
        <p:txBody>
          <a:bodyPr wrap="square" rtlCol="0">
            <a:spAutoFit/>
          </a:bodyPr>
          <a:p>
            <a:r>
              <a:rPr lang="zh-CN" altLang="en-US" sz="4000">
                <a:latin typeface="华文行楷" panose="02010800040101010101" charset="-122"/>
                <a:ea typeface="华文行楷" panose="02010800040101010101" charset="-122"/>
              </a:rPr>
              <a:t>课堂检测</a:t>
            </a:r>
            <a:endParaRPr lang="zh-CN" altLang="en-US" sz="4000">
              <a:latin typeface="华文行楷" panose="02010800040101010101" charset="-122"/>
              <a:ea typeface="华文行楷" panose="02010800040101010101" charset="-122"/>
            </a:endParaRPr>
          </a:p>
        </p:txBody>
      </p:sp>
    </p:spTree>
  </p:cSld>
  <p:clrMapOvr>
    <a:masterClrMapping/>
  </p:clrMapOvr>
  <p:transition>
    <p:cover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90">
                                          <p:stCondLst>
                                            <p:cond delay="0"/>
                                          </p:stCondLst>
                                        </p:cTn>
                                        <p:tgtEl>
                                          <p:spTgt spid="3"/>
                                        </p:tgtEl>
                                      </p:cBhvr>
                                    </p:animEffect>
                                    <p:anim calcmode="lin" valueType="num">
                                      <p:cBhvr>
                                        <p:cTn id="8" dur="911"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3"/>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3"/>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3"/>
                                        </p:tgtEl>
                                        <p:attrNameLst>
                                          <p:attrName>ppt_y</p:attrName>
                                        </p:attrNameLst>
                                      </p:cBhvr>
                                      <p:tavLst>
                                        <p:tav tm="0" fmla="#ppt_y-sin(pi*$)/81">
                                          <p:val>
                                            <p:fltVal val="0"/>
                                          </p:val>
                                        </p:tav>
                                        <p:tav tm="100000">
                                          <p:val>
                                            <p:fltVal val="1"/>
                                          </p:val>
                                        </p:tav>
                                      </p:tavLst>
                                    </p:anim>
                                    <p:animScale>
                                      <p:cBhvr>
                                        <p:cTn id="13" dur="13">
                                          <p:stCondLst>
                                            <p:cond delay="325"/>
                                          </p:stCondLst>
                                        </p:cTn>
                                        <p:tgtEl>
                                          <p:spTgt spid="3"/>
                                        </p:tgtEl>
                                      </p:cBhvr>
                                      <p:to x="100000" y="60000"/>
                                    </p:animScale>
                                    <p:animScale>
                                      <p:cBhvr>
                                        <p:cTn id="14" dur="83" decel="50000">
                                          <p:stCondLst>
                                            <p:cond delay="338"/>
                                          </p:stCondLst>
                                        </p:cTn>
                                        <p:tgtEl>
                                          <p:spTgt spid="3"/>
                                        </p:tgtEl>
                                      </p:cBhvr>
                                      <p:to x="100000" y="100000"/>
                                    </p:animScale>
                                    <p:animScale>
                                      <p:cBhvr>
                                        <p:cTn id="15" dur="13">
                                          <p:stCondLst>
                                            <p:cond delay="656"/>
                                          </p:stCondLst>
                                        </p:cTn>
                                        <p:tgtEl>
                                          <p:spTgt spid="3"/>
                                        </p:tgtEl>
                                      </p:cBhvr>
                                      <p:to x="100000" y="80000"/>
                                    </p:animScale>
                                    <p:animScale>
                                      <p:cBhvr>
                                        <p:cTn id="16" dur="83" decel="50000">
                                          <p:stCondLst>
                                            <p:cond delay="669"/>
                                          </p:stCondLst>
                                        </p:cTn>
                                        <p:tgtEl>
                                          <p:spTgt spid="3"/>
                                        </p:tgtEl>
                                      </p:cBhvr>
                                      <p:to x="100000" y="100000"/>
                                    </p:animScale>
                                    <p:animScale>
                                      <p:cBhvr>
                                        <p:cTn id="17" dur="13">
                                          <p:stCondLst>
                                            <p:cond delay="821"/>
                                          </p:stCondLst>
                                        </p:cTn>
                                        <p:tgtEl>
                                          <p:spTgt spid="3"/>
                                        </p:tgtEl>
                                      </p:cBhvr>
                                      <p:to x="100000" y="90000"/>
                                    </p:animScale>
                                    <p:animScale>
                                      <p:cBhvr>
                                        <p:cTn id="18" dur="83" decel="50000">
                                          <p:stCondLst>
                                            <p:cond delay="834"/>
                                          </p:stCondLst>
                                        </p:cTn>
                                        <p:tgtEl>
                                          <p:spTgt spid="3"/>
                                        </p:tgtEl>
                                      </p:cBhvr>
                                      <p:to x="100000" y="100000"/>
                                    </p:animScale>
                                    <p:animScale>
                                      <p:cBhvr>
                                        <p:cTn id="19" dur="13">
                                          <p:stCondLst>
                                            <p:cond delay="904"/>
                                          </p:stCondLst>
                                        </p:cTn>
                                        <p:tgtEl>
                                          <p:spTgt spid="3"/>
                                        </p:tgtEl>
                                      </p:cBhvr>
                                      <p:to x="100000" y="95000"/>
                                    </p:animScale>
                                    <p:animScale>
                                      <p:cBhvr>
                                        <p:cTn id="20" dur="83" decel="50000">
                                          <p:stCondLst>
                                            <p:cond delay="917"/>
                                          </p:stCondLst>
                                        </p:cTn>
                                        <p:tgtEl>
                                          <p:spTgt spid="3"/>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290">
                                          <p:stCondLst>
                                            <p:cond delay="0"/>
                                          </p:stCondLst>
                                        </p:cTn>
                                        <p:tgtEl>
                                          <p:spTgt spid="4"/>
                                        </p:tgtEl>
                                      </p:cBhvr>
                                    </p:animEffect>
                                    <p:anim calcmode="lin" valueType="num">
                                      <p:cBhvr>
                                        <p:cTn id="26" dur="911"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7" dur="332"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8" dur="332" tmFilter="0, 0; 0.125,0.2665; 0.25,0.4; 0.375,0.465; 0.5,0.5;  0.625,0.535; 0.75,0.6; 0.875,0.7335; 1,1">
                                          <p:stCondLst>
                                            <p:cond delay="332"/>
                                          </p:stCondLst>
                                        </p:cTn>
                                        <p:tgtEl>
                                          <p:spTgt spid="4"/>
                                        </p:tgtEl>
                                        <p:attrNameLst>
                                          <p:attrName>ppt_y</p:attrName>
                                        </p:attrNameLst>
                                      </p:cBhvr>
                                      <p:tavLst>
                                        <p:tav tm="0" fmla="#ppt_y-sin(pi*$)/9">
                                          <p:val>
                                            <p:fltVal val="0"/>
                                          </p:val>
                                        </p:tav>
                                        <p:tav tm="100000">
                                          <p:val>
                                            <p:fltVal val="1"/>
                                          </p:val>
                                        </p:tav>
                                      </p:tavLst>
                                    </p:anim>
                                    <p:anim calcmode="lin" valueType="num">
                                      <p:cBhvr>
                                        <p:cTn id="29" dur="166" tmFilter="0, 0; 0.125,0.2665; 0.25,0.4; 0.375,0.465; 0.5,0.5;  0.625,0.535; 0.75,0.6; 0.875,0.7335; 1,1">
                                          <p:stCondLst>
                                            <p:cond delay="662"/>
                                          </p:stCondLst>
                                        </p:cTn>
                                        <p:tgtEl>
                                          <p:spTgt spid="4"/>
                                        </p:tgtEl>
                                        <p:attrNameLst>
                                          <p:attrName>ppt_y</p:attrName>
                                        </p:attrNameLst>
                                      </p:cBhvr>
                                      <p:tavLst>
                                        <p:tav tm="0" fmla="#ppt_y-sin(pi*$)/27">
                                          <p:val>
                                            <p:fltVal val="0"/>
                                          </p:val>
                                        </p:tav>
                                        <p:tav tm="100000">
                                          <p:val>
                                            <p:fltVal val="1"/>
                                          </p:val>
                                        </p:tav>
                                      </p:tavLst>
                                    </p:anim>
                                    <p:anim calcmode="lin" valueType="num">
                                      <p:cBhvr>
                                        <p:cTn id="30" dur="82" tmFilter="0, 0; 0.125,0.2665; 0.25,0.4; 0.375,0.465; 0.5,0.5;  0.625,0.535; 0.75,0.6; 0.875,0.7335; 1,1">
                                          <p:stCondLst>
                                            <p:cond delay="828"/>
                                          </p:stCondLst>
                                        </p:cTn>
                                        <p:tgtEl>
                                          <p:spTgt spid="4"/>
                                        </p:tgtEl>
                                        <p:attrNameLst>
                                          <p:attrName>ppt_y</p:attrName>
                                        </p:attrNameLst>
                                      </p:cBhvr>
                                      <p:tavLst>
                                        <p:tav tm="0" fmla="#ppt_y-sin(pi*$)/81">
                                          <p:val>
                                            <p:fltVal val="0"/>
                                          </p:val>
                                        </p:tav>
                                        <p:tav tm="100000">
                                          <p:val>
                                            <p:fltVal val="1"/>
                                          </p:val>
                                        </p:tav>
                                      </p:tavLst>
                                    </p:anim>
                                    <p:animScale>
                                      <p:cBhvr>
                                        <p:cTn id="31" dur="13">
                                          <p:stCondLst>
                                            <p:cond delay="325"/>
                                          </p:stCondLst>
                                        </p:cTn>
                                        <p:tgtEl>
                                          <p:spTgt spid="4"/>
                                        </p:tgtEl>
                                      </p:cBhvr>
                                      <p:to x="100000" y="60000"/>
                                    </p:animScale>
                                    <p:animScale>
                                      <p:cBhvr>
                                        <p:cTn id="32" dur="83" decel="50000">
                                          <p:stCondLst>
                                            <p:cond delay="338"/>
                                          </p:stCondLst>
                                        </p:cTn>
                                        <p:tgtEl>
                                          <p:spTgt spid="4"/>
                                        </p:tgtEl>
                                      </p:cBhvr>
                                      <p:to x="100000" y="100000"/>
                                    </p:animScale>
                                    <p:animScale>
                                      <p:cBhvr>
                                        <p:cTn id="33" dur="13">
                                          <p:stCondLst>
                                            <p:cond delay="656"/>
                                          </p:stCondLst>
                                        </p:cTn>
                                        <p:tgtEl>
                                          <p:spTgt spid="4"/>
                                        </p:tgtEl>
                                      </p:cBhvr>
                                      <p:to x="100000" y="80000"/>
                                    </p:animScale>
                                    <p:animScale>
                                      <p:cBhvr>
                                        <p:cTn id="34" dur="83" decel="50000">
                                          <p:stCondLst>
                                            <p:cond delay="669"/>
                                          </p:stCondLst>
                                        </p:cTn>
                                        <p:tgtEl>
                                          <p:spTgt spid="4"/>
                                        </p:tgtEl>
                                      </p:cBhvr>
                                      <p:to x="100000" y="100000"/>
                                    </p:animScale>
                                    <p:animScale>
                                      <p:cBhvr>
                                        <p:cTn id="35" dur="13">
                                          <p:stCondLst>
                                            <p:cond delay="821"/>
                                          </p:stCondLst>
                                        </p:cTn>
                                        <p:tgtEl>
                                          <p:spTgt spid="4"/>
                                        </p:tgtEl>
                                      </p:cBhvr>
                                      <p:to x="100000" y="90000"/>
                                    </p:animScale>
                                    <p:animScale>
                                      <p:cBhvr>
                                        <p:cTn id="36" dur="83" decel="50000">
                                          <p:stCondLst>
                                            <p:cond delay="834"/>
                                          </p:stCondLst>
                                        </p:cTn>
                                        <p:tgtEl>
                                          <p:spTgt spid="4"/>
                                        </p:tgtEl>
                                      </p:cBhvr>
                                      <p:to x="100000" y="100000"/>
                                    </p:animScale>
                                    <p:animScale>
                                      <p:cBhvr>
                                        <p:cTn id="37" dur="13">
                                          <p:stCondLst>
                                            <p:cond delay="904"/>
                                          </p:stCondLst>
                                        </p:cTn>
                                        <p:tgtEl>
                                          <p:spTgt spid="4"/>
                                        </p:tgtEl>
                                      </p:cBhvr>
                                      <p:to x="100000" y="95000"/>
                                    </p:animScale>
                                    <p:animScale>
                                      <p:cBhvr>
                                        <p:cTn id="38" dur="83" decel="50000">
                                          <p:stCondLst>
                                            <p:cond delay="917"/>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矩形 1"/>
          <p:cNvSpPr/>
          <p:nvPr/>
        </p:nvSpPr>
        <p:spPr>
          <a:xfrm>
            <a:off x="152400" y="990600"/>
            <a:ext cx="11825605" cy="5128895"/>
          </a:xfrm>
          <a:prstGeom prst="rect">
            <a:avLst/>
          </a:prstGeom>
        </p:spPr>
        <p:txBody>
          <a:bodyPr wrap="square">
            <a:spAutoFit/>
          </a:bodyPr>
          <a:lstStyle/>
          <a:p>
            <a:pPr marL="0" marR="0" lvl="0" algn="just" defTabSz="914400" rtl="0">
              <a:lnSpc>
                <a:spcPct val="130000"/>
              </a:lnSpc>
              <a:spcBef>
                <a:spcPct val="0"/>
              </a:spcBef>
              <a:spcAft>
                <a:spcPts val="0"/>
              </a:spcAft>
              <a:buClrTx/>
              <a:buSzTx/>
              <a:buFontTx/>
              <a:buNone/>
              <a:defRPr/>
            </a:pPr>
            <a:r>
              <a:rPr kumimoji="0" lang="en-US" altLang="zh-CN" sz="2800" b="1" i="0" u="none" strike="noStrike" kern="100" cap="none" spc="0" normalizeH="0" baseline="0" noProof="0" dirty="0" smtClean="0">
                <a:ln>
                  <a:noFill/>
                </a:ln>
                <a:solidFill>
                  <a:schemeClr val="tx1"/>
                </a:solidFill>
                <a:effectLst/>
                <a:uLnTx/>
                <a:uFillTx/>
                <a:latin typeface="宋体" panose="02010600030101010101" pitchFamily="2" charset="-122"/>
                <a:cs typeface="Courier New" panose="02070309020205020404" pitchFamily="49" charset="0"/>
              </a:rPr>
              <a:t>3.</a:t>
            </a:r>
            <a:r>
              <a:rPr kumimoji="0" altLang="zh-CN" sz="2800" b="0" i="0" u="none" strike="noStrike" kern="100" cap="none" spc="0" normalizeH="0" baseline="0" noProof="0" dirty="0" smtClean="0">
                <a:ln>
                  <a:noFill/>
                </a:ln>
                <a:solidFill>
                  <a:schemeClr val="tx1"/>
                </a:solidFill>
                <a:effectLst/>
                <a:uLnTx/>
                <a:uFillTx/>
                <a:latin typeface="宋体" panose="02010600030101010101" pitchFamily="2" charset="-122"/>
              </a:rPr>
              <a:t>下列民国初期的重要历史事件，按时间顺序排列正确的是（    ）</a:t>
            </a:r>
            <a:endParaRPr kumimoji="0" altLang="zh-CN" sz="2800" b="0" i="0" u="none" strike="noStrike" kern="100" cap="none" spc="0" normalizeH="0" baseline="0" noProof="0" dirty="0" smtClean="0">
              <a:ln>
                <a:noFill/>
              </a:ln>
              <a:solidFill>
                <a:schemeClr val="tx1"/>
              </a:solidFill>
              <a:effectLst/>
              <a:uLnTx/>
              <a:uFillTx/>
              <a:latin typeface="宋体" panose="02010600030101010101" pitchFamily="2" charset="-122"/>
            </a:endParaRPr>
          </a:p>
          <a:p>
            <a:pPr marL="0" marR="0" lvl="0" algn="just" defTabSz="914400" rtl="0">
              <a:lnSpc>
                <a:spcPct val="130000"/>
              </a:lnSpc>
              <a:spcBef>
                <a:spcPct val="0"/>
              </a:spcBef>
              <a:spcAft>
                <a:spcPts val="0"/>
              </a:spcAft>
              <a:buClrTx/>
              <a:buSzTx/>
              <a:buFontTx/>
              <a:buNone/>
              <a:defRPr/>
            </a:pPr>
            <a:r>
              <a:rPr kumimoji="0" altLang="zh-CN" sz="2800" b="0" i="0" u="none" strike="noStrike" kern="100" cap="none" spc="0" normalizeH="0" baseline="0" noProof="0" dirty="0" smtClean="0">
                <a:ln>
                  <a:noFill/>
                </a:ln>
                <a:solidFill>
                  <a:schemeClr val="tx1"/>
                </a:solidFill>
                <a:effectLst/>
                <a:uLnTx/>
                <a:uFillTx/>
                <a:latin typeface="宋体" panose="02010600030101010101" pitchFamily="2" charset="-122"/>
              </a:rPr>
              <a:t>①护国运动    ②“二次革命”   ③袁世凯称帝   ④宋教仁遇刺</a:t>
            </a:r>
            <a:endParaRPr kumimoji="0" altLang="zh-CN" sz="2800" b="0" i="0" u="none" strike="noStrike" kern="100" cap="none" spc="0" normalizeH="0" baseline="0" noProof="0" dirty="0" smtClean="0">
              <a:ln>
                <a:noFill/>
              </a:ln>
              <a:solidFill>
                <a:schemeClr val="tx1"/>
              </a:solidFill>
              <a:effectLst/>
              <a:uLnTx/>
              <a:uFillTx/>
              <a:latin typeface="宋体" panose="02010600030101010101" pitchFamily="2" charset="-122"/>
            </a:endParaRPr>
          </a:p>
          <a:p>
            <a:pPr marL="0" marR="0" lvl="0" algn="just" defTabSz="914400" rtl="0">
              <a:lnSpc>
                <a:spcPct val="130000"/>
              </a:lnSpc>
              <a:spcBef>
                <a:spcPct val="0"/>
              </a:spcBef>
              <a:spcAft>
                <a:spcPts val="0"/>
              </a:spcAft>
              <a:buClrTx/>
              <a:buSzTx/>
              <a:buFontTx/>
              <a:buNone/>
              <a:defRPr/>
            </a:pPr>
            <a:r>
              <a:rPr kumimoji="0" altLang="zh-CN" sz="2800" b="0" i="0" u="none" strike="noStrike" kern="100" cap="none" spc="0" normalizeH="0" baseline="0" noProof="0" dirty="0" smtClean="0">
                <a:ln>
                  <a:noFill/>
                </a:ln>
                <a:solidFill>
                  <a:schemeClr val="tx1"/>
                </a:solidFill>
                <a:effectLst/>
                <a:uLnTx/>
                <a:uFillTx/>
                <a:latin typeface="宋体" panose="02010600030101010101" pitchFamily="2" charset="-122"/>
              </a:rPr>
              <a:t>A、①②③④  　B、④②③①  　C、③①④②  　D、②④①③</a:t>
            </a:r>
            <a:endParaRPr kumimoji="0" altLang="zh-CN" sz="2800" b="0" i="0" u="none" strike="noStrike" kern="100" cap="none" spc="0" normalizeH="0" baseline="0" noProof="0" dirty="0" smtClean="0">
              <a:ln>
                <a:noFill/>
              </a:ln>
              <a:solidFill>
                <a:schemeClr val="tx1"/>
              </a:solidFill>
              <a:effectLst/>
              <a:uLnTx/>
              <a:uFillTx/>
              <a:latin typeface="宋体" panose="02010600030101010101" pitchFamily="2" charset="-122"/>
            </a:endParaRPr>
          </a:p>
          <a:p>
            <a:pPr marL="0" marR="0" lvl="0" algn="just" defTabSz="914400" rtl="0">
              <a:lnSpc>
                <a:spcPct val="130000"/>
              </a:lnSpc>
              <a:spcBef>
                <a:spcPct val="0"/>
              </a:spcBef>
              <a:spcAft>
                <a:spcPts val="0"/>
              </a:spcAft>
              <a:buClrTx/>
              <a:buSzTx/>
              <a:buFontTx/>
              <a:buNone/>
              <a:defRPr/>
            </a:pPr>
            <a:endParaRPr kumimoji="0" altLang="zh-CN" sz="2800" b="0" i="0" u="none" strike="noStrike" kern="100" cap="none" spc="0" normalizeH="0" baseline="0" noProof="0" dirty="0" smtClean="0">
              <a:ln>
                <a:noFill/>
              </a:ln>
              <a:solidFill>
                <a:schemeClr val="tx1"/>
              </a:solidFill>
              <a:effectLst/>
              <a:uLnTx/>
              <a:uFillTx/>
              <a:latin typeface="宋体" panose="02010600030101010101" pitchFamily="2" charset="-122"/>
            </a:endParaRPr>
          </a:p>
          <a:p>
            <a:pPr marL="0" marR="0" lvl="0" algn="just" defTabSz="914400" rtl="0">
              <a:lnSpc>
                <a:spcPct val="130000"/>
              </a:lnSpc>
              <a:spcBef>
                <a:spcPct val="0"/>
              </a:spcBef>
              <a:spcAft>
                <a:spcPts val="0"/>
              </a:spcAft>
              <a:buClrTx/>
              <a:buSzTx/>
              <a:buFontTx/>
              <a:buNone/>
              <a:defRPr/>
            </a:pPr>
            <a:r>
              <a:rPr kumimoji="0" lang="en-US" sz="2800" b="1" i="0" u="none" strike="noStrike" kern="100" cap="none" spc="0" normalizeH="0" baseline="0" noProof="0" dirty="0" smtClean="0">
                <a:ln>
                  <a:noFill/>
                </a:ln>
                <a:solidFill>
                  <a:schemeClr val="tx1"/>
                </a:solidFill>
                <a:effectLst/>
                <a:uLnTx/>
                <a:uFillTx/>
                <a:latin typeface="宋体" panose="02010600030101010101" pitchFamily="2" charset="-122"/>
              </a:rPr>
              <a:t>4.</a:t>
            </a:r>
            <a:r>
              <a:rPr kumimoji="0" lang="en-US" sz="2800" b="0" i="0" u="none" strike="noStrike" kern="100" cap="none" spc="0" normalizeH="0" baseline="0" noProof="0" dirty="0" smtClean="0">
                <a:ln>
                  <a:noFill/>
                </a:ln>
                <a:solidFill>
                  <a:schemeClr val="tx1"/>
                </a:solidFill>
                <a:effectLst/>
                <a:uLnTx/>
                <a:uFillTx/>
                <a:latin typeface="宋体" panose="02010600030101010101" pitchFamily="2" charset="-122"/>
              </a:rPr>
              <a:t>袁世凯死后，北洋军阀分裂。其中控制北京政府的是（    ）</a:t>
            </a:r>
            <a:endParaRPr kumimoji="0" lang="en-US" sz="2800" b="0" i="0" u="none" strike="noStrike" kern="100" cap="none" spc="0" normalizeH="0" baseline="0" noProof="0" dirty="0" smtClean="0">
              <a:ln>
                <a:noFill/>
              </a:ln>
              <a:solidFill>
                <a:schemeClr val="tx1"/>
              </a:solidFill>
              <a:effectLst/>
              <a:uLnTx/>
              <a:uFillTx/>
              <a:latin typeface="宋体" panose="02010600030101010101" pitchFamily="2" charset="-122"/>
            </a:endParaRPr>
          </a:p>
          <a:p>
            <a:pPr marL="0" marR="0" lvl="0" algn="just" defTabSz="914400" rtl="0">
              <a:lnSpc>
                <a:spcPct val="130000"/>
              </a:lnSpc>
              <a:spcBef>
                <a:spcPct val="0"/>
              </a:spcBef>
              <a:spcAft>
                <a:spcPts val="0"/>
              </a:spcAft>
              <a:buClrTx/>
              <a:buSzTx/>
              <a:buFontTx/>
              <a:buNone/>
              <a:defRPr/>
            </a:pPr>
            <a:r>
              <a:rPr kumimoji="0" lang="en-US" sz="2800" b="0" i="0" u="none" strike="noStrike" kern="100" cap="none" spc="0" normalizeH="0" baseline="0" noProof="0" dirty="0" smtClean="0">
                <a:ln>
                  <a:noFill/>
                </a:ln>
                <a:solidFill>
                  <a:schemeClr val="tx1"/>
                </a:solidFill>
                <a:effectLst/>
                <a:uLnTx/>
                <a:uFillTx/>
                <a:latin typeface="宋体" panose="02010600030101010101" pitchFamily="2" charset="-122"/>
              </a:rPr>
              <a:t>A.以冯国璋和曹锟为首的直系军阀</a:t>
            </a:r>
            <a:endParaRPr kumimoji="0" lang="en-US" sz="2800" b="0" i="0" u="none" strike="noStrike" kern="100" cap="none" spc="0" normalizeH="0" baseline="0" noProof="0" dirty="0" smtClean="0">
              <a:ln>
                <a:noFill/>
              </a:ln>
              <a:solidFill>
                <a:schemeClr val="tx1"/>
              </a:solidFill>
              <a:effectLst/>
              <a:uLnTx/>
              <a:uFillTx/>
              <a:latin typeface="宋体" panose="02010600030101010101" pitchFamily="2" charset="-122"/>
            </a:endParaRPr>
          </a:p>
          <a:p>
            <a:pPr marL="0" marR="0" lvl="0" algn="just" defTabSz="914400" rtl="0">
              <a:lnSpc>
                <a:spcPct val="130000"/>
              </a:lnSpc>
              <a:spcBef>
                <a:spcPct val="0"/>
              </a:spcBef>
              <a:spcAft>
                <a:spcPts val="0"/>
              </a:spcAft>
              <a:buClrTx/>
              <a:buSzTx/>
              <a:buFontTx/>
              <a:buNone/>
              <a:defRPr/>
            </a:pPr>
            <a:r>
              <a:rPr kumimoji="0" lang="en-US" sz="2800" b="0" i="0" u="none" strike="noStrike" kern="100" cap="none" spc="0" normalizeH="0" baseline="0" noProof="0" dirty="0" smtClean="0">
                <a:ln>
                  <a:noFill/>
                </a:ln>
                <a:solidFill>
                  <a:schemeClr val="tx1"/>
                </a:solidFill>
                <a:effectLst/>
                <a:uLnTx/>
                <a:uFillTx/>
                <a:latin typeface="宋体" panose="02010600030101010101" pitchFamily="2" charset="-122"/>
              </a:rPr>
              <a:t>B.以段祺瑞为首的皖系军阀</a:t>
            </a:r>
            <a:endParaRPr kumimoji="0" lang="en-US" sz="2800" b="0" i="0" u="none" strike="noStrike" kern="100" cap="none" spc="0" normalizeH="0" baseline="0" noProof="0" dirty="0" smtClean="0">
              <a:ln>
                <a:noFill/>
              </a:ln>
              <a:solidFill>
                <a:schemeClr val="tx1"/>
              </a:solidFill>
              <a:effectLst/>
              <a:uLnTx/>
              <a:uFillTx/>
              <a:latin typeface="宋体" panose="02010600030101010101" pitchFamily="2" charset="-122"/>
            </a:endParaRPr>
          </a:p>
          <a:p>
            <a:pPr marL="0" marR="0" lvl="0" algn="just" defTabSz="914400" rtl="0">
              <a:lnSpc>
                <a:spcPct val="130000"/>
              </a:lnSpc>
              <a:spcBef>
                <a:spcPct val="0"/>
              </a:spcBef>
              <a:spcAft>
                <a:spcPts val="0"/>
              </a:spcAft>
              <a:buClrTx/>
              <a:buSzTx/>
              <a:buFontTx/>
              <a:buNone/>
              <a:defRPr/>
            </a:pPr>
            <a:r>
              <a:rPr kumimoji="0" lang="en-US" sz="2800" b="0" i="0" u="none" strike="noStrike" kern="100" cap="none" spc="0" normalizeH="0" baseline="0" noProof="0" dirty="0" smtClean="0">
                <a:ln>
                  <a:noFill/>
                </a:ln>
                <a:solidFill>
                  <a:schemeClr val="tx1"/>
                </a:solidFill>
                <a:effectLst/>
                <a:uLnTx/>
                <a:uFillTx/>
                <a:latin typeface="宋体" panose="02010600030101010101" pitchFamily="2" charset="-122"/>
              </a:rPr>
              <a:t>C.奉系军阀张作霖</a:t>
            </a:r>
            <a:endParaRPr kumimoji="0" lang="en-US" sz="2800" b="0" i="0" u="none" strike="noStrike" kern="100" cap="none" spc="0" normalizeH="0" baseline="0" noProof="0" dirty="0" smtClean="0">
              <a:ln>
                <a:noFill/>
              </a:ln>
              <a:solidFill>
                <a:schemeClr val="tx1"/>
              </a:solidFill>
              <a:effectLst/>
              <a:uLnTx/>
              <a:uFillTx/>
              <a:latin typeface="宋体" panose="02010600030101010101" pitchFamily="2" charset="-122"/>
            </a:endParaRPr>
          </a:p>
          <a:p>
            <a:pPr marL="0" marR="0" lvl="0" algn="just" defTabSz="914400" rtl="0">
              <a:lnSpc>
                <a:spcPct val="130000"/>
              </a:lnSpc>
              <a:spcBef>
                <a:spcPct val="0"/>
              </a:spcBef>
              <a:spcAft>
                <a:spcPts val="0"/>
              </a:spcAft>
              <a:buClrTx/>
              <a:buSzTx/>
              <a:buFontTx/>
              <a:buNone/>
              <a:defRPr/>
            </a:pPr>
            <a:r>
              <a:rPr kumimoji="0" lang="en-US" sz="2800" b="0" i="0" u="none" strike="noStrike" kern="100" cap="none" spc="0" normalizeH="0" baseline="0" noProof="0" dirty="0" smtClean="0">
                <a:ln>
                  <a:noFill/>
                </a:ln>
                <a:solidFill>
                  <a:schemeClr val="tx1"/>
                </a:solidFill>
                <a:effectLst/>
                <a:uLnTx/>
                <a:uFillTx/>
                <a:latin typeface="宋体" panose="02010600030101010101" pitchFamily="2" charset="-122"/>
              </a:rPr>
              <a:t>D.滇系军阀唐继尧</a:t>
            </a:r>
            <a:endParaRPr kumimoji="0" lang="en-US" sz="2800" b="0" i="0" u="none" strike="noStrike" kern="100" cap="none" spc="0" normalizeH="0" baseline="0" noProof="0" dirty="0" smtClean="0">
              <a:ln>
                <a:noFill/>
              </a:ln>
              <a:solidFill>
                <a:schemeClr val="tx1"/>
              </a:solidFill>
              <a:effectLst/>
              <a:uLnTx/>
              <a:uFillTx/>
              <a:latin typeface="宋体" panose="02010600030101010101" pitchFamily="2" charset="-122"/>
            </a:endParaRPr>
          </a:p>
        </p:txBody>
      </p:sp>
      <p:sp>
        <p:nvSpPr>
          <p:cNvPr id="3" name="矩形 2"/>
          <p:cNvSpPr/>
          <p:nvPr/>
        </p:nvSpPr>
        <p:spPr>
          <a:xfrm>
            <a:off x="9951720" y="990600"/>
            <a:ext cx="625475" cy="706755"/>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4000" b="1" i="0" u="none" strike="noStrike" kern="100" cap="none" spc="0" normalizeH="0" baseline="0" noProof="0" dirty="0" smtClean="0">
                <a:ln>
                  <a:noFill/>
                </a:ln>
                <a:solidFill>
                  <a:srgbClr val="FF0000"/>
                </a:solidFill>
                <a:effectLst/>
                <a:uLnTx/>
                <a:uFillTx/>
                <a:latin typeface="Times New Roman" panose="02020603050405020304" pitchFamily="18" charset="0"/>
                <a:ea typeface="宋体" panose="02010600030101010101" pitchFamily="2" charset="-122"/>
                <a:cs typeface="Courier New" panose="02070309020205020404" pitchFamily="49" charset="0"/>
              </a:rPr>
              <a:t>B</a:t>
            </a:r>
            <a:endParaRPr kumimoji="0" lang="en-US" altLang="zh-CN" sz="4000" b="1" i="0" u="none" strike="noStrike" kern="100" cap="none" spc="0" normalizeH="0" baseline="0" noProof="0" dirty="0" smtClean="0">
              <a:ln>
                <a:noFill/>
              </a:ln>
              <a:solidFill>
                <a:srgbClr val="FF0000"/>
              </a:solidFill>
              <a:effectLst/>
              <a:uLnTx/>
              <a:uFillTx/>
              <a:latin typeface="Times New Roman" panose="02020603050405020304" pitchFamily="18" charset="0"/>
              <a:ea typeface="宋体" panose="02010600030101010101" pitchFamily="2" charset="-122"/>
              <a:cs typeface="Courier New" panose="02070309020205020404" pitchFamily="49" charset="0"/>
            </a:endParaRPr>
          </a:p>
        </p:txBody>
      </p:sp>
      <p:sp>
        <p:nvSpPr>
          <p:cNvPr id="5" name="文本框 4"/>
          <p:cNvSpPr txBox="1"/>
          <p:nvPr/>
        </p:nvSpPr>
        <p:spPr>
          <a:xfrm>
            <a:off x="1066800" y="177800"/>
            <a:ext cx="2575560" cy="706755"/>
          </a:xfrm>
          <a:prstGeom prst="rect">
            <a:avLst/>
          </a:prstGeom>
          <a:noFill/>
        </p:spPr>
        <p:txBody>
          <a:bodyPr wrap="square" rtlCol="0">
            <a:spAutoFit/>
          </a:bodyPr>
          <a:p>
            <a:r>
              <a:rPr lang="zh-CN" altLang="en-US" sz="4000">
                <a:latin typeface="华文行楷" panose="02010800040101010101" charset="-122"/>
                <a:ea typeface="华文行楷" panose="02010800040101010101" charset="-122"/>
              </a:rPr>
              <a:t>课堂检测</a:t>
            </a:r>
            <a:endParaRPr lang="zh-CN" altLang="en-US" sz="4000">
              <a:latin typeface="华文行楷" panose="02010800040101010101" charset="-122"/>
              <a:ea typeface="华文行楷" panose="02010800040101010101" charset="-122"/>
            </a:endParaRPr>
          </a:p>
        </p:txBody>
      </p:sp>
      <p:sp>
        <p:nvSpPr>
          <p:cNvPr id="6" name="矩形 5"/>
          <p:cNvSpPr/>
          <p:nvPr/>
        </p:nvSpPr>
        <p:spPr>
          <a:xfrm>
            <a:off x="9103360" y="3201670"/>
            <a:ext cx="625475" cy="706755"/>
          </a:xfrm>
          <a:prstGeom prst="rect">
            <a:avLst/>
          </a:prstGeom>
        </p:spPr>
        <p:txBody>
          <a:bodyPr wrap="square">
            <a:spAutoFit/>
          </a:bodyPr>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4000" b="1" i="0" u="none" strike="noStrike" kern="100" cap="none" spc="0" normalizeH="0" baseline="0" noProof="0" dirty="0" smtClean="0">
                <a:ln>
                  <a:noFill/>
                </a:ln>
                <a:solidFill>
                  <a:srgbClr val="FF0000"/>
                </a:solidFill>
                <a:effectLst/>
                <a:uLnTx/>
                <a:uFillTx/>
                <a:latin typeface="Times New Roman" panose="02020603050405020304" pitchFamily="18" charset="0"/>
                <a:ea typeface="宋体" panose="02010600030101010101" pitchFamily="2" charset="-122"/>
                <a:cs typeface="Courier New" panose="02070309020205020404" pitchFamily="49" charset="0"/>
              </a:rPr>
              <a:t>B</a:t>
            </a:r>
            <a:endParaRPr kumimoji="0" lang="en-US" altLang="zh-CN" sz="4000" b="1" i="0" u="none" strike="noStrike" kern="100" cap="none" spc="0" normalizeH="0" baseline="0" noProof="0" dirty="0" smtClean="0">
              <a:ln>
                <a:noFill/>
              </a:ln>
              <a:solidFill>
                <a:srgbClr val="FF0000"/>
              </a:solidFill>
              <a:effectLst/>
              <a:uLnTx/>
              <a:uFillTx/>
              <a:latin typeface="Times New Roman" panose="02020603050405020304" pitchFamily="18" charset="0"/>
              <a:ea typeface="宋体" panose="02010600030101010101" pitchFamily="2" charset="-122"/>
              <a:cs typeface="Courier New" panose="02070309020205020404" pitchFamily="49" charset="0"/>
            </a:endParaRPr>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90">
                                          <p:stCondLst>
                                            <p:cond delay="0"/>
                                          </p:stCondLst>
                                        </p:cTn>
                                        <p:tgtEl>
                                          <p:spTgt spid="3"/>
                                        </p:tgtEl>
                                      </p:cBhvr>
                                    </p:animEffect>
                                    <p:anim calcmode="lin" valueType="num">
                                      <p:cBhvr>
                                        <p:cTn id="8" dur="911"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3"/>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3"/>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3"/>
                                        </p:tgtEl>
                                        <p:attrNameLst>
                                          <p:attrName>ppt_y</p:attrName>
                                        </p:attrNameLst>
                                      </p:cBhvr>
                                      <p:tavLst>
                                        <p:tav tm="0" fmla="#ppt_y-sin(pi*$)/81">
                                          <p:val>
                                            <p:fltVal val="0"/>
                                          </p:val>
                                        </p:tav>
                                        <p:tav tm="100000">
                                          <p:val>
                                            <p:fltVal val="1"/>
                                          </p:val>
                                        </p:tav>
                                      </p:tavLst>
                                    </p:anim>
                                    <p:animScale>
                                      <p:cBhvr>
                                        <p:cTn id="13" dur="13">
                                          <p:stCondLst>
                                            <p:cond delay="325"/>
                                          </p:stCondLst>
                                        </p:cTn>
                                        <p:tgtEl>
                                          <p:spTgt spid="3"/>
                                        </p:tgtEl>
                                      </p:cBhvr>
                                      <p:to x="100000" y="60000"/>
                                    </p:animScale>
                                    <p:animScale>
                                      <p:cBhvr>
                                        <p:cTn id="14" dur="83" decel="50000">
                                          <p:stCondLst>
                                            <p:cond delay="338"/>
                                          </p:stCondLst>
                                        </p:cTn>
                                        <p:tgtEl>
                                          <p:spTgt spid="3"/>
                                        </p:tgtEl>
                                      </p:cBhvr>
                                      <p:to x="100000" y="100000"/>
                                    </p:animScale>
                                    <p:animScale>
                                      <p:cBhvr>
                                        <p:cTn id="15" dur="13">
                                          <p:stCondLst>
                                            <p:cond delay="656"/>
                                          </p:stCondLst>
                                        </p:cTn>
                                        <p:tgtEl>
                                          <p:spTgt spid="3"/>
                                        </p:tgtEl>
                                      </p:cBhvr>
                                      <p:to x="100000" y="80000"/>
                                    </p:animScale>
                                    <p:animScale>
                                      <p:cBhvr>
                                        <p:cTn id="16" dur="83" decel="50000">
                                          <p:stCondLst>
                                            <p:cond delay="669"/>
                                          </p:stCondLst>
                                        </p:cTn>
                                        <p:tgtEl>
                                          <p:spTgt spid="3"/>
                                        </p:tgtEl>
                                      </p:cBhvr>
                                      <p:to x="100000" y="100000"/>
                                    </p:animScale>
                                    <p:animScale>
                                      <p:cBhvr>
                                        <p:cTn id="17" dur="13">
                                          <p:stCondLst>
                                            <p:cond delay="821"/>
                                          </p:stCondLst>
                                        </p:cTn>
                                        <p:tgtEl>
                                          <p:spTgt spid="3"/>
                                        </p:tgtEl>
                                      </p:cBhvr>
                                      <p:to x="100000" y="90000"/>
                                    </p:animScale>
                                    <p:animScale>
                                      <p:cBhvr>
                                        <p:cTn id="18" dur="83" decel="50000">
                                          <p:stCondLst>
                                            <p:cond delay="834"/>
                                          </p:stCondLst>
                                        </p:cTn>
                                        <p:tgtEl>
                                          <p:spTgt spid="3"/>
                                        </p:tgtEl>
                                      </p:cBhvr>
                                      <p:to x="100000" y="100000"/>
                                    </p:animScale>
                                    <p:animScale>
                                      <p:cBhvr>
                                        <p:cTn id="19" dur="13">
                                          <p:stCondLst>
                                            <p:cond delay="904"/>
                                          </p:stCondLst>
                                        </p:cTn>
                                        <p:tgtEl>
                                          <p:spTgt spid="3"/>
                                        </p:tgtEl>
                                      </p:cBhvr>
                                      <p:to x="100000" y="95000"/>
                                    </p:animScale>
                                    <p:animScale>
                                      <p:cBhvr>
                                        <p:cTn id="20" dur="83" decel="50000">
                                          <p:stCondLst>
                                            <p:cond delay="917"/>
                                          </p:stCondLst>
                                        </p:cTn>
                                        <p:tgtEl>
                                          <p:spTgt spid="3"/>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290">
                                          <p:stCondLst>
                                            <p:cond delay="0"/>
                                          </p:stCondLst>
                                        </p:cTn>
                                        <p:tgtEl>
                                          <p:spTgt spid="6"/>
                                        </p:tgtEl>
                                      </p:cBhvr>
                                    </p:animEffect>
                                    <p:anim calcmode="lin" valueType="num">
                                      <p:cBhvr>
                                        <p:cTn id="26"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7"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8"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29"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30"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31" dur="13">
                                          <p:stCondLst>
                                            <p:cond delay="325"/>
                                          </p:stCondLst>
                                        </p:cTn>
                                        <p:tgtEl>
                                          <p:spTgt spid="6"/>
                                        </p:tgtEl>
                                      </p:cBhvr>
                                      <p:to x="100000" y="60000"/>
                                    </p:animScale>
                                    <p:animScale>
                                      <p:cBhvr>
                                        <p:cTn id="32" dur="83" decel="50000">
                                          <p:stCondLst>
                                            <p:cond delay="338"/>
                                          </p:stCondLst>
                                        </p:cTn>
                                        <p:tgtEl>
                                          <p:spTgt spid="6"/>
                                        </p:tgtEl>
                                      </p:cBhvr>
                                      <p:to x="100000" y="100000"/>
                                    </p:animScale>
                                    <p:animScale>
                                      <p:cBhvr>
                                        <p:cTn id="33" dur="13">
                                          <p:stCondLst>
                                            <p:cond delay="656"/>
                                          </p:stCondLst>
                                        </p:cTn>
                                        <p:tgtEl>
                                          <p:spTgt spid="6"/>
                                        </p:tgtEl>
                                      </p:cBhvr>
                                      <p:to x="100000" y="80000"/>
                                    </p:animScale>
                                    <p:animScale>
                                      <p:cBhvr>
                                        <p:cTn id="34" dur="83" decel="50000">
                                          <p:stCondLst>
                                            <p:cond delay="669"/>
                                          </p:stCondLst>
                                        </p:cTn>
                                        <p:tgtEl>
                                          <p:spTgt spid="6"/>
                                        </p:tgtEl>
                                      </p:cBhvr>
                                      <p:to x="100000" y="100000"/>
                                    </p:animScale>
                                    <p:animScale>
                                      <p:cBhvr>
                                        <p:cTn id="35" dur="13">
                                          <p:stCondLst>
                                            <p:cond delay="821"/>
                                          </p:stCondLst>
                                        </p:cTn>
                                        <p:tgtEl>
                                          <p:spTgt spid="6"/>
                                        </p:tgtEl>
                                      </p:cBhvr>
                                      <p:to x="100000" y="90000"/>
                                    </p:animScale>
                                    <p:animScale>
                                      <p:cBhvr>
                                        <p:cTn id="36" dur="83" decel="50000">
                                          <p:stCondLst>
                                            <p:cond delay="834"/>
                                          </p:stCondLst>
                                        </p:cTn>
                                        <p:tgtEl>
                                          <p:spTgt spid="6"/>
                                        </p:tgtEl>
                                      </p:cBhvr>
                                      <p:to x="100000" y="100000"/>
                                    </p:animScale>
                                    <p:animScale>
                                      <p:cBhvr>
                                        <p:cTn id="37" dur="13">
                                          <p:stCondLst>
                                            <p:cond delay="904"/>
                                          </p:stCondLst>
                                        </p:cTn>
                                        <p:tgtEl>
                                          <p:spTgt spid="6"/>
                                        </p:tgtEl>
                                      </p:cBhvr>
                                      <p:to x="100000" y="95000"/>
                                    </p:animScale>
                                    <p:animScale>
                                      <p:cBhvr>
                                        <p:cTn id="38" dur="83" decel="50000">
                                          <p:stCondLst>
                                            <p:cond delay="917"/>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tags/tag1.xml><?xml version="1.0" encoding="utf-8"?>
<p:tagLst xmlns:p="http://schemas.openxmlformats.org/presentationml/2006/main">
  <p:tag name="MH" val="20151110112853"/>
  <p:tag name="MH_LIBRARY" val="CONTENTS"/>
  <p:tag name="MH_TYPE" val="NUMBER"/>
  <p:tag name="ID" val="545262"/>
  <p:tag name="MH_ORDER" val="1"/>
</p:tagLst>
</file>

<file path=ppt/tags/tag2.xml><?xml version="1.0" encoding="utf-8"?>
<p:tagLst xmlns:p="http://schemas.openxmlformats.org/presentationml/2006/main">
  <p:tag name="MH" val="20151110112853"/>
  <p:tag name="MH_LIBRARY" val="CONTENTS"/>
  <p:tag name="MH_TYPE" val="ENTRY"/>
  <p:tag name="ID" val="545262"/>
  <p:tag name="MH_ORDER" val="2"/>
</p:tagLst>
</file>

<file path=ppt/tags/tag3.xml><?xml version="1.0" encoding="utf-8"?>
<p:tagLst xmlns:p="http://schemas.openxmlformats.org/presentationml/2006/main">
  <p:tag name="MH" val="20151110112853"/>
  <p:tag name="MH_LIBRARY" val="CONTENTS"/>
  <p:tag name="MH_TYPE" val="ENTRY"/>
  <p:tag name="ID" val="545262"/>
  <p:tag name="MH_ORDER" val="1"/>
</p:tagLst>
</file>

<file path=ppt/tags/tag4.xml><?xml version="1.0" encoding="utf-8"?>
<p:tagLst xmlns:p="http://schemas.openxmlformats.org/presentationml/2006/main">
  <p:tag name="MH" val="20151110112853"/>
  <p:tag name="MH_LIBRARY" val="CONTENTS"/>
  <p:tag name="MH_TYPE" val="NUMBER"/>
  <p:tag name="ID" val="545262"/>
  <p:tag name="MH_ORDER" val="1"/>
</p:tagLst>
</file>

<file path=ppt/tags/tag5.xml><?xml version="1.0" encoding="utf-8"?>
<p:tagLst xmlns:p="http://schemas.openxmlformats.org/presentationml/2006/main">
  <p:tag name="MH" val="20151110112853"/>
  <p:tag name="MH_LIBRARY" val="CONTENTS"/>
  <p:tag name="MH_TYPE" val="ENTRY"/>
  <p:tag name="ID" val="545262"/>
  <p:tag name="MH_ORDER" val="2"/>
</p:tagLst>
</file>

<file path=ppt/tags/tag6.xml><?xml version="1.0" encoding="utf-8"?>
<p:tagLst xmlns:p="http://schemas.openxmlformats.org/presentationml/2006/main">
  <p:tag name="MH" val="20151110112853"/>
  <p:tag name="MH_LIBRARY" val="CONTENTS"/>
  <p:tag name="MH_TYPE" val="NUMBER"/>
  <p:tag name="ID" val="545262"/>
  <p:tag name="MH_ORDER" val="1"/>
</p:tagLst>
</file>

<file path=ppt/tags/tag7.xml><?xml version="1.0" encoding="utf-8"?>
<p:tagLst xmlns:p="http://schemas.openxmlformats.org/presentationml/2006/main">
  <p:tag name="MH" val="20151110112853"/>
  <p:tag name="MH_LIBRARY" val="CONTENTS"/>
  <p:tag name="MH_TYPE" val="ENTRY"/>
  <p:tag name="ID" val="545262"/>
  <p:tag name="MH_ORDER" val="2"/>
</p:tagLst>
</file>

<file path=ppt/tags/tag8.xml><?xml version="1.0" encoding="utf-8"?>
<p:tagLst xmlns:p="http://schemas.openxmlformats.org/presentationml/2006/main">
  <p:tag name="MH" val="20151110112853"/>
  <p:tag name="MH_LIBRARY" val="CONTENTS"/>
  <p:tag name="MH_TYPE" val="NUMBER"/>
  <p:tag name="ID" val="545262"/>
  <p:tag name="MH_ORDER" val="1"/>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龙腾四海">
  <a:themeElements>
    <a:clrScheme name="龙腾四海">
      <a:dk1>
        <a:sysClr val="windowText" lastClr="000000"/>
      </a:dk1>
      <a:lt1>
        <a:sysClr val="window" lastClr="FFFFFF"/>
      </a:lt1>
      <a:dk2>
        <a:srgbClr val="001B36"/>
      </a:dk2>
      <a:lt2>
        <a:srgbClr val="EDF8FE"/>
      </a:lt2>
      <a:accent1>
        <a:srgbClr val="477AB1"/>
      </a:accent1>
      <a:accent2>
        <a:srgbClr val="51848E"/>
      </a:accent2>
      <a:accent3>
        <a:srgbClr val="7B9B57"/>
      </a:accent3>
      <a:accent4>
        <a:srgbClr val="8B8D8C"/>
      </a:accent4>
      <a:accent5>
        <a:srgbClr val="8B7396"/>
      </a:accent5>
      <a:accent6>
        <a:srgbClr val="E89A53"/>
      </a:accent6>
      <a:hlink>
        <a:srgbClr val="0080FF"/>
      </a:hlink>
      <a:folHlink>
        <a:srgbClr val="FF00FF"/>
      </a:folHlink>
    </a:clrScheme>
    <a:fontScheme name="龙腾四海">
      <a:majorFont>
        <a:latin typeface="Maiandra GD"/>
        <a:ea typeface=""/>
        <a:cs typeface=""/>
        <a:font script="CYRL" typeface="Times New Roman"/>
        <a:font script="GREK" typeface="Times New Roman"/>
        <a:font script="Jpan" typeface="ＭＳ Ｐゴシック"/>
        <a:font script="Hang" typeface="HY중고딕"/>
        <a:font script="Hans" typeface="隶书"/>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ambria"/>
        <a:ea typeface=""/>
        <a:cs typeface=""/>
        <a:font script="Jpan" typeface="ＭＳ Ｐ明朝"/>
        <a:font script="Hang" typeface="HY견명조"/>
        <a:font script="Hans" typeface="华文楷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龙腾四海">
      <a:fillStyleLst>
        <a:solidFill>
          <a:schemeClr val="phClr">
            <a:tint val="100000"/>
            <a:shade val="100000"/>
            <a:hueMod val="100000"/>
            <a:satMod val="100000"/>
          </a:schemeClr>
        </a:solidFill>
        <a:gradFill rotWithShape="1">
          <a:gsLst>
            <a:gs pos="0">
              <a:schemeClr val="phClr">
                <a:tint val="100000"/>
                <a:shade val="50000"/>
                <a:hueMod val="100000"/>
                <a:satMod val="250000"/>
              </a:schemeClr>
            </a:gs>
            <a:gs pos="75000">
              <a:schemeClr val="phClr">
                <a:tint val="80000"/>
                <a:shade val="100000"/>
                <a:hueMod val="100000"/>
                <a:satMod val="375000"/>
              </a:schemeClr>
            </a:gs>
            <a:gs pos="100000">
              <a:schemeClr val="phClr">
                <a:tint val="50000"/>
                <a:shade val="100000"/>
                <a:hueMod val="100000"/>
                <a:satMod val="500000"/>
              </a:schemeClr>
            </a:gs>
          </a:gsLst>
          <a:lin ang="16200000" scaled="1"/>
        </a:gradFill>
        <a:blipFill>
          <a:blip xmlns:r="http://schemas.openxmlformats.org/officeDocument/2006/relationships" r:embed="rId1">
            <a:duotone>
              <a:schemeClr val="phClr">
                <a:tint val="100000"/>
                <a:shade val="50000"/>
                <a:hueMod val="100000"/>
                <a:satMod val="100000"/>
              </a:schemeClr>
              <a:schemeClr val="phClr">
                <a:tint val="100000"/>
                <a:shade val="75000"/>
                <a:hueMod val="100000"/>
                <a:satMod val="100000"/>
              </a:schemeClr>
            </a:duotone>
          </a:blip>
          <a:tile tx="0" ty="0" sx="50000" sy="50000" flip="none" algn="ctr"/>
        </a:blipFill>
      </a:fillStyleLst>
      <a:lnStyleLst>
        <a:ln w="127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glow>
              <a:schemeClr val="phClr">
                <a:tint val="100000"/>
                <a:shade val="100000"/>
                <a:hueMod val="100000"/>
                <a:satMod val="100000"/>
              </a:schemeClr>
            </a:glow>
          </a:effectLst>
        </a:effectStyle>
        <a:effectStyle>
          <a:effectLst>
            <a:glow>
              <a:schemeClr val="phClr">
                <a:tint val="100000"/>
                <a:shade val="100000"/>
                <a:hueMod val="100000"/>
                <a:satMod val="100000"/>
              </a:schemeClr>
            </a:glow>
          </a:effectLst>
          <a:scene3d>
            <a:camera prst="orthographicFront" fov="0">
              <a:rot lat="0" lon="0" rev="0"/>
            </a:camera>
            <a:lightRig rig="threePt" dir="tl">
              <a:rot lat="0" lon="0" rev="0"/>
            </a:lightRig>
          </a:scene3d>
          <a:sp3d prstMaterial="metal">
            <a:bevelT w="12700" h="12700" prst="relaxedInset"/>
            <a:contourClr>
              <a:schemeClr val="phClr">
                <a:tint val="100000"/>
                <a:shade val="100000"/>
                <a:hueMod val="100000"/>
                <a:satMod val="100000"/>
              </a:schemeClr>
            </a:contourClr>
          </a:sp3d>
        </a:effectStyle>
        <a:effectStyle>
          <a:effectLst>
            <a:glow>
              <a:schemeClr val="phClr">
                <a:tint val="100000"/>
                <a:shade val="100000"/>
                <a:hueMod val="100000"/>
                <a:satMod val="100000"/>
              </a:schemeClr>
            </a:glow>
            <a:outerShdw blurRad="44450" dist="50800" dir="3300000" sx="99000" sy="99000" algn="tl" rotWithShape="0">
              <a:srgbClr val="000000">
                <a:alpha val="55000"/>
              </a:srgbClr>
            </a:outerShdw>
          </a:effectLst>
          <a:scene3d>
            <a:camera prst="orthographicFront">
              <a:rot lat="0" lon="0" rev="0"/>
            </a:camera>
            <a:lightRig rig="contrasting" dir="tl">
              <a:rot lat="0" lon="0" rev="14220000"/>
            </a:lightRig>
          </a:scene3d>
          <a:sp3d prstMaterial="dkEdge">
            <a:bevelT w="63500" h="63500"/>
            <a:bevelB w="0" h="0"/>
            <a:contourClr>
              <a:schemeClr val="phClr">
                <a:tint val="100000"/>
                <a:shade val="100000"/>
                <a:hueMod val="100000"/>
                <a:satMod val="100000"/>
              </a:schemeClr>
            </a:contourClr>
          </a:sp3d>
        </a:effectStyle>
      </a:effectStyleLst>
      <a:bgFillStyleLst>
        <a:solidFill>
          <a:schemeClr val="phClr">
            <a:tint val="100000"/>
            <a:shade val="100000"/>
            <a:hueMod val="100000"/>
            <a:satMod val="100000"/>
          </a:schemeClr>
        </a:solidFill>
        <a:gradFill rotWithShape="1">
          <a:gsLst>
            <a:gs pos="0">
              <a:schemeClr val="bg1">
                <a:tint val="100000"/>
                <a:shade val="100000"/>
                <a:hueMod val="100000"/>
                <a:satMod val="150000"/>
              </a:schemeClr>
            </a:gs>
            <a:gs pos="55000">
              <a:schemeClr val="bg1">
                <a:tint val="100000"/>
                <a:shade val="90000"/>
                <a:hueMod val="100000"/>
                <a:satMod val="375000"/>
              </a:schemeClr>
            </a:gs>
            <a:gs pos="100000">
              <a:schemeClr val="phClr">
                <a:tint val="88000"/>
                <a:shade val="100000"/>
                <a:hueMod val="100000"/>
                <a:satMod val="500000"/>
              </a:schemeClr>
            </a:gs>
          </a:gsLst>
          <a:lin ang="5400000" scaled="1"/>
        </a:gradFill>
        <a:blipFill>
          <a:blip xmlns:r="http://schemas.openxmlformats.org/officeDocument/2006/relationships" r:embed="rId2">
            <a:duotone>
              <a:schemeClr val="phClr">
                <a:shade val="30000"/>
                <a:satMod val="555000"/>
              </a:schemeClr>
              <a:schemeClr val="phClr">
                <a:tint val="96000"/>
                <a:satMod val="120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0</TotalTime>
  <Words>2190</Words>
  <Application>WPS 演示</Application>
  <PresentationFormat>宽屏</PresentationFormat>
  <Paragraphs>294</Paragraphs>
  <Slides>20</Slides>
  <Notes>1</Notes>
  <HiddenSlides>0</HiddenSlides>
  <MMClips>0</MMClips>
  <ScaleCrop>false</ScaleCrop>
  <HeadingPairs>
    <vt:vector size="6" baseType="variant">
      <vt:variant>
        <vt:lpstr>已用的字体</vt:lpstr>
      </vt:variant>
      <vt:variant>
        <vt:i4>24</vt:i4>
      </vt:variant>
      <vt:variant>
        <vt:lpstr>主题</vt:lpstr>
      </vt:variant>
      <vt:variant>
        <vt:i4>2</vt:i4>
      </vt:variant>
      <vt:variant>
        <vt:lpstr>幻灯片标题</vt:lpstr>
      </vt:variant>
      <vt:variant>
        <vt:i4>20</vt:i4>
      </vt:variant>
    </vt:vector>
  </HeadingPairs>
  <TitlesOfParts>
    <vt:vector size="46" baseType="lpstr">
      <vt:lpstr>Arial</vt:lpstr>
      <vt:lpstr>宋体</vt:lpstr>
      <vt:lpstr>Wingdings</vt:lpstr>
      <vt:lpstr>Wingdings 2</vt:lpstr>
      <vt:lpstr>Arial</vt:lpstr>
      <vt:lpstr>优教通专用字体logo</vt:lpstr>
      <vt:lpstr>Segoe Print</vt:lpstr>
      <vt:lpstr>Calibri Light</vt:lpstr>
      <vt:lpstr>Calibri</vt:lpstr>
      <vt:lpstr>PMingLiU</vt:lpstr>
      <vt:lpstr>微软雅黑</vt:lpstr>
      <vt:lpstr>Alt Matey</vt:lpstr>
      <vt:lpstr>黑体</vt:lpstr>
      <vt:lpstr>华文行楷</vt:lpstr>
      <vt:lpstr>楷体</vt:lpstr>
      <vt:lpstr>华文仿宋</vt:lpstr>
      <vt:lpstr>Arial Unicode MS</vt:lpstr>
      <vt:lpstr>Courier New</vt:lpstr>
      <vt:lpstr>Times New Roman</vt:lpstr>
      <vt:lpstr>Cambria</vt:lpstr>
      <vt:lpstr>华文楷体</vt:lpstr>
      <vt:lpstr>PMingLiU-ExtB</vt:lpstr>
      <vt:lpstr>Maiandra GD</vt:lpstr>
      <vt:lpstr>隶书</vt:lpstr>
      <vt:lpstr>龙腾四海</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曾天桥</dc:creator>
  <cp:lastModifiedBy>Administrator</cp:lastModifiedBy>
  <cp:revision>318</cp:revision>
  <dcterms:created xsi:type="dcterms:W3CDTF">2015-03-09T07:57:00Z</dcterms:created>
  <dcterms:modified xsi:type="dcterms:W3CDTF">2020-12-06T07:20:01Z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y fmtid="{D5CDD505-2E9C-101B-9397-08002B2CF9AE}" pid="3" name="KSOProductBuildVer">
    <vt:lpwstr>2052-11.3.0.9228</vt:lpwstr>
  </property>
</Properties>
</file>