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handoutMasterIdLst>
    <p:handoutMasterId r:id="rId24"/>
  </p:handoutMasterIdLst>
  <p:sldIdLst>
    <p:sldId id="256" r:id="rId3"/>
    <p:sldId id="258" r:id="rId5"/>
    <p:sldId id="257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</p:sldIdLst>
  <p:sldSz cx="12192000" cy="6858000"/>
  <p:notesSz cx="6858000" cy="9144000"/>
  <p:embeddedFontLst>
    <p:embeddedFont>
      <p:font typeface="微软雅黑" panose="020B0503020204020204" charset="-122"/>
      <p:regular r:id="rId28"/>
    </p:embeddedFont>
    <p:embeddedFont>
      <p:font typeface="经典繁毛楷" panose="02010609000101010101" charset="-122"/>
      <p:regular r:id="rId29"/>
    </p:embeddedFont>
    <p:embeddedFont>
      <p:font typeface="经典细隶书简" panose="02010609000101010101" charset="-122"/>
      <p:regular r:id="rId30"/>
    </p:embeddedFont>
    <p:embeddedFont>
      <p:font typeface="华文行楷" panose="02010800040101010101" charset="-122"/>
      <p:regular r:id="rId31"/>
    </p:embeddedFont>
    <p:embeddedFont>
      <p:font typeface="黑体" panose="02010609060101010101" pitchFamily="49" charset="-122"/>
      <p:regular r:id="rId32"/>
    </p:embeddedFont>
    <p:embeddedFont>
      <p:font typeface="隶书" panose="02010509060101010101" pitchFamily="49" charset="-122"/>
      <p:regular r:id="rId33"/>
    </p:embeddedFont>
    <p:embeddedFont>
      <p:font typeface="华文隶书" panose="02010800040101010101" pitchFamily="2" charset="-122"/>
      <p:regular r:id="rId34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C9B698"/>
    <a:srgbClr val="1552D1"/>
    <a:srgbClr val="CEA059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63"/>
        <p:guide pos="3869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4" Type="http://schemas.openxmlformats.org/officeDocument/2006/relationships/font" Target="fonts/font7.fntdata"/><Relationship Id="rId33" Type="http://schemas.openxmlformats.org/officeDocument/2006/relationships/font" Target="fonts/font6.fntdata"/><Relationship Id="rId32" Type="http://schemas.openxmlformats.org/officeDocument/2006/relationships/font" Target="fonts/font5.fntdata"/><Relationship Id="rId31" Type="http://schemas.openxmlformats.org/officeDocument/2006/relationships/font" Target="fonts/font4.fntdata"/><Relationship Id="rId30" Type="http://schemas.openxmlformats.org/officeDocument/2006/relationships/font" Target="fonts/font3.fntdata"/><Relationship Id="rId3" Type="http://schemas.openxmlformats.org/officeDocument/2006/relationships/slide" Target="slides/slide1.xml"/><Relationship Id="rId29" Type="http://schemas.openxmlformats.org/officeDocument/2006/relationships/font" Target="fonts/font2.fntdata"/><Relationship Id="rId28" Type="http://schemas.openxmlformats.org/officeDocument/2006/relationships/font" Target="fonts/font1.fntdata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handoutMaster" Target="handoutMasters/handoutMaster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7" Type="http://schemas.openxmlformats.org/officeDocument/2006/relationships/image" Target="../media/image1.jpeg"/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 descr="5a151c595d536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 rot="16200000">
            <a:off x="2662555" y="-2662555"/>
            <a:ext cx="6866255" cy="1219136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62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63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4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65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NULL" TargetMode="External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66.xml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67.xml"/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68.xml"/><Relationship Id="rId2" Type="http://schemas.openxmlformats.org/officeDocument/2006/relationships/image" Target="../media/image11.png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69.xml"/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70.xml"/><Relationship Id="rId2" Type="http://schemas.openxmlformats.org/officeDocument/2006/relationships/image" Target="../media/image14.jpeg"/><Relationship Id="rId1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1.xml"/><Relationship Id="rId1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72.xml"/><Relationship Id="rId2" Type="http://schemas.openxmlformats.org/officeDocument/2006/relationships/image" Target="../media/image15.png"/><Relationship Id="rId1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73.xml"/><Relationship Id="rId2" Type="http://schemas.openxmlformats.org/officeDocument/2006/relationships/image" Target="../media/image16.jpeg"/><Relationship Id="rId1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4.xml"/><Relationship Id="rId1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75.xml"/><Relationship Id="rId7" Type="http://schemas.openxmlformats.org/officeDocument/2006/relationships/image" Target="../media/image22.jpeg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76.xml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7.xml"/><Relationship Id="rId1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78.xml"/><Relationship Id="rId7" Type="http://schemas.openxmlformats.org/officeDocument/2006/relationships/image" Target="../media/image29.jpeg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Relationship Id="rId3" Type="http://schemas.openxmlformats.org/officeDocument/2006/relationships/image" Target="../media/image25.jpeg"/><Relationship Id="rId2" Type="http://schemas.openxmlformats.org/officeDocument/2006/relationships/image" Target="../media/image23.jpeg"/><Relationship Id="rId1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9.xml"/><Relationship Id="rId1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0.xml"/><Relationship Id="rId1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81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duotone"/>
          <p:cNvPicPr>
            <a:picLocks noChangeAspect="1"/>
          </p:cNvPicPr>
          <p:nvPr/>
        </p:nvPicPr>
        <p:blipFill>
          <a:blip r:embed="rId1"/>
          <a:srcRect r="208"/>
          <a:stretch>
            <a:fillRect/>
          </a:stretch>
        </p:blipFill>
        <p:spPr>
          <a:xfrm>
            <a:off x="0" y="0"/>
            <a:ext cx="12192635" cy="6861175"/>
          </a:xfrm>
          <a:prstGeom prst="rect">
            <a:avLst/>
          </a:prstGeom>
        </p:spPr>
      </p:pic>
      <p:pic>
        <p:nvPicPr>
          <p:cNvPr id="21" name="图片 20" descr="图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767330" y="-2494915"/>
            <a:ext cx="6656070" cy="11847195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0" y="0"/>
            <a:ext cx="12202795" cy="6869430"/>
          </a:xfrm>
          <a:prstGeom prst="rect">
            <a:avLst/>
          </a:prstGeom>
          <a:solidFill>
            <a:srgbClr val="CEA059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1465580" y="1377950"/>
            <a:ext cx="9178925" cy="2402879"/>
            <a:chOff x="2745" y="2498"/>
            <a:chExt cx="16708" cy="3933"/>
          </a:xfrm>
        </p:grpSpPr>
        <p:sp>
          <p:nvSpPr>
            <p:cNvPr id="12" name="文本框 11"/>
            <p:cNvSpPr txBox="1"/>
            <p:nvPr/>
          </p:nvSpPr>
          <p:spPr>
            <a:xfrm>
              <a:off x="2745" y="2626"/>
              <a:ext cx="2200" cy="36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13800">
                  <a:solidFill>
                    <a:schemeClr val="bg1"/>
                  </a:solidFill>
                  <a:effectLst>
                    <a:outerShdw blurRad="50800" dist="50800" dir="5400000" algn="ctr" rotWithShape="0">
                      <a:srgbClr val="C9B698">
                        <a:alpha val="100000"/>
                      </a:srgbClr>
                    </a:outerShdw>
                  </a:effectLst>
                  <a:latin typeface="经典繁毛楷" panose="02010609000101010101" charset="-122"/>
                  <a:ea typeface="经典繁毛楷" panose="02010609000101010101" charset="-122"/>
                </a:rPr>
                <a:t>动</a:t>
              </a:r>
              <a:endParaRPr lang="zh-CN" altLang="en-US" sz="13800">
                <a:solidFill>
                  <a:schemeClr val="bg1"/>
                </a:solidFill>
                <a:effectLst>
                  <a:outerShdw blurRad="50800" dist="50800" dir="5400000" algn="ctr" rotWithShape="0">
                    <a:srgbClr val="C9B698">
                      <a:alpha val="100000"/>
                    </a:srgbClr>
                  </a:outerShdw>
                </a:effectLst>
                <a:latin typeface="经典繁毛楷" panose="02010609000101010101" charset="-122"/>
                <a:ea typeface="经典繁毛楷" panose="02010609000101010101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218" y="2498"/>
              <a:ext cx="2200" cy="36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13800">
                  <a:solidFill>
                    <a:schemeClr val="bg1"/>
                  </a:solidFill>
                  <a:effectLst>
                    <a:outerShdw blurRad="50800" dist="50800" dir="5400000" algn="ctr" rotWithShape="0">
                      <a:srgbClr val="C9B698">
                        <a:alpha val="100000"/>
                      </a:srgbClr>
                    </a:outerShdw>
                  </a:effectLst>
                  <a:latin typeface="经典繁毛楷" panose="02010609000101010101" charset="-122"/>
                  <a:ea typeface="经典繁毛楷" panose="02010609000101010101" charset="-122"/>
                </a:rPr>
                <a:t>荡</a:t>
              </a:r>
              <a:endParaRPr lang="zh-CN" altLang="en-US" sz="13800">
                <a:solidFill>
                  <a:schemeClr val="bg1"/>
                </a:solidFill>
                <a:effectLst>
                  <a:outerShdw blurRad="50800" dist="50800" dir="5400000" algn="ctr" rotWithShape="0">
                    <a:srgbClr val="C9B698">
                      <a:alpha val="100000"/>
                    </a:srgbClr>
                  </a:outerShdw>
                </a:effectLst>
                <a:latin typeface="经典繁毛楷" panose="02010609000101010101" charset="-122"/>
                <a:ea typeface="经典繁毛楷" panose="02010609000101010101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7308" y="2661"/>
              <a:ext cx="2200" cy="36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13800">
                  <a:solidFill>
                    <a:schemeClr val="bg1"/>
                  </a:solidFill>
                  <a:effectLst>
                    <a:outerShdw blurRad="50800" dist="50800" dir="5400000" algn="ctr" rotWithShape="0">
                      <a:srgbClr val="C9B698">
                        <a:alpha val="100000"/>
                      </a:srgbClr>
                    </a:outerShdw>
                  </a:effectLst>
                  <a:latin typeface="经典繁毛楷" panose="02010609000101010101" charset="-122"/>
                  <a:ea typeface="经典繁毛楷" panose="02010609000101010101" charset="-122"/>
                </a:rPr>
                <a:t>的</a:t>
              </a:r>
              <a:endParaRPr lang="zh-CN" altLang="en-US" sz="13800">
                <a:solidFill>
                  <a:schemeClr val="bg1"/>
                </a:solidFill>
                <a:effectLst>
                  <a:outerShdw blurRad="50800" dist="50800" dir="5400000" algn="ctr" rotWithShape="0">
                    <a:srgbClr val="C9B698">
                      <a:alpha val="100000"/>
                    </a:srgbClr>
                  </a:outerShdw>
                </a:effectLst>
                <a:latin typeface="经典繁毛楷" panose="02010609000101010101" charset="-122"/>
                <a:ea typeface="经典繁毛楷" panose="02010609000101010101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9344" y="2661"/>
              <a:ext cx="2637" cy="36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13800">
                  <a:solidFill>
                    <a:schemeClr val="bg1"/>
                  </a:solidFill>
                  <a:effectLst>
                    <a:outerShdw blurRad="50800" dist="50800" dir="5400000" algn="ctr" rotWithShape="0">
                      <a:srgbClr val="C9B698">
                        <a:alpha val="100000"/>
                      </a:srgbClr>
                    </a:outerShdw>
                  </a:effectLst>
                  <a:latin typeface="经典繁毛楷" panose="02010609000101010101" charset="-122"/>
                  <a:ea typeface="经典繁毛楷" panose="02010609000101010101" charset="-122"/>
                </a:rPr>
                <a:t>春</a:t>
              </a:r>
              <a:endParaRPr lang="zh-CN" altLang="en-US" sz="13800">
                <a:solidFill>
                  <a:schemeClr val="bg1"/>
                </a:solidFill>
                <a:effectLst>
                  <a:outerShdw blurRad="50800" dist="50800" dir="5400000" algn="ctr" rotWithShape="0">
                    <a:srgbClr val="C9B698">
                      <a:alpha val="100000"/>
                    </a:srgbClr>
                  </a:outerShdw>
                </a:effectLst>
                <a:latin typeface="经典繁毛楷" panose="02010609000101010101" charset="-122"/>
                <a:ea typeface="经典繁毛楷" panose="02010609000101010101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1908" y="2661"/>
              <a:ext cx="2637" cy="36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13800">
                  <a:solidFill>
                    <a:schemeClr val="bg1"/>
                  </a:solidFill>
                  <a:effectLst>
                    <a:outerShdw blurRad="50800" dist="50800" dir="5400000" algn="ctr" rotWithShape="0">
                      <a:srgbClr val="C9B698">
                        <a:alpha val="100000"/>
                      </a:srgbClr>
                    </a:outerShdw>
                  </a:effectLst>
                  <a:latin typeface="经典繁毛楷" panose="02010609000101010101" charset="-122"/>
                  <a:ea typeface="经典繁毛楷" panose="02010609000101010101" charset="-122"/>
                </a:rPr>
                <a:t>秋</a:t>
              </a:r>
              <a:endParaRPr lang="zh-CN" altLang="en-US" sz="13800">
                <a:solidFill>
                  <a:schemeClr val="bg1"/>
                </a:solidFill>
                <a:effectLst>
                  <a:outerShdw blurRad="50800" dist="50800" dir="5400000" algn="ctr" rotWithShape="0">
                    <a:srgbClr val="C9B698">
                      <a:alpha val="100000"/>
                    </a:srgbClr>
                  </a:outerShdw>
                </a:effectLst>
                <a:latin typeface="经典繁毛楷" panose="02010609000101010101" charset="-122"/>
                <a:ea typeface="经典繁毛楷" panose="02010609000101010101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4417" y="2806"/>
              <a:ext cx="2637" cy="36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13800">
                  <a:solidFill>
                    <a:schemeClr val="bg1"/>
                  </a:solidFill>
                  <a:effectLst>
                    <a:outerShdw blurRad="50800" dist="50800" dir="5400000" algn="ctr" rotWithShape="0">
                      <a:srgbClr val="C9B698">
                        <a:alpha val="100000"/>
                      </a:srgbClr>
                    </a:outerShdw>
                  </a:effectLst>
                  <a:latin typeface="经典繁毛楷" panose="02010609000101010101" charset="-122"/>
                  <a:ea typeface="经典繁毛楷" panose="02010609000101010101" charset="-122"/>
                </a:rPr>
                <a:t>时</a:t>
              </a:r>
              <a:endParaRPr lang="zh-CN" altLang="en-US" sz="13800">
                <a:solidFill>
                  <a:schemeClr val="bg1"/>
                </a:solidFill>
                <a:effectLst>
                  <a:outerShdw blurRad="50800" dist="50800" dir="5400000" algn="ctr" rotWithShape="0">
                    <a:srgbClr val="C9B698">
                      <a:alpha val="100000"/>
                    </a:srgbClr>
                  </a:outerShdw>
                </a:effectLst>
                <a:latin typeface="经典繁毛楷" panose="02010609000101010101" charset="-122"/>
                <a:ea typeface="经典繁毛楷" panose="02010609000101010101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6816" y="2806"/>
              <a:ext cx="2637" cy="36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13800">
                  <a:solidFill>
                    <a:schemeClr val="bg1"/>
                  </a:solidFill>
                  <a:effectLst>
                    <a:outerShdw blurRad="50800" dist="50800" dir="5400000" algn="ctr" rotWithShape="0">
                      <a:srgbClr val="C9B698">
                        <a:alpha val="100000"/>
                      </a:srgbClr>
                    </a:outerShdw>
                  </a:effectLst>
                  <a:latin typeface="经典繁毛楷" panose="02010609000101010101" charset="-122"/>
                  <a:ea typeface="经典繁毛楷" panose="02010609000101010101" charset="-122"/>
                </a:rPr>
                <a:t>期</a:t>
              </a:r>
              <a:endParaRPr lang="zh-CN" altLang="en-US" sz="13800">
                <a:solidFill>
                  <a:schemeClr val="bg1"/>
                </a:solidFill>
                <a:effectLst>
                  <a:outerShdw blurRad="50800" dist="50800" dir="5400000" algn="ctr" rotWithShape="0">
                    <a:srgbClr val="C9B698">
                      <a:alpha val="100000"/>
                    </a:srgbClr>
                  </a:outerShdw>
                </a:effectLst>
                <a:latin typeface="经典繁毛楷" panose="02010609000101010101" charset="-122"/>
                <a:ea typeface="经典繁毛楷" panose="02010609000101010101" charset="-122"/>
              </a:endParaRPr>
            </a:p>
          </p:txBody>
        </p:sp>
      </p:grpSp>
      <p:sp>
        <p:nvSpPr>
          <p:cNvPr id="22" name="文本框 21"/>
          <p:cNvSpPr txBox="1"/>
          <p:nvPr/>
        </p:nvSpPr>
        <p:spPr>
          <a:xfrm>
            <a:off x="2027555" y="3670935"/>
            <a:ext cx="8228965" cy="5530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 fontAlgn="auto">
              <a:lnSpc>
                <a:spcPct val="150000"/>
              </a:lnSpc>
            </a:pPr>
            <a:r>
              <a:rPr lang="zh-CN" altLang="en-US" sz="1000">
                <a:solidFill>
                  <a:schemeClr val="bg1"/>
                </a:solidFill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单击此处输入您的文本，单击此处输入您的文本，</a:t>
            </a:r>
            <a:r>
              <a:rPr lang="zh-CN" altLang="en-US" sz="1000">
                <a:solidFill>
                  <a:schemeClr val="bg1"/>
                </a:solidFill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单击此处输入您的文本，单击此处输入您的文本，单击此处输入您的文本，单击此处输入您的文本，单击此处输入您的文本，单击此处输入您的文本，单击此处输入您的文本</a:t>
            </a:r>
            <a:endParaRPr lang="zh-CN" altLang="en-US" sz="1000">
              <a:solidFill>
                <a:schemeClr val="bg1"/>
              </a:solidFill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609340" y="4224020"/>
            <a:ext cx="5065395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 fontAlgn="auto">
              <a:lnSpc>
                <a:spcPct val="150000"/>
              </a:lnSpc>
            </a:pPr>
            <a:r>
              <a:rPr lang="zh-CN" altLang="en-US" sz="3600">
                <a:solidFill>
                  <a:schemeClr val="bg1"/>
                </a:solidFill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七上第六课</a:t>
            </a:r>
            <a:endParaRPr lang="zh-CN" altLang="en-US" sz="3600">
              <a:solidFill>
                <a:schemeClr val="bg1"/>
              </a:solidFill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duotone"/>
          <p:cNvPicPr>
            <a:picLocks noChangeAspect="1"/>
          </p:cNvPicPr>
          <p:nvPr/>
        </p:nvPicPr>
        <p:blipFill>
          <a:blip r:embed="rId1"/>
          <a:srcRect r="208"/>
          <a:stretch>
            <a:fillRect/>
          </a:stretch>
        </p:blipFill>
        <p:spPr>
          <a:xfrm>
            <a:off x="0" y="0"/>
            <a:ext cx="12192635" cy="6861175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0" y="-11430"/>
            <a:ext cx="12202795" cy="6869430"/>
          </a:xfrm>
          <a:prstGeom prst="rect">
            <a:avLst/>
          </a:prstGeom>
          <a:solidFill>
            <a:srgbClr val="CEA059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1" name="图片 20" descr="图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767330" y="-2494915"/>
            <a:ext cx="6656070" cy="11847195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4525108" y="346600"/>
            <a:ext cx="2857289" cy="2214705"/>
            <a:chOff x="9344" y="2661"/>
            <a:chExt cx="5201" cy="3625"/>
          </a:xfrm>
        </p:grpSpPr>
        <p:sp>
          <p:nvSpPr>
            <p:cNvPr id="16" name="文本框 15"/>
            <p:cNvSpPr txBox="1"/>
            <p:nvPr/>
          </p:nvSpPr>
          <p:spPr>
            <a:xfrm>
              <a:off x="9344" y="2661"/>
              <a:ext cx="2637" cy="36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13800">
                  <a:solidFill>
                    <a:schemeClr val="bg1"/>
                  </a:solidFill>
                  <a:effectLst>
                    <a:outerShdw blurRad="50800" dist="50800" dir="5400000" algn="ctr" rotWithShape="0">
                      <a:srgbClr val="C9B698">
                        <a:alpha val="100000"/>
                      </a:srgbClr>
                    </a:outerShdw>
                  </a:effectLst>
                  <a:latin typeface="经典繁毛楷" panose="02010609000101010101" charset="-122"/>
                  <a:ea typeface="经典繁毛楷" panose="02010609000101010101" charset="-122"/>
                </a:rPr>
                <a:t>目</a:t>
              </a:r>
              <a:endParaRPr lang="zh-CN" altLang="en-US" sz="13800">
                <a:solidFill>
                  <a:schemeClr val="bg1"/>
                </a:solidFill>
                <a:effectLst>
                  <a:outerShdw blurRad="50800" dist="50800" dir="5400000" algn="ctr" rotWithShape="0">
                    <a:srgbClr val="C9B698">
                      <a:alpha val="100000"/>
                    </a:srgbClr>
                  </a:outerShdw>
                </a:effectLst>
                <a:latin typeface="经典繁毛楷" panose="02010609000101010101" charset="-122"/>
                <a:ea typeface="经典繁毛楷" panose="02010609000101010101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1908" y="2661"/>
              <a:ext cx="2637" cy="36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13800">
                  <a:solidFill>
                    <a:schemeClr val="bg1"/>
                  </a:solidFill>
                  <a:effectLst>
                    <a:outerShdw blurRad="50800" dist="50800" dir="5400000" algn="ctr" rotWithShape="0">
                      <a:srgbClr val="C9B698">
                        <a:alpha val="100000"/>
                      </a:srgbClr>
                    </a:outerShdw>
                  </a:effectLst>
                  <a:latin typeface="经典繁毛楷" panose="02010609000101010101" charset="-122"/>
                  <a:ea typeface="经典繁毛楷" panose="02010609000101010101" charset="-122"/>
                </a:rPr>
                <a:t>录</a:t>
              </a:r>
              <a:endParaRPr lang="zh-CN" altLang="en-US" sz="13800">
                <a:solidFill>
                  <a:schemeClr val="bg1"/>
                </a:solidFill>
                <a:effectLst>
                  <a:outerShdw blurRad="50800" dist="50800" dir="5400000" algn="ctr" rotWithShape="0">
                    <a:srgbClr val="C9B698">
                      <a:alpha val="100000"/>
                    </a:srgbClr>
                  </a:outerShdw>
                </a:effectLst>
                <a:latin typeface="经典繁毛楷" panose="02010609000101010101" charset="-122"/>
                <a:ea typeface="经典繁毛楷" panose="02010609000101010101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4033520" y="2632710"/>
            <a:ext cx="54660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eaLnBrk="1" hangingPunct="1">
              <a:buFont typeface="Arial" panose="020B0604020202020204" pitchFamily="34" charset="0"/>
            </a:pPr>
            <a:r>
              <a:rPr lang="zh-CN" altLang="en-US" sz="3200" dirty="0">
                <a:solidFill>
                  <a:schemeClr val="bg1"/>
                </a:solidFill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了解春秋时期经济发展的表现</a:t>
            </a:r>
            <a:endParaRPr lang="zh-CN" altLang="en-US" sz="3200" dirty="0">
              <a:solidFill>
                <a:schemeClr val="bg1"/>
              </a:solidFill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  <p:grpSp>
        <p:nvGrpSpPr>
          <p:cNvPr id="534" name="组合 533"/>
          <p:cNvGrpSpPr/>
          <p:nvPr/>
        </p:nvGrpSpPr>
        <p:grpSpPr>
          <a:xfrm rot="0">
            <a:off x="2717800" y="2409825"/>
            <a:ext cx="944880" cy="947420"/>
            <a:chOff x="8200854" y="647550"/>
            <a:chExt cx="721309" cy="723176"/>
          </a:xfrm>
          <a:solidFill>
            <a:schemeClr val="bg1"/>
          </a:solidFill>
        </p:grpSpPr>
        <p:sp>
          <p:nvSpPr>
            <p:cNvPr id="535" name="任意多边形: 形状 534"/>
            <p:cNvSpPr/>
            <p:nvPr/>
          </p:nvSpPr>
          <p:spPr>
            <a:xfrm>
              <a:off x="8895617" y="1002661"/>
              <a:ext cx="9525" cy="19050"/>
            </a:xfrm>
            <a:custGeom>
              <a:avLst/>
              <a:gdLst>
                <a:gd name="connsiteX0" fmla="*/ 10058 w 9525"/>
                <a:gd name="connsiteY0" fmla="*/ 14926 h 19050"/>
                <a:gd name="connsiteX1" fmla="*/ 11135 w 9525"/>
                <a:gd name="connsiteY1" fmla="*/ 8925 h 19050"/>
                <a:gd name="connsiteX2" fmla="*/ 7144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058" y="14926"/>
                  </a:moveTo>
                  <a:lnTo>
                    <a:pt x="11135" y="8925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36" name="任意多边形: 形状 535"/>
            <p:cNvSpPr/>
            <p:nvPr/>
          </p:nvSpPr>
          <p:spPr>
            <a:xfrm>
              <a:off x="8893588" y="970686"/>
              <a:ext cx="28575" cy="38100"/>
            </a:xfrm>
            <a:custGeom>
              <a:avLst/>
              <a:gdLst>
                <a:gd name="connsiteX0" fmla="*/ 24717 w 28575"/>
                <a:gd name="connsiteY0" fmla="*/ 17526 h 38100"/>
                <a:gd name="connsiteX1" fmla="*/ 23632 w 28575"/>
                <a:gd name="connsiteY1" fmla="*/ 12306 h 38100"/>
                <a:gd name="connsiteX2" fmla="*/ 22203 w 28575"/>
                <a:gd name="connsiteY2" fmla="*/ 7144 h 38100"/>
                <a:gd name="connsiteX3" fmla="*/ 7144 w 28575"/>
                <a:gd name="connsiteY3" fmla="*/ 22622 h 38100"/>
                <a:gd name="connsiteX4" fmla="*/ 18107 w 28575"/>
                <a:gd name="connsiteY4" fmla="*/ 38500 h 38100"/>
                <a:gd name="connsiteX5" fmla="*/ 13887 w 28575"/>
                <a:gd name="connsiteY5" fmla="*/ 22593 h 38100"/>
                <a:gd name="connsiteX6" fmla="*/ 21641 w 28575"/>
                <a:gd name="connsiteY6" fmla="*/ 34385 h 38100"/>
                <a:gd name="connsiteX7" fmla="*/ 19555 w 28575"/>
                <a:gd name="connsiteY7" fmla="*/ 17374 h 38100"/>
                <a:gd name="connsiteX8" fmla="*/ 24717 w 28575"/>
                <a:gd name="connsiteY8" fmla="*/ 17526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575" h="38100">
                  <a:moveTo>
                    <a:pt x="24717" y="17526"/>
                  </a:moveTo>
                  <a:cubicBezTo>
                    <a:pt x="24717" y="17526"/>
                    <a:pt x="24174" y="14916"/>
                    <a:pt x="23632" y="12306"/>
                  </a:cubicBezTo>
                  <a:cubicBezTo>
                    <a:pt x="23184" y="9696"/>
                    <a:pt x="22203" y="7144"/>
                    <a:pt x="22203" y="7144"/>
                  </a:cubicBezTo>
                  <a:cubicBezTo>
                    <a:pt x="11668" y="14221"/>
                    <a:pt x="14411" y="6086"/>
                    <a:pt x="7144" y="22622"/>
                  </a:cubicBezTo>
                  <a:cubicBezTo>
                    <a:pt x="9192" y="27984"/>
                    <a:pt x="13764" y="40205"/>
                    <a:pt x="18107" y="38500"/>
                  </a:cubicBezTo>
                  <a:cubicBezTo>
                    <a:pt x="17450" y="34395"/>
                    <a:pt x="12802" y="28651"/>
                    <a:pt x="13887" y="22593"/>
                  </a:cubicBezTo>
                  <a:cubicBezTo>
                    <a:pt x="17288" y="24936"/>
                    <a:pt x="17202" y="31442"/>
                    <a:pt x="21641" y="34385"/>
                  </a:cubicBezTo>
                  <a:cubicBezTo>
                    <a:pt x="24632" y="24308"/>
                    <a:pt x="18545" y="28270"/>
                    <a:pt x="19555" y="17374"/>
                  </a:cubicBezTo>
                  <a:lnTo>
                    <a:pt x="24717" y="1752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37" name="任意多边形: 形状 536"/>
            <p:cNvSpPr/>
            <p:nvPr/>
          </p:nvSpPr>
          <p:spPr>
            <a:xfrm>
              <a:off x="8898760" y="968087"/>
              <a:ext cx="19050" cy="9525"/>
            </a:xfrm>
            <a:custGeom>
              <a:avLst/>
              <a:gdLst>
                <a:gd name="connsiteX0" fmla="*/ 7144 w 19050"/>
                <a:gd name="connsiteY0" fmla="*/ 8942 h 9525"/>
                <a:gd name="connsiteX1" fmla="*/ 12887 w 19050"/>
                <a:gd name="connsiteY1" fmla="*/ 10076 h 9525"/>
                <a:gd name="connsiteX2" fmla="*/ 7144 w 19050"/>
                <a:gd name="connsiteY2" fmla="*/ 894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8942"/>
                  </a:moveTo>
                  <a:cubicBezTo>
                    <a:pt x="9249" y="9647"/>
                    <a:pt x="11325" y="10419"/>
                    <a:pt x="12887" y="10076"/>
                  </a:cubicBezTo>
                  <a:cubicBezTo>
                    <a:pt x="10782" y="9314"/>
                    <a:pt x="7639" y="4637"/>
                    <a:pt x="7144" y="89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38" name="任意多边形: 形状 537"/>
            <p:cNvSpPr/>
            <p:nvPr/>
          </p:nvSpPr>
          <p:spPr>
            <a:xfrm>
              <a:off x="8892969" y="956446"/>
              <a:ext cx="19050" cy="19050"/>
            </a:xfrm>
            <a:custGeom>
              <a:avLst/>
              <a:gdLst>
                <a:gd name="connsiteX0" fmla="*/ 10839 w 19050"/>
                <a:gd name="connsiteY0" fmla="*/ 14573 h 19050"/>
                <a:gd name="connsiteX1" fmla="*/ 15497 w 19050"/>
                <a:gd name="connsiteY1" fmla="*/ 13383 h 19050"/>
                <a:gd name="connsiteX2" fmla="*/ 7144 w 19050"/>
                <a:gd name="connsiteY2" fmla="*/ 7144 h 19050"/>
                <a:gd name="connsiteX3" fmla="*/ 10839 w 19050"/>
                <a:gd name="connsiteY3" fmla="*/ 1457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0839" y="14573"/>
                  </a:moveTo>
                  <a:cubicBezTo>
                    <a:pt x="10287" y="8106"/>
                    <a:pt x="14992" y="14087"/>
                    <a:pt x="15497" y="13383"/>
                  </a:cubicBezTo>
                  <a:lnTo>
                    <a:pt x="7144" y="7144"/>
                  </a:lnTo>
                  <a:lnTo>
                    <a:pt x="10839" y="1457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39" name="任意多边形: 形状 538"/>
            <p:cNvSpPr/>
            <p:nvPr/>
          </p:nvSpPr>
          <p:spPr>
            <a:xfrm>
              <a:off x="8890970" y="934424"/>
              <a:ext cx="9525" cy="9525"/>
            </a:xfrm>
            <a:custGeom>
              <a:avLst/>
              <a:gdLst>
                <a:gd name="connsiteX0" fmla="*/ 8876 w 9525"/>
                <a:gd name="connsiteY0" fmla="*/ 9954 h 9525"/>
                <a:gd name="connsiteX1" fmla="*/ 7456 w 9525"/>
                <a:gd name="connsiteY1" fmla="*/ 7144 h 9525"/>
                <a:gd name="connsiteX2" fmla="*/ 8876 w 9525"/>
                <a:gd name="connsiteY2" fmla="*/ 995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876" y="9954"/>
                  </a:moveTo>
                  <a:cubicBezTo>
                    <a:pt x="8428" y="8953"/>
                    <a:pt x="7971" y="8039"/>
                    <a:pt x="7456" y="7144"/>
                  </a:cubicBezTo>
                  <a:cubicBezTo>
                    <a:pt x="6571" y="8401"/>
                    <a:pt x="7733" y="9039"/>
                    <a:pt x="8876" y="9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40" name="任意多边形: 形状 539"/>
            <p:cNvSpPr/>
            <p:nvPr/>
          </p:nvSpPr>
          <p:spPr>
            <a:xfrm>
              <a:off x="8887907" y="924594"/>
              <a:ext cx="28575" cy="38100"/>
            </a:xfrm>
            <a:custGeom>
              <a:avLst/>
              <a:gdLst>
                <a:gd name="connsiteX0" fmla="*/ 7776 w 28575"/>
                <a:gd name="connsiteY0" fmla="*/ 7144 h 38100"/>
                <a:gd name="connsiteX1" fmla="*/ 10519 w 28575"/>
                <a:gd name="connsiteY1" fmla="*/ 16983 h 38100"/>
                <a:gd name="connsiteX2" fmla="*/ 10862 w 28575"/>
                <a:gd name="connsiteY2" fmla="*/ 16488 h 38100"/>
                <a:gd name="connsiteX3" fmla="*/ 18130 w 28575"/>
                <a:gd name="connsiteY3" fmla="*/ 20860 h 38100"/>
                <a:gd name="connsiteX4" fmla="*/ 19425 w 28575"/>
                <a:gd name="connsiteY4" fmla="*/ 32137 h 38100"/>
                <a:gd name="connsiteX5" fmla="*/ 22435 w 28575"/>
                <a:gd name="connsiteY5" fmla="*/ 23841 h 38100"/>
                <a:gd name="connsiteX6" fmla="*/ 7776 w 28575"/>
                <a:gd name="connsiteY6" fmla="*/ 7144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38100">
                  <a:moveTo>
                    <a:pt x="7776" y="7144"/>
                  </a:moveTo>
                  <a:cubicBezTo>
                    <a:pt x="6004" y="10335"/>
                    <a:pt x="8290" y="13154"/>
                    <a:pt x="10519" y="16983"/>
                  </a:cubicBezTo>
                  <a:cubicBezTo>
                    <a:pt x="10624" y="16831"/>
                    <a:pt x="10700" y="16726"/>
                    <a:pt x="10862" y="16488"/>
                  </a:cubicBezTo>
                  <a:cubicBezTo>
                    <a:pt x="12005" y="12402"/>
                    <a:pt x="17987" y="14621"/>
                    <a:pt x="18130" y="20860"/>
                  </a:cubicBezTo>
                  <a:cubicBezTo>
                    <a:pt x="20559" y="26889"/>
                    <a:pt x="15196" y="27327"/>
                    <a:pt x="19425" y="32137"/>
                  </a:cubicBezTo>
                  <a:lnTo>
                    <a:pt x="22435" y="23841"/>
                  </a:lnTo>
                  <a:cubicBezTo>
                    <a:pt x="19692" y="14011"/>
                    <a:pt x="10633" y="10325"/>
                    <a:pt x="777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41" name="任意多边形: 形状 540"/>
            <p:cNvSpPr/>
            <p:nvPr/>
          </p:nvSpPr>
          <p:spPr>
            <a:xfrm>
              <a:off x="8892702" y="937234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344 w 9525"/>
                <a:gd name="connsiteY1" fmla="*/ 10478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611" y="8182"/>
                    <a:pt x="8030" y="9258"/>
                    <a:pt x="8344" y="10478"/>
                  </a:cubicBezTo>
                  <a:cubicBezTo>
                    <a:pt x="8801" y="8782"/>
                    <a:pt x="8030" y="787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42" name="任意多边形: 形状 541"/>
            <p:cNvSpPr/>
            <p:nvPr/>
          </p:nvSpPr>
          <p:spPr>
            <a:xfrm>
              <a:off x="8894512" y="950645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725 w 9525"/>
                <a:gd name="connsiteY1" fmla="*/ 10268 h 9525"/>
                <a:gd name="connsiteX2" fmla="*/ 10782 w 9525"/>
                <a:gd name="connsiteY2" fmla="*/ 910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725" y="10268"/>
                  </a:lnTo>
                  <a:lnTo>
                    <a:pt x="10782" y="910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43" name="任意多边形: 形状 542"/>
            <p:cNvSpPr/>
            <p:nvPr/>
          </p:nvSpPr>
          <p:spPr>
            <a:xfrm>
              <a:off x="8882215" y="893770"/>
              <a:ext cx="19050" cy="38100"/>
            </a:xfrm>
            <a:custGeom>
              <a:avLst/>
              <a:gdLst>
                <a:gd name="connsiteX0" fmla="*/ 7144 w 19050"/>
                <a:gd name="connsiteY0" fmla="*/ 16899 h 38100"/>
                <a:gd name="connsiteX1" fmla="*/ 16545 w 19050"/>
                <a:gd name="connsiteY1" fmla="*/ 32435 h 38100"/>
                <a:gd name="connsiteX2" fmla="*/ 21355 w 19050"/>
                <a:gd name="connsiteY2" fmla="*/ 16299 h 38100"/>
                <a:gd name="connsiteX3" fmla="*/ 15831 w 19050"/>
                <a:gd name="connsiteY3" fmla="*/ 7622 h 38100"/>
                <a:gd name="connsiteX4" fmla="*/ 7144 w 19050"/>
                <a:gd name="connsiteY4" fmla="*/ 16899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38100">
                  <a:moveTo>
                    <a:pt x="7144" y="16899"/>
                  </a:moveTo>
                  <a:cubicBezTo>
                    <a:pt x="14821" y="16052"/>
                    <a:pt x="10830" y="32254"/>
                    <a:pt x="16545" y="32435"/>
                  </a:cubicBezTo>
                  <a:cubicBezTo>
                    <a:pt x="14173" y="23986"/>
                    <a:pt x="17155" y="15623"/>
                    <a:pt x="21355" y="16299"/>
                  </a:cubicBezTo>
                  <a:lnTo>
                    <a:pt x="15831" y="7622"/>
                  </a:lnTo>
                  <a:cubicBezTo>
                    <a:pt x="12163" y="5431"/>
                    <a:pt x="8611" y="11156"/>
                    <a:pt x="7144" y="1689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44" name="任意多边形: 形状 543"/>
            <p:cNvSpPr/>
            <p:nvPr/>
          </p:nvSpPr>
          <p:spPr>
            <a:xfrm>
              <a:off x="8890530" y="877560"/>
              <a:ext cx="9525" cy="9525"/>
            </a:xfrm>
            <a:custGeom>
              <a:avLst/>
              <a:gdLst>
                <a:gd name="connsiteX0" fmla="*/ 9087 w 9525"/>
                <a:gd name="connsiteY0" fmla="*/ 8887 h 9525"/>
                <a:gd name="connsiteX1" fmla="*/ 7144 w 9525"/>
                <a:gd name="connsiteY1" fmla="*/ 7144 h 9525"/>
                <a:gd name="connsiteX2" fmla="*/ 9087 w 9525"/>
                <a:gd name="connsiteY2" fmla="*/ 888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87" y="8887"/>
                  </a:moveTo>
                  <a:cubicBezTo>
                    <a:pt x="8306" y="8477"/>
                    <a:pt x="7630" y="7896"/>
                    <a:pt x="7144" y="7144"/>
                  </a:cubicBezTo>
                  <a:cubicBezTo>
                    <a:pt x="7791" y="8068"/>
                    <a:pt x="8458" y="8820"/>
                    <a:pt x="9087" y="888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45" name="任意多边形: 形状 544"/>
            <p:cNvSpPr/>
            <p:nvPr/>
          </p:nvSpPr>
          <p:spPr>
            <a:xfrm>
              <a:off x="8860041" y="839069"/>
              <a:ext cx="38100" cy="57150"/>
            </a:xfrm>
            <a:custGeom>
              <a:avLst/>
              <a:gdLst>
                <a:gd name="connsiteX0" fmla="*/ 7144 w 38100"/>
                <a:gd name="connsiteY0" fmla="*/ 7144 h 57150"/>
                <a:gd name="connsiteX1" fmla="*/ 15754 w 38100"/>
                <a:gd name="connsiteY1" fmla="*/ 15516 h 57150"/>
                <a:gd name="connsiteX2" fmla="*/ 23984 w 38100"/>
                <a:gd name="connsiteY2" fmla="*/ 24355 h 57150"/>
                <a:gd name="connsiteX3" fmla="*/ 16335 w 38100"/>
                <a:gd name="connsiteY3" fmla="*/ 20793 h 57150"/>
                <a:gd name="connsiteX4" fmla="*/ 27603 w 38100"/>
                <a:gd name="connsiteY4" fmla="*/ 37557 h 57150"/>
                <a:gd name="connsiteX5" fmla="*/ 17450 w 38100"/>
                <a:gd name="connsiteY5" fmla="*/ 31194 h 57150"/>
                <a:gd name="connsiteX6" fmla="*/ 30947 w 38100"/>
                <a:gd name="connsiteY6" fmla="*/ 46568 h 57150"/>
                <a:gd name="connsiteX7" fmla="*/ 29994 w 38100"/>
                <a:gd name="connsiteY7" fmla="*/ 57007 h 57150"/>
                <a:gd name="connsiteX8" fmla="*/ 35681 w 38100"/>
                <a:gd name="connsiteY8" fmla="*/ 51425 h 57150"/>
                <a:gd name="connsiteX9" fmla="*/ 31575 w 38100"/>
                <a:gd name="connsiteY9" fmla="*/ 42139 h 57150"/>
                <a:gd name="connsiteX10" fmla="*/ 37567 w 38100"/>
                <a:gd name="connsiteY10" fmla="*/ 45539 h 57150"/>
                <a:gd name="connsiteX11" fmla="*/ 29632 w 38100"/>
                <a:gd name="connsiteY11" fmla="*/ 16450 h 57150"/>
                <a:gd name="connsiteX12" fmla="*/ 7144 w 38100"/>
                <a:gd name="connsiteY12" fmla="*/ 714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00" h="57150">
                  <a:moveTo>
                    <a:pt x="7144" y="7144"/>
                  </a:moveTo>
                  <a:cubicBezTo>
                    <a:pt x="7144" y="7144"/>
                    <a:pt x="11849" y="11030"/>
                    <a:pt x="15754" y="15516"/>
                  </a:cubicBezTo>
                  <a:cubicBezTo>
                    <a:pt x="19869" y="19936"/>
                    <a:pt x="23984" y="24355"/>
                    <a:pt x="23984" y="24355"/>
                  </a:cubicBezTo>
                  <a:cubicBezTo>
                    <a:pt x="20964" y="23403"/>
                    <a:pt x="19345" y="25146"/>
                    <a:pt x="16335" y="20793"/>
                  </a:cubicBezTo>
                  <a:cubicBezTo>
                    <a:pt x="19879" y="30347"/>
                    <a:pt x="24565" y="29613"/>
                    <a:pt x="27603" y="37557"/>
                  </a:cubicBezTo>
                  <a:cubicBezTo>
                    <a:pt x="22641" y="42491"/>
                    <a:pt x="20717" y="24355"/>
                    <a:pt x="17450" y="31194"/>
                  </a:cubicBezTo>
                  <a:cubicBezTo>
                    <a:pt x="20145" y="36414"/>
                    <a:pt x="24374" y="44025"/>
                    <a:pt x="30947" y="46568"/>
                  </a:cubicBezTo>
                  <a:lnTo>
                    <a:pt x="29994" y="57007"/>
                  </a:lnTo>
                  <a:lnTo>
                    <a:pt x="35681" y="51425"/>
                  </a:lnTo>
                  <a:cubicBezTo>
                    <a:pt x="36290" y="47025"/>
                    <a:pt x="27727" y="46263"/>
                    <a:pt x="31575" y="42139"/>
                  </a:cubicBezTo>
                  <a:cubicBezTo>
                    <a:pt x="34033" y="39805"/>
                    <a:pt x="35919" y="43234"/>
                    <a:pt x="37567" y="45539"/>
                  </a:cubicBezTo>
                  <a:cubicBezTo>
                    <a:pt x="34452" y="40167"/>
                    <a:pt x="36062" y="27670"/>
                    <a:pt x="29632" y="16450"/>
                  </a:cubicBezTo>
                  <a:cubicBezTo>
                    <a:pt x="22974" y="4658"/>
                    <a:pt x="14611" y="1268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46" name="任意多边形: 形状 545"/>
            <p:cNvSpPr/>
            <p:nvPr/>
          </p:nvSpPr>
          <p:spPr>
            <a:xfrm>
              <a:off x="8865413" y="831659"/>
              <a:ext cx="9525" cy="9525"/>
            </a:xfrm>
            <a:custGeom>
              <a:avLst/>
              <a:gdLst>
                <a:gd name="connsiteX0" fmla="*/ 8211 w 9525"/>
                <a:gd name="connsiteY0" fmla="*/ 9830 h 9525"/>
                <a:gd name="connsiteX1" fmla="*/ 9906 w 9525"/>
                <a:gd name="connsiteY1" fmla="*/ 7144 h 9525"/>
                <a:gd name="connsiteX2" fmla="*/ 7144 w 9525"/>
                <a:gd name="connsiteY2" fmla="*/ 995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211" y="9830"/>
                  </a:moveTo>
                  <a:lnTo>
                    <a:pt x="9906" y="7144"/>
                  </a:lnTo>
                  <a:lnTo>
                    <a:pt x="7144" y="995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47" name="任意多边形: 形状 546"/>
            <p:cNvSpPr/>
            <p:nvPr/>
          </p:nvSpPr>
          <p:spPr>
            <a:xfrm>
              <a:off x="8832771" y="788987"/>
              <a:ext cx="38100" cy="47625"/>
            </a:xfrm>
            <a:custGeom>
              <a:avLst/>
              <a:gdLst>
                <a:gd name="connsiteX0" fmla="*/ 19764 w 38100"/>
                <a:gd name="connsiteY0" fmla="*/ 35966 h 47625"/>
                <a:gd name="connsiteX1" fmla="*/ 29785 w 38100"/>
                <a:gd name="connsiteY1" fmla="*/ 43720 h 47625"/>
                <a:gd name="connsiteX2" fmla="*/ 28308 w 38100"/>
                <a:gd name="connsiteY2" fmla="*/ 47958 h 47625"/>
                <a:gd name="connsiteX3" fmla="*/ 34509 w 38100"/>
                <a:gd name="connsiteY3" fmla="*/ 46834 h 47625"/>
                <a:gd name="connsiteX4" fmla="*/ 20650 w 38100"/>
                <a:gd name="connsiteY4" fmla="*/ 30613 h 47625"/>
                <a:gd name="connsiteX5" fmla="*/ 25089 w 38100"/>
                <a:gd name="connsiteY5" fmla="*/ 20298 h 47625"/>
                <a:gd name="connsiteX6" fmla="*/ 30051 w 38100"/>
                <a:gd name="connsiteY6" fmla="*/ 31223 h 47625"/>
                <a:gd name="connsiteX7" fmla="*/ 10992 w 38100"/>
                <a:gd name="connsiteY7" fmla="*/ 7144 h 47625"/>
                <a:gd name="connsiteX8" fmla="*/ 13030 w 38100"/>
                <a:gd name="connsiteY8" fmla="*/ 13392 h 47625"/>
                <a:gd name="connsiteX9" fmla="*/ 7144 w 38100"/>
                <a:gd name="connsiteY9" fmla="*/ 9144 h 47625"/>
                <a:gd name="connsiteX10" fmla="*/ 19764 w 38100"/>
                <a:gd name="connsiteY10" fmla="*/ 35966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100" h="47625">
                  <a:moveTo>
                    <a:pt x="19764" y="35966"/>
                  </a:moveTo>
                  <a:lnTo>
                    <a:pt x="29785" y="43720"/>
                  </a:lnTo>
                  <a:cubicBezTo>
                    <a:pt x="29937" y="45148"/>
                    <a:pt x="29004" y="46558"/>
                    <a:pt x="28308" y="47958"/>
                  </a:cubicBezTo>
                  <a:cubicBezTo>
                    <a:pt x="29461" y="46682"/>
                    <a:pt x="33585" y="47977"/>
                    <a:pt x="34509" y="46834"/>
                  </a:cubicBezTo>
                  <a:cubicBezTo>
                    <a:pt x="37138" y="38700"/>
                    <a:pt x="25156" y="35157"/>
                    <a:pt x="20650" y="30613"/>
                  </a:cubicBezTo>
                  <a:cubicBezTo>
                    <a:pt x="12868" y="15250"/>
                    <a:pt x="24032" y="29232"/>
                    <a:pt x="25089" y="20298"/>
                  </a:cubicBezTo>
                  <a:cubicBezTo>
                    <a:pt x="27737" y="24413"/>
                    <a:pt x="26965" y="25165"/>
                    <a:pt x="30051" y="31223"/>
                  </a:cubicBezTo>
                  <a:cubicBezTo>
                    <a:pt x="30432" y="18117"/>
                    <a:pt x="16269" y="11411"/>
                    <a:pt x="10992" y="7144"/>
                  </a:cubicBezTo>
                  <a:cubicBezTo>
                    <a:pt x="11659" y="9125"/>
                    <a:pt x="10325" y="10754"/>
                    <a:pt x="13030" y="13392"/>
                  </a:cubicBezTo>
                  <a:lnTo>
                    <a:pt x="7144" y="9144"/>
                  </a:lnTo>
                  <a:cubicBezTo>
                    <a:pt x="7315" y="18174"/>
                    <a:pt x="9973" y="23565"/>
                    <a:pt x="19764" y="359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48" name="任意多边形: 形状 547"/>
            <p:cNvSpPr/>
            <p:nvPr/>
          </p:nvSpPr>
          <p:spPr>
            <a:xfrm>
              <a:off x="8853277" y="829916"/>
              <a:ext cx="9525" cy="19050"/>
            </a:xfrm>
            <a:custGeom>
              <a:avLst/>
              <a:gdLst>
                <a:gd name="connsiteX0" fmla="*/ 10298 w 9525"/>
                <a:gd name="connsiteY0" fmla="*/ 13106 h 19050"/>
                <a:gd name="connsiteX1" fmla="*/ 7735 w 9525"/>
                <a:gd name="connsiteY1" fmla="*/ 7144 h 19050"/>
                <a:gd name="connsiteX2" fmla="*/ 10298 w 9525"/>
                <a:gd name="connsiteY2" fmla="*/ 1310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298" y="13106"/>
                  </a:moveTo>
                  <a:cubicBezTo>
                    <a:pt x="7583" y="9592"/>
                    <a:pt x="7154" y="7925"/>
                    <a:pt x="7735" y="7144"/>
                  </a:cubicBezTo>
                  <a:cubicBezTo>
                    <a:pt x="6831" y="9058"/>
                    <a:pt x="6488" y="10954"/>
                    <a:pt x="10298" y="131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49" name="任意多边形: 形状 548"/>
            <p:cNvSpPr/>
            <p:nvPr/>
          </p:nvSpPr>
          <p:spPr>
            <a:xfrm>
              <a:off x="8834247" y="786149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515 w 9525"/>
                <a:gd name="connsiteY1" fmla="*/ 9973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287" y="8011"/>
                    <a:pt x="8172" y="8915"/>
                    <a:pt x="9515" y="9973"/>
                  </a:cubicBezTo>
                  <a:cubicBezTo>
                    <a:pt x="9220" y="9125"/>
                    <a:pt x="8611" y="82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50" name="任意多边形: 形状 549"/>
            <p:cNvSpPr/>
            <p:nvPr/>
          </p:nvSpPr>
          <p:spPr>
            <a:xfrm>
              <a:off x="8827332" y="789358"/>
              <a:ext cx="19050" cy="19050"/>
            </a:xfrm>
            <a:custGeom>
              <a:avLst/>
              <a:gdLst>
                <a:gd name="connsiteX0" fmla="*/ 12078 w 19050"/>
                <a:gd name="connsiteY0" fmla="*/ 14259 h 19050"/>
                <a:gd name="connsiteX1" fmla="*/ 7582 w 19050"/>
                <a:gd name="connsiteY1" fmla="*/ 7144 h 19050"/>
                <a:gd name="connsiteX2" fmla="*/ 7144 w 19050"/>
                <a:gd name="connsiteY2" fmla="*/ 11697 h 19050"/>
                <a:gd name="connsiteX3" fmla="*/ 12078 w 19050"/>
                <a:gd name="connsiteY3" fmla="*/ 1425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2078" y="14259"/>
                  </a:moveTo>
                  <a:lnTo>
                    <a:pt x="7582" y="7144"/>
                  </a:lnTo>
                  <a:lnTo>
                    <a:pt x="7144" y="11697"/>
                  </a:lnTo>
                  <a:cubicBezTo>
                    <a:pt x="8106" y="12383"/>
                    <a:pt x="10925" y="15383"/>
                    <a:pt x="12078" y="14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51" name="任意多边形: 形状 550"/>
            <p:cNvSpPr/>
            <p:nvPr/>
          </p:nvSpPr>
          <p:spPr>
            <a:xfrm>
              <a:off x="8552764" y="649389"/>
              <a:ext cx="285750" cy="142875"/>
            </a:xfrm>
            <a:custGeom>
              <a:avLst/>
              <a:gdLst>
                <a:gd name="connsiteX0" fmla="*/ 9906 w 285750"/>
                <a:gd name="connsiteY0" fmla="*/ 8268 h 142875"/>
                <a:gd name="connsiteX1" fmla="*/ 20364 w 285750"/>
                <a:gd name="connsiteY1" fmla="*/ 12230 h 142875"/>
                <a:gd name="connsiteX2" fmla="*/ 7144 w 285750"/>
                <a:gd name="connsiteY2" fmla="*/ 16793 h 142875"/>
                <a:gd name="connsiteX3" fmla="*/ 9182 w 285750"/>
                <a:gd name="connsiteY3" fmla="*/ 24298 h 142875"/>
                <a:gd name="connsiteX4" fmla="*/ 32880 w 285750"/>
                <a:gd name="connsiteY4" fmla="*/ 22050 h 142875"/>
                <a:gd name="connsiteX5" fmla="*/ 33595 w 285750"/>
                <a:gd name="connsiteY5" fmla="*/ 25898 h 142875"/>
                <a:gd name="connsiteX6" fmla="*/ 44063 w 285750"/>
                <a:gd name="connsiteY6" fmla="*/ 24660 h 142875"/>
                <a:gd name="connsiteX7" fmla="*/ 56045 w 285750"/>
                <a:gd name="connsiteY7" fmla="*/ 24860 h 142875"/>
                <a:gd name="connsiteX8" fmla="*/ 77800 w 285750"/>
                <a:gd name="connsiteY8" fmla="*/ 28927 h 142875"/>
                <a:gd name="connsiteX9" fmla="*/ 109709 w 285750"/>
                <a:gd name="connsiteY9" fmla="*/ 34900 h 142875"/>
                <a:gd name="connsiteX10" fmla="*/ 222675 w 285750"/>
                <a:gd name="connsiteY10" fmla="*/ 95031 h 142875"/>
                <a:gd name="connsiteX11" fmla="*/ 232067 w 285750"/>
                <a:gd name="connsiteY11" fmla="*/ 93402 h 142875"/>
                <a:gd name="connsiteX12" fmla="*/ 236372 w 285750"/>
                <a:gd name="connsiteY12" fmla="*/ 102908 h 142875"/>
                <a:gd name="connsiteX13" fmla="*/ 230610 w 285750"/>
                <a:gd name="connsiteY13" fmla="*/ 97841 h 142875"/>
                <a:gd name="connsiteX14" fmla="*/ 256642 w 285750"/>
                <a:gd name="connsiteY14" fmla="*/ 123711 h 142875"/>
                <a:gd name="connsiteX15" fmla="*/ 262738 w 285750"/>
                <a:gd name="connsiteY15" fmla="*/ 118043 h 142875"/>
                <a:gd name="connsiteX16" fmla="*/ 267853 w 285750"/>
                <a:gd name="connsiteY16" fmla="*/ 136617 h 142875"/>
                <a:gd name="connsiteX17" fmla="*/ 280330 w 285750"/>
                <a:gd name="connsiteY17" fmla="*/ 142170 h 142875"/>
                <a:gd name="connsiteX18" fmla="*/ 275282 w 285750"/>
                <a:gd name="connsiteY18" fmla="*/ 128226 h 142875"/>
                <a:gd name="connsiteX19" fmla="*/ 284807 w 285750"/>
                <a:gd name="connsiteY19" fmla="*/ 133902 h 142875"/>
                <a:gd name="connsiteX20" fmla="*/ 272767 w 285750"/>
                <a:gd name="connsiteY20" fmla="*/ 120977 h 142875"/>
                <a:gd name="connsiteX21" fmla="*/ 264824 w 285750"/>
                <a:gd name="connsiteY21" fmla="*/ 114052 h 142875"/>
                <a:gd name="connsiteX22" fmla="*/ 255394 w 285750"/>
                <a:gd name="connsiteY22" fmla="*/ 107661 h 142875"/>
                <a:gd name="connsiteX23" fmla="*/ 235525 w 285750"/>
                <a:gd name="connsiteY23" fmla="*/ 94726 h 142875"/>
                <a:gd name="connsiteX24" fmla="*/ 215303 w 285750"/>
                <a:gd name="connsiteY24" fmla="*/ 83249 h 142875"/>
                <a:gd name="connsiteX25" fmla="*/ 220323 w 285750"/>
                <a:gd name="connsiteY25" fmla="*/ 81667 h 142875"/>
                <a:gd name="connsiteX26" fmla="*/ 209064 w 285750"/>
                <a:gd name="connsiteY26" fmla="*/ 75362 h 142875"/>
                <a:gd name="connsiteX27" fmla="*/ 196825 w 285750"/>
                <a:gd name="connsiteY27" fmla="*/ 68018 h 142875"/>
                <a:gd name="connsiteX28" fmla="*/ 178098 w 285750"/>
                <a:gd name="connsiteY28" fmla="*/ 50492 h 142875"/>
                <a:gd name="connsiteX29" fmla="*/ 156734 w 285750"/>
                <a:gd name="connsiteY29" fmla="*/ 48025 h 142875"/>
                <a:gd name="connsiteX30" fmla="*/ 148333 w 285750"/>
                <a:gd name="connsiteY30" fmla="*/ 41148 h 142875"/>
                <a:gd name="connsiteX31" fmla="*/ 145799 w 285750"/>
                <a:gd name="connsiteY31" fmla="*/ 43339 h 142875"/>
                <a:gd name="connsiteX32" fmla="*/ 132864 w 285750"/>
                <a:gd name="connsiteY32" fmla="*/ 34023 h 142875"/>
                <a:gd name="connsiteX33" fmla="*/ 126959 w 285750"/>
                <a:gd name="connsiteY33" fmla="*/ 40834 h 142875"/>
                <a:gd name="connsiteX34" fmla="*/ 113948 w 285750"/>
                <a:gd name="connsiteY34" fmla="*/ 29585 h 142875"/>
                <a:gd name="connsiteX35" fmla="*/ 100632 w 285750"/>
                <a:gd name="connsiteY35" fmla="*/ 20317 h 142875"/>
                <a:gd name="connsiteX36" fmla="*/ 104051 w 285750"/>
                <a:gd name="connsiteY36" fmla="*/ 25784 h 142875"/>
                <a:gd name="connsiteX37" fmla="*/ 96555 w 285750"/>
                <a:gd name="connsiteY37" fmla="*/ 27718 h 142875"/>
                <a:gd name="connsiteX38" fmla="*/ 93431 w 285750"/>
                <a:gd name="connsiteY38" fmla="*/ 19155 h 142875"/>
                <a:gd name="connsiteX39" fmla="*/ 68742 w 285750"/>
                <a:gd name="connsiteY39" fmla="*/ 19241 h 142875"/>
                <a:gd name="connsiteX40" fmla="*/ 70914 w 285750"/>
                <a:gd name="connsiteY40" fmla="*/ 23689 h 142875"/>
                <a:gd name="connsiteX41" fmla="*/ 55264 w 285750"/>
                <a:gd name="connsiteY41" fmla="*/ 20098 h 142875"/>
                <a:gd name="connsiteX42" fmla="*/ 38557 w 285750"/>
                <a:gd name="connsiteY42" fmla="*/ 17383 h 142875"/>
                <a:gd name="connsiteX43" fmla="*/ 54645 w 285750"/>
                <a:gd name="connsiteY43" fmla="*/ 11735 h 142875"/>
                <a:gd name="connsiteX44" fmla="*/ 45339 w 285750"/>
                <a:gd name="connsiteY44" fmla="*/ 7144 h 142875"/>
                <a:gd name="connsiteX45" fmla="*/ 23651 w 285750"/>
                <a:gd name="connsiteY45" fmla="*/ 15497 h 142875"/>
                <a:gd name="connsiteX46" fmla="*/ 9906 w 285750"/>
                <a:gd name="connsiteY46" fmla="*/ 8268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85750" h="142875">
                  <a:moveTo>
                    <a:pt x="9906" y="8268"/>
                  </a:moveTo>
                  <a:cubicBezTo>
                    <a:pt x="10706" y="10935"/>
                    <a:pt x="13792" y="12440"/>
                    <a:pt x="20364" y="12230"/>
                  </a:cubicBezTo>
                  <a:cubicBezTo>
                    <a:pt x="19469" y="15888"/>
                    <a:pt x="11059" y="14345"/>
                    <a:pt x="7144" y="16793"/>
                  </a:cubicBezTo>
                  <a:cubicBezTo>
                    <a:pt x="15659" y="18821"/>
                    <a:pt x="7010" y="20907"/>
                    <a:pt x="9182" y="24298"/>
                  </a:cubicBezTo>
                  <a:cubicBezTo>
                    <a:pt x="18469" y="24917"/>
                    <a:pt x="22803" y="20631"/>
                    <a:pt x="32880" y="22050"/>
                  </a:cubicBezTo>
                  <a:cubicBezTo>
                    <a:pt x="32309" y="23041"/>
                    <a:pt x="32385" y="24622"/>
                    <a:pt x="33595" y="25898"/>
                  </a:cubicBezTo>
                  <a:cubicBezTo>
                    <a:pt x="36652" y="25537"/>
                    <a:pt x="40234" y="25117"/>
                    <a:pt x="44063" y="24660"/>
                  </a:cubicBezTo>
                  <a:cubicBezTo>
                    <a:pt x="47911" y="24374"/>
                    <a:pt x="51968" y="24670"/>
                    <a:pt x="56045" y="24860"/>
                  </a:cubicBezTo>
                  <a:cubicBezTo>
                    <a:pt x="64179" y="25365"/>
                    <a:pt x="72257" y="26537"/>
                    <a:pt x="77800" y="28927"/>
                  </a:cubicBezTo>
                  <a:cubicBezTo>
                    <a:pt x="88640" y="32633"/>
                    <a:pt x="97041" y="33395"/>
                    <a:pt x="109709" y="34900"/>
                  </a:cubicBezTo>
                  <a:cubicBezTo>
                    <a:pt x="148495" y="48454"/>
                    <a:pt x="189500" y="64941"/>
                    <a:pt x="222675" y="95031"/>
                  </a:cubicBezTo>
                  <a:lnTo>
                    <a:pt x="232067" y="93402"/>
                  </a:lnTo>
                  <a:cubicBezTo>
                    <a:pt x="231800" y="97174"/>
                    <a:pt x="240211" y="100365"/>
                    <a:pt x="236372" y="102908"/>
                  </a:cubicBezTo>
                  <a:cubicBezTo>
                    <a:pt x="235096" y="100679"/>
                    <a:pt x="233048" y="99460"/>
                    <a:pt x="230610" y="97841"/>
                  </a:cubicBezTo>
                  <a:cubicBezTo>
                    <a:pt x="233905" y="108633"/>
                    <a:pt x="249784" y="114262"/>
                    <a:pt x="256642" y="123711"/>
                  </a:cubicBezTo>
                  <a:cubicBezTo>
                    <a:pt x="256632" y="121901"/>
                    <a:pt x="259604" y="116215"/>
                    <a:pt x="262738" y="118043"/>
                  </a:cubicBezTo>
                  <a:cubicBezTo>
                    <a:pt x="256623" y="122749"/>
                    <a:pt x="272139" y="128159"/>
                    <a:pt x="267853" y="136617"/>
                  </a:cubicBezTo>
                  <a:cubicBezTo>
                    <a:pt x="273853" y="146485"/>
                    <a:pt x="273177" y="132464"/>
                    <a:pt x="280330" y="142170"/>
                  </a:cubicBezTo>
                  <a:cubicBezTo>
                    <a:pt x="284674" y="140189"/>
                    <a:pt x="274225" y="132150"/>
                    <a:pt x="275282" y="128226"/>
                  </a:cubicBezTo>
                  <a:cubicBezTo>
                    <a:pt x="280607" y="128616"/>
                    <a:pt x="281569" y="137446"/>
                    <a:pt x="284807" y="133902"/>
                  </a:cubicBezTo>
                  <a:cubicBezTo>
                    <a:pt x="281911" y="129864"/>
                    <a:pt x="277720" y="125511"/>
                    <a:pt x="272767" y="120977"/>
                  </a:cubicBezTo>
                  <a:cubicBezTo>
                    <a:pt x="270291" y="118710"/>
                    <a:pt x="267624" y="116395"/>
                    <a:pt x="264824" y="114052"/>
                  </a:cubicBezTo>
                  <a:cubicBezTo>
                    <a:pt x="261833" y="111900"/>
                    <a:pt x="258632" y="109804"/>
                    <a:pt x="255394" y="107661"/>
                  </a:cubicBezTo>
                  <a:cubicBezTo>
                    <a:pt x="248945" y="103461"/>
                    <a:pt x="242211" y="99079"/>
                    <a:pt x="235525" y="94726"/>
                  </a:cubicBezTo>
                  <a:cubicBezTo>
                    <a:pt x="228457" y="90945"/>
                    <a:pt x="221580" y="87135"/>
                    <a:pt x="215303" y="83249"/>
                  </a:cubicBezTo>
                  <a:lnTo>
                    <a:pt x="220323" y="81667"/>
                  </a:lnTo>
                  <a:cubicBezTo>
                    <a:pt x="216818" y="80000"/>
                    <a:pt x="212960" y="77848"/>
                    <a:pt x="209064" y="75362"/>
                  </a:cubicBezTo>
                  <a:cubicBezTo>
                    <a:pt x="205045" y="73047"/>
                    <a:pt x="200758" y="70723"/>
                    <a:pt x="196825" y="68018"/>
                  </a:cubicBezTo>
                  <a:cubicBezTo>
                    <a:pt x="188824" y="62817"/>
                    <a:pt x="182089" y="56131"/>
                    <a:pt x="178098" y="50492"/>
                  </a:cubicBezTo>
                  <a:cubicBezTo>
                    <a:pt x="178851" y="55369"/>
                    <a:pt x="158534" y="38643"/>
                    <a:pt x="156734" y="48025"/>
                  </a:cubicBezTo>
                  <a:cubicBezTo>
                    <a:pt x="154153" y="44444"/>
                    <a:pt x="152952" y="44244"/>
                    <a:pt x="148333" y="41148"/>
                  </a:cubicBezTo>
                  <a:lnTo>
                    <a:pt x="145799" y="43339"/>
                  </a:lnTo>
                  <a:cubicBezTo>
                    <a:pt x="138579" y="40615"/>
                    <a:pt x="141408" y="36843"/>
                    <a:pt x="132864" y="34023"/>
                  </a:cubicBezTo>
                  <a:cubicBezTo>
                    <a:pt x="136960" y="39757"/>
                    <a:pt x="130435" y="38614"/>
                    <a:pt x="126959" y="40834"/>
                  </a:cubicBezTo>
                  <a:cubicBezTo>
                    <a:pt x="122968" y="37090"/>
                    <a:pt x="118529" y="33023"/>
                    <a:pt x="113948" y="29585"/>
                  </a:cubicBezTo>
                  <a:cubicBezTo>
                    <a:pt x="109233" y="26308"/>
                    <a:pt x="104651" y="23117"/>
                    <a:pt x="100632" y="20317"/>
                  </a:cubicBezTo>
                  <a:cubicBezTo>
                    <a:pt x="101013" y="21717"/>
                    <a:pt x="101479" y="23346"/>
                    <a:pt x="104051" y="25784"/>
                  </a:cubicBezTo>
                  <a:cubicBezTo>
                    <a:pt x="98384" y="22870"/>
                    <a:pt x="98460" y="26832"/>
                    <a:pt x="96555" y="27718"/>
                  </a:cubicBezTo>
                  <a:cubicBezTo>
                    <a:pt x="90802" y="26432"/>
                    <a:pt x="92554" y="21593"/>
                    <a:pt x="93431" y="19155"/>
                  </a:cubicBezTo>
                  <a:cubicBezTo>
                    <a:pt x="82972" y="14592"/>
                    <a:pt x="76210" y="23670"/>
                    <a:pt x="68742" y="19241"/>
                  </a:cubicBezTo>
                  <a:lnTo>
                    <a:pt x="70914" y="23689"/>
                  </a:lnTo>
                  <a:cubicBezTo>
                    <a:pt x="65313" y="23346"/>
                    <a:pt x="60398" y="21717"/>
                    <a:pt x="55264" y="20098"/>
                  </a:cubicBezTo>
                  <a:cubicBezTo>
                    <a:pt x="50149" y="18402"/>
                    <a:pt x="44825" y="16821"/>
                    <a:pt x="38557" y="17383"/>
                  </a:cubicBezTo>
                  <a:cubicBezTo>
                    <a:pt x="32976" y="11544"/>
                    <a:pt x="49216" y="12840"/>
                    <a:pt x="54645" y="11735"/>
                  </a:cubicBezTo>
                  <a:cubicBezTo>
                    <a:pt x="52245" y="10258"/>
                    <a:pt x="46901" y="8896"/>
                    <a:pt x="45339" y="7144"/>
                  </a:cubicBezTo>
                  <a:cubicBezTo>
                    <a:pt x="39586" y="9696"/>
                    <a:pt x="30318" y="13145"/>
                    <a:pt x="23651" y="15497"/>
                  </a:cubicBezTo>
                  <a:cubicBezTo>
                    <a:pt x="30251" y="9315"/>
                    <a:pt x="14259" y="8839"/>
                    <a:pt x="9906" y="82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52" name="任意多边形: 形状 551"/>
            <p:cNvSpPr/>
            <p:nvPr/>
          </p:nvSpPr>
          <p:spPr>
            <a:xfrm>
              <a:off x="8590426" y="647550"/>
              <a:ext cx="9525" cy="9525"/>
            </a:xfrm>
            <a:custGeom>
              <a:avLst/>
              <a:gdLst>
                <a:gd name="connsiteX0" fmla="*/ 7677 w 9525"/>
                <a:gd name="connsiteY0" fmla="*/ 8982 h 9525"/>
                <a:gd name="connsiteX1" fmla="*/ 11545 w 9525"/>
                <a:gd name="connsiteY1" fmla="*/ 7144 h 9525"/>
                <a:gd name="connsiteX2" fmla="*/ 7249 w 9525"/>
                <a:gd name="connsiteY2" fmla="*/ 7191 h 9525"/>
                <a:gd name="connsiteX3" fmla="*/ 7677 w 9525"/>
                <a:gd name="connsiteY3" fmla="*/ 898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677" y="8982"/>
                  </a:moveTo>
                  <a:cubicBezTo>
                    <a:pt x="9306" y="8182"/>
                    <a:pt x="10706" y="7610"/>
                    <a:pt x="11545" y="7144"/>
                  </a:cubicBezTo>
                  <a:cubicBezTo>
                    <a:pt x="10278" y="7258"/>
                    <a:pt x="9087" y="7544"/>
                    <a:pt x="7249" y="7191"/>
                  </a:cubicBezTo>
                  <a:cubicBezTo>
                    <a:pt x="7001" y="7906"/>
                    <a:pt x="7211" y="8477"/>
                    <a:pt x="7677" y="89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53" name="任意多边形: 形状 552"/>
            <p:cNvSpPr/>
            <p:nvPr/>
          </p:nvSpPr>
          <p:spPr>
            <a:xfrm>
              <a:off x="8554496" y="649893"/>
              <a:ext cx="9525" cy="9525"/>
            </a:xfrm>
            <a:custGeom>
              <a:avLst/>
              <a:gdLst>
                <a:gd name="connsiteX0" fmla="*/ 8174 w 9525"/>
                <a:gd name="connsiteY0" fmla="*/ 7763 h 9525"/>
                <a:gd name="connsiteX1" fmla="*/ 7908 w 9525"/>
                <a:gd name="connsiteY1" fmla="*/ 7144 h 9525"/>
                <a:gd name="connsiteX2" fmla="*/ 8174 w 9525"/>
                <a:gd name="connsiteY2" fmla="*/ 776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174" y="7763"/>
                  </a:moveTo>
                  <a:cubicBezTo>
                    <a:pt x="8136" y="7553"/>
                    <a:pt x="7936" y="7382"/>
                    <a:pt x="7908" y="7144"/>
                  </a:cubicBezTo>
                  <a:cubicBezTo>
                    <a:pt x="6660" y="7572"/>
                    <a:pt x="7079" y="7706"/>
                    <a:pt x="8174" y="77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54" name="任意多边形: 形状 553"/>
            <p:cNvSpPr/>
            <p:nvPr/>
          </p:nvSpPr>
          <p:spPr>
            <a:xfrm>
              <a:off x="8621506" y="670706"/>
              <a:ext cx="9525" cy="9525"/>
            </a:xfrm>
            <a:custGeom>
              <a:avLst/>
              <a:gdLst>
                <a:gd name="connsiteX0" fmla="*/ 10563 w 9525"/>
                <a:gd name="connsiteY0" fmla="*/ 8192 h 9525"/>
                <a:gd name="connsiteX1" fmla="*/ 9068 w 9525"/>
                <a:gd name="connsiteY1" fmla="*/ 7620 h 9525"/>
                <a:gd name="connsiteX2" fmla="*/ 7144 w 9525"/>
                <a:gd name="connsiteY2" fmla="*/ 7144 h 9525"/>
                <a:gd name="connsiteX3" fmla="*/ 10563 w 9525"/>
                <a:gd name="connsiteY3" fmla="*/ 819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10563" y="8192"/>
                  </a:moveTo>
                  <a:cubicBezTo>
                    <a:pt x="10135" y="7972"/>
                    <a:pt x="9544" y="7820"/>
                    <a:pt x="9068" y="7620"/>
                  </a:cubicBezTo>
                  <a:cubicBezTo>
                    <a:pt x="8401" y="7420"/>
                    <a:pt x="7801" y="7363"/>
                    <a:pt x="7144" y="7144"/>
                  </a:cubicBezTo>
                  <a:lnTo>
                    <a:pt x="10563" y="819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55" name="任意多边形: 形状 554"/>
            <p:cNvSpPr/>
            <p:nvPr/>
          </p:nvSpPr>
          <p:spPr>
            <a:xfrm>
              <a:off x="8637889" y="655885"/>
              <a:ext cx="19050" cy="19050"/>
            </a:xfrm>
            <a:custGeom>
              <a:avLst/>
              <a:gdLst>
                <a:gd name="connsiteX0" fmla="*/ 7144 w 19050"/>
                <a:gd name="connsiteY0" fmla="*/ 7144 h 19050"/>
                <a:gd name="connsiteX1" fmla="*/ 15497 w 19050"/>
                <a:gd name="connsiteY1" fmla="*/ 13811 h 19050"/>
                <a:gd name="connsiteX2" fmla="*/ 7144 w 19050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9230" y="9134"/>
                    <a:pt x="12173" y="11411"/>
                    <a:pt x="15497" y="13811"/>
                  </a:cubicBezTo>
                  <a:cubicBezTo>
                    <a:pt x="14945" y="11744"/>
                    <a:pt x="14440" y="10135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56" name="任意多边形: 形状 555"/>
            <p:cNvSpPr/>
            <p:nvPr/>
          </p:nvSpPr>
          <p:spPr>
            <a:xfrm>
              <a:off x="8708380" y="682525"/>
              <a:ext cx="19050" cy="9525"/>
            </a:xfrm>
            <a:custGeom>
              <a:avLst/>
              <a:gdLst>
                <a:gd name="connsiteX0" fmla="*/ 8281 w 19050"/>
                <a:gd name="connsiteY0" fmla="*/ 10326 h 9525"/>
                <a:gd name="connsiteX1" fmla="*/ 12110 w 19050"/>
                <a:gd name="connsiteY1" fmla="*/ 8554 h 9525"/>
                <a:gd name="connsiteX2" fmla="*/ 8281 w 19050"/>
                <a:gd name="connsiteY2" fmla="*/ 1032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8281" y="10326"/>
                  </a:moveTo>
                  <a:cubicBezTo>
                    <a:pt x="10729" y="10707"/>
                    <a:pt x="10034" y="9002"/>
                    <a:pt x="12110" y="8554"/>
                  </a:cubicBezTo>
                  <a:cubicBezTo>
                    <a:pt x="7738" y="6240"/>
                    <a:pt x="5700" y="6735"/>
                    <a:pt x="8281" y="103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57" name="任意多边形: 形状 556"/>
            <p:cNvSpPr/>
            <p:nvPr/>
          </p:nvSpPr>
          <p:spPr>
            <a:xfrm>
              <a:off x="8563718" y="647626"/>
              <a:ext cx="19050" cy="9525"/>
            </a:xfrm>
            <a:custGeom>
              <a:avLst/>
              <a:gdLst>
                <a:gd name="connsiteX0" fmla="*/ 20469 w 19050"/>
                <a:gd name="connsiteY0" fmla="*/ 7144 h 9525"/>
                <a:gd name="connsiteX1" fmla="*/ 10725 w 19050"/>
                <a:gd name="connsiteY1" fmla="*/ 7934 h 9525"/>
                <a:gd name="connsiteX2" fmla="*/ 7144 w 19050"/>
                <a:gd name="connsiteY2" fmla="*/ 883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20469" y="7144"/>
                  </a:moveTo>
                  <a:lnTo>
                    <a:pt x="10725" y="7934"/>
                  </a:lnTo>
                  <a:lnTo>
                    <a:pt x="7144" y="88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58" name="任意多边形: 形状 557"/>
            <p:cNvSpPr/>
            <p:nvPr/>
          </p:nvSpPr>
          <p:spPr>
            <a:xfrm>
              <a:off x="8386715" y="652437"/>
              <a:ext cx="171450" cy="66675"/>
            </a:xfrm>
            <a:custGeom>
              <a:avLst/>
              <a:gdLst>
                <a:gd name="connsiteX0" fmla="*/ 17202 w 171450"/>
                <a:gd name="connsiteY0" fmla="*/ 61855 h 66675"/>
                <a:gd name="connsiteX1" fmla="*/ 45272 w 171450"/>
                <a:gd name="connsiteY1" fmla="*/ 51626 h 66675"/>
                <a:gd name="connsiteX2" fmla="*/ 59807 w 171450"/>
                <a:gd name="connsiteY2" fmla="*/ 34347 h 66675"/>
                <a:gd name="connsiteX3" fmla="*/ 60369 w 171450"/>
                <a:gd name="connsiteY3" fmla="*/ 44834 h 66675"/>
                <a:gd name="connsiteX4" fmla="*/ 73466 w 171450"/>
                <a:gd name="connsiteY4" fmla="*/ 39872 h 66675"/>
                <a:gd name="connsiteX5" fmla="*/ 87963 w 171450"/>
                <a:gd name="connsiteY5" fmla="*/ 35557 h 66675"/>
                <a:gd name="connsiteX6" fmla="*/ 113252 w 171450"/>
                <a:gd name="connsiteY6" fmla="*/ 22841 h 66675"/>
                <a:gd name="connsiteX7" fmla="*/ 113871 w 171450"/>
                <a:gd name="connsiteY7" fmla="*/ 26984 h 66675"/>
                <a:gd name="connsiteX8" fmla="*/ 133836 w 171450"/>
                <a:gd name="connsiteY8" fmla="*/ 12840 h 66675"/>
                <a:gd name="connsiteX9" fmla="*/ 136027 w 171450"/>
                <a:gd name="connsiteY9" fmla="*/ 24765 h 66675"/>
                <a:gd name="connsiteX10" fmla="*/ 133883 w 171450"/>
                <a:gd name="connsiteY10" fmla="*/ 25832 h 66675"/>
                <a:gd name="connsiteX11" fmla="*/ 141484 w 171450"/>
                <a:gd name="connsiteY11" fmla="*/ 23803 h 66675"/>
                <a:gd name="connsiteX12" fmla="*/ 149447 w 171450"/>
                <a:gd name="connsiteY12" fmla="*/ 22117 h 66675"/>
                <a:gd name="connsiteX13" fmla="*/ 162782 w 171450"/>
                <a:gd name="connsiteY13" fmla="*/ 20088 h 66675"/>
                <a:gd name="connsiteX14" fmla="*/ 165887 w 171450"/>
                <a:gd name="connsiteY14" fmla="*/ 13078 h 66675"/>
                <a:gd name="connsiteX15" fmla="*/ 163859 w 171450"/>
                <a:gd name="connsiteY15" fmla="*/ 7144 h 66675"/>
                <a:gd name="connsiteX16" fmla="*/ 144161 w 171450"/>
                <a:gd name="connsiteY16" fmla="*/ 12649 h 66675"/>
                <a:gd name="connsiteX17" fmla="*/ 142056 w 171450"/>
                <a:gd name="connsiteY17" fmla="*/ 8325 h 66675"/>
                <a:gd name="connsiteX18" fmla="*/ 134950 w 171450"/>
                <a:gd name="connsiteY18" fmla="*/ 12335 h 66675"/>
                <a:gd name="connsiteX19" fmla="*/ 131588 w 171450"/>
                <a:gd name="connsiteY19" fmla="*/ 8696 h 66675"/>
                <a:gd name="connsiteX20" fmla="*/ 117586 w 171450"/>
                <a:gd name="connsiteY20" fmla="*/ 14545 h 66675"/>
                <a:gd name="connsiteX21" fmla="*/ 119310 w 171450"/>
                <a:gd name="connsiteY21" fmla="*/ 13106 h 66675"/>
                <a:gd name="connsiteX22" fmla="*/ 110490 w 171450"/>
                <a:gd name="connsiteY22" fmla="*/ 19774 h 66675"/>
                <a:gd name="connsiteX23" fmla="*/ 107004 w 171450"/>
                <a:gd name="connsiteY23" fmla="*/ 17497 h 66675"/>
                <a:gd name="connsiteX24" fmla="*/ 103480 w 171450"/>
                <a:gd name="connsiteY24" fmla="*/ 15307 h 66675"/>
                <a:gd name="connsiteX25" fmla="*/ 105261 w 171450"/>
                <a:gd name="connsiteY25" fmla="*/ 18793 h 66675"/>
                <a:gd name="connsiteX26" fmla="*/ 67542 w 171450"/>
                <a:gd name="connsiteY26" fmla="*/ 22622 h 66675"/>
                <a:gd name="connsiteX27" fmla="*/ 66904 w 171450"/>
                <a:gd name="connsiteY27" fmla="*/ 27041 h 66675"/>
                <a:gd name="connsiteX28" fmla="*/ 81820 w 171450"/>
                <a:gd name="connsiteY28" fmla="*/ 19288 h 66675"/>
                <a:gd name="connsiteX29" fmla="*/ 82325 w 171450"/>
                <a:gd name="connsiteY29" fmla="*/ 30128 h 66675"/>
                <a:gd name="connsiteX30" fmla="*/ 58826 w 171450"/>
                <a:gd name="connsiteY30" fmla="*/ 28213 h 66675"/>
                <a:gd name="connsiteX31" fmla="*/ 33814 w 171450"/>
                <a:gd name="connsiteY31" fmla="*/ 39786 h 66675"/>
                <a:gd name="connsiteX32" fmla="*/ 33566 w 171450"/>
                <a:gd name="connsiteY32" fmla="*/ 38357 h 66675"/>
                <a:gd name="connsiteX33" fmla="*/ 18793 w 171450"/>
                <a:gd name="connsiteY33" fmla="*/ 49454 h 66675"/>
                <a:gd name="connsiteX34" fmla="*/ 24898 w 171450"/>
                <a:gd name="connsiteY34" fmla="*/ 48063 h 66675"/>
                <a:gd name="connsiteX35" fmla="*/ 19669 w 171450"/>
                <a:gd name="connsiteY35" fmla="*/ 54045 h 66675"/>
                <a:gd name="connsiteX36" fmla="*/ 17878 w 171450"/>
                <a:gd name="connsiteY36" fmla="*/ 52445 h 66675"/>
                <a:gd name="connsiteX37" fmla="*/ 13011 w 171450"/>
                <a:gd name="connsiteY37" fmla="*/ 59798 h 66675"/>
                <a:gd name="connsiteX38" fmla="*/ 7144 w 171450"/>
                <a:gd name="connsiteY38" fmla="*/ 65589 h 66675"/>
                <a:gd name="connsiteX39" fmla="*/ 21393 w 171450"/>
                <a:gd name="connsiteY39" fmla="*/ 53511 h 66675"/>
                <a:gd name="connsiteX40" fmla="*/ 17202 w 171450"/>
                <a:gd name="connsiteY40" fmla="*/ 61855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171450" h="66675">
                  <a:moveTo>
                    <a:pt x="17202" y="61855"/>
                  </a:moveTo>
                  <a:cubicBezTo>
                    <a:pt x="26708" y="62741"/>
                    <a:pt x="35843" y="54826"/>
                    <a:pt x="45272" y="51626"/>
                  </a:cubicBezTo>
                  <a:cubicBezTo>
                    <a:pt x="61389" y="43034"/>
                    <a:pt x="43415" y="40958"/>
                    <a:pt x="59807" y="34347"/>
                  </a:cubicBezTo>
                  <a:lnTo>
                    <a:pt x="60369" y="44834"/>
                  </a:lnTo>
                  <a:cubicBezTo>
                    <a:pt x="64399" y="43310"/>
                    <a:pt x="68847" y="41624"/>
                    <a:pt x="73466" y="39872"/>
                  </a:cubicBezTo>
                  <a:cubicBezTo>
                    <a:pt x="78162" y="38338"/>
                    <a:pt x="83172" y="37195"/>
                    <a:pt x="87963" y="35557"/>
                  </a:cubicBezTo>
                  <a:cubicBezTo>
                    <a:pt x="97622" y="32556"/>
                    <a:pt x="106585" y="27880"/>
                    <a:pt x="113252" y="22841"/>
                  </a:cubicBezTo>
                  <a:cubicBezTo>
                    <a:pt x="114805" y="23841"/>
                    <a:pt x="118081" y="24870"/>
                    <a:pt x="113871" y="26984"/>
                  </a:cubicBezTo>
                  <a:cubicBezTo>
                    <a:pt x="125235" y="24822"/>
                    <a:pt x="117539" y="11944"/>
                    <a:pt x="133836" y="12840"/>
                  </a:cubicBezTo>
                  <a:cubicBezTo>
                    <a:pt x="119967" y="21250"/>
                    <a:pt x="139341" y="17983"/>
                    <a:pt x="136027" y="24765"/>
                  </a:cubicBezTo>
                  <a:lnTo>
                    <a:pt x="133883" y="25832"/>
                  </a:lnTo>
                  <a:cubicBezTo>
                    <a:pt x="136284" y="25308"/>
                    <a:pt x="138846" y="24536"/>
                    <a:pt x="141484" y="23803"/>
                  </a:cubicBezTo>
                  <a:cubicBezTo>
                    <a:pt x="144142" y="23241"/>
                    <a:pt x="146847" y="22670"/>
                    <a:pt x="149447" y="22117"/>
                  </a:cubicBezTo>
                  <a:cubicBezTo>
                    <a:pt x="154667" y="20993"/>
                    <a:pt x="159525" y="20031"/>
                    <a:pt x="162782" y="20088"/>
                  </a:cubicBezTo>
                  <a:cubicBezTo>
                    <a:pt x="162982" y="17507"/>
                    <a:pt x="157029" y="13821"/>
                    <a:pt x="165887" y="13078"/>
                  </a:cubicBezTo>
                  <a:cubicBezTo>
                    <a:pt x="162287" y="12744"/>
                    <a:pt x="163611" y="9763"/>
                    <a:pt x="163859" y="7144"/>
                  </a:cubicBezTo>
                  <a:cubicBezTo>
                    <a:pt x="154629" y="10478"/>
                    <a:pt x="149485" y="8982"/>
                    <a:pt x="144161" y="12649"/>
                  </a:cubicBezTo>
                  <a:cubicBezTo>
                    <a:pt x="138675" y="9582"/>
                    <a:pt x="147571" y="11401"/>
                    <a:pt x="142056" y="8325"/>
                  </a:cubicBezTo>
                  <a:cubicBezTo>
                    <a:pt x="142018" y="8125"/>
                    <a:pt x="134950" y="12335"/>
                    <a:pt x="134950" y="12335"/>
                  </a:cubicBezTo>
                  <a:cubicBezTo>
                    <a:pt x="129426" y="12354"/>
                    <a:pt x="140198" y="8096"/>
                    <a:pt x="131588" y="8696"/>
                  </a:cubicBezTo>
                  <a:cubicBezTo>
                    <a:pt x="130835" y="10801"/>
                    <a:pt x="124273" y="13954"/>
                    <a:pt x="117586" y="14545"/>
                  </a:cubicBezTo>
                  <a:lnTo>
                    <a:pt x="119310" y="13106"/>
                  </a:lnTo>
                  <a:cubicBezTo>
                    <a:pt x="114443" y="15192"/>
                    <a:pt x="106994" y="14630"/>
                    <a:pt x="110490" y="19774"/>
                  </a:cubicBezTo>
                  <a:cubicBezTo>
                    <a:pt x="110490" y="19774"/>
                    <a:pt x="108747" y="18640"/>
                    <a:pt x="107004" y="17497"/>
                  </a:cubicBezTo>
                  <a:cubicBezTo>
                    <a:pt x="105242" y="16326"/>
                    <a:pt x="103480" y="15307"/>
                    <a:pt x="103480" y="15307"/>
                  </a:cubicBezTo>
                  <a:lnTo>
                    <a:pt x="105261" y="18793"/>
                  </a:lnTo>
                  <a:cubicBezTo>
                    <a:pt x="91611" y="20793"/>
                    <a:pt x="83896" y="13116"/>
                    <a:pt x="67542" y="22622"/>
                  </a:cubicBezTo>
                  <a:cubicBezTo>
                    <a:pt x="72019" y="22212"/>
                    <a:pt x="68847" y="25537"/>
                    <a:pt x="66904" y="27041"/>
                  </a:cubicBezTo>
                  <a:cubicBezTo>
                    <a:pt x="74752" y="26937"/>
                    <a:pt x="74971" y="21746"/>
                    <a:pt x="81820" y="19288"/>
                  </a:cubicBezTo>
                  <a:cubicBezTo>
                    <a:pt x="83782" y="22689"/>
                    <a:pt x="73419" y="30070"/>
                    <a:pt x="82325" y="30128"/>
                  </a:cubicBezTo>
                  <a:cubicBezTo>
                    <a:pt x="71885" y="27813"/>
                    <a:pt x="65703" y="35785"/>
                    <a:pt x="58826" y="28213"/>
                  </a:cubicBezTo>
                  <a:cubicBezTo>
                    <a:pt x="47835" y="31794"/>
                    <a:pt x="45234" y="37024"/>
                    <a:pt x="33814" y="39786"/>
                  </a:cubicBezTo>
                  <a:lnTo>
                    <a:pt x="33566" y="38357"/>
                  </a:lnTo>
                  <a:cubicBezTo>
                    <a:pt x="34204" y="44977"/>
                    <a:pt x="23765" y="39910"/>
                    <a:pt x="18793" y="49454"/>
                  </a:cubicBezTo>
                  <a:lnTo>
                    <a:pt x="24898" y="48063"/>
                  </a:lnTo>
                  <a:cubicBezTo>
                    <a:pt x="25746" y="50511"/>
                    <a:pt x="23155" y="51864"/>
                    <a:pt x="19669" y="54045"/>
                  </a:cubicBezTo>
                  <a:cubicBezTo>
                    <a:pt x="19641" y="52978"/>
                    <a:pt x="19650" y="52969"/>
                    <a:pt x="17878" y="52445"/>
                  </a:cubicBezTo>
                  <a:cubicBezTo>
                    <a:pt x="18345" y="54740"/>
                    <a:pt x="15773" y="57445"/>
                    <a:pt x="13011" y="59798"/>
                  </a:cubicBezTo>
                  <a:cubicBezTo>
                    <a:pt x="10220" y="62113"/>
                    <a:pt x="7544" y="64675"/>
                    <a:pt x="7144" y="65589"/>
                  </a:cubicBezTo>
                  <a:cubicBezTo>
                    <a:pt x="11963" y="63275"/>
                    <a:pt x="16193" y="57350"/>
                    <a:pt x="21393" y="53511"/>
                  </a:cubicBezTo>
                  <a:cubicBezTo>
                    <a:pt x="19688" y="57283"/>
                    <a:pt x="22317" y="60265"/>
                    <a:pt x="17202" y="618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59" name="任意多边形: 形状 558"/>
            <p:cNvSpPr/>
            <p:nvPr/>
          </p:nvSpPr>
          <p:spPr>
            <a:xfrm>
              <a:off x="8498881" y="655656"/>
              <a:ext cx="9525" cy="9525"/>
            </a:xfrm>
            <a:custGeom>
              <a:avLst/>
              <a:gdLst>
                <a:gd name="connsiteX0" fmla="*/ 10506 w 9525"/>
                <a:gd name="connsiteY0" fmla="*/ 7144 h 9525"/>
                <a:gd name="connsiteX1" fmla="*/ 7144 w 9525"/>
                <a:gd name="connsiteY1" fmla="*/ 9877 h 9525"/>
                <a:gd name="connsiteX2" fmla="*/ 1050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506" y="7144"/>
                  </a:moveTo>
                  <a:lnTo>
                    <a:pt x="7144" y="9877"/>
                  </a:lnTo>
                  <a:cubicBezTo>
                    <a:pt x="8592" y="9258"/>
                    <a:pt x="9849" y="8420"/>
                    <a:pt x="1050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60" name="任意多边形: 形状 559"/>
            <p:cNvSpPr/>
            <p:nvPr/>
          </p:nvSpPr>
          <p:spPr>
            <a:xfrm>
              <a:off x="8292347" y="699633"/>
              <a:ext cx="95250" cy="104775"/>
            </a:xfrm>
            <a:custGeom>
              <a:avLst/>
              <a:gdLst>
                <a:gd name="connsiteX0" fmla="*/ 64488 w 95250"/>
                <a:gd name="connsiteY0" fmla="*/ 34833 h 104775"/>
                <a:gd name="connsiteX1" fmla="*/ 57087 w 95250"/>
                <a:gd name="connsiteY1" fmla="*/ 32995 h 104775"/>
                <a:gd name="connsiteX2" fmla="*/ 64764 w 95250"/>
                <a:gd name="connsiteY2" fmla="*/ 41196 h 104775"/>
                <a:gd name="connsiteX3" fmla="*/ 54582 w 95250"/>
                <a:gd name="connsiteY3" fmla="*/ 51406 h 104775"/>
                <a:gd name="connsiteX4" fmla="*/ 48381 w 95250"/>
                <a:gd name="connsiteY4" fmla="*/ 43663 h 104775"/>
                <a:gd name="connsiteX5" fmla="*/ 36923 w 95250"/>
                <a:gd name="connsiteY5" fmla="*/ 51673 h 104775"/>
                <a:gd name="connsiteX6" fmla="*/ 41676 w 95250"/>
                <a:gd name="connsiteY6" fmla="*/ 55988 h 104775"/>
                <a:gd name="connsiteX7" fmla="*/ 32113 w 95250"/>
                <a:gd name="connsiteY7" fmla="*/ 69313 h 104775"/>
                <a:gd name="connsiteX8" fmla="*/ 35684 w 95250"/>
                <a:gd name="connsiteY8" fmla="*/ 63160 h 104775"/>
                <a:gd name="connsiteX9" fmla="*/ 24092 w 95250"/>
                <a:gd name="connsiteY9" fmla="*/ 64141 h 104775"/>
                <a:gd name="connsiteX10" fmla="*/ 12062 w 95250"/>
                <a:gd name="connsiteY10" fmla="*/ 102213 h 104775"/>
                <a:gd name="connsiteX11" fmla="*/ 18558 w 95250"/>
                <a:gd name="connsiteY11" fmla="*/ 93583 h 104775"/>
                <a:gd name="connsiteX12" fmla="*/ 13386 w 95250"/>
                <a:gd name="connsiteY12" fmla="*/ 87792 h 104775"/>
                <a:gd name="connsiteX13" fmla="*/ 22568 w 95250"/>
                <a:gd name="connsiteY13" fmla="*/ 80943 h 104775"/>
                <a:gd name="connsiteX14" fmla="*/ 20416 w 95250"/>
                <a:gd name="connsiteY14" fmla="*/ 89373 h 104775"/>
                <a:gd name="connsiteX15" fmla="*/ 85043 w 95250"/>
                <a:gd name="connsiteY15" fmla="*/ 33766 h 104775"/>
                <a:gd name="connsiteX16" fmla="*/ 79871 w 95250"/>
                <a:gd name="connsiteY16" fmla="*/ 36900 h 104775"/>
                <a:gd name="connsiteX17" fmla="*/ 74965 w 95250"/>
                <a:gd name="connsiteY17" fmla="*/ 40443 h 104775"/>
                <a:gd name="connsiteX18" fmla="*/ 81976 w 95250"/>
                <a:gd name="connsiteY18" fmla="*/ 30061 h 104775"/>
                <a:gd name="connsiteX19" fmla="*/ 77413 w 95250"/>
                <a:gd name="connsiteY19" fmla="*/ 28632 h 104775"/>
                <a:gd name="connsiteX20" fmla="*/ 72880 w 95250"/>
                <a:gd name="connsiteY20" fmla="*/ 27346 h 104775"/>
                <a:gd name="connsiteX21" fmla="*/ 79680 w 95250"/>
                <a:gd name="connsiteY21" fmla="*/ 25422 h 104775"/>
                <a:gd name="connsiteX22" fmla="*/ 75442 w 95250"/>
                <a:gd name="connsiteY22" fmla="*/ 19402 h 104775"/>
                <a:gd name="connsiteX23" fmla="*/ 89548 w 95250"/>
                <a:gd name="connsiteY23" fmla="*/ 7144 h 104775"/>
                <a:gd name="connsiteX24" fmla="*/ 76528 w 95250"/>
                <a:gd name="connsiteY24" fmla="*/ 14564 h 104775"/>
                <a:gd name="connsiteX25" fmla="*/ 62745 w 95250"/>
                <a:gd name="connsiteY25" fmla="*/ 23984 h 104775"/>
                <a:gd name="connsiteX26" fmla="*/ 64488 w 95250"/>
                <a:gd name="connsiteY26" fmla="*/ 34833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95250" h="104775">
                  <a:moveTo>
                    <a:pt x="64488" y="34833"/>
                  </a:moveTo>
                  <a:cubicBezTo>
                    <a:pt x="58068" y="38357"/>
                    <a:pt x="63764" y="30509"/>
                    <a:pt x="57087" y="32995"/>
                  </a:cubicBezTo>
                  <a:cubicBezTo>
                    <a:pt x="53077" y="39929"/>
                    <a:pt x="67717" y="33109"/>
                    <a:pt x="64764" y="41196"/>
                  </a:cubicBezTo>
                  <a:cubicBezTo>
                    <a:pt x="59602" y="41643"/>
                    <a:pt x="56801" y="49625"/>
                    <a:pt x="54582" y="51406"/>
                  </a:cubicBezTo>
                  <a:cubicBezTo>
                    <a:pt x="55449" y="47415"/>
                    <a:pt x="50210" y="43815"/>
                    <a:pt x="48381" y="43663"/>
                  </a:cubicBezTo>
                  <a:cubicBezTo>
                    <a:pt x="47067" y="46463"/>
                    <a:pt x="40695" y="48616"/>
                    <a:pt x="36923" y="51673"/>
                  </a:cubicBezTo>
                  <a:cubicBezTo>
                    <a:pt x="48095" y="46634"/>
                    <a:pt x="31131" y="59988"/>
                    <a:pt x="41676" y="55988"/>
                  </a:cubicBezTo>
                  <a:cubicBezTo>
                    <a:pt x="43409" y="59198"/>
                    <a:pt x="37227" y="68370"/>
                    <a:pt x="32113" y="69313"/>
                  </a:cubicBezTo>
                  <a:cubicBezTo>
                    <a:pt x="30569" y="67247"/>
                    <a:pt x="33579" y="65218"/>
                    <a:pt x="35684" y="63160"/>
                  </a:cubicBezTo>
                  <a:cubicBezTo>
                    <a:pt x="34151" y="57969"/>
                    <a:pt x="28436" y="66189"/>
                    <a:pt x="24092" y="64141"/>
                  </a:cubicBezTo>
                  <a:cubicBezTo>
                    <a:pt x="20521" y="76676"/>
                    <a:pt x="-2835" y="102756"/>
                    <a:pt x="12062" y="102213"/>
                  </a:cubicBezTo>
                  <a:cubicBezTo>
                    <a:pt x="16149" y="100860"/>
                    <a:pt x="16206" y="96831"/>
                    <a:pt x="18558" y="93583"/>
                  </a:cubicBezTo>
                  <a:cubicBezTo>
                    <a:pt x="9395" y="100432"/>
                    <a:pt x="14148" y="89859"/>
                    <a:pt x="13386" y="87792"/>
                  </a:cubicBezTo>
                  <a:cubicBezTo>
                    <a:pt x="17930" y="85392"/>
                    <a:pt x="21035" y="76829"/>
                    <a:pt x="22568" y="80943"/>
                  </a:cubicBezTo>
                  <a:lnTo>
                    <a:pt x="20416" y="89373"/>
                  </a:lnTo>
                  <a:cubicBezTo>
                    <a:pt x="37694" y="72238"/>
                    <a:pt x="62697" y="50692"/>
                    <a:pt x="85043" y="33766"/>
                  </a:cubicBezTo>
                  <a:cubicBezTo>
                    <a:pt x="85043" y="33766"/>
                    <a:pt x="82376" y="35204"/>
                    <a:pt x="79871" y="36900"/>
                  </a:cubicBezTo>
                  <a:cubicBezTo>
                    <a:pt x="77413" y="38672"/>
                    <a:pt x="74965" y="40443"/>
                    <a:pt x="74965" y="40443"/>
                  </a:cubicBezTo>
                  <a:cubicBezTo>
                    <a:pt x="74423" y="37233"/>
                    <a:pt x="78785" y="33395"/>
                    <a:pt x="81976" y="30061"/>
                  </a:cubicBezTo>
                  <a:cubicBezTo>
                    <a:pt x="81976" y="30061"/>
                    <a:pt x="79699" y="29347"/>
                    <a:pt x="77413" y="28632"/>
                  </a:cubicBezTo>
                  <a:cubicBezTo>
                    <a:pt x="75089" y="27880"/>
                    <a:pt x="72880" y="27346"/>
                    <a:pt x="72880" y="27346"/>
                  </a:cubicBezTo>
                  <a:cubicBezTo>
                    <a:pt x="76108" y="25689"/>
                    <a:pt x="78575" y="23165"/>
                    <a:pt x="79680" y="25422"/>
                  </a:cubicBezTo>
                  <a:cubicBezTo>
                    <a:pt x="81766" y="20593"/>
                    <a:pt x="79090" y="20060"/>
                    <a:pt x="75442" y="19402"/>
                  </a:cubicBezTo>
                  <a:cubicBezTo>
                    <a:pt x="82890" y="13383"/>
                    <a:pt x="85653" y="15002"/>
                    <a:pt x="89548" y="7144"/>
                  </a:cubicBezTo>
                  <a:cubicBezTo>
                    <a:pt x="81233" y="8734"/>
                    <a:pt x="78928" y="11573"/>
                    <a:pt x="76528" y="14564"/>
                  </a:cubicBezTo>
                  <a:cubicBezTo>
                    <a:pt x="74146" y="17650"/>
                    <a:pt x="71403" y="20488"/>
                    <a:pt x="62745" y="23984"/>
                  </a:cubicBezTo>
                  <a:lnTo>
                    <a:pt x="64488" y="3483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61" name="任意多边形: 形状 560"/>
            <p:cNvSpPr/>
            <p:nvPr/>
          </p:nvSpPr>
          <p:spPr>
            <a:xfrm>
              <a:off x="8374666" y="705291"/>
              <a:ext cx="9525" cy="19050"/>
            </a:xfrm>
            <a:custGeom>
              <a:avLst/>
              <a:gdLst>
                <a:gd name="connsiteX0" fmla="*/ 8487 w 9525"/>
                <a:gd name="connsiteY0" fmla="*/ 7144 h 19050"/>
                <a:gd name="connsiteX1" fmla="*/ 7144 w 9525"/>
                <a:gd name="connsiteY1" fmla="*/ 12202 h 19050"/>
                <a:gd name="connsiteX2" fmla="*/ 11154 w 9525"/>
                <a:gd name="connsiteY2" fmla="*/ 7687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487" y="7144"/>
                  </a:moveTo>
                  <a:lnTo>
                    <a:pt x="7144" y="12202"/>
                  </a:lnTo>
                  <a:lnTo>
                    <a:pt x="11154" y="768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62" name="任意多边形: 形状 561"/>
            <p:cNvSpPr/>
            <p:nvPr/>
          </p:nvSpPr>
          <p:spPr>
            <a:xfrm>
              <a:off x="8374530" y="717626"/>
              <a:ext cx="9525" cy="9525"/>
            </a:xfrm>
            <a:custGeom>
              <a:avLst/>
              <a:gdLst>
                <a:gd name="connsiteX0" fmla="*/ 11803 w 9525"/>
                <a:gd name="connsiteY0" fmla="*/ 11420 h 9525"/>
                <a:gd name="connsiteX1" fmla="*/ 11365 w 9525"/>
                <a:gd name="connsiteY1" fmla="*/ 7144 h 9525"/>
                <a:gd name="connsiteX2" fmla="*/ 11803 w 9525"/>
                <a:gd name="connsiteY2" fmla="*/ 1142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1803" y="11420"/>
                  </a:moveTo>
                  <a:cubicBezTo>
                    <a:pt x="10813" y="10173"/>
                    <a:pt x="12346" y="8411"/>
                    <a:pt x="11365" y="7144"/>
                  </a:cubicBezTo>
                  <a:cubicBezTo>
                    <a:pt x="4764" y="9935"/>
                    <a:pt x="6679" y="11354"/>
                    <a:pt x="11803" y="114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63" name="任意多边形: 形状 562"/>
            <p:cNvSpPr/>
            <p:nvPr/>
          </p:nvSpPr>
          <p:spPr>
            <a:xfrm>
              <a:off x="8296808" y="763193"/>
              <a:ext cx="19050" cy="19050"/>
            </a:xfrm>
            <a:custGeom>
              <a:avLst/>
              <a:gdLst>
                <a:gd name="connsiteX0" fmla="*/ 12563 w 19050"/>
                <a:gd name="connsiteY0" fmla="*/ 7144 h 19050"/>
                <a:gd name="connsiteX1" fmla="*/ 7144 w 19050"/>
                <a:gd name="connsiteY1" fmla="*/ 14973 h 19050"/>
                <a:gd name="connsiteX2" fmla="*/ 12268 w 19050"/>
                <a:gd name="connsiteY2" fmla="*/ 11411 h 19050"/>
                <a:gd name="connsiteX3" fmla="*/ 12563 w 19050"/>
                <a:gd name="connsiteY3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2563" y="7144"/>
                  </a:moveTo>
                  <a:lnTo>
                    <a:pt x="7144" y="14973"/>
                  </a:lnTo>
                  <a:lnTo>
                    <a:pt x="12268" y="11411"/>
                  </a:lnTo>
                  <a:cubicBezTo>
                    <a:pt x="11001" y="10411"/>
                    <a:pt x="12030" y="8258"/>
                    <a:pt x="1256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64" name="任意多边形: 形状 563"/>
            <p:cNvSpPr/>
            <p:nvPr/>
          </p:nvSpPr>
          <p:spPr>
            <a:xfrm>
              <a:off x="8272367" y="791044"/>
              <a:ext cx="28575" cy="47625"/>
            </a:xfrm>
            <a:custGeom>
              <a:avLst/>
              <a:gdLst>
                <a:gd name="connsiteX0" fmla="*/ 11039 w 28575"/>
                <a:gd name="connsiteY0" fmla="*/ 41005 h 47625"/>
                <a:gd name="connsiteX1" fmla="*/ 29499 w 28575"/>
                <a:gd name="connsiteY1" fmla="*/ 15202 h 47625"/>
                <a:gd name="connsiteX2" fmla="*/ 19155 w 28575"/>
                <a:gd name="connsiteY2" fmla="*/ 7144 h 47625"/>
                <a:gd name="connsiteX3" fmla="*/ 17631 w 28575"/>
                <a:gd name="connsiteY3" fmla="*/ 23289 h 47625"/>
                <a:gd name="connsiteX4" fmla="*/ 7144 w 28575"/>
                <a:gd name="connsiteY4" fmla="*/ 37509 h 47625"/>
                <a:gd name="connsiteX5" fmla="*/ 11039 w 28575"/>
                <a:gd name="connsiteY5" fmla="*/ 41005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575" h="47625">
                  <a:moveTo>
                    <a:pt x="11039" y="41005"/>
                  </a:moveTo>
                  <a:cubicBezTo>
                    <a:pt x="17450" y="30451"/>
                    <a:pt x="18278" y="24251"/>
                    <a:pt x="29499" y="15202"/>
                  </a:cubicBezTo>
                  <a:cubicBezTo>
                    <a:pt x="30004" y="6629"/>
                    <a:pt x="20688" y="12230"/>
                    <a:pt x="19155" y="7144"/>
                  </a:cubicBezTo>
                  <a:cubicBezTo>
                    <a:pt x="13992" y="12306"/>
                    <a:pt x="20803" y="16526"/>
                    <a:pt x="17631" y="23289"/>
                  </a:cubicBezTo>
                  <a:cubicBezTo>
                    <a:pt x="12821" y="23117"/>
                    <a:pt x="11801" y="32299"/>
                    <a:pt x="7144" y="37509"/>
                  </a:cubicBezTo>
                  <a:cubicBezTo>
                    <a:pt x="8992" y="37729"/>
                    <a:pt x="10563" y="38795"/>
                    <a:pt x="11039" y="410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65" name="任意多边形: 形状 564"/>
            <p:cNvSpPr/>
            <p:nvPr/>
          </p:nvSpPr>
          <p:spPr>
            <a:xfrm>
              <a:off x="8200854" y="815973"/>
              <a:ext cx="85725" cy="304800"/>
            </a:xfrm>
            <a:custGeom>
              <a:avLst/>
              <a:gdLst>
                <a:gd name="connsiteX0" fmla="*/ 47539 w 85725"/>
                <a:gd name="connsiteY0" fmla="*/ 46262 h 304800"/>
                <a:gd name="connsiteX1" fmla="*/ 41405 w 85725"/>
                <a:gd name="connsiteY1" fmla="*/ 61702 h 304800"/>
                <a:gd name="connsiteX2" fmla="*/ 42215 w 85725"/>
                <a:gd name="connsiteY2" fmla="*/ 53529 h 304800"/>
                <a:gd name="connsiteX3" fmla="*/ 33938 w 85725"/>
                <a:gd name="connsiteY3" fmla="*/ 64169 h 304800"/>
                <a:gd name="connsiteX4" fmla="*/ 36947 w 85725"/>
                <a:gd name="connsiteY4" fmla="*/ 64264 h 304800"/>
                <a:gd name="connsiteX5" fmla="*/ 28080 w 85725"/>
                <a:gd name="connsiteY5" fmla="*/ 92725 h 304800"/>
                <a:gd name="connsiteX6" fmla="*/ 31432 w 85725"/>
                <a:gd name="connsiteY6" fmla="*/ 99449 h 304800"/>
                <a:gd name="connsiteX7" fmla="*/ 17726 w 85725"/>
                <a:gd name="connsiteY7" fmla="*/ 116309 h 304800"/>
                <a:gd name="connsiteX8" fmla="*/ 30794 w 85725"/>
                <a:gd name="connsiteY8" fmla="*/ 114423 h 304800"/>
                <a:gd name="connsiteX9" fmla="*/ 23489 w 85725"/>
                <a:gd name="connsiteY9" fmla="*/ 132130 h 304800"/>
                <a:gd name="connsiteX10" fmla="*/ 20031 w 85725"/>
                <a:gd name="connsiteY10" fmla="*/ 145398 h 304800"/>
                <a:gd name="connsiteX11" fmla="*/ 20193 w 85725"/>
                <a:gd name="connsiteY11" fmla="*/ 138816 h 304800"/>
                <a:gd name="connsiteX12" fmla="*/ 17431 w 85725"/>
                <a:gd name="connsiteY12" fmla="*/ 156228 h 304800"/>
                <a:gd name="connsiteX13" fmla="*/ 11849 w 85725"/>
                <a:gd name="connsiteY13" fmla="*/ 154790 h 304800"/>
                <a:gd name="connsiteX14" fmla="*/ 12297 w 85725"/>
                <a:gd name="connsiteY14" fmla="*/ 167372 h 304800"/>
                <a:gd name="connsiteX15" fmla="*/ 9916 w 85725"/>
                <a:gd name="connsiteY15" fmla="*/ 180936 h 304800"/>
                <a:gd name="connsiteX16" fmla="*/ 7144 w 85725"/>
                <a:gd name="connsiteY16" fmla="*/ 178878 h 304800"/>
                <a:gd name="connsiteX17" fmla="*/ 9287 w 85725"/>
                <a:gd name="connsiteY17" fmla="*/ 205358 h 304800"/>
                <a:gd name="connsiteX18" fmla="*/ 11935 w 85725"/>
                <a:gd name="connsiteY18" fmla="*/ 229656 h 304800"/>
                <a:gd name="connsiteX19" fmla="*/ 8782 w 85725"/>
                <a:gd name="connsiteY19" fmla="*/ 237686 h 304800"/>
                <a:gd name="connsiteX20" fmla="*/ 12449 w 85725"/>
                <a:gd name="connsiteY20" fmla="*/ 236724 h 304800"/>
                <a:gd name="connsiteX21" fmla="*/ 19040 w 85725"/>
                <a:gd name="connsiteY21" fmla="*/ 231590 h 304800"/>
                <a:gd name="connsiteX22" fmla="*/ 20926 w 85725"/>
                <a:gd name="connsiteY22" fmla="*/ 252440 h 304800"/>
                <a:gd name="connsiteX23" fmla="*/ 13173 w 85725"/>
                <a:gd name="connsiteY23" fmla="*/ 248039 h 304800"/>
                <a:gd name="connsiteX24" fmla="*/ 18059 w 85725"/>
                <a:gd name="connsiteY24" fmla="*/ 259326 h 304800"/>
                <a:gd name="connsiteX25" fmla="*/ 13049 w 85725"/>
                <a:gd name="connsiteY25" fmla="*/ 269166 h 304800"/>
                <a:gd name="connsiteX26" fmla="*/ 15002 w 85725"/>
                <a:gd name="connsiteY26" fmla="*/ 272147 h 304800"/>
                <a:gd name="connsiteX27" fmla="*/ 19898 w 85725"/>
                <a:gd name="connsiteY27" fmla="*/ 278491 h 304800"/>
                <a:gd name="connsiteX28" fmla="*/ 27089 w 85725"/>
                <a:gd name="connsiteY28" fmla="*/ 287454 h 304800"/>
                <a:gd name="connsiteX29" fmla="*/ 28899 w 85725"/>
                <a:gd name="connsiteY29" fmla="*/ 301236 h 304800"/>
                <a:gd name="connsiteX30" fmla="*/ 36147 w 85725"/>
                <a:gd name="connsiteY30" fmla="*/ 289464 h 304800"/>
                <a:gd name="connsiteX31" fmla="*/ 26508 w 85725"/>
                <a:gd name="connsiteY31" fmla="*/ 257517 h 304800"/>
                <a:gd name="connsiteX32" fmla="*/ 23593 w 85725"/>
                <a:gd name="connsiteY32" fmla="*/ 238857 h 304800"/>
                <a:gd name="connsiteX33" fmla="*/ 23689 w 85725"/>
                <a:gd name="connsiteY33" fmla="*/ 220941 h 304800"/>
                <a:gd name="connsiteX34" fmla="*/ 17135 w 85725"/>
                <a:gd name="connsiteY34" fmla="*/ 203100 h 304800"/>
                <a:gd name="connsiteX35" fmla="*/ 23536 w 85725"/>
                <a:gd name="connsiteY35" fmla="*/ 200348 h 304800"/>
                <a:gd name="connsiteX36" fmla="*/ 17145 w 85725"/>
                <a:gd name="connsiteY36" fmla="*/ 200195 h 304800"/>
                <a:gd name="connsiteX37" fmla="*/ 23517 w 85725"/>
                <a:gd name="connsiteY37" fmla="*/ 189442 h 304800"/>
                <a:gd name="connsiteX38" fmla="*/ 18136 w 85725"/>
                <a:gd name="connsiteY38" fmla="*/ 182755 h 304800"/>
                <a:gd name="connsiteX39" fmla="*/ 26184 w 85725"/>
                <a:gd name="connsiteY39" fmla="*/ 176497 h 304800"/>
                <a:gd name="connsiteX40" fmla="*/ 27022 w 85725"/>
                <a:gd name="connsiteY40" fmla="*/ 150751 h 304800"/>
                <a:gd name="connsiteX41" fmla="*/ 30337 w 85725"/>
                <a:gd name="connsiteY41" fmla="*/ 122671 h 304800"/>
                <a:gd name="connsiteX42" fmla="*/ 33385 w 85725"/>
                <a:gd name="connsiteY42" fmla="*/ 108403 h 304800"/>
                <a:gd name="connsiteX43" fmla="*/ 37443 w 85725"/>
                <a:gd name="connsiteY43" fmla="*/ 94382 h 304800"/>
                <a:gd name="connsiteX44" fmla="*/ 48863 w 85725"/>
                <a:gd name="connsiteY44" fmla="*/ 68303 h 304800"/>
                <a:gd name="connsiteX45" fmla="*/ 43377 w 85725"/>
                <a:gd name="connsiteY45" fmla="*/ 69027 h 304800"/>
                <a:gd name="connsiteX46" fmla="*/ 50140 w 85725"/>
                <a:gd name="connsiteY46" fmla="*/ 47500 h 304800"/>
                <a:gd name="connsiteX47" fmla="*/ 62265 w 85725"/>
                <a:gd name="connsiteY47" fmla="*/ 30241 h 304800"/>
                <a:gd name="connsiteX48" fmla="*/ 61322 w 85725"/>
                <a:gd name="connsiteY48" fmla="*/ 23783 h 304800"/>
                <a:gd name="connsiteX49" fmla="*/ 69618 w 85725"/>
                <a:gd name="connsiteY49" fmla="*/ 30393 h 304800"/>
                <a:gd name="connsiteX50" fmla="*/ 75771 w 85725"/>
                <a:gd name="connsiteY50" fmla="*/ 17763 h 304800"/>
                <a:gd name="connsiteX51" fmla="*/ 69504 w 85725"/>
                <a:gd name="connsiteY51" fmla="*/ 23659 h 304800"/>
                <a:gd name="connsiteX52" fmla="*/ 78581 w 85725"/>
                <a:gd name="connsiteY52" fmla="*/ 12600 h 304800"/>
                <a:gd name="connsiteX53" fmla="*/ 73495 w 85725"/>
                <a:gd name="connsiteY53" fmla="*/ 8438 h 304800"/>
                <a:gd name="connsiteX54" fmla="*/ 62798 w 85725"/>
                <a:gd name="connsiteY54" fmla="*/ 14667 h 304800"/>
                <a:gd name="connsiteX55" fmla="*/ 41005 w 85725"/>
                <a:gd name="connsiteY55" fmla="*/ 43566 h 304800"/>
                <a:gd name="connsiteX56" fmla="*/ 47539 w 85725"/>
                <a:gd name="connsiteY56" fmla="*/ 46262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85725" h="304800">
                  <a:moveTo>
                    <a:pt x="47539" y="46262"/>
                  </a:moveTo>
                  <a:cubicBezTo>
                    <a:pt x="44910" y="51615"/>
                    <a:pt x="45206" y="58282"/>
                    <a:pt x="41405" y="61702"/>
                  </a:cubicBezTo>
                  <a:cubicBezTo>
                    <a:pt x="39348" y="60092"/>
                    <a:pt x="40043" y="56492"/>
                    <a:pt x="42215" y="53529"/>
                  </a:cubicBezTo>
                  <a:cubicBezTo>
                    <a:pt x="35985" y="53253"/>
                    <a:pt x="40091" y="59797"/>
                    <a:pt x="33938" y="64169"/>
                  </a:cubicBezTo>
                  <a:cubicBezTo>
                    <a:pt x="34652" y="63854"/>
                    <a:pt x="36586" y="62140"/>
                    <a:pt x="36947" y="64264"/>
                  </a:cubicBezTo>
                  <a:cubicBezTo>
                    <a:pt x="30166" y="78847"/>
                    <a:pt x="38281" y="74380"/>
                    <a:pt x="28080" y="92725"/>
                  </a:cubicBezTo>
                  <a:cubicBezTo>
                    <a:pt x="28508" y="96011"/>
                    <a:pt x="27565" y="98783"/>
                    <a:pt x="31432" y="99449"/>
                  </a:cubicBezTo>
                  <a:cubicBezTo>
                    <a:pt x="23870" y="109346"/>
                    <a:pt x="25384" y="103602"/>
                    <a:pt x="17726" y="116309"/>
                  </a:cubicBezTo>
                  <a:cubicBezTo>
                    <a:pt x="20050" y="116299"/>
                    <a:pt x="26194" y="113080"/>
                    <a:pt x="30794" y="114423"/>
                  </a:cubicBezTo>
                  <a:cubicBezTo>
                    <a:pt x="25098" y="123043"/>
                    <a:pt x="24032" y="128053"/>
                    <a:pt x="23489" y="132130"/>
                  </a:cubicBezTo>
                  <a:cubicBezTo>
                    <a:pt x="23308" y="136321"/>
                    <a:pt x="23479" y="139588"/>
                    <a:pt x="20031" y="145398"/>
                  </a:cubicBezTo>
                  <a:cubicBezTo>
                    <a:pt x="19983" y="143960"/>
                    <a:pt x="19050" y="142093"/>
                    <a:pt x="20193" y="138816"/>
                  </a:cubicBezTo>
                  <a:cubicBezTo>
                    <a:pt x="13325" y="139273"/>
                    <a:pt x="19774" y="149551"/>
                    <a:pt x="17431" y="156228"/>
                  </a:cubicBezTo>
                  <a:lnTo>
                    <a:pt x="11849" y="154790"/>
                  </a:lnTo>
                  <a:cubicBezTo>
                    <a:pt x="11963" y="158095"/>
                    <a:pt x="12135" y="162676"/>
                    <a:pt x="12297" y="167372"/>
                  </a:cubicBezTo>
                  <a:cubicBezTo>
                    <a:pt x="12583" y="172097"/>
                    <a:pt x="12221" y="176926"/>
                    <a:pt x="9916" y="180936"/>
                  </a:cubicBezTo>
                  <a:lnTo>
                    <a:pt x="7144" y="178878"/>
                  </a:lnTo>
                  <a:cubicBezTo>
                    <a:pt x="9068" y="187479"/>
                    <a:pt x="8668" y="196566"/>
                    <a:pt x="9287" y="205358"/>
                  </a:cubicBezTo>
                  <a:cubicBezTo>
                    <a:pt x="10030" y="214140"/>
                    <a:pt x="10497" y="222617"/>
                    <a:pt x="11935" y="229656"/>
                  </a:cubicBezTo>
                  <a:lnTo>
                    <a:pt x="8782" y="237686"/>
                  </a:lnTo>
                  <a:cubicBezTo>
                    <a:pt x="12430" y="247258"/>
                    <a:pt x="12106" y="242296"/>
                    <a:pt x="12449" y="236724"/>
                  </a:cubicBezTo>
                  <a:cubicBezTo>
                    <a:pt x="13183" y="231066"/>
                    <a:pt x="14430" y="224875"/>
                    <a:pt x="19040" y="231590"/>
                  </a:cubicBezTo>
                  <a:cubicBezTo>
                    <a:pt x="8382" y="234752"/>
                    <a:pt x="23336" y="241172"/>
                    <a:pt x="20926" y="252440"/>
                  </a:cubicBezTo>
                  <a:cubicBezTo>
                    <a:pt x="17574" y="258231"/>
                    <a:pt x="17078" y="241667"/>
                    <a:pt x="13173" y="248039"/>
                  </a:cubicBezTo>
                  <a:cubicBezTo>
                    <a:pt x="18917" y="249754"/>
                    <a:pt x="15611" y="253707"/>
                    <a:pt x="18059" y="259326"/>
                  </a:cubicBezTo>
                  <a:cubicBezTo>
                    <a:pt x="12821" y="258898"/>
                    <a:pt x="19250" y="271747"/>
                    <a:pt x="13049" y="269166"/>
                  </a:cubicBezTo>
                  <a:cubicBezTo>
                    <a:pt x="13049" y="269166"/>
                    <a:pt x="13830" y="270356"/>
                    <a:pt x="15002" y="272147"/>
                  </a:cubicBezTo>
                  <a:cubicBezTo>
                    <a:pt x="16202" y="273919"/>
                    <a:pt x="18126" y="276205"/>
                    <a:pt x="19898" y="278491"/>
                  </a:cubicBezTo>
                  <a:cubicBezTo>
                    <a:pt x="23498" y="282977"/>
                    <a:pt x="27089" y="287454"/>
                    <a:pt x="27089" y="287454"/>
                  </a:cubicBezTo>
                  <a:cubicBezTo>
                    <a:pt x="25108" y="291397"/>
                    <a:pt x="27089" y="297160"/>
                    <a:pt x="28899" y="301236"/>
                  </a:cubicBezTo>
                  <a:cubicBezTo>
                    <a:pt x="26175" y="290426"/>
                    <a:pt x="36947" y="301989"/>
                    <a:pt x="36147" y="289464"/>
                  </a:cubicBezTo>
                  <a:cubicBezTo>
                    <a:pt x="32842" y="281158"/>
                    <a:pt x="28280" y="269937"/>
                    <a:pt x="26508" y="257517"/>
                  </a:cubicBezTo>
                  <a:cubicBezTo>
                    <a:pt x="25365" y="251364"/>
                    <a:pt x="24355" y="245039"/>
                    <a:pt x="23593" y="238857"/>
                  </a:cubicBezTo>
                  <a:cubicBezTo>
                    <a:pt x="22965" y="232666"/>
                    <a:pt x="23412" y="226532"/>
                    <a:pt x="23689" y="220941"/>
                  </a:cubicBezTo>
                  <a:cubicBezTo>
                    <a:pt x="16564" y="218826"/>
                    <a:pt x="23060" y="206615"/>
                    <a:pt x="17135" y="203100"/>
                  </a:cubicBezTo>
                  <a:cubicBezTo>
                    <a:pt x="19317" y="202567"/>
                    <a:pt x="21212" y="200872"/>
                    <a:pt x="23536" y="200348"/>
                  </a:cubicBezTo>
                  <a:cubicBezTo>
                    <a:pt x="22755" y="185955"/>
                    <a:pt x="19526" y="203691"/>
                    <a:pt x="17145" y="200195"/>
                  </a:cubicBezTo>
                  <a:cubicBezTo>
                    <a:pt x="16535" y="193756"/>
                    <a:pt x="21003" y="188746"/>
                    <a:pt x="23517" y="189442"/>
                  </a:cubicBezTo>
                  <a:cubicBezTo>
                    <a:pt x="24413" y="179164"/>
                    <a:pt x="21660" y="188241"/>
                    <a:pt x="18136" y="182755"/>
                  </a:cubicBezTo>
                  <a:lnTo>
                    <a:pt x="26184" y="176497"/>
                  </a:lnTo>
                  <a:cubicBezTo>
                    <a:pt x="25632" y="168439"/>
                    <a:pt x="26375" y="159828"/>
                    <a:pt x="27022" y="150751"/>
                  </a:cubicBezTo>
                  <a:cubicBezTo>
                    <a:pt x="27680" y="141674"/>
                    <a:pt x="28032" y="132063"/>
                    <a:pt x="30337" y="122671"/>
                  </a:cubicBezTo>
                  <a:cubicBezTo>
                    <a:pt x="31347" y="117937"/>
                    <a:pt x="32366" y="113165"/>
                    <a:pt x="33385" y="108403"/>
                  </a:cubicBezTo>
                  <a:cubicBezTo>
                    <a:pt x="34442" y="103631"/>
                    <a:pt x="35547" y="98868"/>
                    <a:pt x="37443" y="94382"/>
                  </a:cubicBezTo>
                  <a:cubicBezTo>
                    <a:pt x="40900" y="85314"/>
                    <a:pt x="44548" y="76418"/>
                    <a:pt x="48863" y="68303"/>
                  </a:cubicBezTo>
                  <a:lnTo>
                    <a:pt x="43377" y="69027"/>
                  </a:lnTo>
                  <a:cubicBezTo>
                    <a:pt x="47920" y="61816"/>
                    <a:pt x="48768" y="54510"/>
                    <a:pt x="50140" y="47500"/>
                  </a:cubicBezTo>
                  <a:cubicBezTo>
                    <a:pt x="51606" y="40585"/>
                    <a:pt x="53635" y="33955"/>
                    <a:pt x="62265" y="30241"/>
                  </a:cubicBezTo>
                  <a:lnTo>
                    <a:pt x="61322" y="23783"/>
                  </a:lnTo>
                  <a:cubicBezTo>
                    <a:pt x="61922" y="27355"/>
                    <a:pt x="69066" y="25002"/>
                    <a:pt x="69618" y="30393"/>
                  </a:cubicBezTo>
                  <a:cubicBezTo>
                    <a:pt x="70561" y="25716"/>
                    <a:pt x="74609" y="22544"/>
                    <a:pt x="75771" y="17763"/>
                  </a:cubicBezTo>
                  <a:lnTo>
                    <a:pt x="69504" y="23659"/>
                  </a:lnTo>
                  <a:cubicBezTo>
                    <a:pt x="69056" y="16506"/>
                    <a:pt x="74600" y="12248"/>
                    <a:pt x="78581" y="12600"/>
                  </a:cubicBezTo>
                  <a:cubicBezTo>
                    <a:pt x="80029" y="6095"/>
                    <a:pt x="77305" y="6400"/>
                    <a:pt x="73495" y="8438"/>
                  </a:cubicBezTo>
                  <a:cubicBezTo>
                    <a:pt x="69866" y="10581"/>
                    <a:pt x="65265" y="14524"/>
                    <a:pt x="62798" y="14667"/>
                  </a:cubicBezTo>
                  <a:cubicBezTo>
                    <a:pt x="61274" y="34651"/>
                    <a:pt x="45272" y="25650"/>
                    <a:pt x="41005" y="43566"/>
                  </a:cubicBezTo>
                  <a:cubicBezTo>
                    <a:pt x="38824" y="54615"/>
                    <a:pt x="45558" y="44490"/>
                    <a:pt x="47539" y="462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66" name="任意多边形: 形状 565"/>
            <p:cNvSpPr/>
            <p:nvPr/>
          </p:nvSpPr>
          <p:spPr>
            <a:xfrm>
              <a:off x="8263099" y="839222"/>
              <a:ext cx="9525" cy="9525"/>
            </a:xfrm>
            <a:custGeom>
              <a:avLst/>
              <a:gdLst>
                <a:gd name="connsiteX0" fmla="*/ 7182 w 9525"/>
                <a:gd name="connsiteY0" fmla="*/ 9944 h 9525"/>
                <a:gd name="connsiteX1" fmla="*/ 7382 w 9525"/>
                <a:gd name="connsiteY1" fmla="*/ 7144 h 9525"/>
                <a:gd name="connsiteX2" fmla="*/ 7182 w 9525"/>
                <a:gd name="connsiteY2" fmla="*/ 99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82" y="9944"/>
                  </a:moveTo>
                  <a:cubicBezTo>
                    <a:pt x="7402" y="8858"/>
                    <a:pt x="7449" y="7925"/>
                    <a:pt x="7382" y="7144"/>
                  </a:cubicBezTo>
                  <a:cubicBezTo>
                    <a:pt x="7173" y="8049"/>
                    <a:pt x="7087" y="8963"/>
                    <a:pt x="7182" y="99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67" name="任意多边形: 形状 566"/>
            <p:cNvSpPr/>
            <p:nvPr/>
          </p:nvSpPr>
          <p:spPr>
            <a:xfrm>
              <a:off x="8222599" y="1110075"/>
              <a:ext cx="9525" cy="19050"/>
            </a:xfrm>
            <a:custGeom>
              <a:avLst/>
              <a:gdLst>
                <a:gd name="connsiteX0" fmla="*/ 7144 w 9525"/>
                <a:gd name="connsiteY0" fmla="*/ 7144 h 19050"/>
                <a:gd name="connsiteX1" fmla="*/ 8744 w 9525"/>
                <a:gd name="connsiteY1" fmla="*/ 11849 h 19050"/>
                <a:gd name="connsiteX2" fmla="*/ 7144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7496" y="8420"/>
                    <a:pt x="7830" y="9954"/>
                    <a:pt x="8744" y="11849"/>
                  </a:cubicBezTo>
                  <a:cubicBezTo>
                    <a:pt x="10487" y="13059"/>
                    <a:pt x="8639" y="10830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68" name="任意多边形: 形状 567"/>
            <p:cNvSpPr/>
            <p:nvPr/>
          </p:nvSpPr>
          <p:spPr>
            <a:xfrm>
              <a:off x="8272291" y="821421"/>
              <a:ext cx="9525" cy="9525"/>
            </a:xfrm>
            <a:custGeom>
              <a:avLst/>
              <a:gdLst>
                <a:gd name="connsiteX0" fmla="*/ 7229 w 9525"/>
                <a:gd name="connsiteY0" fmla="*/ 7152 h 9525"/>
                <a:gd name="connsiteX1" fmla="*/ 7153 w 9525"/>
                <a:gd name="connsiteY1" fmla="*/ 7152 h 9525"/>
                <a:gd name="connsiteX2" fmla="*/ 7144 w 9525"/>
                <a:gd name="connsiteY2" fmla="*/ 7295 h 9525"/>
                <a:gd name="connsiteX3" fmla="*/ 7229 w 9525"/>
                <a:gd name="connsiteY3" fmla="*/ 715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229" y="7152"/>
                  </a:moveTo>
                  <a:cubicBezTo>
                    <a:pt x="7229" y="7152"/>
                    <a:pt x="7201" y="7133"/>
                    <a:pt x="7153" y="7152"/>
                  </a:cubicBezTo>
                  <a:cubicBezTo>
                    <a:pt x="7153" y="7152"/>
                    <a:pt x="7153" y="7228"/>
                    <a:pt x="7144" y="7295"/>
                  </a:cubicBezTo>
                  <a:cubicBezTo>
                    <a:pt x="7172" y="7238"/>
                    <a:pt x="7229" y="7152"/>
                    <a:pt x="7229" y="71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69" name="任意多边形: 形状 568"/>
            <p:cNvSpPr/>
            <p:nvPr/>
          </p:nvSpPr>
          <p:spPr>
            <a:xfrm>
              <a:off x="8264547" y="807846"/>
              <a:ext cx="9525" cy="9525"/>
            </a:xfrm>
            <a:custGeom>
              <a:avLst/>
              <a:gdLst>
                <a:gd name="connsiteX0" fmla="*/ 10154 w 9525"/>
                <a:gd name="connsiteY0" fmla="*/ 7144 h 9525"/>
                <a:gd name="connsiteX1" fmla="*/ 7144 w 9525"/>
                <a:gd name="connsiteY1" fmla="*/ 10916 h 9525"/>
                <a:gd name="connsiteX2" fmla="*/ 9468 w 9525"/>
                <a:gd name="connsiteY2" fmla="*/ 1149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154" y="7144"/>
                  </a:moveTo>
                  <a:lnTo>
                    <a:pt x="7144" y="10916"/>
                  </a:lnTo>
                  <a:lnTo>
                    <a:pt x="9468" y="114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70" name="任意多边形: 形状 569"/>
            <p:cNvSpPr/>
            <p:nvPr/>
          </p:nvSpPr>
          <p:spPr>
            <a:xfrm>
              <a:off x="8235048" y="1158261"/>
              <a:ext cx="9525" cy="9525"/>
            </a:xfrm>
            <a:custGeom>
              <a:avLst/>
              <a:gdLst>
                <a:gd name="connsiteX0" fmla="*/ 7144 w 9525"/>
                <a:gd name="connsiteY0" fmla="*/ 8173 h 9525"/>
                <a:gd name="connsiteX1" fmla="*/ 9449 w 9525"/>
                <a:gd name="connsiteY1" fmla="*/ 7154 h 9525"/>
                <a:gd name="connsiteX2" fmla="*/ 7144 w 9525"/>
                <a:gd name="connsiteY2" fmla="*/ 817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173"/>
                  </a:moveTo>
                  <a:lnTo>
                    <a:pt x="9449" y="7154"/>
                  </a:lnTo>
                  <a:cubicBezTo>
                    <a:pt x="8544" y="7097"/>
                    <a:pt x="7715" y="7268"/>
                    <a:pt x="7144" y="817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71" name="任意多边形: 形状 570"/>
            <p:cNvSpPr/>
            <p:nvPr/>
          </p:nvSpPr>
          <p:spPr>
            <a:xfrm>
              <a:off x="8312610" y="1269037"/>
              <a:ext cx="9525" cy="9525"/>
            </a:xfrm>
            <a:custGeom>
              <a:avLst/>
              <a:gdLst>
                <a:gd name="connsiteX0" fmla="*/ 9287 w 9525"/>
                <a:gd name="connsiteY0" fmla="*/ 9268 h 9525"/>
                <a:gd name="connsiteX1" fmla="*/ 7144 w 9525"/>
                <a:gd name="connsiteY1" fmla="*/ 7144 h 9525"/>
                <a:gd name="connsiteX2" fmla="*/ 9287 w 9525"/>
                <a:gd name="connsiteY2" fmla="*/ 926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287" y="9268"/>
                  </a:moveTo>
                  <a:lnTo>
                    <a:pt x="7144" y="7144"/>
                  </a:lnTo>
                  <a:cubicBezTo>
                    <a:pt x="7572" y="8087"/>
                    <a:pt x="8411" y="8753"/>
                    <a:pt x="9287" y="92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72" name="任意多边形: 形状 571"/>
            <p:cNvSpPr/>
            <p:nvPr/>
          </p:nvSpPr>
          <p:spPr>
            <a:xfrm>
              <a:off x="8221951" y="1120323"/>
              <a:ext cx="447675" cy="247650"/>
            </a:xfrm>
            <a:custGeom>
              <a:avLst/>
              <a:gdLst>
                <a:gd name="connsiteX0" fmla="*/ 406994 w 447675"/>
                <a:gd name="connsiteY0" fmla="*/ 241079 h 247650"/>
                <a:gd name="connsiteX1" fmla="*/ 431692 w 447675"/>
                <a:gd name="connsiteY1" fmla="*/ 227801 h 247650"/>
                <a:gd name="connsiteX2" fmla="*/ 431749 w 447675"/>
                <a:gd name="connsiteY2" fmla="*/ 230411 h 247650"/>
                <a:gd name="connsiteX3" fmla="*/ 438674 w 447675"/>
                <a:gd name="connsiteY3" fmla="*/ 218485 h 247650"/>
                <a:gd name="connsiteX4" fmla="*/ 437055 w 447675"/>
                <a:gd name="connsiteY4" fmla="*/ 221181 h 247650"/>
                <a:gd name="connsiteX5" fmla="*/ 419757 w 447675"/>
                <a:gd name="connsiteY5" fmla="*/ 219600 h 247650"/>
                <a:gd name="connsiteX6" fmla="*/ 408413 w 447675"/>
                <a:gd name="connsiteY6" fmla="*/ 228182 h 247650"/>
                <a:gd name="connsiteX7" fmla="*/ 396850 w 447675"/>
                <a:gd name="connsiteY7" fmla="*/ 232906 h 247650"/>
                <a:gd name="connsiteX8" fmla="*/ 394021 w 447675"/>
                <a:gd name="connsiteY8" fmla="*/ 229115 h 247650"/>
                <a:gd name="connsiteX9" fmla="*/ 376114 w 447675"/>
                <a:gd name="connsiteY9" fmla="*/ 239488 h 247650"/>
                <a:gd name="connsiteX10" fmla="*/ 358864 w 447675"/>
                <a:gd name="connsiteY10" fmla="*/ 234268 h 247650"/>
                <a:gd name="connsiteX11" fmla="*/ 334013 w 447675"/>
                <a:gd name="connsiteY11" fmla="*/ 233944 h 247650"/>
                <a:gd name="connsiteX12" fmla="*/ 302895 w 447675"/>
                <a:gd name="connsiteY12" fmla="*/ 235697 h 247650"/>
                <a:gd name="connsiteX13" fmla="*/ 295827 w 447675"/>
                <a:gd name="connsiteY13" fmla="*/ 228753 h 247650"/>
                <a:gd name="connsiteX14" fmla="*/ 278482 w 447675"/>
                <a:gd name="connsiteY14" fmla="*/ 229591 h 247650"/>
                <a:gd name="connsiteX15" fmla="*/ 261357 w 447675"/>
                <a:gd name="connsiteY15" fmla="*/ 231592 h 247650"/>
                <a:gd name="connsiteX16" fmla="*/ 244621 w 447675"/>
                <a:gd name="connsiteY16" fmla="*/ 224838 h 247650"/>
                <a:gd name="connsiteX17" fmla="*/ 249060 w 447675"/>
                <a:gd name="connsiteY17" fmla="*/ 224057 h 247650"/>
                <a:gd name="connsiteX18" fmla="*/ 233839 w 447675"/>
                <a:gd name="connsiteY18" fmla="*/ 219047 h 247650"/>
                <a:gd name="connsiteX19" fmla="*/ 221409 w 447675"/>
                <a:gd name="connsiteY19" fmla="*/ 222562 h 247650"/>
                <a:gd name="connsiteX20" fmla="*/ 207778 w 447675"/>
                <a:gd name="connsiteY20" fmla="*/ 207389 h 247650"/>
                <a:gd name="connsiteX21" fmla="*/ 189709 w 447675"/>
                <a:gd name="connsiteY21" fmla="*/ 206389 h 247650"/>
                <a:gd name="connsiteX22" fmla="*/ 192576 w 447675"/>
                <a:gd name="connsiteY22" fmla="*/ 212408 h 247650"/>
                <a:gd name="connsiteX23" fmla="*/ 177946 w 447675"/>
                <a:gd name="connsiteY23" fmla="*/ 207608 h 247650"/>
                <a:gd name="connsiteX24" fmla="*/ 163278 w 447675"/>
                <a:gd name="connsiteY24" fmla="*/ 204112 h 247650"/>
                <a:gd name="connsiteX25" fmla="*/ 167945 w 447675"/>
                <a:gd name="connsiteY25" fmla="*/ 199845 h 247650"/>
                <a:gd name="connsiteX26" fmla="*/ 192157 w 447675"/>
                <a:gd name="connsiteY26" fmla="*/ 202950 h 247650"/>
                <a:gd name="connsiteX27" fmla="*/ 151933 w 447675"/>
                <a:gd name="connsiteY27" fmla="*/ 184748 h 247650"/>
                <a:gd name="connsiteX28" fmla="*/ 152352 w 447675"/>
                <a:gd name="connsiteY28" fmla="*/ 180109 h 247650"/>
                <a:gd name="connsiteX29" fmla="*/ 122806 w 447675"/>
                <a:gd name="connsiteY29" fmla="*/ 163555 h 247650"/>
                <a:gd name="connsiteX30" fmla="*/ 127121 w 447675"/>
                <a:gd name="connsiteY30" fmla="*/ 162031 h 247650"/>
                <a:gd name="connsiteX31" fmla="*/ 113281 w 447675"/>
                <a:gd name="connsiteY31" fmla="*/ 152163 h 247650"/>
                <a:gd name="connsiteX32" fmla="*/ 97365 w 447675"/>
                <a:gd name="connsiteY32" fmla="*/ 137351 h 247650"/>
                <a:gd name="connsiteX33" fmla="*/ 94898 w 447675"/>
                <a:gd name="connsiteY33" fmla="*/ 141295 h 247650"/>
                <a:gd name="connsiteX34" fmla="*/ 74686 w 447675"/>
                <a:gd name="connsiteY34" fmla="*/ 116358 h 247650"/>
                <a:gd name="connsiteX35" fmla="*/ 54540 w 447675"/>
                <a:gd name="connsiteY35" fmla="*/ 106328 h 247650"/>
                <a:gd name="connsiteX36" fmla="*/ 57855 w 447675"/>
                <a:gd name="connsiteY36" fmla="*/ 101118 h 247650"/>
                <a:gd name="connsiteX37" fmla="*/ 79448 w 447675"/>
                <a:gd name="connsiteY37" fmla="*/ 114072 h 247650"/>
                <a:gd name="connsiteX38" fmla="*/ 57569 w 447675"/>
                <a:gd name="connsiteY38" fmla="*/ 92108 h 247650"/>
                <a:gd name="connsiteX39" fmla="*/ 63275 w 447675"/>
                <a:gd name="connsiteY39" fmla="*/ 91774 h 247650"/>
                <a:gd name="connsiteX40" fmla="*/ 53111 w 447675"/>
                <a:gd name="connsiteY40" fmla="*/ 84916 h 247650"/>
                <a:gd name="connsiteX41" fmla="*/ 45520 w 447675"/>
                <a:gd name="connsiteY41" fmla="*/ 75629 h 247650"/>
                <a:gd name="connsiteX42" fmla="*/ 49149 w 447675"/>
                <a:gd name="connsiteY42" fmla="*/ 74896 h 247650"/>
                <a:gd name="connsiteX43" fmla="*/ 39662 w 447675"/>
                <a:gd name="connsiteY43" fmla="*/ 57675 h 247650"/>
                <a:gd name="connsiteX44" fmla="*/ 32023 w 447675"/>
                <a:gd name="connsiteY44" fmla="*/ 39158 h 247650"/>
                <a:gd name="connsiteX45" fmla="*/ 27975 w 447675"/>
                <a:gd name="connsiteY45" fmla="*/ 30347 h 247650"/>
                <a:gd name="connsiteX46" fmla="*/ 24336 w 447675"/>
                <a:gd name="connsiteY46" fmla="*/ 21794 h 247650"/>
                <a:gd name="connsiteX47" fmla="*/ 15192 w 447675"/>
                <a:gd name="connsiteY47" fmla="*/ 7183 h 247650"/>
                <a:gd name="connsiteX48" fmla="*/ 7144 w 447675"/>
                <a:gd name="connsiteY48" fmla="*/ 19813 h 247650"/>
                <a:gd name="connsiteX49" fmla="*/ 17269 w 447675"/>
                <a:gd name="connsiteY49" fmla="*/ 32833 h 247650"/>
                <a:gd name="connsiteX50" fmla="*/ 27613 w 447675"/>
                <a:gd name="connsiteY50" fmla="*/ 42920 h 247650"/>
                <a:gd name="connsiteX51" fmla="*/ 22574 w 447675"/>
                <a:gd name="connsiteY51" fmla="*/ 45111 h 247650"/>
                <a:gd name="connsiteX52" fmla="*/ 33766 w 447675"/>
                <a:gd name="connsiteY52" fmla="*/ 47750 h 247650"/>
                <a:gd name="connsiteX53" fmla="*/ 38586 w 447675"/>
                <a:gd name="connsiteY53" fmla="*/ 61570 h 247650"/>
                <a:gd name="connsiteX54" fmla="*/ 26070 w 447675"/>
                <a:gd name="connsiteY54" fmla="*/ 61313 h 247650"/>
                <a:gd name="connsiteX55" fmla="*/ 32137 w 447675"/>
                <a:gd name="connsiteY55" fmla="*/ 66952 h 247650"/>
                <a:gd name="connsiteX56" fmla="*/ 29670 w 447675"/>
                <a:gd name="connsiteY56" fmla="*/ 70943 h 247650"/>
                <a:gd name="connsiteX57" fmla="*/ 48892 w 447675"/>
                <a:gd name="connsiteY57" fmla="*/ 100747 h 247650"/>
                <a:gd name="connsiteX58" fmla="*/ 46806 w 447675"/>
                <a:gd name="connsiteY58" fmla="*/ 97099 h 247650"/>
                <a:gd name="connsiteX59" fmla="*/ 44958 w 447675"/>
                <a:gd name="connsiteY59" fmla="*/ 93298 h 247650"/>
                <a:gd name="connsiteX60" fmla="*/ 52892 w 447675"/>
                <a:gd name="connsiteY60" fmla="*/ 98089 h 247650"/>
                <a:gd name="connsiteX61" fmla="*/ 56702 w 447675"/>
                <a:gd name="connsiteY61" fmla="*/ 112929 h 247650"/>
                <a:gd name="connsiteX62" fmla="*/ 74981 w 447675"/>
                <a:gd name="connsiteY62" fmla="*/ 122911 h 247650"/>
                <a:gd name="connsiteX63" fmla="*/ 79829 w 447675"/>
                <a:gd name="connsiteY63" fmla="*/ 140723 h 247650"/>
                <a:gd name="connsiteX64" fmla="*/ 96803 w 447675"/>
                <a:gd name="connsiteY64" fmla="*/ 150153 h 247650"/>
                <a:gd name="connsiteX65" fmla="*/ 103365 w 447675"/>
                <a:gd name="connsiteY65" fmla="*/ 159668 h 247650"/>
                <a:gd name="connsiteX66" fmla="*/ 99984 w 447675"/>
                <a:gd name="connsiteY66" fmla="*/ 158001 h 247650"/>
                <a:gd name="connsiteX67" fmla="*/ 103375 w 447675"/>
                <a:gd name="connsiteY67" fmla="*/ 161402 h 247650"/>
                <a:gd name="connsiteX68" fmla="*/ 101860 w 447675"/>
                <a:gd name="connsiteY68" fmla="*/ 161821 h 247650"/>
                <a:gd name="connsiteX69" fmla="*/ 110023 w 447675"/>
                <a:gd name="connsiteY69" fmla="*/ 167517 h 247650"/>
                <a:gd name="connsiteX70" fmla="*/ 104480 w 447675"/>
                <a:gd name="connsiteY70" fmla="*/ 165460 h 247650"/>
                <a:gd name="connsiteX71" fmla="*/ 129731 w 447675"/>
                <a:gd name="connsiteY71" fmla="*/ 181195 h 247650"/>
                <a:gd name="connsiteX72" fmla="*/ 144923 w 447675"/>
                <a:gd name="connsiteY72" fmla="*/ 180671 h 247650"/>
                <a:gd name="connsiteX73" fmla="*/ 151000 w 447675"/>
                <a:gd name="connsiteY73" fmla="*/ 192377 h 247650"/>
                <a:gd name="connsiteX74" fmla="*/ 167002 w 447675"/>
                <a:gd name="connsiteY74" fmla="*/ 200369 h 247650"/>
                <a:gd name="connsiteX75" fmla="*/ 156181 w 447675"/>
                <a:gd name="connsiteY75" fmla="*/ 201969 h 247650"/>
                <a:gd name="connsiteX76" fmla="*/ 182223 w 447675"/>
                <a:gd name="connsiteY76" fmla="*/ 211923 h 247650"/>
                <a:gd name="connsiteX77" fmla="*/ 182432 w 447675"/>
                <a:gd name="connsiteY77" fmla="*/ 216647 h 247650"/>
                <a:gd name="connsiteX78" fmla="*/ 195177 w 447675"/>
                <a:gd name="connsiteY78" fmla="*/ 220743 h 247650"/>
                <a:gd name="connsiteX79" fmla="*/ 196291 w 447675"/>
                <a:gd name="connsiteY79" fmla="*/ 217028 h 247650"/>
                <a:gd name="connsiteX80" fmla="*/ 219218 w 447675"/>
                <a:gd name="connsiteY80" fmla="*/ 231630 h 247650"/>
                <a:gd name="connsiteX81" fmla="*/ 230696 w 447675"/>
                <a:gd name="connsiteY81" fmla="*/ 228058 h 247650"/>
                <a:gd name="connsiteX82" fmla="*/ 250269 w 447675"/>
                <a:gd name="connsiteY82" fmla="*/ 236373 h 247650"/>
                <a:gd name="connsiteX83" fmla="*/ 270586 w 447675"/>
                <a:gd name="connsiteY83" fmla="*/ 233011 h 247650"/>
                <a:gd name="connsiteX84" fmla="*/ 281388 w 447675"/>
                <a:gd name="connsiteY84" fmla="*/ 238097 h 247650"/>
                <a:gd name="connsiteX85" fmla="*/ 275901 w 447675"/>
                <a:gd name="connsiteY85" fmla="*/ 239945 h 247650"/>
                <a:gd name="connsiteX86" fmla="*/ 295142 w 447675"/>
                <a:gd name="connsiteY86" fmla="*/ 241221 h 247650"/>
                <a:gd name="connsiteX87" fmla="*/ 304914 w 447675"/>
                <a:gd name="connsiteY87" fmla="*/ 247956 h 247650"/>
                <a:gd name="connsiteX88" fmla="*/ 332270 w 447675"/>
                <a:gd name="connsiteY88" fmla="*/ 247670 h 247650"/>
                <a:gd name="connsiteX89" fmla="*/ 351777 w 447675"/>
                <a:gd name="connsiteY89" fmla="*/ 242498 h 247650"/>
                <a:gd name="connsiteX90" fmla="*/ 339814 w 447675"/>
                <a:gd name="connsiteY90" fmla="*/ 241707 h 247650"/>
                <a:gd name="connsiteX91" fmla="*/ 323974 w 447675"/>
                <a:gd name="connsiteY91" fmla="*/ 240097 h 247650"/>
                <a:gd name="connsiteX92" fmla="*/ 328841 w 447675"/>
                <a:gd name="connsiteY92" fmla="*/ 235897 h 247650"/>
                <a:gd name="connsiteX93" fmla="*/ 342529 w 447675"/>
                <a:gd name="connsiteY93" fmla="*/ 238069 h 247650"/>
                <a:gd name="connsiteX94" fmla="*/ 356311 w 447675"/>
                <a:gd name="connsiteY94" fmla="*/ 237811 h 247650"/>
                <a:gd name="connsiteX95" fmla="*/ 355359 w 447675"/>
                <a:gd name="connsiteY95" fmla="*/ 246184 h 247650"/>
                <a:gd name="connsiteX96" fmla="*/ 369627 w 447675"/>
                <a:gd name="connsiteY96" fmla="*/ 247432 h 247650"/>
                <a:gd name="connsiteX97" fmla="*/ 382676 w 447675"/>
                <a:gd name="connsiteY97" fmla="*/ 243184 h 247650"/>
                <a:gd name="connsiteX98" fmla="*/ 406994 w 447675"/>
                <a:gd name="connsiteY98" fmla="*/ 241079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447675" h="247650">
                  <a:moveTo>
                    <a:pt x="406994" y="241079"/>
                  </a:moveTo>
                  <a:cubicBezTo>
                    <a:pt x="415519" y="238259"/>
                    <a:pt x="426501" y="233173"/>
                    <a:pt x="431692" y="227801"/>
                  </a:cubicBezTo>
                  <a:lnTo>
                    <a:pt x="431749" y="230411"/>
                  </a:lnTo>
                  <a:cubicBezTo>
                    <a:pt x="436083" y="228134"/>
                    <a:pt x="449294" y="220219"/>
                    <a:pt x="438674" y="218485"/>
                  </a:cubicBezTo>
                  <a:lnTo>
                    <a:pt x="437055" y="221181"/>
                  </a:lnTo>
                  <a:cubicBezTo>
                    <a:pt x="427511" y="227524"/>
                    <a:pt x="428225" y="219104"/>
                    <a:pt x="419757" y="219600"/>
                  </a:cubicBezTo>
                  <a:cubicBezTo>
                    <a:pt x="415023" y="221409"/>
                    <a:pt x="411766" y="225124"/>
                    <a:pt x="408413" y="228182"/>
                  </a:cubicBezTo>
                  <a:cubicBezTo>
                    <a:pt x="405022" y="230973"/>
                    <a:pt x="401574" y="233344"/>
                    <a:pt x="396850" y="232906"/>
                  </a:cubicBezTo>
                  <a:cubicBezTo>
                    <a:pt x="392925" y="233820"/>
                    <a:pt x="393163" y="231182"/>
                    <a:pt x="394021" y="229115"/>
                  </a:cubicBezTo>
                  <a:cubicBezTo>
                    <a:pt x="384972" y="229782"/>
                    <a:pt x="382362" y="237611"/>
                    <a:pt x="376114" y="239488"/>
                  </a:cubicBezTo>
                  <a:cubicBezTo>
                    <a:pt x="373837" y="230020"/>
                    <a:pt x="367132" y="231658"/>
                    <a:pt x="358864" y="234268"/>
                  </a:cubicBezTo>
                  <a:cubicBezTo>
                    <a:pt x="350653" y="236754"/>
                    <a:pt x="340652" y="240821"/>
                    <a:pt x="334013" y="233944"/>
                  </a:cubicBezTo>
                  <a:cubicBezTo>
                    <a:pt x="325422" y="234897"/>
                    <a:pt x="314144" y="233154"/>
                    <a:pt x="302895" y="235697"/>
                  </a:cubicBezTo>
                  <a:cubicBezTo>
                    <a:pt x="309172" y="231830"/>
                    <a:pt x="292760" y="233744"/>
                    <a:pt x="295827" y="228753"/>
                  </a:cubicBezTo>
                  <a:cubicBezTo>
                    <a:pt x="293580" y="234049"/>
                    <a:pt x="285912" y="231611"/>
                    <a:pt x="278482" y="229591"/>
                  </a:cubicBezTo>
                  <a:cubicBezTo>
                    <a:pt x="270958" y="227915"/>
                    <a:pt x="264014" y="224753"/>
                    <a:pt x="261357" y="231592"/>
                  </a:cubicBezTo>
                  <a:cubicBezTo>
                    <a:pt x="247812" y="224029"/>
                    <a:pt x="260490" y="232335"/>
                    <a:pt x="244621" y="224838"/>
                  </a:cubicBezTo>
                  <a:cubicBezTo>
                    <a:pt x="245107" y="223333"/>
                    <a:pt x="247879" y="224048"/>
                    <a:pt x="249060" y="224057"/>
                  </a:cubicBezTo>
                  <a:cubicBezTo>
                    <a:pt x="243345" y="219657"/>
                    <a:pt x="237125" y="227239"/>
                    <a:pt x="233839" y="219047"/>
                  </a:cubicBezTo>
                  <a:cubicBezTo>
                    <a:pt x="221294" y="213323"/>
                    <a:pt x="230467" y="221838"/>
                    <a:pt x="221409" y="222562"/>
                  </a:cubicBezTo>
                  <a:cubicBezTo>
                    <a:pt x="208369" y="215914"/>
                    <a:pt x="212760" y="215837"/>
                    <a:pt x="207778" y="207389"/>
                  </a:cubicBezTo>
                  <a:cubicBezTo>
                    <a:pt x="203959" y="212989"/>
                    <a:pt x="197568" y="206331"/>
                    <a:pt x="189709" y="206389"/>
                  </a:cubicBezTo>
                  <a:cubicBezTo>
                    <a:pt x="191138" y="207436"/>
                    <a:pt x="199520" y="212942"/>
                    <a:pt x="192576" y="212408"/>
                  </a:cubicBezTo>
                  <a:cubicBezTo>
                    <a:pt x="185137" y="208236"/>
                    <a:pt x="181594" y="207751"/>
                    <a:pt x="177946" y="207608"/>
                  </a:cubicBezTo>
                  <a:cubicBezTo>
                    <a:pt x="174241" y="207579"/>
                    <a:pt x="170640" y="207598"/>
                    <a:pt x="163278" y="204112"/>
                  </a:cubicBezTo>
                  <a:cubicBezTo>
                    <a:pt x="160030" y="193501"/>
                    <a:pt x="177079" y="212246"/>
                    <a:pt x="167945" y="199845"/>
                  </a:cubicBezTo>
                  <a:cubicBezTo>
                    <a:pt x="178060" y="202407"/>
                    <a:pt x="185118" y="205284"/>
                    <a:pt x="192157" y="202950"/>
                  </a:cubicBezTo>
                  <a:cubicBezTo>
                    <a:pt x="180118" y="197416"/>
                    <a:pt x="166164" y="189663"/>
                    <a:pt x="151933" y="184748"/>
                  </a:cubicBezTo>
                  <a:cubicBezTo>
                    <a:pt x="145580" y="179718"/>
                    <a:pt x="157372" y="183967"/>
                    <a:pt x="152352" y="180109"/>
                  </a:cubicBezTo>
                  <a:cubicBezTo>
                    <a:pt x="142685" y="169222"/>
                    <a:pt x="130169" y="173061"/>
                    <a:pt x="122806" y="163555"/>
                  </a:cubicBezTo>
                  <a:lnTo>
                    <a:pt x="127121" y="162031"/>
                  </a:lnTo>
                  <a:cubicBezTo>
                    <a:pt x="122568" y="162116"/>
                    <a:pt x="118253" y="157297"/>
                    <a:pt x="113281" y="152163"/>
                  </a:cubicBezTo>
                  <a:cubicBezTo>
                    <a:pt x="108442" y="146857"/>
                    <a:pt x="102946" y="141199"/>
                    <a:pt x="97365" y="137351"/>
                  </a:cubicBezTo>
                  <a:cubicBezTo>
                    <a:pt x="97136" y="139971"/>
                    <a:pt x="96984" y="141723"/>
                    <a:pt x="94898" y="141295"/>
                  </a:cubicBezTo>
                  <a:cubicBezTo>
                    <a:pt x="101994" y="134808"/>
                    <a:pt x="78562" y="130808"/>
                    <a:pt x="74686" y="116358"/>
                  </a:cubicBezTo>
                  <a:cubicBezTo>
                    <a:pt x="70676" y="121121"/>
                    <a:pt x="60103" y="112720"/>
                    <a:pt x="54540" y="106328"/>
                  </a:cubicBezTo>
                  <a:cubicBezTo>
                    <a:pt x="54121" y="102976"/>
                    <a:pt x="56540" y="102023"/>
                    <a:pt x="57855" y="101118"/>
                  </a:cubicBezTo>
                  <a:cubicBezTo>
                    <a:pt x="63141" y="114082"/>
                    <a:pt x="70952" y="107662"/>
                    <a:pt x="79448" y="114072"/>
                  </a:cubicBezTo>
                  <a:cubicBezTo>
                    <a:pt x="71657" y="109176"/>
                    <a:pt x="65780" y="95641"/>
                    <a:pt x="57569" y="92108"/>
                  </a:cubicBezTo>
                  <a:lnTo>
                    <a:pt x="63275" y="91774"/>
                  </a:lnTo>
                  <a:cubicBezTo>
                    <a:pt x="59874" y="86850"/>
                    <a:pt x="56378" y="86050"/>
                    <a:pt x="53111" y="84916"/>
                  </a:cubicBezTo>
                  <a:cubicBezTo>
                    <a:pt x="49844" y="83802"/>
                    <a:pt x="46882" y="82287"/>
                    <a:pt x="45520" y="75629"/>
                  </a:cubicBezTo>
                  <a:lnTo>
                    <a:pt x="49149" y="74896"/>
                  </a:lnTo>
                  <a:cubicBezTo>
                    <a:pt x="45844" y="69467"/>
                    <a:pt x="42329" y="63818"/>
                    <a:pt x="39662" y="57675"/>
                  </a:cubicBezTo>
                  <a:cubicBezTo>
                    <a:pt x="37109" y="51493"/>
                    <a:pt x="34538" y="45245"/>
                    <a:pt x="32023" y="39158"/>
                  </a:cubicBezTo>
                  <a:cubicBezTo>
                    <a:pt x="30718" y="36148"/>
                    <a:pt x="29375" y="33195"/>
                    <a:pt x="27975" y="30347"/>
                  </a:cubicBezTo>
                  <a:cubicBezTo>
                    <a:pt x="26727" y="27433"/>
                    <a:pt x="25641" y="24518"/>
                    <a:pt x="24336" y="21794"/>
                  </a:cubicBezTo>
                  <a:cubicBezTo>
                    <a:pt x="21774" y="16317"/>
                    <a:pt x="18812" y="11364"/>
                    <a:pt x="15192" y="7183"/>
                  </a:cubicBezTo>
                  <a:cubicBezTo>
                    <a:pt x="11792" y="6373"/>
                    <a:pt x="9011" y="18460"/>
                    <a:pt x="7144" y="19813"/>
                  </a:cubicBezTo>
                  <a:cubicBezTo>
                    <a:pt x="10478" y="25328"/>
                    <a:pt x="13954" y="29300"/>
                    <a:pt x="17269" y="32833"/>
                  </a:cubicBezTo>
                  <a:cubicBezTo>
                    <a:pt x="20784" y="36291"/>
                    <a:pt x="24470" y="39196"/>
                    <a:pt x="27613" y="42920"/>
                  </a:cubicBezTo>
                  <a:lnTo>
                    <a:pt x="22574" y="45111"/>
                  </a:lnTo>
                  <a:cubicBezTo>
                    <a:pt x="26946" y="45521"/>
                    <a:pt x="33814" y="54665"/>
                    <a:pt x="33766" y="47750"/>
                  </a:cubicBezTo>
                  <a:cubicBezTo>
                    <a:pt x="39576" y="53284"/>
                    <a:pt x="31937" y="55160"/>
                    <a:pt x="38586" y="61570"/>
                  </a:cubicBezTo>
                  <a:cubicBezTo>
                    <a:pt x="33185" y="63694"/>
                    <a:pt x="30366" y="59180"/>
                    <a:pt x="26070" y="61313"/>
                  </a:cubicBezTo>
                  <a:cubicBezTo>
                    <a:pt x="26070" y="61313"/>
                    <a:pt x="31956" y="67066"/>
                    <a:pt x="32137" y="66952"/>
                  </a:cubicBezTo>
                  <a:cubicBezTo>
                    <a:pt x="28889" y="65904"/>
                    <a:pt x="32871" y="71905"/>
                    <a:pt x="29670" y="70943"/>
                  </a:cubicBezTo>
                  <a:cubicBezTo>
                    <a:pt x="43377" y="79735"/>
                    <a:pt x="37548" y="90003"/>
                    <a:pt x="48892" y="100747"/>
                  </a:cubicBezTo>
                  <a:cubicBezTo>
                    <a:pt x="48892" y="100747"/>
                    <a:pt x="47844" y="98918"/>
                    <a:pt x="46806" y="97099"/>
                  </a:cubicBezTo>
                  <a:cubicBezTo>
                    <a:pt x="45749" y="95289"/>
                    <a:pt x="44958" y="93298"/>
                    <a:pt x="44958" y="93298"/>
                  </a:cubicBezTo>
                  <a:cubicBezTo>
                    <a:pt x="47568" y="91650"/>
                    <a:pt x="49882" y="95813"/>
                    <a:pt x="52892" y="98089"/>
                  </a:cubicBezTo>
                  <a:cubicBezTo>
                    <a:pt x="51654" y="103919"/>
                    <a:pt x="53626" y="105538"/>
                    <a:pt x="56702" y="112929"/>
                  </a:cubicBezTo>
                  <a:cubicBezTo>
                    <a:pt x="62884" y="116644"/>
                    <a:pt x="69028" y="116406"/>
                    <a:pt x="74981" y="122911"/>
                  </a:cubicBezTo>
                  <a:cubicBezTo>
                    <a:pt x="69085" y="125416"/>
                    <a:pt x="82439" y="135999"/>
                    <a:pt x="79829" y="140723"/>
                  </a:cubicBezTo>
                  <a:cubicBezTo>
                    <a:pt x="85439" y="138113"/>
                    <a:pt x="93135" y="152096"/>
                    <a:pt x="96803" y="150153"/>
                  </a:cubicBezTo>
                  <a:cubicBezTo>
                    <a:pt x="101184" y="152467"/>
                    <a:pt x="105527" y="157316"/>
                    <a:pt x="103365" y="159668"/>
                  </a:cubicBezTo>
                  <a:cubicBezTo>
                    <a:pt x="102727" y="159335"/>
                    <a:pt x="101270" y="158821"/>
                    <a:pt x="99984" y="158001"/>
                  </a:cubicBezTo>
                  <a:lnTo>
                    <a:pt x="103375" y="161402"/>
                  </a:lnTo>
                  <a:cubicBezTo>
                    <a:pt x="102575" y="161611"/>
                    <a:pt x="102356" y="162107"/>
                    <a:pt x="101860" y="161821"/>
                  </a:cubicBezTo>
                  <a:cubicBezTo>
                    <a:pt x="104956" y="164821"/>
                    <a:pt x="107880" y="161535"/>
                    <a:pt x="110023" y="167517"/>
                  </a:cubicBezTo>
                  <a:cubicBezTo>
                    <a:pt x="108956" y="168708"/>
                    <a:pt x="106709" y="166669"/>
                    <a:pt x="104480" y="165460"/>
                  </a:cubicBezTo>
                  <a:cubicBezTo>
                    <a:pt x="112214" y="174356"/>
                    <a:pt x="125568" y="171194"/>
                    <a:pt x="129731" y="181195"/>
                  </a:cubicBezTo>
                  <a:cubicBezTo>
                    <a:pt x="132959" y="180052"/>
                    <a:pt x="143523" y="187634"/>
                    <a:pt x="144923" y="180671"/>
                  </a:cubicBezTo>
                  <a:cubicBezTo>
                    <a:pt x="146437" y="184548"/>
                    <a:pt x="142323" y="188234"/>
                    <a:pt x="151000" y="192377"/>
                  </a:cubicBezTo>
                  <a:cubicBezTo>
                    <a:pt x="158534" y="190634"/>
                    <a:pt x="159029" y="199597"/>
                    <a:pt x="167002" y="200369"/>
                  </a:cubicBezTo>
                  <a:cubicBezTo>
                    <a:pt x="155924" y="200264"/>
                    <a:pt x="166221" y="201731"/>
                    <a:pt x="156181" y="201969"/>
                  </a:cubicBezTo>
                  <a:cubicBezTo>
                    <a:pt x="160782" y="207217"/>
                    <a:pt x="172403" y="206522"/>
                    <a:pt x="182223" y="211923"/>
                  </a:cubicBezTo>
                  <a:cubicBezTo>
                    <a:pt x="182699" y="213570"/>
                    <a:pt x="181937" y="214990"/>
                    <a:pt x="182432" y="216647"/>
                  </a:cubicBezTo>
                  <a:cubicBezTo>
                    <a:pt x="187147" y="216809"/>
                    <a:pt x="193338" y="214875"/>
                    <a:pt x="195177" y="220743"/>
                  </a:cubicBezTo>
                  <a:lnTo>
                    <a:pt x="196291" y="217028"/>
                  </a:lnTo>
                  <a:cubicBezTo>
                    <a:pt x="202263" y="222514"/>
                    <a:pt x="212874" y="224781"/>
                    <a:pt x="219218" y="231630"/>
                  </a:cubicBezTo>
                  <a:lnTo>
                    <a:pt x="230696" y="228058"/>
                  </a:lnTo>
                  <a:cubicBezTo>
                    <a:pt x="235401" y="234211"/>
                    <a:pt x="242878" y="236068"/>
                    <a:pt x="250269" y="236373"/>
                  </a:cubicBezTo>
                  <a:cubicBezTo>
                    <a:pt x="257689" y="236640"/>
                    <a:pt x="265090" y="235030"/>
                    <a:pt x="270586" y="233011"/>
                  </a:cubicBezTo>
                  <a:cubicBezTo>
                    <a:pt x="275025" y="234306"/>
                    <a:pt x="281683" y="236440"/>
                    <a:pt x="281388" y="238097"/>
                  </a:cubicBezTo>
                  <a:cubicBezTo>
                    <a:pt x="280226" y="238497"/>
                    <a:pt x="278206" y="239326"/>
                    <a:pt x="275901" y="239945"/>
                  </a:cubicBezTo>
                  <a:cubicBezTo>
                    <a:pt x="282616" y="241259"/>
                    <a:pt x="290465" y="246670"/>
                    <a:pt x="295142" y="241221"/>
                  </a:cubicBezTo>
                  <a:cubicBezTo>
                    <a:pt x="302324" y="240459"/>
                    <a:pt x="299733" y="246155"/>
                    <a:pt x="304914" y="247956"/>
                  </a:cubicBezTo>
                  <a:cubicBezTo>
                    <a:pt x="312553" y="244088"/>
                    <a:pt x="322888" y="246174"/>
                    <a:pt x="332270" y="247670"/>
                  </a:cubicBezTo>
                  <a:cubicBezTo>
                    <a:pt x="341605" y="249508"/>
                    <a:pt x="349844" y="249022"/>
                    <a:pt x="351777" y="242498"/>
                  </a:cubicBezTo>
                  <a:cubicBezTo>
                    <a:pt x="348882" y="242574"/>
                    <a:pt x="344653" y="242298"/>
                    <a:pt x="339814" y="241707"/>
                  </a:cubicBezTo>
                  <a:cubicBezTo>
                    <a:pt x="334966" y="240878"/>
                    <a:pt x="329498" y="240088"/>
                    <a:pt x="323974" y="240097"/>
                  </a:cubicBezTo>
                  <a:cubicBezTo>
                    <a:pt x="326955" y="238659"/>
                    <a:pt x="324803" y="235983"/>
                    <a:pt x="328841" y="235897"/>
                  </a:cubicBezTo>
                  <a:cubicBezTo>
                    <a:pt x="334289" y="235811"/>
                    <a:pt x="338385" y="237297"/>
                    <a:pt x="342529" y="238069"/>
                  </a:cubicBezTo>
                  <a:cubicBezTo>
                    <a:pt x="346672" y="238716"/>
                    <a:pt x="350872" y="239174"/>
                    <a:pt x="356311" y="237811"/>
                  </a:cubicBezTo>
                  <a:lnTo>
                    <a:pt x="355359" y="246184"/>
                  </a:lnTo>
                  <a:cubicBezTo>
                    <a:pt x="360264" y="248041"/>
                    <a:pt x="365055" y="248146"/>
                    <a:pt x="369627" y="247432"/>
                  </a:cubicBezTo>
                  <a:cubicBezTo>
                    <a:pt x="374209" y="246822"/>
                    <a:pt x="378552" y="245174"/>
                    <a:pt x="382676" y="243184"/>
                  </a:cubicBezTo>
                  <a:cubicBezTo>
                    <a:pt x="390973" y="239488"/>
                    <a:pt x="398440" y="236373"/>
                    <a:pt x="406994" y="2410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73" name="任意多边形: 形状 572"/>
            <p:cNvSpPr/>
            <p:nvPr/>
          </p:nvSpPr>
          <p:spPr>
            <a:xfrm>
              <a:off x="8478660" y="1351676"/>
              <a:ext cx="19050" cy="19050"/>
            </a:xfrm>
            <a:custGeom>
              <a:avLst/>
              <a:gdLst>
                <a:gd name="connsiteX0" fmla="*/ 7144 w 19050"/>
                <a:gd name="connsiteY0" fmla="*/ 7144 h 19050"/>
                <a:gd name="connsiteX1" fmla="*/ 14268 w 19050"/>
                <a:gd name="connsiteY1" fmla="*/ 13164 h 19050"/>
                <a:gd name="connsiteX2" fmla="*/ 14126 w 19050"/>
                <a:gd name="connsiteY2" fmla="*/ 9525 h 19050"/>
                <a:gd name="connsiteX3" fmla="*/ 7144 w 19050"/>
                <a:gd name="connsiteY3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7144" y="7144"/>
                    <a:pt x="14192" y="13402"/>
                    <a:pt x="14268" y="13164"/>
                  </a:cubicBezTo>
                  <a:lnTo>
                    <a:pt x="14126" y="9525"/>
                  </a:lnTo>
                  <a:cubicBezTo>
                    <a:pt x="11554" y="9554"/>
                    <a:pt x="9058" y="8868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74" name="任意多边形: 形状 573"/>
            <p:cNvSpPr/>
            <p:nvPr/>
          </p:nvSpPr>
          <p:spPr>
            <a:xfrm>
              <a:off x="8485594" y="1352812"/>
              <a:ext cx="19050" cy="9525"/>
            </a:xfrm>
            <a:custGeom>
              <a:avLst/>
              <a:gdLst>
                <a:gd name="connsiteX0" fmla="*/ 7201 w 19050"/>
                <a:gd name="connsiteY0" fmla="*/ 8380 h 9525"/>
                <a:gd name="connsiteX1" fmla="*/ 12230 w 19050"/>
                <a:gd name="connsiteY1" fmla="*/ 7437 h 9525"/>
                <a:gd name="connsiteX2" fmla="*/ 7144 w 19050"/>
                <a:gd name="connsiteY2" fmla="*/ 7466 h 9525"/>
                <a:gd name="connsiteX3" fmla="*/ 7201 w 19050"/>
                <a:gd name="connsiteY3" fmla="*/ 838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7201" y="8380"/>
                  </a:moveTo>
                  <a:cubicBezTo>
                    <a:pt x="8925" y="8285"/>
                    <a:pt x="10630" y="7895"/>
                    <a:pt x="12230" y="7437"/>
                  </a:cubicBezTo>
                  <a:cubicBezTo>
                    <a:pt x="10478" y="7094"/>
                    <a:pt x="8753" y="6990"/>
                    <a:pt x="7144" y="7466"/>
                  </a:cubicBezTo>
                  <a:lnTo>
                    <a:pt x="7201" y="83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75" name="任意多边形: 形状 574"/>
            <p:cNvSpPr/>
            <p:nvPr/>
          </p:nvSpPr>
          <p:spPr>
            <a:xfrm>
              <a:off x="8653034" y="1342913"/>
              <a:ext cx="19050" cy="9525"/>
            </a:xfrm>
            <a:custGeom>
              <a:avLst/>
              <a:gdLst>
                <a:gd name="connsiteX0" fmla="*/ 7144 w 19050"/>
                <a:gd name="connsiteY0" fmla="*/ 9468 h 9525"/>
                <a:gd name="connsiteX1" fmla="*/ 15669 w 19050"/>
                <a:gd name="connsiteY1" fmla="*/ 7144 h 9525"/>
                <a:gd name="connsiteX2" fmla="*/ 7144 w 19050"/>
                <a:gd name="connsiteY2" fmla="*/ 946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9468"/>
                  </a:moveTo>
                  <a:cubicBezTo>
                    <a:pt x="8944" y="9268"/>
                    <a:pt x="12640" y="9306"/>
                    <a:pt x="15669" y="7144"/>
                  </a:cubicBezTo>
                  <a:cubicBezTo>
                    <a:pt x="13240" y="7172"/>
                    <a:pt x="8525" y="7725"/>
                    <a:pt x="7144" y="94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76" name="任意多边形: 形状 575"/>
            <p:cNvSpPr/>
            <p:nvPr/>
          </p:nvSpPr>
          <p:spPr>
            <a:xfrm>
              <a:off x="8656853" y="1340256"/>
              <a:ext cx="9525" cy="9525"/>
            </a:xfrm>
            <a:custGeom>
              <a:avLst/>
              <a:gdLst>
                <a:gd name="connsiteX0" fmla="*/ 11649 w 9525"/>
                <a:gd name="connsiteY0" fmla="*/ 7144 h 9525"/>
                <a:gd name="connsiteX1" fmla="*/ 7430 w 9525"/>
                <a:gd name="connsiteY1" fmla="*/ 7153 h 9525"/>
                <a:gd name="connsiteX2" fmla="*/ 7144 w 9525"/>
                <a:gd name="connsiteY2" fmla="*/ 8220 h 9525"/>
                <a:gd name="connsiteX3" fmla="*/ 9420 w 9525"/>
                <a:gd name="connsiteY3" fmla="*/ 7772 h 9525"/>
                <a:gd name="connsiteX4" fmla="*/ 11649 w 9525"/>
                <a:gd name="connsiteY4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25" h="9525">
                  <a:moveTo>
                    <a:pt x="11649" y="7144"/>
                  </a:moveTo>
                  <a:cubicBezTo>
                    <a:pt x="11649" y="7144"/>
                    <a:pt x="7458" y="7258"/>
                    <a:pt x="7430" y="7153"/>
                  </a:cubicBezTo>
                  <a:lnTo>
                    <a:pt x="7144" y="8220"/>
                  </a:lnTo>
                  <a:cubicBezTo>
                    <a:pt x="7144" y="8220"/>
                    <a:pt x="8296" y="8049"/>
                    <a:pt x="9420" y="7772"/>
                  </a:cubicBezTo>
                  <a:cubicBezTo>
                    <a:pt x="10535" y="7458"/>
                    <a:pt x="11649" y="7144"/>
                    <a:pt x="116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77" name="任意多边形: 形状 576"/>
            <p:cNvSpPr/>
            <p:nvPr/>
          </p:nvSpPr>
          <p:spPr>
            <a:xfrm>
              <a:off x="8661187" y="1154127"/>
              <a:ext cx="200025" cy="190500"/>
            </a:xfrm>
            <a:custGeom>
              <a:avLst/>
              <a:gdLst>
                <a:gd name="connsiteX0" fmla="*/ 185576 w 200025"/>
                <a:gd name="connsiteY0" fmla="*/ 48731 h 190500"/>
                <a:gd name="connsiteX1" fmla="*/ 187843 w 200025"/>
                <a:gd name="connsiteY1" fmla="*/ 35272 h 190500"/>
                <a:gd name="connsiteX2" fmla="*/ 197368 w 200025"/>
                <a:gd name="connsiteY2" fmla="*/ 27090 h 190500"/>
                <a:gd name="connsiteX3" fmla="*/ 197406 w 200025"/>
                <a:gd name="connsiteY3" fmla="*/ 7297 h 190500"/>
                <a:gd name="connsiteX4" fmla="*/ 191967 w 200025"/>
                <a:gd name="connsiteY4" fmla="*/ 20423 h 190500"/>
                <a:gd name="connsiteX5" fmla="*/ 184299 w 200025"/>
                <a:gd name="connsiteY5" fmla="*/ 33577 h 190500"/>
                <a:gd name="connsiteX6" fmla="*/ 175993 w 200025"/>
                <a:gd name="connsiteY6" fmla="*/ 47274 h 190500"/>
                <a:gd name="connsiteX7" fmla="*/ 166126 w 200025"/>
                <a:gd name="connsiteY7" fmla="*/ 60552 h 190500"/>
                <a:gd name="connsiteX8" fmla="*/ 156162 w 200025"/>
                <a:gd name="connsiteY8" fmla="*/ 74106 h 190500"/>
                <a:gd name="connsiteX9" fmla="*/ 145313 w 200025"/>
                <a:gd name="connsiteY9" fmla="*/ 87012 h 190500"/>
                <a:gd name="connsiteX10" fmla="*/ 134941 w 200025"/>
                <a:gd name="connsiteY10" fmla="*/ 100138 h 190500"/>
                <a:gd name="connsiteX11" fmla="*/ 124511 w 200025"/>
                <a:gd name="connsiteY11" fmla="*/ 112768 h 190500"/>
                <a:gd name="connsiteX12" fmla="*/ 127187 w 200025"/>
                <a:gd name="connsiteY12" fmla="*/ 105634 h 190500"/>
                <a:gd name="connsiteX13" fmla="*/ 108375 w 200025"/>
                <a:gd name="connsiteY13" fmla="*/ 122731 h 190500"/>
                <a:gd name="connsiteX14" fmla="*/ 93745 w 200025"/>
                <a:gd name="connsiteY14" fmla="*/ 140628 h 190500"/>
                <a:gd name="connsiteX15" fmla="*/ 91640 w 200025"/>
                <a:gd name="connsiteY15" fmla="*/ 133456 h 190500"/>
                <a:gd name="connsiteX16" fmla="*/ 81315 w 200025"/>
                <a:gd name="connsiteY16" fmla="*/ 144419 h 190500"/>
                <a:gd name="connsiteX17" fmla="*/ 68066 w 200025"/>
                <a:gd name="connsiteY17" fmla="*/ 151668 h 190500"/>
                <a:gd name="connsiteX18" fmla="*/ 70380 w 200025"/>
                <a:gd name="connsiteY18" fmla="*/ 153630 h 190500"/>
                <a:gd name="connsiteX19" fmla="*/ 63960 w 200025"/>
                <a:gd name="connsiteY19" fmla="*/ 155992 h 190500"/>
                <a:gd name="connsiteX20" fmla="*/ 65551 w 200025"/>
                <a:gd name="connsiteY20" fmla="*/ 156526 h 190500"/>
                <a:gd name="connsiteX21" fmla="*/ 48606 w 200025"/>
                <a:gd name="connsiteY21" fmla="*/ 165746 h 190500"/>
                <a:gd name="connsiteX22" fmla="*/ 53045 w 200025"/>
                <a:gd name="connsiteY22" fmla="*/ 161888 h 190500"/>
                <a:gd name="connsiteX23" fmla="*/ 40748 w 200025"/>
                <a:gd name="connsiteY23" fmla="*/ 170537 h 190500"/>
                <a:gd name="connsiteX24" fmla="*/ 39624 w 200025"/>
                <a:gd name="connsiteY24" fmla="*/ 166441 h 190500"/>
                <a:gd name="connsiteX25" fmla="*/ 21136 w 200025"/>
                <a:gd name="connsiteY25" fmla="*/ 174509 h 190500"/>
                <a:gd name="connsiteX26" fmla="*/ 7487 w 200025"/>
                <a:gd name="connsiteY26" fmla="*/ 185748 h 190500"/>
                <a:gd name="connsiteX27" fmla="*/ 7144 w 200025"/>
                <a:gd name="connsiteY27" fmla="*/ 190635 h 190500"/>
                <a:gd name="connsiteX28" fmla="*/ 35166 w 200025"/>
                <a:gd name="connsiteY28" fmla="*/ 176328 h 190500"/>
                <a:gd name="connsiteX29" fmla="*/ 32499 w 200025"/>
                <a:gd name="connsiteY29" fmla="*/ 177423 h 190500"/>
                <a:gd name="connsiteX30" fmla="*/ 49263 w 200025"/>
                <a:gd name="connsiteY30" fmla="*/ 167203 h 190500"/>
                <a:gd name="connsiteX31" fmla="*/ 41453 w 200025"/>
                <a:gd name="connsiteY31" fmla="*/ 177957 h 190500"/>
                <a:gd name="connsiteX32" fmla="*/ 58388 w 200025"/>
                <a:gd name="connsiteY32" fmla="*/ 171128 h 190500"/>
                <a:gd name="connsiteX33" fmla="*/ 72419 w 200025"/>
                <a:gd name="connsiteY33" fmla="*/ 166927 h 190500"/>
                <a:gd name="connsiteX34" fmla="*/ 71590 w 200025"/>
                <a:gd name="connsiteY34" fmla="*/ 167794 h 190500"/>
                <a:gd name="connsiteX35" fmla="*/ 79229 w 200025"/>
                <a:gd name="connsiteY35" fmla="*/ 161002 h 190500"/>
                <a:gd name="connsiteX36" fmla="*/ 71790 w 200025"/>
                <a:gd name="connsiteY36" fmla="*/ 162107 h 190500"/>
                <a:gd name="connsiteX37" fmla="*/ 73628 w 200025"/>
                <a:gd name="connsiteY37" fmla="*/ 152430 h 190500"/>
                <a:gd name="connsiteX38" fmla="*/ 83363 w 200025"/>
                <a:gd name="connsiteY38" fmla="*/ 146591 h 190500"/>
                <a:gd name="connsiteX39" fmla="*/ 80115 w 200025"/>
                <a:gd name="connsiteY39" fmla="*/ 155611 h 190500"/>
                <a:gd name="connsiteX40" fmla="*/ 85058 w 200025"/>
                <a:gd name="connsiteY40" fmla="*/ 149306 h 190500"/>
                <a:gd name="connsiteX41" fmla="*/ 97469 w 200025"/>
                <a:gd name="connsiteY41" fmla="*/ 149420 h 190500"/>
                <a:gd name="connsiteX42" fmla="*/ 94726 w 200025"/>
                <a:gd name="connsiteY42" fmla="*/ 143114 h 190500"/>
                <a:gd name="connsiteX43" fmla="*/ 116072 w 200025"/>
                <a:gd name="connsiteY43" fmla="*/ 131256 h 190500"/>
                <a:gd name="connsiteX44" fmla="*/ 136179 w 200025"/>
                <a:gd name="connsiteY44" fmla="*/ 108758 h 190500"/>
                <a:gd name="connsiteX45" fmla="*/ 132740 w 200025"/>
                <a:gd name="connsiteY45" fmla="*/ 116978 h 190500"/>
                <a:gd name="connsiteX46" fmla="*/ 137436 w 200025"/>
                <a:gd name="connsiteY46" fmla="*/ 106748 h 190500"/>
                <a:gd name="connsiteX47" fmla="*/ 161725 w 200025"/>
                <a:gd name="connsiteY47" fmla="*/ 83926 h 190500"/>
                <a:gd name="connsiteX48" fmla="*/ 157401 w 200025"/>
                <a:gd name="connsiteY48" fmla="*/ 83917 h 190500"/>
                <a:gd name="connsiteX49" fmla="*/ 179489 w 200025"/>
                <a:gd name="connsiteY49" fmla="*/ 57018 h 190500"/>
                <a:gd name="connsiteX50" fmla="*/ 179241 w 200025"/>
                <a:gd name="connsiteY50" fmla="*/ 57209 h 190500"/>
                <a:gd name="connsiteX51" fmla="*/ 182699 w 200025"/>
                <a:gd name="connsiteY51" fmla="*/ 39301 h 190500"/>
                <a:gd name="connsiteX52" fmla="*/ 185576 w 200025"/>
                <a:gd name="connsiteY52" fmla="*/ 48731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00025" h="190500">
                  <a:moveTo>
                    <a:pt x="185576" y="48731"/>
                  </a:moveTo>
                  <a:lnTo>
                    <a:pt x="187843" y="35272"/>
                  </a:lnTo>
                  <a:cubicBezTo>
                    <a:pt x="191186" y="34691"/>
                    <a:pt x="195901" y="21004"/>
                    <a:pt x="197368" y="27090"/>
                  </a:cubicBezTo>
                  <a:cubicBezTo>
                    <a:pt x="195834" y="17727"/>
                    <a:pt x="207683" y="5640"/>
                    <a:pt x="197406" y="7297"/>
                  </a:cubicBezTo>
                  <a:cubicBezTo>
                    <a:pt x="195777" y="11527"/>
                    <a:pt x="193948" y="15918"/>
                    <a:pt x="191967" y="20423"/>
                  </a:cubicBezTo>
                  <a:cubicBezTo>
                    <a:pt x="189595" y="24719"/>
                    <a:pt x="186976" y="29091"/>
                    <a:pt x="184299" y="33577"/>
                  </a:cubicBezTo>
                  <a:cubicBezTo>
                    <a:pt x="181594" y="38044"/>
                    <a:pt x="178813" y="42626"/>
                    <a:pt x="175993" y="47274"/>
                  </a:cubicBezTo>
                  <a:cubicBezTo>
                    <a:pt x="172860" y="51713"/>
                    <a:pt x="169421" y="56056"/>
                    <a:pt x="166126" y="60552"/>
                  </a:cubicBezTo>
                  <a:cubicBezTo>
                    <a:pt x="162820" y="65048"/>
                    <a:pt x="159496" y="69572"/>
                    <a:pt x="156162" y="74106"/>
                  </a:cubicBezTo>
                  <a:cubicBezTo>
                    <a:pt x="152467" y="78344"/>
                    <a:pt x="148838" y="82640"/>
                    <a:pt x="145313" y="87012"/>
                  </a:cubicBezTo>
                  <a:cubicBezTo>
                    <a:pt x="141713" y="91298"/>
                    <a:pt x="138551" y="95985"/>
                    <a:pt x="134941" y="100138"/>
                  </a:cubicBezTo>
                  <a:cubicBezTo>
                    <a:pt x="131293" y="104262"/>
                    <a:pt x="127806" y="108462"/>
                    <a:pt x="124511" y="112768"/>
                  </a:cubicBezTo>
                  <a:lnTo>
                    <a:pt x="127187" y="105634"/>
                  </a:lnTo>
                  <a:cubicBezTo>
                    <a:pt x="121253" y="115378"/>
                    <a:pt x="114824" y="119692"/>
                    <a:pt x="108375" y="122731"/>
                  </a:cubicBezTo>
                  <a:cubicBezTo>
                    <a:pt x="102098" y="126103"/>
                    <a:pt x="97003" y="129675"/>
                    <a:pt x="93745" y="140628"/>
                  </a:cubicBezTo>
                  <a:lnTo>
                    <a:pt x="91640" y="133456"/>
                  </a:lnTo>
                  <a:cubicBezTo>
                    <a:pt x="87182" y="135790"/>
                    <a:pt x="84553" y="140390"/>
                    <a:pt x="81315" y="144419"/>
                  </a:cubicBezTo>
                  <a:cubicBezTo>
                    <a:pt x="78143" y="148506"/>
                    <a:pt x="74428" y="152135"/>
                    <a:pt x="68066" y="151668"/>
                  </a:cubicBezTo>
                  <a:lnTo>
                    <a:pt x="70380" y="153630"/>
                  </a:lnTo>
                  <a:cubicBezTo>
                    <a:pt x="67980" y="155087"/>
                    <a:pt x="66399" y="154544"/>
                    <a:pt x="63960" y="155992"/>
                  </a:cubicBezTo>
                  <a:lnTo>
                    <a:pt x="65551" y="156526"/>
                  </a:lnTo>
                  <a:cubicBezTo>
                    <a:pt x="60674" y="162984"/>
                    <a:pt x="55969" y="164155"/>
                    <a:pt x="48606" y="165746"/>
                  </a:cubicBezTo>
                  <a:cubicBezTo>
                    <a:pt x="47177" y="163955"/>
                    <a:pt x="51273" y="163412"/>
                    <a:pt x="53045" y="161888"/>
                  </a:cubicBezTo>
                  <a:cubicBezTo>
                    <a:pt x="49025" y="161298"/>
                    <a:pt x="45949" y="168060"/>
                    <a:pt x="40748" y="170537"/>
                  </a:cubicBezTo>
                  <a:cubicBezTo>
                    <a:pt x="35909" y="170689"/>
                    <a:pt x="39491" y="167575"/>
                    <a:pt x="39624" y="166441"/>
                  </a:cubicBezTo>
                  <a:cubicBezTo>
                    <a:pt x="32728" y="171804"/>
                    <a:pt x="26394" y="172766"/>
                    <a:pt x="21136" y="174509"/>
                  </a:cubicBezTo>
                  <a:cubicBezTo>
                    <a:pt x="15859" y="176281"/>
                    <a:pt x="11573" y="178671"/>
                    <a:pt x="7487" y="185748"/>
                  </a:cubicBezTo>
                  <a:cubicBezTo>
                    <a:pt x="6953" y="187968"/>
                    <a:pt x="12840" y="187568"/>
                    <a:pt x="7144" y="190635"/>
                  </a:cubicBezTo>
                  <a:cubicBezTo>
                    <a:pt x="19040" y="189692"/>
                    <a:pt x="26632" y="182691"/>
                    <a:pt x="35166" y="176328"/>
                  </a:cubicBezTo>
                  <a:cubicBezTo>
                    <a:pt x="35195" y="176395"/>
                    <a:pt x="32499" y="177423"/>
                    <a:pt x="32499" y="177423"/>
                  </a:cubicBezTo>
                  <a:cubicBezTo>
                    <a:pt x="36014" y="164831"/>
                    <a:pt x="39100" y="176890"/>
                    <a:pt x="49263" y="167203"/>
                  </a:cubicBezTo>
                  <a:cubicBezTo>
                    <a:pt x="47920" y="172432"/>
                    <a:pt x="42643" y="174909"/>
                    <a:pt x="41453" y="177957"/>
                  </a:cubicBezTo>
                  <a:cubicBezTo>
                    <a:pt x="50054" y="178128"/>
                    <a:pt x="54540" y="174328"/>
                    <a:pt x="58388" y="171128"/>
                  </a:cubicBezTo>
                  <a:cubicBezTo>
                    <a:pt x="62265" y="167898"/>
                    <a:pt x="65646" y="165441"/>
                    <a:pt x="72419" y="166927"/>
                  </a:cubicBezTo>
                  <a:lnTo>
                    <a:pt x="71590" y="167794"/>
                  </a:lnTo>
                  <a:cubicBezTo>
                    <a:pt x="74057" y="167451"/>
                    <a:pt x="76695" y="163631"/>
                    <a:pt x="79229" y="161002"/>
                  </a:cubicBezTo>
                  <a:cubicBezTo>
                    <a:pt x="77572" y="160498"/>
                    <a:pt x="74257" y="161726"/>
                    <a:pt x="71790" y="162107"/>
                  </a:cubicBezTo>
                  <a:cubicBezTo>
                    <a:pt x="74352" y="159431"/>
                    <a:pt x="73619" y="154659"/>
                    <a:pt x="73628" y="152430"/>
                  </a:cubicBezTo>
                  <a:cubicBezTo>
                    <a:pt x="79296" y="154249"/>
                    <a:pt x="76905" y="147877"/>
                    <a:pt x="83363" y="146591"/>
                  </a:cubicBezTo>
                  <a:cubicBezTo>
                    <a:pt x="87506" y="148944"/>
                    <a:pt x="80972" y="152497"/>
                    <a:pt x="80115" y="155611"/>
                  </a:cubicBezTo>
                  <a:lnTo>
                    <a:pt x="85058" y="149306"/>
                  </a:lnTo>
                  <a:cubicBezTo>
                    <a:pt x="90745" y="145448"/>
                    <a:pt x="93459" y="149696"/>
                    <a:pt x="97469" y="149420"/>
                  </a:cubicBezTo>
                  <a:cubicBezTo>
                    <a:pt x="100413" y="143267"/>
                    <a:pt x="93450" y="149620"/>
                    <a:pt x="94726" y="143114"/>
                  </a:cubicBezTo>
                  <a:cubicBezTo>
                    <a:pt x="99117" y="143038"/>
                    <a:pt x="107566" y="137885"/>
                    <a:pt x="116072" y="131256"/>
                  </a:cubicBezTo>
                  <a:cubicBezTo>
                    <a:pt x="124530" y="124560"/>
                    <a:pt x="131893" y="115082"/>
                    <a:pt x="136179" y="108758"/>
                  </a:cubicBezTo>
                  <a:cubicBezTo>
                    <a:pt x="132769" y="112663"/>
                    <a:pt x="137874" y="113215"/>
                    <a:pt x="132740" y="116978"/>
                  </a:cubicBezTo>
                  <a:cubicBezTo>
                    <a:pt x="135084" y="116140"/>
                    <a:pt x="139637" y="109063"/>
                    <a:pt x="137436" y="106748"/>
                  </a:cubicBezTo>
                  <a:cubicBezTo>
                    <a:pt x="143161" y="97804"/>
                    <a:pt x="152762" y="89089"/>
                    <a:pt x="161725" y="83926"/>
                  </a:cubicBezTo>
                  <a:lnTo>
                    <a:pt x="157401" y="83917"/>
                  </a:lnTo>
                  <a:cubicBezTo>
                    <a:pt x="159058" y="74868"/>
                    <a:pt x="173107" y="70315"/>
                    <a:pt x="179489" y="57018"/>
                  </a:cubicBezTo>
                  <a:lnTo>
                    <a:pt x="179241" y="57209"/>
                  </a:lnTo>
                  <a:cubicBezTo>
                    <a:pt x="181623" y="53179"/>
                    <a:pt x="177098" y="45493"/>
                    <a:pt x="182699" y="39301"/>
                  </a:cubicBezTo>
                  <a:cubicBezTo>
                    <a:pt x="184737" y="43331"/>
                    <a:pt x="182118" y="47026"/>
                    <a:pt x="185576" y="4873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78" name="任意多边形: 形状 577"/>
            <p:cNvSpPr/>
            <p:nvPr/>
          </p:nvSpPr>
          <p:spPr>
            <a:xfrm>
              <a:off x="8853904" y="1142022"/>
              <a:ext cx="19050" cy="19050"/>
            </a:xfrm>
            <a:custGeom>
              <a:avLst/>
              <a:gdLst>
                <a:gd name="connsiteX0" fmla="*/ 10442 w 19050"/>
                <a:gd name="connsiteY0" fmla="*/ 13516 h 19050"/>
                <a:gd name="connsiteX1" fmla="*/ 12462 w 19050"/>
                <a:gd name="connsiteY1" fmla="*/ 19545 h 19050"/>
                <a:gd name="connsiteX2" fmla="*/ 10004 w 19050"/>
                <a:gd name="connsiteY2" fmla="*/ 7144 h 19050"/>
                <a:gd name="connsiteX3" fmla="*/ 7766 w 19050"/>
                <a:gd name="connsiteY3" fmla="*/ 15316 h 19050"/>
                <a:gd name="connsiteX4" fmla="*/ 10442 w 19050"/>
                <a:gd name="connsiteY4" fmla="*/ 1351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19050">
                  <a:moveTo>
                    <a:pt x="10442" y="13516"/>
                  </a:moveTo>
                  <a:lnTo>
                    <a:pt x="12462" y="19545"/>
                  </a:lnTo>
                  <a:cubicBezTo>
                    <a:pt x="15595" y="15326"/>
                    <a:pt x="13138" y="7296"/>
                    <a:pt x="10004" y="7144"/>
                  </a:cubicBezTo>
                  <a:cubicBezTo>
                    <a:pt x="9394" y="10563"/>
                    <a:pt x="5699" y="13697"/>
                    <a:pt x="7766" y="15316"/>
                  </a:cubicBezTo>
                  <a:cubicBezTo>
                    <a:pt x="8585" y="15088"/>
                    <a:pt x="10004" y="15821"/>
                    <a:pt x="10442" y="135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79" name="任意多边形: 形状 578"/>
            <p:cNvSpPr/>
            <p:nvPr/>
          </p:nvSpPr>
          <p:spPr>
            <a:xfrm>
              <a:off x="8859729" y="1010443"/>
              <a:ext cx="38100" cy="142875"/>
            </a:xfrm>
            <a:custGeom>
              <a:avLst/>
              <a:gdLst>
                <a:gd name="connsiteX0" fmla="*/ 30353 w 38100"/>
                <a:gd name="connsiteY0" fmla="*/ 55112 h 142875"/>
                <a:gd name="connsiteX1" fmla="*/ 26762 w 38100"/>
                <a:gd name="connsiteY1" fmla="*/ 52473 h 142875"/>
                <a:gd name="connsiteX2" fmla="*/ 14856 w 38100"/>
                <a:gd name="connsiteY2" fmla="*/ 102613 h 142875"/>
                <a:gd name="connsiteX3" fmla="*/ 15980 w 38100"/>
                <a:gd name="connsiteY3" fmla="*/ 120110 h 142875"/>
                <a:gd name="connsiteX4" fmla="*/ 10446 w 38100"/>
                <a:gd name="connsiteY4" fmla="*/ 122111 h 142875"/>
                <a:gd name="connsiteX5" fmla="*/ 10789 w 38100"/>
                <a:gd name="connsiteY5" fmla="*/ 136779 h 142875"/>
                <a:gd name="connsiteX6" fmla="*/ 11465 w 38100"/>
                <a:gd name="connsiteY6" fmla="*/ 128559 h 142875"/>
                <a:gd name="connsiteX7" fmla="*/ 13627 w 38100"/>
                <a:gd name="connsiteY7" fmla="*/ 130092 h 142875"/>
                <a:gd name="connsiteX8" fmla="*/ 15904 w 38100"/>
                <a:gd name="connsiteY8" fmla="*/ 121291 h 142875"/>
                <a:gd name="connsiteX9" fmla="*/ 17876 w 38100"/>
                <a:gd name="connsiteY9" fmla="*/ 125111 h 142875"/>
                <a:gd name="connsiteX10" fmla="*/ 19342 w 38100"/>
                <a:gd name="connsiteY10" fmla="*/ 100574 h 142875"/>
                <a:gd name="connsiteX11" fmla="*/ 25467 w 38100"/>
                <a:gd name="connsiteY11" fmla="*/ 102489 h 142875"/>
                <a:gd name="connsiteX12" fmla="*/ 33554 w 38100"/>
                <a:gd name="connsiteY12" fmla="*/ 79372 h 142875"/>
                <a:gd name="connsiteX13" fmla="*/ 31239 w 38100"/>
                <a:gd name="connsiteY13" fmla="*/ 80572 h 142875"/>
                <a:gd name="connsiteX14" fmla="*/ 25877 w 38100"/>
                <a:gd name="connsiteY14" fmla="*/ 82105 h 142875"/>
                <a:gd name="connsiteX15" fmla="*/ 34249 w 38100"/>
                <a:gd name="connsiteY15" fmla="*/ 75409 h 142875"/>
                <a:gd name="connsiteX16" fmla="*/ 37078 w 38100"/>
                <a:gd name="connsiteY16" fmla="*/ 29937 h 142875"/>
                <a:gd name="connsiteX17" fmla="*/ 30001 w 38100"/>
                <a:gd name="connsiteY17" fmla="*/ 19345 h 142875"/>
                <a:gd name="connsiteX18" fmla="*/ 35554 w 38100"/>
                <a:gd name="connsiteY18" fmla="*/ 23050 h 142875"/>
                <a:gd name="connsiteX19" fmla="*/ 37364 w 38100"/>
                <a:gd name="connsiteY19" fmla="*/ 13545 h 142875"/>
                <a:gd name="connsiteX20" fmla="*/ 27201 w 38100"/>
                <a:gd name="connsiteY20" fmla="*/ 7144 h 142875"/>
                <a:gd name="connsiteX21" fmla="*/ 28296 w 38100"/>
                <a:gd name="connsiteY21" fmla="*/ 30842 h 142875"/>
                <a:gd name="connsiteX22" fmla="*/ 30906 w 38100"/>
                <a:gd name="connsiteY22" fmla="*/ 42720 h 142875"/>
                <a:gd name="connsiteX23" fmla="*/ 30353 w 38100"/>
                <a:gd name="connsiteY23" fmla="*/ 55112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00" h="142875">
                  <a:moveTo>
                    <a:pt x="30353" y="55112"/>
                  </a:moveTo>
                  <a:cubicBezTo>
                    <a:pt x="29610" y="53150"/>
                    <a:pt x="27886" y="53416"/>
                    <a:pt x="26762" y="52473"/>
                  </a:cubicBezTo>
                  <a:cubicBezTo>
                    <a:pt x="25343" y="72104"/>
                    <a:pt x="19923" y="96022"/>
                    <a:pt x="14856" y="102613"/>
                  </a:cubicBezTo>
                  <a:cubicBezTo>
                    <a:pt x="11618" y="108461"/>
                    <a:pt x="17371" y="111585"/>
                    <a:pt x="15980" y="120110"/>
                  </a:cubicBezTo>
                  <a:lnTo>
                    <a:pt x="10446" y="122111"/>
                  </a:lnTo>
                  <a:cubicBezTo>
                    <a:pt x="11589" y="127406"/>
                    <a:pt x="2226" y="138513"/>
                    <a:pt x="10789" y="136779"/>
                  </a:cubicBezTo>
                  <a:cubicBezTo>
                    <a:pt x="11561" y="136541"/>
                    <a:pt x="8932" y="131702"/>
                    <a:pt x="11465" y="128559"/>
                  </a:cubicBezTo>
                  <a:lnTo>
                    <a:pt x="13627" y="130092"/>
                  </a:lnTo>
                  <a:lnTo>
                    <a:pt x="15904" y="121291"/>
                  </a:lnTo>
                  <a:lnTo>
                    <a:pt x="17876" y="125111"/>
                  </a:lnTo>
                  <a:cubicBezTo>
                    <a:pt x="26239" y="114833"/>
                    <a:pt x="12313" y="113929"/>
                    <a:pt x="19342" y="100574"/>
                  </a:cubicBezTo>
                  <a:lnTo>
                    <a:pt x="25467" y="102489"/>
                  </a:lnTo>
                  <a:cubicBezTo>
                    <a:pt x="28353" y="92669"/>
                    <a:pt x="27496" y="87239"/>
                    <a:pt x="33554" y="79372"/>
                  </a:cubicBezTo>
                  <a:cubicBezTo>
                    <a:pt x="33554" y="79372"/>
                    <a:pt x="30430" y="78610"/>
                    <a:pt x="31239" y="80572"/>
                  </a:cubicBezTo>
                  <a:cubicBezTo>
                    <a:pt x="30487" y="82134"/>
                    <a:pt x="27439" y="83649"/>
                    <a:pt x="25877" y="82105"/>
                  </a:cubicBezTo>
                  <a:cubicBezTo>
                    <a:pt x="24791" y="66313"/>
                    <a:pt x="29001" y="85258"/>
                    <a:pt x="34249" y="75409"/>
                  </a:cubicBezTo>
                  <a:cubicBezTo>
                    <a:pt x="31868" y="61360"/>
                    <a:pt x="32449" y="36890"/>
                    <a:pt x="37078" y="29937"/>
                  </a:cubicBezTo>
                  <a:cubicBezTo>
                    <a:pt x="32916" y="35757"/>
                    <a:pt x="29277" y="26432"/>
                    <a:pt x="30001" y="19345"/>
                  </a:cubicBezTo>
                  <a:cubicBezTo>
                    <a:pt x="32420" y="16135"/>
                    <a:pt x="33697" y="21755"/>
                    <a:pt x="35554" y="23050"/>
                  </a:cubicBezTo>
                  <a:cubicBezTo>
                    <a:pt x="36392" y="19698"/>
                    <a:pt x="38154" y="16954"/>
                    <a:pt x="37364" y="13545"/>
                  </a:cubicBezTo>
                  <a:cubicBezTo>
                    <a:pt x="33601" y="17869"/>
                    <a:pt x="28982" y="14783"/>
                    <a:pt x="27201" y="7144"/>
                  </a:cubicBezTo>
                  <a:cubicBezTo>
                    <a:pt x="24772" y="15545"/>
                    <a:pt x="26334" y="23041"/>
                    <a:pt x="28296" y="30842"/>
                  </a:cubicBezTo>
                  <a:cubicBezTo>
                    <a:pt x="29191" y="34719"/>
                    <a:pt x="30563" y="38700"/>
                    <a:pt x="30906" y="42720"/>
                  </a:cubicBezTo>
                  <a:cubicBezTo>
                    <a:pt x="31220" y="46730"/>
                    <a:pt x="31192" y="50864"/>
                    <a:pt x="30353" y="5511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80" name="任意多边形: 形状 579"/>
            <p:cNvSpPr/>
            <p:nvPr/>
          </p:nvSpPr>
          <p:spPr>
            <a:xfrm>
              <a:off x="8878344" y="1049029"/>
              <a:ext cx="9525" cy="19050"/>
            </a:xfrm>
            <a:custGeom>
              <a:avLst/>
              <a:gdLst>
                <a:gd name="connsiteX0" fmla="*/ 7147 w 9525"/>
                <a:gd name="connsiteY0" fmla="*/ 10782 h 19050"/>
                <a:gd name="connsiteX1" fmla="*/ 8138 w 9525"/>
                <a:gd name="connsiteY1" fmla="*/ 13887 h 19050"/>
                <a:gd name="connsiteX2" fmla="*/ 9033 w 9525"/>
                <a:gd name="connsiteY2" fmla="*/ 7144 h 19050"/>
                <a:gd name="connsiteX3" fmla="*/ 7147 w 9525"/>
                <a:gd name="connsiteY3" fmla="*/ 10782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7" y="10782"/>
                  </a:moveTo>
                  <a:cubicBezTo>
                    <a:pt x="7100" y="12525"/>
                    <a:pt x="7547" y="13383"/>
                    <a:pt x="8138" y="13887"/>
                  </a:cubicBezTo>
                  <a:cubicBezTo>
                    <a:pt x="8443" y="11592"/>
                    <a:pt x="8747" y="9287"/>
                    <a:pt x="9033" y="7144"/>
                  </a:cubicBezTo>
                  <a:lnTo>
                    <a:pt x="7147" y="1078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</p:grpSp>
      <p:sp>
        <p:nvSpPr>
          <p:cNvPr id="104" name="文本框 103"/>
          <p:cNvSpPr txBox="1"/>
          <p:nvPr/>
        </p:nvSpPr>
        <p:spPr>
          <a:xfrm>
            <a:off x="2727325" y="2508885"/>
            <a:ext cx="921385" cy="61658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4800">
                <a:solidFill>
                  <a:schemeClr val="bg1"/>
                </a:solidFill>
                <a:latin typeface="经典繁毛楷" panose="02010609000101010101" charset="-122"/>
                <a:ea typeface="经典繁毛楷" panose="02010609000101010101" charset="-122"/>
              </a:rPr>
              <a:t>壹</a:t>
            </a:r>
            <a:endParaRPr lang="zh-CN" altLang="en-US" sz="4800">
              <a:solidFill>
                <a:schemeClr val="bg1"/>
              </a:solidFill>
              <a:latin typeface="经典繁毛楷" panose="02010609000101010101" charset="-122"/>
              <a:ea typeface="经典繁毛楷" panose="0201060900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033520" y="3764280"/>
            <a:ext cx="42468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 eaLnBrk="1" hangingPunct="1">
              <a:buClrTx/>
              <a:buSzTx/>
              <a:buFont typeface="Arial" panose="020B0604020202020204" pitchFamily="34" charset="0"/>
            </a:pPr>
            <a:r>
              <a:rPr lang="zh-CN" altLang="en-US" sz="3200" dirty="0">
                <a:solidFill>
                  <a:schemeClr val="bg1"/>
                </a:solidFill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了解周王室衰微的史实</a:t>
            </a:r>
            <a:endParaRPr lang="zh-CN" altLang="en-US" sz="3200" dirty="0">
              <a:solidFill>
                <a:schemeClr val="bg1"/>
              </a:solidFill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  <p:grpSp>
        <p:nvGrpSpPr>
          <p:cNvPr id="4" name="组合 3"/>
          <p:cNvGrpSpPr/>
          <p:nvPr/>
        </p:nvGrpSpPr>
        <p:grpSpPr>
          <a:xfrm rot="0">
            <a:off x="2729230" y="3564255"/>
            <a:ext cx="944880" cy="947420"/>
            <a:chOff x="8200854" y="647550"/>
            <a:chExt cx="721309" cy="723176"/>
          </a:xfrm>
          <a:solidFill>
            <a:schemeClr val="bg1"/>
          </a:solidFill>
        </p:grpSpPr>
        <p:sp>
          <p:nvSpPr>
            <p:cNvPr id="5" name="任意多边形: 形状 534"/>
            <p:cNvSpPr/>
            <p:nvPr/>
          </p:nvSpPr>
          <p:spPr>
            <a:xfrm>
              <a:off x="8895617" y="1002661"/>
              <a:ext cx="9525" cy="19050"/>
            </a:xfrm>
            <a:custGeom>
              <a:avLst/>
              <a:gdLst>
                <a:gd name="connsiteX0" fmla="*/ 10058 w 9525"/>
                <a:gd name="connsiteY0" fmla="*/ 14926 h 19050"/>
                <a:gd name="connsiteX1" fmla="*/ 11135 w 9525"/>
                <a:gd name="connsiteY1" fmla="*/ 8925 h 19050"/>
                <a:gd name="connsiteX2" fmla="*/ 7144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058" y="14926"/>
                  </a:moveTo>
                  <a:lnTo>
                    <a:pt x="11135" y="8925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6" name="任意多边形: 形状 535"/>
            <p:cNvSpPr/>
            <p:nvPr/>
          </p:nvSpPr>
          <p:spPr>
            <a:xfrm>
              <a:off x="8893588" y="970686"/>
              <a:ext cx="28575" cy="38100"/>
            </a:xfrm>
            <a:custGeom>
              <a:avLst/>
              <a:gdLst>
                <a:gd name="connsiteX0" fmla="*/ 24717 w 28575"/>
                <a:gd name="connsiteY0" fmla="*/ 17526 h 38100"/>
                <a:gd name="connsiteX1" fmla="*/ 23632 w 28575"/>
                <a:gd name="connsiteY1" fmla="*/ 12306 h 38100"/>
                <a:gd name="connsiteX2" fmla="*/ 22203 w 28575"/>
                <a:gd name="connsiteY2" fmla="*/ 7144 h 38100"/>
                <a:gd name="connsiteX3" fmla="*/ 7144 w 28575"/>
                <a:gd name="connsiteY3" fmla="*/ 22622 h 38100"/>
                <a:gd name="connsiteX4" fmla="*/ 18107 w 28575"/>
                <a:gd name="connsiteY4" fmla="*/ 38500 h 38100"/>
                <a:gd name="connsiteX5" fmla="*/ 13887 w 28575"/>
                <a:gd name="connsiteY5" fmla="*/ 22593 h 38100"/>
                <a:gd name="connsiteX6" fmla="*/ 21641 w 28575"/>
                <a:gd name="connsiteY6" fmla="*/ 34385 h 38100"/>
                <a:gd name="connsiteX7" fmla="*/ 19555 w 28575"/>
                <a:gd name="connsiteY7" fmla="*/ 17374 h 38100"/>
                <a:gd name="connsiteX8" fmla="*/ 24717 w 28575"/>
                <a:gd name="connsiteY8" fmla="*/ 17526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575" h="38100">
                  <a:moveTo>
                    <a:pt x="24717" y="17526"/>
                  </a:moveTo>
                  <a:cubicBezTo>
                    <a:pt x="24717" y="17526"/>
                    <a:pt x="24174" y="14916"/>
                    <a:pt x="23632" y="12306"/>
                  </a:cubicBezTo>
                  <a:cubicBezTo>
                    <a:pt x="23184" y="9696"/>
                    <a:pt x="22203" y="7144"/>
                    <a:pt x="22203" y="7144"/>
                  </a:cubicBezTo>
                  <a:cubicBezTo>
                    <a:pt x="11668" y="14221"/>
                    <a:pt x="14411" y="6086"/>
                    <a:pt x="7144" y="22622"/>
                  </a:cubicBezTo>
                  <a:cubicBezTo>
                    <a:pt x="9192" y="27984"/>
                    <a:pt x="13764" y="40205"/>
                    <a:pt x="18107" y="38500"/>
                  </a:cubicBezTo>
                  <a:cubicBezTo>
                    <a:pt x="17450" y="34395"/>
                    <a:pt x="12802" y="28651"/>
                    <a:pt x="13887" y="22593"/>
                  </a:cubicBezTo>
                  <a:cubicBezTo>
                    <a:pt x="17288" y="24936"/>
                    <a:pt x="17202" y="31442"/>
                    <a:pt x="21641" y="34385"/>
                  </a:cubicBezTo>
                  <a:cubicBezTo>
                    <a:pt x="24632" y="24308"/>
                    <a:pt x="18545" y="28270"/>
                    <a:pt x="19555" y="17374"/>
                  </a:cubicBezTo>
                  <a:lnTo>
                    <a:pt x="24717" y="1752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7" name="任意多边形: 形状 536"/>
            <p:cNvSpPr/>
            <p:nvPr/>
          </p:nvSpPr>
          <p:spPr>
            <a:xfrm>
              <a:off x="8898760" y="968087"/>
              <a:ext cx="19050" cy="9525"/>
            </a:xfrm>
            <a:custGeom>
              <a:avLst/>
              <a:gdLst>
                <a:gd name="connsiteX0" fmla="*/ 7144 w 19050"/>
                <a:gd name="connsiteY0" fmla="*/ 8942 h 9525"/>
                <a:gd name="connsiteX1" fmla="*/ 12887 w 19050"/>
                <a:gd name="connsiteY1" fmla="*/ 10076 h 9525"/>
                <a:gd name="connsiteX2" fmla="*/ 7144 w 19050"/>
                <a:gd name="connsiteY2" fmla="*/ 894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8942"/>
                  </a:moveTo>
                  <a:cubicBezTo>
                    <a:pt x="9249" y="9647"/>
                    <a:pt x="11325" y="10419"/>
                    <a:pt x="12887" y="10076"/>
                  </a:cubicBezTo>
                  <a:cubicBezTo>
                    <a:pt x="10782" y="9314"/>
                    <a:pt x="7639" y="4637"/>
                    <a:pt x="7144" y="89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9" name="任意多边形: 形状 537"/>
            <p:cNvSpPr/>
            <p:nvPr/>
          </p:nvSpPr>
          <p:spPr>
            <a:xfrm>
              <a:off x="8892969" y="956446"/>
              <a:ext cx="19050" cy="19050"/>
            </a:xfrm>
            <a:custGeom>
              <a:avLst/>
              <a:gdLst>
                <a:gd name="connsiteX0" fmla="*/ 10839 w 19050"/>
                <a:gd name="connsiteY0" fmla="*/ 14573 h 19050"/>
                <a:gd name="connsiteX1" fmla="*/ 15497 w 19050"/>
                <a:gd name="connsiteY1" fmla="*/ 13383 h 19050"/>
                <a:gd name="connsiteX2" fmla="*/ 7144 w 19050"/>
                <a:gd name="connsiteY2" fmla="*/ 7144 h 19050"/>
                <a:gd name="connsiteX3" fmla="*/ 10839 w 19050"/>
                <a:gd name="connsiteY3" fmla="*/ 1457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0839" y="14573"/>
                  </a:moveTo>
                  <a:cubicBezTo>
                    <a:pt x="10287" y="8106"/>
                    <a:pt x="14992" y="14087"/>
                    <a:pt x="15497" y="13383"/>
                  </a:cubicBezTo>
                  <a:lnTo>
                    <a:pt x="7144" y="7144"/>
                  </a:lnTo>
                  <a:lnTo>
                    <a:pt x="10839" y="1457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1" name="任意多边形: 形状 538"/>
            <p:cNvSpPr/>
            <p:nvPr/>
          </p:nvSpPr>
          <p:spPr>
            <a:xfrm>
              <a:off x="8890970" y="934424"/>
              <a:ext cx="9525" cy="9525"/>
            </a:xfrm>
            <a:custGeom>
              <a:avLst/>
              <a:gdLst>
                <a:gd name="connsiteX0" fmla="*/ 8876 w 9525"/>
                <a:gd name="connsiteY0" fmla="*/ 9954 h 9525"/>
                <a:gd name="connsiteX1" fmla="*/ 7456 w 9525"/>
                <a:gd name="connsiteY1" fmla="*/ 7144 h 9525"/>
                <a:gd name="connsiteX2" fmla="*/ 8876 w 9525"/>
                <a:gd name="connsiteY2" fmla="*/ 995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876" y="9954"/>
                  </a:moveTo>
                  <a:cubicBezTo>
                    <a:pt x="8428" y="8953"/>
                    <a:pt x="7971" y="8039"/>
                    <a:pt x="7456" y="7144"/>
                  </a:cubicBezTo>
                  <a:cubicBezTo>
                    <a:pt x="6571" y="8401"/>
                    <a:pt x="7733" y="9039"/>
                    <a:pt x="8876" y="9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0" name="任意多边形: 形状 539"/>
            <p:cNvSpPr/>
            <p:nvPr/>
          </p:nvSpPr>
          <p:spPr>
            <a:xfrm>
              <a:off x="8887907" y="924594"/>
              <a:ext cx="28575" cy="38100"/>
            </a:xfrm>
            <a:custGeom>
              <a:avLst/>
              <a:gdLst>
                <a:gd name="connsiteX0" fmla="*/ 7776 w 28575"/>
                <a:gd name="connsiteY0" fmla="*/ 7144 h 38100"/>
                <a:gd name="connsiteX1" fmla="*/ 10519 w 28575"/>
                <a:gd name="connsiteY1" fmla="*/ 16983 h 38100"/>
                <a:gd name="connsiteX2" fmla="*/ 10862 w 28575"/>
                <a:gd name="connsiteY2" fmla="*/ 16488 h 38100"/>
                <a:gd name="connsiteX3" fmla="*/ 18130 w 28575"/>
                <a:gd name="connsiteY3" fmla="*/ 20860 h 38100"/>
                <a:gd name="connsiteX4" fmla="*/ 19425 w 28575"/>
                <a:gd name="connsiteY4" fmla="*/ 32137 h 38100"/>
                <a:gd name="connsiteX5" fmla="*/ 22435 w 28575"/>
                <a:gd name="connsiteY5" fmla="*/ 23841 h 38100"/>
                <a:gd name="connsiteX6" fmla="*/ 7776 w 28575"/>
                <a:gd name="connsiteY6" fmla="*/ 7144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38100">
                  <a:moveTo>
                    <a:pt x="7776" y="7144"/>
                  </a:moveTo>
                  <a:cubicBezTo>
                    <a:pt x="6004" y="10335"/>
                    <a:pt x="8290" y="13154"/>
                    <a:pt x="10519" y="16983"/>
                  </a:cubicBezTo>
                  <a:cubicBezTo>
                    <a:pt x="10624" y="16831"/>
                    <a:pt x="10700" y="16726"/>
                    <a:pt x="10862" y="16488"/>
                  </a:cubicBezTo>
                  <a:cubicBezTo>
                    <a:pt x="12005" y="12402"/>
                    <a:pt x="17987" y="14621"/>
                    <a:pt x="18130" y="20860"/>
                  </a:cubicBezTo>
                  <a:cubicBezTo>
                    <a:pt x="20559" y="26889"/>
                    <a:pt x="15196" y="27327"/>
                    <a:pt x="19425" y="32137"/>
                  </a:cubicBezTo>
                  <a:lnTo>
                    <a:pt x="22435" y="23841"/>
                  </a:lnTo>
                  <a:cubicBezTo>
                    <a:pt x="19692" y="14011"/>
                    <a:pt x="10633" y="10325"/>
                    <a:pt x="777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4" name="任意多边形: 形状 540"/>
            <p:cNvSpPr/>
            <p:nvPr/>
          </p:nvSpPr>
          <p:spPr>
            <a:xfrm>
              <a:off x="8892702" y="937234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344 w 9525"/>
                <a:gd name="connsiteY1" fmla="*/ 10478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611" y="8182"/>
                    <a:pt x="8030" y="9258"/>
                    <a:pt x="8344" y="10478"/>
                  </a:cubicBezTo>
                  <a:cubicBezTo>
                    <a:pt x="8801" y="8782"/>
                    <a:pt x="8030" y="787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5" name="任意多边形: 形状 541"/>
            <p:cNvSpPr/>
            <p:nvPr/>
          </p:nvSpPr>
          <p:spPr>
            <a:xfrm>
              <a:off x="8894512" y="950645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725 w 9525"/>
                <a:gd name="connsiteY1" fmla="*/ 10268 h 9525"/>
                <a:gd name="connsiteX2" fmla="*/ 10782 w 9525"/>
                <a:gd name="connsiteY2" fmla="*/ 910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725" y="10268"/>
                  </a:lnTo>
                  <a:lnTo>
                    <a:pt x="10782" y="910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6" name="任意多边形: 形状 542"/>
            <p:cNvSpPr/>
            <p:nvPr/>
          </p:nvSpPr>
          <p:spPr>
            <a:xfrm>
              <a:off x="8882215" y="893770"/>
              <a:ext cx="19050" cy="38100"/>
            </a:xfrm>
            <a:custGeom>
              <a:avLst/>
              <a:gdLst>
                <a:gd name="connsiteX0" fmla="*/ 7144 w 19050"/>
                <a:gd name="connsiteY0" fmla="*/ 16899 h 38100"/>
                <a:gd name="connsiteX1" fmla="*/ 16545 w 19050"/>
                <a:gd name="connsiteY1" fmla="*/ 32435 h 38100"/>
                <a:gd name="connsiteX2" fmla="*/ 21355 w 19050"/>
                <a:gd name="connsiteY2" fmla="*/ 16299 h 38100"/>
                <a:gd name="connsiteX3" fmla="*/ 15831 w 19050"/>
                <a:gd name="connsiteY3" fmla="*/ 7622 h 38100"/>
                <a:gd name="connsiteX4" fmla="*/ 7144 w 19050"/>
                <a:gd name="connsiteY4" fmla="*/ 16899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38100">
                  <a:moveTo>
                    <a:pt x="7144" y="16899"/>
                  </a:moveTo>
                  <a:cubicBezTo>
                    <a:pt x="14821" y="16052"/>
                    <a:pt x="10830" y="32254"/>
                    <a:pt x="16545" y="32435"/>
                  </a:cubicBezTo>
                  <a:cubicBezTo>
                    <a:pt x="14173" y="23986"/>
                    <a:pt x="17155" y="15623"/>
                    <a:pt x="21355" y="16299"/>
                  </a:cubicBezTo>
                  <a:lnTo>
                    <a:pt x="15831" y="7622"/>
                  </a:lnTo>
                  <a:cubicBezTo>
                    <a:pt x="12163" y="5431"/>
                    <a:pt x="8611" y="11156"/>
                    <a:pt x="7144" y="1689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7" name="任意多边形: 形状 543"/>
            <p:cNvSpPr/>
            <p:nvPr/>
          </p:nvSpPr>
          <p:spPr>
            <a:xfrm>
              <a:off x="8890530" y="877560"/>
              <a:ext cx="9525" cy="9525"/>
            </a:xfrm>
            <a:custGeom>
              <a:avLst/>
              <a:gdLst>
                <a:gd name="connsiteX0" fmla="*/ 9087 w 9525"/>
                <a:gd name="connsiteY0" fmla="*/ 8887 h 9525"/>
                <a:gd name="connsiteX1" fmla="*/ 7144 w 9525"/>
                <a:gd name="connsiteY1" fmla="*/ 7144 h 9525"/>
                <a:gd name="connsiteX2" fmla="*/ 9087 w 9525"/>
                <a:gd name="connsiteY2" fmla="*/ 888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87" y="8887"/>
                  </a:moveTo>
                  <a:cubicBezTo>
                    <a:pt x="8306" y="8477"/>
                    <a:pt x="7630" y="7896"/>
                    <a:pt x="7144" y="7144"/>
                  </a:cubicBezTo>
                  <a:cubicBezTo>
                    <a:pt x="7791" y="8068"/>
                    <a:pt x="8458" y="8820"/>
                    <a:pt x="9087" y="888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8" name="任意多边形: 形状 544"/>
            <p:cNvSpPr/>
            <p:nvPr/>
          </p:nvSpPr>
          <p:spPr>
            <a:xfrm>
              <a:off x="8860041" y="839069"/>
              <a:ext cx="38100" cy="57150"/>
            </a:xfrm>
            <a:custGeom>
              <a:avLst/>
              <a:gdLst>
                <a:gd name="connsiteX0" fmla="*/ 7144 w 38100"/>
                <a:gd name="connsiteY0" fmla="*/ 7144 h 57150"/>
                <a:gd name="connsiteX1" fmla="*/ 15754 w 38100"/>
                <a:gd name="connsiteY1" fmla="*/ 15516 h 57150"/>
                <a:gd name="connsiteX2" fmla="*/ 23984 w 38100"/>
                <a:gd name="connsiteY2" fmla="*/ 24355 h 57150"/>
                <a:gd name="connsiteX3" fmla="*/ 16335 w 38100"/>
                <a:gd name="connsiteY3" fmla="*/ 20793 h 57150"/>
                <a:gd name="connsiteX4" fmla="*/ 27603 w 38100"/>
                <a:gd name="connsiteY4" fmla="*/ 37557 h 57150"/>
                <a:gd name="connsiteX5" fmla="*/ 17450 w 38100"/>
                <a:gd name="connsiteY5" fmla="*/ 31194 h 57150"/>
                <a:gd name="connsiteX6" fmla="*/ 30947 w 38100"/>
                <a:gd name="connsiteY6" fmla="*/ 46568 h 57150"/>
                <a:gd name="connsiteX7" fmla="*/ 29994 w 38100"/>
                <a:gd name="connsiteY7" fmla="*/ 57007 h 57150"/>
                <a:gd name="connsiteX8" fmla="*/ 35681 w 38100"/>
                <a:gd name="connsiteY8" fmla="*/ 51425 h 57150"/>
                <a:gd name="connsiteX9" fmla="*/ 31575 w 38100"/>
                <a:gd name="connsiteY9" fmla="*/ 42139 h 57150"/>
                <a:gd name="connsiteX10" fmla="*/ 37567 w 38100"/>
                <a:gd name="connsiteY10" fmla="*/ 45539 h 57150"/>
                <a:gd name="connsiteX11" fmla="*/ 29632 w 38100"/>
                <a:gd name="connsiteY11" fmla="*/ 16450 h 57150"/>
                <a:gd name="connsiteX12" fmla="*/ 7144 w 38100"/>
                <a:gd name="connsiteY12" fmla="*/ 714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00" h="57150">
                  <a:moveTo>
                    <a:pt x="7144" y="7144"/>
                  </a:moveTo>
                  <a:cubicBezTo>
                    <a:pt x="7144" y="7144"/>
                    <a:pt x="11849" y="11030"/>
                    <a:pt x="15754" y="15516"/>
                  </a:cubicBezTo>
                  <a:cubicBezTo>
                    <a:pt x="19869" y="19936"/>
                    <a:pt x="23984" y="24355"/>
                    <a:pt x="23984" y="24355"/>
                  </a:cubicBezTo>
                  <a:cubicBezTo>
                    <a:pt x="20964" y="23403"/>
                    <a:pt x="19345" y="25146"/>
                    <a:pt x="16335" y="20793"/>
                  </a:cubicBezTo>
                  <a:cubicBezTo>
                    <a:pt x="19879" y="30347"/>
                    <a:pt x="24565" y="29613"/>
                    <a:pt x="27603" y="37557"/>
                  </a:cubicBezTo>
                  <a:cubicBezTo>
                    <a:pt x="22641" y="42491"/>
                    <a:pt x="20717" y="24355"/>
                    <a:pt x="17450" y="31194"/>
                  </a:cubicBezTo>
                  <a:cubicBezTo>
                    <a:pt x="20145" y="36414"/>
                    <a:pt x="24374" y="44025"/>
                    <a:pt x="30947" y="46568"/>
                  </a:cubicBezTo>
                  <a:lnTo>
                    <a:pt x="29994" y="57007"/>
                  </a:lnTo>
                  <a:lnTo>
                    <a:pt x="35681" y="51425"/>
                  </a:lnTo>
                  <a:cubicBezTo>
                    <a:pt x="36290" y="47025"/>
                    <a:pt x="27727" y="46263"/>
                    <a:pt x="31575" y="42139"/>
                  </a:cubicBezTo>
                  <a:cubicBezTo>
                    <a:pt x="34033" y="39805"/>
                    <a:pt x="35919" y="43234"/>
                    <a:pt x="37567" y="45539"/>
                  </a:cubicBezTo>
                  <a:cubicBezTo>
                    <a:pt x="34452" y="40167"/>
                    <a:pt x="36062" y="27670"/>
                    <a:pt x="29632" y="16450"/>
                  </a:cubicBezTo>
                  <a:cubicBezTo>
                    <a:pt x="22974" y="4658"/>
                    <a:pt x="14611" y="1268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9" name="任意多边形: 形状 545"/>
            <p:cNvSpPr/>
            <p:nvPr/>
          </p:nvSpPr>
          <p:spPr>
            <a:xfrm>
              <a:off x="8865413" y="831659"/>
              <a:ext cx="9525" cy="9525"/>
            </a:xfrm>
            <a:custGeom>
              <a:avLst/>
              <a:gdLst>
                <a:gd name="connsiteX0" fmla="*/ 8211 w 9525"/>
                <a:gd name="connsiteY0" fmla="*/ 9830 h 9525"/>
                <a:gd name="connsiteX1" fmla="*/ 9906 w 9525"/>
                <a:gd name="connsiteY1" fmla="*/ 7144 h 9525"/>
                <a:gd name="connsiteX2" fmla="*/ 7144 w 9525"/>
                <a:gd name="connsiteY2" fmla="*/ 995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211" y="9830"/>
                  </a:moveTo>
                  <a:lnTo>
                    <a:pt x="9906" y="7144"/>
                  </a:lnTo>
                  <a:lnTo>
                    <a:pt x="7144" y="995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0" name="任意多边形: 形状 546"/>
            <p:cNvSpPr/>
            <p:nvPr/>
          </p:nvSpPr>
          <p:spPr>
            <a:xfrm>
              <a:off x="8832771" y="788987"/>
              <a:ext cx="38100" cy="47625"/>
            </a:xfrm>
            <a:custGeom>
              <a:avLst/>
              <a:gdLst>
                <a:gd name="connsiteX0" fmla="*/ 19764 w 38100"/>
                <a:gd name="connsiteY0" fmla="*/ 35966 h 47625"/>
                <a:gd name="connsiteX1" fmla="*/ 29785 w 38100"/>
                <a:gd name="connsiteY1" fmla="*/ 43720 h 47625"/>
                <a:gd name="connsiteX2" fmla="*/ 28308 w 38100"/>
                <a:gd name="connsiteY2" fmla="*/ 47958 h 47625"/>
                <a:gd name="connsiteX3" fmla="*/ 34509 w 38100"/>
                <a:gd name="connsiteY3" fmla="*/ 46834 h 47625"/>
                <a:gd name="connsiteX4" fmla="*/ 20650 w 38100"/>
                <a:gd name="connsiteY4" fmla="*/ 30613 h 47625"/>
                <a:gd name="connsiteX5" fmla="*/ 25089 w 38100"/>
                <a:gd name="connsiteY5" fmla="*/ 20298 h 47625"/>
                <a:gd name="connsiteX6" fmla="*/ 30051 w 38100"/>
                <a:gd name="connsiteY6" fmla="*/ 31223 h 47625"/>
                <a:gd name="connsiteX7" fmla="*/ 10992 w 38100"/>
                <a:gd name="connsiteY7" fmla="*/ 7144 h 47625"/>
                <a:gd name="connsiteX8" fmla="*/ 13030 w 38100"/>
                <a:gd name="connsiteY8" fmla="*/ 13392 h 47625"/>
                <a:gd name="connsiteX9" fmla="*/ 7144 w 38100"/>
                <a:gd name="connsiteY9" fmla="*/ 9144 h 47625"/>
                <a:gd name="connsiteX10" fmla="*/ 19764 w 38100"/>
                <a:gd name="connsiteY10" fmla="*/ 35966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100" h="47625">
                  <a:moveTo>
                    <a:pt x="19764" y="35966"/>
                  </a:moveTo>
                  <a:lnTo>
                    <a:pt x="29785" y="43720"/>
                  </a:lnTo>
                  <a:cubicBezTo>
                    <a:pt x="29937" y="45148"/>
                    <a:pt x="29004" y="46558"/>
                    <a:pt x="28308" y="47958"/>
                  </a:cubicBezTo>
                  <a:cubicBezTo>
                    <a:pt x="29461" y="46682"/>
                    <a:pt x="33585" y="47977"/>
                    <a:pt x="34509" y="46834"/>
                  </a:cubicBezTo>
                  <a:cubicBezTo>
                    <a:pt x="37138" y="38700"/>
                    <a:pt x="25156" y="35157"/>
                    <a:pt x="20650" y="30613"/>
                  </a:cubicBezTo>
                  <a:cubicBezTo>
                    <a:pt x="12868" y="15250"/>
                    <a:pt x="24032" y="29232"/>
                    <a:pt x="25089" y="20298"/>
                  </a:cubicBezTo>
                  <a:cubicBezTo>
                    <a:pt x="27737" y="24413"/>
                    <a:pt x="26965" y="25165"/>
                    <a:pt x="30051" y="31223"/>
                  </a:cubicBezTo>
                  <a:cubicBezTo>
                    <a:pt x="30432" y="18117"/>
                    <a:pt x="16269" y="11411"/>
                    <a:pt x="10992" y="7144"/>
                  </a:cubicBezTo>
                  <a:cubicBezTo>
                    <a:pt x="11659" y="9125"/>
                    <a:pt x="10325" y="10754"/>
                    <a:pt x="13030" y="13392"/>
                  </a:cubicBezTo>
                  <a:lnTo>
                    <a:pt x="7144" y="9144"/>
                  </a:lnTo>
                  <a:cubicBezTo>
                    <a:pt x="7315" y="18174"/>
                    <a:pt x="9973" y="23565"/>
                    <a:pt x="19764" y="359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1" name="任意多边形: 形状 547"/>
            <p:cNvSpPr/>
            <p:nvPr/>
          </p:nvSpPr>
          <p:spPr>
            <a:xfrm>
              <a:off x="8853277" y="829916"/>
              <a:ext cx="9525" cy="19050"/>
            </a:xfrm>
            <a:custGeom>
              <a:avLst/>
              <a:gdLst>
                <a:gd name="connsiteX0" fmla="*/ 10298 w 9525"/>
                <a:gd name="connsiteY0" fmla="*/ 13106 h 19050"/>
                <a:gd name="connsiteX1" fmla="*/ 7735 w 9525"/>
                <a:gd name="connsiteY1" fmla="*/ 7144 h 19050"/>
                <a:gd name="connsiteX2" fmla="*/ 10298 w 9525"/>
                <a:gd name="connsiteY2" fmla="*/ 1310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298" y="13106"/>
                  </a:moveTo>
                  <a:cubicBezTo>
                    <a:pt x="7583" y="9592"/>
                    <a:pt x="7154" y="7925"/>
                    <a:pt x="7735" y="7144"/>
                  </a:cubicBezTo>
                  <a:cubicBezTo>
                    <a:pt x="6831" y="9058"/>
                    <a:pt x="6488" y="10954"/>
                    <a:pt x="10298" y="131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2" name="任意多边形: 形状 548"/>
            <p:cNvSpPr/>
            <p:nvPr/>
          </p:nvSpPr>
          <p:spPr>
            <a:xfrm>
              <a:off x="8834247" y="786149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515 w 9525"/>
                <a:gd name="connsiteY1" fmla="*/ 9973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287" y="8011"/>
                    <a:pt x="8172" y="8915"/>
                    <a:pt x="9515" y="9973"/>
                  </a:cubicBezTo>
                  <a:cubicBezTo>
                    <a:pt x="9220" y="9125"/>
                    <a:pt x="8611" y="82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3" name="任意多边形: 形状 549"/>
            <p:cNvSpPr/>
            <p:nvPr/>
          </p:nvSpPr>
          <p:spPr>
            <a:xfrm>
              <a:off x="8827332" y="789358"/>
              <a:ext cx="19050" cy="19050"/>
            </a:xfrm>
            <a:custGeom>
              <a:avLst/>
              <a:gdLst>
                <a:gd name="connsiteX0" fmla="*/ 12078 w 19050"/>
                <a:gd name="connsiteY0" fmla="*/ 14259 h 19050"/>
                <a:gd name="connsiteX1" fmla="*/ 7582 w 19050"/>
                <a:gd name="connsiteY1" fmla="*/ 7144 h 19050"/>
                <a:gd name="connsiteX2" fmla="*/ 7144 w 19050"/>
                <a:gd name="connsiteY2" fmla="*/ 11697 h 19050"/>
                <a:gd name="connsiteX3" fmla="*/ 12078 w 19050"/>
                <a:gd name="connsiteY3" fmla="*/ 1425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2078" y="14259"/>
                  </a:moveTo>
                  <a:lnTo>
                    <a:pt x="7582" y="7144"/>
                  </a:lnTo>
                  <a:lnTo>
                    <a:pt x="7144" y="11697"/>
                  </a:lnTo>
                  <a:cubicBezTo>
                    <a:pt x="8106" y="12383"/>
                    <a:pt x="10925" y="15383"/>
                    <a:pt x="12078" y="14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4" name="任意多边形: 形状 550"/>
            <p:cNvSpPr/>
            <p:nvPr/>
          </p:nvSpPr>
          <p:spPr>
            <a:xfrm>
              <a:off x="8552764" y="649389"/>
              <a:ext cx="285750" cy="142875"/>
            </a:xfrm>
            <a:custGeom>
              <a:avLst/>
              <a:gdLst>
                <a:gd name="connsiteX0" fmla="*/ 9906 w 285750"/>
                <a:gd name="connsiteY0" fmla="*/ 8268 h 142875"/>
                <a:gd name="connsiteX1" fmla="*/ 20364 w 285750"/>
                <a:gd name="connsiteY1" fmla="*/ 12230 h 142875"/>
                <a:gd name="connsiteX2" fmla="*/ 7144 w 285750"/>
                <a:gd name="connsiteY2" fmla="*/ 16793 h 142875"/>
                <a:gd name="connsiteX3" fmla="*/ 9182 w 285750"/>
                <a:gd name="connsiteY3" fmla="*/ 24298 h 142875"/>
                <a:gd name="connsiteX4" fmla="*/ 32880 w 285750"/>
                <a:gd name="connsiteY4" fmla="*/ 22050 h 142875"/>
                <a:gd name="connsiteX5" fmla="*/ 33595 w 285750"/>
                <a:gd name="connsiteY5" fmla="*/ 25898 h 142875"/>
                <a:gd name="connsiteX6" fmla="*/ 44063 w 285750"/>
                <a:gd name="connsiteY6" fmla="*/ 24660 h 142875"/>
                <a:gd name="connsiteX7" fmla="*/ 56045 w 285750"/>
                <a:gd name="connsiteY7" fmla="*/ 24860 h 142875"/>
                <a:gd name="connsiteX8" fmla="*/ 77800 w 285750"/>
                <a:gd name="connsiteY8" fmla="*/ 28927 h 142875"/>
                <a:gd name="connsiteX9" fmla="*/ 109709 w 285750"/>
                <a:gd name="connsiteY9" fmla="*/ 34900 h 142875"/>
                <a:gd name="connsiteX10" fmla="*/ 222675 w 285750"/>
                <a:gd name="connsiteY10" fmla="*/ 95031 h 142875"/>
                <a:gd name="connsiteX11" fmla="*/ 232067 w 285750"/>
                <a:gd name="connsiteY11" fmla="*/ 93402 h 142875"/>
                <a:gd name="connsiteX12" fmla="*/ 236372 w 285750"/>
                <a:gd name="connsiteY12" fmla="*/ 102908 h 142875"/>
                <a:gd name="connsiteX13" fmla="*/ 230610 w 285750"/>
                <a:gd name="connsiteY13" fmla="*/ 97841 h 142875"/>
                <a:gd name="connsiteX14" fmla="*/ 256642 w 285750"/>
                <a:gd name="connsiteY14" fmla="*/ 123711 h 142875"/>
                <a:gd name="connsiteX15" fmla="*/ 262738 w 285750"/>
                <a:gd name="connsiteY15" fmla="*/ 118043 h 142875"/>
                <a:gd name="connsiteX16" fmla="*/ 267853 w 285750"/>
                <a:gd name="connsiteY16" fmla="*/ 136617 h 142875"/>
                <a:gd name="connsiteX17" fmla="*/ 280330 w 285750"/>
                <a:gd name="connsiteY17" fmla="*/ 142170 h 142875"/>
                <a:gd name="connsiteX18" fmla="*/ 275282 w 285750"/>
                <a:gd name="connsiteY18" fmla="*/ 128226 h 142875"/>
                <a:gd name="connsiteX19" fmla="*/ 284807 w 285750"/>
                <a:gd name="connsiteY19" fmla="*/ 133902 h 142875"/>
                <a:gd name="connsiteX20" fmla="*/ 272767 w 285750"/>
                <a:gd name="connsiteY20" fmla="*/ 120977 h 142875"/>
                <a:gd name="connsiteX21" fmla="*/ 264824 w 285750"/>
                <a:gd name="connsiteY21" fmla="*/ 114052 h 142875"/>
                <a:gd name="connsiteX22" fmla="*/ 255394 w 285750"/>
                <a:gd name="connsiteY22" fmla="*/ 107661 h 142875"/>
                <a:gd name="connsiteX23" fmla="*/ 235525 w 285750"/>
                <a:gd name="connsiteY23" fmla="*/ 94726 h 142875"/>
                <a:gd name="connsiteX24" fmla="*/ 215303 w 285750"/>
                <a:gd name="connsiteY24" fmla="*/ 83249 h 142875"/>
                <a:gd name="connsiteX25" fmla="*/ 220323 w 285750"/>
                <a:gd name="connsiteY25" fmla="*/ 81667 h 142875"/>
                <a:gd name="connsiteX26" fmla="*/ 209064 w 285750"/>
                <a:gd name="connsiteY26" fmla="*/ 75362 h 142875"/>
                <a:gd name="connsiteX27" fmla="*/ 196825 w 285750"/>
                <a:gd name="connsiteY27" fmla="*/ 68018 h 142875"/>
                <a:gd name="connsiteX28" fmla="*/ 178098 w 285750"/>
                <a:gd name="connsiteY28" fmla="*/ 50492 h 142875"/>
                <a:gd name="connsiteX29" fmla="*/ 156734 w 285750"/>
                <a:gd name="connsiteY29" fmla="*/ 48025 h 142875"/>
                <a:gd name="connsiteX30" fmla="*/ 148333 w 285750"/>
                <a:gd name="connsiteY30" fmla="*/ 41148 h 142875"/>
                <a:gd name="connsiteX31" fmla="*/ 145799 w 285750"/>
                <a:gd name="connsiteY31" fmla="*/ 43339 h 142875"/>
                <a:gd name="connsiteX32" fmla="*/ 132864 w 285750"/>
                <a:gd name="connsiteY32" fmla="*/ 34023 h 142875"/>
                <a:gd name="connsiteX33" fmla="*/ 126959 w 285750"/>
                <a:gd name="connsiteY33" fmla="*/ 40834 h 142875"/>
                <a:gd name="connsiteX34" fmla="*/ 113948 w 285750"/>
                <a:gd name="connsiteY34" fmla="*/ 29585 h 142875"/>
                <a:gd name="connsiteX35" fmla="*/ 100632 w 285750"/>
                <a:gd name="connsiteY35" fmla="*/ 20317 h 142875"/>
                <a:gd name="connsiteX36" fmla="*/ 104051 w 285750"/>
                <a:gd name="connsiteY36" fmla="*/ 25784 h 142875"/>
                <a:gd name="connsiteX37" fmla="*/ 96555 w 285750"/>
                <a:gd name="connsiteY37" fmla="*/ 27718 h 142875"/>
                <a:gd name="connsiteX38" fmla="*/ 93431 w 285750"/>
                <a:gd name="connsiteY38" fmla="*/ 19155 h 142875"/>
                <a:gd name="connsiteX39" fmla="*/ 68742 w 285750"/>
                <a:gd name="connsiteY39" fmla="*/ 19241 h 142875"/>
                <a:gd name="connsiteX40" fmla="*/ 70914 w 285750"/>
                <a:gd name="connsiteY40" fmla="*/ 23689 h 142875"/>
                <a:gd name="connsiteX41" fmla="*/ 55264 w 285750"/>
                <a:gd name="connsiteY41" fmla="*/ 20098 h 142875"/>
                <a:gd name="connsiteX42" fmla="*/ 38557 w 285750"/>
                <a:gd name="connsiteY42" fmla="*/ 17383 h 142875"/>
                <a:gd name="connsiteX43" fmla="*/ 54645 w 285750"/>
                <a:gd name="connsiteY43" fmla="*/ 11735 h 142875"/>
                <a:gd name="connsiteX44" fmla="*/ 45339 w 285750"/>
                <a:gd name="connsiteY44" fmla="*/ 7144 h 142875"/>
                <a:gd name="connsiteX45" fmla="*/ 23651 w 285750"/>
                <a:gd name="connsiteY45" fmla="*/ 15497 h 142875"/>
                <a:gd name="connsiteX46" fmla="*/ 9906 w 285750"/>
                <a:gd name="connsiteY46" fmla="*/ 8268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85750" h="142875">
                  <a:moveTo>
                    <a:pt x="9906" y="8268"/>
                  </a:moveTo>
                  <a:cubicBezTo>
                    <a:pt x="10706" y="10935"/>
                    <a:pt x="13792" y="12440"/>
                    <a:pt x="20364" y="12230"/>
                  </a:cubicBezTo>
                  <a:cubicBezTo>
                    <a:pt x="19469" y="15888"/>
                    <a:pt x="11059" y="14345"/>
                    <a:pt x="7144" y="16793"/>
                  </a:cubicBezTo>
                  <a:cubicBezTo>
                    <a:pt x="15659" y="18821"/>
                    <a:pt x="7010" y="20907"/>
                    <a:pt x="9182" y="24298"/>
                  </a:cubicBezTo>
                  <a:cubicBezTo>
                    <a:pt x="18469" y="24917"/>
                    <a:pt x="22803" y="20631"/>
                    <a:pt x="32880" y="22050"/>
                  </a:cubicBezTo>
                  <a:cubicBezTo>
                    <a:pt x="32309" y="23041"/>
                    <a:pt x="32385" y="24622"/>
                    <a:pt x="33595" y="25898"/>
                  </a:cubicBezTo>
                  <a:cubicBezTo>
                    <a:pt x="36652" y="25537"/>
                    <a:pt x="40234" y="25117"/>
                    <a:pt x="44063" y="24660"/>
                  </a:cubicBezTo>
                  <a:cubicBezTo>
                    <a:pt x="47911" y="24374"/>
                    <a:pt x="51968" y="24670"/>
                    <a:pt x="56045" y="24860"/>
                  </a:cubicBezTo>
                  <a:cubicBezTo>
                    <a:pt x="64179" y="25365"/>
                    <a:pt x="72257" y="26537"/>
                    <a:pt x="77800" y="28927"/>
                  </a:cubicBezTo>
                  <a:cubicBezTo>
                    <a:pt x="88640" y="32633"/>
                    <a:pt x="97041" y="33395"/>
                    <a:pt x="109709" y="34900"/>
                  </a:cubicBezTo>
                  <a:cubicBezTo>
                    <a:pt x="148495" y="48454"/>
                    <a:pt x="189500" y="64941"/>
                    <a:pt x="222675" y="95031"/>
                  </a:cubicBezTo>
                  <a:lnTo>
                    <a:pt x="232067" y="93402"/>
                  </a:lnTo>
                  <a:cubicBezTo>
                    <a:pt x="231800" y="97174"/>
                    <a:pt x="240211" y="100365"/>
                    <a:pt x="236372" y="102908"/>
                  </a:cubicBezTo>
                  <a:cubicBezTo>
                    <a:pt x="235096" y="100679"/>
                    <a:pt x="233048" y="99460"/>
                    <a:pt x="230610" y="97841"/>
                  </a:cubicBezTo>
                  <a:cubicBezTo>
                    <a:pt x="233905" y="108633"/>
                    <a:pt x="249784" y="114262"/>
                    <a:pt x="256642" y="123711"/>
                  </a:cubicBezTo>
                  <a:cubicBezTo>
                    <a:pt x="256632" y="121901"/>
                    <a:pt x="259604" y="116215"/>
                    <a:pt x="262738" y="118043"/>
                  </a:cubicBezTo>
                  <a:cubicBezTo>
                    <a:pt x="256623" y="122749"/>
                    <a:pt x="272139" y="128159"/>
                    <a:pt x="267853" y="136617"/>
                  </a:cubicBezTo>
                  <a:cubicBezTo>
                    <a:pt x="273853" y="146485"/>
                    <a:pt x="273177" y="132464"/>
                    <a:pt x="280330" y="142170"/>
                  </a:cubicBezTo>
                  <a:cubicBezTo>
                    <a:pt x="284674" y="140189"/>
                    <a:pt x="274225" y="132150"/>
                    <a:pt x="275282" y="128226"/>
                  </a:cubicBezTo>
                  <a:cubicBezTo>
                    <a:pt x="280607" y="128616"/>
                    <a:pt x="281569" y="137446"/>
                    <a:pt x="284807" y="133902"/>
                  </a:cubicBezTo>
                  <a:cubicBezTo>
                    <a:pt x="281911" y="129864"/>
                    <a:pt x="277720" y="125511"/>
                    <a:pt x="272767" y="120977"/>
                  </a:cubicBezTo>
                  <a:cubicBezTo>
                    <a:pt x="270291" y="118710"/>
                    <a:pt x="267624" y="116395"/>
                    <a:pt x="264824" y="114052"/>
                  </a:cubicBezTo>
                  <a:cubicBezTo>
                    <a:pt x="261833" y="111900"/>
                    <a:pt x="258632" y="109804"/>
                    <a:pt x="255394" y="107661"/>
                  </a:cubicBezTo>
                  <a:cubicBezTo>
                    <a:pt x="248945" y="103461"/>
                    <a:pt x="242211" y="99079"/>
                    <a:pt x="235525" y="94726"/>
                  </a:cubicBezTo>
                  <a:cubicBezTo>
                    <a:pt x="228457" y="90945"/>
                    <a:pt x="221580" y="87135"/>
                    <a:pt x="215303" y="83249"/>
                  </a:cubicBezTo>
                  <a:lnTo>
                    <a:pt x="220323" y="81667"/>
                  </a:lnTo>
                  <a:cubicBezTo>
                    <a:pt x="216818" y="80000"/>
                    <a:pt x="212960" y="77848"/>
                    <a:pt x="209064" y="75362"/>
                  </a:cubicBezTo>
                  <a:cubicBezTo>
                    <a:pt x="205045" y="73047"/>
                    <a:pt x="200758" y="70723"/>
                    <a:pt x="196825" y="68018"/>
                  </a:cubicBezTo>
                  <a:cubicBezTo>
                    <a:pt x="188824" y="62817"/>
                    <a:pt x="182089" y="56131"/>
                    <a:pt x="178098" y="50492"/>
                  </a:cubicBezTo>
                  <a:cubicBezTo>
                    <a:pt x="178851" y="55369"/>
                    <a:pt x="158534" y="38643"/>
                    <a:pt x="156734" y="48025"/>
                  </a:cubicBezTo>
                  <a:cubicBezTo>
                    <a:pt x="154153" y="44444"/>
                    <a:pt x="152952" y="44244"/>
                    <a:pt x="148333" y="41148"/>
                  </a:cubicBezTo>
                  <a:lnTo>
                    <a:pt x="145799" y="43339"/>
                  </a:lnTo>
                  <a:cubicBezTo>
                    <a:pt x="138579" y="40615"/>
                    <a:pt x="141408" y="36843"/>
                    <a:pt x="132864" y="34023"/>
                  </a:cubicBezTo>
                  <a:cubicBezTo>
                    <a:pt x="136960" y="39757"/>
                    <a:pt x="130435" y="38614"/>
                    <a:pt x="126959" y="40834"/>
                  </a:cubicBezTo>
                  <a:cubicBezTo>
                    <a:pt x="122968" y="37090"/>
                    <a:pt x="118529" y="33023"/>
                    <a:pt x="113948" y="29585"/>
                  </a:cubicBezTo>
                  <a:cubicBezTo>
                    <a:pt x="109233" y="26308"/>
                    <a:pt x="104651" y="23117"/>
                    <a:pt x="100632" y="20317"/>
                  </a:cubicBezTo>
                  <a:cubicBezTo>
                    <a:pt x="101013" y="21717"/>
                    <a:pt x="101479" y="23346"/>
                    <a:pt x="104051" y="25784"/>
                  </a:cubicBezTo>
                  <a:cubicBezTo>
                    <a:pt x="98384" y="22870"/>
                    <a:pt x="98460" y="26832"/>
                    <a:pt x="96555" y="27718"/>
                  </a:cubicBezTo>
                  <a:cubicBezTo>
                    <a:pt x="90802" y="26432"/>
                    <a:pt x="92554" y="21593"/>
                    <a:pt x="93431" y="19155"/>
                  </a:cubicBezTo>
                  <a:cubicBezTo>
                    <a:pt x="82972" y="14592"/>
                    <a:pt x="76210" y="23670"/>
                    <a:pt x="68742" y="19241"/>
                  </a:cubicBezTo>
                  <a:lnTo>
                    <a:pt x="70914" y="23689"/>
                  </a:lnTo>
                  <a:cubicBezTo>
                    <a:pt x="65313" y="23346"/>
                    <a:pt x="60398" y="21717"/>
                    <a:pt x="55264" y="20098"/>
                  </a:cubicBezTo>
                  <a:cubicBezTo>
                    <a:pt x="50149" y="18402"/>
                    <a:pt x="44825" y="16821"/>
                    <a:pt x="38557" y="17383"/>
                  </a:cubicBezTo>
                  <a:cubicBezTo>
                    <a:pt x="32976" y="11544"/>
                    <a:pt x="49216" y="12840"/>
                    <a:pt x="54645" y="11735"/>
                  </a:cubicBezTo>
                  <a:cubicBezTo>
                    <a:pt x="52245" y="10258"/>
                    <a:pt x="46901" y="8896"/>
                    <a:pt x="45339" y="7144"/>
                  </a:cubicBezTo>
                  <a:cubicBezTo>
                    <a:pt x="39586" y="9696"/>
                    <a:pt x="30318" y="13145"/>
                    <a:pt x="23651" y="15497"/>
                  </a:cubicBezTo>
                  <a:cubicBezTo>
                    <a:pt x="30251" y="9315"/>
                    <a:pt x="14259" y="8839"/>
                    <a:pt x="9906" y="82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5" name="任意多边形: 形状 551"/>
            <p:cNvSpPr/>
            <p:nvPr/>
          </p:nvSpPr>
          <p:spPr>
            <a:xfrm>
              <a:off x="8590426" y="647550"/>
              <a:ext cx="9525" cy="9525"/>
            </a:xfrm>
            <a:custGeom>
              <a:avLst/>
              <a:gdLst>
                <a:gd name="connsiteX0" fmla="*/ 7677 w 9525"/>
                <a:gd name="connsiteY0" fmla="*/ 8982 h 9525"/>
                <a:gd name="connsiteX1" fmla="*/ 11545 w 9525"/>
                <a:gd name="connsiteY1" fmla="*/ 7144 h 9525"/>
                <a:gd name="connsiteX2" fmla="*/ 7249 w 9525"/>
                <a:gd name="connsiteY2" fmla="*/ 7191 h 9525"/>
                <a:gd name="connsiteX3" fmla="*/ 7677 w 9525"/>
                <a:gd name="connsiteY3" fmla="*/ 898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677" y="8982"/>
                  </a:moveTo>
                  <a:cubicBezTo>
                    <a:pt x="9306" y="8182"/>
                    <a:pt x="10706" y="7610"/>
                    <a:pt x="11545" y="7144"/>
                  </a:cubicBezTo>
                  <a:cubicBezTo>
                    <a:pt x="10278" y="7258"/>
                    <a:pt x="9087" y="7544"/>
                    <a:pt x="7249" y="7191"/>
                  </a:cubicBezTo>
                  <a:cubicBezTo>
                    <a:pt x="7001" y="7906"/>
                    <a:pt x="7211" y="8477"/>
                    <a:pt x="7677" y="89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6" name="任意多边形: 形状 552"/>
            <p:cNvSpPr/>
            <p:nvPr/>
          </p:nvSpPr>
          <p:spPr>
            <a:xfrm>
              <a:off x="8554496" y="649893"/>
              <a:ext cx="9525" cy="9525"/>
            </a:xfrm>
            <a:custGeom>
              <a:avLst/>
              <a:gdLst>
                <a:gd name="connsiteX0" fmla="*/ 8174 w 9525"/>
                <a:gd name="connsiteY0" fmla="*/ 7763 h 9525"/>
                <a:gd name="connsiteX1" fmla="*/ 7908 w 9525"/>
                <a:gd name="connsiteY1" fmla="*/ 7144 h 9525"/>
                <a:gd name="connsiteX2" fmla="*/ 8174 w 9525"/>
                <a:gd name="connsiteY2" fmla="*/ 776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174" y="7763"/>
                  </a:moveTo>
                  <a:cubicBezTo>
                    <a:pt x="8136" y="7553"/>
                    <a:pt x="7936" y="7382"/>
                    <a:pt x="7908" y="7144"/>
                  </a:cubicBezTo>
                  <a:cubicBezTo>
                    <a:pt x="6660" y="7572"/>
                    <a:pt x="7079" y="7706"/>
                    <a:pt x="8174" y="77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7" name="任意多边形: 形状 553"/>
            <p:cNvSpPr/>
            <p:nvPr/>
          </p:nvSpPr>
          <p:spPr>
            <a:xfrm>
              <a:off x="8621506" y="670706"/>
              <a:ext cx="9525" cy="9525"/>
            </a:xfrm>
            <a:custGeom>
              <a:avLst/>
              <a:gdLst>
                <a:gd name="connsiteX0" fmla="*/ 10563 w 9525"/>
                <a:gd name="connsiteY0" fmla="*/ 8192 h 9525"/>
                <a:gd name="connsiteX1" fmla="*/ 9068 w 9525"/>
                <a:gd name="connsiteY1" fmla="*/ 7620 h 9525"/>
                <a:gd name="connsiteX2" fmla="*/ 7144 w 9525"/>
                <a:gd name="connsiteY2" fmla="*/ 7144 h 9525"/>
                <a:gd name="connsiteX3" fmla="*/ 10563 w 9525"/>
                <a:gd name="connsiteY3" fmla="*/ 819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10563" y="8192"/>
                  </a:moveTo>
                  <a:cubicBezTo>
                    <a:pt x="10135" y="7972"/>
                    <a:pt x="9544" y="7820"/>
                    <a:pt x="9068" y="7620"/>
                  </a:cubicBezTo>
                  <a:cubicBezTo>
                    <a:pt x="8401" y="7420"/>
                    <a:pt x="7801" y="7363"/>
                    <a:pt x="7144" y="7144"/>
                  </a:cubicBezTo>
                  <a:lnTo>
                    <a:pt x="10563" y="819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8" name="任意多边形: 形状 554"/>
            <p:cNvSpPr/>
            <p:nvPr/>
          </p:nvSpPr>
          <p:spPr>
            <a:xfrm>
              <a:off x="8637889" y="655885"/>
              <a:ext cx="19050" cy="19050"/>
            </a:xfrm>
            <a:custGeom>
              <a:avLst/>
              <a:gdLst>
                <a:gd name="connsiteX0" fmla="*/ 7144 w 19050"/>
                <a:gd name="connsiteY0" fmla="*/ 7144 h 19050"/>
                <a:gd name="connsiteX1" fmla="*/ 15497 w 19050"/>
                <a:gd name="connsiteY1" fmla="*/ 13811 h 19050"/>
                <a:gd name="connsiteX2" fmla="*/ 7144 w 19050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9230" y="9134"/>
                    <a:pt x="12173" y="11411"/>
                    <a:pt x="15497" y="13811"/>
                  </a:cubicBezTo>
                  <a:cubicBezTo>
                    <a:pt x="14945" y="11744"/>
                    <a:pt x="14440" y="10135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9" name="任意多边形: 形状 555"/>
            <p:cNvSpPr/>
            <p:nvPr/>
          </p:nvSpPr>
          <p:spPr>
            <a:xfrm>
              <a:off x="8708380" y="682525"/>
              <a:ext cx="19050" cy="9525"/>
            </a:xfrm>
            <a:custGeom>
              <a:avLst/>
              <a:gdLst>
                <a:gd name="connsiteX0" fmla="*/ 8281 w 19050"/>
                <a:gd name="connsiteY0" fmla="*/ 10326 h 9525"/>
                <a:gd name="connsiteX1" fmla="*/ 12110 w 19050"/>
                <a:gd name="connsiteY1" fmla="*/ 8554 h 9525"/>
                <a:gd name="connsiteX2" fmla="*/ 8281 w 19050"/>
                <a:gd name="connsiteY2" fmla="*/ 1032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8281" y="10326"/>
                  </a:moveTo>
                  <a:cubicBezTo>
                    <a:pt x="10729" y="10707"/>
                    <a:pt x="10034" y="9002"/>
                    <a:pt x="12110" y="8554"/>
                  </a:cubicBezTo>
                  <a:cubicBezTo>
                    <a:pt x="7738" y="6240"/>
                    <a:pt x="5700" y="6735"/>
                    <a:pt x="8281" y="103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40" name="任意多边形: 形状 556"/>
            <p:cNvSpPr/>
            <p:nvPr/>
          </p:nvSpPr>
          <p:spPr>
            <a:xfrm>
              <a:off x="8563718" y="647626"/>
              <a:ext cx="19050" cy="9525"/>
            </a:xfrm>
            <a:custGeom>
              <a:avLst/>
              <a:gdLst>
                <a:gd name="connsiteX0" fmla="*/ 20469 w 19050"/>
                <a:gd name="connsiteY0" fmla="*/ 7144 h 9525"/>
                <a:gd name="connsiteX1" fmla="*/ 10725 w 19050"/>
                <a:gd name="connsiteY1" fmla="*/ 7934 h 9525"/>
                <a:gd name="connsiteX2" fmla="*/ 7144 w 19050"/>
                <a:gd name="connsiteY2" fmla="*/ 883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20469" y="7144"/>
                  </a:moveTo>
                  <a:lnTo>
                    <a:pt x="10725" y="7934"/>
                  </a:lnTo>
                  <a:lnTo>
                    <a:pt x="7144" y="88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41" name="任意多边形: 形状 557"/>
            <p:cNvSpPr/>
            <p:nvPr/>
          </p:nvSpPr>
          <p:spPr>
            <a:xfrm>
              <a:off x="8386715" y="652437"/>
              <a:ext cx="171450" cy="66675"/>
            </a:xfrm>
            <a:custGeom>
              <a:avLst/>
              <a:gdLst>
                <a:gd name="connsiteX0" fmla="*/ 17202 w 171450"/>
                <a:gd name="connsiteY0" fmla="*/ 61855 h 66675"/>
                <a:gd name="connsiteX1" fmla="*/ 45272 w 171450"/>
                <a:gd name="connsiteY1" fmla="*/ 51626 h 66675"/>
                <a:gd name="connsiteX2" fmla="*/ 59807 w 171450"/>
                <a:gd name="connsiteY2" fmla="*/ 34347 h 66675"/>
                <a:gd name="connsiteX3" fmla="*/ 60369 w 171450"/>
                <a:gd name="connsiteY3" fmla="*/ 44834 h 66675"/>
                <a:gd name="connsiteX4" fmla="*/ 73466 w 171450"/>
                <a:gd name="connsiteY4" fmla="*/ 39872 h 66675"/>
                <a:gd name="connsiteX5" fmla="*/ 87963 w 171450"/>
                <a:gd name="connsiteY5" fmla="*/ 35557 h 66675"/>
                <a:gd name="connsiteX6" fmla="*/ 113252 w 171450"/>
                <a:gd name="connsiteY6" fmla="*/ 22841 h 66675"/>
                <a:gd name="connsiteX7" fmla="*/ 113871 w 171450"/>
                <a:gd name="connsiteY7" fmla="*/ 26984 h 66675"/>
                <a:gd name="connsiteX8" fmla="*/ 133836 w 171450"/>
                <a:gd name="connsiteY8" fmla="*/ 12840 h 66675"/>
                <a:gd name="connsiteX9" fmla="*/ 136027 w 171450"/>
                <a:gd name="connsiteY9" fmla="*/ 24765 h 66675"/>
                <a:gd name="connsiteX10" fmla="*/ 133883 w 171450"/>
                <a:gd name="connsiteY10" fmla="*/ 25832 h 66675"/>
                <a:gd name="connsiteX11" fmla="*/ 141484 w 171450"/>
                <a:gd name="connsiteY11" fmla="*/ 23803 h 66675"/>
                <a:gd name="connsiteX12" fmla="*/ 149447 w 171450"/>
                <a:gd name="connsiteY12" fmla="*/ 22117 h 66675"/>
                <a:gd name="connsiteX13" fmla="*/ 162782 w 171450"/>
                <a:gd name="connsiteY13" fmla="*/ 20088 h 66675"/>
                <a:gd name="connsiteX14" fmla="*/ 165887 w 171450"/>
                <a:gd name="connsiteY14" fmla="*/ 13078 h 66675"/>
                <a:gd name="connsiteX15" fmla="*/ 163859 w 171450"/>
                <a:gd name="connsiteY15" fmla="*/ 7144 h 66675"/>
                <a:gd name="connsiteX16" fmla="*/ 144161 w 171450"/>
                <a:gd name="connsiteY16" fmla="*/ 12649 h 66675"/>
                <a:gd name="connsiteX17" fmla="*/ 142056 w 171450"/>
                <a:gd name="connsiteY17" fmla="*/ 8325 h 66675"/>
                <a:gd name="connsiteX18" fmla="*/ 134950 w 171450"/>
                <a:gd name="connsiteY18" fmla="*/ 12335 h 66675"/>
                <a:gd name="connsiteX19" fmla="*/ 131588 w 171450"/>
                <a:gd name="connsiteY19" fmla="*/ 8696 h 66675"/>
                <a:gd name="connsiteX20" fmla="*/ 117586 w 171450"/>
                <a:gd name="connsiteY20" fmla="*/ 14545 h 66675"/>
                <a:gd name="connsiteX21" fmla="*/ 119310 w 171450"/>
                <a:gd name="connsiteY21" fmla="*/ 13106 h 66675"/>
                <a:gd name="connsiteX22" fmla="*/ 110490 w 171450"/>
                <a:gd name="connsiteY22" fmla="*/ 19774 h 66675"/>
                <a:gd name="connsiteX23" fmla="*/ 107004 w 171450"/>
                <a:gd name="connsiteY23" fmla="*/ 17497 h 66675"/>
                <a:gd name="connsiteX24" fmla="*/ 103480 w 171450"/>
                <a:gd name="connsiteY24" fmla="*/ 15307 h 66675"/>
                <a:gd name="connsiteX25" fmla="*/ 105261 w 171450"/>
                <a:gd name="connsiteY25" fmla="*/ 18793 h 66675"/>
                <a:gd name="connsiteX26" fmla="*/ 67542 w 171450"/>
                <a:gd name="connsiteY26" fmla="*/ 22622 h 66675"/>
                <a:gd name="connsiteX27" fmla="*/ 66904 w 171450"/>
                <a:gd name="connsiteY27" fmla="*/ 27041 h 66675"/>
                <a:gd name="connsiteX28" fmla="*/ 81820 w 171450"/>
                <a:gd name="connsiteY28" fmla="*/ 19288 h 66675"/>
                <a:gd name="connsiteX29" fmla="*/ 82325 w 171450"/>
                <a:gd name="connsiteY29" fmla="*/ 30128 h 66675"/>
                <a:gd name="connsiteX30" fmla="*/ 58826 w 171450"/>
                <a:gd name="connsiteY30" fmla="*/ 28213 h 66675"/>
                <a:gd name="connsiteX31" fmla="*/ 33814 w 171450"/>
                <a:gd name="connsiteY31" fmla="*/ 39786 h 66675"/>
                <a:gd name="connsiteX32" fmla="*/ 33566 w 171450"/>
                <a:gd name="connsiteY32" fmla="*/ 38357 h 66675"/>
                <a:gd name="connsiteX33" fmla="*/ 18793 w 171450"/>
                <a:gd name="connsiteY33" fmla="*/ 49454 h 66675"/>
                <a:gd name="connsiteX34" fmla="*/ 24898 w 171450"/>
                <a:gd name="connsiteY34" fmla="*/ 48063 h 66675"/>
                <a:gd name="connsiteX35" fmla="*/ 19669 w 171450"/>
                <a:gd name="connsiteY35" fmla="*/ 54045 h 66675"/>
                <a:gd name="connsiteX36" fmla="*/ 17878 w 171450"/>
                <a:gd name="connsiteY36" fmla="*/ 52445 h 66675"/>
                <a:gd name="connsiteX37" fmla="*/ 13011 w 171450"/>
                <a:gd name="connsiteY37" fmla="*/ 59798 h 66675"/>
                <a:gd name="connsiteX38" fmla="*/ 7144 w 171450"/>
                <a:gd name="connsiteY38" fmla="*/ 65589 h 66675"/>
                <a:gd name="connsiteX39" fmla="*/ 21393 w 171450"/>
                <a:gd name="connsiteY39" fmla="*/ 53511 h 66675"/>
                <a:gd name="connsiteX40" fmla="*/ 17202 w 171450"/>
                <a:gd name="connsiteY40" fmla="*/ 61855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171450" h="66675">
                  <a:moveTo>
                    <a:pt x="17202" y="61855"/>
                  </a:moveTo>
                  <a:cubicBezTo>
                    <a:pt x="26708" y="62741"/>
                    <a:pt x="35843" y="54826"/>
                    <a:pt x="45272" y="51626"/>
                  </a:cubicBezTo>
                  <a:cubicBezTo>
                    <a:pt x="61389" y="43034"/>
                    <a:pt x="43415" y="40958"/>
                    <a:pt x="59807" y="34347"/>
                  </a:cubicBezTo>
                  <a:lnTo>
                    <a:pt x="60369" y="44834"/>
                  </a:lnTo>
                  <a:cubicBezTo>
                    <a:pt x="64399" y="43310"/>
                    <a:pt x="68847" y="41624"/>
                    <a:pt x="73466" y="39872"/>
                  </a:cubicBezTo>
                  <a:cubicBezTo>
                    <a:pt x="78162" y="38338"/>
                    <a:pt x="83172" y="37195"/>
                    <a:pt x="87963" y="35557"/>
                  </a:cubicBezTo>
                  <a:cubicBezTo>
                    <a:pt x="97622" y="32556"/>
                    <a:pt x="106585" y="27880"/>
                    <a:pt x="113252" y="22841"/>
                  </a:cubicBezTo>
                  <a:cubicBezTo>
                    <a:pt x="114805" y="23841"/>
                    <a:pt x="118081" y="24870"/>
                    <a:pt x="113871" y="26984"/>
                  </a:cubicBezTo>
                  <a:cubicBezTo>
                    <a:pt x="125235" y="24822"/>
                    <a:pt x="117539" y="11944"/>
                    <a:pt x="133836" y="12840"/>
                  </a:cubicBezTo>
                  <a:cubicBezTo>
                    <a:pt x="119967" y="21250"/>
                    <a:pt x="139341" y="17983"/>
                    <a:pt x="136027" y="24765"/>
                  </a:cubicBezTo>
                  <a:lnTo>
                    <a:pt x="133883" y="25832"/>
                  </a:lnTo>
                  <a:cubicBezTo>
                    <a:pt x="136284" y="25308"/>
                    <a:pt x="138846" y="24536"/>
                    <a:pt x="141484" y="23803"/>
                  </a:cubicBezTo>
                  <a:cubicBezTo>
                    <a:pt x="144142" y="23241"/>
                    <a:pt x="146847" y="22670"/>
                    <a:pt x="149447" y="22117"/>
                  </a:cubicBezTo>
                  <a:cubicBezTo>
                    <a:pt x="154667" y="20993"/>
                    <a:pt x="159525" y="20031"/>
                    <a:pt x="162782" y="20088"/>
                  </a:cubicBezTo>
                  <a:cubicBezTo>
                    <a:pt x="162982" y="17507"/>
                    <a:pt x="157029" y="13821"/>
                    <a:pt x="165887" y="13078"/>
                  </a:cubicBezTo>
                  <a:cubicBezTo>
                    <a:pt x="162287" y="12744"/>
                    <a:pt x="163611" y="9763"/>
                    <a:pt x="163859" y="7144"/>
                  </a:cubicBezTo>
                  <a:cubicBezTo>
                    <a:pt x="154629" y="10478"/>
                    <a:pt x="149485" y="8982"/>
                    <a:pt x="144161" y="12649"/>
                  </a:cubicBezTo>
                  <a:cubicBezTo>
                    <a:pt x="138675" y="9582"/>
                    <a:pt x="147571" y="11401"/>
                    <a:pt x="142056" y="8325"/>
                  </a:cubicBezTo>
                  <a:cubicBezTo>
                    <a:pt x="142018" y="8125"/>
                    <a:pt x="134950" y="12335"/>
                    <a:pt x="134950" y="12335"/>
                  </a:cubicBezTo>
                  <a:cubicBezTo>
                    <a:pt x="129426" y="12354"/>
                    <a:pt x="140198" y="8096"/>
                    <a:pt x="131588" y="8696"/>
                  </a:cubicBezTo>
                  <a:cubicBezTo>
                    <a:pt x="130835" y="10801"/>
                    <a:pt x="124273" y="13954"/>
                    <a:pt x="117586" y="14545"/>
                  </a:cubicBezTo>
                  <a:lnTo>
                    <a:pt x="119310" y="13106"/>
                  </a:lnTo>
                  <a:cubicBezTo>
                    <a:pt x="114443" y="15192"/>
                    <a:pt x="106994" y="14630"/>
                    <a:pt x="110490" y="19774"/>
                  </a:cubicBezTo>
                  <a:cubicBezTo>
                    <a:pt x="110490" y="19774"/>
                    <a:pt x="108747" y="18640"/>
                    <a:pt x="107004" y="17497"/>
                  </a:cubicBezTo>
                  <a:cubicBezTo>
                    <a:pt x="105242" y="16326"/>
                    <a:pt x="103480" y="15307"/>
                    <a:pt x="103480" y="15307"/>
                  </a:cubicBezTo>
                  <a:lnTo>
                    <a:pt x="105261" y="18793"/>
                  </a:lnTo>
                  <a:cubicBezTo>
                    <a:pt x="91611" y="20793"/>
                    <a:pt x="83896" y="13116"/>
                    <a:pt x="67542" y="22622"/>
                  </a:cubicBezTo>
                  <a:cubicBezTo>
                    <a:pt x="72019" y="22212"/>
                    <a:pt x="68847" y="25537"/>
                    <a:pt x="66904" y="27041"/>
                  </a:cubicBezTo>
                  <a:cubicBezTo>
                    <a:pt x="74752" y="26937"/>
                    <a:pt x="74971" y="21746"/>
                    <a:pt x="81820" y="19288"/>
                  </a:cubicBezTo>
                  <a:cubicBezTo>
                    <a:pt x="83782" y="22689"/>
                    <a:pt x="73419" y="30070"/>
                    <a:pt x="82325" y="30128"/>
                  </a:cubicBezTo>
                  <a:cubicBezTo>
                    <a:pt x="71885" y="27813"/>
                    <a:pt x="65703" y="35785"/>
                    <a:pt x="58826" y="28213"/>
                  </a:cubicBezTo>
                  <a:cubicBezTo>
                    <a:pt x="47835" y="31794"/>
                    <a:pt x="45234" y="37024"/>
                    <a:pt x="33814" y="39786"/>
                  </a:cubicBezTo>
                  <a:lnTo>
                    <a:pt x="33566" y="38357"/>
                  </a:lnTo>
                  <a:cubicBezTo>
                    <a:pt x="34204" y="44977"/>
                    <a:pt x="23765" y="39910"/>
                    <a:pt x="18793" y="49454"/>
                  </a:cubicBezTo>
                  <a:lnTo>
                    <a:pt x="24898" y="48063"/>
                  </a:lnTo>
                  <a:cubicBezTo>
                    <a:pt x="25746" y="50511"/>
                    <a:pt x="23155" y="51864"/>
                    <a:pt x="19669" y="54045"/>
                  </a:cubicBezTo>
                  <a:cubicBezTo>
                    <a:pt x="19641" y="52978"/>
                    <a:pt x="19650" y="52969"/>
                    <a:pt x="17878" y="52445"/>
                  </a:cubicBezTo>
                  <a:cubicBezTo>
                    <a:pt x="18345" y="54740"/>
                    <a:pt x="15773" y="57445"/>
                    <a:pt x="13011" y="59798"/>
                  </a:cubicBezTo>
                  <a:cubicBezTo>
                    <a:pt x="10220" y="62113"/>
                    <a:pt x="7544" y="64675"/>
                    <a:pt x="7144" y="65589"/>
                  </a:cubicBezTo>
                  <a:cubicBezTo>
                    <a:pt x="11963" y="63275"/>
                    <a:pt x="16193" y="57350"/>
                    <a:pt x="21393" y="53511"/>
                  </a:cubicBezTo>
                  <a:cubicBezTo>
                    <a:pt x="19688" y="57283"/>
                    <a:pt x="22317" y="60265"/>
                    <a:pt x="17202" y="618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42" name="任意多边形: 形状 558"/>
            <p:cNvSpPr/>
            <p:nvPr/>
          </p:nvSpPr>
          <p:spPr>
            <a:xfrm>
              <a:off x="8498881" y="655656"/>
              <a:ext cx="9525" cy="9525"/>
            </a:xfrm>
            <a:custGeom>
              <a:avLst/>
              <a:gdLst>
                <a:gd name="connsiteX0" fmla="*/ 10506 w 9525"/>
                <a:gd name="connsiteY0" fmla="*/ 7144 h 9525"/>
                <a:gd name="connsiteX1" fmla="*/ 7144 w 9525"/>
                <a:gd name="connsiteY1" fmla="*/ 9877 h 9525"/>
                <a:gd name="connsiteX2" fmla="*/ 1050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506" y="7144"/>
                  </a:moveTo>
                  <a:lnTo>
                    <a:pt x="7144" y="9877"/>
                  </a:lnTo>
                  <a:cubicBezTo>
                    <a:pt x="8592" y="9258"/>
                    <a:pt x="9849" y="8420"/>
                    <a:pt x="1050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43" name="任意多边形: 形状 559"/>
            <p:cNvSpPr/>
            <p:nvPr/>
          </p:nvSpPr>
          <p:spPr>
            <a:xfrm>
              <a:off x="8292347" y="699633"/>
              <a:ext cx="95250" cy="104775"/>
            </a:xfrm>
            <a:custGeom>
              <a:avLst/>
              <a:gdLst>
                <a:gd name="connsiteX0" fmla="*/ 64488 w 95250"/>
                <a:gd name="connsiteY0" fmla="*/ 34833 h 104775"/>
                <a:gd name="connsiteX1" fmla="*/ 57087 w 95250"/>
                <a:gd name="connsiteY1" fmla="*/ 32995 h 104775"/>
                <a:gd name="connsiteX2" fmla="*/ 64764 w 95250"/>
                <a:gd name="connsiteY2" fmla="*/ 41196 h 104775"/>
                <a:gd name="connsiteX3" fmla="*/ 54582 w 95250"/>
                <a:gd name="connsiteY3" fmla="*/ 51406 h 104775"/>
                <a:gd name="connsiteX4" fmla="*/ 48381 w 95250"/>
                <a:gd name="connsiteY4" fmla="*/ 43663 h 104775"/>
                <a:gd name="connsiteX5" fmla="*/ 36923 w 95250"/>
                <a:gd name="connsiteY5" fmla="*/ 51673 h 104775"/>
                <a:gd name="connsiteX6" fmla="*/ 41676 w 95250"/>
                <a:gd name="connsiteY6" fmla="*/ 55988 h 104775"/>
                <a:gd name="connsiteX7" fmla="*/ 32113 w 95250"/>
                <a:gd name="connsiteY7" fmla="*/ 69313 h 104775"/>
                <a:gd name="connsiteX8" fmla="*/ 35684 w 95250"/>
                <a:gd name="connsiteY8" fmla="*/ 63160 h 104775"/>
                <a:gd name="connsiteX9" fmla="*/ 24092 w 95250"/>
                <a:gd name="connsiteY9" fmla="*/ 64141 h 104775"/>
                <a:gd name="connsiteX10" fmla="*/ 12062 w 95250"/>
                <a:gd name="connsiteY10" fmla="*/ 102213 h 104775"/>
                <a:gd name="connsiteX11" fmla="*/ 18558 w 95250"/>
                <a:gd name="connsiteY11" fmla="*/ 93583 h 104775"/>
                <a:gd name="connsiteX12" fmla="*/ 13386 w 95250"/>
                <a:gd name="connsiteY12" fmla="*/ 87792 h 104775"/>
                <a:gd name="connsiteX13" fmla="*/ 22568 w 95250"/>
                <a:gd name="connsiteY13" fmla="*/ 80943 h 104775"/>
                <a:gd name="connsiteX14" fmla="*/ 20416 w 95250"/>
                <a:gd name="connsiteY14" fmla="*/ 89373 h 104775"/>
                <a:gd name="connsiteX15" fmla="*/ 85043 w 95250"/>
                <a:gd name="connsiteY15" fmla="*/ 33766 h 104775"/>
                <a:gd name="connsiteX16" fmla="*/ 79871 w 95250"/>
                <a:gd name="connsiteY16" fmla="*/ 36900 h 104775"/>
                <a:gd name="connsiteX17" fmla="*/ 74965 w 95250"/>
                <a:gd name="connsiteY17" fmla="*/ 40443 h 104775"/>
                <a:gd name="connsiteX18" fmla="*/ 81976 w 95250"/>
                <a:gd name="connsiteY18" fmla="*/ 30061 h 104775"/>
                <a:gd name="connsiteX19" fmla="*/ 77413 w 95250"/>
                <a:gd name="connsiteY19" fmla="*/ 28632 h 104775"/>
                <a:gd name="connsiteX20" fmla="*/ 72880 w 95250"/>
                <a:gd name="connsiteY20" fmla="*/ 27346 h 104775"/>
                <a:gd name="connsiteX21" fmla="*/ 79680 w 95250"/>
                <a:gd name="connsiteY21" fmla="*/ 25422 h 104775"/>
                <a:gd name="connsiteX22" fmla="*/ 75442 w 95250"/>
                <a:gd name="connsiteY22" fmla="*/ 19402 h 104775"/>
                <a:gd name="connsiteX23" fmla="*/ 89548 w 95250"/>
                <a:gd name="connsiteY23" fmla="*/ 7144 h 104775"/>
                <a:gd name="connsiteX24" fmla="*/ 76528 w 95250"/>
                <a:gd name="connsiteY24" fmla="*/ 14564 h 104775"/>
                <a:gd name="connsiteX25" fmla="*/ 62745 w 95250"/>
                <a:gd name="connsiteY25" fmla="*/ 23984 h 104775"/>
                <a:gd name="connsiteX26" fmla="*/ 64488 w 95250"/>
                <a:gd name="connsiteY26" fmla="*/ 34833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95250" h="104775">
                  <a:moveTo>
                    <a:pt x="64488" y="34833"/>
                  </a:moveTo>
                  <a:cubicBezTo>
                    <a:pt x="58068" y="38357"/>
                    <a:pt x="63764" y="30509"/>
                    <a:pt x="57087" y="32995"/>
                  </a:cubicBezTo>
                  <a:cubicBezTo>
                    <a:pt x="53077" y="39929"/>
                    <a:pt x="67717" y="33109"/>
                    <a:pt x="64764" y="41196"/>
                  </a:cubicBezTo>
                  <a:cubicBezTo>
                    <a:pt x="59602" y="41643"/>
                    <a:pt x="56801" y="49625"/>
                    <a:pt x="54582" y="51406"/>
                  </a:cubicBezTo>
                  <a:cubicBezTo>
                    <a:pt x="55449" y="47415"/>
                    <a:pt x="50210" y="43815"/>
                    <a:pt x="48381" y="43663"/>
                  </a:cubicBezTo>
                  <a:cubicBezTo>
                    <a:pt x="47067" y="46463"/>
                    <a:pt x="40695" y="48616"/>
                    <a:pt x="36923" y="51673"/>
                  </a:cubicBezTo>
                  <a:cubicBezTo>
                    <a:pt x="48095" y="46634"/>
                    <a:pt x="31131" y="59988"/>
                    <a:pt x="41676" y="55988"/>
                  </a:cubicBezTo>
                  <a:cubicBezTo>
                    <a:pt x="43409" y="59198"/>
                    <a:pt x="37227" y="68370"/>
                    <a:pt x="32113" y="69313"/>
                  </a:cubicBezTo>
                  <a:cubicBezTo>
                    <a:pt x="30569" y="67247"/>
                    <a:pt x="33579" y="65218"/>
                    <a:pt x="35684" y="63160"/>
                  </a:cubicBezTo>
                  <a:cubicBezTo>
                    <a:pt x="34151" y="57969"/>
                    <a:pt x="28436" y="66189"/>
                    <a:pt x="24092" y="64141"/>
                  </a:cubicBezTo>
                  <a:cubicBezTo>
                    <a:pt x="20521" y="76676"/>
                    <a:pt x="-2835" y="102756"/>
                    <a:pt x="12062" y="102213"/>
                  </a:cubicBezTo>
                  <a:cubicBezTo>
                    <a:pt x="16149" y="100860"/>
                    <a:pt x="16206" y="96831"/>
                    <a:pt x="18558" y="93583"/>
                  </a:cubicBezTo>
                  <a:cubicBezTo>
                    <a:pt x="9395" y="100432"/>
                    <a:pt x="14148" y="89859"/>
                    <a:pt x="13386" y="87792"/>
                  </a:cubicBezTo>
                  <a:cubicBezTo>
                    <a:pt x="17930" y="85392"/>
                    <a:pt x="21035" y="76829"/>
                    <a:pt x="22568" y="80943"/>
                  </a:cubicBezTo>
                  <a:lnTo>
                    <a:pt x="20416" y="89373"/>
                  </a:lnTo>
                  <a:cubicBezTo>
                    <a:pt x="37694" y="72238"/>
                    <a:pt x="62697" y="50692"/>
                    <a:pt x="85043" y="33766"/>
                  </a:cubicBezTo>
                  <a:cubicBezTo>
                    <a:pt x="85043" y="33766"/>
                    <a:pt x="82376" y="35204"/>
                    <a:pt x="79871" y="36900"/>
                  </a:cubicBezTo>
                  <a:cubicBezTo>
                    <a:pt x="77413" y="38672"/>
                    <a:pt x="74965" y="40443"/>
                    <a:pt x="74965" y="40443"/>
                  </a:cubicBezTo>
                  <a:cubicBezTo>
                    <a:pt x="74423" y="37233"/>
                    <a:pt x="78785" y="33395"/>
                    <a:pt x="81976" y="30061"/>
                  </a:cubicBezTo>
                  <a:cubicBezTo>
                    <a:pt x="81976" y="30061"/>
                    <a:pt x="79699" y="29347"/>
                    <a:pt x="77413" y="28632"/>
                  </a:cubicBezTo>
                  <a:cubicBezTo>
                    <a:pt x="75089" y="27880"/>
                    <a:pt x="72880" y="27346"/>
                    <a:pt x="72880" y="27346"/>
                  </a:cubicBezTo>
                  <a:cubicBezTo>
                    <a:pt x="76108" y="25689"/>
                    <a:pt x="78575" y="23165"/>
                    <a:pt x="79680" y="25422"/>
                  </a:cubicBezTo>
                  <a:cubicBezTo>
                    <a:pt x="81766" y="20593"/>
                    <a:pt x="79090" y="20060"/>
                    <a:pt x="75442" y="19402"/>
                  </a:cubicBezTo>
                  <a:cubicBezTo>
                    <a:pt x="82890" y="13383"/>
                    <a:pt x="85653" y="15002"/>
                    <a:pt x="89548" y="7144"/>
                  </a:cubicBezTo>
                  <a:cubicBezTo>
                    <a:pt x="81233" y="8734"/>
                    <a:pt x="78928" y="11573"/>
                    <a:pt x="76528" y="14564"/>
                  </a:cubicBezTo>
                  <a:cubicBezTo>
                    <a:pt x="74146" y="17650"/>
                    <a:pt x="71403" y="20488"/>
                    <a:pt x="62745" y="23984"/>
                  </a:cubicBezTo>
                  <a:lnTo>
                    <a:pt x="64488" y="3483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44" name="任意多边形: 形状 560"/>
            <p:cNvSpPr/>
            <p:nvPr/>
          </p:nvSpPr>
          <p:spPr>
            <a:xfrm>
              <a:off x="8374666" y="705291"/>
              <a:ext cx="9525" cy="19050"/>
            </a:xfrm>
            <a:custGeom>
              <a:avLst/>
              <a:gdLst>
                <a:gd name="connsiteX0" fmla="*/ 8487 w 9525"/>
                <a:gd name="connsiteY0" fmla="*/ 7144 h 19050"/>
                <a:gd name="connsiteX1" fmla="*/ 7144 w 9525"/>
                <a:gd name="connsiteY1" fmla="*/ 12202 h 19050"/>
                <a:gd name="connsiteX2" fmla="*/ 11154 w 9525"/>
                <a:gd name="connsiteY2" fmla="*/ 7687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487" y="7144"/>
                  </a:moveTo>
                  <a:lnTo>
                    <a:pt x="7144" y="12202"/>
                  </a:lnTo>
                  <a:lnTo>
                    <a:pt x="11154" y="768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45" name="任意多边形: 形状 561"/>
            <p:cNvSpPr/>
            <p:nvPr/>
          </p:nvSpPr>
          <p:spPr>
            <a:xfrm>
              <a:off x="8374530" y="717626"/>
              <a:ext cx="9525" cy="9525"/>
            </a:xfrm>
            <a:custGeom>
              <a:avLst/>
              <a:gdLst>
                <a:gd name="connsiteX0" fmla="*/ 11803 w 9525"/>
                <a:gd name="connsiteY0" fmla="*/ 11420 h 9525"/>
                <a:gd name="connsiteX1" fmla="*/ 11365 w 9525"/>
                <a:gd name="connsiteY1" fmla="*/ 7144 h 9525"/>
                <a:gd name="connsiteX2" fmla="*/ 11803 w 9525"/>
                <a:gd name="connsiteY2" fmla="*/ 1142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1803" y="11420"/>
                  </a:moveTo>
                  <a:cubicBezTo>
                    <a:pt x="10813" y="10173"/>
                    <a:pt x="12346" y="8411"/>
                    <a:pt x="11365" y="7144"/>
                  </a:cubicBezTo>
                  <a:cubicBezTo>
                    <a:pt x="4764" y="9935"/>
                    <a:pt x="6679" y="11354"/>
                    <a:pt x="11803" y="114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46" name="任意多边形: 形状 562"/>
            <p:cNvSpPr/>
            <p:nvPr/>
          </p:nvSpPr>
          <p:spPr>
            <a:xfrm>
              <a:off x="8296808" y="763193"/>
              <a:ext cx="19050" cy="19050"/>
            </a:xfrm>
            <a:custGeom>
              <a:avLst/>
              <a:gdLst>
                <a:gd name="connsiteX0" fmla="*/ 12563 w 19050"/>
                <a:gd name="connsiteY0" fmla="*/ 7144 h 19050"/>
                <a:gd name="connsiteX1" fmla="*/ 7144 w 19050"/>
                <a:gd name="connsiteY1" fmla="*/ 14973 h 19050"/>
                <a:gd name="connsiteX2" fmla="*/ 12268 w 19050"/>
                <a:gd name="connsiteY2" fmla="*/ 11411 h 19050"/>
                <a:gd name="connsiteX3" fmla="*/ 12563 w 19050"/>
                <a:gd name="connsiteY3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2563" y="7144"/>
                  </a:moveTo>
                  <a:lnTo>
                    <a:pt x="7144" y="14973"/>
                  </a:lnTo>
                  <a:lnTo>
                    <a:pt x="12268" y="11411"/>
                  </a:lnTo>
                  <a:cubicBezTo>
                    <a:pt x="11001" y="10411"/>
                    <a:pt x="12030" y="8258"/>
                    <a:pt x="1256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47" name="任意多边形: 形状 563"/>
            <p:cNvSpPr/>
            <p:nvPr/>
          </p:nvSpPr>
          <p:spPr>
            <a:xfrm>
              <a:off x="8272367" y="791044"/>
              <a:ext cx="28575" cy="47625"/>
            </a:xfrm>
            <a:custGeom>
              <a:avLst/>
              <a:gdLst>
                <a:gd name="connsiteX0" fmla="*/ 11039 w 28575"/>
                <a:gd name="connsiteY0" fmla="*/ 41005 h 47625"/>
                <a:gd name="connsiteX1" fmla="*/ 29499 w 28575"/>
                <a:gd name="connsiteY1" fmla="*/ 15202 h 47625"/>
                <a:gd name="connsiteX2" fmla="*/ 19155 w 28575"/>
                <a:gd name="connsiteY2" fmla="*/ 7144 h 47625"/>
                <a:gd name="connsiteX3" fmla="*/ 17631 w 28575"/>
                <a:gd name="connsiteY3" fmla="*/ 23289 h 47625"/>
                <a:gd name="connsiteX4" fmla="*/ 7144 w 28575"/>
                <a:gd name="connsiteY4" fmla="*/ 37509 h 47625"/>
                <a:gd name="connsiteX5" fmla="*/ 11039 w 28575"/>
                <a:gd name="connsiteY5" fmla="*/ 41005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575" h="47625">
                  <a:moveTo>
                    <a:pt x="11039" y="41005"/>
                  </a:moveTo>
                  <a:cubicBezTo>
                    <a:pt x="17450" y="30451"/>
                    <a:pt x="18278" y="24251"/>
                    <a:pt x="29499" y="15202"/>
                  </a:cubicBezTo>
                  <a:cubicBezTo>
                    <a:pt x="30004" y="6629"/>
                    <a:pt x="20688" y="12230"/>
                    <a:pt x="19155" y="7144"/>
                  </a:cubicBezTo>
                  <a:cubicBezTo>
                    <a:pt x="13992" y="12306"/>
                    <a:pt x="20803" y="16526"/>
                    <a:pt x="17631" y="23289"/>
                  </a:cubicBezTo>
                  <a:cubicBezTo>
                    <a:pt x="12821" y="23117"/>
                    <a:pt x="11801" y="32299"/>
                    <a:pt x="7144" y="37509"/>
                  </a:cubicBezTo>
                  <a:cubicBezTo>
                    <a:pt x="8992" y="37729"/>
                    <a:pt x="10563" y="38795"/>
                    <a:pt x="11039" y="410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48" name="任意多边形: 形状 564"/>
            <p:cNvSpPr/>
            <p:nvPr/>
          </p:nvSpPr>
          <p:spPr>
            <a:xfrm>
              <a:off x="8200854" y="815973"/>
              <a:ext cx="85725" cy="304800"/>
            </a:xfrm>
            <a:custGeom>
              <a:avLst/>
              <a:gdLst>
                <a:gd name="connsiteX0" fmla="*/ 47539 w 85725"/>
                <a:gd name="connsiteY0" fmla="*/ 46262 h 304800"/>
                <a:gd name="connsiteX1" fmla="*/ 41405 w 85725"/>
                <a:gd name="connsiteY1" fmla="*/ 61702 h 304800"/>
                <a:gd name="connsiteX2" fmla="*/ 42215 w 85725"/>
                <a:gd name="connsiteY2" fmla="*/ 53529 h 304800"/>
                <a:gd name="connsiteX3" fmla="*/ 33938 w 85725"/>
                <a:gd name="connsiteY3" fmla="*/ 64169 h 304800"/>
                <a:gd name="connsiteX4" fmla="*/ 36947 w 85725"/>
                <a:gd name="connsiteY4" fmla="*/ 64264 h 304800"/>
                <a:gd name="connsiteX5" fmla="*/ 28080 w 85725"/>
                <a:gd name="connsiteY5" fmla="*/ 92725 h 304800"/>
                <a:gd name="connsiteX6" fmla="*/ 31432 w 85725"/>
                <a:gd name="connsiteY6" fmla="*/ 99449 h 304800"/>
                <a:gd name="connsiteX7" fmla="*/ 17726 w 85725"/>
                <a:gd name="connsiteY7" fmla="*/ 116309 h 304800"/>
                <a:gd name="connsiteX8" fmla="*/ 30794 w 85725"/>
                <a:gd name="connsiteY8" fmla="*/ 114423 h 304800"/>
                <a:gd name="connsiteX9" fmla="*/ 23489 w 85725"/>
                <a:gd name="connsiteY9" fmla="*/ 132130 h 304800"/>
                <a:gd name="connsiteX10" fmla="*/ 20031 w 85725"/>
                <a:gd name="connsiteY10" fmla="*/ 145398 h 304800"/>
                <a:gd name="connsiteX11" fmla="*/ 20193 w 85725"/>
                <a:gd name="connsiteY11" fmla="*/ 138816 h 304800"/>
                <a:gd name="connsiteX12" fmla="*/ 17431 w 85725"/>
                <a:gd name="connsiteY12" fmla="*/ 156228 h 304800"/>
                <a:gd name="connsiteX13" fmla="*/ 11849 w 85725"/>
                <a:gd name="connsiteY13" fmla="*/ 154790 h 304800"/>
                <a:gd name="connsiteX14" fmla="*/ 12297 w 85725"/>
                <a:gd name="connsiteY14" fmla="*/ 167372 h 304800"/>
                <a:gd name="connsiteX15" fmla="*/ 9916 w 85725"/>
                <a:gd name="connsiteY15" fmla="*/ 180936 h 304800"/>
                <a:gd name="connsiteX16" fmla="*/ 7144 w 85725"/>
                <a:gd name="connsiteY16" fmla="*/ 178878 h 304800"/>
                <a:gd name="connsiteX17" fmla="*/ 9287 w 85725"/>
                <a:gd name="connsiteY17" fmla="*/ 205358 h 304800"/>
                <a:gd name="connsiteX18" fmla="*/ 11935 w 85725"/>
                <a:gd name="connsiteY18" fmla="*/ 229656 h 304800"/>
                <a:gd name="connsiteX19" fmla="*/ 8782 w 85725"/>
                <a:gd name="connsiteY19" fmla="*/ 237686 h 304800"/>
                <a:gd name="connsiteX20" fmla="*/ 12449 w 85725"/>
                <a:gd name="connsiteY20" fmla="*/ 236724 h 304800"/>
                <a:gd name="connsiteX21" fmla="*/ 19040 w 85725"/>
                <a:gd name="connsiteY21" fmla="*/ 231590 h 304800"/>
                <a:gd name="connsiteX22" fmla="*/ 20926 w 85725"/>
                <a:gd name="connsiteY22" fmla="*/ 252440 h 304800"/>
                <a:gd name="connsiteX23" fmla="*/ 13173 w 85725"/>
                <a:gd name="connsiteY23" fmla="*/ 248039 h 304800"/>
                <a:gd name="connsiteX24" fmla="*/ 18059 w 85725"/>
                <a:gd name="connsiteY24" fmla="*/ 259326 h 304800"/>
                <a:gd name="connsiteX25" fmla="*/ 13049 w 85725"/>
                <a:gd name="connsiteY25" fmla="*/ 269166 h 304800"/>
                <a:gd name="connsiteX26" fmla="*/ 15002 w 85725"/>
                <a:gd name="connsiteY26" fmla="*/ 272147 h 304800"/>
                <a:gd name="connsiteX27" fmla="*/ 19898 w 85725"/>
                <a:gd name="connsiteY27" fmla="*/ 278491 h 304800"/>
                <a:gd name="connsiteX28" fmla="*/ 27089 w 85725"/>
                <a:gd name="connsiteY28" fmla="*/ 287454 h 304800"/>
                <a:gd name="connsiteX29" fmla="*/ 28899 w 85725"/>
                <a:gd name="connsiteY29" fmla="*/ 301236 h 304800"/>
                <a:gd name="connsiteX30" fmla="*/ 36147 w 85725"/>
                <a:gd name="connsiteY30" fmla="*/ 289464 h 304800"/>
                <a:gd name="connsiteX31" fmla="*/ 26508 w 85725"/>
                <a:gd name="connsiteY31" fmla="*/ 257517 h 304800"/>
                <a:gd name="connsiteX32" fmla="*/ 23593 w 85725"/>
                <a:gd name="connsiteY32" fmla="*/ 238857 h 304800"/>
                <a:gd name="connsiteX33" fmla="*/ 23689 w 85725"/>
                <a:gd name="connsiteY33" fmla="*/ 220941 h 304800"/>
                <a:gd name="connsiteX34" fmla="*/ 17135 w 85725"/>
                <a:gd name="connsiteY34" fmla="*/ 203100 h 304800"/>
                <a:gd name="connsiteX35" fmla="*/ 23536 w 85725"/>
                <a:gd name="connsiteY35" fmla="*/ 200348 h 304800"/>
                <a:gd name="connsiteX36" fmla="*/ 17145 w 85725"/>
                <a:gd name="connsiteY36" fmla="*/ 200195 h 304800"/>
                <a:gd name="connsiteX37" fmla="*/ 23517 w 85725"/>
                <a:gd name="connsiteY37" fmla="*/ 189442 h 304800"/>
                <a:gd name="connsiteX38" fmla="*/ 18136 w 85725"/>
                <a:gd name="connsiteY38" fmla="*/ 182755 h 304800"/>
                <a:gd name="connsiteX39" fmla="*/ 26184 w 85725"/>
                <a:gd name="connsiteY39" fmla="*/ 176497 h 304800"/>
                <a:gd name="connsiteX40" fmla="*/ 27022 w 85725"/>
                <a:gd name="connsiteY40" fmla="*/ 150751 h 304800"/>
                <a:gd name="connsiteX41" fmla="*/ 30337 w 85725"/>
                <a:gd name="connsiteY41" fmla="*/ 122671 h 304800"/>
                <a:gd name="connsiteX42" fmla="*/ 33385 w 85725"/>
                <a:gd name="connsiteY42" fmla="*/ 108403 h 304800"/>
                <a:gd name="connsiteX43" fmla="*/ 37443 w 85725"/>
                <a:gd name="connsiteY43" fmla="*/ 94382 h 304800"/>
                <a:gd name="connsiteX44" fmla="*/ 48863 w 85725"/>
                <a:gd name="connsiteY44" fmla="*/ 68303 h 304800"/>
                <a:gd name="connsiteX45" fmla="*/ 43377 w 85725"/>
                <a:gd name="connsiteY45" fmla="*/ 69027 h 304800"/>
                <a:gd name="connsiteX46" fmla="*/ 50140 w 85725"/>
                <a:gd name="connsiteY46" fmla="*/ 47500 h 304800"/>
                <a:gd name="connsiteX47" fmla="*/ 62265 w 85725"/>
                <a:gd name="connsiteY47" fmla="*/ 30241 h 304800"/>
                <a:gd name="connsiteX48" fmla="*/ 61322 w 85725"/>
                <a:gd name="connsiteY48" fmla="*/ 23783 h 304800"/>
                <a:gd name="connsiteX49" fmla="*/ 69618 w 85725"/>
                <a:gd name="connsiteY49" fmla="*/ 30393 h 304800"/>
                <a:gd name="connsiteX50" fmla="*/ 75771 w 85725"/>
                <a:gd name="connsiteY50" fmla="*/ 17763 h 304800"/>
                <a:gd name="connsiteX51" fmla="*/ 69504 w 85725"/>
                <a:gd name="connsiteY51" fmla="*/ 23659 h 304800"/>
                <a:gd name="connsiteX52" fmla="*/ 78581 w 85725"/>
                <a:gd name="connsiteY52" fmla="*/ 12600 h 304800"/>
                <a:gd name="connsiteX53" fmla="*/ 73495 w 85725"/>
                <a:gd name="connsiteY53" fmla="*/ 8438 h 304800"/>
                <a:gd name="connsiteX54" fmla="*/ 62798 w 85725"/>
                <a:gd name="connsiteY54" fmla="*/ 14667 h 304800"/>
                <a:gd name="connsiteX55" fmla="*/ 41005 w 85725"/>
                <a:gd name="connsiteY55" fmla="*/ 43566 h 304800"/>
                <a:gd name="connsiteX56" fmla="*/ 47539 w 85725"/>
                <a:gd name="connsiteY56" fmla="*/ 46262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85725" h="304800">
                  <a:moveTo>
                    <a:pt x="47539" y="46262"/>
                  </a:moveTo>
                  <a:cubicBezTo>
                    <a:pt x="44910" y="51615"/>
                    <a:pt x="45206" y="58282"/>
                    <a:pt x="41405" y="61702"/>
                  </a:cubicBezTo>
                  <a:cubicBezTo>
                    <a:pt x="39348" y="60092"/>
                    <a:pt x="40043" y="56492"/>
                    <a:pt x="42215" y="53529"/>
                  </a:cubicBezTo>
                  <a:cubicBezTo>
                    <a:pt x="35985" y="53253"/>
                    <a:pt x="40091" y="59797"/>
                    <a:pt x="33938" y="64169"/>
                  </a:cubicBezTo>
                  <a:cubicBezTo>
                    <a:pt x="34652" y="63854"/>
                    <a:pt x="36586" y="62140"/>
                    <a:pt x="36947" y="64264"/>
                  </a:cubicBezTo>
                  <a:cubicBezTo>
                    <a:pt x="30166" y="78847"/>
                    <a:pt x="38281" y="74380"/>
                    <a:pt x="28080" y="92725"/>
                  </a:cubicBezTo>
                  <a:cubicBezTo>
                    <a:pt x="28508" y="96011"/>
                    <a:pt x="27565" y="98783"/>
                    <a:pt x="31432" y="99449"/>
                  </a:cubicBezTo>
                  <a:cubicBezTo>
                    <a:pt x="23870" y="109346"/>
                    <a:pt x="25384" y="103602"/>
                    <a:pt x="17726" y="116309"/>
                  </a:cubicBezTo>
                  <a:cubicBezTo>
                    <a:pt x="20050" y="116299"/>
                    <a:pt x="26194" y="113080"/>
                    <a:pt x="30794" y="114423"/>
                  </a:cubicBezTo>
                  <a:cubicBezTo>
                    <a:pt x="25098" y="123043"/>
                    <a:pt x="24032" y="128053"/>
                    <a:pt x="23489" y="132130"/>
                  </a:cubicBezTo>
                  <a:cubicBezTo>
                    <a:pt x="23308" y="136321"/>
                    <a:pt x="23479" y="139588"/>
                    <a:pt x="20031" y="145398"/>
                  </a:cubicBezTo>
                  <a:cubicBezTo>
                    <a:pt x="19983" y="143960"/>
                    <a:pt x="19050" y="142093"/>
                    <a:pt x="20193" y="138816"/>
                  </a:cubicBezTo>
                  <a:cubicBezTo>
                    <a:pt x="13325" y="139273"/>
                    <a:pt x="19774" y="149551"/>
                    <a:pt x="17431" y="156228"/>
                  </a:cubicBezTo>
                  <a:lnTo>
                    <a:pt x="11849" y="154790"/>
                  </a:lnTo>
                  <a:cubicBezTo>
                    <a:pt x="11963" y="158095"/>
                    <a:pt x="12135" y="162676"/>
                    <a:pt x="12297" y="167372"/>
                  </a:cubicBezTo>
                  <a:cubicBezTo>
                    <a:pt x="12583" y="172097"/>
                    <a:pt x="12221" y="176926"/>
                    <a:pt x="9916" y="180936"/>
                  </a:cubicBezTo>
                  <a:lnTo>
                    <a:pt x="7144" y="178878"/>
                  </a:lnTo>
                  <a:cubicBezTo>
                    <a:pt x="9068" y="187479"/>
                    <a:pt x="8668" y="196566"/>
                    <a:pt x="9287" y="205358"/>
                  </a:cubicBezTo>
                  <a:cubicBezTo>
                    <a:pt x="10030" y="214140"/>
                    <a:pt x="10497" y="222617"/>
                    <a:pt x="11935" y="229656"/>
                  </a:cubicBezTo>
                  <a:lnTo>
                    <a:pt x="8782" y="237686"/>
                  </a:lnTo>
                  <a:cubicBezTo>
                    <a:pt x="12430" y="247258"/>
                    <a:pt x="12106" y="242296"/>
                    <a:pt x="12449" y="236724"/>
                  </a:cubicBezTo>
                  <a:cubicBezTo>
                    <a:pt x="13183" y="231066"/>
                    <a:pt x="14430" y="224875"/>
                    <a:pt x="19040" y="231590"/>
                  </a:cubicBezTo>
                  <a:cubicBezTo>
                    <a:pt x="8382" y="234752"/>
                    <a:pt x="23336" y="241172"/>
                    <a:pt x="20926" y="252440"/>
                  </a:cubicBezTo>
                  <a:cubicBezTo>
                    <a:pt x="17574" y="258231"/>
                    <a:pt x="17078" y="241667"/>
                    <a:pt x="13173" y="248039"/>
                  </a:cubicBezTo>
                  <a:cubicBezTo>
                    <a:pt x="18917" y="249754"/>
                    <a:pt x="15611" y="253707"/>
                    <a:pt x="18059" y="259326"/>
                  </a:cubicBezTo>
                  <a:cubicBezTo>
                    <a:pt x="12821" y="258898"/>
                    <a:pt x="19250" y="271747"/>
                    <a:pt x="13049" y="269166"/>
                  </a:cubicBezTo>
                  <a:cubicBezTo>
                    <a:pt x="13049" y="269166"/>
                    <a:pt x="13830" y="270356"/>
                    <a:pt x="15002" y="272147"/>
                  </a:cubicBezTo>
                  <a:cubicBezTo>
                    <a:pt x="16202" y="273919"/>
                    <a:pt x="18126" y="276205"/>
                    <a:pt x="19898" y="278491"/>
                  </a:cubicBezTo>
                  <a:cubicBezTo>
                    <a:pt x="23498" y="282977"/>
                    <a:pt x="27089" y="287454"/>
                    <a:pt x="27089" y="287454"/>
                  </a:cubicBezTo>
                  <a:cubicBezTo>
                    <a:pt x="25108" y="291397"/>
                    <a:pt x="27089" y="297160"/>
                    <a:pt x="28899" y="301236"/>
                  </a:cubicBezTo>
                  <a:cubicBezTo>
                    <a:pt x="26175" y="290426"/>
                    <a:pt x="36947" y="301989"/>
                    <a:pt x="36147" y="289464"/>
                  </a:cubicBezTo>
                  <a:cubicBezTo>
                    <a:pt x="32842" y="281158"/>
                    <a:pt x="28280" y="269937"/>
                    <a:pt x="26508" y="257517"/>
                  </a:cubicBezTo>
                  <a:cubicBezTo>
                    <a:pt x="25365" y="251364"/>
                    <a:pt x="24355" y="245039"/>
                    <a:pt x="23593" y="238857"/>
                  </a:cubicBezTo>
                  <a:cubicBezTo>
                    <a:pt x="22965" y="232666"/>
                    <a:pt x="23412" y="226532"/>
                    <a:pt x="23689" y="220941"/>
                  </a:cubicBezTo>
                  <a:cubicBezTo>
                    <a:pt x="16564" y="218826"/>
                    <a:pt x="23060" y="206615"/>
                    <a:pt x="17135" y="203100"/>
                  </a:cubicBezTo>
                  <a:cubicBezTo>
                    <a:pt x="19317" y="202567"/>
                    <a:pt x="21212" y="200872"/>
                    <a:pt x="23536" y="200348"/>
                  </a:cubicBezTo>
                  <a:cubicBezTo>
                    <a:pt x="22755" y="185955"/>
                    <a:pt x="19526" y="203691"/>
                    <a:pt x="17145" y="200195"/>
                  </a:cubicBezTo>
                  <a:cubicBezTo>
                    <a:pt x="16535" y="193756"/>
                    <a:pt x="21003" y="188746"/>
                    <a:pt x="23517" y="189442"/>
                  </a:cubicBezTo>
                  <a:cubicBezTo>
                    <a:pt x="24413" y="179164"/>
                    <a:pt x="21660" y="188241"/>
                    <a:pt x="18136" y="182755"/>
                  </a:cubicBezTo>
                  <a:lnTo>
                    <a:pt x="26184" y="176497"/>
                  </a:lnTo>
                  <a:cubicBezTo>
                    <a:pt x="25632" y="168439"/>
                    <a:pt x="26375" y="159828"/>
                    <a:pt x="27022" y="150751"/>
                  </a:cubicBezTo>
                  <a:cubicBezTo>
                    <a:pt x="27680" y="141674"/>
                    <a:pt x="28032" y="132063"/>
                    <a:pt x="30337" y="122671"/>
                  </a:cubicBezTo>
                  <a:cubicBezTo>
                    <a:pt x="31347" y="117937"/>
                    <a:pt x="32366" y="113165"/>
                    <a:pt x="33385" y="108403"/>
                  </a:cubicBezTo>
                  <a:cubicBezTo>
                    <a:pt x="34442" y="103631"/>
                    <a:pt x="35547" y="98868"/>
                    <a:pt x="37443" y="94382"/>
                  </a:cubicBezTo>
                  <a:cubicBezTo>
                    <a:pt x="40900" y="85314"/>
                    <a:pt x="44548" y="76418"/>
                    <a:pt x="48863" y="68303"/>
                  </a:cubicBezTo>
                  <a:lnTo>
                    <a:pt x="43377" y="69027"/>
                  </a:lnTo>
                  <a:cubicBezTo>
                    <a:pt x="47920" y="61816"/>
                    <a:pt x="48768" y="54510"/>
                    <a:pt x="50140" y="47500"/>
                  </a:cubicBezTo>
                  <a:cubicBezTo>
                    <a:pt x="51606" y="40585"/>
                    <a:pt x="53635" y="33955"/>
                    <a:pt x="62265" y="30241"/>
                  </a:cubicBezTo>
                  <a:lnTo>
                    <a:pt x="61322" y="23783"/>
                  </a:lnTo>
                  <a:cubicBezTo>
                    <a:pt x="61922" y="27355"/>
                    <a:pt x="69066" y="25002"/>
                    <a:pt x="69618" y="30393"/>
                  </a:cubicBezTo>
                  <a:cubicBezTo>
                    <a:pt x="70561" y="25716"/>
                    <a:pt x="74609" y="22544"/>
                    <a:pt x="75771" y="17763"/>
                  </a:cubicBezTo>
                  <a:lnTo>
                    <a:pt x="69504" y="23659"/>
                  </a:lnTo>
                  <a:cubicBezTo>
                    <a:pt x="69056" y="16506"/>
                    <a:pt x="74600" y="12248"/>
                    <a:pt x="78581" y="12600"/>
                  </a:cubicBezTo>
                  <a:cubicBezTo>
                    <a:pt x="80029" y="6095"/>
                    <a:pt x="77305" y="6400"/>
                    <a:pt x="73495" y="8438"/>
                  </a:cubicBezTo>
                  <a:cubicBezTo>
                    <a:pt x="69866" y="10581"/>
                    <a:pt x="65265" y="14524"/>
                    <a:pt x="62798" y="14667"/>
                  </a:cubicBezTo>
                  <a:cubicBezTo>
                    <a:pt x="61274" y="34651"/>
                    <a:pt x="45272" y="25650"/>
                    <a:pt x="41005" y="43566"/>
                  </a:cubicBezTo>
                  <a:cubicBezTo>
                    <a:pt x="38824" y="54615"/>
                    <a:pt x="45558" y="44490"/>
                    <a:pt x="47539" y="462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49" name="任意多边形: 形状 565"/>
            <p:cNvSpPr/>
            <p:nvPr/>
          </p:nvSpPr>
          <p:spPr>
            <a:xfrm>
              <a:off x="8263099" y="839222"/>
              <a:ext cx="9525" cy="9525"/>
            </a:xfrm>
            <a:custGeom>
              <a:avLst/>
              <a:gdLst>
                <a:gd name="connsiteX0" fmla="*/ 7182 w 9525"/>
                <a:gd name="connsiteY0" fmla="*/ 9944 h 9525"/>
                <a:gd name="connsiteX1" fmla="*/ 7382 w 9525"/>
                <a:gd name="connsiteY1" fmla="*/ 7144 h 9525"/>
                <a:gd name="connsiteX2" fmla="*/ 7182 w 9525"/>
                <a:gd name="connsiteY2" fmla="*/ 99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82" y="9944"/>
                  </a:moveTo>
                  <a:cubicBezTo>
                    <a:pt x="7402" y="8858"/>
                    <a:pt x="7449" y="7925"/>
                    <a:pt x="7382" y="7144"/>
                  </a:cubicBezTo>
                  <a:cubicBezTo>
                    <a:pt x="7173" y="8049"/>
                    <a:pt x="7087" y="8963"/>
                    <a:pt x="7182" y="99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0" name="任意多边形: 形状 566"/>
            <p:cNvSpPr/>
            <p:nvPr/>
          </p:nvSpPr>
          <p:spPr>
            <a:xfrm>
              <a:off x="8222599" y="1110075"/>
              <a:ext cx="9525" cy="19050"/>
            </a:xfrm>
            <a:custGeom>
              <a:avLst/>
              <a:gdLst>
                <a:gd name="connsiteX0" fmla="*/ 7144 w 9525"/>
                <a:gd name="connsiteY0" fmla="*/ 7144 h 19050"/>
                <a:gd name="connsiteX1" fmla="*/ 8744 w 9525"/>
                <a:gd name="connsiteY1" fmla="*/ 11849 h 19050"/>
                <a:gd name="connsiteX2" fmla="*/ 7144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7496" y="8420"/>
                    <a:pt x="7830" y="9954"/>
                    <a:pt x="8744" y="11849"/>
                  </a:cubicBezTo>
                  <a:cubicBezTo>
                    <a:pt x="10487" y="13059"/>
                    <a:pt x="8639" y="10830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1" name="任意多边形: 形状 567"/>
            <p:cNvSpPr/>
            <p:nvPr/>
          </p:nvSpPr>
          <p:spPr>
            <a:xfrm>
              <a:off x="8272291" y="821421"/>
              <a:ext cx="9525" cy="9525"/>
            </a:xfrm>
            <a:custGeom>
              <a:avLst/>
              <a:gdLst>
                <a:gd name="connsiteX0" fmla="*/ 7229 w 9525"/>
                <a:gd name="connsiteY0" fmla="*/ 7152 h 9525"/>
                <a:gd name="connsiteX1" fmla="*/ 7153 w 9525"/>
                <a:gd name="connsiteY1" fmla="*/ 7152 h 9525"/>
                <a:gd name="connsiteX2" fmla="*/ 7144 w 9525"/>
                <a:gd name="connsiteY2" fmla="*/ 7295 h 9525"/>
                <a:gd name="connsiteX3" fmla="*/ 7229 w 9525"/>
                <a:gd name="connsiteY3" fmla="*/ 715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229" y="7152"/>
                  </a:moveTo>
                  <a:cubicBezTo>
                    <a:pt x="7229" y="7152"/>
                    <a:pt x="7201" y="7133"/>
                    <a:pt x="7153" y="7152"/>
                  </a:cubicBezTo>
                  <a:cubicBezTo>
                    <a:pt x="7153" y="7152"/>
                    <a:pt x="7153" y="7228"/>
                    <a:pt x="7144" y="7295"/>
                  </a:cubicBezTo>
                  <a:cubicBezTo>
                    <a:pt x="7172" y="7238"/>
                    <a:pt x="7229" y="7152"/>
                    <a:pt x="7229" y="71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2" name="任意多边形: 形状 568"/>
            <p:cNvSpPr/>
            <p:nvPr/>
          </p:nvSpPr>
          <p:spPr>
            <a:xfrm>
              <a:off x="8264547" y="807846"/>
              <a:ext cx="9525" cy="9525"/>
            </a:xfrm>
            <a:custGeom>
              <a:avLst/>
              <a:gdLst>
                <a:gd name="connsiteX0" fmla="*/ 10154 w 9525"/>
                <a:gd name="connsiteY0" fmla="*/ 7144 h 9525"/>
                <a:gd name="connsiteX1" fmla="*/ 7144 w 9525"/>
                <a:gd name="connsiteY1" fmla="*/ 10916 h 9525"/>
                <a:gd name="connsiteX2" fmla="*/ 9468 w 9525"/>
                <a:gd name="connsiteY2" fmla="*/ 1149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154" y="7144"/>
                  </a:moveTo>
                  <a:lnTo>
                    <a:pt x="7144" y="10916"/>
                  </a:lnTo>
                  <a:lnTo>
                    <a:pt x="9468" y="114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3" name="任意多边形: 形状 569"/>
            <p:cNvSpPr/>
            <p:nvPr/>
          </p:nvSpPr>
          <p:spPr>
            <a:xfrm>
              <a:off x="8235048" y="1158261"/>
              <a:ext cx="9525" cy="9525"/>
            </a:xfrm>
            <a:custGeom>
              <a:avLst/>
              <a:gdLst>
                <a:gd name="connsiteX0" fmla="*/ 7144 w 9525"/>
                <a:gd name="connsiteY0" fmla="*/ 8173 h 9525"/>
                <a:gd name="connsiteX1" fmla="*/ 9449 w 9525"/>
                <a:gd name="connsiteY1" fmla="*/ 7154 h 9525"/>
                <a:gd name="connsiteX2" fmla="*/ 7144 w 9525"/>
                <a:gd name="connsiteY2" fmla="*/ 817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173"/>
                  </a:moveTo>
                  <a:lnTo>
                    <a:pt x="9449" y="7154"/>
                  </a:lnTo>
                  <a:cubicBezTo>
                    <a:pt x="8544" y="7097"/>
                    <a:pt x="7715" y="7268"/>
                    <a:pt x="7144" y="817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4" name="任意多边形: 形状 570"/>
            <p:cNvSpPr/>
            <p:nvPr/>
          </p:nvSpPr>
          <p:spPr>
            <a:xfrm>
              <a:off x="8312610" y="1269037"/>
              <a:ext cx="9525" cy="9525"/>
            </a:xfrm>
            <a:custGeom>
              <a:avLst/>
              <a:gdLst>
                <a:gd name="connsiteX0" fmla="*/ 9287 w 9525"/>
                <a:gd name="connsiteY0" fmla="*/ 9268 h 9525"/>
                <a:gd name="connsiteX1" fmla="*/ 7144 w 9525"/>
                <a:gd name="connsiteY1" fmla="*/ 7144 h 9525"/>
                <a:gd name="connsiteX2" fmla="*/ 9287 w 9525"/>
                <a:gd name="connsiteY2" fmla="*/ 926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287" y="9268"/>
                  </a:moveTo>
                  <a:lnTo>
                    <a:pt x="7144" y="7144"/>
                  </a:lnTo>
                  <a:cubicBezTo>
                    <a:pt x="7572" y="8087"/>
                    <a:pt x="8411" y="8753"/>
                    <a:pt x="9287" y="92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5" name="任意多边形: 形状 571"/>
            <p:cNvSpPr/>
            <p:nvPr/>
          </p:nvSpPr>
          <p:spPr>
            <a:xfrm>
              <a:off x="8221951" y="1120323"/>
              <a:ext cx="447675" cy="247650"/>
            </a:xfrm>
            <a:custGeom>
              <a:avLst/>
              <a:gdLst>
                <a:gd name="connsiteX0" fmla="*/ 406994 w 447675"/>
                <a:gd name="connsiteY0" fmla="*/ 241079 h 247650"/>
                <a:gd name="connsiteX1" fmla="*/ 431692 w 447675"/>
                <a:gd name="connsiteY1" fmla="*/ 227801 h 247650"/>
                <a:gd name="connsiteX2" fmla="*/ 431749 w 447675"/>
                <a:gd name="connsiteY2" fmla="*/ 230411 h 247650"/>
                <a:gd name="connsiteX3" fmla="*/ 438674 w 447675"/>
                <a:gd name="connsiteY3" fmla="*/ 218485 h 247650"/>
                <a:gd name="connsiteX4" fmla="*/ 437055 w 447675"/>
                <a:gd name="connsiteY4" fmla="*/ 221181 h 247650"/>
                <a:gd name="connsiteX5" fmla="*/ 419757 w 447675"/>
                <a:gd name="connsiteY5" fmla="*/ 219600 h 247650"/>
                <a:gd name="connsiteX6" fmla="*/ 408413 w 447675"/>
                <a:gd name="connsiteY6" fmla="*/ 228182 h 247650"/>
                <a:gd name="connsiteX7" fmla="*/ 396850 w 447675"/>
                <a:gd name="connsiteY7" fmla="*/ 232906 h 247650"/>
                <a:gd name="connsiteX8" fmla="*/ 394021 w 447675"/>
                <a:gd name="connsiteY8" fmla="*/ 229115 h 247650"/>
                <a:gd name="connsiteX9" fmla="*/ 376114 w 447675"/>
                <a:gd name="connsiteY9" fmla="*/ 239488 h 247650"/>
                <a:gd name="connsiteX10" fmla="*/ 358864 w 447675"/>
                <a:gd name="connsiteY10" fmla="*/ 234268 h 247650"/>
                <a:gd name="connsiteX11" fmla="*/ 334013 w 447675"/>
                <a:gd name="connsiteY11" fmla="*/ 233944 h 247650"/>
                <a:gd name="connsiteX12" fmla="*/ 302895 w 447675"/>
                <a:gd name="connsiteY12" fmla="*/ 235697 h 247650"/>
                <a:gd name="connsiteX13" fmla="*/ 295827 w 447675"/>
                <a:gd name="connsiteY13" fmla="*/ 228753 h 247650"/>
                <a:gd name="connsiteX14" fmla="*/ 278482 w 447675"/>
                <a:gd name="connsiteY14" fmla="*/ 229591 h 247650"/>
                <a:gd name="connsiteX15" fmla="*/ 261357 w 447675"/>
                <a:gd name="connsiteY15" fmla="*/ 231592 h 247650"/>
                <a:gd name="connsiteX16" fmla="*/ 244621 w 447675"/>
                <a:gd name="connsiteY16" fmla="*/ 224838 h 247650"/>
                <a:gd name="connsiteX17" fmla="*/ 249060 w 447675"/>
                <a:gd name="connsiteY17" fmla="*/ 224057 h 247650"/>
                <a:gd name="connsiteX18" fmla="*/ 233839 w 447675"/>
                <a:gd name="connsiteY18" fmla="*/ 219047 h 247650"/>
                <a:gd name="connsiteX19" fmla="*/ 221409 w 447675"/>
                <a:gd name="connsiteY19" fmla="*/ 222562 h 247650"/>
                <a:gd name="connsiteX20" fmla="*/ 207778 w 447675"/>
                <a:gd name="connsiteY20" fmla="*/ 207389 h 247650"/>
                <a:gd name="connsiteX21" fmla="*/ 189709 w 447675"/>
                <a:gd name="connsiteY21" fmla="*/ 206389 h 247650"/>
                <a:gd name="connsiteX22" fmla="*/ 192576 w 447675"/>
                <a:gd name="connsiteY22" fmla="*/ 212408 h 247650"/>
                <a:gd name="connsiteX23" fmla="*/ 177946 w 447675"/>
                <a:gd name="connsiteY23" fmla="*/ 207608 h 247650"/>
                <a:gd name="connsiteX24" fmla="*/ 163278 w 447675"/>
                <a:gd name="connsiteY24" fmla="*/ 204112 h 247650"/>
                <a:gd name="connsiteX25" fmla="*/ 167945 w 447675"/>
                <a:gd name="connsiteY25" fmla="*/ 199845 h 247650"/>
                <a:gd name="connsiteX26" fmla="*/ 192157 w 447675"/>
                <a:gd name="connsiteY26" fmla="*/ 202950 h 247650"/>
                <a:gd name="connsiteX27" fmla="*/ 151933 w 447675"/>
                <a:gd name="connsiteY27" fmla="*/ 184748 h 247650"/>
                <a:gd name="connsiteX28" fmla="*/ 152352 w 447675"/>
                <a:gd name="connsiteY28" fmla="*/ 180109 h 247650"/>
                <a:gd name="connsiteX29" fmla="*/ 122806 w 447675"/>
                <a:gd name="connsiteY29" fmla="*/ 163555 h 247650"/>
                <a:gd name="connsiteX30" fmla="*/ 127121 w 447675"/>
                <a:gd name="connsiteY30" fmla="*/ 162031 h 247650"/>
                <a:gd name="connsiteX31" fmla="*/ 113281 w 447675"/>
                <a:gd name="connsiteY31" fmla="*/ 152163 h 247650"/>
                <a:gd name="connsiteX32" fmla="*/ 97365 w 447675"/>
                <a:gd name="connsiteY32" fmla="*/ 137351 h 247650"/>
                <a:gd name="connsiteX33" fmla="*/ 94898 w 447675"/>
                <a:gd name="connsiteY33" fmla="*/ 141295 h 247650"/>
                <a:gd name="connsiteX34" fmla="*/ 74686 w 447675"/>
                <a:gd name="connsiteY34" fmla="*/ 116358 h 247650"/>
                <a:gd name="connsiteX35" fmla="*/ 54540 w 447675"/>
                <a:gd name="connsiteY35" fmla="*/ 106328 h 247650"/>
                <a:gd name="connsiteX36" fmla="*/ 57855 w 447675"/>
                <a:gd name="connsiteY36" fmla="*/ 101118 h 247650"/>
                <a:gd name="connsiteX37" fmla="*/ 79448 w 447675"/>
                <a:gd name="connsiteY37" fmla="*/ 114072 h 247650"/>
                <a:gd name="connsiteX38" fmla="*/ 57569 w 447675"/>
                <a:gd name="connsiteY38" fmla="*/ 92108 h 247650"/>
                <a:gd name="connsiteX39" fmla="*/ 63275 w 447675"/>
                <a:gd name="connsiteY39" fmla="*/ 91774 h 247650"/>
                <a:gd name="connsiteX40" fmla="*/ 53111 w 447675"/>
                <a:gd name="connsiteY40" fmla="*/ 84916 h 247650"/>
                <a:gd name="connsiteX41" fmla="*/ 45520 w 447675"/>
                <a:gd name="connsiteY41" fmla="*/ 75629 h 247650"/>
                <a:gd name="connsiteX42" fmla="*/ 49149 w 447675"/>
                <a:gd name="connsiteY42" fmla="*/ 74896 h 247650"/>
                <a:gd name="connsiteX43" fmla="*/ 39662 w 447675"/>
                <a:gd name="connsiteY43" fmla="*/ 57675 h 247650"/>
                <a:gd name="connsiteX44" fmla="*/ 32023 w 447675"/>
                <a:gd name="connsiteY44" fmla="*/ 39158 h 247650"/>
                <a:gd name="connsiteX45" fmla="*/ 27975 w 447675"/>
                <a:gd name="connsiteY45" fmla="*/ 30347 h 247650"/>
                <a:gd name="connsiteX46" fmla="*/ 24336 w 447675"/>
                <a:gd name="connsiteY46" fmla="*/ 21794 h 247650"/>
                <a:gd name="connsiteX47" fmla="*/ 15192 w 447675"/>
                <a:gd name="connsiteY47" fmla="*/ 7183 h 247650"/>
                <a:gd name="connsiteX48" fmla="*/ 7144 w 447675"/>
                <a:gd name="connsiteY48" fmla="*/ 19813 h 247650"/>
                <a:gd name="connsiteX49" fmla="*/ 17269 w 447675"/>
                <a:gd name="connsiteY49" fmla="*/ 32833 h 247650"/>
                <a:gd name="connsiteX50" fmla="*/ 27613 w 447675"/>
                <a:gd name="connsiteY50" fmla="*/ 42920 h 247650"/>
                <a:gd name="connsiteX51" fmla="*/ 22574 w 447675"/>
                <a:gd name="connsiteY51" fmla="*/ 45111 h 247650"/>
                <a:gd name="connsiteX52" fmla="*/ 33766 w 447675"/>
                <a:gd name="connsiteY52" fmla="*/ 47750 h 247650"/>
                <a:gd name="connsiteX53" fmla="*/ 38586 w 447675"/>
                <a:gd name="connsiteY53" fmla="*/ 61570 h 247650"/>
                <a:gd name="connsiteX54" fmla="*/ 26070 w 447675"/>
                <a:gd name="connsiteY54" fmla="*/ 61313 h 247650"/>
                <a:gd name="connsiteX55" fmla="*/ 32137 w 447675"/>
                <a:gd name="connsiteY55" fmla="*/ 66952 h 247650"/>
                <a:gd name="connsiteX56" fmla="*/ 29670 w 447675"/>
                <a:gd name="connsiteY56" fmla="*/ 70943 h 247650"/>
                <a:gd name="connsiteX57" fmla="*/ 48892 w 447675"/>
                <a:gd name="connsiteY57" fmla="*/ 100747 h 247650"/>
                <a:gd name="connsiteX58" fmla="*/ 46806 w 447675"/>
                <a:gd name="connsiteY58" fmla="*/ 97099 h 247650"/>
                <a:gd name="connsiteX59" fmla="*/ 44958 w 447675"/>
                <a:gd name="connsiteY59" fmla="*/ 93298 h 247650"/>
                <a:gd name="connsiteX60" fmla="*/ 52892 w 447675"/>
                <a:gd name="connsiteY60" fmla="*/ 98089 h 247650"/>
                <a:gd name="connsiteX61" fmla="*/ 56702 w 447675"/>
                <a:gd name="connsiteY61" fmla="*/ 112929 h 247650"/>
                <a:gd name="connsiteX62" fmla="*/ 74981 w 447675"/>
                <a:gd name="connsiteY62" fmla="*/ 122911 h 247650"/>
                <a:gd name="connsiteX63" fmla="*/ 79829 w 447675"/>
                <a:gd name="connsiteY63" fmla="*/ 140723 h 247650"/>
                <a:gd name="connsiteX64" fmla="*/ 96803 w 447675"/>
                <a:gd name="connsiteY64" fmla="*/ 150153 h 247650"/>
                <a:gd name="connsiteX65" fmla="*/ 103365 w 447675"/>
                <a:gd name="connsiteY65" fmla="*/ 159668 h 247650"/>
                <a:gd name="connsiteX66" fmla="*/ 99984 w 447675"/>
                <a:gd name="connsiteY66" fmla="*/ 158001 h 247650"/>
                <a:gd name="connsiteX67" fmla="*/ 103375 w 447675"/>
                <a:gd name="connsiteY67" fmla="*/ 161402 h 247650"/>
                <a:gd name="connsiteX68" fmla="*/ 101860 w 447675"/>
                <a:gd name="connsiteY68" fmla="*/ 161821 h 247650"/>
                <a:gd name="connsiteX69" fmla="*/ 110023 w 447675"/>
                <a:gd name="connsiteY69" fmla="*/ 167517 h 247650"/>
                <a:gd name="connsiteX70" fmla="*/ 104480 w 447675"/>
                <a:gd name="connsiteY70" fmla="*/ 165460 h 247650"/>
                <a:gd name="connsiteX71" fmla="*/ 129731 w 447675"/>
                <a:gd name="connsiteY71" fmla="*/ 181195 h 247650"/>
                <a:gd name="connsiteX72" fmla="*/ 144923 w 447675"/>
                <a:gd name="connsiteY72" fmla="*/ 180671 h 247650"/>
                <a:gd name="connsiteX73" fmla="*/ 151000 w 447675"/>
                <a:gd name="connsiteY73" fmla="*/ 192377 h 247650"/>
                <a:gd name="connsiteX74" fmla="*/ 167002 w 447675"/>
                <a:gd name="connsiteY74" fmla="*/ 200369 h 247650"/>
                <a:gd name="connsiteX75" fmla="*/ 156181 w 447675"/>
                <a:gd name="connsiteY75" fmla="*/ 201969 h 247650"/>
                <a:gd name="connsiteX76" fmla="*/ 182223 w 447675"/>
                <a:gd name="connsiteY76" fmla="*/ 211923 h 247650"/>
                <a:gd name="connsiteX77" fmla="*/ 182432 w 447675"/>
                <a:gd name="connsiteY77" fmla="*/ 216647 h 247650"/>
                <a:gd name="connsiteX78" fmla="*/ 195177 w 447675"/>
                <a:gd name="connsiteY78" fmla="*/ 220743 h 247650"/>
                <a:gd name="connsiteX79" fmla="*/ 196291 w 447675"/>
                <a:gd name="connsiteY79" fmla="*/ 217028 h 247650"/>
                <a:gd name="connsiteX80" fmla="*/ 219218 w 447675"/>
                <a:gd name="connsiteY80" fmla="*/ 231630 h 247650"/>
                <a:gd name="connsiteX81" fmla="*/ 230696 w 447675"/>
                <a:gd name="connsiteY81" fmla="*/ 228058 h 247650"/>
                <a:gd name="connsiteX82" fmla="*/ 250269 w 447675"/>
                <a:gd name="connsiteY82" fmla="*/ 236373 h 247650"/>
                <a:gd name="connsiteX83" fmla="*/ 270586 w 447675"/>
                <a:gd name="connsiteY83" fmla="*/ 233011 h 247650"/>
                <a:gd name="connsiteX84" fmla="*/ 281388 w 447675"/>
                <a:gd name="connsiteY84" fmla="*/ 238097 h 247650"/>
                <a:gd name="connsiteX85" fmla="*/ 275901 w 447675"/>
                <a:gd name="connsiteY85" fmla="*/ 239945 h 247650"/>
                <a:gd name="connsiteX86" fmla="*/ 295142 w 447675"/>
                <a:gd name="connsiteY86" fmla="*/ 241221 h 247650"/>
                <a:gd name="connsiteX87" fmla="*/ 304914 w 447675"/>
                <a:gd name="connsiteY87" fmla="*/ 247956 h 247650"/>
                <a:gd name="connsiteX88" fmla="*/ 332270 w 447675"/>
                <a:gd name="connsiteY88" fmla="*/ 247670 h 247650"/>
                <a:gd name="connsiteX89" fmla="*/ 351777 w 447675"/>
                <a:gd name="connsiteY89" fmla="*/ 242498 h 247650"/>
                <a:gd name="connsiteX90" fmla="*/ 339814 w 447675"/>
                <a:gd name="connsiteY90" fmla="*/ 241707 h 247650"/>
                <a:gd name="connsiteX91" fmla="*/ 323974 w 447675"/>
                <a:gd name="connsiteY91" fmla="*/ 240097 h 247650"/>
                <a:gd name="connsiteX92" fmla="*/ 328841 w 447675"/>
                <a:gd name="connsiteY92" fmla="*/ 235897 h 247650"/>
                <a:gd name="connsiteX93" fmla="*/ 342529 w 447675"/>
                <a:gd name="connsiteY93" fmla="*/ 238069 h 247650"/>
                <a:gd name="connsiteX94" fmla="*/ 356311 w 447675"/>
                <a:gd name="connsiteY94" fmla="*/ 237811 h 247650"/>
                <a:gd name="connsiteX95" fmla="*/ 355359 w 447675"/>
                <a:gd name="connsiteY95" fmla="*/ 246184 h 247650"/>
                <a:gd name="connsiteX96" fmla="*/ 369627 w 447675"/>
                <a:gd name="connsiteY96" fmla="*/ 247432 h 247650"/>
                <a:gd name="connsiteX97" fmla="*/ 382676 w 447675"/>
                <a:gd name="connsiteY97" fmla="*/ 243184 h 247650"/>
                <a:gd name="connsiteX98" fmla="*/ 406994 w 447675"/>
                <a:gd name="connsiteY98" fmla="*/ 241079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447675" h="247650">
                  <a:moveTo>
                    <a:pt x="406994" y="241079"/>
                  </a:moveTo>
                  <a:cubicBezTo>
                    <a:pt x="415519" y="238259"/>
                    <a:pt x="426501" y="233173"/>
                    <a:pt x="431692" y="227801"/>
                  </a:cubicBezTo>
                  <a:lnTo>
                    <a:pt x="431749" y="230411"/>
                  </a:lnTo>
                  <a:cubicBezTo>
                    <a:pt x="436083" y="228134"/>
                    <a:pt x="449294" y="220219"/>
                    <a:pt x="438674" y="218485"/>
                  </a:cubicBezTo>
                  <a:lnTo>
                    <a:pt x="437055" y="221181"/>
                  </a:lnTo>
                  <a:cubicBezTo>
                    <a:pt x="427511" y="227524"/>
                    <a:pt x="428225" y="219104"/>
                    <a:pt x="419757" y="219600"/>
                  </a:cubicBezTo>
                  <a:cubicBezTo>
                    <a:pt x="415023" y="221409"/>
                    <a:pt x="411766" y="225124"/>
                    <a:pt x="408413" y="228182"/>
                  </a:cubicBezTo>
                  <a:cubicBezTo>
                    <a:pt x="405022" y="230973"/>
                    <a:pt x="401574" y="233344"/>
                    <a:pt x="396850" y="232906"/>
                  </a:cubicBezTo>
                  <a:cubicBezTo>
                    <a:pt x="392925" y="233820"/>
                    <a:pt x="393163" y="231182"/>
                    <a:pt x="394021" y="229115"/>
                  </a:cubicBezTo>
                  <a:cubicBezTo>
                    <a:pt x="384972" y="229782"/>
                    <a:pt x="382362" y="237611"/>
                    <a:pt x="376114" y="239488"/>
                  </a:cubicBezTo>
                  <a:cubicBezTo>
                    <a:pt x="373837" y="230020"/>
                    <a:pt x="367132" y="231658"/>
                    <a:pt x="358864" y="234268"/>
                  </a:cubicBezTo>
                  <a:cubicBezTo>
                    <a:pt x="350653" y="236754"/>
                    <a:pt x="340652" y="240821"/>
                    <a:pt x="334013" y="233944"/>
                  </a:cubicBezTo>
                  <a:cubicBezTo>
                    <a:pt x="325422" y="234897"/>
                    <a:pt x="314144" y="233154"/>
                    <a:pt x="302895" y="235697"/>
                  </a:cubicBezTo>
                  <a:cubicBezTo>
                    <a:pt x="309172" y="231830"/>
                    <a:pt x="292760" y="233744"/>
                    <a:pt x="295827" y="228753"/>
                  </a:cubicBezTo>
                  <a:cubicBezTo>
                    <a:pt x="293580" y="234049"/>
                    <a:pt x="285912" y="231611"/>
                    <a:pt x="278482" y="229591"/>
                  </a:cubicBezTo>
                  <a:cubicBezTo>
                    <a:pt x="270958" y="227915"/>
                    <a:pt x="264014" y="224753"/>
                    <a:pt x="261357" y="231592"/>
                  </a:cubicBezTo>
                  <a:cubicBezTo>
                    <a:pt x="247812" y="224029"/>
                    <a:pt x="260490" y="232335"/>
                    <a:pt x="244621" y="224838"/>
                  </a:cubicBezTo>
                  <a:cubicBezTo>
                    <a:pt x="245107" y="223333"/>
                    <a:pt x="247879" y="224048"/>
                    <a:pt x="249060" y="224057"/>
                  </a:cubicBezTo>
                  <a:cubicBezTo>
                    <a:pt x="243345" y="219657"/>
                    <a:pt x="237125" y="227239"/>
                    <a:pt x="233839" y="219047"/>
                  </a:cubicBezTo>
                  <a:cubicBezTo>
                    <a:pt x="221294" y="213323"/>
                    <a:pt x="230467" y="221838"/>
                    <a:pt x="221409" y="222562"/>
                  </a:cubicBezTo>
                  <a:cubicBezTo>
                    <a:pt x="208369" y="215914"/>
                    <a:pt x="212760" y="215837"/>
                    <a:pt x="207778" y="207389"/>
                  </a:cubicBezTo>
                  <a:cubicBezTo>
                    <a:pt x="203959" y="212989"/>
                    <a:pt x="197568" y="206331"/>
                    <a:pt x="189709" y="206389"/>
                  </a:cubicBezTo>
                  <a:cubicBezTo>
                    <a:pt x="191138" y="207436"/>
                    <a:pt x="199520" y="212942"/>
                    <a:pt x="192576" y="212408"/>
                  </a:cubicBezTo>
                  <a:cubicBezTo>
                    <a:pt x="185137" y="208236"/>
                    <a:pt x="181594" y="207751"/>
                    <a:pt x="177946" y="207608"/>
                  </a:cubicBezTo>
                  <a:cubicBezTo>
                    <a:pt x="174241" y="207579"/>
                    <a:pt x="170640" y="207598"/>
                    <a:pt x="163278" y="204112"/>
                  </a:cubicBezTo>
                  <a:cubicBezTo>
                    <a:pt x="160030" y="193501"/>
                    <a:pt x="177079" y="212246"/>
                    <a:pt x="167945" y="199845"/>
                  </a:cubicBezTo>
                  <a:cubicBezTo>
                    <a:pt x="178060" y="202407"/>
                    <a:pt x="185118" y="205284"/>
                    <a:pt x="192157" y="202950"/>
                  </a:cubicBezTo>
                  <a:cubicBezTo>
                    <a:pt x="180118" y="197416"/>
                    <a:pt x="166164" y="189663"/>
                    <a:pt x="151933" y="184748"/>
                  </a:cubicBezTo>
                  <a:cubicBezTo>
                    <a:pt x="145580" y="179718"/>
                    <a:pt x="157372" y="183967"/>
                    <a:pt x="152352" y="180109"/>
                  </a:cubicBezTo>
                  <a:cubicBezTo>
                    <a:pt x="142685" y="169222"/>
                    <a:pt x="130169" y="173061"/>
                    <a:pt x="122806" y="163555"/>
                  </a:cubicBezTo>
                  <a:lnTo>
                    <a:pt x="127121" y="162031"/>
                  </a:lnTo>
                  <a:cubicBezTo>
                    <a:pt x="122568" y="162116"/>
                    <a:pt x="118253" y="157297"/>
                    <a:pt x="113281" y="152163"/>
                  </a:cubicBezTo>
                  <a:cubicBezTo>
                    <a:pt x="108442" y="146857"/>
                    <a:pt x="102946" y="141199"/>
                    <a:pt x="97365" y="137351"/>
                  </a:cubicBezTo>
                  <a:cubicBezTo>
                    <a:pt x="97136" y="139971"/>
                    <a:pt x="96984" y="141723"/>
                    <a:pt x="94898" y="141295"/>
                  </a:cubicBezTo>
                  <a:cubicBezTo>
                    <a:pt x="101994" y="134808"/>
                    <a:pt x="78562" y="130808"/>
                    <a:pt x="74686" y="116358"/>
                  </a:cubicBezTo>
                  <a:cubicBezTo>
                    <a:pt x="70676" y="121121"/>
                    <a:pt x="60103" y="112720"/>
                    <a:pt x="54540" y="106328"/>
                  </a:cubicBezTo>
                  <a:cubicBezTo>
                    <a:pt x="54121" y="102976"/>
                    <a:pt x="56540" y="102023"/>
                    <a:pt x="57855" y="101118"/>
                  </a:cubicBezTo>
                  <a:cubicBezTo>
                    <a:pt x="63141" y="114082"/>
                    <a:pt x="70952" y="107662"/>
                    <a:pt x="79448" y="114072"/>
                  </a:cubicBezTo>
                  <a:cubicBezTo>
                    <a:pt x="71657" y="109176"/>
                    <a:pt x="65780" y="95641"/>
                    <a:pt x="57569" y="92108"/>
                  </a:cubicBezTo>
                  <a:lnTo>
                    <a:pt x="63275" y="91774"/>
                  </a:lnTo>
                  <a:cubicBezTo>
                    <a:pt x="59874" y="86850"/>
                    <a:pt x="56378" y="86050"/>
                    <a:pt x="53111" y="84916"/>
                  </a:cubicBezTo>
                  <a:cubicBezTo>
                    <a:pt x="49844" y="83802"/>
                    <a:pt x="46882" y="82287"/>
                    <a:pt x="45520" y="75629"/>
                  </a:cubicBezTo>
                  <a:lnTo>
                    <a:pt x="49149" y="74896"/>
                  </a:lnTo>
                  <a:cubicBezTo>
                    <a:pt x="45844" y="69467"/>
                    <a:pt x="42329" y="63818"/>
                    <a:pt x="39662" y="57675"/>
                  </a:cubicBezTo>
                  <a:cubicBezTo>
                    <a:pt x="37109" y="51493"/>
                    <a:pt x="34538" y="45245"/>
                    <a:pt x="32023" y="39158"/>
                  </a:cubicBezTo>
                  <a:cubicBezTo>
                    <a:pt x="30718" y="36148"/>
                    <a:pt x="29375" y="33195"/>
                    <a:pt x="27975" y="30347"/>
                  </a:cubicBezTo>
                  <a:cubicBezTo>
                    <a:pt x="26727" y="27433"/>
                    <a:pt x="25641" y="24518"/>
                    <a:pt x="24336" y="21794"/>
                  </a:cubicBezTo>
                  <a:cubicBezTo>
                    <a:pt x="21774" y="16317"/>
                    <a:pt x="18812" y="11364"/>
                    <a:pt x="15192" y="7183"/>
                  </a:cubicBezTo>
                  <a:cubicBezTo>
                    <a:pt x="11792" y="6373"/>
                    <a:pt x="9011" y="18460"/>
                    <a:pt x="7144" y="19813"/>
                  </a:cubicBezTo>
                  <a:cubicBezTo>
                    <a:pt x="10478" y="25328"/>
                    <a:pt x="13954" y="29300"/>
                    <a:pt x="17269" y="32833"/>
                  </a:cubicBezTo>
                  <a:cubicBezTo>
                    <a:pt x="20784" y="36291"/>
                    <a:pt x="24470" y="39196"/>
                    <a:pt x="27613" y="42920"/>
                  </a:cubicBezTo>
                  <a:lnTo>
                    <a:pt x="22574" y="45111"/>
                  </a:lnTo>
                  <a:cubicBezTo>
                    <a:pt x="26946" y="45521"/>
                    <a:pt x="33814" y="54665"/>
                    <a:pt x="33766" y="47750"/>
                  </a:cubicBezTo>
                  <a:cubicBezTo>
                    <a:pt x="39576" y="53284"/>
                    <a:pt x="31937" y="55160"/>
                    <a:pt x="38586" y="61570"/>
                  </a:cubicBezTo>
                  <a:cubicBezTo>
                    <a:pt x="33185" y="63694"/>
                    <a:pt x="30366" y="59180"/>
                    <a:pt x="26070" y="61313"/>
                  </a:cubicBezTo>
                  <a:cubicBezTo>
                    <a:pt x="26070" y="61313"/>
                    <a:pt x="31956" y="67066"/>
                    <a:pt x="32137" y="66952"/>
                  </a:cubicBezTo>
                  <a:cubicBezTo>
                    <a:pt x="28889" y="65904"/>
                    <a:pt x="32871" y="71905"/>
                    <a:pt x="29670" y="70943"/>
                  </a:cubicBezTo>
                  <a:cubicBezTo>
                    <a:pt x="43377" y="79735"/>
                    <a:pt x="37548" y="90003"/>
                    <a:pt x="48892" y="100747"/>
                  </a:cubicBezTo>
                  <a:cubicBezTo>
                    <a:pt x="48892" y="100747"/>
                    <a:pt x="47844" y="98918"/>
                    <a:pt x="46806" y="97099"/>
                  </a:cubicBezTo>
                  <a:cubicBezTo>
                    <a:pt x="45749" y="95289"/>
                    <a:pt x="44958" y="93298"/>
                    <a:pt x="44958" y="93298"/>
                  </a:cubicBezTo>
                  <a:cubicBezTo>
                    <a:pt x="47568" y="91650"/>
                    <a:pt x="49882" y="95813"/>
                    <a:pt x="52892" y="98089"/>
                  </a:cubicBezTo>
                  <a:cubicBezTo>
                    <a:pt x="51654" y="103919"/>
                    <a:pt x="53626" y="105538"/>
                    <a:pt x="56702" y="112929"/>
                  </a:cubicBezTo>
                  <a:cubicBezTo>
                    <a:pt x="62884" y="116644"/>
                    <a:pt x="69028" y="116406"/>
                    <a:pt x="74981" y="122911"/>
                  </a:cubicBezTo>
                  <a:cubicBezTo>
                    <a:pt x="69085" y="125416"/>
                    <a:pt x="82439" y="135999"/>
                    <a:pt x="79829" y="140723"/>
                  </a:cubicBezTo>
                  <a:cubicBezTo>
                    <a:pt x="85439" y="138113"/>
                    <a:pt x="93135" y="152096"/>
                    <a:pt x="96803" y="150153"/>
                  </a:cubicBezTo>
                  <a:cubicBezTo>
                    <a:pt x="101184" y="152467"/>
                    <a:pt x="105527" y="157316"/>
                    <a:pt x="103365" y="159668"/>
                  </a:cubicBezTo>
                  <a:cubicBezTo>
                    <a:pt x="102727" y="159335"/>
                    <a:pt x="101270" y="158821"/>
                    <a:pt x="99984" y="158001"/>
                  </a:cubicBezTo>
                  <a:lnTo>
                    <a:pt x="103375" y="161402"/>
                  </a:lnTo>
                  <a:cubicBezTo>
                    <a:pt x="102575" y="161611"/>
                    <a:pt x="102356" y="162107"/>
                    <a:pt x="101860" y="161821"/>
                  </a:cubicBezTo>
                  <a:cubicBezTo>
                    <a:pt x="104956" y="164821"/>
                    <a:pt x="107880" y="161535"/>
                    <a:pt x="110023" y="167517"/>
                  </a:cubicBezTo>
                  <a:cubicBezTo>
                    <a:pt x="108956" y="168708"/>
                    <a:pt x="106709" y="166669"/>
                    <a:pt x="104480" y="165460"/>
                  </a:cubicBezTo>
                  <a:cubicBezTo>
                    <a:pt x="112214" y="174356"/>
                    <a:pt x="125568" y="171194"/>
                    <a:pt x="129731" y="181195"/>
                  </a:cubicBezTo>
                  <a:cubicBezTo>
                    <a:pt x="132959" y="180052"/>
                    <a:pt x="143523" y="187634"/>
                    <a:pt x="144923" y="180671"/>
                  </a:cubicBezTo>
                  <a:cubicBezTo>
                    <a:pt x="146437" y="184548"/>
                    <a:pt x="142323" y="188234"/>
                    <a:pt x="151000" y="192377"/>
                  </a:cubicBezTo>
                  <a:cubicBezTo>
                    <a:pt x="158534" y="190634"/>
                    <a:pt x="159029" y="199597"/>
                    <a:pt x="167002" y="200369"/>
                  </a:cubicBezTo>
                  <a:cubicBezTo>
                    <a:pt x="155924" y="200264"/>
                    <a:pt x="166221" y="201731"/>
                    <a:pt x="156181" y="201969"/>
                  </a:cubicBezTo>
                  <a:cubicBezTo>
                    <a:pt x="160782" y="207217"/>
                    <a:pt x="172403" y="206522"/>
                    <a:pt x="182223" y="211923"/>
                  </a:cubicBezTo>
                  <a:cubicBezTo>
                    <a:pt x="182699" y="213570"/>
                    <a:pt x="181937" y="214990"/>
                    <a:pt x="182432" y="216647"/>
                  </a:cubicBezTo>
                  <a:cubicBezTo>
                    <a:pt x="187147" y="216809"/>
                    <a:pt x="193338" y="214875"/>
                    <a:pt x="195177" y="220743"/>
                  </a:cubicBezTo>
                  <a:lnTo>
                    <a:pt x="196291" y="217028"/>
                  </a:lnTo>
                  <a:cubicBezTo>
                    <a:pt x="202263" y="222514"/>
                    <a:pt x="212874" y="224781"/>
                    <a:pt x="219218" y="231630"/>
                  </a:cubicBezTo>
                  <a:lnTo>
                    <a:pt x="230696" y="228058"/>
                  </a:lnTo>
                  <a:cubicBezTo>
                    <a:pt x="235401" y="234211"/>
                    <a:pt x="242878" y="236068"/>
                    <a:pt x="250269" y="236373"/>
                  </a:cubicBezTo>
                  <a:cubicBezTo>
                    <a:pt x="257689" y="236640"/>
                    <a:pt x="265090" y="235030"/>
                    <a:pt x="270586" y="233011"/>
                  </a:cubicBezTo>
                  <a:cubicBezTo>
                    <a:pt x="275025" y="234306"/>
                    <a:pt x="281683" y="236440"/>
                    <a:pt x="281388" y="238097"/>
                  </a:cubicBezTo>
                  <a:cubicBezTo>
                    <a:pt x="280226" y="238497"/>
                    <a:pt x="278206" y="239326"/>
                    <a:pt x="275901" y="239945"/>
                  </a:cubicBezTo>
                  <a:cubicBezTo>
                    <a:pt x="282616" y="241259"/>
                    <a:pt x="290465" y="246670"/>
                    <a:pt x="295142" y="241221"/>
                  </a:cubicBezTo>
                  <a:cubicBezTo>
                    <a:pt x="302324" y="240459"/>
                    <a:pt x="299733" y="246155"/>
                    <a:pt x="304914" y="247956"/>
                  </a:cubicBezTo>
                  <a:cubicBezTo>
                    <a:pt x="312553" y="244088"/>
                    <a:pt x="322888" y="246174"/>
                    <a:pt x="332270" y="247670"/>
                  </a:cubicBezTo>
                  <a:cubicBezTo>
                    <a:pt x="341605" y="249508"/>
                    <a:pt x="349844" y="249022"/>
                    <a:pt x="351777" y="242498"/>
                  </a:cubicBezTo>
                  <a:cubicBezTo>
                    <a:pt x="348882" y="242574"/>
                    <a:pt x="344653" y="242298"/>
                    <a:pt x="339814" y="241707"/>
                  </a:cubicBezTo>
                  <a:cubicBezTo>
                    <a:pt x="334966" y="240878"/>
                    <a:pt x="329498" y="240088"/>
                    <a:pt x="323974" y="240097"/>
                  </a:cubicBezTo>
                  <a:cubicBezTo>
                    <a:pt x="326955" y="238659"/>
                    <a:pt x="324803" y="235983"/>
                    <a:pt x="328841" y="235897"/>
                  </a:cubicBezTo>
                  <a:cubicBezTo>
                    <a:pt x="334289" y="235811"/>
                    <a:pt x="338385" y="237297"/>
                    <a:pt x="342529" y="238069"/>
                  </a:cubicBezTo>
                  <a:cubicBezTo>
                    <a:pt x="346672" y="238716"/>
                    <a:pt x="350872" y="239174"/>
                    <a:pt x="356311" y="237811"/>
                  </a:cubicBezTo>
                  <a:lnTo>
                    <a:pt x="355359" y="246184"/>
                  </a:lnTo>
                  <a:cubicBezTo>
                    <a:pt x="360264" y="248041"/>
                    <a:pt x="365055" y="248146"/>
                    <a:pt x="369627" y="247432"/>
                  </a:cubicBezTo>
                  <a:cubicBezTo>
                    <a:pt x="374209" y="246822"/>
                    <a:pt x="378552" y="245174"/>
                    <a:pt x="382676" y="243184"/>
                  </a:cubicBezTo>
                  <a:cubicBezTo>
                    <a:pt x="390973" y="239488"/>
                    <a:pt x="398440" y="236373"/>
                    <a:pt x="406994" y="2410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6" name="任意多边形: 形状 572"/>
            <p:cNvSpPr/>
            <p:nvPr/>
          </p:nvSpPr>
          <p:spPr>
            <a:xfrm>
              <a:off x="8478660" y="1351676"/>
              <a:ext cx="19050" cy="19050"/>
            </a:xfrm>
            <a:custGeom>
              <a:avLst/>
              <a:gdLst>
                <a:gd name="connsiteX0" fmla="*/ 7144 w 19050"/>
                <a:gd name="connsiteY0" fmla="*/ 7144 h 19050"/>
                <a:gd name="connsiteX1" fmla="*/ 14268 w 19050"/>
                <a:gd name="connsiteY1" fmla="*/ 13164 h 19050"/>
                <a:gd name="connsiteX2" fmla="*/ 14126 w 19050"/>
                <a:gd name="connsiteY2" fmla="*/ 9525 h 19050"/>
                <a:gd name="connsiteX3" fmla="*/ 7144 w 19050"/>
                <a:gd name="connsiteY3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7144" y="7144"/>
                    <a:pt x="14192" y="13402"/>
                    <a:pt x="14268" y="13164"/>
                  </a:cubicBezTo>
                  <a:lnTo>
                    <a:pt x="14126" y="9525"/>
                  </a:lnTo>
                  <a:cubicBezTo>
                    <a:pt x="11554" y="9554"/>
                    <a:pt x="9058" y="8868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7" name="任意多边形: 形状 573"/>
            <p:cNvSpPr/>
            <p:nvPr/>
          </p:nvSpPr>
          <p:spPr>
            <a:xfrm>
              <a:off x="8485594" y="1352812"/>
              <a:ext cx="19050" cy="9525"/>
            </a:xfrm>
            <a:custGeom>
              <a:avLst/>
              <a:gdLst>
                <a:gd name="connsiteX0" fmla="*/ 7201 w 19050"/>
                <a:gd name="connsiteY0" fmla="*/ 8380 h 9525"/>
                <a:gd name="connsiteX1" fmla="*/ 12230 w 19050"/>
                <a:gd name="connsiteY1" fmla="*/ 7437 h 9525"/>
                <a:gd name="connsiteX2" fmla="*/ 7144 w 19050"/>
                <a:gd name="connsiteY2" fmla="*/ 7466 h 9525"/>
                <a:gd name="connsiteX3" fmla="*/ 7201 w 19050"/>
                <a:gd name="connsiteY3" fmla="*/ 838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7201" y="8380"/>
                  </a:moveTo>
                  <a:cubicBezTo>
                    <a:pt x="8925" y="8285"/>
                    <a:pt x="10630" y="7895"/>
                    <a:pt x="12230" y="7437"/>
                  </a:cubicBezTo>
                  <a:cubicBezTo>
                    <a:pt x="10478" y="7094"/>
                    <a:pt x="8753" y="6990"/>
                    <a:pt x="7144" y="7466"/>
                  </a:cubicBezTo>
                  <a:lnTo>
                    <a:pt x="7201" y="83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8" name="任意多边形: 形状 574"/>
            <p:cNvSpPr/>
            <p:nvPr/>
          </p:nvSpPr>
          <p:spPr>
            <a:xfrm>
              <a:off x="8653034" y="1342913"/>
              <a:ext cx="19050" cy="9525"/>
            </a:xfrm>
            <a:custGeom>
              <a:avLst/>
              <a:gdLst>
                <a:gd name="connsiteX0" fmla="*/ 7144 w 19050"/>
                <a:gd name="connsiteY0" fmla="*/ 9468 h 9525"/>
                <a:gd name="connsiteX1" fmla="*/ 15669 w 19050"/>
                <a:gd name="connsiteY1" fmla="*/ 7144 h 9525"/>
                <a:gd name="connsiteX2" fmla="*/ 7144 w 19050"/>
                <a:gd name="connsiteY2" fmla="*/ 946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9468"/>
                  </a:moveTo>
                  <a:cubicBezTo>
                    <a:pt x="8944" y="9268"/>
                    <a:pt x="12640" y="9306"/>
                    <a:pt x="15669" y="7144"/>
                  </a:cubicBezTo>
                  <a:cubicBezTo>
                    <a:pt x="13240" y="7172"/>
                    <a:pt x="8525" y="7725"/>
                    <a:pt x="7144" y="94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9" name="任意多边形: 形状 575"/>
            <p:cNvSpPr/>
            <p:nvPr/>
          </p:nvSpPr>
          <p:spPr>
            <a:xfrm>
              <a:off x="8656853" y="1340256"/>
              <a:ext cx="9525" cy="9525"/>
            </a:xfrm>
            <a:custGeom>
              <a:avLst/>
              <a:gdLst>
                <a:gd name="connsiteX0" fmla="*/ 11649 w 9525"/>
                <a:gd name="connsiteY0" fmla="*/ 7144 h 9525"/>
                <a:gd name="connsiteX1" fmla="*/ 7430 w 9525"/>
                <a:gd name="connsiteY1" fmla="*/ 7153 h 9525"/>
                <a:gd name="connsiteX2" fmla="*/ 7144 w 9525"/>
                <a:gd name="connsiteY2" fmla="*/ 8220 h 9525"/>
                <a:gd name="connsiteX3" fmla="*/ 9420 w 9525"/>
                <a:gd name="connsiteY3" fmla="*/ 7772 h 9525"/>
                <a:gd name="connsiteX4" fmla="*/ 11649 w 9525"/>
                <a:gd name="connsiteY4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25" h="9525">
                  <a:moveTo>
                    <a:pt x="11649" y="7144"/>
                  </a:moveTo>
                  <a:cubicBezTo>
                    <a:pt x="11649" y="7144"/>
                    <a:pt x="7458" y="7258"/>
                    <a:pt x="7430" y="7153"/>
                  </a:cubicBezTo>
                  <a:lnTo>
                    <a:pt x="7144" y="8220"/>
                  </a:lnTo>
                  <a:cubicBezTo>
                    <a:pt x="7144" y="8220"/>
                    <a:pt x="8296" y="8049"/>
                    <a:pt x="9420" y="7772"/>
                  </a:cubicBezTo>
                  <a:cubicBezTo>
                    <a:pt x="10535" y="7458"/>
                    <a:pt x="11649" y="7144"/>
                    <a:pt x="116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60" name="任意多边形: 形状 576"/>
            <p:cNvSpPr/>
            <p:nvPr/>
          </p:nvSpPr>
          <p:spPr>
            <a:xfrm>
              <a:off x="8661187" y="1154127"/>
              <a:ext cx="200025" cy="190500"/>
            </a:xfrm>
            <a:custGeom>
              <a:avLst/>
              <a:gdLst>
                <a:gd name="connsiteX0" fmla="*/ 185576 w 200025"/>
                <a:gd name="connsiteY0" fmla="*/ 48731 h 190500"/>
                <a:gd name="connsiteX1" fmla="*/ 187843 w 200025"/>
                <a:gd name="connsiteY1" fmla="*/ 35272 h 190500"/>
                <a:gd name="connsiteX2" fmla="*/ 197368 w 200025"/>
                <a:gd name="connsiteY2" fmla="*/ 27090 h 190500"/>
                <a:gd name="connsiteX3" fmla="*/ 197406 w 200025"/>
                <a:gd name="connsiteY3" fmla="*/ 7297 h 190500"/>
                <a:gd name="connsiteX4" fmla="*/ 191967 w 200025"/>
                <a:gd name="connsiteY4" fmla="*/ 20423 h 190500"/>
                <a:gd name="connsiteX5" fmla="*/ 184299 w 200025"/>
                <a:gd name="connsiteY5" fmla="*/ 33577 h 190500"/>
                <a:gd name="connsiteX6" fmla="*/ 175993 w 200025"/>
                <a:gd name="connsiteY6" fmla="*/ 47274 h 190500"/>
                <a:gd name="connsiteX7" fmla="*/ 166126 w 200025"/>
                <a:gd name="connsiteY7" fmla="*/ 60552 h 190500"/>
                <a:gd name="connsiteX8" fmla="*/ 156162 w 200025"/>
                <a:gd name="connsiteY8" fmla="*/ 74106 h 190500"/>
                <a:gd name="connsiteX9" fmla="*/ 145313 w 200025"/>
                <a:gd name="connsiteY9" fmla="*/ 87012 h 190500"/>
                <a:gd name="connsiteX10" fmla="*/ 134941 w 200025"/>
                <a:gd name="connsiteY10" fmla="*/ 100138 h 190500"/>
                <a:gd name="connsiteX11" fmla="*/ 124511 w 200025"/>
                <a:gd name="connsiteY11" fmla="*/ 112768 h 190500"/>
                <a:gd name="connsiteX12" fmla="*/ 127187 w 200025"/>
                <a:gd name="connsiteY12" fmla="*/ 105634 h 190500"/>
                <a:gd name="connsiteX13" fmla="*/ 108375 w 200025"/>
                <a:gd name="connsiteY13" fmla="*/ 122731 h 190500"/>
                <a:gd name="connsiteX14" fmla="*/ 93745 w 200025"/>
                <a:gd name="connsiteY14" fmla="*/ 140628 h 190500"/>
                <a:gd name="connsiteX15" fmla="*/ 91640 w 200025"/>
                <a:gd name="connsiteY15" fmla="*/ 133456 h 190500"/>
                <a:gd name="connsiteX16" fmla="*/ 81315 w 200025"/>
                <a:gd name="connsiteY16" fmla="*/ 144419 h 190500"/>
                <a:gd name="connsiteX17" fmla="*/ 68066 w 200025"/>
                <a:gd name="connsiteY17" fmla="*/ 151668 h 190500"/>
                <a:gd name="connsiteX18" fmla="*/ 70380 w 200025"/>
                <a:gd name="connsiteY18" fmla="*/ 153630 h 190500"/>
                <a:gd name="connsiteX19" fmla="*/ 63960 w 200025"/>
                <a:gd name="connsiteY19" fmla="*/ 155992 h 190500"/>
                <a:gd name="connsiteX20" fmla="*/ 65551 w 200025"/>
                <a:gd name="connsiteY20" fmla="*/ 156526 h 190500"/>
                <a:gd name="connsiteX21" fmla="*/ 48606 w 200025"/>
                <a:gd name="connsiteY21" fmla="*/ 165746 h 190500"/>
                <a:gd name="connsiteX22" fmla="*/ 53045 w 200025"/>
                <a:gd name="connsiteY22" fmla="*/ 161888 h 190500"/>
                <a:gd name="connsiteX23" fmla="*/ 40748 w 200025"/>
                <a:gd name="connsiteY23" fmla="*/ 170537 h 190500"/>
                <a:gd name="connsiteX24" fmla="*/ 39624 w 200025"/>
                <a:gd name="connsiteY24" fmla="*/ 166441 h 190500"/>
                <a:gd name="connsiteX25" fmla="*/ 21136 w 200025"/>
                <a:gd name="connsiteY25" fmla="*/ 174509 h 190500"/>
                <a:gd name="connsiteX26" fmla="*/ 7487 w 200025"/>
                <a:gd name="connsiteY26" fmla="*/ 185748 h 190500"/>
                <a:gd name="connsiteX27" fmla="*/ 7144 w 200025"/>
                <a:gd name="connsiteY27" fmla="*/ 190635 h 190500"/>
                <a:gd name="connsiteX28" fmla="*/ 35166 w 200025"/>
                <a:gd name="connsiteY28" fmla="*/ 176328 h 190500"/>
                <a:gd name="connsiteX29" fmla="*/ 32499 w 200025"/>
                <a:gd name="connsiteY29" fmla="*/ 177423 h 190500"/>
                <a:gd name="connsiteX30" fmla="*/ 49263 w 200025"/>
                <a:gd name="connsiteY30" fmla="*/ 167203 h 190500"/>
                <a:gd name="connsiteX31" fmla="*/ 41453 w 200025"/>
                <a:gd name="connsiteY31" fmla="*/ 177957 h 190500"/>
                <a:gd name="connsiteX32" fmla="*/ 58388 w 200025"/>
                <a:gd name="connsiteY32" fmla="*/ 171128 h 190500"/>
                <a:gd name="connsiteX33" fmla="*/ 72419 w 200025"/>
                <a:gd name="connsiteY33" fmla="*/ 166927 h 190500"/>
                <a:gd name="connsiteX34" fmla="*/ 71590 w 200025"/>
                <a:gd name="connsiteY34" fmla="*/ 167794 h 190500"/>
                <a:gd name="connsiteX35" fmla="*/ 79229 w 200025"/>
                <a:gd name="connsiteY35" fmla="*/ 161002 h 190500"/>
                <a:gd name="connsiteX36" fmla="*/ 71790 w 200025"/>
                <a:gd name="connsiteY36" fmla="*/ 162107 h 190500"/>
                <a:gd name="connsiteX37" fmla="*/ 73628 w 200025"/>
                <a:gd name="connsiteY37" fmla="*/ 152430 h 190500"/>
                <a:gd name="connsiteX38" fmla="*/ 83363 w 200025"/>
                <a:gd name="connsiteY38" fmla="*/ 146591 h 190500"/>
                <a:gd name="connsiteX39" fmla="*/ 80115 w 200025"/>
                <a:gd name="connsiteY39" fmla="*/ 155611 h 190500"/>
                <a:gd name="connsiteX40" fmla="*/ 85058 w 200025"/>
                <a:gd name="connsiteY40" fmla="*/ 149306 h 190500"/>
                <a:gd name="connsiteX41" fmla="*/ 97469 w 200025"/>
                <a:gd name="connsiteY41" fmla="*/ 149420 h 190500"/>
                <a:gd name="connsiteX42" fmla="*/ 94726 w 200025"/>
                <a:gd name="connsiteY42" fmla="*/ 143114 h 190500"/>
                <a:gd name="connsiteX43" fmla="*/ 116072 w 200025"/>
                <a:gd name="connsiteY43" fmla="*/ 131256 h 190500"/>
                <a:gd name="connsiteX44" fmla="*/ 136179 w 200025"/>
                <a:gd name="connsiteY44" fmla="*/ 108758 h 190500"/>
                <a:gd name="connsiteX45" fmla="*/ 132740 w 200025"/>
                <a:gd name="connsiteY45" fmla="*/ 116978 h 190500"/>
                <a:gd name="connsiteX46" fmla="*/ 137436 w 200025"/>
                <a:gd name="connsiteY46" fmla="*/ 106748 h 190500"/>
                <a:gd name="connsiteX47" fmla="*/ 161725 w 200025"/>
                <a:gd name="connsiteY47" fmla="*/ 83926 h 190500"/>
                <a:gd name="connsiteX48" fmla="*/ 157401 w 200025"/>
                <a:gd name="connsiteY48" fmla="*/ 83917 h 190500"/>
                <a:gd name="connsiteX49" fmla="*/ 179489 w 200025"/>
                <a:gd name="connsiteY49" fmla="*/ 57018 h 190500"/>
                <a:gd name="connsiteX50" fmla="*/ 179241 w 200025"/>
                <a:gd name="connsiteY50" fmla="*/ 57209 h 190500"/>
                <a:gd name="connsiteX51" fmla="*/ 182699 w 200025"/>
                <a:gd name="connsiteY51" fmla="*/ 39301 h 190500"/>
                <a:gd name="connsiteX52" fmla="*/ 185576 w 200025"/>
                <a:gd name="connsiteY52" fmla="*/ 48731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00025" h="190500">
                  <a:moveTo>
                    <a:pt x="185576" y="48731"/>
                  </a:moveTo>
                  <a:lnTo>
                    <a:pt x="187843" y="35272"/>
                  </a:lnTo>
                  <a:cubicBezTo>
                    <a:pt x="191186" y="34691"/>
                    <a:pt x="195901" y="21004"/>
                    <a:pt x="197368" y="27090"/>
                  </a:cubicBezTo>
                  <a:cubicBezTo>
                    <a:pt x="195834" y="17727"/>
                    <a:pt x="207683" y="5640"/>
                    <a:pt x="197406" y="7297"/>
                  </a:cubicBezTo>
                  <a:cubicBezTo>
                    <a:pt x="195777" y="11527"/>
                    <a:pt x="193948" y="15918"/>
                    <a:pt x="191967" y="20423"/>
                  </a:cubicBezTo>
                  <a:cubicBezTo>
                    <a:pt x="189595" y="24719"/>
                    <a:pt x="186976" y="29091"/>
                    <a:pt x="184299" y="33577"/>
                  </a:cubicBezTo>
                  <a:cubicBezTo>
                    <a:pt x="181594" y="38044"/>
                    <a:pt x="178813" y="42626"/>
                    <a:pt x="175993" y="47274"/>
                  </a:cubicBezTo>
                  <a:cubicBezTo>
                    <a:pt x="172860" y="51713"/>
                    <a:pt x="169421" y="56056"/>
                    <a:pt x="166126" y="60552"/>
                  </a:cubicBezTo>
                  <a:cubicBezTo>
                    <a:pt x="162820" y="65048"/>
                    <a:pt x="159496" y="69572"/>
                    <a:pt x="156162" y="74106"/>
                  </a:cubicBezTo>
                  <a:cubicBezTo>
                    <a:pt x="152467" y="78344"/>
                    <a:pt x="148838" y="82640"/>
                    <a:pt x="145313" y="87012"/>
                  </a:cubicBezTo>
                  <a:cubicBezTo>
                    <a:pt x="141713" y="91298"/>
                    <a:pt x="138551" y="95985"/>
                    <a:pt x="134941" y="100138"/>
                  </a:cubicBezTo>
                  <a:cubicBezTo>
                    <a:pt x="131293" y="104262"/>
                    <a:pt x="127806" y="108462"/>
                    <a:pt x="124511" y="112768"/>
                  </a:cubicBezTo>
                  <a:lnTo>
                    <a:pt x="127187" y="105634"/>
                  </a:lnTo>
                  <a:cubicBezTo>
                    <a:pt x="121253" y="115378"/>
                    <a:pt x="114824" y="119692"/>
                    <a:pt x="108375" y="122731"/>
                  </a:cubicBezTo>
                  <a:cubicBezTo>
                    <a:pt x="102098" y="126103"/>
                    <a:pt x="97003" y="129675"/>
                    <a:pt x="93745" y="140628"/>
                  </a:cubicBezTo>
                  <a:lnTo>
                    <a:pt x="91640" y="133456"/>
                  </a:lnTo>
                  <a:cubicBezTo>
                    <a:pt x="87182" y="135790"/>
                    <a:pt x="84553" y="140390"/>
                    <a:pt x="81315" y="144419"/>
                  </a:cubicBezTo>
                  <a:cubicBezTo>
                    <a:pt x="78143" y="148506"/>
                    <a:pt x="74428" y="152135"/>
                    <a:pt x="68066" y="151668"/>
                  </a:cubicBezTo>
                  <a:lnTo>
                    <a:pt x="70380" y="153630"/>
                  </a:lnTo>
                  <a:cubicBezTo>
                    <a:pt x="67980" y="155087"/>
                    <a:pt x="66399" y="154544"/>
                    <a:pt x="63960" y="155992"/>
                  </a:cubicBezTo>
                  <a:lnTo>
                    <a:pt x="65551" y="156526"/>
                  </a:lnTo>
                  <a:cubicBezTo>
                    <a:pt x="60674" y="162984"/>
                    <a:pt x="55969" y="164155"/>
                    <a:pt x="48606" y="165746"/>
                  </a:cubicBezTo>
                  <a:cubicBezTo>
                    <a:pt x="47177" y="163955"/>
                    <a:pt x="51273" y="163412"/>
                    <a:pt x="53045" y="161888"/>
                  </a:cubicBezTo>
                  <a:cubicBezTo>
                    <a:pt x="49025" y="161298"/>
                    <a:pt x="45949" y="168060"/>
                    <a:pt x="40748" y="170537"/>
                  </a:cubicBezTo>
                  <a:cubicBezTo>
                    <a:pt x="35909" y="170689"/>
                    <a:pt x="39491" y="167575"/>
                    <a:pt x="39624" y="166441"/>
                  </a:cubicBezTo>
                  <a:cubicBezTo>
                    <a:pt x="32728" y="171804"/>
                    <a:pt x="26394" y="172766"/>
                    <a:pt x="21136" y="174509"/>
                  </a:cubicBezTo>
                  <a:cubicBezTo>
                    <a:pt x="15859" y="176281"/>
                    <a:pt x="11573" y="178671"/>
                    <a:pt x="7487" y="185748"/>
                  </a:cubicBezTo>
                  <a:cubicBezTo>
                    <a:pt x="6953" y="187968"/>
                    <a:pt x="12840" y="187568"/>
                    <a:pt x="7144" y="190635"/>
                  </a:cubicBezTo>
                  <a:cubicBezTo>
                    <a:pt x="19040" y="189692"/>
                    <a:pt x="26632" y="182691"/>
                    <a:pt x="35166" y="176328"/>
                  </a:cubicBezTo>
                  <a:cubicBezTo>
                    <a:pt x="35195" y="176395"/>
                    <a:pt x="32499" y="177423"/>
                    <a:pt x="32499" y="177423"/>
                  </a:cubicBezTo>
                  <a:cubicBezTo>
                    <a:pt x="36014" y="164831"/>
                    <a:pt x="39100" y="176890"/>
                    <a:pt x="49263" y="167203"/>
                  </a:cubicBezTo>
                  <a:cubicBezTo>
                    <a:pt x="47920" y="172432"/>
                    <a:pt x="42643" y="174909"/>
                    <a:pt x="41453" y="177957"/>
                  </a:cubicBezTo>
                  <a:cubicBezTo>
                    <a:pt x="50054" y="178128"/>
                    <a:pt x="54540" y="174328"/>
                    <a:pt x="58388" y="171128"/>
                  </a:cubicBezTo>
                  <a:cubicBezTo>
                    <a:pt x="62265" y="167898"/>
                    <a:pt x="65646" y="165441"/>
                    <a:pt x="72419" y="166927"/>
                  </a:cubicBezTo>
                  <a:lnTo>
                    <a:pt x="71590" y="167794"/>
                  </a:lnTo>
                  <a:cubicBezTo>
                    <a:pt x="74057" y="167451"/>
                    <a:pt x="76695" y="163631"/>
                    <a:pt x="79229" y="161002"/>
                  </a:cubicBezTo>
                  <a:cubicBezTo>
                    <a:pt x="77572" y="160498"/>
                    <a:pt x="74257" y="161726"/>
                    <a:pt x="71790" y="162107"/>
                  </a:cubicBezTo>
                  <a:cubicBezTo>
                    <a:pt x="74352" y="159431"/>
                    <a:pt x="73619" y="154659"/>
                    <a:pt x="73628" y="152430"/>
                  </a:cubicBezTo>
                  <a:cubicBezTo>
                    <a:pt x="79296" y="154249"/>
                    <a:pt x="76905" y="147877"/>
                    <a:pt x="83363" y="146591"/>
                  </a:cubicBezTo>
                  <a:cubicBezTo>
                    <a:pt x="87506" y="148944"/>
                    <a:pt x="80972" y="152497"/>
                    <a:pt x="80115" y="155611"/>
                  </a:cubicBezTo>
                  <a:lnTo>
                    <a:pt x="85058" y="149306"/>
                  </a:lnTo>
                  <a:cubicBezTo>
                    <a:pt x="90745" y="145448"/>
                    <a:pt x="93459" y="149696"/>
                    <a:pt x="97469" y="149420"/>
                  </a:cubicBezTo>
                  <a:cubicBezTo>
                    <a:pt x="100413" y="143267"/>
                    <a:pt x="93450" y="149620"/>
                    <a:pt x="94726" y="143114"/>
                  </a:cubicBezTo>
                  <a:cubicBezTo>
                    <a:pt x="99117" y="143038"/>
                    <a:pt x="107566" y="137885"/>
                    <a:pt x="116072" y="131256"/>
                  </a:cubicBezTo>
                  <a:cubicBezTo>
                    <a:pt x="124530" y="124560"/>
                    <a:pt x="131893" y="115082"/>
                    <a:pt x="136179" y="108758"/>
                  </a:cubicBezTo>
                  <a:cubicBezTo>
                    <a:pt x="132769" y="112663"/>
                    <a:pt x="137874" y="113215"/>
                    <a:pt x="132740" y="116978"/>
                  </a:cubicBezTo>
                  <a:cubicBezTo>
                    <a:pt x="135084" y="116140"/>
                    <a:pt x="139637" y="109063"/>
                    <a:pt x="137436" y="106748"/>
                  </a:cubicBezTo>
                  <a:cubicBezTo>
                    <a:pt x="143161" y="97804"/>
                    <a:pt x="152762" y="89089"/>
                    <a:pt x="161725" y="83926"/>
                  </a:cubicBezTo>
                  <a:lnTo>
                    <a:pt x="157401" y="83917"/>
                  </a:lnTo>
                  <a:cubicBezTo>
                    <a:pt x="159058" y="74868"/>
                    <a:pt x="173107" y="70315"/>
                    <a:pt x="179489" y="57018"/>
                  </a:cubicBezTo>
                  <a:lnTo>
                    <a:pt x="179241" y="57209"/>
                  </a:lnTo>
                  <a:cubicBezTo>
                    <a:pt x="181623" y="53179"/>
                    <a:pt x="177098" y="45493"/>
                    <a:pt x="182699" y="39301"/>
                  </a:cubicBezTo>
                  <a:cubicBezTo>
                    <a:pt x="184737" y="43331"/>
                    <a:pt x="182118" y="47026"/>
                    <a:pt x="185576" y="4873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61" name="任意多边形: 形状 577"/>
            <p:cNvSpPr/>
            <p:nvPr/>
          </p:nvSpPr>
          <p:spPr>
            <a:xfrm>
              <a:off x="8853904" y="1142022"/>
              <a:ext cx="19050" cy="19050"/>
            </a:xfrm>
            <a:custGeom>
              <a:avLst/>
              <a:gdLst>
                <a:gd name="connsiteX0" fmla="*/ 10442 w 19050"/>
                <a:gd name="connsiteY0" fmla="*/ 13516 h 19050"/>
                <a:gd name="connsiteX1" fmla="*/ 12462 w 19050"/>
                <a:gd name="connsiteY1" fmla="*/ 19545 h 19050"/>
                <a:gd name="connsiteX2" fmla="*/ 10004 w 19050"/>
                <a:gd name="connsiteY2" fmla="*/ 7144 h 19050"/>
                <a:gd name="connsiteX3" fmla="*/ 7766 w 19050"/>
                <a:gd name="connsiteY3" fmla="*/ 15316 h 19050"/>
                <a:gd name="connsiteX4" fmla="*/ 10442 w 19050"/>
                <a:gd name="connsiteY4" fmla="*/ 1351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19050">
                  <a:moveTo>
                    <a:pt x="10442" y="13516"/>
                  </a:moveTo>
                  <a:lnTo>
                    <a:pt x="12462" y="19545"/>
                  </a:lnTo>
                  <a:cubicBezTo>
                    <a:pt x="15595" y="15326"/>
                    <a:pt x="13138" y="7296"/>
                    <a:pt x="10004" y="7144"/>
                  </a:cubicBezTo>
                  <a:cubicBezTo>
                    <a:pt x="9394" y="10563"/>
                    <a:pt x="5699" y="13697"/>
                    <a:pt x="7766" y="15316"/>
                  </a:cubicBezTo>
                  <a:cubicBezTo>
                    <a:pt x="8585" y="15088"/>
                    <a:pt x="10004" y="15821"/>
                    <a:pt x="10442" y="135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62" name="任意多边形: 形状 578"/>
            <p:cNvSpPr/>
            <p:nvPr/>
          </p:nvSpPr>
          <p:spPr>
            <a:xfrm>
              <a:off x="8859729" y="1010443"/>
              <a:ext cx="38100" cy="142875"/>
            </a:xfrm>
            <a:custGeom>
              <a:avLst/>
              <a:gdLst>
                <a:gd name="connsiteX0" fmla="*/ 30353 w 38100"/>
                <a:gd name="connsiteY0" fmla="*/ 55112 h 142875"/>
                <a:gd name="connsiteX1" fmla="*/ 26762 w 38100"/>
                <a:gd name="connsiteY1" fmla="*/ 52473 h 142875"/>
                <a:gd name="connsiteX2" fmla="*/ 14856 w 38100"/>
                <a:gd name="connsiteY2" fmla="*/ 102613 h 142875"/>
                <a:gd name="connsiteX3" fmla="*/ 15980 w 38100"/>
                <a:gd name="connsiteY3" fmla="*/ 120110 h 142875"/>
                <a:gd name="connsiteX4" fmla="*/ 10446 w 38100"/>
                <a:gd name="connsiteY4" fmla="*/ 122111 h 142875"/>
                <a:gd name="connsiteX5" fmla="*/ 10789 w 38100"/>
                <a:gd name="connsiteY5" fmla="*/ 136779 h 142875"/>
                <a:gd name="connsiteX6" fmla="*/ 11465 w 38100"/>
                <a:gd name="connsiteY6" fmla="*/ 128559 h 142875"/>
                <a:gd name="connsiteX7" fmla="*/ 13627 w 38100"/>
                <a:gd name="connsiteY7" fmla="*/ 130092 h 142875"/>
                <a:gd name="connsiteX8" fmla="*/ 15904 w 38100"/>
                <a:gd name="connsiteY8" fmla="*/ 121291 h 142875"/>
                <a:gd name="connsiteX9" fmla="*/ 17876 w 38100"/>
                <a:gd name="connsiteY9" fmla="*/ 125111 h 142875"/>
                <a:gd name="connsiteX10" fmla="*/ 19342 w 38100"/>
                <a:gd name="connsiteY10" fmla="*/ 100574 h 142875"/>
                <a:gd name="connsiteX11" fmla="*/ 25467 w 38100"/>
                <a:gd name="connsiteY11" fmla="*/ 102489 h 142875"/>
                <a:gd name="connsiteX12" fmla="*/ 33554 w 38100"/>
                <a:gd name="connsiteY12" fmla="*/ 79372 h 142875"/>
                <a:gd name="connsiteX13" fmla="*/ 31239 w 38100"/>
                <a:gd name="connsiteY13" fmla="*/ 80572 h 142875"/>
                <a:gd name="connsiteX14" fmla="*/ 25877 w 38100"/>
                <a:gd name="connsiteY14" fmla="*/ 82105 h 142875"/>
                <a:gd name="connsiteX15" fmla="*/ 34249 w 38100"/>
                <a:gd name="connsiteY15" fmla="*/ 75409 h 142875"/>
                <a:gd name="connsiteX16" fmla="*/ 37078 w 38100"/>
                <a:gd name="connsiteY16" fmla="*/ 29937 h 142875"/>
                <a:gd name="connsiteX17" fmla="*/ 30001 w 38100"/>
                <a:gd name="connsiteY17" fmla="*/ 19345 h 142875"/>
                <a:gd name="connsiteX18" fmla="*/ 35554 w 38100"/>
                <a:gd name="connsiteY18" fmla="*/ 23050 h 142875"/>
                <a:gd name="connsiteX19" fmla="*/ 37364 w 38100"/>
                <a:gd name="connsiteY19" fmla="*/ 13545 h 142875"/>
                <a:gd name="connsiteX20" fmla="*/ 27201 w 38100"/>
                <a:gd name="connsiteY20" fmla="*/ 7144 h 142875"/>
                <a:gd name="connsiteX21" fmla="*/ 28296 w 38100"/>
                <a:gd name="connsiteY21" fmla="*/ 30842 h 142875"/>
                <a:gd name="connsiteX22" fmla="*/ 30906 w 38100"/>
                <a:gd name="connsiteY22" fmla="*/ 42720 h 142875"/>
                <a:gd name="connsiteX23" fmla="*/ 30353 w 38100"/>
                <a:gd name="connsiteY23" fmla="*/ 55112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00" h="142875">
                  <a:moveTo>
                    <a:pt x="30353" y="55112"/>
                  </a:moveTo>
                  <a:cubicBezTo>
                    <a:pt x="29610" y="53150"/>
                    <a:pt x="27886" y="53416"/>
                    <a:pt x="26762" y="52473"/>
                  </a:cubicBezTo>
                  <a:cubicBezTo>
                    <a:pt x="25343" y="72104"/>
                    <a:pt x="19923" y="96022"/>
                    <a:pt x="14856" y="102613"/>
                  </a:cubicBezTo>
                  <a:cubicBezTo>
                    <a:pt x="11618" y="108461"/>
                    <a:pt x="17371" y="111585"/>
                    <a:pt x="15980" y="120110"/>
                  </a:cubicBezTo>
                  <a:lnTo>
                    <a:pt x="10446" y="122111"/>
                  </a:lnTo>
                  <a:cubicBezTo>
                    <a:pt x="11589" y="127406"/>
                    <a:pt x="2226" y="138513"/>
                    <a:pt x="10789" y="136779"/>
                  </a:cubicBezTo>
                  <a:cubicBezTo>
                    <a:pt x="11561" y="136541"/>
                    <a:pt x="8932" y="131702"/>
                    <a:pt x="11465" y="128559"/>
                  </a:cubicBezTo>
                  <a:lnTo>
                    <a:pt x="13627" y="130092"/>
                  </a:lnTo>
                  <a:lnTo>
                    <a:pt x="15904" y="121291"/>
                  </a:lnTo>
                  <a:lnTo>
                    <a:pt x="17876" y="125111"/>
                  </a:lnTo>
                  <a:cubicBezTo>
                    <a:pt x="26239" y="114833"/>
                    <a:pt x="12313" y="113929"/>
                    <a:pt x="19342" y="100574"/>
                  </a:cubicBezTo>
                  <a:lnTo>
                    <a:pt x="25467" y="102489"/>
                  </a:lnTo>
                  <a:cubicBezTo>
                    <a:pt x="28353" y="92669"/>
                    <a:pt x="27496" y="87239"/>
                    <a:pt x="33554" y="79372"/>
                  </a:cubicBezTo>
                  <a:cubicBezTo>
                    <a:pt x="33554" y="79372"/>
                    <a:pt x="30430" y="78610"/>
                    <a:pt x="31239" y="80572"/>
                  </a:cubicBezTo>
                  <a:cubicBezTo>
                    <a:pt x="30487" y="82134"/>
                    <a:pt x="27439" y="83649"/>
                    <a:pt x="25877" y="82105"/>
                  </a:cubicBezTo>
                  <a:cubicBezTo>
                    <a:pt x="24791" y="66313"/>
                    <a:pt x="29001" y="85258"/>
                    <a:pt x="34249" y="75409"/>
                  </a:cubicBezTo>
                  <a:cubicBezTo>
                    <a:pt x="31868" y="61360"/>
                    <a:pt x="32449" y="36890"/>
                    <a:pt x="37078" y="29937"/>
                  </a:cubicBezTo>
                  <a:cubicBezTo>
                    <a:pt x="32916" y="35757"/>
                    <a:pt x="29277" y="26432"/>
                    <a:pt x="30001" y="19345"/>
                  </a:cubicBezTo>
                  <a:cubicBezTo>
                    <a:pt x="32420" y="16135"/>
                    <a:pt x="33697" y="21755"/>
                    <a:pt x="35554" y="23050"/>
                  </a:cubicBezTo>
                  <a:cubicBezTo>
                    <a:pt x="36392" y="19698"/>
                    <a:pt x="38154" y="16954"/>
                    <a:pt x="37364" y="13545"/>
                  </a:cubicBezTo>
                  <a:cubicBezTo>
                    <a:pt x="33601" y="17869"/>
                    <a:pt x="28982" y="14783"/>
                    <a:pt x="27201" y="7144"/>
                  </a:cubicBezTo>
                  <a:cubicBezTo>
                    <a:pt x="24772" y="15545"/>
                    <a:pt x="26334" y="23041"/>
                    <a:pt x="28296" y="30842"/>
                  </a:cubicBezTo>
                  <a:cubicBezTo>
                    <a:pt x="29191" y="34719"/>
                    <a:pt x="30563" y="38700"/>
                    <a:pt x="30906" y="42720"/>
                  </a:cubicBezTo>
                  <a:cubicBezTo>
                    <a:pt x="31220" y="46730"/>
                    <a:pt x="31192" y="50864"/>
                    <a:pt x="30353" y="5511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63" name="任意多边形: 形状 579"/>
            <p:cNvSpPr/>
            <p:nvPr/>
          </p:nvSpPr>
          <p:spPr>
            <a:xfrm>
              <a:off x="8878344" y="1049029"/>
              <a:ext cx="9525" cy="19050"/>
            </a:xfrm>
            <a:custGeom>
              <a:avLst/>
              <a:gdLst>
                <a:gd name="connsiteX0" fmla="*/ 7147 w 9525"/>
                <a:gd name="connsiteY0" fmla="*/ 10782 h 19050"/>
                <a:gd name="connsiteX1" fmla="*/ 8138 w 9525"/>
                <a:gd name="connsiteY1" fmla="*/ 13887 h 19050"/>
                <a:gd name="connsiteX2" fmla="*/ 9033 w 9525"/>
                <a:gd name="connsiteY2" fmla="*/ 7144 h 19050"/>
                <a:gd name="connsiteX3" fmla="*/ 7147 w 9525"/>
                <a:gd name="connsiteY3" fmla="*/ 10782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7" y="10782"/>
                  </a:moveTo>
                  <a:cubicBezTo>
                    <a:pt x="7100" y="12525"/>
                    <a:pt x="7547" y="13383"/>
                    <a:pt x="8138" y="13887"/>
                  </a:cubicBezTo>
                  <a:cubicBezTo>
                    <a:pt x="8443" y="11592"/>
                    <a:pt x="8747" y="9287"/>
                    <a:pt x="9033" y="7144"/>
                  </a:cubicBezTo>
                  <a:lnTo>
                    <a:pt x="7147" y="1078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</p:grpSp>
      <p:sp>
        <p:nvSpPr>
          <p:cNvPr id="64" name="文本框 63"/>
          <p:cNvSpPr txBox="1"/>
          <p:nvPr/>
        </p:nvSpPr>
        <p:spPr>
          <a:xfrm>
            <a:off x="2727325" y="3663315"/>
            <a:ext cx="921385" cy="61658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4800">
                <a:solidFill>
                  <a:schemeClr val="bg1"/>
                </a:solidFill>
                <a:latin typeface="经典繁毛楷" panose="02010609000101010101" charset="-122"/>
                <a:ea typeface="经典繁毛楷" panose="02010609000101010101" charset="-122"/>
              </a:rPr>
              <a:t>贰</a:t>
            </a:r>
            <a:endParaRPr lang="zh-CN" altLang="en-US" sz="4800">
              <a:solidFill>
                <a:schemeClr val="bg1"/>
              </a:solidFill>
              <a:latin typeface="经典繁毛楷" panose="02010609000101010101" charset="-122"/>
              <a:ea typeface="经典繁毛楷" panose="02010609000101010101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4033520" y="4635500"/>
            <a:ext cx="7498080" cy="107632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 eaLnBrk="1" hangingPunct="1">
              <a:buClrTx/>
              <a:buSzTx/>
              <a:buFont typeface="Arial" panose="020B0604020202020204" pitchFamily="34" charset="0"/>
            </a:pPr>
            <a:r>
              <a:rPr lang="zh-CN" altLang="en-US" sz="3200" dirty="0">
                <a:solidFill>
                  <a:schemeClr val="bg1"/>
                </a:solidFill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识记诸侯争霸的人物，</a:t>
            </a:r>
            <a:endParaRPr lang="zh-CN" altLang="en-US" sz="3200" dirty="0">
              <a:solidFill>
                <a:schemeClr val="bg1"/>
              </a:solidFill>
              <a:latin typeface="经典细隶书简" panose="02010609000101010101" charset="-122"/>
              <a:ea typeface="经典细隶书简" panose="02010609000101010101" charset="-122"/>
            </a:endParaRPr>
          </a:p>
          <a:p>
            <a:pPr algn="l" eaLnBrk="1" hangingPunct="1">
              <a:buClrTx/>
              <a:buSzTx/>
              <a:buFont typeface="Arial" panose="020B0604020202020204" pitchFamily="34" charset="0"/>
            </a:pPr>
            <a:r>
              <a:rPr lang="zh-CN" altLang="en-US" sz="3200" dirty="0">
                <a:solidFill>
                  <a:schemeClr val="bg1"/>
                </a:solidFill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理解春秋时期诸侯争霸对社会发展的影响</a:t>
            </a:r>
            <a:endParaRPr lang="zh-CN" altLang="en-US" sz="3200" dirty="0">
              <a:solidFill>
                <a:schemeClr val="bg1"/>
              </a:solidFill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  <p:grpSp>
        <p:nvGrpSpPr>
          <p:cNvPr id="66" name="组合 65"/>
          <p:cNvGrpSpPr/>
          <p:nvPr/>
        </p:nvGrpSpPr>
        <p:grpSpPr>
          <a:xfrm rot="0">
            <a:off x="2717800" y="4695825"/>
            <a:ext cx="944880" cy="947420"/>
            <a:chOff x="8200854" y="647550"/>
            <a:chExt cx="721309" cy="723176"/>
          </a:xfrm>
          <a:solidFill>
            <a:schemeClr val="bg1"/>
          </a:solidFill>
        </p:grpSpPr>
        <p:sp>
          <p:nvSpPr>
            <p:cNvPr id="67" name="任意多边形: 形状 534"/>
            <p:cNvSpPr/>
            <p:nvPr/>
          </p:nvSpPr>
          <p:spPr>
            <a:xfrm>
              <a:off x="8895617" y="1002661"/>
              <a:ext cx="9525" cy="19050"/>
            </a:xfrm>
            <a:custGeom>
              <a:avLst/>
              <a:gdLst>
                <a:gd name="connsiteX0" fmla="*/ 10058 w 9525"/>
                <a:gd name="connsiteY0" fmla="*/ 14926 h 19050"/>
                <a:gd name="connsiteX1" fmla="*/ 11135 w 9525"/>
                <a:gd name="connsiteY1" fmla="*/ 8925 h 19050"/>
                <a:gd name="connsiteX2" fmla="*/ 7144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058" y="14926"/>
                  </a:moveTo>
                  <a:lnTo>
                    <a:pt x="11135" y="8925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68" name="任意多边形: 形状 535"/>
            <p:cNvSpPr/>
            <p:nvPr/>
          </p:nvSpPr>
          <p:spPr>
            <a:xfrm>
              <a:off x="8893588" y="970686"/>
              <a:ext cx="28575" cy="38100"/>
            </a:xfrm>
            <a:custGeom>
              <a:avLst/>
              <a:gdLst>
                <a:gd name="connsiteX0" fmla="*/ 24717 w 28575"/>
                <a:gd name="connsiteY0" fmla="*/ 17526 h 38100"/>
                <a:gd name="connsiteX1" fmla="*/ 23632 w 28575"/>
                <a:gd name="connsiteY1" fmla="*/ 12306 h 38100"/>
                <a:gd name="connsiteX2" fmla="*/ 22203 w 28575"/>
                <a:gd name="connsiteY2" fmla="*/ 7144 h 38100"/>
                <a:gd name="connsiteX3" fmla="*/ 7144 w 28575"/>
                <a:gd name="connsiteY3" fmla="*/ 22622 h 38100"/>
                <a:gd name="connsiteX4" fmla="*/ 18107 w 28575"/>
                <a:gd name="connsiteY4" fmla="*/ 38500 h 38100"/>
                <a:gd name="connsiteX5" fmla="*/ 13887 w 28575"/>
                <a:gd name="connsiteY5" fmla="*/ 22593 h 38100"/>
                <a:gd name="connsiteX6" fmla="*/ 21641 w 28575"/>
                <a:gd name="connsiteY6" fmla="*/ 34385 h 38100"/>
                <a:gd name="connsiteX7" fmla="*/ 19555 w 28575"/>
                <a:gd name="connsiteY7" fmla="*/ 17374 h 38100"/>
                <a:gd name="connsiteX8" fmla="*/ 24717 w 28575"/>
                <a:gd name="connsiteY8" fmla="*/ 17526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8575" h="38100">
                  <a:moveTo>
                    <a:pt x="24717" y="17526"/>
                  </a:moveTo>
                  <a:cubicBezTo>
                    <a:pt x="24717" y="17526"/>
                    <a:pt x="24174" y="14916"/>
                    <a:pt x="23632" y="12306"/>
                  </a:cubicBezTo>
                  <a:cubicBezTo>
                    <a:pt x="23184" y="9696"/>
                    <a:pt x="22203" y="7144"/>
                    <a:pt x="22203" y="7144"/>
                  </a:cubicBezTo>
                  <a:cubicBezTo>
                    <a:pt x="11668" y="14221"/>
                    <a:pt x="14411" y="6086"/>
                    <a:pt x="7144" y="22622"/>
                  </a:cubicBezTo>
                  <a:cubicBezTo>
                    <a:pt x="9192" y="27984"/>
                    <a:pt x="13764" y="40205"/>
                    <a:pt x="18107" y="38500"/>
                  </a:cubicBezTo>
                  <a:cubicBezTo>
                    <a:pt x="17450" y="34395"/>
                    <a:pt x="12802" y="28651"/>
                    <a:pt x="13887" y="22593"/>
                  </a:cubicBezTo>
                  <a:cubicBezTo>
                    <a:pt x="17288" y="24936"/>
                    <a:pt x="17202" y="31442"/>
                    <a:pt x="21641" y="34385"/>
                  </a:cubicBezTo>
                  <a:cubicBezTo>
                    <a:pt x="24632" y="24308"/>
                    <a:pt x="18545" y="28270"/>
                    <a:pt x="19555" y="17374"/>
                  </a:cubicBezTo>
                  <a:lnTo>
                    <a:pt x="24717" y="1752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69" name="任意多边形: 形状 536"/>
            <p:cNvSpPr/>
            <p:nvPr/>
          </p:nvSpPr>
          <p:spPr>
            <a:xfrm>
              <a:off x="8898760" y="968087"/>
              <a:ext cx="19050" cy="9525"/>
            </a:xfrm>
            <a:custGeom>
              <a:avLst/>
              <a:gdLst>
                <a:gd name="connsiteX0" fmla="*/ 7144 w 19050"/>
                <a:gd name="connsiteY0" fmla="*/ 8942 h 9525"/>
                <a:gd name="connsiteX1" fmla="*/ 12887 w 19050"/>
                <a:gd name="connsiteY1" fmla="*/ 10076 h 9525"/>
                <a:gd name="connsiteX2" fmla="*/ 7144 w 19050"/>
                <a:gd name="connsiteY2" fmla="*/ 894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8942"/>
                  </a:moveTo>
                  <a:cubicBezTo>
                    <a:pt x="9249" y="9647"/>
                    <a:pt x="11325" y="10419"/>
                    <a:pt x="12887" y="10076"/>
                  </a:cubicBezTo>
                  <a:cubicBezTo>
                    <a:pt x="10782" y="9314"/>
                    <a:pt x="7639" y="4637"/>
                    <a:pt x="7144" y="89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70" name="任意多边形: 形状 537"/>
            <p:cNvSpPr/>
            <p:nvPr/>
          </p:nvSpPr>
          <p:spPr>
            <a:xfrm>
              <a:off x="8892969" y="956446"/>
              <a:ext cx="19050" cy="19050"/>
            </a:xfrm>
            <a:custGeom>
              <a:avLst/>
              <a:gdLst>
                <a:gd name="connsiteX0" fmla="*/ 10839 w 19050"/>
                <a:gd name="connsiteY0" fmla="*/ 14573 h 19050"/>
                <a:gd name="connsiteX1" fmla="*/ 15497 w 19050"/>
                <a:gd name="connsiteY1" fmla="*/ 13383 h 19050"/>
                <a:gd name="connsiteX2" fmla="*/ 7144 w 19050"/>
                <a:gd name="connsiteY2" fmla="*/ 7144 h 19050"/>
                <a:gd name="connsiteX3" fmla="*/ 10839 w 19050"/>
                <a:gd name="connsiteY3" fmla="*/ 1457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0839" y="14573"/>
                  </a:moveTo>
                  <a:cubicBezTo>
                    <a:pt x="10287" y="8106"/>
                    <a:pt x="14992" y="14087"/>
                    <a:pt x="15497" y="13383"/>
                  </a:cubicBezTo>
                  <a:lnTo>
                    <a:pt x="7144" y="7144"/>
                  </a:lnTo>
                  <a:lnTo>
                    <a:pt x="10839" y="1457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71" name="任意多边形: 形状 538"/>
            <p:cNvSpPr/>
            <p:nvPr/>
          </p:nvSpPr>
          <p:spPr>
            <a:xfrm>
              <a:off x="8890970" y="934424"/>
              <a:ext cx="9525" cy="9525"/>
            </a:xfrm>
            <a:custGeom>
              <a:avLst/>
              <a:gdLst>
                <a:gd name="connsiteX0" fmla="*/ 8876 w 9525"/>
                <a:gd name="connsiteY0" fmla="*/ 9954 h 9525"/>
                <a:gd name="connsiteX1" fmla="*/ 7456 w 9525"/>
                <a:gd name="connsiteY1" fmla="*/ 7144 h 9525"/>
                <a:gd name="connsiteX2" fmla="*/ 8876 w 9525"/>
                <a:gd name="connsiteY2" fmla="*/ 995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876" y="9954"/>
                  </a:moveTo>
                  <a:cubicBezTo>
                    <a:pt x="8428" y="8953"/>
                    <a:pt x="7971" y="8039"/>
                    <a:pt x="7456" y="7144"/>
                  </a:cubicBezTo>
                  <a:cubicBezTo>
                    <a:pt x="6571" y="8401"/>
                    <a:pt x="7733" y="9039"/>
                    <a:pt x="8876" y="9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72" name="任意多边形: 形状 539"/>
            <p:cNvSpPr/>
            <p:nvPr/>
          </p:nvSpPr>
          <p:spPr>
            <a:xfrm>
              <a:off x="8887907" y="924594"/>
              <a:ext cx="28575" cy="38100"/>
            </a:xfrm>
            <a:custGeom>
              <a:avLst/>
              <a:gdLst>
                <a:gd name="connsiteX0" fmla="*/ 7776 w 28575"/>
                <a:gd name="connsiteY0" fmla="*/ 7144 h 38100"/>
                <a:gd name="connsiteX1" fmla="*/ 10519 w 28575"/>
                <a:gd name="connsiteY1" fmla="*/ 16983 h 38100"/>
                <a:gd name="connsiteX2" fmla="*/ 10862 w 28575"/>
                <a:gd name="connsiteY2" fmla="*/ 16488 h 38100"/>
                <a:gd name="connsiteX3" fmla="*/ 18130 w 28575"/>
                <a:gd name="connsiteY3" fmla="*/ 20860 h 38100"/>
                <a:gd name="connsiteX4" fmla="*/ 19425 w 28575"/>
                <a:gd name="connsiteY4" fmla="*/ 32137 h 38100"/>
                <a:gd name="connsiteX5" fmla="*/ 22435 w 28575"/>
                <a:gd name="connsiteY5" fmla="*/ 23841 h 38100"/>
                <a:gd name="connsiteX6" fmla="*/ 7776 w 28575"/>
                <a:gd name="connsiteY6" fmla="*/ 7144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" h="38100">
                  <a:moveTo>
                    <a:pt x="7776" y="7144"/>
                  </a:moveTo>
                  <a:cubicBezTo>
                    <a:pt x="6004" y="10335"/>
                    <a:pt x="8290" y="13154"/>
                    <a:pt x="10519" y="16983"/>
                  </a:cubicBezTo>
                  <a:cubicBezTo>
                    <a:pt x="10624" y="16831"/>
                    <a:pt x="10700" y="16726"/>
                    <a:pt x="10862" y="16488"/>
                  </a:cubicBezTo>
                  <a:cubicBezTo>
                    <a:pt x="12005" y="12402"/>
                    <a:pt x="17987" y="14621"/>
                    <a:pt x="18130" y="20860"/>
                  </a:cubicBezTo>
                  <a:cubicBezTo>
                    <a:pt x="20559" y="26889"/>
                    <a:pt x="15196" y="27327"/>
                    <a:pt x="19425" y="32137"/>
                  </a:cubicBezTo>
                  <a:lnTo>
                    <a:pt x="22435" y="23841"/>
                  </a:lnTo>
                  <a:cubicBezTo>
                    <a:pt x="19692" y="14011"/>
                    <a:pt x="10633" y="10325"/>
                    <a:pt x="777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73" name="任意多边形: 形状 540"/>
            <p:cNvSpPr/>
            <p:nvPr/>
          </p:nvSpPr>
          <p:spPr>
            <a:xfrm>
              <a:off x="8892702" y="937234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344 w 9525"/>
                <a:gd name="connsiteY1" fmla="*/ 10478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611" y="8182"/>
                    <a:pt x="8030" y="9258"/>
                    <a:pt x="8344" y="10478"/>
                  </a:cubicBezTo>
                  <a:cubicBezTo>
                    <a:pt x="8801" y="8782"/>
                    <a:pt x="8030" y="787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74" name="任意多边形: 形状 541"/>
            <p:cNvSpPr/>
            <p:nvPr/>
          </p:nvSpPr>
          <p:spPr>
            <a:xfrm>
              <a:off x="8894512" y="950645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725 w 9525"/>
                <a:gd name="connsiteY1" fmla="*/ 10268 h 9525"/>
                <a:gd name="connsiteX2" fmla="*/ 10782 w 9525"/>
                <a:gd name="connsiteY2" fmla="*/ 910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725" y="10268"/>
                  </a:lnTo>
                  <a:lnTo>
                    <a:pt x="10782" y="910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75" name="任意多边形: 形状 542"/>
            <p:cNvSpPr/>
            <p:nvPr/>
          </p:nvSpPr>
          <p:spPr>
            <a:xfrm>
              <a:off x="8882215" y="893770"/>
              <a:ext cx="19050" cy="38100"/>
            </a:xfrm>
            <a:custGeom>
              <a:avLst/>
              <a:gdLst>
                <a:gd name="connsiteX0" fmla="*/ 7144 w 19050"/>
                <a:gd name="connsiteY0" fmla="*/ 16899 h 38100"/>
                <a:gd name="connsiteX1" fmla="*/ 16545 w 19050"/>
                <a:gd name="connsiteY1" fmla="*/ 32435 h 38100"/>
                <a:gd name="connsiteX2" fmla="*/ 21355 w 19050"/>
                <a:gd name="connsiteY2" fmla="*/ 16299 h 38100"/>
                <a:gd name="connsiteX3" fmla="*/ 15831 w 19050"/>
                <a:gd name="connsiteY3" fmla="*/ 7622 h 38100"/>
                <a:gd name="connsiteX4" fmla="*/ 7144 w 19050"/>
                <a:gd name="connsiteY4" fmla="*/ 16899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38100">
                  <a:moveTo>
                    <a:pt x="7144" y="16899"/>
                  </a:moveTo>
                  <a:cubicBezTo>
                    <a:pt x="14821" y="16052"/>
                    <a:pt x="10830" y="32254"/>
                    <a:pt x="16545" y="32435"/>
                  </a:cubicBezTo>
                  <a:cubicBezTo>
                    <a:pt x="14173" y="23986"/>
                    <a:pt x="17155" y="15623"/>
                    <a:pt x="21355" y="16299"/>
                  </a:cubicBezTo>
                  <a:lnTo>
                    <a:pt x="15831" y="7622"/>
                  </a:lnTo>
                  <a:cubicBezTo>
                    <a:pt x="12163" y="5431"/>
                    <a:pt x="8611" y="11156"/>
                    <a:pt x="7144" y="1689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76" name="任意多边形: 形状 543"/>
            <p:cNvSpPr/>
            <p:nvPr/>
          </p:nvSpPr>
          <p:spPr>
            <a:xfrm>
              <a:off x="8890530" y="877560"/>
              <a:ext cx="9525" cy="9525"/>
            </a:xfrm>
            <a:custGeom>
              <a:avLst/>
              <a:gdLst>
                <a:gd name="connsiteX0" fmla="*/ 9087 w 9525"/>
                <a:gd name="connsiteY0" fmla="*/ 8887 h 9525"/>
                <a:gd name="connsiteX1" fmla="*/ 7144 w 9525"/>
                <a:gd name="connsiteY1" fmla="*/ 7144 h 9525"/>
                <a:gd name="connsiteX2" fmla="*/ 9087 w 9525"/>
                <a:gd name="connsiteY2" fmla="*/ 888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87" y="8887"/>
                  </a:moveTo>
                  <a:cubicBezTo>
                    <a:pt x="8306" y="8477"/>
                    <a:pt x="7630" y="7896"/>
                    <a:pt x="7144" y="7144"/>
                  </a:cubicBezTo>
                  <a:cubicBezTo>
                    <a:pt x="7791" y="8068"/>
                    <a:pt x="8458" y="8820"/>
                    <a:pt x="9087" y="888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77" name="任意多边形: 形状 544"/>
            <p:cNvSpPr/>
            <p:nvPr/>
          </p:nvSpPr>
          <p:spPr>
            <a:xfrm>
              <a:off x="8860041" y="839069"/>
              <a:ext cx="38100" cy="57150"/>
            </a:xfrm>
            <a:custGeom>
              <a:avLst/>
              <a:gdLst>
                <a:gd name="connsiteX0" fmla="*/ 7144 w 38100"/>
                <a:gd name="connsiteY0" fmla="*/ 7144 h 57150"/>
                <a:gd name="connsiteX1" fmla="*/ 15754 w 38100"/>
                <a:gd name="connsiteY1" fmla="*/ 15516 h 57150"/>
                <a:gd name="connsiteX2" fmla="*/ 23984 w 38100"/>
                <a:gd name="connsiteY2" fmla="*/ 24355 h 57150"/>
                <a:gd name="connsiteX3" fmla="*/ 16335 w 38100"/>
                <a:gd name="connsiteY3" fmla="*/ 20793 h 57150"/>
                <a:gd name="connsiteX4" fmla="*/ 27603 w 38100"/>
                <a:gd name="connsiteY4" fmla="*/ 37557 h 57150"/>
                <a:gd name="connsiteX5" fmla="*/ 17450 w 38100"/>
                <a:gd name="connsiteY5" fmla="*/ 31194 h 57150"/>
                <a:gd name="connsiteX6" fmla="*/ 30947 w 38100"/>
                <a:gd name="connsiteY6" fmla="*/ 46568 h 57150"/>
                <a:gd name="connsiteX7" fmla="*/ 29994 w 38100"/>
                <a:gd name="connsiteY7" fmla="*/ 57007 h 57150"/>
                <a:gd name="connsiteX8" fmla="*/ 35681 w 38100"/>
                <a:gd name="connsiteY8" fmla="*/ 51425 h 57150"/>
                <a:gd name="connsiteX9" fmla="*/ 31575 w 38100"/>
                <a:gd name="connsiteY9" fmla="*/ 42139 h 57150"/>
                <a:gd name="connsiteX10" fmla="*/ 37567 w 38100"/>
                <a:gd name="connsiteY10" fmla="*/ 45539 h 57150"/>
                <a:gd name="connsiteX11" fmla="*/ 29632 w 38100"/>
                <a:gd name="connsiteY11" fmla="*/ 16450 h 57150"/>
                <a:gd name="connsiteX12" fmla="*/ 7144 w 38100"/>
                <a:gd name="connsiteY12" fmla="*/ 714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00" h="57150">
                  <a:moveTo>
                    <a:pt x="7144" y="7144"/>
                  </a:moveTo>
                  <a:cubicBezTo>
                    <a:pt x="7144" y="7144"/>
                    <a:pt x="11849" y="11030"/>
                    <a:pt x="15754" y="15516"/>
                  </a:cubicBezTo>
                  <a:cubicBezTo>
                    <a:pt x="19869" y="19936"/>
                    <a:pt x="23984" y="24355"/>
                    <a:pt x="23984" y="24355"/>
                  </a:cubicBezTo>
                  <a:cubicBezTo>
                    <a:pt x="20964" y="23403"/>
                    <a:pt x="19345" y="25146"/>
                    <a:pt x="16335" y="20793"/>
                  </a:cubicBezTo>
                  <a:cubicBezTo>
                    <a:pt x="19879" y="30347"/>
                    <a:pt x="24565" y="29613"/>
                    <a:pt x="27603" y="37557"/>
                  </a:cubicBezTo>
                  <a:cubicBezTo>
                    <a:pt x="22641" y="42491"/>
                    <a:pt x="20717" y="24355"/>
                    <a:pt x="17450" y="31194"/>
                  </a:cubicBezTo>
                  <a:cubicBezTo>
                    <a:pt x="20145" y="36414"/>
                    <a:pt x="24374" y="44025"/>
                    <a:pt x="30947" y="46568"/>
                  </a:cubicBezTo>
                  <a:lnTo>
                    <a:pt x="29994" y="57007"/>
                  </a:lnTo>
                  <a:lnTo>
                    <a:pt x="35681" y="51425"/>
                  </a:lnTo>
                  <a:cubicBezTo>
                    <a:pt x="36290" y="47025"/>
                    <a:pt x="27727" y="46263"/>
                    <a:pt x="31575" y="42139"/>
                  </a:cubicBezTo>
                  <a:cubicBezTo>
                    <a:pt x="34033" y="39805"/>
                    <a:pt x="35919" y="43234"/>
                    <a:pt x="37567" y="45539"/>
                  </a:cubicBezTo>
                  <a:cubicBezTo>
                    <a:pt x="34452" y="40167"/>
                    <a:pt x="36062" y="27670"/>
                    <a:pt x="29632" y="16450"/>
                  </a:cubicBezTo>
                  <a:cubicBezTo>
                    <a:pt x="22974" y="4658"/>
                    <a:pt x="14611" y="1268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78" name="任意多边形: 形状 545"/>
            <p:cNvSpPr/>
            <p:nvPr/>
          </p:nvSpPr>
          <p:spPr>
            <a:xfrm>
              <a:off x="8865413" y="831659"/>
              <a:ext cx="9525" cy="9525"/>
            </a:xfrm>
            <a:custGeom>
              <a:avLst/>
              <a:gdLst>
                <a:gd name="connsiteX0" fmla="*/ 8211 w 9525"/>
                <a:gd name="connsiteY0" fmla="*/ 9830 h 9525"/>
                <a:gd name="connsiteX1" fmla="*/ 9906 w 9525"/>
                <a:gd name="connsiteY1" fmla="*/ 7144 h 9525"/>
                <a:gd name="connsiteX2" fmla="*/ 7144 w 9525"/>
                <a:gd name="connsiteY2" fmla="*/ 995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211" y="9830"/>
                  </a:moveTo>
                  <a:lnTo>
                    <a:pt x="9906" y="7144"/>
                  </a:lnTo>
                  <a:lnTo>
                    <a:pt x="7144" y="995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79" name="任意多边形: 形状 546"/>
            <p:cNvSpPr/>
            <p:nvPr/>
          </p:nvSpPr>
          <p:spPr>
            <a:xfrm>
              <a:off x="8832771" y="788987"/>
              <a:ext cx="38100" cy="47625"/>
            </a:xfrm>
            <a:custGeom>
              <a:avLst/>
              <a:gdLst>
                <a:gd name="connsiteX0" fmla="*/ 19764 w 38100"/>
                <a:gd name="connsiteY0" fmla="*/ 35966 h 47625"/>
                <a:gd name="connsiteX1" fmla="*/ 29785 w 38100"/>
                <a:gd name="connsiteY1" fmla="*/ 43720 h 47625"/>
                <a:gd name="connsiteX2" fmla="*/ 28308 w 38100"/>
                <a:gd name="connsiteY2" fmla="*/ 47958 h 47625"/>
                <a:gd name="connsiteX3" fmla="*/ 34509 w 38100"/>
                <a:gd name="connsiteY3" fmla="*/ 46834 h 47625"/>
                <a:gd name="connsiteX4" fmla="*/ 20650 w 38100"/>
                <a:gd name="connsiteY4" fmla="*/ 30613 h 47625"/>
                <a:gd name="connsiteX5" fmla="*/ 25089 w 38100"/>
                <a:gd name="connsiteY5" fmla="*/ 20298 h 47625"/>
                <a:gd name="connsiteX6" fmla="*/ 30051 w 38100"/>
                <a:gd name="connsiteY6" fmla="*/ 31223 h 47625"/>
                <a:gd name="connsiteX7" fmla="*/ 10992 w 38100"/>
                <a:gd name="connsiteY7" fmla="*/ 7144 h 47625"/>
                <a:gd name="connsiteX8" fmla="*/ 13030 w 38100"/>
                <a:gd name="connsiteY8" fmla="*/ 13392 h 47625"/>
                <a:gd name="connsiteX9" fmla="*/ 7144 w 38100"/>
                <a:gd name="connsiteY9" fmla="*/ 9144 h 47625"/>
                <a:gd name="connsiteX10" fmla="*/ 19764 w 38100"/>
                <a:gd name="connsiteY10" fmla="*/ 35966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8100" h="47625">
                  <a:moveTo>
                    <a:pt x="19764" y="35966"/>
                  </a:moveTo>
                  <a:lnTo>
                    <a:pt x="29785" y="43720"/>
                  </a:lnTo>
                  <a:cubicBezTo>
                    <a:pt x="29937" y="45148"/>
                    <a:pt x="29004" y="46558"/>
                    <a:pt x="28308" y="47958"/>
                  </a:cubicBezTo>
                  <a:cubicBezTo>
                    <a:pt x="29461" y="46682"/>
                    <a:pt x="33585" y="47977"/>
                    <a:pt x="34509" y="46834"/>
                  </a:cubicBezTo>
                  <a:cubicBezTo>
                    <a:pt x="37138" y="38700"/>
                    <a:pt x="25156" y="35157"/>
                    <a:pt x="20650" y="30613"/>
                  </a:cubicBezTo>
                  <a:cubicBezTo>
                    <a:pt x="12868" y="15250"/>
                    <a:pt x="24032" y="29232"/>
                    <a:pt x="25089" y="20298"/>
                  </a:cubicBezTo>
                  <a:cubicBezTo>
                    <a:pt x="27737" y="24413"/>
                    <a:pt x="26965" y="25165"/>
                    <a:pt x="30051" y="31223"/>
                  </a:cubicBezTo>
                  <a:cubicBezTo>
                    <a:pt x="30432" y="18117"/>
                    <a:pt x="16269" y="11411"/>
                    <a:pt x="10992" y="7144"/>
                  </a:cubicBezTo>
                  <a:cubicBezTo>
                    <a:pt x="11659" y="9125"/>
                    <a:pt x="10325" y="10754"/>
                    <a:pt x="13030" y="13392"/>
                  </a:cubicBezTo>
                  <a:lnTo>
                    <a:pt x="7144" y="9144"/>
                  </a:lnTo>
                  <a:cubicBezTo>
                    <a:pt x="7315" y="18174"/>
                    <a:pt x="9973" y="23565"/>
                    <a:pt x="19764" y="3596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80" name="任意多边形: 形状 547"/>
            <p:cNvSpPr/>
            <p:nvPr/>
          </p:nvSpPr>
          <p:spPr>
            <a:xfrm>
              <a:off x="8853277" y="829916"/>
              <a:ext cx="9525" cy="19050"/>
            </a:xfrm>
            <a:custGeom>
              <a:avLst/>
              <a:gdLst>
                <a:gd name="connsiteX0" fmla="*/ 10298 w 9525"/>
                <a:gd name="connsiteY0" fmla="*/ 13106 h 19050"/>
                <a:gd name="connsiteX1" fmla="*/ 7735 w 9525"/>
                <a:gd name="connsiteY1" fmla="*/ 7144 h 19050"/>
                <a:gd name="connsiteX2" fmla="*/ 10298 w 9525"/>
                <a:gd name="connsiteY2" fmla="*/ 1310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0298" y="13106"/>
                  </a:moveTo>
                  <a:cubicBezTo>
                    <a:pt x="7583" y="9592"/>
                    <a:pt x="7154" y="7925"/>
                    <a:pt x="7735" y="7144"/>
                  </a:cubicBezTo>
                  <a:cubicBezTo>
                    <a:pt x="6831" y="9058"/>
                    <a:pt x="6488" y="10954"/>
                    <a:pt x="10298" y="131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81" name="任意多边形: 形状 548"/>
            <p:cNvSpPr/>
            <p:nvPr/>
          </p:nvSpPr>
          <p:spPr>
            <a:xfrm>
              <a:off x="8834247" y="786149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9515 w 9525"/>
                <a:gd name="connsiteY1" fmla="*/ 9973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287" y="8011"/>
                    <a:pt x="8172" y="8915"/>
                    <a:pt x="9515" y="9973"/>
                  </a:cubicBezTo>
                  <a:cubicBezTo>
                    <a:pt x="9220" y="9125"/>
                    <a:pt x="8611" y="8201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82" name="任意多边形: 形状 549"/>
            <p:cNvSpPr/>
            <p:nvPr/>
          </p:nvSpPr>
          <p:spPr>
            <a:xfrm>
              <a:off x="8827332" y="789358"/>
              <a:ext cx="19050" cy="19050"/>
            </a:xfrm>
            <a:custGeom>
              <a:avLst/>
              <a:gdLst>
                <a:gd name="connsiteX0" fmla="*/ 12078 w 19050"/>
                <a:gd name="connsiteY0" fmla="*/ 14259 h 19050"/>
                <a:gd name="connsiteX1" fmla="*/ 7582 w 19050"/>
                <a:gd name="connsiteY1" fmla="*/ 7144 h 19050"/>
                <a:gd name="connsiteX2" fmla="*/ 7144 w 19050"/>
                <a:gd name="connsiteY2" fmla="*/ 11697 h 19050"/>
                <a:gd name="connsiteX3" fmla="*/ 12078 w 19050"/>
                <a:gd name="connsiteY3" fmla="*/ 1425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2078" y="14259"/>
                  </a:moveTo>
                  <a:lnTo>
                    <a:pt x="7582" y="7144"/>
                  </a:lnTo>
                  <a:lnTo>
                    <a:pt x="7144" y="11697"/>
                  </a:lnTo>
                  <a:cubicBezTo>
                    <a:pt x="8106" y="12383"/>
                    <a:pt x="10925" y="15383"/>
                    <a:pt x="12078" y="142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83" name="任意多边形: 形状 550"/>
            <p:cNvSpPr/>
            <p:nvPr/>
          </p:nvSpPr>
          <p:spPr>
            <a:xfrm>
              <a:off x="8552764" y="649389"/>
              <a:ext cx="285750" cy="142875"/>
            </a:xfrm>
            <a:custGeom>
              <a:avLst/>
              <a:gdLst>
                <a:gd name="connsiteX0" fmla="*/ 9906 w 285750"/>
                <a:gd name="connsiteY0" fmla="*/ 8268 h 142875"/>
                <a:gd name="connsiteX1" fmla="*/ 20364 w 285750"/>
                <a:gd name="connsiteY1" fmla="*/ 12230 h 142875"/>
                <a:gd name="connsiteX2" fmla="*/ 7144 w 285750"/>
                <a:gd name="connsiteY2" fmla="*/ 16793 h 142875"/>
                <a:gd name="connsiteX3" fmla="*/ 9182 w 285750"/>
                <a:gd name="connsiteY3" fmla="*/ 24298 h 142875"/>
                <a:gd name="connsiteX4" fmla="*/ 32880 w 285750"/>
                <a:gd name="connsiteY4" fmla="*/ 22050 h 142875"/>
                <a:gd name="connsiteX5" fmla="*/ 33595 w 285750"/>
                <a:gd name="connsiteY5" fmla="*/ 25898 h 142875"/>
                <a:gd name="connsiteX6" fmla="*/ 44063 w 285750"/>
                <a:gd name="connsiteY6" fmla="*/ 24660 h 142875"/>
                <a:gd name="connsiteX7" fmla="*/ 56045 w 285750"/>
                <a:gd name="connsiteY7" fmla="*/ 24860 h 142875"/>
                <a:gd name="connsiteX8" fmla="*/ 77800 w 285750"/>
                <a:gd name="connsiteY8" fmla="*/ 28927 h 142875"/>
                <a:gd name="connsiteX9" fmla="*/ 109709 w 285750"/>
                <a:gd name="connsiteY9" fmla="*/ 34900 h 142875"/>
                <a:gd name="connsiteX10" fmla="*/ 222675 w 285750"/>
                <a:gd name="connsiteY10" fmla="*/ 95031 h 142875"/>
                <a:gd name="connsiteX11" fmla="*/ 232067 w 285750"/>
                <a:gd name="connsiteY11" fmla="*/ 93402 h 142875"/>
                <a:gd name="connsiteX12" fmla="*/ 236372 w 285750"/>
                <a:gd name="connsiteY12" fmla="*/ 102908 h 142875"/>
                <a:gd name="connsiteX13" fmla="*/ 230610 w 285750"/>
                <a:gd name="connsiteY13" fmla="*/ 97841 h 142875"/>
                <a:gd name="connsiteX14" fmla="*/ 256642 w 285750"/>
                <a:gd name="connsiteY14" fmla="*/ 123711 h 142875"/>
                <a:gd name="connsiteX15" fmla="*/ 262738 w 285750"/>
                <a:gd name="connsiteY15" fmla="*/ 118043 h 142875"/>
                <a:gd name="connsiteX16" fmla="*/ 267853 w 285750"/>
                <a:gd name="connsiteY16" fmla="*/ 136617 h 142875"/>
                <a:gd name="connsiteX17" fmla="*/ 280330 w 285750"/>
                <a:gd name="connsiteY17" fmla="*/ 142170 h 142875"/>
                <a:gd name="connsiteX18" fmla="*/ 275282 w 285750"/>
                <a:gd name="connsiteY18" fmla="*/ 128226 h 142875"/>
                <a:gd name="connsiteX19" fmla="*/ 284807 w 285750"/>
                <a:gd name="connsiteY19" fmla="*/ 133902 h 142875"/>
                <a:gd name="connsiteX20" fmla="*/ 272767 w 285750"/>
                <a:gd name="connsiteY20" fmla="*/ 120977 h 142875"/>
                <a:gd name="connsiteX21" fmla="*/ 264824 w 285750"/>
                <a:gd name="connsiteY21" fmla="*/ 114052 h 142875"/>
                <a:gd name="connsiteX22" fmla="*/ 255394 w 285750"/>
                <a:gd name="connsiteY22" fmla="*/ 107661 h 142875"/>
                <a:gd name="connsiteX23" fmla="*/ 235525 w 285750"/>
                <a:gd name="connsiteY23" fmla="*/ 94726 h 142875"/>
                <a:gd name="connsiteX24" fmla="*/ 215303 w 285750"/>
                <a:gd name="connsiteY24" fmla="*/ 83249 h 142875"/>
                <a:gd name="connsiteX25" fmla="*/ 220323 w 285750"/>
                <a:gd name="connsiteY25" fmla="*/ 81667 h 142875"/>
                <a:gd name="connsiteX26" fmla="*/ 209064 w 285750"/>
                <a:gd name="connsiteY26" fmla="*/ 75362 h 142875"/>
                <a:gd name="connsiteX27" fmla="*/ 196825 w 285750"/>
                <a:gd name="connsiteY27" fmla="*/ 68018 h 142875"/>
                <a:gd name="connsiteX28" fmla="*/ 178098 w 285750"/>
                <a:gd name="connsiteY28" fmla="*/ 50492 h 142875"/>
                <a:gd name="connsiteX29" fmla="*/ 156734 w 285750"/>
                <a:gd name="connsiteY29" fmla="*/ 48025 h 142875"/>
                <a:gd name="connsiteX30" fmla="*/ 148333 w 285750"/>
                <a:gd name="connsiteY30" fmla="*/ 41148 h 142875"/>
                <a:gd name="connsiteX31" fmla="*/ 145799 w 285750"/>
                <a:gd name="connsiteY31" fmla="*/ 43339 h 142875"/>
                <a:gd name="connsiteX32" fmla="*/ 132864 w 285750"/>
                <a:gd name="connsiteY32" fmla="*/ 34023 h 142875"/>
                <a:gd name="connsiteX33" fmla="*/ 126959 w 285750"/>
                <a:gd name="connsiteY33" fmla="*/ 40834 h 142875"/>
                <a:gd name="connsiteX34" fmla="*/ 113948 w 285750"/>
                <a:gd name="connsiteY34" fmla="*/ 29585 h 142875"/>
                <a:gd name="connsiteX35" fmla="*/ 100632 w 285750"/>
                <a:gd name="connsiteY35" fmla="*/ 20317 h 142875"/>
                <a:gd name="connsiteX36" fmla="*/ 104051 w 285750"/>
                <a:gd name="connsiteY36" fmla="*/ 25784 h 142875"/>
                <a:gd name="connsiteX37" fmla="*/ 96555 w 285750"/>
                <a:gd name="connsiteY37" fmla="*/ 27718 h 142875"/>
                <a:gd name="connsiteX38" fmla="*/ 93431 w 285750"/>
                <a:gd name="connsiteY38" fmla="*/ 19155 h 142875"/>
                <a:gd name="connsiteX39" fmla="*/ 68742 w 285750"/>
                <a:gd name="connsiteY39" fmla="*/ 19241 h 142875"/>
                <a:gd name="connsiteX40" fmla="*/ 70914 w 285750"/>
                <a:gd name="connsiteY40" fmla="*/ 23689 h 142875"/>
                <a:gd name="connsiteX41" fmla="*/ 55264 w 285750"/>
                <a:gd name="connsiteY41" fmla="*/ 20098 h 142875"/>
                <a:gd name="connsiteX42" fmla="*/ 38557 w 285750"/>
                <a:gd name="connsiteY42" fmla="*/ 17383 h 142875"/>
                <a:gd name="connsiteX43" fmla="*/ 54645 w 285750"/>
                <a:gd name="connsiteY43" fmla="*/ 11735 h 142875"/>
                <a:gd name="connsiteX44" fmla="*/ 45339 w 285750"/>
                <a:gd name="connsiteY44" fmla="*/ 7144 h 142875"/>
                <a:gd name="connsiteX45" fmla="*/ 23651 w 285750"/>
                <a:gd name="connsiteY45" fmla="*/ 15497 h 142875"/>
                <a:gd name="connsiteX46" fmla="*/ 9906 w 285750"/>
                <a:gd name="connsiteY46" fmla="*/ 8268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85750" h="142875">
                  <a:moveTo>
                    <a:pt x="9906" y="8268"/>
                  </a:moveTo>
                  <a:cubicBezTo>
                    <a:pt x="10706" y="10935"/>
                    <a:pt x="13792" y="12440"/>
                    <a:pt x="20364" y="12230"/>
                  </a:cubicBezTo>
                  <a:cubicBezTo>
                    <a:pt x="19469" y="15888"/>
                    <a:pt x="11059" y="14345"/>
                    <a:pt x="7144" y="16793"/>
                  </a:cubicBezTo>
                  <a:cubicBezTo>
                    <a:pt x="15659" y="18821"/>
                    <a:pt x="7010" y="20907"/>
                    <a:pt x="9182" y="24298"/>
                  </a:cubicBezTo>
                  <a:cubicBezTo>
                    <a:pt x="18469" y="24917"/>
                    <a:pt x="22803" y="20631"/>
                    <a:pt x="32880" y="22050"/>
                  </a:cubicBezTo>
                  <a:cubicBezTo>
                    <a:pt x="32309" y="23041"/>
                    <a:pt x="32385" y="24622"/>
                    <a:pt x="33595" y="25898"/>
                  </a:cubicBezTo>
                  <a:cubicBezTo>
                    <a:pt x="36652" y="25537"/>
                    <a:pt x="40234" y="25117"/>
                    <a:pt x="44063" y="24660"/>
                  </a:cubicBezTo>
                  <a:cubicBezTo>
                    <a:pt x="47911" y="24374"/>
                    <a:pt x="51968" y="24670"/>
                    <a:pt x="56045" y="24860"/>
                  </a:cubicBezTo>
                  <a:cubicBezTo>
                    <a:pt x="64179" y="25365"/>
                    <a:pt x="72257" y="26537"/>
                    <a:pt x="77800" y="28927"/>
                  </a:cubicBezTo>
                  <a:cubicBezTo>
                    <a:pt x="88640" y="32633"/>
                    <a:pt x="97041" y="33395"/>
                    <a:pt x="109709" y="34900"/>
                  </a:cubicBezTo>
                  <a:cubicBezTo>
                    <a:pt x="148495" y="48454"/>
                    <a:pt x="189500" y="64941"/>
                    <a:pt x="222675" y="95031"/>
                  </a:cubicBezTo>
                  <a:lnTo>
                    <a:pt x="232067" y="93402"/>
                  </a:lnTo>
                  <a:cubicBezTo>
                    <a:pt x="231800" y="97174"/>
                    <a:pt x="240211" y="100365"/>
                    <a:pt x="236372" y="102908"/>
                  </a:cubicBezTo>
                  <a:cubicBezTo>
                    <a:pt x="235096" y="100679"/>
                    <a:pt x="233048" y="99460"/>
                    <a:pt x="230610" y="97841"/>
                  </a:cubicBezTo>
                  <a:cubicBezTo>
                    <a:pt x="233905" y="108633"/>
                    <a:pt x="249784" y="114262"/>
                    <a:pt x="256642" y="123711"/>
                  </a:cubicBezTo>
                  <a:cubicBezTo>
                    <a:pt x="256632" y="121901"/>
                    <a:pt x="259604" y="116215"/>
                    <a:pt x="262738" y="118043"/>
                  </a:cubicBezTo>
                  <a:cubicBezTo>
                    <a:pt x="256623" y="122749"/>
                    <a:pt x="272139" y="128159"/>
                    <a:pt x="267853" y="136617"/>
                  </a:cubicBezTo>
                  <a:cubicBezTo>
                    <a:pt x="273853" y="146485"/>
                    <a:pt x="273177" y="132464"/>
                    <a:pt x="280330" y="142170"/>
                  </a:cubicBezTo>
                  <a:cubicBezTo>
                    <a:pt x="284674" y="140189"/>
                    <a:pt x="274225" y="132150"/>
                    <a:pt x="275282" y="128226"/>
                  </a:cubicBezTo>
                  <a:cubicBezTo>
                    <a:pt x="280607" y="128616"/>
                    <a:pt x="281569" y="137446"/>
                    <a:pt x="284807" y="133902"/>
                  </a:cubicBezTo>
                  <a:cubicBezTo>
                    <a:pt x="281911" y="129864"/>
                    <a:pt x="277720" y="125511"/>
                    <a:pt x="272767" y="120977"/>
                  </a:cubicBezTo>
                  <a:cubicBezTo>
                    <a:pt x="270291" y="118710"/>
                    <a:pt x="267624" y="116395"/>
                    <a:pt x="264824" y="114052"/>
                  </a:cubicBezTo>
                  <a:cubicBezTo>
                    <a:pt x="261833" y="111900"/>
                    <a:pt x="258632" y="109804"/>
                    <a:pt x="255394" y="107661"/>
                  </a:cubicBezTo>
                  <a:cubicBezTo>
                    <a:pt x="248945" y="103461"/>
                    <a:pt x="242211" y="99079"/>
                    <a:pt x="235525" y="94726"/>
                  </a:cubicBezTo>
                  <a:cubicBezTo>
                    <a:pt x="228457" y="90945"/>
                    <a:pt x="221580" y="87135"/>
                    <a:pt x="215303" y="83249"/>
                  </a:cubicBezTo>
                  <a:lnTo>
                    <a:pt x="220323" y="81667"/>
                  </a:lnTo>
                  <a:cubicBezTo>
                    <a:pt x="216818" y="80000"/>
                    <a:pt x="212960" y="77848"/>
                    <a:pt x="209064" y="75362"/>
                  </a:cubicBezTo>
                  <a:cubicBezTo>
                    <a:pt x="205045" y="73047"/>
                    <a:pt x="200758" y="70723"/>
                    <a:pt x="196825" y="68018"/>
                  </a:cubicBezTo>
                  <a:cubicBezTo>
                    <a:pt x="188824" y="62817"/>
                    <a:pt x="182089" y="56131"/>
                    <a:pt x="178098" y="50492"/>
                  </a:cubicBezTo>
                  <a:cubicBezTo>
                    <a:pt x="178851" y="55369"/>
                    <a:pt x="158534" y="38643"/>
                    <a:pt x="156734" y="48025"/>
                  </a:cubicBezTo>
                  <a:cubicBezTo>
                    <a:pt x="154153" y="44444"/>
                    <a:pt x="152952" y="44244"/>
                    <a:pt x="148333" y="41148"/>
                  </a:cubicBezTo>
                  <a:lnTo>
                    <a:pt x="145799" y="43339"/>
                  </a:lnTo>
                  <a:cubicBezTo>
                    <a:pt x="138579" y="40615"/>
                    <a:pt x="141408" y="36843"/>
                    <a:pt x="132864" y="34023"/>
                  </a:cubicBezTo>
                  <a:cubicBezTo>
                    <a:pt x="136960" y="39757"/>
                    <a:pt x="130435" y="38614"/>
                    <a:pt x="126959" y="40834"/>
                  </a:cubicBezTo>
                  <a:cubicBezTo>
                    <a:pt x="122968" y="37090"/>
                    <a:pt x="118529" y="33023"/>
                    <a:pt x="113948" y="29585"/>
                  </a:cubicBezTo>
                  <a:cubicBezTo>
                    <a:pt x="109233" y="26308"/>
                    <a:pt x="104651" y="23117"/>
                    <a:pt x="100632" y="20317"/>
                  </a:cubicBezTo>
                  <a:cubicBezTo>
                    <a:pt x="101013" y="21717"/>
                    <a:pt x="101479" y="23346"/>
                    <a:pt x="104051" y="25784"/>
                  </a:cubicBezTo>
                  <a:cubicBezTo>
                    <a:pt x="98384" y="22870"/>
                    <a:pt x="98460" y="26832"/>
                    <a:pt x="96555" y="27718"/>
                  </a:cubicBezTo>
                  <a:cubicBezTo>
                    <a:pt x="90802" y="26432"/>
                    <a:pt x="92554" y="21593"/>
                    <a:pt x="93431" y="19155"/>
                  </a:cubicBezTo>
                  <a:cubicBezTo>
                    <a:pt x="82972" y="14592"/>
                    <a:pt x="76210" y="23670"/>
                    <a:pt x="68742" y="19241"/>
                  </a:cubicBezTo>
                  <a:lnTo>
                    <a:pt x="70914" y="23689"/>
                  </a:lnTo>
                  <a:cubicBezTo>
                    <a:pt x="65313" y="23346"/>
                    <a:pt x="60398" y="21717"/>
                    <a:pt x="55264" y="20098"/>
                  </a:cubicBezTo>
                  <a:cubicBezTo>
                    <a:pt x="50149" y="18402"/>
                    <a:pt x="44825" y="16821"/>
                    <a:pt x="38557" y="17383"/>
                  </a:cubicBezTo>
                  <a:cubicBezTo>
                    <a:pt x="32976" y="11544"/>
                    <a:pt x="49216" y="12840"/>
                    <a:pt x="54645" y="11735"/>
                  </a:cubicBezTo>
                  <a:cubicBezTo>
                    <a:pt x="52245" y="10258"/>
                    <a:pt x="46901" y="8896"/>
                    <a:pt x="45339" y="7144"/>
                  </a:cubicBezTo>
                  <a:cubicBezTo>
                    <a:pt x="39586" y="9696"/>
                    <a:pt x="30318" y="13145"/>
                    <a:pt x="23651" y="15497"/>
                  </a:cubicBezTo>
                  <a:cubicBezTo>
                    <a:pt x="30251" y="9315"/>
                    <a:pt x="14259" y="8839"/>
                    <a:pt x="9906" y="82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84" name="任意多边形: 形状 551"/>
            <p:cNvSpPr/>
            <p:nvPr/>
          </p:nvSpPr>
          <p:spPr>
            <a:xfrm>
              <a:off x="8590426" y="647550"/>
              <a:ext cx="9525" cy="9525"/>
            </a:xfrm>
            <a:custGeom>
              <a:avLst/>
              <a:gdLst>
                <a:gd name="connsiteX0" fmla="*/ 7677 w 9525"/>
                <a:gd name="connsiteY0" fmla="*/ 8982 h 9525"/>
                <a:gd name="connsiteX1" fmla="*/ 11545 w 9525"/>
                <a:gd name="connsiteY1" fmla="*/ 7144 h 9525"/>
                <a:gd name="connsiteX2" fmla="*/ 7249 w 9525"/>
                <a:gd name="connsiteY2" fmla="*/ 7191 h 9525"/>
                <a:gd name="connsiteX3" fmla="*/ 7677 w 9525"/>
                <a:gd name="connsiteY3" fmla="*/ 898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677" y="8982"/>
                  </a:moveTo>
                  <a:cubicBezTo>
                    <a:pt x="9306" y="8182"/>
                    <a:pt x="10706" y="7610"/>
                    <a:pt x="11545" y="7144"/>
                  </a:cubicBezTo>
                  <a:cubicBezTo>
                    <a:pt x="10278" y="7258"/>
                    <a:pt x="9087" y="7544"/>
                    <a:pt x="7249" y="7191"/>
                  </a:cubicBezTo>
                  <a:cubicBezTo>
                    <a:pt x="7001" y="7906"/>
                    <a:pt x="7211" y="8477"/>
                    <a:pt x="7677" y="898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85" name="任意多边形: 形状 552"/>
            <p:cNvSpPr/>
            <p:nvPr/>
          </p:nvSpPr>
          <p:spPr>
            <a:xfrm>
              <a:off x="8554496" y="649893"/>
              <a:ext cx="9525" cy="9525"/>
            </a:xfrm>
            <a:custGeom>
              <a:avLst/>
              <a:gdLst>
                <a:gd name="connsiteX0" fmla="*/ 8174 w 9525"/>
                <a:gd name="connsiteY0" fmla="*/ 7763 h 9525"/>
                <a:gd name="connsiteX1" fmla="*/ 7908 w 9525"/>
                <a:gd name="connsiteY1" fmla="*/ 7144 h 9525"/>
                <a:gd name="connsiteX2" fmla="*/ 8174 w 9525"/>
                <a:gd name="connsiteY2" fmla="*/ 776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174" y="7763"/>
                  </a:moveTo>
                  <a:cubicBezTo>
                    <a:pt x="8136" y="7553"/>
                    <a:pt x="7936" y="7382"/>
                    <a:pt x="7908" y="7144"/>
                  </a:cubicBezTo>
                  <a:cubicBezTo>
                    <a:pt x="6660" y="7572"/>
                    <a:pt x="7079" y="7706"/>
                    <a:pt x="8174" y="77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86" name="任意多边形: 形状 553"/>
            <p:cNvSpPr/>
            <p:nvPr/>
          </p:nvSpPr>
          <p:spPr>
            <a:xfrm>
              <a:off x="8621506" y="670706"/>
              <a:ext cx="9525" cy="9525"/>
            </a:xfrm>
            <a:custGeom>
              <a:avLst/>
              <a:gdLst>
                <a:gd name="connsiteX0" fmla="*/ 10563 w 9525"/>
                <a:gd name="connsiteY0" fmla="*/ 8192 h 9525"/>
                <a:gd name="connsiteX1" fmla="*/ 9068 w 9525"/>
                <a:gd name="connsiteY1" fmla="*/ 7620 h 9525"/>
                <a:gd name="connsiteX2" fmla="*/ 7144 w 9525"/>
                <a:gd name="connsiteY2" fmla="*/ 7144 h 9525"/>
                <a:gd name="connsiteX3" fmla="*/ 10563 w 9525"/>
                <a:gd name="connsiteY3" fmla="*/ 819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10563" y="8192"/>
                  </a:moveTo>
                  <a:cubicBezTo>
                    <a:pt x="10135" y="7972"/>
                    <a:pt x="9544" y="7820"/>
                    <a:pt x="9068" y="7620"/>
                  </a:cubicBezTo>
                  <a:cubicBezTo>
                    <a:pt x="8401" y="7420"/>
                    <a:pt x="7801" y="7363"/>
                    <a:pt x="7144" y="7144"/>
                  </a:cubicBezTo>
                  <a:lnTo>
                    <a:pt x="10563" y="819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87" name="任意多边形: 形状 554"/>
            <p:cNvSpPr/>
            <p:nvPr/>
          </p:nvSpPr>
          <p:spPr>
            <a:xfrm>
              <a:off x="8637889" y="655885"/>
              <a:ext cx="19050" cy="19050"/>
            </a:xfrm>
            <a:custGeom>
              <a:avLst/>
              <a:gdLst>
                <a:gd name="connsiteX0" fmla="*/ 7144 w 19050"/>
                <a:gd name="connsiteY0" fmla="*/ 7144 h 19050"/>
                <a:gd name="connsiteX1" fmla="*/ 15497 w 19050"/>
                <a:gd name="connsiteY1" fmla="*/ 13811 h 19050"/>
                <a:gd name="connsiteX2" fmla="*/ 7144 w 19050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9230" y="9134"/>
                    <a:pt x="12173" y="11411"/>
                    <a:pt x="15497" y="13811"/>
                  </a:cubicBezTo>
                  <a:cubicBezTo>
                    <a:pt x="14945" y="11744"/>
                    <a:pt x="14440" y="10135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88" name="任意多边形: 形状 555"/>
            <p:cNvSpPr/>
            <p:nvPr/>
          </p:nvSpPr>
          <p:spPr>
            <a:xfrm>
              <a:off x="8708380" y="682525"/>
              <a:ext cx="19050" cy="9525"/>
            </a:xfrm>
            <a:custGeom>
              <a:avLst/>
              <a:gdLst>
                <a:gd name="connsiteX0" fmla="*/ 8281 w 19050"/>
                <a:gd name="connsiteY0" fmla="*/ 10326 h 9525"/>
                <a:gd name="connsiteX1" fmla="*/ 12110 w 19050"/>
                <a:gd name="connsiteY1" fmla="*/ 8554 h 9525"/>
                <a:gd name="connsiteX2" fmla="*/ 8281 w 19050"/>
                <a:gd name="connsiteY2" fmla="*/ 1032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8281" y="10326"/>
                  </a:moveTo>
                  <a:cubicBezTo>
                    <a:pt x="10729" y="10707"/>
                    <a:pt x="10034" y="9002"/>
                    <a:pt x="12110" y="8554"/>
                  </a:cubicBezTo>
                  <a:cubicBezTo>
                    <a:pt x="7738" y="6240"/>
                    <a:pt x="5700" y="6735"/>
                    <a:pt x="8281" y="1032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89" name="任意多边形: 形状 556"/>
            <p:cNvSpPr/>
            <p:nvPr/>
          </p:nvSpPr>
          <p:spPr>
            <a:xfrm>
              <a:off x="8563718" y="647626"/>
              <a:ext cx="19050" cy="9525"/>
            </a:xfrm>
            <a:custGeom>
              <a:avLst/>
              <a:gdLst>
                <a:gd name="connsiteX0" fmla="*/ 20469 w 19050"/>
                <a:gd name="connsiteY0" fmla="*/ 7144 h 9525"/>
                <a:gd name="connsiteX1" fmla="*/ 10725 w 19050"/>
                <a:gd name="connsiteY1" fmla="*/ 7934 h 9525"/>
                <a:gd name="connsiteX2" fmla="*/ 7144 w 19050"/>
                <a:gd name="connsiteY2" fmla="*/ 883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20469" y="7144"/>
                  </a:moveTo>
                  <a:lnTo>
                    <a:pt x="10725" y="7934"/>
                  </a:lnTo>
                  <a:lnTo>
                    <a:pt x="7144" y="88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90" name="任意多边形: 形状 557"/>
            <p:cNvSpPr/>
            <p:nvPr/>
          </p:nvSpPr>
          <p:spPr>
            <a:xfrm>
              <a:off x="8386715" y="652437"/>
              <a:ext cx="171450" cy="66675"/>
            </a:xfrm>
            <a:custGeom>
              <a:avLst/>
              <a:gdLst>
                <a:gd name="connsiteX0" fmla="*/ 17202 w 171450"/>
                <a:gd name="connsiteY0" fmla="*/ 61855 h 66675"/>
                <a:gd name="connsiteX1" fmla="*/ 45272 w 171450"/>
                <a:gd name="connsiteY1" fmla="*/ 51626 h 66675"/>
                <a:gd name="connsiteX2" fmla="*/ 59807 w 171450"/>
                <a:gd name="connsiteY2" fmla="*/ 34347 h 66675"/>
                <a:gd name="connsiteX3" fmla="*/ 60369 w 171450"/>
                <a:gd name="connsiteY3" fmla="*/ 44834 h 66675"/>
                <a:gd name="connsiteX4" fmla="*/ 73466 w 171450"/>
                <a:gd name="connsiteY4" fmla="*/ 39872 h 66675"/>
                <a:gd name="connsiteX5" fmla="*/ 87963 w 171450"/>
                <a:gd name="connsiteY5" fmla="*/ 35557 h 66675"/>
                <a:gd name="connsiteX6" fmla="*/ 113252 w 171450"/>
                <a:gd name="connsiteY6" fmla="*/ 22841 h 66675"/>
                <a:gd name="connsiteX7" fmla="*/ 113871 w 171450"/>
                <a:gd name="connsiteY7" fmla="*/ 26984 h 66675"/>
                <a:gd name="connsiteX8" fmla="*/ 133836 w 171450"/>
                <a:gd name="connsiteY8" fmla="*/ 12840 h 66675"/>
                <a:gd name="connsiteX9" fmla="*/ 136027 w 171450"/>
                <a:gd name="connsiteY9" fmla="*/ 24765 h 66675"/>
                <a:gd name="connsiteX10" fmla="*/ 133883 w 171450"/>
                <a:gd name="connsiteY10" fmla="*/ 25832 h 66675"/>
                <a:gd name="connsiteX11" fmla="*/ 141484 w 171450"/>
                <a:gd name="connsiteY11" fmla="*/ 23803 h 66675"/>
                <a:gd name="connsiteX12" fmla="*/ 149447 w 171450"/>
                <a:gd name="connsiteY12" fmla="*/ 22117 h 66675"/>
                <a:gd name="connsiteX13" fmla="*/ 162782 w 171450"/>
                <a:gd name="connsiteY13" fmla="*/ 20088 h 66675"/>
                <a:gd name="connsiteX14" fmla="*/ 165887 w 171450"/>
                <a:gd name="connsiteY14" fmla="*/ 13078 h 66675"/>
                <a:gd name="connsiteX15" fmla="*/ 163859 w 171450"/>
                <a:gd name="connsiteY15" fmla="*/ 7144 h 66675"/>
                <a:gd name="connsiteX16" fmla="*/ 144161 w 171450"/>
                <a:gd name="connsiteY16" fmla="*/ 12649 h 66675"/>
                <a:gd name="connsiteX17" fmla="*/ 142056 w 171450"/>
                <a:gd name="connsiteY17" fmla="*/ 8325 h 66675"/>
                <a:gd name="connsiteX18" fmla="*/ 134950 w 171450"/>
                <a:gd name="connsiteY18" fmla="*/ 12335 h 66675"/>
                <a:gd name="connsiteX19" fmla="*/ 131588 w 171450"/>
                <a:gd name="connsiteY19" fmla="*/ 8696 h 66675"/>
                <a:gd name="connsiteX20" fmla="*/ 117586 w 171450"/>
                <a:gd name="connsiteY20" fmla="*/ 14545 h 66675"/>
                <a:gd name="connsiteX21" fmla="*/ 119310 w 171450"/>
                <a:gd name="connsiteY21" fmla="*/ 13106 h 66675"/>
                <a:gd name="connsiteX22" fmla="*/ 110490 w 171450"/>
                <a:gd name="connsiteY22" fmla="*/ 19774 h 66675"/>
                <a:gd name="connsiteX23" fmla="*/ 107004 w 171450"/>
                <a:gd name="connsiteY23" fmla="*/ 17497 h 66675"/>
                <a:gd name="connsiteX24" fmla="*/ 103480 w 171450"/>
                <a:gd name="connsiteY24" fmla="*/ 15307 h 66675"/>
                <a:gd name="connsiteX25" fmla="*/ 105261 w 171450"/>
                <a:gd name="connsiteY25" fmla="*/ 18793 h 66675"/>
                <a:gd name="connsiteX26" fmla="*/ 67542 w 171450"/>
                <a:gd name="connsiteY26" fmla="*/ 22622 h 66675"/>
                <a:gd name="connsiteX27" fmla="*/ 66904 w 171450"/>
                <a:gd name="connsiteY27" fmla="*/ 27041 h 66675"/>
                <a:gd name="connsiteX28" fmla="*/ 81820 w 171450"/>
                <a:gd name="connsiteY28" fmla="*/ 19288 h 66675"/>
                <a:gd name="connsiteX29" fmla="*/ 82325 w 171450"/>
                <a:gd name="connsiteY29" fmla="*/ 30128 h 66675"/>
                <a:gd name="connsiteX30" fmla="*/ 58826 w 171450"/>
                <a:gd name="connsiteY30" fmla="*/ 28213 h 66675"/>
                <a:gd name="connsiteX31" fmla="*/ 33814 w 171450"/>
                <a:gd name="connsiteY31" fmla="*/ 39786 h 66675"/>
                <a:gd name="connsiteX32" fmla="*/ 33566 w 171450"/>
                <a:gd name="connsiteY32" fmla="*/ 38357 h 66675"/>
                <a:gd name="connsiteX33" fmla="*/ 18793 w 171450"/>
                <a:gd name="connsiteY33" fmla="*/ 49454 h 66675"/>
                <a:gd name="connsiteX34" fmla="*/ 24898 w 171450"/>
                <a:gd name="connsiteY34" fmla="*/ 48063 h 66675"/>
                <a:gd name="connsiteX35" fmla="*/ 19669 w 171450"/>
                <a:gd name="connsiteY35" fmla="*/ 54045 h 66675"/>
                <a:gd name="connsiteX36" fmla="*/ 17878 w 171450"/>
                <a:gd name="connsiteY36" fmla="*/ 52445 h 66675"/>
                <a:gd name="connsiteX37" fmla="*/ 13011 w 171450"/>
                <a:gd name="connsiteY37" fmla="*/ 59798 h 66675"/>
                <a:gd name="connsiteX38" fmla="*/ 7144 w 171450"/>
                <a:gd name="connsiteY38" fmla="*/ 65589 h 66675"/>
                <a:gd name="connsiteX39" fmla="*/ 21393 w 171450"/>
                <a:gd name="connsiteY39" fmla="*/ 53511 h 66675"/>
                <a:gd name="connsiteX40" fmla="*/ 17202 w 171450"/>
                <a:gd name="connsiteY40" fmla="*/ 61855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171450" h="66675">
                  <a:moveTo>
                    <a:pt x="17202" y="61855"/>
                  </a:moveTo>
                  <a:cubicBezTo>
                    <a:pt x="26708" y="62741"/>
                    <a:pt x="35843" y="54826"/>
                    <a:pt x="45272" y="51626"/>
                  </a:cubicBezTo>
                  <a:cubicBezTo>
                    <a:pt x="61389" y="43034"/>
                    <a:pt x="43415" y="40958"/>
                    <a:pt x="59807" y="34347"/>
                  </a:cubicBezTo>
                  <a:lnTo>
                    <a:pt x="60369" y="44834"/>
                  </a:lnTo>
                  <a:cubicBezTo>
                    <a:pt x="64399" y="43310"/>
                    <a:pt x="68847" y="41624"/>
                    <a:pt x="73466" y="39872"/>
                  </a:cubicBezTo>
                  <a:cubicBezTo>
                    <a:pt x="78162" y="38338"/>
                    <a:pt x="83172" y="37195"/>
                    <a:pt x="87963" y="35557"/>
                  </a:cubicBezTo>
                  <a:cubicBezTo>
                    <a:pt x="97622" y="32556"/>
                    <a:pt x="106585" y="27880"/>
                    <a:pt x="113252" y="22841"/>
                  </a:cubicBezTo>
                  <a:cubicBezTo>
                    <a:pt x="114805" y="23841"/>
                    <a:pt x="118081" y="24870"/>
                    <a:pt x="113871" y="26984"/>
                  </a:cubicBezTo>
                  <a:cubicBezTo>
                    <a:pt x="125235" y="24822"/>
                    <a:pt x="117539" y="11944"/>
                    <a:pt x="133836" y="12840"/>
                  </a:cubicBezTo>
                  <a:cubicBezTo>
                    <a:pt x="119967" y="21250"/>
                    <a:pt x="139341" y="17983"/>
                    <a:pt x="136027" y="24765"/>
                  </a:cubicBezTo>
                  <a:lnTo>
                    <a:pt x="133883" y="25832"/>
                  </a:lnTo>
                  <a:cubicBezTo>
                    <a:pt x="136284" y="25308"/>
                    <a:pt x="138846" y="24536"/>
                    <a:pt x="141484" y="23803"/>
                  </a:cubicBezTo>
                  <a:cubicBezTo>
                    <a:pt x="144142" y="23241"/>
                    <a:pt x="146847" y="22670"/>
                    <a:pt x="149447" y="22117"/>
                  </a:cubicBezTo>
                  <a:cubicBezTo>
                    <a:pt x="154667" y="20993"/>
                    <a:pt x="159525" y="20031"/>
                    <a:pt x="162782" y="20088"/>
                  </a:cubicBezTo>
                  <a:cubicBezTo>
                    <a:pt x="162982" y="17507"/>
                    <a:pt x="157029" y="13821"/>
                    <a:pt x="165887" y="13078"/>
                  </a:cubicBezTo>
                  <a:cubicBezTo>
                    <a:pt x="162287" y="12744"/>
                    <a:pt x="163611" y="9763"/>
                    <a:pt x="163859" y="7144"/>
                  </a:cubicBezTo>
                  <a:cubicBezTo>
                    <a:pt x="154629" y="10478"/>
                    <a:pt x="149485" y="8982"/>
                    <a:pt x="144161" y="12649"/>
                  </a:cubicBezTo>
                  <a:cubicBezTo>
                    <a:pt x="138675" y="9582"/>
                    <a:pt x="147571" y="11401"/>
                    <a:pt x="142056" y="8325"/>
                  </a:cubicBezTo>
                  <a:cubicBezTo>
                    <a:pt x="142018" y="8125"/>
                    <a:pt x="134950" y="12335"/>
                    <a:pt x="134950" y="12335"/>
                  </a:cubicBezTo>
                  <a:cubicBezTo>
                    <a:pt x="129426" y="12354"/>
                    <a:pt x="140198" y="8096"/>
                    <a:pt x="131588" y="8696"/>
                  </a:cubicBezTo>
                  <a:cubicBezTo>
                    <a:pt x="130835" y="10801"/>
                    <a:pt x="124273" y="13954"/>
                    <a:pt x="117586" y="14545"/>
                  </a:cubicBezTo>
                  <a:lnTo>
                    <a:pt x="119310" y="13106"/>
                  </a:lnTo>
                  <a:cubicBezTo>
                    <a:pt x="114443" y="15192"/>
                    <a:pt x="106994" y="14630"/>
                    <a:pt x="110490" y="19774"/>
                  </a:cubicBezTo>
                  <a:cubicBezTo>
                    <a:pt x="110490" y="19774"/>
                    <a:pt x="108747" y="18640"/>
                    <a:pt x="107004" y="17497"/>
                  </a:cubicBezTo>
                  <a:cubicBezTo>
                    <a:pt x="105242" y="16326"/>
                    <a:pt x="103480" y="15307"/>
                    <a:pt x="103480" y="15307"/>
                  </a:cubicBezTo>
                  <a:lnTo>
                    <a:pt x="105261" y="18793"/>
                  </a:lnTo>
                  <a:cubicBezTo>
                    <a:pt x="91611" y="20793"/>
                    <a:pt x="83896" y="13116"/>
                    <a:pt x="67542" y="22622"/>
                  </a:cubicBezTo>
                  <a:cubicBezTo>
                    <a:pt x="72019" y="22212"/>
                    <a:pt x="68847" y="25537"/>
                    <a:pt x="66904" y="27041"/>
                  </a:cubicBezTo>
                  <a:cubicBezTo>
                    <a:pt x="74752" y="26937"/>
                    <a:pt x="74971" y="21746"/>
                    <a:pt x="81820" y="19288"/>
                  </a:cubicBezTo>
                  <a:cubicBezTo>
                    <a:pt x="83782" y="22689"/>
                    <a:pt x="73419" y="30070"/>
                    <a:pt x="82325" y="30128"/>
                  </a:cubicBezTo>
                  <a:cubicBezTo>
                    <a:pt x="71885" y="27813"/>
                    <a:pt x="65703" y="35785"/>
                    <a:pt x="58826" y="28213"/>
                  </a:cubicBezTo>
                  <a:cubicBezTo>
                    <a:pt x="47835" y="31794"/>
                    <a:pt x="45234" y="37024"/>
                    <a:pt x="33814" y="39786"/>
                  </a:cubicBezTo>
                  <a:lnTo>
                    <a:pt x="33566" y="38357"/>
                  </a:lnTo>
                  <a:cubicBezTo>
                    <a:pt x="34204" y="44977"/>
                    <a:pt x="23765" y="39910"/>
                    <a:pt x="18793" y="49454"/>
                  </a:cubicBezTo>
                  <a:lnTo>
                    <a:pt x="24898" y="48063"/>
                  </a:lnTo>
                  <a:cubicBezTo>
                    <a:pt x="25746" y="50511"/>
                    <a:pt x="23155" y="51864"/>
                    <a:pt x="19669" y="54045"/>
                  </a:cubicBezTo>
                  <a:cubicBezTo>
                    <a:pt x="19641" y="52978"/>
                    <a:pt x="19650" y="52969"/>
                    <a:pt x="17878" y="52445"/>
                  </a:cubicBezTo>
                  <a:cubicBezTo>
                    <a:pt x="18345" y="54740"/>
                    <a:pt x="15773" y="57445"/>
                    <a:pt x="13011" y="59798"/>
                  </a:cubicBezTo>
                  <a:cubicBezTo>
                    <a:pt x="10220" y="62113"/>
                    <a:pt x="7544" y="64675"/>
                    <a:pt x="7144" y="65589"/>
                  </a:cubicBezTo>
                  <a:cubicBezTo>
                    <a:pt x="11963" y="63275"/>
                    <a:pt x="16193" y="57350"/>
                    <a:pt x="21393" y="53511"/>
                  </a:cubicBezTo>
                  <a:cubicBezTo>
                    <a:pt x="19688" y="57283"/>
                    <a:pt x="22317" y="60265"/>
                    <a:pt x="17202" y="618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91" name="任意多边形: 形状 558"/>
            <p:cNvSpPr/>
            <p:nvPr/>
          </p:nvSpPr>
          <p:spPr>
            <a:xfrm>
              <a:off x="8498881" y="655656"/>
              <a:ext cx="9525" cy="9525"/>
            </a:xfrm>
            <a:custGeom>
              <a:avLst/>
              <a:gdLst>
                <a:gd name="connsiteX0" fmla="*/ 10506 w 9525"/>
                <a:gd name="connsiteY0" fmla="*/ 7144 h 9525"/>
                <a:gd name="connsiteX1" fmla="*/ 7144 w 9525"/>
                <a:gd name="connsiteY1" fmla="*/ 9877 h 9525"/>
                <a:gd name="connsiteX2" fmla="*/ 10506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506" y="7144"/>
                  </a:moveTo>
                  <a:lnTo>
                    <a:pt x="7144" y="9877"/>
                  </a:lnTo>
                  <a:cubicBezTo>
                    <a:pt x="8592" y="9258"/>
                    <a:pt x="9849" y="8420"/>
                    <a:pt x="10506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92" name="任意多边形: 形状 559"/>
            <p:cNvSpPr/>
            <p:nvPr/>
          </p:nvSpPr>
          <p:spPr>
            <a:xfrm>
              <a:off x="8292347" y="699633"/>
              <a:ext cx="95250" cy="104775"/>
            </a:xfrm>
            <a:custGeom>
              <a:avLst/>
              <a:gdLst>
                <a:gd name="connsiteX0" fmla="*/ 64488 w 95250"/>
                <a:gd name="connsiteY0" fmla="*/ 34833 h 104775"/>
                <a:gd name="connsiteX1" fmla="*/ 57087 w 95250"/>
                <a:gd name="connsiteY1" fmla="*/ 32995 h 104775"/>
                <a:gd name="connsiteX2" fmla="*/ 64764 w 95250"/>
                <a:gd name="connsiteY2" fmla="*/ 41196 h 104775"/>
                <a:gd name="connsiteX3" fmla="*/ 54582 w 95250"/>
                <a:gd name="connsiteY3" fmla="*/ 51406 h 104775"/>
                <a:gd name="connsiteX4" fmla="*/ 48381 w 95250"/>
                <a:gd name="connsiteY4" fmla="*/ 43663 h 104775"/>
                <a:gd name="connsiteX5" fmla="*/ 36923 w 95250"/>
                <a:gd name="connsiteY5" fmla="*/ 51673 h 104775"/>
                <a:gd name="connsiteX6" fmla="*/ 41676 w 95250"/>
                <a:gd name="connsiteY6" fmla="*/ 55988 h 104775"/>
                <a:gd name="connsiteX7" fmla="*/ 32113 w 95250"/>
                <a:gd name="connsiteY7" fmla="*/ 69313 h 104775"/>
                <a:gd name="connsiteX8" fmla="*/ 35684 w 95250"/>
                <a:gd name="connsiteY8" fmla="*/ 63160 h 104775"/>
                <a:gd name="connsiteX9" fmla="*/ 24092 w 95250"/>
                <a:gd name="connsiteY9" fmla="*/ 64141 h 104775"/>
                <a:gd name="connsiteX10" fmla="*/ 12062 w 95250"/>
                <a:gd name="connsiteY10" fmla="*/ 102213 h 104775"/>
                <a:gd name="connsiteX11" fmla="*/ 18558 w 95250"/>
                <a:gd name="connsiteY11" fmla="*/ 93583 h 104775"/>
                <a:gd name="connsiteX12" fmla="*/ 13386 w 95250"/>
                <a:gd name="connsiteY12" fmla="*/ 87792 h 104775"/>
                <a:gd name="connsiteX13" fmla="*/ 22568 w 95250"/>
                <a:gd name="connsiteY13" fmla="*/ 80943 h 104775"/>
                <a:gd name="connsiteX14" fmla="*/ 20416 w 95250"/>
                <a:gd name="connsiteY14" fmla="*/ 89373 h 104775"/>
                <a:gd name="connsiteX15" fmla="*/ 85043 w 95250"/>
                <a:gd name="connsiteY15" fmla="*/ 33766 h 104775"/>
                <a:gd name="connsiteX16" fmla="*/ 79871 w 95250"/>
                <a:gd name="connsiteY16" fmla="*/ 36900 h 104775"/>
                <a:gd name="connsiteX17" fmla="*/ 74965 w 95250"/>
                <a:gd name="connsiteY17" fmla="*/ 40443 h 104775"/>
                <a:gd name="connsiteX18" fmla="*/ 81976 w 95250"/>
                <a:gd name="connsiteY18" fmla="*/ 30061 h 104775"/>
                <a:gd name="connsiteX19" fmla="*/ 77413 w 95250"/>
                <a:gd name="connsiteY19" fmla="*/ 28632 h 104775"/>
                <a:gd name="connsiteX20" fmla="*/ 72880 w 95250"/>
                <a:gd name="connsiteY20" fmla="*/ 27346 h 104775"/>
                <a:gd name="connsiteX21" fmla="*/ 79680 w 95250"/>
                <a:gd name="connsiteY21" fmla="*/ 25422 h 104775"/>
                <a:gd name="connsiteX22" fmla="*/ 75442 w 95250"/>
                <a:gd name="connsiteY22" fmla="*/ 19402 h 104775"/>
                <a:gd name="connsiteX23" fmla="*/ 89548 w 95250"/>
                <a:gd name="connsiteY23" fmla="*/ 7144 h 104775"/>
                <a:gd name="connsiteX24" fmla="*/ 76528 w 95250"/>
                <a:gd name="connsiteY24" fmla="*/ 14564 h 104775"/>
                <a:gd name="connsiteX25" fmla="*/ 62745 w 95250"/>
                <a:gd name="connsiteY25" fmla="*/ 23984 h 104775"/>
                <a:gd name="connsiteX26" fmla="*/ 64488 w 95250"/>
                <a:gd name="connsiteY26" fmla="*/ 34833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95250" h="104775">
                  <a:moveTo>
                    <a:pt x="64488" y="34833"/>
                  </a:moveTo>
                  <a:cubicBezTo>
                    <a:pt x="58068" y="38357"/>
                    <a:pt x="63764" y="30509"/>
                    <a:pt x="57087" y="32995"/>
                  </a:cubicBezTo>
                  <a:cubicBezTo>
                    <a:pt x="53077" y="39929"/>
                    <a:pt x="67717" y="33109"/>
                    <a:pt x="64764" y="41196"/>
                  </a:cubicBezTo>
                  <a:cubicBezTo>
                    <a:pt x="59602" y="41643"/>
                    <a:pt x="56801" y="49625"/>
                    <a:pt x="54582" y="51406"/>
                  </a:cubicBezTo>
                  <a:cubicBezTo>
                    <a:pt x="55449" y="47415"/>
                    <a:pt x="50210" y="43815"/>
                    <a:pt x="48381" y="43663"/>
                  </a:cubicBezTo>
                  <a:cubicBezTo>
                    <a:pt x="47067" y="46463"/>
                    <a:pt x="40695" y="48616"/>
                    <a:pt x="36923" y="51673"/>
                  </a:cubicBezTo>
                  <a:cubicBezTo>
                    <a:pt x="48095" y="46634"/>
                    <a:pt x="31131" y="59988"/>
                    <a:pt x="41676" y="55988"/>
                  </a:cubicBezTo>
                  <a:cubicBezTo>
                    <a:pt x="43409" y="59198"/>
                    <a:pt x="37227" y="68370"/>
                    <a:pt x="32113" y="69313"/>
                  </a:cubicBezTo>
                  <a:cubicBezTo>
                    <a:pt x="30569" y="67247"/>
                    <a:pt x="33579" y="65218"/>
                    <a:pt x="35684" y="63160"/>
                  </a:cubicBezTo>
                  <a:cubicBezTo>
                    <a:pt x="34151" y="57969"/>
                    <a:pt x="28436" y="66189"/>
                    <a:pt x="24092" y="64141"/>
                  </a:cubicBezTo>
                  <a:cubicBezTo>
                    <a:pt x="20521" y="76676"/>
                    <a:pt x="-2835" y="102756"/>
                    <a:pt x="12062" y="102213"/>
                  </a:cubicBezTo>
                  <a:cubicBezTo>
                    <a:pt x="16149" y="100860"/>
                    <a:pt x="16206" y="96831"/>
                    <a:pt x="18558" y="93583"/>
                  </a:cubicBezTo>
                  <a:cubicBezTo>
                    <a:pt x="9395" y="100432"/>
                    <a:pt x="14148" y="89859"/>
                    <a:pt x="13386" y="87792"/>
                  </a:cubicBezTo>
                  <a:cubicBezTo>
                    <a:pt x="17930" y="85392"/>
                    <a:pt x="21035" y="76829"/>
                    <a:pt x="22568" y="80943"/>
                  </a:cubicBezTo>
                  <a:lnTo>
                    <a:pt x="20416" y="89373"/>
                  </a:lnTo>
                  <a:cubicBezTo>
                    <a:pt x="37694" y="72238"/>
                    <a:pt x="62697" y="50692"/>
                    <a:pt x="85043" y="33766"/>
                  </a:cubicBezTo>
                  <a:cubicBezTo>
                    <a:pt x="85043" y="33766"/>
                    <a:pt x="82376" y="35204"/>
                    <a:pt x="79871" y="36900"/>
                  </a:cubicBezTo>
                  <a:cubicBezTo>
                    <a:pt x="77413" y="38672"/>
                    <a:pt x="74965" y="40443"/>
                    <a:pt x="74965" y="40443"/>
                  </a:cubicBezTo>
                  <a:cubicBezTo>
                    <a:pt x="74423" y="37233"/>
                    <a:pt x="78785" y="33395"/>
                    <a:pt x="81976" y="30061"/>
                  </a:cubicBezTo>
                  <a:cubicBezTo>
                    <a:pt x="81976" y="30061"/>
                    <a:pt x="79699" y="29347"/>
                    <a:pt x="77413" y="28632"/>
                  </a:cubicBezTo>
                  <a:cubicBezTo>
                    <a:pt x="75089" y="27880"/>
                    <a:pt x="72880" y="27346"/>
                    <a:pt x="72880" y="27346"/>
                  </a:cubicBezTo>
                  <a:cubicBezTo>
                    <a:pt x="76108" y="25689"/>
                    <a:pt x="78575" y="23165"/>
                    <a:pt x="79680" y="25422"/>
                  </a:cubicBezTo>
                  <a:cubicBezTo>
                    <a:pt x="81766" y="20593"/>
                    <a:pt x="79090" y="20060"/>
                    <a:pt x="75442" y="19402"/>
                  </a:cubicBezTo>
                  <a:cubicBezTo>
                    <a:pt x="82890" y="13383"/>
                    <a:pt x="85653" y="15002"/>
                    <a:pt x="89548" y="7144"/>
                  </a:cubicBezTo>
                  <a:cubicBezTo>
                    <a:pt x="81233" y="8734"/>
                    <a:pt x="78928" y="11573"/>
                    <a:pt x="76528" y="14564"/>
                  </a:cubicBezTo>
                  <a:cubicBezTo>
                    <a:pt x="74146" y="17650"/>
                    <a:pt x="71403" y="20488"/>
                    <a:pt x="62745" y="23984"/>
                  </a:cubicBezTo>
                  <a:lnTo>
                    <a:pt x="64488" y="3483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93" name="任意多边形: 形状 560"/>
            <p:cNvSpPr/>
            <p:nvPr/>
          </p:nvSpPr>
          <p:spPr>
            <a:xfrm>
              <a:off x="8374666" y="705291"/>
              <a:ext cx="9525" cy="19050"/>
            </a:xfrm>
            <a:custGeom>
              <a:avLst/>
              <a:gdLst>
                <a:gd name="connsiteX0" fmla="*/ 8487 w 9525"/>
                <a:gd name="connsiteY0" fmla="*/ 7144 h 19050"/>
                <a:gd name="connsiteX1" fmla="*/ 7144 w 9525"/>
                <a:gd name="connsiteY1" fmla="*/ 12202 h 19050"/>
                <a:gd name="connsiteX2" fmla="*/ 11154 w 9525"/>
                <a:gd name="connsiteY2" fmla="*/ 7687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487" y="7144"/>
                  </a:moveTo>
                  <a:lnTo>
                    <a:pt x="7144" y="12202"/>
                  </a:lnTo>
                  <a:lnTo>
                    <a:pt x="11154" y="768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94" name="任意多边形: 形状 561"/>
            <p:cNvSpPr/>
            <p:nvPr/>
          </p:nvSpPr>
          <p:spPr>
            <a:xfrm>
              <a:off x="8374530" y="717626"/>
              <a:ext cx="9525" cy="9525"/>
            </a:xfrm>
            <a:custGeom>
              <a:avLst/>
              <a:gdLst>
                <a:gd name="connsiteX0" fmla="*/ 11803 w 9525"/>
                <a:gd name="connsiteY0" fmla="*/ 11420 h 9525"/>
                <a:gd name="connsiteX1" fmla="*/ 11365 w 9525"/>
                <a:gd name="connsiteY1" fmla="*/ 7144 h 9525"/>
                <a:gd name="connsiteX2" fmla="*/ 11803 w 9525"/>
                <a:gd name="connsiteY2" fmla="*/ 1142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1803" y="11420"/>
                  </a:moveTo>
                  <a:cubicBezTo>
                    <a:pt x="10813" y="10173"/>
                    <a:pt x="12346" y="8411"/>
                    <a:pt x="11365" y="7144"/>
                  </a:cubicBezTo>
                  <a:cubicBezTo>
                    <a:pt x="4764" y="9935"/>
                    <a:pt x="6679" y="11354"/>
                    <a:pt x="11803" y="114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95" name="任意多边形: 形状 562"/>
            <p:cNvSpPr/>
            <p:nvPr/>
          </p:nvSpPr>
          <p:spPr>
            <a:xfrm>
              <a:off x="8296808" y="763193"/>
              <a:ext cx="19050" cy="19050"/>
            </a:xfrm>
            <a:custGeom>
              <a:avLst/>
              <a:gdLst>
                <a:gd name="connsiteX0" fmla="*/ 12563 w 19050"/>
                <a:gd name="connsiteY0" fmla="*/ 7144 h 19050"/>
                <a:gd name="connsiteX1" fmla="*/ 7144 w 19050"/>
                <a:gd name="connsiteY1" fmla="*/ 14973 h 19050"/>
                <a:gd name="connsiteX2" fmla="*/ 12268 w 19050"/>
                <a:gd name="connsiteY2" fmla="*/ 11411 h 19050"/>
                <a:gd name="connsiteX3" fmla="*/ 12563 w 19050"/>
                <a:gd name="connsiteY3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12563" y="7144"/>
                  </a:moveTo>
                  <a:lnTo>
                    <a:pt x="7144" y="14973"/>
                  </a:lnTo>
                  <a:lnTo>
                    <a:pt x="12268" y="11411"/>
                  </a:lnTo>
                  <a:cubicBezTo>
                    <a:pt x="11001" y="10411"/>
                    <a:pt x="12030" y="8258"/>
                    <a:pt x="12563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96" name="任意多边形: 形状 563"/>
            <p:cNvSpPr/>
            <p:nvPr/>
          </p:nvSpPr>
          <p:spPr>
            <a:xfrm>
              <a:off x="8272367" y="791044"/>
              <a:ext cx="28575" cy="47625"/>
            </a:xfrm>
            <a:custGeom>
              <a:avLst/>
              <a:gdLst>
                <a:gd name="connsiteX0" fmla="*/ 11039 w 28575"/>
                <a:gd name="connsiteY0" fmla="*/ 41005 h 47625"/>
                <a:gd name="connsiteX1" fmla="*/ 29499 w 28575"/>
                <a:gd name="connsiteY1" fmla="*/ 15202 h 47625"/>
                <a:gd name="connsiteX2" fmla="*/ 19155 w 28575"/>
                <a:gd name="connsiteY2" fmla="*/ 7144 h 47625"/>
                <a:gd name="connsiteX3" fmla="*/ 17631 w 28575"/>
                <a:gd name="connsiteY3" fmla="*/ 23289 h 47625"/>
                <a:gd name="connsiteX4" fmla="*/ 7144 w 28575"/>
                <a:gd name="connsiteY4" fmla="*/ 37509 h 47625"/>
                <a:gd name="connsiteX5" fmla="*/ 11039 w 28575"/>
                <a:gd name="connsiteY5" fmla="*/ 41005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575" h="47625">
                  <a:moveTo>
                    <a:pt x="11039" y="41005"/>
                  </a:moveTo>
                  <a:cubicBezTo>
                    <a:pt x="17450" y="30451"/>
                    <a:pt x="18278" y="24251"/>
                    <a:pt x="29499" y="15202"/>
                  </a:cubicBezTo>
                  <a:cubicBezTo>
                    <a:pt x="30004" y="6629"/>
                    <a:pt x="20688" y="12230"/>
                    <a:pt x="19155" y="7144"/>
                  </a:cubicBezTo>
                  <a:cubicBezTo>
                    <a:pt x="13992" y="12306"/>
                    <a:pt x="20803" y="16526"/>
                    <a:pt x="17631" y="23289"/>
                  </a:cubicBezTo>
                  <a:cubicBezTo>
                    <a:pt x="12821" y="23117"/>
                    <a:pt x="11801" y="32299"/>
                    <a:pt x="7144" y="37509"/>
                  </a:cubicBezTo>
                  <a:cubicBezTo>
                    <a:pt x="8992" y="37729"/>
                    <a:pt x="10563" y="38795"/>
                    <a:pt x="11039" y="410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97" name="任意多边形: 形状 564"/>
            <p:cNvSpPr/>
            <p:nvPr/>
          </p:nvSpPr>
          <p:spPr>
            <a:xfrm>
              <a:off x="8200854" y="815973"/>
              <a:ext cx="85725" cy="304800"/>
            </a:xfrm>
            <a:custGeom>
              <a:avLst/>
              <a:gdLst>
                <a:gd name="connsiteX0" fmla="*/ 47539 w 85725"/>
                <a:gd name="connsiteY0" fmla="*/ 46262 h 304800"/>
                <a:gd name="connsiteX1" fmla="*/ 41405 w 85725"/>
                <a:gd name="connsiteY1" fmla="*/ 61702 h 304800"/>
                <a:gd name="connsiteX2" fmla="*/ 42215 w 85725"/>
                <a:gd name="connsiteY2" fmla="*/ 53529 h 304800"/>
                <a:gd name="connsiteX3" fmla="*/ 33938 w 85725"/>
                <a:gd name="connsiteY3" fmla="*/ 64169 h 304800"/>
                <a:gd name="connsiteX4" fmla="*/ 36947 w 85725"/>
                <a:gd name="connsiteY4" fmla="*/ 64264 h 304800"/>
                <a:gd name="connsiteX5" fmla="*/ 28080 w 85725"/>
                <a:gd name="connsiteY5" fmla="*/ 92725 h 304800"/>
                <a:gd name="connsiteX6" fmla="*/ 31432 w 85725"/>
                <a:gd name="connsiteY6" fmla="*/ 99449 h 304800"/>
                <a:gd name="connsiteX7" fmla="*/ 17726 w 85725"/>
                <a:gd name="connsiteY7" fmla="*/ 116309 h 304800"/>
                <a:gd name="connsiteX8" fmla="*/ 30794 w 85725"/>
                <a:gd name="connsiteY8" fmla="*/ 114423 h 304800"/>
                <a:gd name="connsiteX9" fmla="*/ 23489 w 85725"/>
                <a:gd name="connsiteY9" fmla="*/ 132130 h 304800"/>
                <a:gd name="connsiteX10" fmla="*/ 20031 w 85725"/>
                <a:gd name="connsiteY10" fmla="*/ 145398 h 304800"/>
                <a:gd name="connsiteX11" fmla="*/ 20193 w 85725"/>
                <a:gd name="connsiteY11" fmla="*/ 138816 h 304800"/>
                <a:gd name="connsiteX12" fmla="*/ 17431 w 85725"/>
                <a:gd name="connsiteY12" fmla="*/ 156228 h 304800"/>
                <a:gd name="connsiteX13" fmla="*/ 11849 w 85725"/>
                <a:gd name="connsiteY13" fmla="*/ 154790 h 304800"/>
                <a:gd name="connsiteX14" fmla="*/ 12297 w 85725"/>
                <a:gd name="connsiteY14" fmla="*/ 167372 h 304800"/>
                <a:gd name="connsiteX15" fmla="*/ 9916 w 85725"/>
                <a:gd name="connsiteY15" fmla="*/ 180936 h 304800"/>
                <a:gd name="connsiteX16" fmla="*/ 7144 w 85725"/>
                <a:gd name="connsiteY16" fmla="*/ 178878 h 304800"/>
                <a:gd name="connsiteX17" fmla="*/ 9287 w 85725"/>
                <a:gd name="connsiteY17" fmla="*/ 205358 h 304800"/>
                <a:gd name="connsiteX18" fmla="*/ 11935 w 85725"/>
                <a:gd name="connsiteY18" fmla="*/ 229656 h 304800"/>
                <a:gd name="connsiteX19" fmla="*/ 8782 w 85725"/>
                <a:gd name="connsiteY19" fmla="*/ 237686 h 304800"/>
                <a:gd name="connsiteX20" fmla="*/ 12449 w 85725"/>
                <a:gd name="connsiteY20" fmla="*/ 236724 h 304800"/>
                <a:gd name="connsiteX21" fmla="*/ 19040 w 85725"/>
                <a:gd name="connsiteY21" fmla="*/ 231590 h 304800"/>
                <a:gd name="connsiteX22" fmla="*/ 20926 w 85725"/>
                <a:gd name="connsiteY22" fmla="*/ 252440 h 304800"/>
                <a:gd name="connsiteX23" fmla="*/ 13173 w 85725"/>
                <a:gd name="connsiteY23" fmla="*/ 248039 h 304800"/>
                <a:gd name="connsiteX24" fmla="*/ 18059 w 85725"/>
                <a:gd name="connsiteY24" fmla="*/ 259326 h 304800"/>
                <a:gd name="connsiteX25" fmla="*/ 13049 w 85725"/>
                <a:gd name="connsiteY25" fmla="*/ 269166 h 304800"/>
                <a:gd name="connsiteX26" fmla="*/ 15002 w 85725"/>
                <a:gd name="connsiteY26" fmla="*/ 272147 h 304800"/>
                <a:gd name="connsiteX27" fmla="*/ 19898 w 85725"/>
                <a:gd name="connsiteY27" fmla="*/ 278491 h 304800"/>
                <a:gd name="connsiteX28" fmla="*/ 27089 w 85725"/>
                <a:gd name="connsiteY28" fmla="*/ 287454 h 304800"/>
                <a:gd name="connsiteX29" fmla="*/ 28899 w 85725"/>
                <a:gd name="connsiteY29" fmla="*/ 301236 h 304800"/>
                <a:gd name="connsiteX30" fmla="*/ 36147 w 85725"/>
                <a:gd name="connsiteY30" fmla="*/ 289464 h 304800"/>
                <a:gd name="connsiteX31" fmla="*/ 26508 w 85725"/>
                <a:gd name="connsiteY31" fmla="*/ 257517 h 304800"/>
                <a:gd name="connsiteX32" fmla="*/ 23593 w 85725"/>
                <a:gd name="connsiteY32" fmla="*/ 238857 h 304800"/>
                <a:gd name="connsiteX33" fmla="*/ 23689 w 85725"/>
                <a:gd name="connsiteY33" fmla="*/ 220941 h 304800"/>
                <a:gd name="connsiteX34" fmla="*/ 17135 w 85725"/>
                <a:gd name="connsiteY34" fmla="*/ 203100 h 304800"/>
                <a:gd name="connsiteX35" fmla="*/ 23536 w 85725"/>
                <a:gd name="connsiteY35" fmla="*/ 200348 h 304800"/>
                <a:gd name="connsiteX36" fmla="*/ 17145 w 85725"/>
                <a:gd name="connsiteY36" fmla="*/ 200195 h 304800"/>
                <a:gd name="connsiteX37" fmla="*/ 23517 w 85725"/>
                <a:gd name="connsiteY37" fmla="*/ 189442 h 304800"/>
                <a:gd name="connsiteX38" fmla="*/ 18136 w 85725"/>
                <a:gd name="connsiteY38" fmla="*/ 182755 h 304800"/>
                <a:gd name="connsiteX39" fmla="*/ 26184 w 85725"/>
                <a:gd name="connsiteY39" fmla="*/ 176497 h 304800"/>
                <a:gd name="connsiteX40" fmla="*/ 27022 w 85725"/>
                <a:gd name="connsiteY40" fmla="*/ 150751 h 304800"/>
                <a:gd name="connsiteX41" fmla="*/ 30337 w 85725"/>
                <a:gd name="connsiteY41" fmla="*/ 122671 h 304800"/>
                <a:gd name="connsiteX42" fmla="*/ 33385 w 85725"/>
                <a:gd name="connsiteY42" fmla="*/ 108403 h 304800"/>
                <a:gd name="connsiteX43" fmla="*/ 37443 w 85725"/>
                <a:gd name="connsiteY43" fmla="*/ 94382 h 304800"/>
                <a:gd name="connsiteX44" fmla="*/ 48863 w 85725"/>
                <a:gd name="connsiteY44" fmla="*/ 68303 h 304800"/>
                <a:gd name="connsiteX45" fmla="*/ 43377 w 85725"/>
                <a:gd name="connsiteY45" fmla="*/ 69027 h 304800"/>
                <a:gd name="connsiteX46" fmla="*/ 50140 w 85725"/>
                <a:gd name="connsiteY46" fmla="*/ 47500 h 304800"/>
                <a:gd name="connsiteX47" fmla="*/ 62265 w 85725"/>
                <a:gd name="connsiteY47" fmla="*/ 30241 h 304800"/>
                <a:gd name="connsiteX48" fmla="*/ 61322 w 85725"/>
                <a:gd name="connsiteY48" fmla="*/ 23783 h 304800"/>
                <a:gd name="connsiteX49" fmla="*/ 69618 w 85725"/>
                <a:gd name="connsiteY49" fmla="*/ 30393 h 304800"/>
                <a:gd name="connsiteX50" fmla="*/ 75771 w 85725"/>
                <a:gd name="connsiteY50" fmla="*/ 17763 h 304800"/>
                <a:gd name="connsiteX51" fmla="*/ 69504 w 85725"/>
                <a:gd name="connsiteY51" fmla="*/ 23659 h 304800"/>
                <a:gd name="connsiteX52" fmla="*/ 78581 w 85725"/>
                <a:gd name="connsiteY52" fmla="*/ 12600 h 304800"/>
                <a:gd name="connsiteX53" fmla="*/ 73495 w 85725"/>
                <a:gd name="connsiteY53" fmla="*/ 8438 h 304800"/>
                <a:gd name="connsiteX54" fmla="*/ 62798 w 85725"/>
                <a:gd name="connsiteY54" fmla="*/ 14667 h 304800"/>
                <a:gd name="connsiteX55" fmla="*/ 41005 w 85725"/>
                <a:gd name="connsiteY55" fmla="*/ 43566 h 304800"/>
                <a:gd name="connsiteX56" fmla="*/ 47539 w 85725"/>
                <a:gd name="connsiteY56" fmla="*/ 46262 h 304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85725" h="304800">
                  <a:moveTo>
                    <a:pt x="47539" y="46262"/>
                  </a:moveTo>
                  <a:cubicBezTo>
                    <a:pt x="44910" y="51615"/>
                    <a:pt x="45206" y="58282"/>
                    <a:pt x="41405" y="61702"/>
                  </a:cubicBezTo>
                  <a:cubicBezTo>
                    <a:pt x="39348" y="60092"/>
                    <a:pt x="40043" y="56492"/>
                    <a:pt x="42215" y="53529"/>
                  </a:cubicBezTo>
                  <a:cubicBezTo>
                    <a:pt x="35985" y="53253"/>
                    <a:pt x="40091" y="59797"/>
                    <a:pt x="33938" y="64169"/>
                  </a:cubicBezTo>
                  <a:cubicBezTo>
                    <a:pt x="34652" y="63854"/>
                    <a:pt x="36586" y="62140"/>
                    <a:pt x="36947" y="64264"/>
                  </a:cubicBezTo>
                  <a:cubicBezTo>
                    <a:pt x="30166" y="78847"/>
                    <a:pt x="38281" y="74380"/>
                    <a:pt x="28080" y="92725"/>
                  </a:cubicBezTo>
                  <a:cubicBezTo>
                    <a:pt x="28508" y="96011"/>
                    <a:pt x="27565" y="98783"/>
                    <a:pt x="31432" y="99449"/>
                  </a:cubicBezTo>
                  <a:cubicBezTo>
                    <a:pt x="23870" y="109346"/>
                    <a:pt x="25384" y="103602"/>
                    <a:pt x="17726" y="116309"/>
                  </a:cubicBezTo>
                  <a:cubicBezTo>
                    <a:pt x="20050" y="116299"/>
                    <a:pt x="26194" y="113080"/>
                    <a:pt x="30794" y="114423"/>
                  </a:cubicBezTo>
                  <a:cubicBezTo>
                    <a:pt x="25098" y="123043"/>
                    <a:pt x="24032" y="128053"/>
                    <a:pt x="23489" y="132130"/>
                  </a:cubicBezTo>
                  <a:cubicBezTo>
                    <a:pt x="23308" y="136321"/>
                    <a:pt x="23479" y="139588"/>
                    <a:pt x="20031" y="145398"/>
                  </a:cubicBezTo>
                  <a:cubicBezTo>
                    <a:pt x="19983" y="143960"/>
                    <a:pt x="19050" y="142093"/>
                    <a:pt x="20193" y="138816"/>
                  </a:cubicBezTo>
                  <a:cubicBezTo>
                    <a:pt x="13325" y="139273"/>
                    <a:pt x="19774" y="149551"/>
                    <a:pt x="17431" y="156228"/>
                  </a:cubicBezTo>
                  <a:lnTo>
                    <a:pt x="11849" y="154790"/>
                  </a:lnTo>
                  <a:cubicBezTo>
                    <a:pt x="11963" y="158095"/>
                    <a:pt x="12135" y="162676"/>
                    <a:pt x="12297" y="167372"/>
                  </a:cubicBezTo>
                  <a:cubicBezTo>
                    <a:pt x="12583" y="172097"/>
                    <a:pt x="12221" y="176926"/>
                    <a:pt x="9916" y="180936"/>
                  </a:cubicBezTo>
                  <a:lnTo>
                    <a:pt x="7144" y="178878"/>
                  </a:lnTo>
                  <a:cubicBezTo>
                    <a:pt x="9068" y="187479"/>
                    <a:pt x="8668" y="196566"/>
                    <a:pt x="9287" y="205358"/>
                  </a:cubicBezTo>
                  <a:cubicBezTo>
                    <a:pt x="10030" y="214140"/>
                    <a:pt x="10497" y="222617"/>
                    <a:pt x="11935" y="229656"/>
                  </a:cubicBezTo>
                  <a:lnTo>
                    <a:pt x="8782" y="237686"/>
                  </a:lnTo>
                  <a:cubicBezTo>
                    <a:pt x="12430" y="247258"/>
                    <a:pt x="12106" y="242296"/>
                    <a:pt x="12449" y="236724"/>
                  </a:cubicBezTo>
                  <a:cubicBezTo>
                    <a:pt x="13183" y="231066"/>
                    <a:pt x="14430" y="224875"/>
                    <a:pt x="19040" y="231590"/>
                  </a:cubicBezTo>
                  <a:cubicBezTo>
                    <a:pt x="8382" y="234752"/>
                    <a:pt x="23336" y="241172"/>
                    <a:pt x="20926" y="252440"/>
                  </a:cubicBezTo>
                  <a:cubicBezTo>
                    <a:pt x="17574" y="258231"/>
                    <a:pt x="17078" y="241667"/>
                    <a:pt x="13173" y="248039"/>
                  </a:cubicBezTo>
                  <a:cubicBezTo>
                    <a:pt x="18917" y="249754"/>
                    <a:pt x="15611" y="253707"/>
                    <a:pt x="18059" y="259326"/>
                  </a:cubicBezTo>
                  <a:cubicBezTo>
                    <a:pt x="12821" y="258898"/>
                    <a:pt x="19250" y="271747"/>
                    <a:pt x="13049" y="269166"/>
                  </a:cubicBezTo>
                  <a:cubicBezTo>
                    <a:pt x="13049" y="269166"/>
                    <a:pt x="13830" y="270356"/>
                    <a:pt x="15002" y="272147"/>
                  </a:cubicBezTo>
                  <a:cubicBezTo>
                    <a:pt x="16202" y="273919"/>
                    <a:pt x="18126" y="276205"/>
                    <a:pt x="19898" y="278491"/>
                  </a:cubicBezTo>
                  <a:cubicBezTo>
                    <a:pt x="23498" y="282977"/>
                    <a:pt x="27089" y="287454"/>
                    <a:pt x="27089" y="287454"/>
                  </a:cubicBezTo>
                  <a:cubicBezTo>
                    <a:pt x="25108" y="291397"/>
                    <a:pt x="27089" y="297160"/>
                    <a:pt x="28899" y="301236"/>
                  </a:cubicBezTo>
                  <a:cubicBezTo>
                    <a:pt x="26175" y="290426"/>
                    <a:pt x="36947" y="301989"/>
                    <a:pt x="36147" y="289464"/>
                  </a:cubicBezTo>
                  <a:cubicBezTo>
                    <a:pt x="32842" y="281158"/>
                    <a:pt x="28280" y="269937"/>
                    <a:pt x="26508" y="257517"/>
                  </a:cubicBezTo>
                  <a:cubicBezTo>
                    <a:pt x="25365" y="251364"/>
                    <a:pt x="24355" y="245039"/>
                    <a:pt x="23593" y="238857"/>
                  </a:cubicBezTo>
                  <a:cubicBezTo>
                    <a:pt x="22965" y="232666"/>
                    <a:pt x="23412" y="226532"/>
                    <a:pt x="23689" y="220941"/>
                  </a:cubicBezTo>
                  <a:cubicBezTo>
                    <a:pt x="16564" y="218826"/>
                    <a:pt x="23060" y="206615"/>
                    <a:pt x="17135" y="203100"/>
                  </a:cubicBezTo>
                  <a:cubicBezTo>
                    <a:pt x="19317" y="202567"/>
                    <a:pt x="21212" y="200872"/>
                    <a:pt x="23536" y="200348"/>
                  </a:cubicBezTo>
                  <a:cubicBezTo>
                    <a:pt x="22755" y="185955"/>
                    <a:pt x="19526" y="203691"/>
                    <a:pt x="17145" y="200195"/>
                  </a:cubicBezTo>
                  <a:cubicBezTo>
                    <a:pt x="16535" y="193756"/>
                    <a:pt x="21003" y="188746"/>
                    <a:pt x="23517" y="189442"/>
                  </a:cubicBezTo>
                  <a:cubicBezTo>
                    <a:pt x="24413" y="179164"/>
                    <a:pt x="21660" y="188241"/>
                    <a:pt x="18136" y="182755"/>
                  </a:cubicBezTo>
                  <a:lnTo>
                    <a:pt x="26184" y="176497"/>
                  </a:lnTo>
                  <a:cubicBezTo>
                    <a:pt x="25632" y="168439"/>
                    <a:pt x="26375" y="159828"/>
                    <a:pt x="27022" y="150751"/>
                  </a:cubicBezTo>
                  <a:cubicBezTo>
                    <a:pt x="27680" y="141674"/>
                    <a:pt x="28032" y="132063"/>
                    <a:pt x="30337" y="122671"/>
                  </a:cubicBezTo>
                  <a:cubicBezTo>
                    <a:pt x="31347" y="117937"/>
                    <a:pt x="32366" y="113165"/>
                    <a:pt x="33385" y="108403"/>
                  </a:cubicBezTo>
                  <a:cubicBezTo>
                    <a:pt x="34442" y="103631"/>
                    <a:pt x="35547" y="98868"/>
                    <a:pt x="37443" y="94382"/>
                  </a:cubicBezTo>
                  <a:cubicBezTo>
                    <a:pt x="40900" y="85314"/>
                    <a:pt x="44548" y="76418"/>
                    <a:pt x="48863" y="68303"/>
                  </a:cubicBezTo>
                  <a:lnTo>
                    <a:pt x="43377" y="69027"/>
                  </a:lnTo>
                  <a:cubicBezTo>
                    <a:pt x="47920" y="61816"/>
                    <a:pt x="48768" y="54510"/>
                    <a:pt x="50140" y="47500"/>
                  </a:cubicBezTo>
                  <a:cubicBezTo>
                    <a:pt x="51606" y="40585"/>
                    <a:pt x="53635" y="33955"/>
                    <a:pt x="62265" y="30241"/>
                  </a:cubicBezTo>
                  <a:lnTo>
                    <a:pt x="61322" y="23783"/>
                  </a:lnTo>
                  <a:cubicBezTo>
                    <a:pt x="61922" y="27355"/>
                    <a:pt x="69066" y="25002"/>
                    <a:pt x="69618" y="30393"/>
                  </a:cubicBezTo>
                  <a:cubicBezTo>
                    <a:pt x="70561" y="25716"/>
                    <a:pt x="74609" y="22544"/>
                    <a:pt x="75771" y="17763"/>
                  </a:cubicBezTo>
                  <a:lnTo>
                    <a:pt x="69504" y="23659"/>
                  </a:lnTo>
                  <a:cubicBezTo>
                    <a:pt x="69056" y="16506"/>
                    <a:pt x="74600" y="12248"/>
                    <a:pt x="78581" y="12600"/>
                  </a:cubicBezTo>
                  <a:cubicBezTo>
                    <a:pt x="80029" y="6095"/>
                    <a:pt x="77305" y="6400"/>
                    <a:pt x="73495" y="8438"/>
                  </a:cubicBezTo>
                  <a:cubicBezTo>
                    <a:pt x="69866" y="10581"/>
                    <a:pt x="65265" y="14524"/>
                    <a:pt x="62798" y="14667"/>
                  </a:cubicBezTo>
                  <a:cubicBezTo>
                    <a:pt x="61274" y="34651"/>
                    <a:pt x="45272" y="25650"/>
                    <a:pt x="41005" y="43566"/>
                  </a:cubicBezTo>
                  <a:cubicBezTo>
                    <a:pt x="38824" y="54615"/>
                    <a:pt x="45558" y="44490"/>
                    <a:pt x="47539" y="4626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98" name="任意多边形: 形状 565"/>
            <p:cNvSpPr/>
            <p:nvPr/>
          </p:nvSpPr>
          <p:spPr>
            <a:xfrm>
              <a:off x="8263099" y="839222"/>
              <a:ext cx="9525" cy="9525"/>
            </a:xfrm>
            <a:custGeom>
              <a:avLst/>
              <a:gdLst>
                <a:gd name="connsiteX0" fmla="*/ 7182 w 9525"/>
                <a:gd name="connsiteY0" fmla="*/ 9944 h 9525"/>
                <a:gd name="connsiteX1" fmla="*/ 7382 w 9525"/>
                <a:gd name="connsiteY1" fmla="*/ 7144 h 9525"/>
                <a:gd name="connsiteX2" fmla="*/ 7182 w 9525"/>
                <a:gd name="connsiteY2" fmla="*/ 99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82" y="9944"/>
                  </a:moveTo>
                  <a:cubicBezTo>
                    <a:pt x="7402" y="8858"/>
                    <a:pt x="7449" y="7925"/>
                    <a:pt x="7382" y="7144"/>
                  </a:cubicBezTo>
                  <a:cubicBezTo>
                    <a:pt x="7173" y="8049"/>
                    <a:pt x="7087" y="8963"/>
                    <a:pt x="7182" y="99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99" name="任意多边形: 形状 566"/>
            <p:cNvSpPr/>
            <p:nvPr/>
          </p:nvSpPr>
          <p:spPr>
            <a:xfrm>
              <a:off x="8222599" y="1110075"/>
              <a:ext cx="9525" cy="19050"/>
            </a:xfrm>
            <a:custGeom>
              <a:avLst/>
              <a:gdLst>
                <a:gd name="connsiteX0" fmla="*/ 7144 w 9525"/>
                <a:gd name="connsiteY0" fmla="*/ 7144 h 19050"/>
                <a:gd name="connsiteX1" fmla="*/ 8744 w 9525"/>
                <a:gd name="connsiteY1" fmla="*/ 11849 h 19050"/>
                <a:gd name="connsiteX2" fmla="*/ 7144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7144"/>
                  </a:moveTo>
                  <a:cubicBezTo>
                    <a:pt x="7496" y="8420"/>
                    <a:pt x="7830" y="9954"/>
                    <a:pt x="8744" y="11849"/>
                  </a:cubicBezTo>
                  <a:cubicBezTo>
                    <a:pt x="10487" y="13059"/>
                    <a:pt x="8639" y="10830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00" name="任意多边形: 形状 567"/>
            <p:cNvSpPr/>
            <p:nvPr/>
          </p:nvSpPr>
          <p:spPr>
            <a:xfrm>
              <a:off x="8272291" y="821421"/>
              <a:ext cx="9525" cy="9525"/>
            </a:xfrm>
            <a:custGeom>
              <a:avLst/>
              <a:gdLst>
                <a:gd name="connsiteX0" fmla="*/ 7229 w 9525"/>
                <a:gd name="connsiteY0" fmla="*/ 7152 h 9525"/>
                <a:gd name="connsiteX1" fmla="*/ 7153 w 9525"/>
                <a:gd name="connsiteY1" fmla="*/ 7152 h 9525"/>
                <a:gd name="connsiteX2" fmla="*/ 7144 w 9525"/>
                <a:gd name="connsiteY2" fmla="*/ 7295 h 9525"/>
                <a:gd name="connsiteX3" fmla="*/ 7229 w 9525"/>
                <a:gd name="connsiteY3" fmla="*/ 715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229" y="7152"/>
                  </a:moveTo>
                  <a:cubicBezTo>
                    <a:pt x="7229" y="7152"/>
                    <a:pt x="7201" y="7133"/>
                    <a:pt x="7153" y="7152"/>
                  </a:cubicBezTo>
                  <a:cubicBezTo>
                    <a:pt x="7153" y="7152"/>
                    <a:pt x="7153" y="7228"/>
                    <a:pt x="7144" y="7295"/>
                  </a:cubicBezTo>
                  <a:cubicBezTo>
                    <a:pt x="7172" y="7238"/>
                    <a:pt x="7229" y="7152"/>
                    <a:pt x="7229" y="715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01" name="任意多边形: 形状 568"/>
            <p:cNvSpPr/>
            <p:nvPr/>
          </p:nvSpPr>
          <p:spPr>
            <a:xfrm>
              <a:off x="8264547" y="807846"/>
              <a:ext cx="9525" cy="9525"/>
            </a:xfrm>
            <a:custGeom>
              <a:avLst/>
              <a:gdLst>
                <a:gd name="connsiteX0" fmla="*/ 10154 w 9525"/>
                <a:gd name="connsiteY0" fmla="*/ 7144 h 9525"/>
                <a:gd name="connsiteX1" fmla="*/ 7144 w 9525"/>
                <a:gd name="connsiteY1" fmla="*/ 10916 h 9525"/>
                <a:gd name="connsiteX2" fmla="*/ 9468 w 9525"/>
                <a:gd name="connsiteY2" fmla="*/ 1149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0154" y="7144"/>
                  </a:moveTo>
                  <a:lnTo>
                    <a:pt x="7144" y="10916"/>
                  </a:lnTo>
                  <a:lnTo>
                    <a:pt x="9468" y="1149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02" name="任意多边形: 形状 569"/>
            <p:cNvSpPr/>
            <p:nvPr/>
          </p:nvSpPr>
          <p:spPr>
            <a:xfrm>
              <a:off x="8235048" y="1158261"/>
              <a:ext cx="9525" cy="9525"/>
            </a:xfrm>
            <a:custGeom>
              <a:avLst/>
              <a:gdLst>
                <a:gd name="connsiteX0" fmla="*/ 7144 w 9525"/>
                <a:gd name="connsiteY0" fmla="*/ 8173 h 9525"/>
                <a:gd name="connsiteX1" fmla="*/ 9449 w 9525"/>
                <a:gd name="connsiteY1" fmla="*/ 7154 h 9525"/>
                <a:gd name="connsiteX2" fmla="*/ 7144 w 9525"/>
                <a:gd name="connsiteY2" fmla="*/ 817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173"/>
                  </a:moveTo>
                  <a:lnTo>
                    <a:pt x="9449" y="7154"/>
                  </a:lnTo>
                  <a:cubicBezTo>
                    <a:pt x="8544" y="7097"/>
                    <a:pt x="7715" y="7268"/>
                    <a:pt x="7144" y="817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03" name="任意多边形: 形状 570"/>
            <p:cNvSpPr/>
            <p:nvPr/>
          </p:nvSpPr>
          <p:spPr>
            <a:xfrm>
              <a:off x="8312610" y="1269037"/>
              <a:ext cx="9525" cy="9525"/>
            </a:xfrm>
            <a:custGeom>
              <a:avLst/>
              <a:gdLst>
                <a:gd name="connsiteX0" fmla="*/ 9287 w 9525"/>
                <a:gd name="connsiteY0" fmla="*/ 9268 h 9525"/>
                <a:gd name="connsiteX1" fmla="*/ 7144 w 9525"/>
                <a:gd name="connsiteY1" fmla="*/ 7144 h 9525"/>
                <a:gd name="connsiteX2" fmla="*/ 9287 w 9525"/>
                <a:gd name="connsiteY2" fmla="*/ 926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287" y="9268"/>
                  </a:moveTo>
                  <a:lnTo>
                    <a:pt x="7144" y="7144"/>
                  </a:lnTo>
                  <a:cubicBezTo>
                    <a:pt x="7572" y="8087"/>
                    <a:pt x="8411" y="8753"/>
                    <a:pt x="9287" y="92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05" name="任意多边形: 形状 571"/>
            <p:cNvSpPr/>
            <p:nvPr/>
          </p:nvSpPr>
          <p:spPr>
            <a:xfrm>
              <a:off x="8221951" y="1120323"/>
              <a:ext cx="447675" cy="247650"/>
            </a:xfrm>
            <a:custGeom>
              <a:avLst/>
              <a:gdLst>
                <a:gd name="connsiteX0" fmla="*/ 406994 w 447675"/>
                <a:gd name="connsiteY0" fmla="*/ 241079 h 247650"/>
                <a:gd name="connsiteX1" fmla="*/ 431692 w 447675"/>
                <a:gd name="connsiteY1" fmla="*/ 227801 h 247650"/>
                <a:gd name="connsiteX2" fmla="*/ 431749 w 447675"/>
                <a:gd name="connsiteY2" fmla="*/ 230411 h 247650"/>
                <a:gd name="connsiteX3" fmla="*/ 438674 w 447675"/>
                <a:gd name="connsiteY3" fmla="*/ 218485 h 247650"/>
                <a:gd name="connsiteX4" fmla="*/ 437055 w 447675"/>
                <a:gd name="connsiteY4" fmla="*/ 221181 h 247650"/>
                <a:gd name="connsiteX5" fmla="*/ 419757 w 447675"/>
                <a:gd name="connsiteY5" fmla="*/ 219600 h 247650"/>
                <a:gd name="connsiteX6" fmla="*/ 408413 w 447675"/>
                <a:gd name="connsiteY6" fmla="*/ 228182 h 247650"/>
                <a:gd name="connsiteX7" fmla="*/ 396850 w 447675"/>
                <a:gd name="connsiteY7" fmla="*/ 232906 h 247650"/>
                <a:gd name="connsiteX8" fmla="*/ 394021 w 447675"/>
                <a:gd name="connsiteY8" fmla="*/ 229115 h 247650"/>
                <a:gd name="connsiteX9" fmla="*/ 376114 w 447675"/>
                <a:gd name="connsiteY9" fmla="*/ 239488 h 247650"/>
                <a:gd name="connsiteX10" fmla="*/ 358864 w 447675"/>
                <a:gd name="connsiteY10" fmla="*/ 234268 h 247650"/>
                <a:gd name="connsiteX11" fmla="*/ 334013 w 447675"/>
                <a:gd name="connsiteY11" fmla="*/ 233944 h 247650"/>
                <a:gd name="connsiteX12" fmla="*/ 302895 w 447675"/>
                <a:gd name="connsiteY12" fmla="*/ 235697 h 247650"/>
                <a:gd name="connsiteX13" fmla="*/ 295827 w 447675"/>
                <a:gd name="connsiteY13" fmla="*/ 228753 h 247650"/>
                <a:gd name="connsiteX14" fmla="*/ 278482 w 447675"/>
                <a:gd name="connsiteY14" fmla="*/ 229591 h 247650"/>
                <a:gd name="connsiteX15" fmla="*/ 261357 w 447675"/>
                <a:gd name="connsiteY15" fmla="*/ 231592 h 247650"/>
                <a:gd name="connsiteX16" fmla="*/ 244621 w 447675"/>
                <a:gd name="connsiteY16" fmla="*/ 224838 h 247650"/>
                <a:gd name="connsiteX17" fmla="*/ 249060 w 447675"/>
                <a:gd name="connsiteY17" fmla="*/ 224057 h 247650"/>
                <a:gd name="connsiteX18" fmla="*/ 233839 w 447675"/>
                <a:gd name="connsiteY18" fmla="*/ 219047 h 247650"/>
                <a:gd name="connsiteX19" fmla="*/ 221409 w 447675"/>
                <a:gd name="connsiteY19" fmla="*/ 222562 h 247650"/>
                <a:gd name="connsiteX20" fmla="*/ 207778 w 447675"/>
                <a:gd name="connsiteY20" fmla="*/ 207389 h 247650"/>
                <a:gd name="connsiteX21" fmla="*/ 189709 w 447675"/>
                <a:gd name="connsiteY21" fmla="*/ 206389 h 247650"/>
                <a:gd name="connsiteX22" fmla="*/ 192576 w 447675"/>
                <a:gd name="connsiteY22" fmla="*/ 212408 h 247650"/>
                <a:gd name="connsiteX23" fmla="*/ 177946 w 447675"/>
                <a:gd name="connsiteY23" fmla="*/ 207608 h 247650"/>
                <a:gd name="connsiteX24" fmla="*/ 163278 w 447675"/>
                <a:gd name="connsiteY24" fmla="*/ 204112 h 247650"/>
                <a:gd name="connsiteX25" fmla="*/ 167945 w 447675"/>
                <a:gd name="connsiteY25" fmla="*/ 199845 h 247650"/>
                <a:gd name="connsiteX26" fmla="*/ 192157 w 447675"/>
                <a:gd name="connsiteY26" fmla="*/ 202950 h 247650"/>
                <a:gd name="connsiteX27" fmla="*/ 151933 w 447675"/>
                <a:gd name="connsiteY27" fmla="*/ 184748 h 247650"/>
                <a:gd name="connsiteX28" fmla="*/ 152352 w 447675"/>
                <a:gd name="connsiteY28" fmla="*/ 180109 h 247650"/>
                <a:gd name="connsiteX29" fmla="*/ 122806 w 447675"/>
                <a:gd name="connsiteY29" fmla="*/ 163555 h 247650"/>
                <a:gd name="connsiteX30" fmla="*/ 127121 w 447675"/>
                <a:gd name="connsiteY30" fmla="*/ 162031 h 247650"/>
                <a:gd name="connsiteX31" fmla="*/ 113281 w 447675"/>
                <a:gd name="connsiteY31" fmla="*/ 152163 h 247650"/>
                <a:gd name="connsiteX32" fmla="*/ 97365 w 447675"/>
                <a:gd name="connsiteY32" fmla="*/ 137351 h 247650"/>
                <a:gd name="connsiteX33" fmla="*/ 94898 w 447675"/>
                <a:gd name="connsiteY33" fmla="*/ 141295 h 247650"/>
                <a:gd name="connsiteX34" fmla="*/ 74686 w 447675"/>
                <a:gd name="connsiteY34" fmla="*/ 116358 h 247650"/>
                <a:gd name="connsiteX35" fmla="*/ 54540 w 447675"/>
                <a:gd name="connsiteY35" fmla="*/ 106328 h 247650"/>
                <a:gd name="connsiteX36" fmla="*/ 57855 w 447675"/>
                <a:gd name="connsiteY36" fmla="*/ 101118 h 247650"/>
                <a:gd name="connsiteX37" fmla="*/ 79448 w 447675"/>
                <a:gd name="connsiteY37" fmla="*/ 114072 h 247650"/>
                <a:gd name="connsiteX38" fmla="*/ 57569 w 447675"/>
                <a:gd name="connsiteY38" fmla="*/ 92108 h 247650"/>
                <a:gd name="connsiteX39" fmla="*/ 63275 w 447675"/>
                <a:gd name="connsiteY39" fmla="*/ 91774 h 247650"/>
                <a:gd name="connsiteX40" fmla="*/ 53111 w 447675"/>
                <a:gd name="connsiteY40" fmla="*/ 84916 h 247650"/>
                <a:gd name="connsiteX41" fmla="*/ 45520 w 447675"/>
                <a:gd name="connsiteY41" fmla="*/ 75629 h 247650"/>
                <a:gd name="connsiteX42" fmla="*/ 49149 w 447675"/>
                <a:gd name="connsiteY42" fmla="*/ 74896 h 247650"/>
                <a:gd name="connsiteX43" fmla="*/ 39662 w 447675"/>
                <a:gd name="connsiteY43" fmla="*/ 57675 h 247650"/>
                <a:gd name="connsiteX44" fmla="*/ 32023 w 447675"/>
                <a:gd name="connsiteY44" fmla="*/ 39158 h 247650"/>
                <a:gd name="connsiteX45" fmla="*/ 27975 w 447675"/>
                <a:gd name="connsiteY45" fmla="*/ 30347 h 247650"/>
                <a:gd name="connsiteX46" fmla="*/ 24336 w 447675"/>
                <a:gd name="connsiteY46" fmla="*/ 21794 h 247650"/>
                <a:gd name="connsiteX47" fmla="*/ 15192 w 447675"/>
                <a:gd name="connsiteY47" fmla="*/ 7183 h 247650"/>
                <a:gd name="connsiteX48" fmla="*/ 7144 w 447675"/>
                <a:gd name="connsiteY48" fmla="*/ 19813 h 247650"/>
                <a:gd name="connsiteX49" fmla="*/ 17269 w 447675"/>
                <a:gd name="connsiteY49" fmla="*/ 32833 h 247650"/>
                <a:gd name="connsiteX50" fmla="*/ 27613 w 447675"/>
                <a:gd name="connsiteY50" fmla="*/ 42920 h 247650"/>
                <a:gd name="connsiteX51" fmla="*/ 22574 w 447675"/>
                <a:gd name="connsiteY51" fmla="*/ 45111 h 247650"/>
                <a:gd name="connsiteX52" fmla="*/ 33766 w 447675"/>
                <a:gd name="connsiteY52" fmla="*/ 47750 h 247650"/>
                <a:gd name="connsiteX53" fmla="*/ 38586 w 447675"/>
                <a:gd name="connsiteY53" fmla="*/ 61570 h 247650"/>
                <a:gd name="connsiteX54" fmla="*/ 26070 w 447675"/>
                <a:gd name="connsiteY54" fmla="*/ 61313 h 247650"/>
                <a:gd name="connsiteX55" fmla="*/ 32137 w 447675"/>
                <a:gd name="connsiteY55" fmla="*/ 66952 h 247650"/>
                <a:gd name="connsiteX56" fmla="*/ 29670 w 447675"/>
                <a:gd name="connsiteY56" fmla="*/ 70943 h 247650"/>
                <a:gd name="connsiteX57" fmla="*/ 48892 w 447675"/>
                <a:gd name="connsiteY57" fmla="*/ 100747 h 247650"/>
                <a:gd name="connsiteX58" fmla="*/ 46806 w 447675"/>
                <a:gd name="connsiteY58" fmla="*/ 97099 h 247650"/>
                <a:gd name="connsiteX59" fmla="*/ 44958 w 447675"/>
                <a:gd name="connsiteY59" fmla="*/ 93298 h 247650"/>
                <a:gd name="connsiteX60" fmla="*/ 52892 w 447675"/>
                <a:gd name="connsiteY60" fmla="*/ 98089 h 247650"/>
                <a:gd name="connsiteX61" fmla="*/ 56702 w 447675"/>
                <a:gd name="connsiteY61" fmla="*/ 112929 h 247650"/>
                <a:gd name="connsiteX62" fmla="*/ 74981 w 447675"/>
                <a:gd name="connsiteY62" fmla="*/ 122911 h 247650"/>
                <a:gd name="connsiteX63" fmla="*/ 79829 w 447675"/>
                <a:gd name="connsiteY63" fmla="*/ 140723 h 247650"/>
                <a:gd name="connsiteX64" fmla="*/ 96803 w 447675"/>
                <a:gd name="connsiteY64" fmla="*/ 150153 h 247650"/>
                <a:gd name="connsiteX65" fmla="*/ 103365 w 447675"/>
                <a:gd name="connsiteY65" fmla="*/ 159668 h 247650"/>
                <a:gd name="connsiteX66" fmla="*/ 99984 w 447675"/>
                <a:gd name="connsiteY66" fmla="*/ 158001 h 247650"/>
                <a:gd name="connsiteX67" fmla="*/ 103375 w 447675"/>
                <a:gd name="connsiteY67" fmla="*/ 161402 h 247650"/>
                <a:gd name="connsiteX68" fmla="*/ 101860 w 447675"/>
                <a:gd name="connsiteY68" fmla="*/ 161821 h 247650"/>
                <a:gd name="connsiteX69" fmla="*/ 110023 w 447675"/>
                <a:gd name="connsiteY69" fmla="*/ 167517 h 247650"/>
                <a:gd name="connsiteX70" fmla="*/ 104480 w 447675"/>
                <a:gd name="connsiteY70" fmla="*/ 165460 h 247650"/>
                <a:gd name="connsiteX71" fmla="*/ 129731 w 447675"/>
                <a:gd name="connsiteY71" fmla="*/ 181195 h 247650"/>
                <a:gd name="connsiteX72" fmla="*/ 144923 w 447675"/>
                <a:gd name="connsiteY72" fmla="*/ 180671 h 247650"/>
                <a:gd name="connsiteX73" fmla="*/ 151000 w 447675"/>
                <a:gd name="connsiteY73" fmla="*/ 192377 h 247650"/>
                <a:gd name="connsiteX74" fmla="*/ 167002 w 447675"/>
                <a:gd name="connsiteY74" fmla="*/ 200369 h 247650"/>
                <a:gd name="connsiteX75" fmla="*/ 156181 w 447675"/>
                <a:gd name="connsiteY75" fmla="*/ 201969 h 247650"/>
                <a:gd name="connsiteX76" fmla="*/ 182223 w 447675"/>
                <a:gd name="connsiteY76" fmla="*/ 211923 h 247650"/>
                <a:gd name="connsiteX77" fmla="*/ 182432 w 447675"/>
                <a:gd name="connsiteY77" fmla="*/ 216647 h 247650"/>
                <a:gd name="connsiteX78" fmla="*/ 195177 w 447675"/>
                <a:gd name="connsiteY78" fmla="*/ 220743 h 247650"/>
                <a:gd name="connsiteX79" fmla="*/ 196291 w 447675"/>
                <a:gd name="connsiteY79" fmla="*/ 217028 h 247650"/>
                <a:gd name="connsiteX80" fmla="*/ 219218 w 447675"/>
                <a:gd name="connsiteY80" fmla="*/ 231630 h 247650"/>
                <a:gd name="connsiteX81" fmla="*/ 230696 w 447675"/>
                <a:gd name="connsiteY81" fmla="*/ 228058 h 247650"/>
                <a:gd name="connsiteX82" fmla="*/ 250269 w 447675"/>
                <a:gd name="connsiteY82" fmla="*/ 236373 h 247650"/>
                <a:gd name="connsiteX83" fmla="*/ 270586 w 447675"/>
                <a:gd name="connsiteY83" fmla="*/ 233011 h 247650"/>
                <a:gd name="connsiteX84" fmla="*/ 281388 w 447675"/>
                <a:gd name="connsiteY84" fmla="*/ 238097 h 247650"/>
                <a:gd name="connsiteX85" fmla="*/ 275901 w 447675"/>
                <a:gd name="connsiteY85" fmla="*/ 239945 h 247650"/>
                <a:gd name="connsiteX86" fmla="*/ 295142 w 447675"/>
                <a:gd name="connsiteY86" fmla="*/ 241221 h 247650"/>
                <a:gd name="connsiteX87" fmla="*/ 304914 w 447675"/>
                <a:gd name="connsiteY87" fmla="*/ 247956 h 247650"/>
                <a:gd name="connsiteX88" fmla="*/ 332270 w 447675"/>
                <a:gd name="connsiteY88" fmla="*/ 247670 h 247650"/>
                <a:gd name="connsiteX89" fmla="*/ 351777 w 447675"/>
                <a:gd name="connsiteY89" fmla="*/ 242498 h 247650"/>
                <a:gd name="connsiteX90" fmla="*/ 339814 w 447675"/>
                <a:gd name="connsiteY90" fmla="*/ 241707 h 247650"/>
                <a:gd name="connsiteX91" fmla="*/ 323974 w 447675"/>
                <a:gd name="connsiteY91" fmla="*/ 240097 h 247650"/>
                <a:gd name="connsiteX92" fmla="*/ 328841 w 447675"/>
                <a:gd name="connsiteY92" fmla="*/ 235897 h 247650"/>
                <a:gd name="connsiteX93" fmla="*/ 342529 w 447675"/>
                <a:gd name="connsiteY93" fmla="*/ 238069 h 247650"/>
                <a:gd name="connsiteX94" fmla="*/ 356311 w 447675"/>
                <a:gd name="connsiteY94" fmla="*/ 237811 h 247650"/>
                <a:gd name="connsiteX95" fmla="*/ 355359 w 447675"/>
                <a:gd name="connsiteY95" fmla="*/ 246184 h 247650"/>
                <a:gd name="connsiteX96" fmla="*/ 369627 w 447675"/>
                <a:gd name="connsiteY96" fmla="*/ 247432 h 247650"/>
                <a:gd name="connsiteX97" fmla="*/ 382676 w 447675"/>
                <a:gd name="connsiteY97" fmla="*/ 243184 h 247650"/>
                <a:gd name="connsiteX98" fmla="*/ 406994 w 447675"/>
                <a:gd name="connsiteY98" fmla="*/ 241079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447675" h="247650">
                  <a:moveTo>
                    <a:pt x="406994" y="241079"/>
                  </a:moveTo>
                  <a:cubicBezTo>
                    <a:pt x="415519" y="238259"/>
                    <a:pt x="426501" y="233173"/>
                    <a:pt x="431692" y="227801"/>
                  </a:cubicBezTo>
                  <a:lnTo>
                    <a:pt x="431749" y="230411"/>
                  </a:lnTo>
                  <a:cubicBezTo>
                    <a:pt x="436083" y="228134"/>
                    <a:pt x="449294" y="220219"/>
                    <a:pt x="438674" y="218485"/>
                  </a:cubicBezTo>
                  <a:lnTo>
                    <a:pt x="437055" y="221181"/>
                  </a:lnTo>
                  <a:cubicBezTo>
                    <a:pt x="427511" y="227524"/>
                    <a:pt x="428225" y="219104"/>
                    <a:pt x="419757" y="219600"/>
                  </a:cubicBezTo>
                  <a:cubicBezTo>
                    <a:pt x="415023" y="221409"/>
                    <a:pt x="411766" y="225124"/>
                    <a:pt x="408413" y="228182"/>
                  </a:cubicBezTo>
                  <a:cubicBezTo>
                    <a:pt x="405022" y="230973"/>
                    <a:pt x="401574" y="233344"/>
                    <a:pt x="396850" y="232906"/>
                  </a:cubicBezTo>
                  <a:cubicBezTo>
                    <a:pt x="392925" y="233820"/>
                    <a:pt x="393163" y="231182"/>
                    <a:pt x="394021" y="229115"/>
                  </a:cubicBezTo>
                  <a:cubicBezTo>
                    <a:pt x="384972" y="229782"/>
                    <a:pt x="382362" y="237611"/>
                    <a:pt x="376114" y="239488"/>
                  </a:cubicBezTo>
                  <a:cubicBezTo>
                    <a:pt x="373837" y="230020"/>
                    <a:pt x="367132" y="231658"/>
                    <a:pt x="358864" y="234268"/>
                  </a:cubicBezTo>
                  <a:cubicBezTo>
                    <a:pt x="350653" y="236754"/>
                    <a:pt x="340652" y="240821"/>
                    <a:pt x="334013" y="233944"/>
                  </a:cubicBezTo>
                  <a:cubicBezTo>
                    <a:pt x="325422" y="234897"/>
                    <a:pt x="314144" y="233154"/>
                    <a:pt x="302895" y="235697"/>
                  </a:cubicBezTo>
                  <a:cubicBezTo>
                    <a:pt x="309172" y="231830"/>
                    <a:pt x="292760" y="233744"/>
                    <a:pt x="295827" y="228753"/>
                  </a:cubicBezTo>
                  <a:cubicBezTo>
                    <a:pt x="293580" y="234049"/>
                    <a:pt x="285912" y="231611"/>
                    <a:pt x="278482" y="229591"/>
                  </a:cubicBezTo>
                  <a:cubicBezTo>
                    <a:pt x="270958" y="227915"/>
                    <a:pt x="264014" y="224753"/>
                    <a:pt x="261357" y="231592"/>
                  </a:cubicBezTo>
                  <a:cubicBezTo>
                    <a:pt x="247812" y="224029"/>
                    <a:pt x="260490" y="232335"/>
                    <a:pt x="244621" y="224838"/>
                  </a:cubicBezTo>
                  <a:cubicBezTo>
                    <a:pt x="245107" y="223333"/>
                    <a:pt x="247879" y="224048"/>
                    <a:pt x="249060" y="224057"/>
                  </a:cubicBezTo>
                  <a:cubicBezTo>
                    <a:pt x="243345" y="219657"/>
                    <a:pt x="237125" y="227239"/>
                    <a:pt x="233839" y="219047"/>
                  </a:cubicBezTo>
                  <a:cubicBezTo>
                    <a:pt x="221294" y="213323"/>
                    <a:pt x="230467" y="221838"/>
                    <a:pt x="221409" y="222562"/>
                  </a:cubicBezTo>
                  <a:cubicBezTo>
                    <a:pt x="208369" y="215914"/>
                    <a:pt x="212760" y="215837"/>
                    <a:pt x="207778" y="207389"/>
                  </a:cubicBezTo>
                  <a:cubicBezTo>
                    <a:pt x="203959" y="212989"/>
                    <a:pt x="197568" y="206331"/>
                    <a:pt x="189709" y="206389"/>
                  </a:cubicBezTo>
                  <a:cubicBezTo>
                    <a:pt x="191138" y="207436"/>
                    <a:pt x="199520" y="212942"/>
                    <a:pt x="192576" y="212408"/>
                  </a:cubicBezTo>
                  <a:cubicBezTo>
                    <a:pt x="185137" y="208236"/>
                    <a:pt x="181594" y="207751"/>
                    <a:pt x="177946" y="207608"/>
                  </a:cubicBezTo>
                  <a:cubicBezTo>
                    <a:pt x="174241" y="207579"/>
                    <a:pt x="170640" y="207598"/>
                    <a:pt x="163278" y="204112"/>
                  </a:cubicBezTo>
                  <a:cubicBezTo>
                    <a:pt x="160030" y="193501"/>
                    <a:pt x="177079" y="212246"/>
                    <a:pt x="167945" y="199845"/>
                  </a:cubicBezTo>
                  <a:cubicBezTo>
                    <a:pt x="178060" y="202407"/>
                    <a:pt x="185118" y="205284"/>
                    <a:pt x="192157" y="202950"/>
                  </a:cubicBezTo>
                  <a:cubicBezTo>
                    <a:pt x="180118" y="197416"/>
                    <a:pt x="166164" y="189663"/>
                    <a:pt x="151933" y="184748"/>
                  </a:cubicBezTo>
                  <a:cubicBezTo>
                    <a:pt x="145580" y="179718"/>
                    <a:pt x="157372" y="183967"/>
                    <a:pt x="152352" y="180109"/>
                  </a:cubicBezTo>
                  <a:cubicBezTo>
                    <a:pt x="142685" y="169222"/>
                    <a:pt x="130169" y="173061"/>
                    <a:pt x="122806" y="163555"/>
                  </a:cubicBezTo>
                  <a:lnTo>
                    <a:pt x="127121" y="162031"/>
                  </a:lnTo>
                  <a:cubicBezTo>
                    <a:pt x="122568" y="162116"/>
                    <a:pt x="118253" y="157297"/>
                    <a:pt x="113281" y="152163"/>
                  </a:cubicBezTo>
                  <a:cubicBezTo>
                    <a:pt x="108442" y="146857"/>
                    <a:pt x="102946" y="141199"/>
                    <a:pt x="97365" y="137351"/>
                  </a:cubicBezTo>
                  <a:cubicBezTo>
                    <a:pt x="97136" y="139971"/>
                    <a:pt x="96984" y="141723"/>
                    <a:pt x="94898" y="141295"/>
                  </a:cubicBezTo>
                  <a:cubicBezTo>
                    <a:pt x="101994" y="134808"/>
                    <a:pt x="78562" y="130808"/>
                    <a:pt x="74686" y="116358"/>
                  </a:cubicBezTo>
                  <a:cubicBezTo>
                    <a:pt x="70676" y="121121"/>
                    <a:pt x="60103" y="112720"/>
                    <a:pt x="54540" y="106328"/>
                  </a:cubicBezTo>
                  <a:cubicBezTo>
                    <a:pt x="54121" y="102976"/>
                    <a:pt x="56540" y="102023"/>
                    <a:pt x="57855" y="101118"/>
                  </a:cubicBezTo>
                  <a:cubicBezTo>
                    <a:pt x="63141" y="114082"/>
                    <a:pt x="70952" y="107662"/>
                    <a:pt x="79448" y="114072"/>
                  </a:cubicBezTo>
                  <a:cubicBezTo>
                    <a:pt x="71657" y="109176"/>
                    <a:pt x="65780" y="95641"/>
                    <a:pt x="57569" y="92108"/>
                  </a:cubicBezTo>
                  <a:lnTo>
                    <a:pt x="63275" y="91774"/>
                  </a:lnTo>
                  <a:cubicBezTo>
                    <a:pt x="59874" y="86850"/>
                    <a:pt x="56378" y="86050"/>
                    <a:pt x="53111" y="84916"/>
                  </a:cubicBezTo>
                  <a:cubicBezTo>
                    <a:pt x="49844" y="83802"/>
                    <a:pt x="46882" y="82287"/>
                    <a:pt x="45520" y="75629"/>
                  </a:cubicBezTo>
                  <a:lnTo>
                    <a:pt x="49149" y="74896"/>
                  </a:lnTo>
                  <a:cubicBezTo>
                    <a:pt x="45844" y="69467"/>
                    <a:pt x="42329" y="63818"/>
                    <a:pt x="39662" y="57675"/>
                  </a:cubicBezTo>
                  <a:cubicBezTo>
                    <a:pt x="37109" y="51493"/>
                    <a:pt x="34538" y="45245"/>
                    <a:pt x="32023" y="39158"/>
                  </a:cubicBezTo>
                  <a:cubicBezTo>
                    <a:pt x="30718" y="36148"/>
                    <a:pt x="29375" y="33195"/>
                    <a:pt x="27975" y="30347"/>
                  </a:cubicBezTo>
                  <a:cubicBezTo>
                    <a:pt x="26727" y="27433"/>
                    <a:pt x="25641" y="24518"/>
                    <a:pt x="24336" y="21794"/>
                  </a:cubicBezTo>
                  <a:cubicBezTo>
                    <a:pt x="21774" y="16317"/>
                    <a:pt x="18812" y="11364"/>
                    <a:pt x="15192" y="7183"/>
                  </a:cubicBezTo>
                  <a:cubicBezTo>
                    <a:pt x="11792" y="6373"/>
                    <a:pt x="9011" y="18460"/>
                    <a:pt x="7144" y="19813"/>
                  </a:cubicBezTo>
                  <a:cubicBezTo>
                    <a:pt x="10478" y="25328"/>
                    <a:pt x="13954" y="29300"/>
                    <a:pt x="17269" y="32833"/>
                  </a:cubicBezTo>
                  <a:cubicBezTo>
                    <a:pt x="20784" y="36291"/>
                    <a:pt x="24470" y="39196"/>
                    <a:pt x="27613" y="42920"/>
                  </a:cubicBezTo>
                  <a:lnTo>
                    <a:pt x="22574" y="45111"/>
                  </a:lnTo>
                  <a:cubicBezTo>
                    <a:pt x="26946" y="45521"/>
                    <a:pt x="33814" y="54665"/>
                    <a:pt x="33766" y="47750"/>
                  </a:cubicBezTo>
                  <a:cubicBezTo>
                    <a:pt x="39576" y="53284"/>
                    <a:pt x="31937" y="55160"/>
                    <a:pt x="38586" y="61570"/>
                  </a:cubicBezTo>
                  <a:cubicBezTo>
                    <a:pt x="33185" y="63694"/>
                    <a:pt x="30366" y="59180"/>
                    <a:pt x="26070" y="61313"/>
                  </a:cubicBezTo>
                  <a:cubicBezTo>
                    <a:pt x="26070" y="61313"/>
                    <a:pt x="31956" y="67066"/>
                    <a:pt x="32137" y="66952"/>
                  </a:cubicBezTo>
                  <a:cubicBezTo>
                    <a:pt x="28889" y="65904"/>
                    <a:pt x="32871" y="71905"/>
                    <a:pt x="29670" y="70943"/>
                  </a:cubicBezTo>
                  <a:cubicBezTo>
                    <a:pt x="43377" y="79735"/>
                    <a:pt x="37548" y="90003"/>
                    <a:pt x="48892" y="100747"/>
                  </a:cubicBezTo>
                  <a:cubicBezTo>
                    <a:pt x="48892" y="100747"/>
                    <a:pt x="47844" y="98918"/>
                    <a:pt x="46806" y="97099"/>
                  </a:cubicBezTo>
                  <a:cubicBezTo>
                    <a:pt x="45749" y="95289"/>
                    <a:pt x="44958" y="93298"/>
                    <a:pt x="44958" y="93298"/>
                  </a:cubicBezTo>
                  <a:cubicBezTo>
                    <a:pt x="47568" y="91650"/>
                    <a:pt x="49882" y="95813"/>
                    <a:pt x="52892" y="98089"/>
                  </a:cubicBezTo>
                  <a:cubicBezTo>
                    <a:pt x="51654" y="103919"/>
                    <a:pt x="53626" y="105538"/>
                    <a:pt x="56702" y="112929"/>
                  </a:cubicBezTo>
                  <a:cubicBezTo>
                    <a:pt x="62884" y="116644"/>
                    <a:pt x="69028" y="116406"/>
                    <a:pt x="74981" y="122911"/>
                  </a:cubicBezTo>
                  <a:cubicBezTo>
                    <a:pt x="69085" y="125416"/>
                    <a:pt x="82439" y="135999"/>
                    <a:pt x="79829" y="140723"/>
                  </a:cubicBezTo>
                  <a:cubicBezTo>
                    <a:pt x="85439" y="138113"/>
                    <a:pt x="93135" y="152096"/>
                    <a:pt x="96803" y="150153"/>
                  </a:cubicBezTo>
                  <a:cubicBezTo>
                    <a:pt x="101184" y="152467"/>
                    <a:pt x="105527" y="157316"/>
                    <a:pt x="103365" y="159668"/>
                  </a:cubicBezTo>
                  <a:cubicBezTo>
                    <a:pt x="102727" y="159335"/>
                    <a:pt x="101270" y="158821"/>
                    <a:pt x="99984" y="158001"/>
                  </a:cubicBezTo>
                  <a:lnTo>
                    <a:pt x="103375" y="161402"/>
                  </a:lnTo>
                  <a:cubicBezTo>
                    <a:pt x="102575" y="161611"/>
                    <a:pt x="102356" y="162107"/>
                    <a:pt x="101860" y="161821"/>
                  </a:cubicBezTo>
                  <a:cubicBezTo>
                    <a:pt x="104956" y="164821"/>
                    <a:pt x="107880" y="161535"/>
                    <a:pt x="110023" y="167517"/>
                  </a:cubicBezTo>
                  <a:cubicBezTo>
                    <a:pt x="108956" y="168708"/>
                    <a:pt x="106709" y="166669"/>
                    <a:pt x="104480" y="165460"/>
                  </a:cubicBezTo>
                  <a:cubicBezTo>
                    <a:pt x="112214" y="174356"/>
                    <a:pt x="125568" y="171194"/>
                    <a:pt x="129731" y="181195"/>
                  </a:cubicBezTo>
                  <a:cubicBezTo>
                    <a:pt x="132959" y="180052"/>
                    <a:pt x="143523" y="187634"/>
                    <a:pt x="144923" y="180671"/>
                  </a:cubicBezTo>
                  <a:cubicBezTo>
                    <a:pt x="146437" y="184548"/>
                    <a:pt x="142323" y="188234"/>
                    <a:pt x="151000" y="192377"/>
                  </a:cubicBezTo>
                  <a:cubicBezTo>
                    <a:pt x="158534" y="190634"/>
                    <a:pt x="159029" y="199597"/>
                    <a:pt x="167002" y="200369"/>
                  </a:cubicBezTo>
                  <a:cubicBezTo>
                    <a:pt x="155924" y="200264"/>
                    <a:pt x="166221" y="201731"/>
                    <a:pt x="156181" y="201969"/>
                  </a:cubicBezTo>
                  <a:cubicBezTo>
                    <a:pt x="160782" y="207217"/>
                    <a:pt x="172403" y="206522"/>
                    <a:pt x="182223" y="211923"/>
                  </a:cubicBezTo>
                  <a:cubicBezTo>
                    <a:pt x="182699" y="213570"/>
                    <a:pt x="181937" y="214990"/>
                    <a:pt x="182432" y="216647"/>
                  </a:cubicBezTo>
                  <a:cubicBezTo>
                    <a:pt x="187147" y="216809"/>
                    <a:pt x="193338" y="214875"/>
                    <a:pt x="195177" y="220743"/>
                  </a:cubicBezTo>
                  <a:lnTo>
                    <a:pt x="196291" y="217028"/>
                  </a:lnTo>
                  <a:cubicBezTo>
                    <a:pt x="202263" y="222514"/>
                    <a:pt x="212874" y="224781"/>
                    <a:pt x="219218" y="231630"/>
                  </a:cubicBezTo>
                  <a:lnTo>
                    <a:pt x="230696" y="228058"/>
                  </a:lnTo>
                  <a:cubicBezTo>
                    <a:pt x="235401" y="234211"/>
                    <a:pt x="242878" y="236068"/>
                    <a:pt x="250269" y="236373"/>
                  </a:cubicBezTo>
                  <a:cubicBezTo>
                    <a:pt x="257689" y="236640"/>
                    <a:pt x="265090" y="235030"/>
                    <a:pt x="270586" y="233011"/>
                  </a:cubicBezTo>
                  <a:cubicBezTo>
                    <a:pt x="275025" y="234306"/>
                    <a:pt x="281683" y="236440"/>
                    <a:pt x="281388" y="238097"/>
                  </a:cubicBezTo>
                  <a:cubicBezTo>
                    <a:pt x="280226" y="238497"/>
                    <a:pt x="278206" y="239326"/>
                    <a:pt x="275901" y="239945"/>
                  </a:cubicBezTo>
                  <a:cubicBezTo>
                    <a:pt x="282616" y="241259"/>
                    <a:pt x="290465" y="246670"/>
                    <a:pt x="295142" y="241221"/>
                  </a:cubicBezTo>
                  <a:cubicBezTo>
                    <a:pt x="302324" y="240459"/>
                    <a:pt x="299733" y="246155"/>
                    <a:pt x="304914" y="247956"/>
                  </a:cubicBezTo>
                  <a:cubicBezTo>
                    <a:pt x="312553" y="244088"/>
                    <a:pt x="322888" y="246174"/>
                    <a:pt x="332270" y="247670"/>
                  </a:cubicBezTo>
                  <a:cubicBezTo>
                    <a:pt x="341605" y="249508"/>
                    <a:pt x="349844" y="249022"/>
                    <a:pt x="351777" y="242498"/>
                  </a:cubicBezTo>
                  <a:cubicBezTo>
                    <a:pt x="348882" y="242574"/>
                    <a:pt x="344653" y="242298"/>
                    <a:pt x="339814" y="241707"/>
                  </a:cubicBezTo>
                  <a:cubicBezTo>
                    <a:pt x="334966" y="240878"/>
                    <a:pt x="329498" y="240088"/>
                    <a:pt x="323974" y="240097"/>
                  </a:cubicBezTo>
                  <a:cubicBezTo>
                    <a:pt x="326955" y="238659"/>
                    <a:pt x="324803" y="235983"/>
                    <a:pt x="328841" y="235897"/>
                  </a:cubicBezTo>
                  <a:cubicBezTo>
                    <a:pt x="334289" y="235811"/>
                    <a:pt x="338385" y="237297"/>
                    <a:pt x="342529" y="238069"/>
                  </a:cubicBezTo>
                  <a:cubicBezTo>
                    <a:pt x="346672" y="238716"/>
                    <a:pt x="350872" y="239174"/>
                    <a:pt x="356311" y="237811"/>
                  </a:cubicBezTo>
                  <a:lnTo>
                    <a:pt x="355359" y="246184"/>
                  </a:lnTo>
                  <a:cubicBezTo>
                    <a:pt x="360264" y="248041"/>
                    <a:pt x="365055" y="248146"/>
                    <a:pt x="369627" y="247432"/>
                  </a:cubicBezTo>
                  <a:cubicBezTo>
                    <a:pt x="374209" y="246822"/>
                    <a:pt x="378552" y="245174"/>
                    <a:pt x="382676" y="243184"/>
                  </a:cubicBezTo>
                  <a:cubicBezTo>
                    <a:pt x="390973" y="239488"/>
                    <a:pt x="398440" y="236373"/>
                    <a:pt x="406994" y="24107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06" name="任意多边形: 形状 572"/>
            <p:cNvSpPr/>
            <p:nvPr/>
          </p:nvSpPr>
          <p:spPr>
            <a:xfrm>
              <a:off x="8478660" y="1351676"/>
              <a:ext cx="19050" cy="19050"/>
            </a:xfrm>
            <a:custGeom>
              <a:avLst/>
              <a:gdLst>
                <a:gd name="connsiteX0" fmla="*/ 7144 w 19050"/>
                <a:gd name="connsiteY0" fmla="*/ 7144 h 19050"/>
                <a:gd name="connsiteX1" fmla="*/ 14268 w 19050"/>
                <a:gd name="connsiteY1" fmla="*/ 13164 h 19050"/>
                <a:gd name="connsiteX2" fmla="*/ 14126 w 19050"/>
                <a:gd name="connsiteY2" fmla="*/ 9525 h 19050"/>
                <a:gd name="connsiteX3" fmla="*/ 7144 w 19050"/>
                <a:gd name="connsiteY3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7144" y="7144"/>
                  </a:moveTo>
                  <a:cubicBezTo>
                    <a:pt x="7144" y="7144"/>
                    <a:pt x="14192" y="13402"/>
                    <a:pt x="14268" y="13164"/>
                  </a:cubicBezTo>
                  <a:lnTo>
                    <a:pt x="14126" y="9525"/>
                  </a:lnTo>
                  <a:cubicBezTo>
                    <a:pt x="11554" y="9554"/>
                    <a:pt x="9058" y="8868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07" name="任意多边形: 形状 573"/>
            <p:cNvSpPr/>
            <p:nvPr/>
          </p:nvSpPr>
          <p:spPr>
            <a:xfrm>
              <a:off x="8485594" y="1352812"/>
              <a:ext cx="19050" cy="9525"/>
            </a:xfrm>
            <a:custGeom>
              <a:avLst/>
              <a:gdLst>
                <a:gd name="connsiteX0" fmla="*/ 7201 w 19050"/>
                <a:gd name="connsiteY0" fmla="*/ 8380 h 9525"/>
                <a:gd name="connsiteX1" fmla="*/ 12230 w 19050"/>
                <a:gd name="connsiteY1" fmla="*/ 7437 h 9525"/>
                <a:gd name="connsiteX2" fmla="*/ 7144 w 19050"/>
                <a:gd name="connsiteY2" fmla="*/ 7466 h 9525"/>
                <a:gd name="connsiteX3" fmla="*/ 7201 w 19050"/>
                <a:gd name="connsiteY3" fmla="*/ 838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7201" y="8380"/>
                  </a:moveTo>
                  <a:cubicBezTo>
                    <a:pt x="8925" y="8285"/>
                    <a:pt x="10630" y="7895"/>
                    <a:pt x="12230" y="7437"/>
                  </a:cubicBezTo>
                  <a:cubicBezTo>
                    <a:pt x="10478" y="7094"/>
                    <a:pt x="8753" y="6990"/>
                    <a:pt x="7144" y="7466"/>
                  </a:cubicBezTo>
                  <a:lnTo>
                    <a:pt x="7201" y="83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08" name="任意多边形: 形状 574"/>
            <p:cNvSpPr/>
            <p:nvPr/>
          </p:nvSpPr>
          <p:spPr>
            <a:xfrm>
              <a:off x="8653034" y="1342913"/>
              <a:ext cx="19050" cy="9525"/>
            </a:xfrm>
            <a:custGeom>
              <a:avLst/>
              <a:gdLst>
                <a:gd name="connsiteX0" fmla="*/ 7144 w 19050"/>
                <a:gd name="connsiteY0" fmla="*/ 9468 h 9525"/>
                <a:gd name="connsiteX1" fmla="*/ 15669 w 19050"/>
                <a:gd name="connsiteY1" fmla="*/ 7144 h 9525"/>
                <a:gd name="connsiteX2" fmla="*/ 7144 w 19050"/>
                <a:gd name="connsiteY2" fmla="*/ 946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9468"/>
                  </a:moveTo>
                  <a:cubicBezTo>
                    <a:pt x="8944" y="9268"/>
                    <a:pt x="12640" y="9306"/>
                    <a:pt x="15669" y="7144"/>
                  </a:cubicBezTo>
                  <a:cubicBezTo>
                    <a:pt x="13240" y="7172"/>
                    <a:pt x="8525" y="7725"/>
                    <a:pt x="7144" y="946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09" name="任意多边形: 形状 575"/>
            <p:cNvSpPr/>
            <p:nvPr/>
          </p:nvSpPr>
          <p:spPr>
            <a:xfrm>
              <a:off x="8656853" y="1340256"/>
              <a:ext cx="9525" cy="9525"/>
            </a:xfrm>
            <a:custGeom>
              <a:avLst/>
              <a:gdLst>
                <a:gd name="connsiteX0" fmla="*/ 11649 w 9525"/>
                <a:gd name="connsiteY0" fmla="*/ 7144 h 9525"/>
                <a:gd name="connsiteX1" fmla="*/ 7430 w 9525"/>
                <a:gd name="connsiteY1" fmla="*/ 7153 h 9525"/>
                <a:gd name="connsiteX2" fmla="*/ 7144 w 9525"/>
                <a:gd name="connsiteY2" fmla="*/ 8220 h 9525"/>
                <a:gd name="connsiteX3" fmla="*/ 9420 w 9525"/>
                <a:gd name="connsiteY3" fmla="*/ 7772 h 9525"/>
                <a:gd name="connsiteX4" fmla="*/ 11649 w 9525"/>
                <a:gd name="connsiteY4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25" h="9525">
                  <a:moveTo>
                    <a:pt x="11649" y="7144"/>
                  </a:moveTo>
                  <a:cubicBezTo>
                    <a:pt x="11649" y="7144"/>
                    <a:pt x="7458" y="7258"/>
                    <a:pt x="7430" y="7153"/>
                  </a:cubicBezTo>
                  <a:lnTo>
                    <a:pt x="7144" y="8220"/>
                  </a:lnTo>
                  <a:cubicBezTo>
                    <a:pt x="7144" y="8220"/>
                    <a:pt x="8296" y="8049"/>
                    <a:pt x="9420" y="7772"/>
                  </a:cubicBezTo>
                  <a:cubicBezTo>
                    <a:pt x="10535" y="7458"/>
                    <a:pt x="11649" y="7144"/>
                    <a:pt x="116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10" name="任意多边形: 形状 576"/>
            <p:cNvSpPr/>
            <p:nvPr/>
          </p:nvSpPr>
          <p:spPr>
            <a:xfrm>
              <a:off x="8661187" y="1154127"/>
              <a:ext cx="200025" cy="190500"/>
            </a:xfrm>
            <a:custGeom>
              <a:avLst/>
              <a:gdLst>
                <a:gd name="connsiteX0" fmla="*/ 185576 w 200025"/>
                <a:gd name="connsiteY0" fmla="*/ 48731 h 190500"/>
                <a:gd name="connsiteX1" fmla="*/ 187843 w 200025"/>
                <a:gd name="connsiteY1" fmla="*/ 35272 h 190500"/>
                <a:gd name="connsiteX2" fmla="*/ 197368 w 200025"/>
                <a:gd name="connsiteY2" fmla="*/ 27090 h 190500"/>
                <a:gd name="connsiteX3" fmla="*/ 197406 w 200025"/>
                <a:gd name="connsiteY3" fmla="*/ 7297 h 190500"/>
                <a:gd name="connsiteX4" fmla="*/ 191967 w 200025"/>
                <a:gd name="connsiteY4" fmla="*/ 20423 h 190500"/>
                <a:gd name="connsiteX5" fmla="*/ 184299 w 200025"/>
                <a:gd name="connsiteY5" fmla="*/ 33577 h 190500"/>
                <a:gd name="connsiteX6" fmla="*/ 175993 w 200025"/>
                <a:gd name="connsiteY6" fmla="*/ 47274 h 190500"/>
                <a:gd name="connsiteX7" fmla="*/ 166126 w 200025"/>
                <a:gd name="connsiteY7" fmla="*/ 60552 h 190500"/>
                <a:gd name="connsiteX8" fmla="*/ 156162 w 200025"/>
                <a:gd name="connsiteY8" fmla="*/ 74106 h 190500"/>
                <a:gd name="connsiteX9" fmla="*/ 145313 w 200025"/>
                <a:gd name="connsiteY9" fmla="*/ 87012 h 190500"/>
                <a:gd name="connsiteX10" fmla="*/ 134941 w 200025"/>
                <a:gd name="connsiteY10" fmla="*/ 100138 h 190500"/>
                <a:gd name="connsiteX11" fmla="*/ 124511 w 200025"/>
                <a:gd name="connsiteY11" fmla="*/ 112768 h 190500"/>
                <a:gd name="connsiteX12" fmla="*/ 127187 w 200025"/>
                <a:gd name="connsiteY12" fmla="*/ 105634 h 190500"/>
                <a:gd name="connsiteX13" fmla="*/ 108375 w 200025"/>
                <a:gd name="connsiteY13" fmla="*/ 122731 h 190500"/>
                <a:gd name="connsiteX14" fmla="*/ 93745 w 200025"/>
                <a:gd name="connsiteY14" fmla="*/ 140628 h 190500"/>
                <a:gd name="connsiteX15" fmla="*/ 91640 w 200025"/>
                <a:gd name="connsiteY15" fmla="*/ 133456 h 190500"/>
                <a:gd name="connsiteX16" fmla="*/ 81315 w 200025"/>
                <a:gd name="connsiteY16" fmla="*/ 144419 h 190500"/>
                <a:gd name="connsiteX17" fmla="*/ 68066 w 200025"/>
                <a:gd name="connsiteY17" fmla="*/ 151668 h 190500"/>
                <a:gd name="connsiteX18" fmla="*/ 70380 w 200025"/>
                <a:gd name="connsiteY18" fmla="*/ 153630 h 190500"/>
                <a:gd name="connsiteX19" fmla="*/ 63960 w 200025"/>
                <a:gd name="connsiteY19" fmla="*/ 155992 h 190500"/>
                <a:gd name="connsiteX20" fmla="*/ 65551 w 200025"/>
                <a:gd name="connsiteY20" fmla="*/ 156526 h 190500"/>
                <a:gd name="connsiteX21" fmla="*/ 48606 w 200025"/>
                <a:gd name="connsiteY21" fmla="*/ 165746 h 190500"/>
                <a:gd name="connsiteX22" fmla="*/ 53045 w 200025"/>
                <a:gd name="connsiteY22" fmla="*/ 161888 h 190500"/>
                <a:gd name="connsiteX23" fmla="*/ 40748 w 200025"/>
                <a:gd name="connsiteY23" fmla="*/ 170537 h 190500"/>
                <a:gd name="connsiteX24" fmla="*/ 39624 w 200025"/>
                <a:gd name="connsiteY24" fmla="*/ 166441 h 190500"/>
                <a:gd name="connsiteX25" fmla="*/ 21136 w 200025"/>
                <a:gd name="connsiteY25" fmla="*/ 174509 h 190500"/>
                <a:gd name="connsiteX26" fmla="*/ 7487 w 200025"/>
                <a:gd name="connsiteY26" fmla="*/ 185748 h 190500"/>
                <a:gd name="connsiteX27" fmla="*/ 7144 w 200025"/>
                <a:gd name="connsiteY27" fmla="*/ 190635 h 190500"/>
                <a:gd name="connsiteX28" fmla="*/ 35166 w 200025"/>
                <a:gd name="connsiteY28" fmla="*/ 176328 h 190500"/>
                <a:gd name="connsiteX29" fmla="*/ 32499 w 200025"/>
                <a:gd name="connsiteY29" fmla="*/ 177423 h 190500"/>
                <a:gd name="connsiteX30" fmla="*/ 49263 w 200025"/>
                <a:gd name="connsiteY30" fmla="*/ 167203 h 190500"/>
                <a:gd name="connsiteX31" fmla="*/ 41453 w 200025"/>
                <a:gd name="connsiteY31" fmla="*/ 177957 h 190500"/>
                <a:gd name="connsiteX32" fmla="*/ 58388 w 200025"/>
                <a:gd name="connsiteY32" fmla="*/ 171128 h 190500"/>
                <a:gd name="connsiteX33" fmla="*/ 72419 w 200025"/>
                <a:gd name="connsiteY33" fmla="*/ 166927 h 190500"/>
                <a:gd name="connsiteX34" fmla="*/ 71590 w 200025"/>
                <a:gd name="connsiteY34" fmla="*/ 167794 h 190500"/>
                <a:gd name="connsiteX35" fmla="*/ 79229 w 200025"/>
                <a:gd name="connsiteY35" fmla="*/ 161002 h 190500"/>
                <a:gd name="connsiteX36" fmla="*/ 71790 w 200025"/>
                <a:gd name="connsiteY36" fmla="*/ 162107 h 190500"/>
                <a:gd name="connsiteX37" fmla="*/ 73628 w 200025"/>
                <a:gd name="connsiteY37" fmla="*/ 152430 h 190500"/>
                <a:gd name="connsiteX38" fmla="*/ 83363 w 200025"/>
                <a:gd name="connsiteY38" fmla="*/ 146591 h 190500"/>
                <a:gd name="connsiteX39" fmla="*/ 80115 w 200025"/>
                <a:gd name="connsiteY39" fmla="*/ 155611 h 190500"/>
                <a:gd name="connsiteX40" fmla="*/ 85058 w 200025"/>
                <a:gd name="connsiteY40" fmla="*/ 149306 h 190500"/>
                <a:gd name="connsiteX41" fmla="*/ 97469 w 200025"/>
                <a:gd name="connsiteY41" fmla="*/ 149420 h 190500"/>
                <a:gd name="connsiteX42" fmla="*/ 94726 w 200025"/>
                <a:gd name="connsiteY42" fmla="*/ 143114 h 190500"/>
                <a:gd name="connsiteX43" fmla="*/ 116072 w 200025"/>
                <a:gd name="connsiteY43" fmla="*/ 131256 h 190500"/>
                <a:gd name="connsiteX44" fmla="*/ 136179 w 200025"/>
                <a:gd name="connsiteY44" fmla="*/ 108758 h 190500"/>
                <a:gd name="connsiteX45" fmla="*/ 132740 w 200025"/>
                <a:gd name="connsiteY45" fmla="*/ 116978 h 190500"/>
                <a:gd name="connsiteX46" fmla="*/ 137436 w 200025"/>
                <a:gd name="connsiteY46" fmla="*/ 106748 h 190500"/>
                <a:gd name="connsiteX47" fmla="*/ 161725 w 200025"/>
                <a:gd name="connsiteY47" fmla="*/ 83926 h 190500"/>
                <a:gd name="connsiteX48" fmla="*/ 157401 w 200025"/>
                <a:gd name="connsiteY48" fmla="*/ 83917 h 190500"/>
                <a:gd name="connsiteX49" fmla="*/ 179489 w 200025"/>
                <a:gd name="connsiteY49" fmla="*/ 57018 h 190500"/>
                <a:gd name="connsiteX50" fmla="*/ 179241 w 200025"/>
                <a:gd name="connsiteY50" fmla="*/ 57209 h 190500"/>
                <a:gd name="connsiteX51" fmla="*/ 182699 w 200025"/>
                <a:gd name="connsiteY51" fmla="*/ 39301 h 190500"/>
                <a:gd name="connsiteX52" fmla="*/ 185576 w 200025"/>
                <a:gd name="connsiteY52" fmla="*/ 48731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00025" h="190500">
                  <a:moveTo>
                    <a:pt x="185576" y="48731"/>
                  </a:moveTo>
                  <a:lnTo>
                    <a:pt x="187843" y="35272"/>
                  </a:lnTo>
                  <a:cubicBezTo>
                    <a:pt x="191186" y="34691"/>
                    <a:pt x="195901" y="21004"/>
                    <a:pt x="197368" y="27090"/>
                  </a:cubicBezTo>
                  <a:cubicBezTo>
                    <a:pt x="195834" y="17727"/>
                    <a:pt x="207683" y="5640"/>
                    <a:pt x="197406" y="7297"/>
                  </a:cubicBezTo>
                  <a:cubicBezTo>
                    <a:pt x="195777" y="11527"/>
                    <a:pt x="193948" y="15918"/>
                    <a:pt x="191967" y="20423"/>
                  </a:cubicBezTo>
                  <a:cubicBezTo>
                    <a:pt x="189595" y="24719"/>
                    <a:pt x="186976" y="29091"/>
                    <a:pt x="184299" y="33577"/>
                  </a:cubicBezTo>
                  <a:cubicBezTo>
                    <a:pt x="181594" y="38044"/>
                    <a:pt x="178813" y="42626"/>
                    <a:pt x="175993" y="47274"/>
                  </a:cubicBezTo>
                  <a:cubicBezTo>
                    <a:pt x="172860" y="51713"/>
                    <a:pt x="169421" y="56056"/>
                    <a:pt x="166126" y="60552"/>
                  </a:cubicBezTo>
                  <a:cubicBezTo>
                    <a:pt x="162820" y="65048"/>
                    <a:pt x="159496" y="69572"/>
                    <a:pt x="156162" y="74106"/>
                  </a:cubicBezTo>
                  <a:cubicBezTo>
                    <a:pt x="152467" y="78344"/>
                    <a:pt x="148838" y="82640"/>
                    <a:pt x="145313" y="87012"/>
                  </a:cubicBezTo>
                  <a:cubicBezTo>
                    <a:pt x="141713" y="91298"/>
                    <a:pt x="138551" y="95985"/>
                    <a:pt x="134941" y="100138"/>
                  </a:cubicBezTo>
                  <a:cubicBezTo>
                    <a:pt x="131293" y="104262"/>
                    <a:pt x="127806" y="108462"/>
                    <a:pt x="124511" y="112768"/>
                  </a:cubicBezTo>
                  <a:lnTo>
                    <a:pt x="127187" y="105634"/>
                  </a:lnTo>
                  <a:cubicBezTo>
                    <a:pt x="121253" y="115378"/>
                    <a:pt x="114824" y="119692"/>
                    <a:pt x="108375" y="122731"/>
                  </a:cubicBezTo>
                  <a:cubicBezTo>
                    <a:pt x="102098" y="126103"/>
                    <a:pt x="97003" y="129675"/>
                    <a:pt x="93745" y="140628"/>
                  </a:cubicBezTo>
                  <a:lnTo>
                    <a:pt x="91640" y="133456"/>
                  </a:lnTo>
                  <a:cubicBezTo>
                    <a:pt x="87182" y="135790"/>
                    <a:pt x="84553" y="140390"/>
                    <a:pt x="81315" y="144419"/>
                  </a:cubicBezTo>
                  <a:cubicBezTo>
                    <a:pt x="78143" y="148506"/>
                    <a:pt x="74428" y="152135"/>
                    <a:pt x="68066" y="151668"/>
                  </a:cubicBezTo>
                  <a:lnTo>
                    <a:pt x="70380" y="153630"/>
                  </a:lnTo>
                  <a:cubicBezTo>
                    <a:pt x="67980" y="155087"/>
                    <a:pt x="66399" y="154544"/>
                    <a:pt x="63960" y="155992"/>
                  </a:cubicBezTo>
                  <a:lnTo>
                    <a:pt x="65551" y="156526"/>
                  </a:lnTo>
                  <a:cubicBezTo>
                    <a:pt x="60674" y="162984"/>
                    <a:pt x="55969" y="164155"/>
                    <a:pt x="48606" y="165746"/>
                  </a:cubicBezTo>
                  <a:cubicBezTo>
                    <a:pt x="47177" y="163955"/>
                    <a:pt x="51273" y="163412"/>
                    <a:pt x="53045" y="161888"/>
                  </a:cubicBezTo>
                  <a:cubicBezTo>
                    <a:pt x="49025" y="161298"/>
                    <a:pt x="45949" y="168060"/>
                    <a:pt x="40748" y="170537"/>
                  </a:cubicBezTo>
                  <a:cubicBezTo>
                    <a:pt x="35909" y="170689"/>
                    <a:pt x="39491" y="167575"/>
                    <a:pt x="39624" y="166441"/>
                  </a:cubicBezTo>
                  <a:cubicBezTo>
                    <a:pt x="32728" y="171804"/>
                    <a:pt x="26394" y="172766"/>
                    <a:pt x="21136" y="174509"/>
                  </a:cubicBezTo>
                  <a:cubicBezTo>
                    <a:pt x="15859" y="176281"/>
                    <a:pt x="11573" y="178671"/>
                    <a:pt x="7487" y="185748"/>
                  </a:cubicBezTo>
                  <a:cubicBezTo>
                    <a:pt x="6953" y="187968"/>
                    <a:pt x="12840" y="187568"/>
                    <a:pt x="7144" y="190635"/>
                  </a:cubicBezTo>
                  <a:cubicBezTo>
                    <a:pt x="19040" y="189692"/>
                    <a:pt x="26632" y="182691"/>
                    <a:pt x="35166" y="176328"/>
                  </a:cubicBezTo>
                  <a:cubicBezTo>
                    <a:pt x="35195" y="176395"/>
                    <a:pt x="32499" y="177423"/>
                    <a:pt x="32499" y="177423"/>
                  </a:cubicBezTo>
                  <a:cubicBezTo>
                    <a:pt x="36014" y="164831"/>
                    <a:pt x="39100" y="176890"/>
                    <a:pt x="49263" y="167203"/>
                  </a:cubicBezTo>
                  <a:cubicBezTo>
                    <a:pt x="47920" y="172432"/>
                    <a:pt x="42643" y="174909"/>
                    <a:pt x="41453" y="177957"/>
                  </a:cubicBezTo>
                  <a:cubicBezTo>
                    <a:pt x="50054" y="178128"/>
                    <a:pt x="54540" y="174328"/>
                    <a:pt x="58388" y="171128"/>
                  </a:cubicBezTo>
                  <a:cubicBezTo>
                    <a:pt x="62265" y="167898"/>
                    <a:pt x="65646" y="165441"/>
                    <a:pt x="72419" y="166927"/>
                  </a:cubicBezTo>
                  <a:lnTo>
                    <a:pt x="71590" y="167794"/>
                  </a:lnTo>
                  <a:cubicBezTo>
                    <a:pt x="74057" y="167451"/>
                    <a:pt x="76695" y="163631"/>
                    <a:pt x="79229" y="161002"/>
                  </a:cubicBezTo>
                  <a:cubicBezTo>
                    <a:pt x="77572" y="160498"/>
                    <a:pt x="74257" y="161726"/>
                    <a:pt x="71790" y="162107"/>
                  </a:cubicBezTo>
                  <a:cubicBezTo>
                    <a:pt x="74352" y="159431"/>
                    <a:pt x="73619" y="154659"/>
                    <a:pt x="73628" y="152430"/>
                  </a:cubicBezTo>
                  <a:cubicBezTo>
                    <a:pt x="79296" y="154249"/>
                    <a:pt x="76905" y="147877"/>
                    <a:pt x="83363" y="146591"/>
                  </a:cubicBezTo>
                  <a:cubicBezTo>
                    <a:pt x="87506" y="148944"/>
                    <a:pt x="80972" y="152497"/>
                    <a:pt x="80115" y="155611"/>
                  </a:cubicBezTo>
                  <a:lnTo>
                    <a:pt x="85058" y="149306"/>
                  </a:lnTo>
                  <a:cubicBezTo>
                    <a:pt x="90745" y="145448"/>
                    <a:pt x="93459" y="149696"/>
                    <a:pt x="97469" y="149420"/>
                  </a:cubicBezTo>
                  <a:cubicBezTo>
                    <a:pt x="100413" y="143267"/>
                    <a:pt x="93450" y="149620"/>
                    <a:pt x="94726" y="143114"/>
                  </a:cubicBezTo>
                  <a:cubicBezTo>
                    <a:pt x="99117" y="143038"/>
                    <a:pt x="107566" y="137885"/>
                    <a:pt x="116072" y="131256"/>
                  </a:cubicBezTo>
                  <a:cubicBezTo>
                    <a:pt x="124530" y="124560"/>
                    <a:pt x="131893" y="115082"/>
                    <a:pt x="136179" y="108758"/>
                  </a:cubicBezTo>
                  <a:cubicBezTo>
                    <a:pt x="132769" y="112663"/>
                    <a:pt x="137874" y="113215"/>
                    <a:pt x="132740" y="116978"/>
                  </a:cubicBezTo>
                  <a:cubicBezTo>
                    <a:pt x="135084" y="116140"/>
                    <a:pt x="139637" y="109063"/>
                    <a:pt x="137436" y="106748"/>
                  </a:cubicBezTo>
                  <a:cubicBezTo>
                    <a:pt x="143161" y="97804"/>
                    <a:pt x="152762" y="89089"/>
                    <a:pt x="161725" y="83926"/>
                  </a:cubicBezTo>
                  <a:lnTo>
                    <a:pt x="157401" y="83917"/>
                  </a:lnTo>
                  <a:cubicBezTo>
                    <a:pt x="159058" y="74868"/>
                    <a:pt x="173107" y="70315"/>
                    <a:pt x="179489" y="57018"/>
                  </a:cubicBezTo>
                  <a:lnTo>
                    <a:pt x="179241" y="57209"/>
                  </a:lnTo>
                  <a:cubicBezTo>
                    <a:pt x="181623" y="53179"/>
                    <a:pt x="177098" y="45493"/>
                    <a:pt x="182699" y="39301"/>
                  </a:cubicBezTo>
                  <a:cubicBezTo>
                    <a:pt x="184737" y="43331"/>
                    <a:pt x="182118" y="47026"/>
                    <a:pt x="185576" y="4873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11" name="任意多边形: 形状 577"/>
            <p:cNvSpPr/>
            <p:nvPr/>
          </p:nvSpPr>
          <p:spPr>
            <a:xfrm>
              <a:off x="8853904" y="1142022"/>
              <a:ext cx="19050" cy="19050"/>
            </a:xfrm>
            <a:custGeom>
              <a:avLst/>
              <a:gdLst>
                <a:gd name="connsiteX0" fmla="*/ 10442 w 19050"/>
                <a:gd name="connsiteY0" fmla="*/ 13516 h 19050"/>
                <a:gd name="connsiteX1" fmla="*/ 12462 w 19050"/>
                <a:gd name="connsiteY1" fmla="*/ 19545 h 19050"/>
                <a:gd name="connsiteX2" fmla="*/ 10004 w 19050"/>
                <a:gd name="connsiteY2" fmla="*/ 7144 h 19050"/>
                <a:gd name="connsiteX3" fmla="*/ 7766 w 19050"/>
                <a:gd name="connsiteY3" fmla="*/ 15316 h 19050"/>
                <a:gd name="connsiteX4" fmla="*/ 10442 w 19050"/>
                <a:gd name="connsiteY4" fmla="*/ 1351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19050">
                  <a:moveTo>
                    <a:pt x="10442" y="13516"/>
                  </a:moveTo>
                  <a:lnTo>
                    <a:pt x="12462" y="19545"/>
                  </a:lnTo>
                  <a:cubicBezTo>
                    <a:pt x="15595" y="15326"/>
                    <a:pt x="13138" y="7296"/>
                    <a:pt x="10004" y="7144"/>
                  </a:cubicBezTo>
                  <a:cubicBezTo>
                    <a:pt x="9394" y="10563"/>
                    <a:pt x="5699" y="13697"/>
                    <a:pt x="7766" y="15316"/>
                  </a:cubicBezTo>
                  <a:cubicBezTo>
                    <a:pt x="8585" y="15088"/>
                    <a:pt x="10004" y="15821"/>
                    <a:pt x="10442" y="135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12" name="任意多边形: 形状 578"/>
            <p:cNvSpPr/>
            <p:nvPr/>
          </p:nvSpPr>
          <p:spPr>
            <a:xfrm>
              <a:off x="8859729" y="1010443"/>
              <a:ext cx="38100" cy="142875"/>
            </a:xfrm>
            <a:custGeom>
              <a:avLst/>
              <a:gdLst>
                <a:gd name="connsiteX0" fmla="*/ 30353 w 38100"/>
                <a:gd name="connsiteY0" fmla="*/ 55112 h 142875"/>
                <a:gd name="connsiteX1" fmla="*/ 26762 w 38100"/>
                <a:gd name="connsiteY1" fmla="*/ 52473 h 142875"/>
                <a:gd name="connsiteX2" fmla="*/ 14856 w 38100"/>
                <a:gd name="connsiteY2" fmla="*/ 102613 h 142875"/>
                <a:gd name="connsiteX3" fmla="*/ 15980 w 38100"/>
                <a:gd name="connsiteY3" fmla="*/ 120110 h 142875"/>
                <a:gd name="connsiteX4" fmla="*/ 10446 w 38100"/>
                <a:gd name="connsiteY4" fmla="*/ 122111 h 142875"/>
                <a:gd name="connsiteX5" fmla="*/ 10789 w 38100"/>
                <a:gd name="connsiteY5" fmla="*/ 136779 h 142875"/>
                <a:gd name="connsiteX6" fmla="*/ 11465 w 38100"/>
                <a:gd name="connsiteY6" fmla="*/ 128559 h 142875"/>
                <a:gd name="connsiteX7" fmla="*/ 13627 w 38100"/>
                <a:gd name="connsiteY7" fmla="*/ 130092 h 142875"/>
                <a:gd name="connsiteX8" fmla="*/ 15904 w 38100"/>
                <a:gd name="connsiteY8" fmla="*/ 121291 h 142875"/>
                <a:gd name="connsiteX9" fmla="*/ 17876 w 38100"/>
                <a:gd name="connsiteY9" fmla="*/ 125111 h 142875"/>
                <a:gd name="connsiteX10" fmla="*/ 19342 w 38100"/>
                <a:gd name="connsiteY10" fmla="*/ 100574 h 142875"/>
                <a:gd name="connsiteX11" fmla="*/ 25467 w 38100"/>
                <a:gd name="connsiteY11" fmla="*/ 102489 h 142875"/>
                <a:gd name="connsiteX12" fmla="*/ 33554 w 38100"/>
                <a:gd name="connsiteY12" fmla="*/ 79372 h 142875"/>
                <a:gd name="connsiteX13" fmla="*/ 31239 w 38100"/>
                <a:gd name="connsiteY13" fmla="*/ 80572 h 142875"/>
                <a:gd name="connsiteX14" fmla="*/ 25877 w 38100"/>
                <a:gd name="connsiteY14" fmla="*/ 82105 h 142875"/>
                <a:gd name="connsiteX15" fmla="*/ 34249 w 38100"/>
                <a:gd name="connsiteY15" fmla="*/ 75409 h 142875"/>
                <a:gd name="connsiteX16" fmla="*/ 37078 w 38100"/>
                <a:gd name="connsiteY16" fmla="*/ 29937 h 142875"/>
                <a:gd name="connsiteX17" fmla="*/ 30001 w 38100"/>
                <a:gd name="connsiteY17" fmla="*/ 19345 h 142875"/>
                <a:gd name="connsiteX18" fmla="*/ 35554 w 38100"/>
                <a:gd name="connsiteY18" fmla="*/ 23050 h 142875"/>
                <a:gd name="connsiteX19" fmla="*/ 37364 w 38100"/>
                <a:gd name="connsiteY19" fmla="*/ 13545 h 142875"/>
                <a:gd name="connsiteX20" fmla="*/ 27201 w 38100"/>
                <a:gd name="connsiteY20" fmla="*/ 7144 h 142875"/>
                <a:gd name="connsiteX21" fmla="*/ 28296 w 38100"/>
                <a:gd name="connsiteY21" fmla="*/ 30842 h 142875"/>
                <a:gd name="connsiteX22" fmla="*/ 30906 w 38100"/>
                <a:gd name="connsiteY22" fmla="*/ 42720 h 142875"/>
                <a:gd name="connsiteX23" fmla="*/ 30353 w 38100"/>
                <a:gd name="connsiteY23" fmla="*/ 55112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00" h="142875">
                  <a:moveTo>
                    <a:pt x="30353" y="55112"/>
                  </a:moveTo>
                  <a:cubicBezTo>
                    <a:pt x="29610" y="53150"/>
                    <a:pt x="27886" y="53416"/>
                    <a:pt x="26762" y="52473"/>
                  </a:cubicBezTo>
                  <a:cubicBezTo>
                    <a:pt x="25343" y="72104"/>
                    <a:pt x="19923" y="96022"/>
                    <a:pt x="14856" y="102613"/>
                  </a:cubicBezTo>
                  <a:cubicBezTo>
                    <a:pt x="11618" y="108461"/>
                    <a:pt x="17371" y="111585"/>
                    <a:pt x="15980" y="120110"/>
                  </a:cubicBezTo>
                  <a:lnTo>
                    <a:pt x="10446" y="122111"/>
                  </a:lnTo>
                  <a:cubicBezTo>
                    <a:pt x="11589" y="127406"/>
                    <a:pt x="2226" y="138513"/>
                    <a:pt x="10789" y="136779"/>
                  </a:cubicBezTo>
                  <a:cubicBezTo>
                    <a:pt x="11561" y="136541"/>
                    <a:pt x="8932" y="131702"/>
                    <a:pt x="11465" y="128559"/>
                  </a:cubicBezTo>
                  <a:lnTo>
                    <a:pt x="13627" y="130092"/>
                  </a:lnTo>
                  <a:lnTo>
                    <a:pt x="15904" y="121291"/>
                  </a:lnTo>
                  <a:lnTo>
                    <a:pt x="17876" y="125111"/>
                  </a:lnTo>
                  <a:cubicBezTo>
                    <a:pt x="26239" y="114833"/>
                    <a:pt x="12313" y="113929"/>
                    <a:pt x="19342" y="100574"/>
                  </a:cubicBezTo>
                  <a:lnTo>
                    <a:pt x="25467" y="102489"/>
                  </a:lnTo>
                  <a:cubicBezTo>
                    <a:pt x="28353" y="92669"/>
                    <a:pt x="27496" y="87239"/>
                    <a:pt x="33554" y="79372"/>
                  </a:cubicBezTo>
                  <a:cubicBezTo>
                    <a:pt x="33554" y="79372"/>
                    <a:pt x="30430" y="78610"/>
                    <a:pt x="31239" y="80572"/>
                  </a:cubicBezTo>
                  <a:cubicBezTo>
                    <a:pt x="30487" y="82134"/>
                    <a:pt x="27439" y="83649"/>
                    <a:pt x="25877" y="82105"/>
                  </a:cubicBezTo>
                  <a:cubicBezTo>
                    <a:pt x="24791" y="66313"/>
                    <a:pt x="29001" y="85258"/>
                    <a:pt x="34249" y="75409"/>
                  </a:cubicBezTo>
                  <a:cubicBezTo>
                    <a:pt x="31868" y="61360"/>
                    <a:pt x="32449" y="36890"/>
                    <a:pt x="37078" y="29937"/>
                  </a:cubicBezTo>
                  <a:cubicBezTo>
                    <a:pt x="32916" y="35757"/>
                    <a:pt x="29277" y="26432"/>
                    <a:pt x="30001" y="19345"/>
                  </a:cubicBezTo>
                  <a:cubicBezTo>
                    <a:pt x="32420" y="16135"/>
                    <a:pt x="33697" y="21755"/>
                    <a:pt x="35554" y="23050"/>
                  </a:cubicBezTo>
                  <a:cubicBezTo>
                    <a:pt x="36392" y="19698"/>
                    <a:pt x="38154" y="16954"/>
                    <a:pt x="37364" y="13545"/>
                  </a:cubicBezTo>
                  <a:cubicBezTo>
                    <a:pt x="33601" y="17869"/>
                    <a:pt x="28982" y="14783"/>
                    <a:pt x="27201" y="7144"/>
                  </a:cubicBezTo>
                  <a:cubicBezTo>
                    <a:pt x="24772" y="15545"/>
                    <a:pt x="26334" y="23041"/>
                    <a:pt x="28296" y="30842"/>
                  </a:cubicBezTo>
                  <a:cubicBezTo>
                    <a:pt x="29191" y="34719"/>
                    <a:pt x="30563" y="38700"/>
                    <a:pt x="30906" y="42720"/>
                  </a:cubicBezTo>
                  <a:cubicBezTo>
                    <a:pt x="31220" y="46730"/>
                    <a:pt x="31192" y="50864"/>
                    <a:pt x="30353" y="5511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13" name="任意多边形: 形状 579"/>
            <p:cNvSpPr/>
            <p:nvPr/>
          </p:nvSpPr>
          <p:spPr>
            <a:xfrm>
              <a:off x="8878344" y="1049029"/>
              <a:ext cx="9525" cy="19050"/>
            </a:xfrm>
            <a:custGeom>
              <a:avLst/>
              <a:gdLst>
                <a:gd name="connsiteX0" fmla="*/ 7147 w 9525"/>
                <a:gd name="connsiteY0" fmla="*/ 10782 h 19050"/>
                <a:gd name="connsiteX1" fmla="*/ 8138 w 9525"/>
                <a:gd name="connsiteY1" fmla="*/ 13887 h 19050"/>
                <a:gd name="connsiteX2" fmla="*/ 9033 w 9525"/>
                <a:gd name="connsiteY2" fmla="*/ 7144 h 19050"/>
                <a:gd name="connsiteX3" fmla="*/ 7147 w 9525"/>
                <a:gd name="connsiteY3" fmla="*/ 10782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7" y="10782"/>
                  </a:moveTo>
                  <a:cubicBezTo>
                    <a:pt x="7100" y="12525"/>
                    <a:pt x="7547" y="13383"/>
                    <a:pt x="8138" y="13887"/>
                  </a:cubicBezTo>
                  <a:cubicBezTo>
                    <a:pt x="8443" y="11592"/>
                    <a:pt x="8747" y="9287"/>
                    <a:pt x="9033" y="7144"/>
                  </a:cubicBezTo>
                  <a:lnTo>
                    <a:pt x="7147" y="1078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</p:grpSp>
      <p:sp>
        <p:nvSpPr>
          <p:cNvPr id="114" name="文本框 113"/>
          <p:cNvSpPr txBox="1"/>
          <p:nvPr/>
        </p:nvSpPr>
        <p:spPr>
          <a:xfrm>
            <a:off x="2727325" y="4794885"/>
            <a:ext cx="921385" cy="61658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4800">
                <a:solidFill>
                  <a:schemeClr val="bg1"/>
                </a:solidFill>
                <a:latin typeface="华文行楷" panose="02010800040101010101" charset="-122"/>
                <a:ea typeface="华文行楷" panose="02010800040101010101" charset="-122"/>
              </a:rPr>
              <a:t>叁</a:t>
            </a:r>
            <a:endParaRPr lang="zh-CN" altLang="en-US" sz="4800">
              <a:solidFill>
                <a:schemeClr val="bg1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" name="图片 20" descr="图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>
            <a:off x="2767965" y="-2494915"/>
            <a:ext cx="6656070" cy="11847195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1931670" y="1107440"/>
            <a:ext cx="832866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20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  <a:sym typeface="+mn-ea"/>
              </a:rPr>
              <a:t>公元前</a:t>
            </a:r>
            <a:r>
              <a:rPr lang="en-US" altLang="zh-CN" sz="320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  <a:sym typeface="+mn-ea"/>
              </a:rPr>
              <a:t>770</a:t>
            </a:r>
            <a:r>
              <a:rPr lang="zh-CN" altLang="en-US" sz="320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  <a:sym typeface="+mn-ea"/>
              </a:rPr>
              <a:t>年   周平王东迁洛邑，史称“</a:t>
            </a:r>
            <a:r>
              <a:rPr lang="zh-CN" altLang="en-US" sz="320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  <a:sym typeface="+mn-ea"/>
              </a:rPr>
              <a:t>东周</a:t>
            </a:r>
            <a:r>
              <a:rPr lang="zh-CN" altLang="en-US" sz="320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  <a:sym typeface="+mn-ea"/>
              </a:rPr>
              <a:t>”</a:t>
            </a:r>
            <a:endParaRPr lang="zh-CN" altLang="en-US" sz="320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华文行楷" panose="02010800040101010101" charset="-122"/>
              <a:ea typeface="华文行楷" panose="02010800040101010101" charset="-122"/>
              <a:cs typeface="华文行楷" panose="02010800040101010101" charset="-122"/>
              <a:sym typeface="+mn-ea"/>
            </a:endParaRPr>
          </a:p>
        </p:txBody>
      </p:sp>
      <p:sp>
        <p:nvSpPr>
          <p:cNvPr id="6233" name="Freeform 683"/>
          <p:cNvSpPr>
            <a:spLocks noEditPoints="1"/>
          </p:cNvSpPr>
          <p:nvPr/>
        </p:nvSpPr>
        <p:spPr bwMode="auto">
          <a:xfrm>
            <a:off x="4975860" y="2007870"/>
            <a:ext cx="2581910" cy="707390"/>
          </a:xfrm>
          <a:custGeom>
            <a:avLst/>
            <a:gdLst>
              <a:gd name="T0" fmla="*/ 358 w 370"/>
              <a:gd name="T1" fmla="*/ 58 h 104"/>
              <a:gd name="T2" fmla="*/ 360 w 370"/>
              <a:gd name="T3" fmla="*/ 55 h 104"/>
              <a:gd name="T4" fmla="*/ 355 w 370"/>
              <a:gd name="T5" fmla="*/ 50 h 104"/>
              <a:gd name="T6" fmla="*/ 358 w 370"/>
              <a:gd name="T7" fmla="*/ 44 h 104"/>
              <a:gd name="T8" fmla="*/ 366 w 370"/>
              <a:gd name="T9" fmla="*/ 41 h 104"/>
              <a:gd name="T10" fmla="*/ 359 w 370"/>
              <a:gd name="T11" fmla="*/ 38 h 104"/>
              <a:gd name="T12" fmla="*/ 361 w 370"/>
              <a:gd name="T13" fmla="*/ 35 h 104"/>
              <a:gd name="T14" fmla="*/ 352 w 370"/>
              <a:gd name="T15" fmla="*/ 35 h 104"/>
              <a:gd name="T16" fmla="*/ 356 w 370"/>
              <a:gd name="T17" fmla="*/ 32 h 104"/>
              <a:gd name="T18" fmla="*/ 349 w 370"/>
              <a:gd name="T19" fmla="*/ 30 h 104"/>
              <a:gd name="T20" fmla="*/ 339 w 370"/>
              <a:gd name="T21" fmla="*/ 27 h 104"/>
              <a:gd name="T22" fmla="*/ 341 w 370"/>
              <a:gd name="T23" fmla="*/ 26 h 104"/>
              <a:gd name="T24" fmla="*/ 325 w 370"/>
              <a:gd name="T25" fmla="*/ 22 h 104"/>
              <a:gd name="T26" fmla="*/ 306 w 370"/>
              <a:gd name="T27" fmla="*/ 17 h 104"/>
              <a:gd name="T28" fmla="*/ 317 w 370"/>
              <a:gd name="T29" fmla="*/ 15 h 104"/>
              <a:gd name="T30" fmla="*/ 241 w 370"/>
              <a:gd name="T31" fmla="*/ 10 h 104"/>
              <a:gd name="T32" fmla="*/ 244 w 370"/>
              <a:gd name="T33" fmla="*/ 7 h 104"/>
              <a:gd name="T34" fmla="*/ 285 w 370"/>
              <a:gd name="T35" fmla="*/ 7 h 104"/>
              <a:gd name="T36" fmla="*/ 229 w 370"/>
              <a:gd name="T37" fmla="*/ 3 h 104"/>
              <a:gd name="T38" fmla="*/ 293 w 370"/>
              <a:gd name="T39" fmla="*/ 1 h 104"/>
              <a:gd name="T40" fmla="*/ 93 w 370"/>
              <a:gd name="T41" fmla="*/ 1 h 104"/>
              <a:gd name="T42" fmla="*/ 16 w 370"/>
              <a:gd name="T43" fmla="*/ 9 h 104"/>
              <a:gd name="T44" fmla="*/ 23 w 370"/>
              <a:gd name="T45" fmla="*/ 12 h 104"/>
              <a:gd name="T46" fmla="*/ 18 w 370"/>
              <a:gd name="T47" fmla="*/ 13 h 104"/>
              <a:gd name="T48" fmla="*/ 18 w 370"/>
              <a:gd name="T49" fmla="*/ 21 h 104"/>
              <a:gd name="T50" fmla="*/ 14 w 370"/>
              <a:gd name="T51" fmla="*/ 23 h 104"/>
              <a:gd name="T52" fmla="*/ 12 w 370"/>
              <a:gd name="T53" fmla="*/ 26 h 104"/>
              <a:gd name="T54" fmla="*/ 5 w 370"/>
              <a:gd name="T55" fmla="*/ 34 h 104"/>
              <a:gd name="T56" fmla="*/ 9 w 370"/>
              <a:gd name="T57" fmla="*/ 48 h 104"/>
              <a:gd name="T58" fmla="*/ 8 w 370"/>
              <a:gd name="T59" fmla="*/ 50 h 104"/>
              <a:gd name="T60" fmla="*/ 8 w 370"/>
              <a:gd name="T61" fmla="*/ 55 h 104"/>
              <a:gd name="T62" fmla="*/ 6 w 370"/>
              <a:gd name="T63" fmla="*/ 57 h 104"/>
              <a:gd name="T64" fmla="*/ 3 w 370"/>
              <a:gd name="T65" fmla="*/ 63 h 104"/>
              <a:gd name="T66" fmla="*/ 3 w 370"/>
              <a:gd name="T67" fmla="*/ 74 h 104"/>
              <a:gd name="T68" fmla="*/ 3 w 370"/>
              <a:gd name="T69" fmla="*/ 76 h 104"/>
              <a:gd name="T70" fmla="*/ 9 w 370"/>
              <a:gd name="T71" fmla="*/ 84 h 104"/>
              <a:gd name="T72" fmla="*/ 154 w 370"/>
              <a:gd name="T73" fmla="*/ 104 h 104"/>
              <a:gd name="T74" fmla="*/ 334 w 370"/>
              <a:gd name="T75" fmla="*/ 95 h 104"/>
              <a:gd name="T76" fmla="*/ 349 w 370"/>
              <a:gd name="T77" fmla="*/ 85 h 104"/>
              <a:gd name="T78" fmla="*/ 353 w 370"/>
              <a:gd name="T79" fmla="*/ 73 h 104"/>
              <a:gd name="T80" fmla="*/ 369 w 370"/>
              <a:gd name="T81" fmla="*/ 64 h 104"/>
              <a:gd name="T82" fmla="*/ 367 w 370"/>
              <a:gd name="T83" fmla="*/ 61 h 104"/>
              <a:gd name="T84" fmla="*/ 370 w 370"/>
              <a:gd name="T85" fmla="*/ 57 h 104"/>
              <a:gd name="T86" fmla="*/ 295 w 370"/>
              <a:gd name="T87" fmla="*/ 16 h 104"/>
              <a:gd name="T88" fmla="*/ 302 w 370"/>
              <a:gd name="T89" fmla="*/ 1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70" h="104">
                <a:moveTo>
                  <a:pt x="370" y="57"/>
                </a:moveTo>
                <a:cubicBezTo>
                  <a:pt x="366" y="57"/>
                  <a:pt x="361" y="58"/>
                  <a:pt x="358" y="58"/>
                </a:cubicBezTo>
                <a:cubicBezTo>
                  <a:pt x="360" y="55"/>
                  <a:pt x="364" y="57"/>
                  <a:pt x="367" y="55"/>
                </a:cubicBezTo>
                <a:cubicBezTo>
                  <a:pt x="364" y="56"/>
                  <a:pt x="362" y="55"/>
                  <a:pt x="360" y="55"/>
                </a:cubicBezTo>
                <a:cubicBezTo>
                  <a:pt x="361" y="54"/>
                  <a:pt x="362" y="52"/>
                  <a:pt x="364" y="52"/>
                </a:cubicBezTo>
                <a:cubicBezTo>
                  <a:pt x="355" y="50"/>
                  <a:pt x="355" y="50"/>
                  <a:pt x="355" y="50"/>
                </a:cubicBezTo>
                <a:cubicBezTo>
                  <a:pt x="360" y="47"/>
                  <a:pt x="351" y="49"/>
                  <a:pt x="350" y="47"/>
                </a:cubicBezTo>
                <a:cubicBezTo>
                  <a:pt x="352" y="45"/>
                  <a:pt x="356" y="45"/>
                  <a:pt x="358" y="44"/>
                </a:cubicBezTo>
                <a:cubicBezTo>
                  <a:pt x="357" y="43"/>
                  <a:pt x="357" y="43"/>
                  <a:pt x="357" y="43"/>
                </a:cubicBezTo>
                <a:cubicBezTo>
                  <a:pt x="359" y="41"/>
                  <a:pt x="364" y="43"/>
                  <a:pt x="366" y="41"/>
                </a:cubicBezTo>
                <a:cubicBezTo>
                  <a:pt x="361" y="41"/>
                  <a:pt x="358" y="41"/>
                  <a:pt x="354" y="40"/>
                </a:cubicBezTo>
                <a:cubicBezTo>
                  <a:pt x="359" y="38"/>
                  <a:pt x="359" y="38"/>
                  <a:pt x="359" y="38"/>
                </a:cubicBezTo>
                <a:cubicBezTo>
                  <a:pt x="358" y="38"/>
                  <a:pt x="357" y="38"/>
                  <a:pt x="357" y="37"/>
                </a:cubicBezTo>
                <a:cubicBezTo>
                  <a:pt x="361" y="35"/>
                  <a:pt x="361" y="35"/>
                  <a:pt x="361" y="35"/>
                </a:cubicBezTo>
                <a:cubicBezTo>
                  <a:pt x="358" y="35"/>
                  <a:pt x="354" y="36"/>
                  <a:pt x="351" y="35"/>
                </a:cubicBezTo>
                <a:cubicBezTo>
                  <a:pt x="352" y="35"/>
                  <a:pt x="352" y="35"/>
                  <a:pt x="352" y="35"/>
                </a:cubicBezTo>
                <a:cubicBezTo>
                  <a:pt x="354" y="35"/>
                  <a:pt x="358" y="34"/>
                  <a:pt x="358" y="33"/>
                </a:cubicBezTo>
                <a:cubicBezTo>
                  <a:pt x="356" y="32"/>
                  <a:pt x="356" y="32"/>
                  <a:pt x="356" y="32"/>
                </a:cubicBezTo>
                <a:cubicBezTo>
                  <a:pt x="357" y="32"/>
                  <a:pt x="358" y="31"/>
                  <a:pt x="359" y="31"/>
                </a:cubicBezTo>
                <a:cubicBezTo>
                  <a:pt x="349" y="30"/>
                  <a:pt x="349" y="30"/>
                  <a:pt x="349" y="30"/>
                </a:cubicBezTo>
                <a:cubicBezTo>
                  <a:pt x="351" y="28"/>
                  <a:pt x="351" y="28"/>
                  <a:pt x="351" y="28"/>
                </a:cubicBezTo>
                <a:cubicBezTo>
                  <a:pt x="348" y="29"/>
                  <a:pt x="342" y="29"/>
                  <a:pt x="339" y="27"/>
                </a:cubicBezTo>
                <a:cubicBezTo>
                  <a:pt x="340" y="26"/>
                  <a:pt x="342" y="27"/>
                  <a:pt x="343" y="27"/>
                </a:cubicBezTo>
                <a:cubicBezTo>
                  <a:pt x="341" y="26"/>
                  <a:pt x="341" y="26"/>
                  <a:pt x="341" y="26"/>
                </a:cubicBezTo>
                <a:cubicBezTo>
                  <a:pt x="343" y="24"/>
                  <a:pt x="343" y="24"/>
                  <a:pt x="343" y="24"/>
                </a:cubicBezTo>
                <a:cubicBezTo>
                  <a:pt x="337" y="23"/>
                  <a:pt x="330" y="24"/>
                  <a:pt x="325" y="22"/>
                </a:cubicBezTo>
                <a:cubicBezTo>
                  <a:pt x="327" y="20"/>
                  <a:pt x="331" y="20"/>
                  <a:pt x="334" y="19"/>
                </a:cubicBezTo>
                <a:cubicBezTo>
                  <a:pt x="325" y="18"/>
                  <a:pt x="315" y="20"/>
                  <a:pt x="306" y="17"/>
                </a:cubicBezTo>
                <a:cubicBezTo>
                  <a:pt x="320" y="15"/>
                  <a:pt x="320" y="15"/>
                  <a:pt x="320" y="15"/>
                </a:cubicBezTo>
                <a:cubicBezTo>
                  <a:pt x="317" y="15"/>
                  <a:pt x="317" y="15"/>
                  <a:pt x="317" y="15"/>
                </a:cubicBezTo>
                <a:cubicBezTo>
                  <a:pt x="313" y="14"/>
                  <a:pt x="307" y="15"/>
                  <a:pt x="305" y="12"/>
                </a:cubicBezTo>
                <a:cubicBezTo>
                  <a:pt x="241" y="10"/>
                  <a:pt x="241" y="10"/>
                  <a:pt x="241" y="10"/>
                </a:cubicBezTo>
                <a:cubicBezTo>
                  <a:pt x="247" y="9"/>
                  <a:pt x="255" y="9"/>
                  <a:pt x="261" y="8"/>
                </a:cubicBezTo>
                <a:cubicBezTo>
                  <a:pt x="244" y="7"/>
                  <a:pt x="244" y="7"/>
                  <a:pt x="244" y="7"/>
                </a:cubicBezTo>
                <a:cubicBezTo>
                  <a:pt x="245" y="6"/>
                  <a:pt x="245" y="6"/>
                  <a:pt x="245" y="6"/>
                </a:cubicBezTo>
                <a:cubicBezTo>
                  <a:pt x="259" y="6"/>
                  <a:pt x="273" y="5"/>
                  <a:pt x="285" y="7"/>
                </a:cubicBezTo>
                <a:cubicBezTo>
                  <a:pt x="287" y="5"/>
                  <a:pt x="290" y="5"/>
                  <a:pt x="292" y="5"/>
                </a:cubicBezTo>
                <a:cubicBezTo>
                  <a:pt x="272" y="3"/>
                  <a:pt x="250" y="5"/>
                  <a:pt x="229" y="3"/>
                </a:cubicBezTo>
                <a:cubicBezTo>
                  <a:pt x="239" y="1"/>
                  <a:pt x="251" y="3"/>
                  <a:pt x="259" y="1"/>
                </a:cubicBezTo>
                <a:cubicBezTo>
                  <a:pt x="271" y="0"/>
                  <a:pt x="284" y="2"/>
                  <a:pt x="293" y="1"/>
                </a:cubicBezTo>
                <a:cubicBezTo>
                  <a:pt x="279" y="0"/>
                  <a:pt x="264" y="1"/>
                  <a:pt x="249" y="0"/>
                </a:cubicBezTo>
                <a:cubicBezTo>
                  <a:pt x="93" y="1"/>
                  <a:pt x="93" y="1"/>
                  <a:pt x="93" y="1"/>
                </a:cubicBezTo>
                <a:cubicBezTo>
                  <a:pt x="68" y="3"/>
                  <a:pt x="34" y="0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5" y="10"/>
                  <a:pt x="15" y="11"/>
                  <a:pt x="14" y="11"/>
                </a:cubicBezTo>
                <a:cubicBezTo>
                  <a:pt x="23" y="12"/>
                  <a:pt x="23" y="12"/>
                  <a:pt x="23" y="12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13"/>
                  <a:pt x="19" y="13"/>
                  <a:pt x="18" y="13"/>
                </a:cubicBezTo>
                <a:cubicBezTo>
                  <a:pt x="17" y="16"/>
                  <a:pt x="11" y="15"/>
                  <a:pt x="9" y="17"/>
                </a:cubicBezTo>
                <a:cubicBezTo>
                  <a:pt x="18" y="21"/>
                  <a:pt x="18" y="21"/>
                  <a:pt x="18" y="21"/>
                </a:cubicBezTo>
                <a:cubicBezTo>
                  <a:pt x="16" y="22"/>
                  <a:pt x="11" y="21"/>
                  <a:pt x="12" y="21"/>
                </a:cubicBezTo>
                <a:cubicBezTo>
                  <a:pt x="14" y="23"/>
                  <a:pt x="14" y="23"/>
                  <a:pt x="14" y="23"/>
                </a:cubicBezTo>
                <a:cubicBezTo>
                  <a:pt x="13" y="24"/>
                  <a:pt x="11" y="24"/>
                  <a:pt x="9" y="25"/>
                </a:cubicBezTo>
                <a:cubicBezTo>
                  <a:pt x="12" y="26"/>
                  <a:pt x="12" y="26"/>
                  <a:pt x="12" y="26"/>
                </a:cubicBezTo>
                <a:cubicBezTo>
                  <a:pt x="7" y="26"/>
                  <a:pt x="10" y="29"/>
                  <a:pt x="6" y="30"/>
                </a:cubicBezTo>
                <a:cubicBezTo>
                  <a:pt x="5" y="32"/>
                  <a:pt x="9" y="33"/>
                  <a:pt x="5" y="34"/>
                </a:cubicBezTo>
                <a:cubicBezTo>
                  <a:pt x="5" y="37"/>
                  <a:pt x="5" y="40"/>
                  <a:pt x="5" y="43"/>
                </a:cubicBezTo>
                <a:cubicBezTo>
                  <a:pt x="8" y="44"/>
                  <a:pt x="5" y="46"/>
                  <a:pt x="9" y="48"/>
                </a:cubicBezTo>
                <a:cubicBezTo>
                  <a:pt x="9" y="49"/>
                  <a:pt x="7" y="48"/>
                  <a:pt x="6" y="48"/>
                </a:cubicBezTo>
                <a:cubicBezTo>
                  <a:pt x="7" y="49"/>
                  <a:pt x="9" y="49"/>
                  <a:pt x="8" y="50"/>
                </a:cubicBezTo>
                <a:cubicBezTo>
                  <a:pt x="8" y="51"/>
                  <a:pt x="7" y="52"/>
                  <a:pt x="5" y="52"/>
                </a:cubicBezTo>
                <a:cubicBezTo>
                  <a:pt x="8" y="55"/>
                  <a:pt x="8" y="55"/>
                  <a:pt x="8" y="55"/>
                </a:cubicBezTo>
                <a:cubicBezTo>
                  <a:pt x="7" y="56"/>
                  <a:pt x="5" y="54"/>
                  <a:pt x="3" y="55"/>
                </a:cubicBezTo>
                <a:cubicBezTo>
                  <a:pt x="6" y="57"/>
                  <a:pt x="6" y="57"/>
                  <a:pt x="6" y="57"/>
                </a:cubicBezTo>
                <a:cubicBezTo>
                  <a:pt x="5" y="57"/>
                  <a:pt x="4" y="57"/>
                  <a:pt x="3" y="57"/>
                </a:cubicBezTo>
                <a:cubicBezTo>
                  <a:pt x="6" y="59"/>
                  <a:pt x="4" y="61"/>
                  <a:pt x="3" y="63"/>
                </a:cubicBezTo>
                <a:cubicBezTo>
                  <a:pt x="0" y="68"/>
                  <a:pt x="7" y="69"/>
                  <a:pt x="10" y="72"/>
                </a:cubicBezTo>
                <a:cubicBezTo>
                  <a:pt x="3" y="74"/>
                  <a:pt x="3" y="74"/>
                  <a:pt x="3" y="74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4" y="76"/>
                  <a:pt x="3" y="76"/>
                </a:cubicBezTo>
                <a:cubicBezTo>
                  <a:pt x="11" y="83"/>
                  <a:pt x="11" y="83"/>
                  <a:pt x="11" y="83"/>
                </a:cubicBezTo>
                <a:cubicBezTo>
                  <a:pt x="9" y="84"/>
                  <a:pt x="9" y="84"/>
                  <a:pt x="9" y="84"/>
                </a:cubicBezTo>
                <a:cubicBezTo>
                  <a:pt x="40" y="101"/>
                  <a:pt x="80" y="103"/>
                  <a:pt x="121" y="104"/>
                </a:cubicBezTo>
                <a:cubicBezTo>
                  <a:pt x="132" y="104"/>
                  <a:pt x="144" y="103"/>
                  <a:pt x="154" y="104"/>
                </a:cubicBezTo>
                <a:cubicBezTo>
                  <a:pt x="209" y="103"/>
                  <a:pt x="270" y="103"/>
                  <a:pt x="327" y="97"/>
                </a:cubicBezTo>
                <a:cubicBezTo>
                  <a:pt x="328" y="95"/>
                  <a:pt x="333" y="97"/>
                  <a:pt x="334" y="95"/>
                </a:cubicBezTo>
                <a:cubicBezTo>
                  <a:pt x="344" y="93"/>
                  <a:pt x="349" y="89"/>
                  <a:pt x="358" y="86"/>
                </a:cubicBezTo>
                <a:cubicBezTo>
                  <a:pt x="355" y="86"/>
                  <a:pt x="352" y="86"/>
                  <a:pt x="349" y="85"/>
                </a:cubicBezTo>
                <a:cubicBezTo>
                  <a:pt x="354" y="81"/>
                  <a:pt x="361" y="78"/>
                  <a:pt x="365" y="74"/>
                </a:cubicBezTo>
                <a:cubicBezTo>
                  <a:pt x="360" y="74"/>
                  <a:pt x="357" y="73"/>
                  <a:pt x="353" y="73"/>
                </a:cubicBezTo>
                <a:cubicBezTo>
                  <a:pt x="356" y="71"/>
                  <a:pt x="359" y="70"/>
                  <a:pt x="363" y="69"/>
                </a:cubicBezTo>
                <a:cubicBezTo>
                  <a:pt x="362" y="66"/>
                  <a:pt x="367" y="66"/>
                  <a:pt x="369" y="64"/>
                </a:cubicBezTo>
                <a:cubicBezTo>
                  <a:pt x="366" y="65"/>
                  <a:pt x="363" y="63"/>
                  <a:pt x="362" y="62"/>
                </a:cubicBezTo>
                <a:cubicBezTo>
                  <a:pt x="363" y="61"/>
                  <a:pt x="365" y="62"/>
                  <a:pt x="367" y="61"/>
                </a:cubicBezTo>
                <a:cubicBezTo>
                  <a:pt x="364" y="61"/>
                  <a:pt x="364" y="61"/>
                  <a:pt x="364" y="61"/>
                </a:cubicBezTo>
                <a:cubicBezTo>
                  <a:pt x="362" y="58"/>
                  <a:pt x="369" y="59"/>
                  <a:pt x="370" y="57"/>
                </a:cubicBezTo>
                <a:close/>
                <a:moveTo>
                  <a:pt x="302" y="17"/>
                </a:moveTo>
                <a:cubicBezTo>
                  <a:pt x="295" y="16"/>
                  <a:pt x="295" y="16"/>
                  <a:pt x="295" y="16"/>
                </a:cubicBezTo>
                <a:cubicBezTo>
                  <a:pt x="305" y="17"/>
                  <a:pt x="305" y="17"/>
                  <a:pt x="305" y="17"/>
                </a:cubicBezTo>
                <a:lnTo>
                  <a:pt x="302" y="1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667375" y="2008505"/>
            <a:ext cx="119888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4000" noProof="0">
                <a:solidFill>
                  <a:schemeClr val="bg1"/>
                </a:solidFill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东周</a:t>
            </a:r>
            <a:endParaRPr lang="zh-CN" altLang="en-US" sz="4000" noProof="0">
              <a:solidFill>
                <a:schemeClr val="bg1"/>
              </a:solidFill>
              <a:latin typeface="经典细隶书简" panose="02010609000101010101" charset="-122"/>
              <a:ea typeface="经典细隶书简" panose="02010609000101010101" charset="-122"/>
              <a:cs typeface="经典细隶书简" panose="02010609000101010101" charset="-122"/>
              <a:sym typeface="+mn-ea"/>
            </a:endParaRPr>
          </a:p>
        </p:txBody>
      </p:sp>
      <p:sp>
        <p:nvSpPr>
          <p:cNvPr id="18" name="Freeform 683"/>
          <p:cNvSpPr>
            <a:spLocks noEditPoints="1"/>
          </p:cNvSpPr>
          <p:nvPr/>
        </p:nvSpPr>
        <p:spPr bwMode="auto">
          <a:xfrm>
            <a:off x="2597150" y="3173730"/>
            <a:ext cx="2581910" cy="707390"/>
          </a:xfrm>
          <a:custGeom>
            <a:avLst/>
            <a:gdLst>
              <a:gd name="T0" fmla="*/ 358 w 370"/>
              <a:gd name="T1" fmla="*/ 58 h 104"/>
              <a:gd name="T2" fmla="*/ 360 w 370"/>
              <a:gd name="T3" fmla="*/ 55 h 104"/>
              <a:gd name="T4" fmla="*/ 355 w 370"/>
              <a:gd name="T5" fmla="*/ 50 h 104"/>
              <a:gd name="T6" fmla="*/ 358 w 370"/>
              <a:gd name="T7" fmla="*/ 44 h 104"/>
              <a:gd name="T8" fmla="*/ 366 w 370"/>
              <a:gd name="T9" fmla="*/ 41 h 104"/>
              <a:gd name="T10" fmla="*/ 359 w 370"/>
              <a:gd name="T11" fmla="*/ 38 h 104"/>
              <a:gd name="T12" fmla="*/ 361 w 370"/>
              <a:gd name="T13" fmla="*/ 35 h 104"/>
              <a:gd name="T14" fmla="*/ 352 w 370"/>
              <a:gd name="T15" fmla="*/ 35 h 104"/>
              <a:gd name="T16" fmla="*/ 356 w 370"/>
              <a:gd name="T17" fmla="*/ 32 h 104"/>
              <a:gd name="T18" fmla="*/ 349 w 370"/>
              <a:gd name="T19" fmla="*/ 30 h 104"/>
              <a:gd name="T20" fmla="*/ 339 w 370"/>
              <a:gd name="T21" fmla="*/ 27 h 104"/>
              <a:gd name="T22" fmla="*/ 341 w 370"/>
              <a:gd name="T23" fmla="*/ 26 h 104"/>
              <a:gd name="T24" fmla="*/ 325 w 370"/>
              <a:gd name="T25" fmla="*/ 22 h 104"/>
              <a:gd name="T26" fmla="*/ 306 w 370"/>
              <a:gd name="T27" fmla="*/ 17 h 104"/>
              <a:gd name="T28" fmla="*/ 317 w 370"/>
              <a:gd name="T29" fmla="*/ 15 h 104"/>
              <a:gd name="T30" fmla="*/ 241 w 370"/>
              <a:gd name="T31" fmla="*/ 10 h 104"/>
              <a:gd name="T32" fmla="*/ 244 w 370"/>
              <a:gd name="T33" fmla="*/ 7 h 104"/>
              <a:gd name="T34" fmla="*/ 285 w 370"/>
              <a:gd name="T35" fmla="*/ 7 h 104"/>
              <a:gd name="T36" fmla="*/ 229 w 370"/>
              <a:gd name="T37" fmla="*/ 3 h 104"/>
              <a:gd name="T38" fmla="*/ 293 w 370"/>
              <a:gd name="T39" fmla="*/ 1 h 104"/>
              <a:gd name="T40" fmla="*/ 93 w 370"/>
              <a:gd name="T41" fmla="*/ 1 h 104"/>
              <a:gd name="T42" fmla="*/ 16 w 370"/>
              <a:gd name="T43" fmla="*/ 9 h 104"/>
              <a:gd name="T44" fmla="*/ 23 w 370"/>
              <a:gd name="T45" fmla="*/ 12 h 104"/>
              <a:gd name="T46" fmla="*/ 18 w 370"/>
              <a:gd name="T47" fmla="*/ 13 h 104"/>
              <a:gd name="T48" fmla="*/ 18 w 370"/>
              <a:gd name="T49" fmla="*/ 21 h 104"/>
              <a:gd name="T50" fmla="*/ 14 w 370"/>
              <a:gd name="T51" fmla="*/ 23 h 104"/>
              <a:gd name="T52" fmla="*/ 12 w 370"/>
              <a:gd name="T53" fmla="*/ 26 h 104"/>
              <a:gd name="T54" fmla="*/ 5 w 370"/>
              <a:gd name="T55" fmla="*/ 34 h 104"/>
              <a:gd name="T56" fmla="*/ 9 w 370"/>
              <a:gd name="T57" fmla="*/ 48 h 104"/>
              <a:gd name="T58" fmla="*/ 8 w 370"/>
              <a:gd name="T59" fmla="*/ 50 h 104"/>
              <a:gd name="T60" fmla="*/ 8 w 370"/>
              <a:gd name="T61" fmla="*/ 55 h 104"/>
              <a:gd name="T62" fmla="*/ 6 w 370"/>
              <a:gd name="T63" fmla="*/ 57 h 104"/>
              <a:gd name="T64" fmla="*/ 3 w 370"/>
              <a:gd name="T65" fmla="*/ 63 h 104"/>
              <a:gd name="T66" fmla="*/ 3 w 370"/>
              <a:gd name="T67" fmla="*/ 74 h 104"/>
              <a:gd name="T68" fmla="*/ 3 w 370"/>
              <a:gd name="T69" fmla="*/ 76 h 104"/>
              <a:gd name="T70" fmla="*/ 9 w 370"/>
              <a:gd name="T71" fmla="*/ 84 h 104"/>
              <a:gd name="T72" fmla="*/ 154 w 370"/>
              <a:gd name="T73" fmla="*/ 104 h 104"/>
              <a:gd name="T74" fmla="*/ 334 w 370"/>
              <a:gd name="T75" fmla="*/ 95 h 104"/>
              <a:gd name="T76" fmla="*/ 349 w 370"/>
              <a:gd name="T77" fmla="*/ 85 h 104"/>
              <a:gd name="T78" fmla="*/ 353 w 370"/>
              <a:gd name="T79" fmla="*/ 73 h 104"/>
              <a:gd name="T80" fmla="*/ 369 w 370"/>
              <a:gd name="T81" fmla="*/ 64 h 104"/>
              <a:gd name="T82" fmla="*/ 367 w 370"/>
              <a:gd name="T83" fmla="*/ 61 h 104"/>
              <a:gd name="T84" fmla="*/ 370 w 370"/>
              <a:gd name="T85" fmla="*/ 57 h 104"/>
              <a:gd name="T86" fmla="*/ 295 w 370"/>
              <a:gd name="T87" fmla="*/ 16 h 104"/>
              <a:gd name="T88" fmla="*/ 302 w 370"/>
              <a:gd name="T89" fmla="*/ 1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70" h="104">
                <a:moveTo>
                  <a:pt x="370" y="57"/>
                </a:moveTo>
                <a:cubicBezTo>
                  <a:pt x="366" y="57"/>
                  <a:pt x="361" y="58"/>
                  <a:pt x="358" y="58"/>
                </a:cubicBezTo>
                <a:cubicBezTo>
                  <a:pt x="360" y="55"/>
                  <a:pt x="364" y="57"/>
                  <a:pt x="367" y="55"/>
                </a:cubicBezTo>
                <a:cubicBezTo>
                  <a:pt x="364" y="56"/>
                  <a:pt x="362" y="55"/>
                  <a:pt x="360" y="55"/>
                </a:cubicBezTo>
                <a:cubicBezTo>
                  <a:pt x="361" y="54"/>
                  <a:pt x="362" y="52"/>
                  <a:pt x="364" y="52"/>
                </a:cubicBezTo>
                <a:cubicBezTo>
                  <a:pt x="355" y="50"/>
                  <a:pt x="355" y="50"/>
                  <a:pt x="355" y="50"/>
                </a:cubicBezTo>
                <a:cubicBezTo>
                  <a:pt x="360" y="47"/>
                  <a:pt x="351" y="49"/>
                  <a:pt x="350" y="47"/>
                </a:cubicBezTo>
                <a:cubicBezTo>
                  <a:pt x="352" y="45"/>
                  <a:pt x="356" y="45"/>
                  <a:pt x="358" y="44"/>
                </a:cubicBezTo>
                <a:cubicBezTo>
                  <a:pt x="357" y="43"/>
                  <a:pt x="357" y="43"/>
                  <a:pt x="357" y="43"/>
                </a:cubicBezTo>
                <a:cubicBezTo>
                  <a:pt x="359" y="41"/>
                  <a:pt x="364" y="43"/>
                  <a:pt x="366" y="41"/>
                </a:cubicBezTo>
                <a:cubicBezTo>
                  <a:pt x="361" y="41"/>
                  <a:pt x="358" y="41"/>
                  <a:pt x="354" y="40"/>
                </a:cubicBezTo>
                <a:cubicBezTo>
                  <a:pt x="359" y="38"/>
                  <a:pt x="359" y="38"/>
                  <a:pt x="359" y="38"/>
                </a:cubicBezTo>
                <a:cubicBezTo>
                  <a:pt x="358" y="38"/>
                  <a:pt x="357" y="38"/>
                  <a:pt x="357" y="37"/>
                </a:cubicBezTo>
                <a:cubicBezTo>
                  <a:pt x="361" y="35"/>
                  <a:pt x="361" y="35"/>
                  <a:pt x="361" y="35"/>
                </a:cubicBezTo>
                <a:cubicBezTo>
                  <a:pt x="358" y="35"/>
                  <a:pt x="354" y="36"/>
                  <a:pt x="351" y="35"/>
                </a:cubicBezTo>
                <a:cubicBezTo>
                  <a:pt x="352" y="35"/>
                  <a:pt x="352" y="35"/>
                  <a:pt x="352" y="35"/>
                </a:cubicBezTo>
                <a:cubicBezTo>
                  <a:pt x="354" y="35"/>
                  <a:pt x="358" y="34"/>
                  <a:pt x="358" y="33"/>
                </a:cubicBezTo>
                <a:cubicBezTo>
                  <a:pt x="356" y="32"/>
                  <a:pt x="356" y="32"/>
                  <a:pt x="356" y="32"/>
                </a:cubicBezTo>
                <a:cubicBezTo>
                  <a:pt x="357" y="32"/>
                  <a:pt x="358" y="31"/>
                  <a:pt x="359" y="31"/>
                </a:cubicBezTo>
                <a:cubicBezTo>
                  <a:pt x="349" y="30"/>
                  <a:pt x="349" y="30"/>
                  <a:pt x="349" y="30"/>
                </a:cubicBezTo>
                <a:cubicBezTo>
                  <a:pt x="351" y="28"/>
                  <a:pt x="351" y="28"/>
                  <a:pt x="351" y="28"/>
                </a:cubicBezTo>
                <a:cubicBezTo>
                  <a:pt x="348" y="29"/>
                  <a:pt x="342" y="29"/>
                  <a:pt x="339" y="27"/>
                </a:cubicBezTo>
                <a:cubicBezTo>
                  <a:pt x="340" y="26"/>
                  <a:pt x="342" y="27"/>
                  <a:pt x="343" y="27"/>
                </a:cubicBezTo>
                <a:cubicBezTo>
                  <a:pt x="341" y="26"/>
                  <a:pt x="341" y="26"/>
                  <a:pt x="341" y="26"/>
                </a:cubicBezTo>
                <a:cubicBezTo>
                  <a:pt x="343" y="24"/>
                  <a:pt x="343" y="24"/>
                  <a:pt x="343" y="24"/>
                </a:cubicBezTo>
                <a:cubicBezTo>
                  <a:pt x="337" y="23"/>
                  <a:pt x="330" y="24"/>
                  <a:pt x="325" y="22"/>
                </a:cubicBezTo>
                <a:cubicBezTo>
                  <a:pt x="327" y="20"/>
                  <a:pt x="331" y="20"/>
                  <a:pt x="334" y="19"/>
                </a:cubicBezTo>
                <a:cubicBezTo>
                  <a:pt x="325" y="18"/>
                  <a:pt x="315" y="20"/>
                  <a:pt x="306" y="17"/>
                </a:cubicBezTo>
                <a:cubicBezTo>
                  <a:pt x="320" y="15"/>
                  <a:pt x="320" y="15"/>
                  <a:pt x="320" y="15"/>
                </a:cubicBezTo>
                <a:cubicBezTo>
                  <a:pt x="317" y="15"/>
                  <a:pt x="317" y="15"/>
                  <a:pt x="317" y="15"/>
                </a:cubicBezTo>
                <a:cubicBezTo>
                  <a:pt x="313" y="14"/>
                  <a:pt x="307" y="15"/>
                  <a:pt x="305" y="12"/>
                </a:cubicBezTo>
                <a:cubicBezTo>
                  <a:pt x="241" y="10"/>
                  <a:pt x="241" y="10"/>
                  <a:pt x="241" y="10"/>
                </a:cubicBezTo>
                <a:cubicBezTo>
                  <a:pt x="247" y="9"/>
                  <a:pt x="255" y="9"/>
                  <a:pt x="261" y="8"/>
                </a:cubicBezTo>
                <a:cubicBezTo>
                  <a:pt x="244" y="7"/>
                  <a:pt x="244" y="7"/>
                  <a:pt x="244" y="7"/>
                </a:cubicBezTo>
                <a:cubicBezTo>
                  <a:pt x="245" y="6"/>
                  <a:pt x="245" y="6"/>
                  <a:pt x="245" y="6"/>
                </a:cubicBezTo>
                <a:cubicBezTo>
                  <a:pt x="259" y="6"/>
                  <a:pt x="273" y="5"/>
                  <a:pt x="285" y="7"/>
                </a:cubicBezTo>
                <a:cubicBezTo>
                  <a:pt x="287" y="5"/>
                  <a:pt x="290" y="5"/>
                  <a:pt x="292" y="5"/>
                </a:cubicBezTo>
                <a:cubicBezTo>
                  <a:pt x="272" y="3"/>
                  <a:pt x="250" y="5"/>
                  <a:pt x="229" y="3"/>
                </a:cubicBezTo>
                <a:cubicBezTo>
                  <a:pt x="239" y="1"/>
                  <a:pt x="251" y="3"/>
                  <a:pt x="259" y="1"/>
                </a:cubicBezTo>
                <a:cubicBezTo>
                  <a:pt x="271" y="0"/>
                  <a:pt x="284" y="2"/>
                  <a:pt x="293" y="1"/>
                </a:cubicBezTo>
                <a:cubicBezTo>
                  <a:pt x="279" y="0"/>
                  <a:pt x="264" y="1"/>
                  <a:pt x="249" y="0"/>
                </a:cubicBezTo>
                <a:cubicBezTo>
                  <a:pt x="93" y="1"/>
                  <a:pt x="93" y="1"/>
                  <a:pt x="93" y="1"/>
                </a:cubicBezTo>
                <a:cubicBezTo>
                  <a:pt x="68" y="3"/>
                  <a:pt x="34" y="0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5" y="10"/>
                  <a:pt x="15" y="11"/>
                  <a:pt x="14" y="11"/>
                </a:cubicBezTo>
                <a:cubicBezTo>
                  <a:pt x="23" y="12"/>
                  <a:pt x="23" y="12"/>
                  <a:pt x="23" y="12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13"/>
                  <a:pt x="19" y="13"/>
                  <a:pt x="18" y="13"/>
                </a:cubicBezTo>
                <a:cubicBezTo>
                  <a:pt x="17" y="16"/>
                  <a:pt x="11" y="15"/>
                  <a:pt x="9" y="17"/>
                </a:cubicBezTo>
                <a:cubicBezTo>
                  <a:pt x="18" y="21"/>
                  <a:pt x="18" y="21"/>
                  <a:pt x="18" y="21"/>
                </a:cubicBezTo>
                <a:cubicBezTo>
                  <a:pt x="16" y="22"/>
                  <a:pt x="11" y="21"/>
                  <a:pt x="12" y="21"/>
                </a:cubicBezTo>
                <a:cubicBezTo>
                  <a:pt x="14" y="23"/>
                  <a:pt x="14" y="23"/>
                  <a:pt x="14" y="23"/>
                </a:cubicBezTo>
                <a:cubicBezTo>
                  <a:pt x="13" y="24"/>
                  <a:pt x="11" y="24"/>
                  <a:pt x="9" y="25"/>
                </a:cubicBezTo>
                <a:cubicBezTo>
                  <a:pt x="12" y="26"/>
                  <a:pt x="12" y="26"/>
                  <a:pt x="12" y="26"/>
                </a:cubicBezTo>
                <a:cubicBezTo>
                  <a:pt x="7" y="26"/>
                  <a:pt x="10" y="29"/>
                  <a:pt x="6" y="30"/>
                </a:cubicBezTo>
                <a:cubicBezTo>
                  <a:pt x="5" y="32"/>
                  <a:pt x="9" y="33"/>
                  <a:pt x="5" y="34"/>
                </a:cubicBezTo>
                <a:cubicBezTo>
                  <a:pt x="5" y="37"/>
                  <a:pt x="5" y="40"/>
                  <a:pt x="5" y="43"/>
                </a:cubicBezTo>
                <a:cubicBezTo>
                  <a:pt x="8" y="44"/>
                  <a:pt x="5" y="46"/>
                  <a:pt x="9" y="48"/>
                </a:cubicBezTo>
                <a:cubicBezTo>
                  <a:pt x="9" y="49"/>
                  <a:pt x="7" y="48"/>
                  <a:pt x="6" y="48"/>
                </a:cubicBezTo>
                <a:cubicBezTo>
                  <a:pt x="7" y="49"/>
                  <a:pt x="9" y="49"/>
                  <a:pt x="8" y="50"/>
                </a:cubicBezTo>
                <a:cubicBezTo>
                  <a:pt x="8" y="51"/>
                  <a:pt x="7" y="52"/>
                  <a:pt x="5" y="52"/>
                </a:cubicBezTo>
                <a:cubicBezTo>
                  <a:pt x="8" y="55"/>
                  <a:pt x="8" y="55"/>
                  <a:pt x="8" y="55"/>
                </a:cubicBezTo>
                <a:cubicBezTo>
                  <a:pt x="7" y="56"/>
                  <a:pt x="5" y="54"/>
                  <a:pt x="3" y="55"/>
                </a:cubicBezTo>
                <a:cubicBezTo>
                  <a:pt x="6" y="57"/>
                  <a:pt x="6" y="57"/>
                  <a:pt x="6" y="57"/>
                </a:cubicBezTo>
                <a:cubicBezTo>
                  <a:pt x="5" y="57"/>
                  <a:pt x="4" y="57"/>
                  <a:pt x="3" y="57"/>
                </a:cubicBezTo>
                <a:cubicBezTo>
                  <a:pt x="6" y="59"/>
                  <a:pt x="4" y="61"/>
                  <a:pt x="3" y="63"/>
                </a:cubicBezTo>
                <a:cubicBezTo>
                  <a:pt x="0" y="68"/>
                  <a:pt x="7" y="69"/>
                  <a:pt x="10" y="72"/>
                </a:cubicBezTo>
                <a:cubicBezTo>
                  <a:pt x="3" y="74"/>
                  <a:pt x="3" y="74"/>
                  <a:pt x="3" y="74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4" y="76"/>
                  <a:pt x="3" y="76"/>
                </a:cubicBezTo>
                <a:cubicBezTo>
                  <a:pt x="11" y="83"/>
                  <a:pt x="11" y="83"/>
                  <a:pt x="11" y="83"/>
                </a:cubicBezTo>
                <a:cubicBezTo>
                  <a:pt x="9" y="84"/>
                  <a:pt x="9" y="84"/>
                  <a:pt x="9" y="84"/>
                </a:cubicBezTo>
                <a:cubicBezTo>
                  <a:pt x="40" y="101"/>
                  <a:pt x="80" y="103"/>
                  <a:pt x="121" y="104"/>
                </a:cubicBezTo>
                <a:cubicBezTo>
                  <a:pt x="132" y="104"/>
                  <a:pt x="144" y="103"/>
                  <a:pt x="154" y="104"/>
                </a:cubicBezTo>
                <a:cubicBezTo>
                  <a:pt x="209" y="103"/>
                  <a:pt x="270" y="103"/>
                  <a:pt x="327" y="97"/>
                </a:cubicBezTo>
                <a:cubicBezTo>
                  <a:pt x="328" y="95"/>
                  <a:pt x="333" y="97"/>
                  <a:pt x="334" y="95"/>
                </a:cubicBezTo>
                <a:cubicBezTo>
                  <a:pt x="344" y="93"/>
                  <a:pt x="349" y="89"/>
                  <a:pt x="358" y="86"/>
                </a:cubicBezTo>
                <a:cubicBezTo>
                  <a:pt x="355" y="86"/>
                  <a:pt x="352" y="86"/>
                  <a:pt x="349" y="85"/>
                </a:cubicBezTo>
                <a:cubicBezTo>
                  <a:pt x="354" y="81"/>
                  <a:pt x="361" y="78"/>
                  <a:pt x="365" y="74"/>
                </a:cubicBezTo>
                <a:cubicBezTo>
                  <a:pt x="360" y="74"/>
                  <a:pt x="357" y="73"/>
                  <a:pt x="353" y="73"/>
                </a:cubicBezTo>
                <a:cubicBezTo>
                  <a:pt x="356" y="71"/>
                  <a:pt x="359" y="70"/>
                  <a:pt x="363" y="69"/>
                </a:cubicBezTo>
                <a:cubicBezTo>
                  <a:pt x="362" y="66"/>
                  <a:pt x="367" y="66"/>
                  <a:pt x="369" y="64"/>
                </a:cubicBezTo>
                <a:cubicBezTo>
                  <a:pt x="366" y="65"/>
                  <a:pt x="363" y="63"/>
                  <a:pt x="362" y="62"/>
                </a:cubicBezTo>
                <a:cubicBezTo>
                  <a:pt x="363" y="61"/>
                  <a:pt x="365" y="62"/>
                  <a:pt x="367" y="61"/>
                </a:cubicBezTo>
                <a:cubicBezTo>
                  <a:pt x="364" y="61"/>
                  <a:pt x="364" y="61"/>
                  <a:pt x="364" y="61"/>
                </a:cubicBezTo>
                <a:cubicBezTo>
                  <a:pt x="362" y="58"/>
                  <a:pt x="369" y="59"/>
                  <a:pt x="370" y="57"/>
                </a:cubicBezTo>
                <a:close/>
                <a:moveTo>
                  <a:pt x="302" y="17"/>
                </a:moveTo>
                <a:cubicBezTo>
                  <a:pt x="295" y="16"/>
                  <a:pt x="295" y="16"/>
                  <a:pt x="295" y="16"/>
                </a:cubicBezTo>
                <a:cubicBezTo>
                  <a:pt x="305" y="17"/>
                  <a:pt x="305" y="17"/>
                  <a:pt x="305" y="17"/>
                </a:cubicBezTo>
                <a:lnTo>
                  <a:pt x="302" y="1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3161665" y="3174365"/>
            <a:ext cx="119888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4000" noProof="0">
                <a:solidFill>
                  <a:schemeClr val="bg1"/>
                </a:solidFill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春秋</a:t>
            </a:r>
            <a:endParaRPr lang="zh-CN" altLang="en-US" sz="4000" noProof="0">
              <a:solidFill>
                <a:schemeClr val="bg1"/>
              </a:solidFill>
              <a:latin typeface="经典细隶书简" panose="02010609000101010101" charset="-122"/>
              <a:ea typeface="经典细隶书简" panose="02010609000101010101" charset="-122"/>
              <a:cs typeface="经典细隶书简" panose="02010609000101010101" charset="-122"/>
              <a:sym typeface="+mn-ea"/>
            </a:endParaRPr>
          </a:p>
        </p:txBody>
      </p:sp>
      <p:sp>
        <p:nvSpPr>
          <p:cNvPr id="20" name="Freeform 683"/>
          <p:cNvSpPr>
            <a:spLocks noEditPoints="1"/>
          </p:cNvSpPr>
          <p:nvPr/>
        </p:nvSpPr>
        <p:spPr bwMode="auto">
          <a:xfrm>
            <a:off x="6993255" y="3173730"/>
            <a:ext cx="2581910" cy="707390"/>
          </a:xfrm>
          <a:custGeom>
            <a:avLst/>
            <a:gdLst>
              <a:gd name="T0" fmla="*/ 358 w 370"/>
              <a:gd name="T1" fmla="*/ 58 h 104"/>
              <a:gd name="T2" fmla="*/ 360 w 370"/>
              <a:gd name="T3" fmla="*/ 55 h 104"/>
              <a:gd name="T4" fmla="*/ 355 w 370"/>
              <a:gd name="T5" fmla="*/ 50 h 104"/>
              <a:gd name="T6" fmla="*/ 358 w 370"/>
              <a:gd name="T7" fmla="*/ 44 h 104"/>
              <a:gd name="T8" fmla="*/ 366 w 370"/>
              <a:gd name="T9" fmla="*/ 41 h 104"/>
              <a:gd name="T10" fmla="*/ 359 w 370"/>
              <a:gd name="T11" fmla="*/ 38 h 104"/>
              <a:gd name="T12" fmla="*/ 361 w 370"/>
              <a:gd name="T13" fmla="*/ 35 h 104"/>
              <a:gd name="T14" fmla="*/ 352 w 370"/>
              <a:gd name="T15" fmla="*/ 35 h 104"/>
              <a:gd name="T16" fmla="*/ 356 w 370"/>
              <a:gd name="T17" fmla="*/ 32 h 104"/>
              <a:gd name="T18" fmla="*/ 349 w 370"/>
              <a:gd name="T19" fmla="*/ 30 h 104"/>
              <a:gd name="T20" fmla="*/ 339 w 370"/>
              <a:gd name="T21" fmla="*/ 27 h 104"/>
              <a:gd name="T22" fmla="*/ 341 w 370"/>
              <a:gd name="T23" fmla="*/ 26 h 104"/>
              <a:gd name="T24" fmla="*/ 325 w 370"/>
              <a:gd name="T25" fmla="*/ 22 h 104"/>
              <a:gd name="T26" fmla="*/ 306 w 370"/>
              <a:gd name="T27" fmla="*/ 17 h 104"/>
              <a:gd name="T28" fmla="*/ 317 w 370"/>
              <a:gd name="T29" fmla="*/ 15 h 104"/>
              <a:gd name="T30" fmla="*/ 241 w 370"/>
              <a:gd name="T31" fmla="*/ 10 h 104"/>
              <a:gd name="T32" fmla="*/ 244 w 370"/>
              <a:gd name="T33" fmla="*/ 7 h 104"/>
              <a:gd name="T34" fmla="*/ 285 w 370"/>
              <a:gd name="T35" fmla="*/ 7 h 104"/>
              <a:gd name="T36" fmla="*/ 229 w 370"/>
              <a:gd name="T37" fmla="*/ 3 h 104"/>
              <a:gd name="T38" fmla="*/ 293 w 370"/>
              <a:gd name="T39" fmla="*/ 1 h 104"/>
              <a:gd name="T40" fmla="*/ 93 w 370"/>
              <a:gd name="T41" fmla="*/ 1 h 104"/>
              <a:gd name="T42" fmla="*/ 16 w 370"/>
              <a:gd name="T43" fmla="*/ 9 h 104"/>
              <a:gd name="T44" fmla="*/ 23 w 370"/>
              <a:gd name="T45" fmla="*/ 12 h 104"/>
              <a:gd name="T46" fmla="*/ 18 w 370"/>
              <a:gd name="T47" fmla="*/ 13 h 104"/>
              <a:gd name="T48" fmla="*/ 18 w 370"/>
              <a:gd name="T49" fmla="*/ 21 h 104"/>
              <a:gd name="T50" fmla="*/ 14 w 370"/>
              <a:gd name="T51" fmla="*/ 23 h 104"/>
              <a:gd name="T52" fmla="*/ 12 w 370"/>
              <a:gd name="T53" fmla="*/ 26 h 104"/>
              <a:gd name="T54" fmla="*/ 5 w 370"/>
              <a:gd name="T55" fmla="*/ 34 h 104"/>
              <a:gd name="T56" fmla="*/ 9 w 370"/>
              <a:gd name="T57" fmla="*/ 48 h 104"/>
              <a:gd name="T58" fmla="*/ 8 w 370"/>
              <a:gd name="T59" fmla="*/ 50 h 104"/>
              <a:gd name="T60" fmla="*/ 8 w 370"/>
              <a:gd name="T61" fmla="*/ 55 h 104"/>
              <a:gd name="T62" fmla="*/ 6 w 370"/>
              <a:gd name="T63" fmla="*/ 57 h 104"/>
              <a:gd name="T64" fmla="*/ 3 w 370"/>
              <a:gd name="T65" fmla="*/ 63 h 104"/>
              <a:gd name="T66" fmla="*/ 3 w 370"/>
              <a:gd name="T67" fmla="*/ 74 h 104"/>
              <a:gd name="T68" fmla="*/ 3 w 370"/>
              <a:gd name="T69" fmla="*/ 76 h 104"/>
              <a:gd name="T70" fmla="*/ 9 w 370"/>
              <a:gd name="T71" fmla="*/ 84 h 104"/>
              <a:gd name="T72" fmla="*/ 154 w 370"/>
              <a:gd name="T73" fmla="*/ 104 h 104"/>
              <a:gd name="T74" fmla="*/ 334 w 370"/>
              <a:gd name="T75" fmla="*/ 95 h 104"/>
              <a:gd name="T76" fmla="*/ 349 w 370"/>
              <a:gd name="T77" fmla="*/ 85 h 104"/>
              <a:gd name="T78" fmla="*/ 353 w 370"/>
              <a:gd name="T79" fmla="*/ 73 h 104"/>
              <a:gd name="T80" fmla="*/ 369 w 370"/>
              <a:gd name="T81" fmla="*/ 64 h 104"/>
              <a:gd name="T82" fmla="*/ 367 w 370"/>
              <a:gd name="T83" fmla="*/ 61 h 104"/>
              <a:gd name="T84" fmla="*/ 370 w 370"/>
              <a:gd name="T85" fmla="*/ 57 h 104"/>
              <a:gd name="T86" fmla="*/ 295 w 370"/>
              <a:gd name="T87" fmla="*/ 16 h 104"/>
              <a:gd name="T88" fmla="*/ 302 w 370"/>
              <a:gd name="T89" fmla="*/ 1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70" h="104">
                <a:moveTo>
                  <a:pt x="370" y="57"/>
                </a:moveTo>
                <a:cubicBezTo>
                  <a:pt x="366" y="57"/>
                  <a:pt x="361" y="58"/>
                  <a:pt x="358" y="58"/>
                </a:cubicBezTo>
                <a:cubicBezTo>
                  <a:pt x="360" y="55"/>
                  <a:pt x="364" y="57"/>
                  <a:pt x="367" y="55"/>
                </a:cubicBezTo>
                <a:cubicBezTo>
                  <a:pt x="364" y="56"/>
                  <a:pt x="362" y="55"/>
                  <a:pt x="360" y="55"/>
                </a:cubicBezTo>
                <a:cubicBezTo>
                  <a:pt x="361" y="54"/>
                  <a:pt x="362" y="52"/>
                  <a:pt x="364" y="52"/>
                </a:cubicBezTo>
                <a:cubicBezTo>
                  <a:pt x="355" y="50"/>
                  <a:pt x="355" y="50"/>
                  <a:pt x="355" y="50"/>
                </a:cubicBezTo>
                <a:cubicBezTo>
                  <a:pt x="360" y="47"/>
                  <a:pt x="351" y="49"/>
                  <a:pt x="350" y="47"/>
                </a:cubicBezTo>
                <a:cubicBezTo>
                  <a:pt x="352" y="45"/>
                  <a:pt x="356" y="45"/>
                  <a:pt x="358" y="44"/>
                </a:cubicBezTo>
                <a:cubicBezTo>
                  <a:pt x="357" y="43"/>
                  <a:pt x="357" y="43"/>
                  <a:pt x="357" y="43"/>
                </a:cubicBezTo>
                <a:cubicBezTo>
                  <a:pt x="359" y="41"/>
                  <a:pt x="364" y="43"/>
                  <a:pt x="366" y="41"/>
                </a:cubicBezTo>
                <a:cubicBezTo>
                  <a:pt x="361" y="41"/>
                  <a:pt x="358" y="41"/>
                  <a:pt x="354" y="40"/>
                </a:cubicBezTo>
                <a:cubicBezTo>
                  <a:pt x="359" y="38"/>
                  <a:pt x="359" y="38"/>
                  <a:pt x="359" y="38"/>
                </a:cubicBezTo>
                <a:cubicBezTo>
                  <a:pt x="358" y="38"/>
                  <a:pt x="357" y="38"/>
                  <a:pt x="357" y="37"/>
                </a:cubicBezTo>
                <a:cubicBezTo>
                  <a:pt x="361" y="35"/>
                  <a:pt x="361" y="35"/>
                  <a:pt x="361" y="35"/>
                </a:cubicBezTo>
                <a:cubicBezTo>
                  <a:pt x="358" y="35"/>
                  <a:pt x="354" y="36"/>
                  <a:pt x="351" y="35"/>
                </a:cubicBezTo>
                <a:cubicBezTo>
                  <a:pt x="352" y="35"/>
                  <a:pt x="352" y="35"/>
                  <a:pt x="352" y="35"/>
                </a:cubicBezTo>
                <a:cubicBezTo>
                  <a:pt x="354" y="35"/>
                  <a:pt x="358" y="34"/>
                  <a:pt x="358" y="33"/>
                </a:cubicBezTo>
                <a:cubicBezTo>
                  <a:pt x="356" y="32"/>
                  <a:pt x="356" y="32"/>
                  <a:pt x="356" y="32"/>
                </a:cubicBezTo>
                <a:cubicBezTo>
                  <a:pt x="357" y="32"/>
                  <a:pt x="358" y="31"/>
                  <a:pt x="359" y="31"/>
                </a:cubicBezTo>
                <a:cubicBezTo>
                  <a:pt x="349" y="30"/>
                  <a:pt x="349" y="30"/>
                  <a:pt x="349" y="30"/>
                </a:cubicBezTo>
                <a:cubicBezTo>
                  <a:pt x="351" y="28"/>
                  <a:pt x="351" y="28"/>
                  <a:pt x="351" y="28"/>
                </a:cubicBezTo>
                <a:cubicBezTo>
                  <a:pt x="348" y="29"/>
                  <a:pt x="342" y="29"/>
                  <a:pt x="339" y="27"/>
                </a:cubicBezTo>
                <a:cubicBezTo>
                  <a:pt x="340" y="26"/>
                  <a:pt x="342" y="27"/>
                  <a:pt x="343" y="27"/>
                </a:cubicBezTo>
                <a:cubicBezTo>
                  <a:pt x="341" y="26"/>
                  <a:pt x="341" y="26"/>
                  <a:pt x="341" y="26"/>
                </a:cubicBezTo>
                <a:cubicBezTo>
                  <a:pt x="343" y="24"/>
                  <a:pt x="343" y="24"/>
                  <a:pt x="343" y="24"/>
                </a:cubicBezTo>
                <a:cubicBezTo>
                  <a:pt x="337" y="23"/>
                  <a:pt x="330" y="24"/>
                  <a:pt x="325" y="22"/>
                </a:cubicBezTo>
                <a:cubicBezTo>
                  <a:pt x="327" y="20"/>
                  <a:pt x="331" y="20"/>
                  <a:pt x="334" y="19"/>
                </a:cubicBezTo>
                <a:cubicBezTo>
                  <a:pt x="325" y="18"/>
                  <a:pt x="315" y="20"/>
                  <a:pt x="306" y="17"/>
                </a:cubicBezTo>
                <a:cubicBezTo>
                  <a:pt x="320" y="15"/>
                  <a:pt x="320" y="15"/>
                  <a:pt x="320" y="15"/>
                </a:cubicBezTo>
                <a:cubicBezTo>
                  <a:pt x="317" y="15"/>
                  <a:pt x="317" y="15"/>
                  <a:pt x="317" y="15"/>
                </a:cubicBezTo>
                <a:cubicBezTo>
                  <a:pt x="313" y="14"/>
                  <a:pt x="307" y="15"/>
                  <a:pt x="305" y="12"/>
                </a:cubicBezTo>
                <a:cubicBezTo>
                  <a:pt x="241" y="10"/>
                  <a:pt x="241" y="10"/>
                  <a:pt x="241" y="10"/>
                </a:cubicBezTo>
                <a:cubicBezTo>
                  <a:pt x="247" y="9"/>
                  <a:pt x="255" y="9"/>
                  <a:pt x="261" y="8"/>
                </a:cubicBezTo>
                <a:cubicBezTo>
                  <a:pt x="244" y="7"/>
                  <a:pt x="244" y="7"/>
                  <a:pt x="244" y="7"/>
                </a:cubicBezTo>
                <a:cubicBezTo>
                  <a:pt x="245" y="6"/>
                  <a:pt x="245" y="6"/>
                  <a:pt x="245" y="6"/>
                </a:cubicBezTo>
                <a:cubicBezTo>
                  <a:pt x="259" y="6"/>
                  <a:pt x="273" y="5"/>
                  <a:pt x="285" y="7"/>
                </a:cubicBezTo>
                <a:cubicBezTo>
                  <a:pt x="287" y="5"/>
                  <a:pt x="290" y="5"/>
                  <a:pt x="292" y="5"/>
                </a:cubicBezTo>
                <a:cubicBezTo>
                  <a:pt x="272" y="3"/>
                  <a:pt x="250" y="5"/>
                  <a:pt x="229" y="3"/>
                </a:cubicBezTo>
                <a:cubicBezTo>
                  <a:pt x="239" y="1"/>
                  <a:pt x="251" y="3"/>
                  <a:pt x="259" y="1"/>
                </a:cubicBezTo>
                <a:cubicBezTo>
                  <a:pt x="271" y="0"/>
                  <a:pt x="284" y="2"/>
                  <a:pt x="293" y="1"/>
                </a:cubicBezTo>
                <a:cubicBezTo>
                  <a:pt x="279" y="0"/>
                  <a:pt x="264" y="1"/>
                  <a:pt x="249" y="0"/>
                </a:cubicBezTo>
                <a:cubicBezTo>
                  <a:pt x="93" y="1"/>
                  <a:pt x="93" y="1"/>
                  <a:pt x="93" y="1"/>
                </a:cubicBezTo>
                <a:cubicBezTo>
                  <a:pt x="68" y="3"/>
                  <a:pt x="34" y="0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5" y="10"/>
                  <a:pt x="15" y="11"/>
                  <a:pt x="14" y="11"/>
                </a:cubicBezTo>
                <a:cubicBezTo>
                  <a:pt x="23" y="12"/>
                  <a:pt x="23" y="12"/>
                  <a:pt x="23" y="12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13"/>
                  <a:pt x="19" y="13"/>
                  <a:pt x="18" y="13"/>
                </a:cubicBezTo>
                <a:cubicBezTo>
                  <a:pt x="17" y="16"/>
                  <a:pt x="11" y="15"/>
                  <a:pt x="9" y="17"/>
                </a:cubicBezTo>
                <a:cubicBezTo>
                  <a:pt x="18" y="21"/>
                  <a:pt x="18" y="21"/>
                  <a:pt x="18" y="21"/>
                </a:cubicBezTo>
                <a:cubicBezTo>
                  <a:pt x="16" y="22"/>
                  <a:pt x="11" y="21"/>
                  <a:pt x="12" y="21"/>
                </a:cubicBezTo>
                <a:cubicBezTo>
                  <a:pt x="14" y="23"/>
                  <a:pt x="14" y="23"/>
                  <a:pt x="14" y="23"/>
                </a:cubicBezTo>
                <a:cubicBezTo>
                  <a:pt x="13" y="24"/>
                  <a:pt x="11" y="24"/>
                  <a:pt x="9" y="25"/>
                </a:cubicBezTo>
                <a:cubicBezTo>
                  <a:pt x="12" y="26"/>
                  <a:pt x="12" y="26"/>
                  <a:pt x="12" y="26"/>
                </a:cubicBezTo>
                <a:cubicBezTo>
                  <a:pt x="7" y="26"/>
                  <a:pt x="10" y="29"/>
                  <a:pt x="6" y="30"/>
                </a:cubicBezTo>
                <a:cubicBezTo>
                  <a:pt x="5" y="32"/>
                  <a:pt x="9" y="33"/>
                  <a:pt x="5" y="34"/>
                </a:cubicBezTo>
                <a:cubicBezTo>
                  <a:pt x="5" y="37"/>
                  <a:pt x="5" y="40"/>
                  <a:pt x="5" y="43"/>
                </a:cubicBezTo>
                <a:cubicBezTo>
                  <a:pt x="8" y="44"/>
                  <a:pt x="5" y="46"/>
                  <a:pt x="9" y="48"/>
                </a:cubicBezTo>
                <a:cubicBezTo>
                  <a:pt x="9" y="49"/>
                  <a:pt x="7" y="48"/>
                  <a:pt x="6" y="48"/>
                </a:cubicBezTo>
                <a:cubicBezTo>
                  <a:pt x="7" y="49"/>
                  <a:pt x="9" y="49"/>
                  <a:pt x="8" y="50"/>
                </a:cubicBezTo>
                <a:cubicBezTo>
                  <a:pt x="8" y="51"/>
                  <a:pt x="7" y="52"/>
                  <a:pt x="5" y="52"/>
                </a:cubicBezTo>
                <a:cubicBezTo>
                  <a:pt x="8" y="55"/>
                  <a:pt x="8" y="55"/>
                  <a:pt x="8" y="55"/>
                </a:cubicBezTo>
                <a:cubicBezTo>
                  <a:pt x="7" y="56"/>
                  <a:pt x="5" y="54"/>
                  <a:pt x="3" y="55"/>
                </a:cubicBezTo>
                <a:cubicBezTo>
                  <a:pt x="6" y="57"/>
                  <a:pt x="6" y="57"/>
                  <a:pt x="6" y="57"/>
                </a:cubicBezTo>
                <a:cubicBezTo>
                  <a:pt x="5" y="57"/>
                  <a:pt x="4" y="57"/>
                  <a:pt x="3" y="57"/>
                </a:cubicBezTo>
                <a:cubicBezTo>
                  <a:pt x="6" y="59"/>
                  <a:pt x="4" y="61"/>
                  <a:pt x="3" y="63"/>
                </a:cubicBezTo>
                <a:cubicBezTo>
                  <a:pt x="0" y="68"/>
                  <a:pt x="7" y="69"/>
                  <a:pt x="10" y="72"/>
                </a:cubicBezTo>
                <a:cubicBezTo>
                  <a:pt x="3" y="74"/>
                  <a:pt x="3" y="74"/>
                  <a:pt x="3" y="74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4" y="76"/>
                  <a:pt x="3" y="76"/>
                </a:cubicBezTo>
                <a:cubicBezTo>
                  <a:pt x="11" y="83"/>
                  <a:pt x="11" y="83"/>
                  <a:pt x="11" y="83"/>
                </a:cubicBezTo>
                <a:cubicBezTo>
                  <a:pt x="9" y="84"/>
                  <a:pt x="9" y="84"/>
                  <a:pt x="9" y="84"/>
                </a:cubicBezTo>
                <a:cubicBezTo>
                  <a:pt x="40" y="101"/>
                  <a:pt x="80" y="103"/>
                  <a:pt x="121" y="104"/>
                </a:cubicBezTo>
                <a:cubicBezTo>
                  <a:pt x="132" y="104"/>
                  <a:pt x="144" y="103"/>
                  <a:pt x="154" y="104"/>
                </a:cubicBezTo>
                <a:cubicBezTo>
                  <a:pt x="209" y="103"/>
                  <a:pt x="270" y="103"/>
                  <a:pt x="327" y="97"/>
                </a:cubicBezTo>
                <a:cubicBezTo>
                  <a:pt x="328" y="95"/>
                  <a:pt x="333" y="97"/>
                  <a:pt x="334" y="95"/>
                </a:cubicBezTo>
                <a:cubicBezTo>
                  <a:pt x="344" y="93"/>
                  <a:pt x="349" y="89"/>
                  <a:pt x="358" y="86"/>
                </a:cubicBezTo>
                <a:cubicBezTo>
                  <a:pt x="355" y="86"/>
                  <a:pt x="352" y="86"/>
                  <a:pt x="349" y="85"/>
                </a:cubicBezTo>
                <a:cubicBezTo>
                  <a:pt x="354" y="81"/>
                  <a:pt x="361" y="78"/>
                  <a:pt x="365" y="74"/>
                </a:cubicBezTo>
                <a:cubicBezTo>
                  <a:pt x="360" y="74"/>
                  <a:pt x="357" y="73"/>
                  <a:pt x="353" y="73"/>
                </a:cubicBezTo>
                <a:cubicBezTo>
                  <a:pt x="356" y="71"/>
                  <a:pt x="359" y="70"/>
                  <a:pt x="363" y="69"/>
                </a:cubicBezTo>
                <a:cubicBezTo>
                  <a:pt x="362" y="66"/>
                  <a:pt x="367" y="66"/>
                  <a:pt x="369" y="64"/>
                </a:cubicBezTo>
                <a:cubicBezTo>
                  <a:pt x="366" y="65"/>
                  <a:pt x="363" y="63"/>
                  <a:pt x="362" y="62"/>
                </a:cubicBezTo>
                <a:cubicBezTo>
                  <a:pt x="363" y="61"/>
                  <a:pt x="365" y="62"/>
                  <a:pt x="367" y="61"/>
                </a:cubicBezTo>
                <a:cubicBezTo>
                  <a:pt x="364" y="61"/>
                  <a:pt x="364" y="61"/>
                  <a:pt x="364" y="61"/>
                </a:cubicBezTo>
                <a:cubicBezTo>
                  <a:pt x="362" y="58"/>
                  <a:pt x="369" y="59"/>
                  <a:pt x="370" y="57"/>
                </a:cubicBezTo>
                <a:close/>
                <a:moveTo>
                  <a:pt x="302" y="17"/>
                </a:moveTo>
                <a:cubicBezTo>
                  <a:pt x="295" y="16"/>
                  <a:pt x="295" y="16"/>
                  <a:pt x="295" y="16"/>
                </a:cubicBezTo>
                <a:cubicBezTo>
                  <a:pt x="305" y="17"/>
                  <a:pt x="305" y="17"/>
                  <a:pt x="305" y="17"/>
                </a:cubicBezTo>
                <a:lnTo>
                  <a:pt x="302" y="1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7557770" y="3160395"/>
            <a:ext cx="119888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4000" noProof="0">
                <a:solidFill>
                  <a:schemeClr val="bg1"/>
                </a:solidFill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战国</a:t>
            </a:r>
            <a:endParaRPr lang="zh-CN" altLang="en-US" sz="4000" noProof="0">
              <a:solidFill>
                <a:schemeClr val="bg1"/>
              </a:solidFill>
              <a:latin typeface="经典细隶书简" panose="02010609000101010101" charset="-122"/>
              <a:ea typeface="经典细隶书简" panose="02010609000101010101" charset="-122"/>
              <a:cs typeface="经典细隶书简" panose="02010609000101010101" charset="-122"/>
              <a:sym typeface="+mn-ea"/>
            </a:endParaRPr>
          </a:p>
        </p:txBody>
      </p:sp>
      <p:cxnSp>
        <p:nvCxnSpPr>
          <p:cNvPr id="29" name="直接箭头连接符 28"/>
          <p:cNvCxnSpPr/>
          <p:nvPr/>
        </p:nvCxnSpPr>
        <p:spPr>
          <a:xfrm flipH="1">
            <a:off x="4170680" y="2700655"/>
            <a:ext cx="1004570" cy="415925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箭头连接符 29"/>
          <p:cNvCxnSpPr/>
          <p:nvPr/>
        </p:nvCxnSpPr>
        <p:spPr>
          <a:xfrm>
            <a:off x="6993255" y="2715260"/>
            <a:ext cx="1022350" cy="366395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2573655" y="5407025"/>
            <a:ext cx="700151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400" noProof="0" dirty="0">
                <a:ln>
                  <a:noFill/>
                </a:ln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注释：春秋，因鲁国编年史</a:t>
            </a:r>
            <a:r>
              <a:rPr lang="en-US" altLang="zh-CN" sz="2400" noProof="0" dirty="0">
                <a:ln>
                  <a:noFill/>
                </a:ln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《</a:t>
            </a:r>
            <a:r>
              <a:rPr lang="zh-CN" altLang="en-US" sz="2400" noProof="0" dirty="0">
                <a:ln>
                  <a:noFill/>
                </a:ln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春秋</a:t>
            </a:r>
            <a:r>
              <a:rPr lang="en-US" altLang="zh-CN" sz="2400" noProof="0" dirty="0">
                <a:ln>
                  <a:noFill/>
                </a:ln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》</a:t>
            </a:r>
            <a:r>
              <a:rPr lang="zh-CN" altLang="en-US" sz="2400" noProof="0" dirty="0">
                <a:ln>
                  <a:noFill/>
                </a:ln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而得名；</a:t>
            </a:r>
            <a:endParaRPr kumimoji="0" lang="en-US" altLang="zh-CN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经典细隶书简" panose="02010609000101010101" charset="-122"/>
              <a:ea typeface="经典细隶书简" panose="02010609000101010101" charset="-122"/>
              <a:cs typeface="经典细隶书简" panose="02010609000101010101" charset="-122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400" noProof="0" dirty="0">
                <a:ln>
                  <a:noFill/>
                </a:ln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           </a:t>
            </a:r>
            <a:r>
              <a:rPr lang="zh-CN" altLang="en-US" sz="2400" noProof="0" dirty="0">
                <a:ln>
                  <a:noFill/>
                </a:ln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战国，因各诸侯国连年争战而得名。</a:t>
            </a:r>
            <a:endParaRPr lang="zh-CN" altLang="en-US" sz="2400" noProof="0" dirty="0">
              <a:ln>
                <a:noFill/>
              </a:ln>
              <a:effectLst/>
              <a:uLnTx/>
              <a:uFillTx/>
              <a:latin typeface="经典细隶书简" panose="02010609000101010101" charset="-122"/>
              <a:ea typeface="经典细隶书简" panose="02010609000101010101" charset="-122"/>
              <a:cs typeface="经典细隶书简" panose="02010609000101010101" charset="-122"/>
              <a:sym typeface="+mn-ea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2060575" y="4459605"/>
            <a:ext cx="80708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左大括号 34"/>
          <p:cNvSpPr/>
          <p:nvPr/>
        </p:nvSpPr>
        <p:spPr>
          <a:xfrm rot="5400000">
            <a:off x="3725545" y="2844165"/>
            <a:ext cx="255270" cy="2651760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2316480" y="4639310"/>
            <a:ext cx="805180" cy="30670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R="0" algn="ctr" defTabSz="914400" fontAlgn="auto"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1400" noProof="0">
                <a:solidFill>
                  <a:schemeClr val="tx1">
                    <a:lumMod val="95000"/>
                    <a:lumOff val="5000"/>
                  </a:schemeClr>
                </a:solidFill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前770年</a:t>
            </a:r>
            <a:endParaRPr lang="zh-CN" altLang="en-US" sz="1400" noProof="0">
              <a:solidFill>
                <a:schemeClr val="tx1">
                  <a:lumMod val="95000"/>
                  <a:lumOff val="5000"/>
                </a:schemeClr>
              </a:solidFill>
              <a:latin typeface="经典细隶书简" panose="02010609000101010101" charset="-122"/>
              <a:ea typeface="经典细隶书简" panose="02010609000101010101" charset="-122"/>
              <a:cs typeface="经典细隶书简" panose="02010609000101010101" charset="-122"/>
              <a:sym typeface="+mn-ea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913630" y="4639310"/>
            <a:ext cx="805180" cy="30670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R="0" algn="ctr" defTabSz="914400" fontAlgn="auto"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1400" noProof="0">
                <a:solidFill>
                  <a:schemeClr val="tx1">
                    <a:lumMod val="95000"/>
                    <a:lumOff val="5000"/>
                  </a:schemeClr>
                </a:solidFill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前</a:t>
            </a:r>
            <a:r>
              <a:rPr lang="zh-CN" altLang="en-US" sz="1400" noProof="0">
                <a:solidFill>
                  <a:schemeClr val="tx1">
                    <a:lumMod val="95000"/>
                    <a:lumOff val="5000"/>
                  </a:schemeClr>
                </a:solidFill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476</a:t>
            </a:r>
            <a:r>
              <a:rPr lang="zh-CN" altLang="en-US" sz="1400" noProof="0">
                <a:solidFill>
                  <a:schemeClr val="tx1">
                    <a:lumMod val="95000"/>
                    <a:lumOff val="5000"/>
                  </a:schemeClr>
                </a:solidFill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年</a:t>
            </a:r>
            <a:endParaRPr lang="zh-CN" altLang="en-US" sz="1400" noProof="0">
              <a:solidFill>
                <a:schemeClr val="tx1">
                  <a:lumMod val="95000"/>
                  <a:lumOff val="5000"/>
                </a:schemeClr>
              </a:solidFill>
              <a:latin typeface="经典细隶书简" panose="02010609000101010101" charset="-122"/>
              <a:ea typeface="经典细隶书简" panose="02010609000101010101" charset="-122"/>
              <a:cs typeface="经典细隶书简" panose="02010609000101010101" charset="-122"/>
              <a:sym typeface="+mn-ea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472555" y="4639310"/>
            <a:ext cx="805180" cy="30670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R="0" algn="ctr" defTabSz="914400" fontAlgn="auto"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1400" noProof="0">
                <a:solidFill>
                  <a:schemeClr val="tx1">
                    <a:lumMod val="95000"/>
                    <a:lumOff val="5000"/>
                  </a:schemeClr>
                </a:solidFill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前475年</a:t>
            </a:r>
            <a:endParaRPr lang="zh-CN" altLang="en-US" sz="1400" noProof="0">
              <a:solidFill>
                <a:schemeClr val="tx1">
                  <a:lumMod val="95000"/>
                  <a:lumOff val="5000"/>
                </a:schemeClr>
              </a:solidFill>
              <a:latin typeface="经典细隶书简" panose="02010609000101010101" charset="-122"/>
              <a:ea typeface="经典细隶书简" panose="02010609000101010101" charset="-122"/>
              <a:cs typeface="经典细隶书简" panose="02010609000101010101" charset="-122"/>
              <a:sym typeface="+mn-ea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8940800" y="4639310"/>
            <a:ext cx="984885" cy="3067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R="0" algn="ctr" defTabSz="914400" fontAlgn="auto"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1400" noProof="0">
                <a:solidFill>
                  <a:schemeClr val="tx1">
                    <a:lumMod val="95000"/>
                    <a:lumOff val="5000"/>
                  </a:schemeClr>
                </a:solidFill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前</a:t>
            </a:r>
            <a:r>
              <a:rPr lang="en-US" altLang="zh-CN" sz="1400" noProof="0">
                <a:solidFill>
                  <a:schemeClr val="tx1">
                    <a:lumMod val="95000"/>
                    <a:lumOff val="5000"/>
                  </a:schemeClr>
                </a:solidFill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221</a:t>
            </a:r>
            <a:r>
              <a:rPr lang="zh-CN" altLang="en-US" sz="1400" noProof="0">
                <a:solidFill>
                  <a:schemeClr val="tx1">
                    <a:lumMod val="95000"/>
                    <a:lumOff val="5000"/>
                  </a:schemeClr>
                </a:solidFill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年</a:t>
            </a:r>
            <a:endParaRPr lang="zh-CN" altLang="en-US" sz="1400" noProof="0">
              <a:solidFill>
                <a:schemeClr val="tx1">
                  <a:lumMod val="95000"/>
                  <a:lumOff val="5000"/>
                </a:schemeClr>
              </a:solidFill>
              <a:latin typeface="经典细隶书简" panose="02010609000101010101" charset="-122"/>
              <a:ea typeface="经典细隶书简" panose="02010609000101010101" charset="-122"/>
              <a:cs typeface="经典细隶书简" panose="02010609000101010101" charset="-122"/>
              <a:sym typeface="+mn-ea"/>
            </a:endParaRPr>
          </a:p>
        </p:txBody>
      </p:sp>
      <p:sp>
        <p:nvSpPr>
          <p:cNvPr id="40" name="左大括号 39"/>
          <p:cNvSpPr/>
          <p:nvPr/>
        </p:nvSpPr>
        <p:spPr>
          <a:xfrm rot="5400000">
            <a:off x="8059420" y="2844165"/>
            <a:ext cx="255270" cy="2651760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41" name="直接连接符 40"/>
          <p:cNvCxnSpPr/>
          <p:nvPr/>
        </p:nvCxnSpPr>
        <p:spPr>
          <a:xfrm>
            <a:off x="2527300" y="4486910"/>
            <a:ext cx="0" cy="152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5179060" y="4486910"/>
            <a:ext cx="0" cy="152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6861175" y="4486910"/>
            <a:ext cx="0" cy="152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9512935" y="4486910"/>
            <a:ext cx="0" cy="152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" name="图片 20" descr="图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>
            <a:off x="2767965" y="-2494915"/>
            <a:ext cx="6656070" cy="1184719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524125" y="625475"/>
            <a:ext cx="6888480" cy="82994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80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华文行楷" panose="02010800040101010101" charset="-122"/>
                <a:ea typeface="华文行楷" panose="02010800040101010101" charset="-122"/>
                <a:sym typeface="+mn-ea"/>
              </a:rPr>
              <a:t>一、春秋时期的经济发展</a:t>
            </a:r>
            <a:endParaRPr lang="zh-CN" altLang="en-US" sz="480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华文行楷" panose="02010800040101010101" charset="-122"/>
              <a:ea typeface="华文行楷" panose="02010800040101010101" charset="-122"/>
              <a:sym typeface="+mn-ea"/>
            </a:endParaRPr>
          </a:p>
        </p:txBody>
      </p:sp>
      <p:sp>
        <p:nvSpPr>
          <p:cNvPr id="6233" name="Freeform 683"/>
          <p:cNvSpPr>
            <a:spLocks noEditPoints="1"/>
          </p:cNvSpPr>
          <p:nvPr/>
        </p:nvSpPr>
        <p:spPr bwMode="auto">
          <a:xfrm>
            <a:off x="3388360" y="1621155"/>
            <a:ext cx="5809615" cy="575310"/>
          </a:xfrm>
          <a:custGeom>
            <a:avLst/>
            <a:gdLst>
              <a:gd name="T0" fmla="*/ 358 w 370"/>
              <a:gd name="T1" fmla="*/ 58 h 104"/>
              <a:gd name="T2" fmla="*/ 360 w 370"/>
              <a:gd name="T3" fmla="*/ 55 h 104"/>
              <a:gd name="T4" fmla="*/ 355 w 370"/>
              <a:gd name="T5" fmla="*/ 50 h 104"/>
              <a:gd name="T6" fmla="*/ 358 w 370"/>
              <a:gd name="T7" fmla="*/ 44 h 104"/>
              <a:gd name="T8" fmla="*/ 366 w 370"/>
              <a:gd name="T9" fmla="*/ 41 h 104"/>
              <a:gd name="T10" fmla="*/ 359 w 370"/>
              <a:gd name="T11" fmla="*/ 38 h 104"/>
              <a:gd name="T12" fmla="*/ 361 w 370"/>
              <a:gd name="T13" fmla="*/ 35 h 104"/>
              <a:gd name="T14" fmla="*/ 352 w 370"/>
              <a:gd name="T15" fmla="*/ 35 h 104"/>
              <a:gd name="T16" fmla="*/ 356 w 370"/>
              <a:gd name="T17" fmla="*/ 32 h 104"/>
              <a:gd name="T18" fmla="*/ 349 w 370"/>
              <a:gd name="T19" fmla="*/ 30 h 104"/>
              <a:gd name="T20" fmla="*/ 339 w 370"/>
              <a:gd name="T21" fmla="*/ 27 h 104"/>
              <a:gd name="T22" fmla="*/ 341 w 370"/>
              <a:gd name="T23" fmla="*/ 26 h 104"/>
              <a:gd name="T24" fmla="*/ 325 w 370"/>
              <a:gd name="T25" fmla="*/ 22 h 104"/>
              <a:gd name="T26" fmla="*/ 306 w 370"/>
              <a:gd name="T27" fmla="*/ 17 h 104"/>
              <a:gd name="T28" fmla="*/ 317 w 370"/>
              <a:gd name="T29" fmla="*/ 15 h 104"/>
              <a:gd name="T30" fmla="*/ 241 w 370"/>
              <a:gd name="T31" fmla="*/ 10 h 104"/>
              <a:gd name="T32" fmla="*/ 244 w 370"/>
              <a:gd name="T33" fmla="*/ 7 h 104"/>
              <a:gd name="T34" fmla="*/ 285 w 370"/>
              <a:gd name="T35" fmla="*/ 7 h 104"/>
              <a:gd name="T36" fmla="*/ 229 w 370"/>
              <a:gd name="T37" fmla="*/ 3 h 104"/>
              <a:gd name="T38" fmla="*/ 293 w 370"/>
              <a:gd name="T39" fmla="*/ 1 h 104"/>
              <a:gd name="T40" fmla="*/ 93 w 370"/>
              <a:gd name="T41" fmla="*/ 1 h 104"/>
              <a:gd name="T42" fmla="*/ 16 w 370"/>
              <a:gd name="T43" fmla="*/ 9 h 104"/>
              <a:gd name="T44" fmla="*/ 23 w 370"/>
              <a:gd name="T45" fmla="*/ 12 h 104"/>
              <a:gd name="T46" fmla="*/ 18 w 370"/>
              <a:gd name="T47" fmla="*/ 13 h 104"/>
              <a:gd name="T48" fmla="*/ 18 w 370"/>
              <a:gd name="T49" fmla="*/ 21 h 104"/>
              <a:gd name="T50" fmla="*/ 14 w 370"/>
              <a:gd name="T51" fmla="*/ 23 h 104"/>
              <a:gd name="T52" fmla="*/ 12 w 370"/>
              <a:gd name="T53" fmla="*/ 26 h 104"/>
              <a:gd name="T54" fmla="*/ 5 w 370"/>
              <a:gd name="T55" fmla="*/ 34 h 104"/>
              <a:gd name="T56" fmla="*/ 9 w 370"/>
              <a:gd name="T57" fmla="*/ 48 h 104"/>
              <a:gd name="T58" fmla="*/ 8 w 370"/>
              <a:gd name="T59" fmla="*/ 50 h 104"/>
              <a:gd name="T60" fmla="*/ 8 w 370"/>
              <a:gd name="T61" fmla="*/ 55 h 104"/>
              <a:gd name="T62" fmla="*/ 6 w 370"/>
              <a:gd name="T63" fmla="*/ 57 h 104"/>
              <a:gd name="T64" fmla="*/ 3 w 370"/>
              <a:gd name="T65" fmla="*/ 63 h 104"/>
              <a:gd name="T66" fmla="*/ 3 w 370"/>
              <a:gd name="T67" fmla="*/ 74 h 104"/>
              <a:gd name="T68" fmla="*/ 3 w 370"/>
              <a:gd name="T69" fmla="*/ 76 h 104"/>
              <a:gd name="T70" fmla="*/ 9 w 370"/>
              <a:gd name="T71" fmla="*/ 84 h 104"/>
              <a:gd name="T72" fmla="*/ 154 w 370"/>
              <a:gd name="T73" fmla="*/ 104 h 104"/>
              <a:gd name="T74" fmla="*/ 334 w 370"/>
              <a:gd name="T75" fmla="*/ 95 h 104"/>
              <a:gd name="T76" fmla="*/ 349 w 370"/>
              <a:gd name="T77" fmla="*/ 85 h 104"/>
              <a:gd name="T78" fmla="*/ 353 w 370"/>
              <a:gd name="T79" fmla="*/ 73 h 104"/>
              <a:gd name="T80" fmla="*/ 369 w 370"/>
              <a:gd name="T81" fmla="*/ 64 h 104"/>
              <a:gd name="T82" fmla="*/ 367 w 370"/>
              <a:gd name="T83" fmla="*/ 61 h 104"/>
              <a:gd name="T84" fmla="*/ 370 w 370"/>
              <a:gd name="T85" fmla="*/ 57 h 104"/>
              <a:gd name="T86" fmla="*/ 295 w 370"/>
              <a:gd name="T87" fmla="*/ 16 h 104"/>
              <a:gd name="T88" fmla="*/ 302 w 370"/>
              <a:gd name="T89" fmla="*/ 1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70" h="104">
                <a:moveTo>
                  <a:pt x="370" y="57"/>
                </a:moveTo>
                <a:cubicBezTo>
                  <a:pt x="366" y="57"/>
                  <a:pt x="361" y="58"/>
                  <a:pt x="358" y="58"/>
                </a:cubicBezTo>
                <a:cubicBezTo>
                  <a:pt x="360" y="55"/>
                  <a:pt x="364" y="57"/>
                  <a:pt x="367" y="55"/>
                </a:cubicBezTo>
                <a:cubicBezTo>
                  <a:pt x="364" y="56"/>
                  <a:pt x="362" y="55"/>
                  <a:pt x="360" y="55"/>
                </a:cubicBezTo>
                <a:cubicBezTo>
                  <a:pt x="361" y="54"/>
                  <a:pt x="362" y="52"/>
                  <a:pt x="364" y="52"/>
                </a:cubicBezTo>
                <a:cubicBezTo>
                  <a:pt x="355" y="50"/>
                  <a:pt x="355" y="50"/>
                  <a:pt x="355" y="50"/>
                </a:cubicBezTo>
                <a:cubicBezTo>
                  <a:pt x="360" y="47"/>
                  <a:pt x="351" y="49"/>
                  <a:pt x="350" y="47"/>
                </a:cubicBezTo>
                <a:cubicBezTo>
                  <a:pt x="352" y="45"/>
                  <a:pt x="356" y="45"/>
                  <a:pt x="358" y="44"/>
                </a:cubicBezTo>
                <a:cubicBezTo>
                  <a:pt x="357" y="43"/>
                  <a:pt x="357" y="43"/>
                  <a:pt x="357" y="43"/>
                </a:cubicBezTo>
                <a:cubicBezTo>
                  <a:pt x="359" y="41"/>
                  <a:pt x="364" y="43"/>
                  <a:pt x="366" y="41"/>
                </a:cubicBezTo>
                <a:cubicBezTo>
                  <a:pt x="361" y="41"/>
                  <a:pt x="358" y="41"/>
                  <a:pt x="354" y="40"/>
                </a:cubicBezTo>
                <a:cubicBezTo>
                  <a:pt x="359" y="38"/>
                  <a:pt x="359" y="38"/>
                  <a:pt x="359" y="38"/>
                </a:cubicBezTo>
                <a:cubicBezTo>
                  <a:pt x="358" y="38"/>
                  <a:pt x="357" y="38"/>
                  <a:pt x="357" y="37"/>
                </a:cubicBezTo>
                <a:cubicBezTo>
                  <a:pt x="361" y="35"/>
                  <a:pt x="361" y="35"/>
                  <a:pt x="361" y="35"/>
                </a:cubicBezTo>
                <a:cubicBezTo>
                  <a:pt x="358" y="35"/>
                  <a:pt x="354" y="36"/>
                  <a:pt x="351" y="35"/>
                </a:cubicBezTo>
                <a:cubicBezTo>
                  <a:pt x="352" y="35"/>
                  <a:pt x="352" y="35"/>
                  <a:pt x="352" y="35"/>
                </a:cubicBezTo>
                <a:cubicBezTo>
                  <a:pt x="354" y="35"/>
                  <a:pt x="358" y="34"/>
                  <a:pt x="358" y="33"/>
                </a:cubicBezTo>
                <a:cubicBezTo>
                  <a:pt x="356" y="32"/>
                  <a:pt x="356" y="32"/>
                  <a:pt x="356" y="32"/>
                </a:cubicBezTo>
                <a:cubicBezTo>
                  <a:pt x="357" y="32"/>
                  <a:pt x="358" y="31"/>
                  <a:pt x="359" y="31"/>
                </a:cubicBezTo>
                <a:cubicBezTo>
                  <a:pt x="349" y="30"/>
                  <a:pt x="349" y="30"/>
                  <a:pt x="349" y="30"/>
                </a:cubicBezTo>
                <a:cubicBezTo>
                  <a:pt x="351" y="28"/>
                  <a:pt x="351" y="28"/>
                  <a:pt x="351" y="28"/>
                </a:cubicBezTo>
                <a:cubicBezTo>
                  <a:pt x="348" y="29"/>
                  <a:pt x="342" y="29"/>
                  <a:pt x="339" y="27"/>
                </a:cubicBezTo>
                <a:cubicBezTo>
                  <a:pt x="340" y="26"/>
                  <a:pt x="342" y="27"/>
                  <a:pt x="343" y="27"/>
                </a:cubicBezTo>
                <a:cubicBezTo>
                  <a:pt x="341" y="26"/>
                  <a:pt x="341" y="26"/>
                  <a:pt x="341" y="26"/>
                </a:cubicBezTo>
                <a:cubicBezTo>
                  <a:pt x="343" y="24"/>
                  <a:pt x="343" y="24"/>
                  <a:pt x="343" y="24"/>
                </a:cubicBezTo>
                <a:cubicBezTo>
                  <a:pt x="337" y="23"/>
                  <a:pt x="330" y="24"/>
                  <a:pt x="325" y="22"/>
                </a:cubicBezTo>
                <a:cubicBezTo>
                  <a:pt x="327" y="20"/>
                  <a:pt x="331" y="20"/>
                  <a:pt x="334" y="19"/>
                </a:cubicBezTo>
                <a:cubicBezTo>
                  <a:pt x="325" y="18"/>
                  <a:pt x="315" y="20"/>
                  <a:pt x="306" y="17"/>
                </a:cubicBezTo>
                <a:cubicBezTo>
                  <a:pt x="320" y="15"/>
                  <a:pt x="320" y="15"/>
                  <a:pt x="320" y="15"/>
                </a:cubicBezTo>
                <a:cubicBezTo>
                  <a:pt x="317" y="15"/>
                  <a:pt x="317" y="15"/>
                  <a:pt x="317" y="15"/>
                </a:cubicBezTo>
                <a:cubicBezTo>
                  <a:pt x="313" y="14"/>
                  <a:pt x="307" y="15"/>
                  <a:pt x="305" y="12"/>
                </a:cubicBezTo>
                <a:cubicBezTo>
                  <a:pt x="241" y="10"/>
                  <a:pt x="241" y="10"/>
                  <a:pt x="241" y="10"/>
                </a:cubicBezTo>
                <a:cubicBezTo>
                  <a:pt x="247" y="9"/>
                  <a:pt x="255" y="9"/>
                  <a:pt x="261" y="8"/>
                </a:cubicBezTo>
                <a:cubicBezTo>
                  <a:pt x="244" y="7"/>
                  <a:pt x="244" y="7"/>
                  <a:pt x="244" y="7"/>
                </a:cubicBezTo>
                <a:cubicBezTo>
                  <a:pt x="245" y="6"/>
                  <a:pt x="245" y="6"/>
                  <a:pt x="245" y="6"/>
                </a:cubicBezTo>
                <a:cubicBezTo>
                  <a:pt x="259" y="6"/>
                  <a:pt x="273" y="5"/>
                  <a:pt x="285" y="7"/>
                </a:cubicBezTo>
                <a:cubicBezTo>
                  <a:pt x="287" y="5"/>
                  <a:pt x="290" y="5"/>
                  <a:pt x="292" y="5"/>
                </a:cubicBezTo>
                <a:cubicBezTo>
                  <a:pt x="272" y="3"/>
                  <a:pt x="250" y="5"/>
                  <a:pt x="229" y="3"/>
                </a:cubicBezTo>
                <a:cubicBezTo>
                  <a:pt x="239" y="1"/>
                  <a:pt x="251" y="3"/>
                  <a:pt x="259" y="1"/>
                </a:cubicBezTo>
                <a:cubicBezTo>
                  <a:pt x="271" y="0"/>
                  <a:pt x="284" y="2"/>
                  <a:pt x="293" y="1"/>
                </a:cubicBezTo>
                <a:cubicBezTo>
                  <a:pt x="279" y="0"/>
                  <a:pt x="264" y="1"/>
                  <a:pt x="249" y="0"/>
                </a:cubicBezTo>
                <a:cubicBezTo>
                  <a:pt x="93" y="1"/>
                  <a:pt x="93" y="1"/>
                  <a:pt x="93" y="1"/>
                </a:cubicBezTo>
                <a:cubicBezTo>
                  <a:pt x="68" y="3"/>
                  <a:pt x="34" y="0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5" y="10"/>
                  <a:pt x="15" y="11"/>
                  <a:pt x="14" y="11"/>
                </a:cubicBezTo>
                <a:cubicBezTo>
                  <a:pt x="23" y="12"/>
                  <a:pt x="23" y="12"/>
                  <a:pt x="23" y="12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13"/>
                  <a:pt x="19" y="13"/>
                  <a:pt x="18" y="13"/>
                </a:cubicBezTo>
                <a:cubicBezTo>
                  <a:pt x="17" y="16"/>
                  <a:pt x="11" y="15"/>
                  <a:pt x="9" y="17"/>
                </a:cubicBezTo>
                <a:cubicBezTo>
                  <a:pt x="18" y="21"/>
                  <a:pt x="18" y="21"/>
                  <a:pt x="18" y="21"/>
                </a:cubicBezTo>
                <a:cubicBezTo>
                  <a:pt x="16" y="22"/>
                  <a:pt x="11" y="21"/>
                  <a:pt x="12" y="21"/>
                </a:cubicBezTo>
                <a:cubicBezTo>
                  <a:pt x="14" y="23"/>
                  <a:pt x="14" y="23"/>
                  <a:pt x="14" y="23"/>
                </a:cubicBezTo>
                <a:cubicBezTo>
                  <a:pt x="13" y="24"/>
                  <a:pt x="11" y="24"/>
                  <a:pt x="9" y="25"/>
                </a:cubicBezTo>
                <a:cubicBezTo>
                  <a:pt x="12" y="26"/>
                  <a:pt x="12" y="26"/>
                  <a:pt x="12" y="26"/>
                </a:cubicBezTo>
                <a:cubicBezTo>
                  <a:pt x="7" y="26"/>
                  <a:pt x="10" y="29"/>
                  <a:pt x="6" y="30"/>
                </a:cubicBezTo>
                <a:cubicBezTo>
                  <a:pt x="5" y="32"/>
                  <a:pt x="9" y="33"/>
                  <a:pt x="5" y="34"/>
                </a:cubicBezTo>
                <a:cubicBezTo>
                  <a:pt x="5" y="37"/>
                  <a:pt x="5" y="40"/>
                  <a:pt x="5" y="43"/>
                </a:cubicBezTo>
                <a:cubicBezTo>
                  <a:pt x="8" y="44"/>
                  <a:pt x="5" y="46"/>
                  <a:pt x="9" y="48"/>
                </a:cubicBezTo>
                <a:cubicBezTo>
                  <a:pt x="9" y="49"/>
                  <a:pt x="7" y="48"/>
                  <a:pt x="6" y="48"/>
                </a:cubicBezTo>
                <a:cubicBezTo>
                  <a:pt x="7" y="49"/>
                  <a:pt x="9" y="49"/>
                  <a:pt x="8" y="50"/>
                </a:cubicBezTo>
                <a:cubicBezTo>
                  <a:pt x="8" y="51"/>
                  <a:pt x="7" y="52"/>
                  <a:pt x="5" y="52"/>
                </a:cubicBezTo>
                <a:cubicBezTo>
                  <a:pt x="8" y="55"/>
                  <a:pt x="8" y="55"/>
                  <a:pt x="8" y="55"/>
                </a:cubicBezTo>
                <a:cubicBezTo>
                  <a:pt x="7" y="56"/>
                  <a:pt x="5" y="54"/>
                  <a:pt x="3" y="55"/>
                </a:cubicBezTo>
                <a:cubicBezTo>
                  <a:pt x="6" y="57"/>
                  <a:pt x="6" y="57"/>
                  <a:pt x="6" y="57"/>
                </a:cubicBezTo>
                <a:cubicBezTo>
                  <a:pt x="5" y="57"/>
                  <a:pt x="4" y="57"/>
                  <a:pt x="3" y="57"/>
                </a:cubicBezTo>
                <a:cubicBezTo>
                  <a:pt x="6" y="59"/>
                  <a:pt x="4" y="61"/>
                  <a:pt x="3" y="63"/>
                </a:cubicBezTo>
                <a:cubicBezTo>
                  <a:pt x="0" y="68"/>
                  <a:pt x="7" y="69"/>
                  <a:pt x="10" y="72"/>
                </a:cubicBezTo>
                <a:cubicBezTo>
                  <a:pt x="3" y="74"/>
                  <a:pt x="3" y="74"/>
                  <a:pt x="3" y="74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4" y="76"/>
                  <a:pt x="3" y="76"/>
                </a:cubicBezTo>
                <a:cubicBezTo>
                  <a:pt x="11" y="83"/>
                  <a:pt x="11" y="83"/>
                  <a:pt x="11" y="83"/>
                </a:cubicBezTo>
                <a:cubicBezTo>
                  <a:pt x="9" y="84"/>
                  <a:pt x="9" y="84"/>
                  <a:pt x="9" y="84"/>
                </a:cubicBezTo>
                <a:cubicBezTo>
                  <a:pt x="40" y="101"/>
                  <a:pt x="80" y="103"/>
                  <a:pt x="121" y="104"/>
                </a:cubicBezTo>
                <a:cubicBezTo>
                  <a:pt x="132" y="104"/>
                  <a:pt x="144" y="103"/>
                  <a:pt x="154" y="104"/>
                </a:cubicBezTo>
                <a:cubicBezTo>
                  <a:pt x="209" y="103"/>
                  <a:pt x="270" y="103"/>
                  <a:pt x="327" y="97"/>
                </a:cubicBezTo>
                <a:cubicBezTo>
                  <a:pt x="328" y="95"/>
                  <a:pt x="333" y="97"/>
                  <a:pt x="334" y="95"/>
                </a:cubicBezTo>
                <a:cubicBezTo>
                  <a:pt x="344" y="93"/>
                  <a:pt x="349" y="89"/>
                  <a:pt x="358" y="86"/>
                </a:cubicBezTo>
                <a:cubicBezTo>
                  <a:pt x="355" y="86"/>
                  <a:pt x="352" y="86"/>
                  <a:pt x="349" y="85"/>
                </a:cubicBezTo>
                <a:cubicBezTo>
                  <a:pt x="354" y="81"/>
                  <a:pt x="361" y="78"/>
                  <a:pt x="365" y="74"/>
                </a:cubicBezTo>
                <a:cubicBezTo>
                  <a:pt x="360" y="74"/>
                  <a:pt x="357" y="73"/>
                  <a:pt x="353" y="73"/>
                </a:cubicBezTo>
                <a:cubicBezTo>
                  <a:pt x="356" y="71"/>
                  <a:pt x="359" y="70"/>
                  <a:pt x="363" y="69"/>
                </a:cubicBezTo>
                <a:cubicBezTo>
                  <a:pt x="362" y="66"/>
                  <a:pt x="367" y="66"/>
                  <a:pt x="369" y="64"/>
                </a:cubicBezTo>
                <a:cubicBezTo>
                  <a:pt x="366" y="65"/>
                  <a:pt x="363" y="63"/>
                  <a:pt x="362" y="62"/>
                </a:cubicBezTo>
                <a:cubicBezTo>
                  <a:pt x="363" y="61"/>
                  <a:pt x="365" y="62"/>
                  <a:pt x="367" y="61"/>
                </a:cubicBezTo>
                <a:cubicBezTo>
                  <a:pt x="364" y="61"/>
                  <a:pt x="364" y="61"/>
                  <a:pt x="364" y="61"/>
                </a:cubicBezTo>
                <a:cubicBezTo>
                  <a:pt x="362" y="58"/>
                  <a:pt x="369" y="59"/>
                  <a:pt x="370" y="57"/>
                </a:cubicBezTo>
                <a:close/>
                <a:moveTo>
                  <a:pt x="302" y="17"/>
                </a:moveTo>
                <a:cubicBezTo>
                  <a:pt x="295" y="16"/>
                  <a:pt x="295" y="16"/>
                  <a:pt x="295" y="16"/>
                </a:cubicBezTo>
                <a:cubicBezTo>
                  <a:pt x="305" y="17"/>
                  <a:pt x="305" y="17"/>
                  <a:pt x="305" y="17"/>
                </a:cubicBezTo>
                <a:lnTo>
                  <a:pt x="302" y="1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317365" y="1647825"/>
            <a:ext cx="37388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 dirty="0">
                <a:solidFill>
                  <a:schemeClr val="bg1"/>
                </a:solidFill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农业上：</a:t>
            </a:r>
            <a:r>
              <a:rPr lang="en-US" altLang="en-US" sz="2800" err="1">
                <a:solidFill>
                  <a:schemeClr val="bg1"/>
                </a:solidFill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劳动工具改进</a:t>
            </a:r>
            <a:endParaRPr lang="en-US" altLang="en-US" sz="2800" err="1">
              <a:solidFill>
                <a:schemeClr val="bg1"/>
              </a:solidFill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  <p:pic>
        <p:nvPicPr>
          <p:cNvPr id="18" name="Picture 3" descr="2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63060" y="2240915"/>
            <a:ext cx="2077085" cy="19265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" name="Picture 10" descr="http://172.31.9.161/RESOURCE/CZ/CZLS/MM/PICTURE/ZGGDS/5a09008a.jpg"/>
          <p:cNvPicPr>
            <a:picLocks noChangeAspect="1"/>
          </p:cNvPicPr>
          <p:nvPr/>
        </p:nvPicPr>
        <p:blipFill>
          <a:blip r:embed="rId3" r:link="rId4">
            <a:clrChange>
              <a:clrFrom>
                <a:srgbClr val="EAF5F7"/>
              </a:clrFrom>
              <a:clrTo>
                <a:srgbClr val="EAF5F7">
                  <a:alpha val="0"/>
                </a:srgbClr>
              </a:clrTo>
            </a:clrChange>
          </a:blip>
          <a:srcRect b="9329"/>
          <a:stretch>
            <a:fillRect/>
          </a:stretch>
        </p:blipFill>
        <p:spPr>
          <a:xfrm>
            <a:off x="1788160" y="2170430"/>
            <a:ext cx="2063115" cy="1997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6793230" y="2864485"/>
            <a:ext cx="476123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400"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《</a:t>
            </a:r>
            <a:r>
              <a:rPr lang="zh-CN" altLang="en-US" sz="2400" dirty="0"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管子</a:t>
            </a:r>
            <a:r>
              <a:rPr lang="en-US" altLang="zh-CN" sz="2400"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》</a:t>
            </a:r>
            <a:r>
              <a:rPr lang="zh-CN" altLang="en-US" sz="2400" dirty="0"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记载：春秋时</a:t>
            </a:r>
            <a:endParaRPr lang="zh-CN" altLang="en-US" sz="2400" dirty="0">
              <a:latin typeface="经典细隶书简" panose="02010609000101010101" charset="-122"/>
              <a:ea typeface="经典细隶书简" panose="02010609000101010101" charset="-122"/>
              <a:cs typeface="经典细隶书简" panose="02010609000101010101" charset="-122"/>
            </a:endParaRPr>
          </a:p>
          <a:p>
            <a:r>
              <a:rPr lang="zh-CN" altLang="en-US" sz="2400" dirty="0"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  齐国已经用铁农具耕种土地。</a:t>
            </a:r>
            <a:endParaRPr lang="zh-CN" altLang="en-US" sz="2400" dirty="0">
              <a:latin typeface="经典细隶书简" panose="02010609000101010101" charset="-122"/>
              <a:ea typeface="经典细隶书简" panose="02010609000101010101" charset="-122"/>
              <a:cs typeface="经典细隶书简" panose="02010609000101010101" charset="-122"/>
              <a:sym typeface="+mn-ea"/>
            </a:endParaRPr>
          </a:p>
        </p:txBody>
      </p:sp>
      <p:pic>
        <p:nvPicPr>
          <p:cNvPr id="33" name="Picture 15" descr="1006111016ecbed3832c758db8"/>
          <p:cNvPicPr>
            <a:picLocks noChangeAspect="1" noChangeArrowheads="1"/>
          </p:cNvPicPr>
          <p:nvPr/>
        </p:nvPicPr>
        <p:blipFill>
          <a:blip r:embed="rId5"/>
          <a:srcRect l="5481" t="29852" r="3796" b="15283"/>
          <a:stretch>
            <a:fillRect/>
          </a:stretch>
        </p:blipFill>
        <p:spPr bwMode="auto">
          <a:xfrm>
            <a:off x="1529080" y="4239260"/>
            <a:ext cx="4297680" cy="19488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9" name="图片 38" descr="8ac9c84caea2a087d01fa7bc98576d80.png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66460" y="4223385"/>
            <a:ext cx="3086100" cy="19646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框 7"/>
          <p:cNvSpPr txBox="1"/>
          <p:nvPr/>
        </p:nvSpPr>
        <p:spPr>
          <a:xfrm>
            <a:off x="9197975" y="4429760"/>
            <a:ext cx="2050415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2400" b="1">
                <a:solidFill>
                  <a:srgbClr val="C00000"/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春秋后期</a:t>
            </a:r>
            <a:endParaRPr lang="zh-CN" altLang="en-US" sz="2400" b="1">
              <a:solidFill>
                <a:srgbClr val="C00000"/>
              </a:solidFill>
              <a:effectLst/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  <a:p>
            <a:pPr algn="l"/>
            <a:r>
              <a:rPr lang="zh-CN" altLang="en-US" sz="2400" b="1">
                <a:solidFill>
                  <a:srgbClr val="C00000"/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铁制农具出现</a:t>
            </a:r>
            <a:endParaRPr lang="zh-CN" altLang="en-US" sz="2400" b="1">
              <a:solidFill>
                <a:srgbClr val="C00000"/>
              </a:solidFill>
              <a:effectLst/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  <a:p>
            <a:pPr algn="l"/>
            <a:r>
              <a:rPr lang="zh-CN" altLang="en-US" sz="2400" b="1" dirty="0">
                <a:solidFill>
                  <a:srgbClr val="C00000"/>
                </a:solidFill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促进了农业上的深耕细作</a:t>
            </a:r>
            <a:endParaRPr lang="zh-CN" altLang="en-US" sz="2400" b="1" dirty="0">
              <a:solidFill>
                <a:srgbClr val="C00000"/>
              </a:solidFill>
              <a:effectLst/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</p:spTree>
    <p:custDataLst>
      <p:tags r:id="rId7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" name="图片 20" descr="图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>
            <a:off x="2767965" y="-2494915"/>
            <a:ext cx="6656070" cy="11847195"/>
          </a:xfrm>
          <a:prstGeom prst="rect">
            <a:avLst/>
          </a:prstGeom>
        </p:spPr>
      </p:pic>
      <p:sp>
        <p:nvSpPr>
          <p:cNvPr id="6233" name="Freeform 683"/>
          <p:cNvSpPr>
            <a:spLocks noEditPoints="1"/>
          </p:cNvSpPr>
          <p:nvPr/>
        </p:nvSpPr>
        <p:spPr bwMode="auto">
          <a:xfrm>
            <a:off x="3190875" y="628650"/>
            <a:ext cx="5809615" cy="575310"/>
          </a:xfrm>
          <a:custGeom>
            <a:avLst/>
            <a:gdLst>
              <a:gd name="T0" fmla="*/ 358 w 370"/>
              <a:gd name="T1" fmla="*/ 58 h 104"/>
              <a:gd name="T2" fmla="*/ 360 w 370"/>
              <a:gd name="T3" fmla="*/ 55 h 104"/>
              <a:gd name="T4" fmla="*/ 355 w 370"/>
              <a:gd name="T5" fmla="*/ 50 h 104"/>
              <a:gd name="T6" fmla="*/ 358 w 370"/>
              <a:gd name="T7" fmla="*/ 44 h 104"/>
              <a:gd name="T8" fmla="*/ 366 w 370"/>
              <a:gd name="T9" fmla="*/ 41 h 104"/>
              <a:gd name="T10" fmla="*/ 359 w 370"/>
              <a:gd name="T11" fmla="*/ 38 h 104"/>
              <a:gd name="T12" fmla="*/ 361 w 370"/>
              <a:gd name="T13" fmla="*/ 35 h 104"/>
              <a:gd name="T14" fmla="*/ 352 w 370"/>
              <a:gd name="T15" fmla="*/ 35 h 104"/>
              <a:gd name="T16" fmla="*/ 356 w 370"/>
              <a:gd name="T17" fmla="*/ 32 h 104"/>
              <a:gd name="T18" fmla="*/ 349 w 370"/>
              <a:gd name="T19" fmla="*/ 30 h 104"/>
              <a:gd name="T20" fmla="*/ 339 w 370"/>
              <a:gd name="T21" fmla="*/ 27 h 104"/>
              <a:gd name="T22" fmla="*/ 341 w 370"/>
              <a:gd name="T23" fmla="*/ 26 h 104"/>
              <a:gd name="T24" fmla="*/ 325 w 370"/>
              <a:gd name="T25" fmla="*/ 22 h 104"/>
              <a:gd name="T26" fmla="*/ 306 w 370"/>
              <a:gd name="T27" fmla="*/ 17 h 104"/>
              <a:gd name="T28" fmla="*/ 317 w 370"/>
              <a:gd name="T29" fmla="*/ 15 h 104"/>
              <a:gd name="T30" fmla="*/ 241 w 370"/>
              <a:gd name="T31" fmla="*/ 10 h 104"/>
              <a:gd name="T32" fmla="*/ 244 w 370"/>
              <a:gd name="T33" fmla="*/ 7 h 104"/>
              <a:gd name="T34" fmla="*/ 285 w 370"/>
              <a:gd name="T35" fmla="*/ 7 h 104"/>
              <a:gd name="T36" fmla="*/ 229 w 370"/>
              <a:gd name="T37" fmla="*/ 3 h 104"/>
              <a:gd name="T38" fmla="*/ 293 w 370"/>
              <a:gd name="T39" fmla="*/ 1 h 104"/>
              <a:gd name="T40" fmla="*/ 93 w 370"/>
              <a:gd name="T41" fmla="*/ 1 h 104"/>
              <a:gd name="T42" fmla="*/ 16 w 370"/>
              <a:gd name="T43" fmla="*/ 9 h 104"/>
              <a:gd name="T44" fmla="*/ 23 w 370"/>
              <a:gd name="T45" fmla="*/ 12 h 104"/>
              <a:gd name="T46" fmla="*/ 18 w 370"/>
              <a:gd name="T47" fmla="*/ 13 h 104"/>
              <a:gd name="T48" fmla="*/ 18 w 370"/>
              <a:gd name="T49" fmla="*/ 21 h 104"/>
              <a:gd name="T50" fmla="*/ 14 w 370"/>
              <a:gd name="T51" fmla="*/ 23 h 104"/>
              <a:gd name="T52" fmla="*/ 12 w 370"/>
              <a:gd name="T53" fmla="*/ 26 h 104"/>
              <a:gd name="T54" fmla="*/ 5 w 370"/>
              <a:gd name="T55" fmla="*/ 34 h 104"/>
              <a:gd name="T56" fmla="*/ 9 w 370"/>
              <a:gd name="T57" fmla="*/ 48 h 104"/>
              <a:gd name="T58" fmla="*/ 8 w 370"/>
              <a:gd name="T59" fmla="*/ 50 h 104"/>
              <a:gd name="T60" fmla="*/ 8 w 370"/>
              <a:gd name="T61" fmla="*/ 55 h 104"/>
              <a:gd name="T62" fmla="*/ 6 w 370"/>
              <a:gd name="T63" fmla="*/ 57 h 104"/>
              <a:gd name="T64" fmla="*/ 3 w 370"/>
              <a:gd name="T65" fmla="*/ 63 h 104"/>
              <a:gd name="T66" fmla="*/ 3 w 370"/>
              <a:gd name="T67" fmla="*/ 74 h 104"/>
              <a:gd name="T68" fmla="*/ 3 w 370"/>
              <a:gd name="T69" fmla="*/ 76 h 104"/>
              <a:gd name="T70" fmla="*/ 9 w 370"/>
              <a:gd name="T71" fmla="*/ 84 h 104"/>
              <a:gd name="T72" fmla="*/ 154 w 370"/>
              <a:gd name="T73" fmla="*/ 104 h 104"/>
              <a:gd name="T74" fmla="*/ 334 w 370"/>
              <a:gd name="T75" fmla="*/ 95 h 104"/>
              <a:gd name="T76" fmla="*/ 349 w 370"/>
              <a:gd name="T77" fmla="*/ 85 h 104"/>
              <a:gd name="T78" fmla="*/ 353 w 370"/>
              <a:gd name="T79" fmla="*/ 73 h 104"/>
              <a:gd name="T80" fmla="*/ 369 w 370"/>
              <a:gd name="T81" fmla="*/ 64 h 104"/>
              <a:gd name="T82" fmla="*/ 367 w 370"/>
              <a:gd name="T83" fmla="*/ 61 h 104"/>
              <a:gd name="T84" fmla="*/ 370 w 370"/>
              <a:gd name="T85" fmla="*/ 57 h 104"/>
              <a:gd name="T86" fmla="*/ 295 w 370"/>
              <a:gd name="T87" fmla="*/ 16 h 104"/>
              <a:gd name="T88" fmla="*/ 302 w 370"/>
              <a:gd name="T89" fmla="*/ 1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70" h="104">
                <a:moveTo>
                  <a:pt x="370" y="57"/>
                </a:moveTo>
                <a:cubicBezTo>
                  <a:pt x="366" y="57"/>
                  <a:pt x="361" y="58"/>
                  <a:pt x="358" y="58"/>
                </a:cubicBezTo>
                <a:cubicBezTo>
                  <a:pt x="360" y="55"/>
                  <a:pt x="364" y="57"/>
                  <a:pt x="367" y="55"/>
                </a:cubicBezTo>
                <a:cubicBezTo>
                  <a:pt x="364" y="56"/>
                  <a:pt x="362" y="55"/>
                  <a:pt x="360" y="55"/>
                </a:cubicBezTo>
                <a:cubicBezTo>
                  <a:pt x="361" y="54"/>
                  <a:pt x="362" y="52"/>
                  <a:pt x="364" y="52"/>
                </a:cubicBezTo>
                <a:cubicBezTo>
                  <a:pt x="355" y="50"/>
                  <a:pt x="355" y="50"/>
                  <a:pt x="355" y="50"/>
                </a:cubicBezTo>
                <a:cubicBezTo>
                  <a:pt x="360" y="47"/>
                  <a:pt x="351" y="49"/>
                  <a:pt x="350" y="47"/>
                </a:cubicBezTo>
                <a:cubicBezTo>
                  <a:pt x="352" y="45"/>
                  <a:pt x="356" y="45"/>
                  <a:pt x="358" y="44"/>
                </a:cubicBezTo>
                <a:cubicBezTo>
                  <a:pt x="357" y="43"/>
                  <a:pt x="357" y="43"/>
                  <a:pt x="357" y="43"/>
                </a:cubicBezTo>
                <a:cubicBezTo>
                  <a:pt x="359" y="41"/>
                  <a:pt x="364" y="43"/>
                  <a:pt x="366" y="41"/>
                </a:cubicBezTo>
                <a:cubicBezTo>
                  <a:pt x="361" y="41"/>
                  <a:pt x="358" y="41"/>
                  <a:pt x="354" y="40"/>
                </a:cubicBezTo>
                <a:cubicBezTo>
                  <a:pt x="359" y="38"/>
                  <a:pt x="359" y="38"/>
                  <a:pt x="359" y="38"/>
                </a:cubicBezTo>
                <a:cubicBezTo>
                  <a:pt x="358" y="38"/>
                  <a:pt x="357" y="38"/>
                  <a:pt x="357" y="37"/>
                </a:cubicBezTo>
                <a:cubicBezTo>
                  <a:pt x="361" y="35"/>
                  <a:pt x="361" y="35"/>
                  <a:pt x="361" y="35"/>
                </a:cubicBezTo>
                <a:cubicBezTo>
                  <a:pt x="358" y="35"/>
                  <a:pt x="354" y="36"/>
                  <a:pt x="351" y="35"/>
                </a:cubicBezTo>
                <a:cubicBezTo>
                  <a:pt x="352" y="35"/>
                  <a:pt x="352" y="35"/>
                  <a:pt x="352" y="35"/>
                </a:cubicBezTo>
                <a:cubicBezTo>
                  <a:pt x="354" y="35"/>
                  <a:pt x="358" y="34"/>
                  <a:pt x="358" y="33"/>
                </a:cubicBezTo>
                <a:cubicBezTo>
                  <a:pt x="356" y="32"/>
                  <a:pt x="356" y="32"/>
                  <a:pt x="356" y="32"/>
                </a:cubicBezTo>
                <a:cubicBezTo>
                  <a:pt x="357" y="32"/>
                  <a:pt x="358" y="31"/>
                  <a:pt x="359" y="31"/>
                </a:cubicBezTo>
                <a:cubicBezTo>
                  <a:pt x="349" y="30"/>
                  <a:pt x="349" y="30"/>
                  <a:pt x="349" y="30"/>
                </a:cubicBezTo>
                <a:cubicBezTo>
                  <a:pt x="351" y="28"/>
                  <a:pt x="351" y="28"/>
                  <a:pt x="351" y="28"/>
                </a:cubicBezTo>
                <a:cubicBezTo>
                  <a:pt x="348" y="29"/>
                  <a:pt x="342" y="29"/>
                  <a:pt x="339" y="27"/>
                </a:cubicBezTo>
                <a:cubicBezTo>
                  <a:pt x="340" y="26"/>
                  <a:pt x="342" y="27"/>
                  <a:pt x="343" y="27"/>
                </a:cubicBezTo>
                <a:cubicBezTo>
                  <a:pt x="341" y="26"/>
                  <a:pt x="341" y="26"/>
                  <a:pt x="341" y="26"/>
                </a:cubicBezTo>
                <a:cubicBezTo>
                  <a:pt x="343" y="24"/>
                  <a:pt x="343" y="24"/>
                  <a:pt x="343" y="24"/>
                </a:cubicBezTo>
                <a:cubicBezTo>
                  <a:pt x="337" y="23"/>
                  <a:pt x="330" y="24"/>
                  <a:pt x="325" y="22"/>
                </a:cubicBezTo>
                <a:cubicBezTo>
                  <a:pt x="327" y="20"/>
                  <a:pt x="331" y="20"/>
                  <a:pt x="334" y="19"/>
                </a:cubicBezTo>
                <a:cubicBezTo>
                  <a:pt x="325" y="18"/>
                  <a:pt x="315" y="20"/>
                  <a:pt x="306" y="17"/>
                </a:cubicBezTo>
                <a:cubicBezTo>
                  <a:pt x="320" y="15"/>
                  <a:pt x="320" y="15"/>
                  <a:pt x="320" y="15"/>
                </a:cubicBezTo>
                <a:cubicBezTo>
                  <a:pt x="317" y="15"/>
                  <a:pt x="317" y="15"/>
                  <a:pt x="317" y="15"/>
                </a:cubicBezTo>
                <a:cubicBezTo>
                  <a:pt x="313" y="14"/>
                  <a:pt x="307" y="15"/>
                  <a:pt x="305" y="12"/>
                </a:cubicBezTo>
                <a:cubicBezTo>
                  <a:pt x="241" y="10"/>
                  <a:pt x="241" y="10"/>
                  <a:pt x="241" y="10"/>
                </a:cubicBezTo>
                <a:cubicBezTo>
                  <a:pt x="247" y="9"/>
                  <a:pt x="255" y="9"/>
                  <a:pt x="261" y="8"/>
                </a:cubicBezTo>
                <a:cubicBezTo>
                  <a:pt x="244" y="7"/>
                  <a:pt x="244" y="7"/>
                  <a:pt x="244" y="7"/>
                </a:cubicBezTo>
                <a:cubicBezTo>
                  <a:pt x="245" y="6"/>
                  <a:pt x="245" y="6"/>
                  <a:pt x="245" y="6"/>
                </a:cubicBezTo>
                <a:cubicBezTo>
                  <a:pt x="259" y="6"/>
                  <a:pt x="273" y="5"/>
                  <a:pt x="285" y="7"/>
                </a:cubicBezTo>
                <a:cubicBezTo>
                  <a:pt x="287" y="5"/>
                  <a:pt x="290" y="5"/>
                  <a:pt x="292" y="5"/>
                </a:cubicBezTo>
                <a:cubicBezTo>
                  <a:pt x="272" y="3"/>
                  <a:pt x="250" y="5"/>
                  <a:pt x="229" y="3"/>
                </a:cubicBezTo>
                <a:cubicBezTo>
                  <a:pt x="239" y="1"/>
                  <a:pt x="251" y="3"/>
                  <a:pt x="259" y="1"/>
                </a:cubicBezTo>
                <a:cubicBezTo>
                  <a:pt x="271" y="0"/>
                  <a:pt x="284" y="2"/>
                  <a:pt x="293" y="1"/>
                </a:cubicBezTo>
                <a:cubicBezTo>
                  <a:pt x="279" y="0"/>
                  <a:pt x="264" y="1"/>
                  <a:pt x="249" y="0"/>
                </a:cubicBezTo>
                <a:cubicBezTo>
                  <a:pt x="93" y="1"/>
                  <a:pt x="93" y="1"/>
                  <a:pt x="93" y="1"/>
                </a:cubicBezTo>
                <a:cubicBezTo>
                  <a:pt x="68" y="3"/>
                  <a:pt x="34" y="0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5" y="10"/>
                  <a:pt x="15" y="11"/>
                  <a:pt x="14" y="11"/>
                </a:cubicBezTo>
                <a:cubicBezTo>
                  <a:pt x="23" y="12"/>
                  <a:pt x="23" y="12"/>
                  <a:pt x="23" y="12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13"/>
                  <a:pt x="19" y="13"/>
                  <a:pt x="18" y="13"/>
                </a:cubicBezTo>
                <a:cubicBezTo>
                  <a:pt x="17" y="16"/>
                  <a:pt x="11" y="15"/>
                  <a:pt x="9" y="17"/>
                </a:cubicBezTo>
                <a:cubicBezTo>
                  <a:pt x="18" y="21"/>
                  <a:pt x="18" y="21"/>
                  <a:pt x="18" y="21"/>
                </a:cubicBezTo>
                <a:cubicBezTo>
                  <a:pt x="16" y="22"/>
                  <a:pt x="11" y="21"/>
                  <a:pt x="12" y="21"/>
                </a:cubicBezTo>
                <a:cubicBezTo>
                  <a:pt x="14" y="23"/>
                  <a:pt x="14" y="23"/>
                  <a:pt x="14" y="23"/>
                </a:cubicBezTo>
                <a:cubicBezTo>
                  <a:pt x="13" y="24"/>
                  <a:pt x="11" y="24"/>
                  <a:pt x="9" y="25"/>
                </a:cubicBezTo>
                <a:cubicBezTo>
                  <a:pt x="12" y="26"/>
                  <a:pt x="12" y="26"/>
                  <a:pt x="12" y="26"/>
                </a:cubicBezTo>
                <a:cubicBezTo>
                  <a:pt x="7" y="26"/>
                  <a:pt x="10" y="29"/>
                  <a:pt x="6" y="30"/>
                </a:cubicBezTo>
                <a:cubicBezTo>
                  <a:pt x="5" y="32"/>
                  <a:pt x="9" y="33"/>
                  <a:pt x="5" y="34"/>
                </a:cubicBezTo>
                <a:cubicBezTo>
                  <a:pt x="5" y="37"/>
                  <a:pt x="5" y="40"/>
                  <a:pt x="5" y="43"/>
                </a:cubicBezTo>
                <a:cubicBezTo>
                  <a:pt x="8" y="44"/>
                  <a:pt x="5" y="46"/>
                  <a:pt x="9" y="48"/>
                </a:cubicBezTo>
                <a:cubicBezTo>
                  <a:pt x="9" y="49"/>
                  <a:pt x="7" y="48"/>
                  <a:pt x="6" y="48"/>
                </a:cubicBezTo>
                <a:cubicBezTo>
                  <a:pt x="7" y="49"/>
                  <a:pt x="9" y="49"/>
                  <a:pt x="8" y="50"/>
                </a:cubicBezTo>
                <a:cubicBezTo>
                  <a:pt x="8" y="51"/>
                  <a:pt x="7" y="52"/>
                  <a:pt x="5" y="52"/>
                </a:cubicBezTo>
                <a:cubicBezTo>
                  <a:pt x="8" y="55"/>
                  <a:pt x="8" y="55"/>
                  <a:pt x="8" y="55"/>
                </a:cubicBezTo>
                <a:cubicBezTo>
                  <a:pt x="7" y="56"/>
                  <a:pt x="5" y="54"/>
                  <a:pt x="3" y="55"/>
                </a:cubicBezTo>
                <a:cubicBezTo>
                  <a:pt x="6" y="57"/>
                  <a:pt x="6" y="57"/>
                  <a:pt x="6" y="57"/>
                </a:cubicBezTo>
                <a:cubicBezTo>
                  <a:pt x="5" y="57"/>
                  <a:pt x="4" y="57"/>
                  <a:pt x="3" y="57"/>
                </a:cubicBezTo>
                <a:cubicBezTo>
                  <a:pt x="6" y="59"/>
                  <a:pt x="4" y="61"/>
                  <a:pt x="3" y="63"/>
                </a:cubicBezTo>
                <a:cubicBezTo>
                  <a:pt x="0" y="68"/>
                  <a:pt x="7" y="69"/>
                  <a:pt x="10" y="72"/>
                </a:cubicBezTo>
                <a:cubicBezTo>
                  <a:pt x="3" y="74"/>
                  <a:pt x="3" y="74"/>
                  <a:pt x="3" y="74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4" y="76"/>
                  <a:pt x="3" y="76"/>
                </a:cubicBezTo>
                <a:cubicBezTo>
                  <a:pt x="11" y="83"/>
                  <a:pt x="11" y="83"/>
                  <a:pt x="11" y="83"/>
                </a:cubicBezTo>
                <a:cubicBezTo>
                  <a:pt x="9" y="84"/>
                  <a:pt x="9" y="84"/>
                  <a:pt x="9" y="84"/>
                </a:cubicBezTo>
                <a:cubicBezTo>
                  <a:pt x="40" y="101"/>
                  <a:pt x="80" y="103"/>
                  <a:pt x="121" y="104"/>
                </a:cubicBezTo>
                <a:cubicBezTo>
                  <a:pt x="132" y="104"/>
                  <a:pt x="144" y="103"/>
                  <a:pt x="154" y="104"/>
                </a:cubicBezTo>
                <a:cubicBezTo>
                  <a:pt x="209" y="103"/>
                  <a:pt x="270" y="103"/>
                  <a:pt x="327" y="97"/>
                </a:cubicBezTo>
                <a:cubicBezTo>
                  <a:pt x="328" y="95"/>
                  <a:pt x="333" y="97"/>
                  <a:pt x="334" y="95"/>
                </a:cubicBezTo>
                <a:cubicBezTo>
                  <a:pt x="344" y="93"/>
                  <a:pt x="349" y="89"/>
                  <a:pt x="358" y="86"/>
                </a:cubicBezTo>
                <a:cubicBezTo>
                  <a:pt x="355" y="86"/>
                  <a:pt x="352" y="86"/>
                  <a:pt x="349" y="85"/>
                </a:cubicBezTo>
                <a:cubicBezTo>
                  <a:pt x="354" y="81"/>
                  <a:pt x="361" y="78"/>
                  <a:pt x="365" y="74"/>
                </a:cubicBezTo>
                <a:cubicBezTo>
                  <a:pt x="360" y="74"/>
                  <a:pt x="357" y="73"/>
                  <a:pt x="353" y="73"/>
                </a:cubicBezTo>
                <a:cubicBezTo>
                  <a:pt x="356" y="71"/>
                  <a:pt x="359" y="70"/>
                  <a:pt x="363" y="69"/>
                </a:cubicBezTo>
                <a:cubicBezTo>
                  <a:pt x="362" y="66"/>
                  <a:pt x="367" y="66"/>
                  <a:pt x="369" y="64"/>
                </a:cubicBezTo>
                <a:cubicBezTo>
                  <a:pt x="366" y="65"/>
                  <a:pt x="363" y="63"/>
                  <a:pt x="362" y="62"/>
                </a:cubicBezTo>
                <a:cubicBezTo>
                  <a:pt x="363" y="61"/>
                  <a:pt x="365" y="62"/>
                  <a:pt x="367" y="61"/>
                </a:cubicBezTo>
                <a:cubicBezTo>
                  <a:pt x="364" y="61"/>
                  <a:pt x="364" y="61"/>
                  <a:pt x="364" y="61"/>
                </a:cubicBezTo>
                <a:cubicBezTo>
                  <a:pt x="362" y="58"/>
                  <a:pt x="369" y="59"/>
                  <a:pt x="370" y="57"/>
                </a:cubicBezTo>
                <a:close/>
                <a:moveTo>
                  <a:pt x="302" y="17"/>
                </a:moveTo>
                <a:cubicBezTo>
                  <a:pt x="295" y="16"/>
                  <a:pt x="295" y="16"/>
                  <a:pt x="295" y="16"/>
                </a:cubicBezTo>
                <a:cubicBezTo>
                  <a:pt x="305" y="17"/>
                  <a:pt x="305" y="17"/>
                  <a:pt x="305" y="17"/>
                </a:cubicBezTo>
                <a:lnTo>
                  <a:pt x="302" y="1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119880" y="655320"/>
            <a:ext cx="37388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zh-CN" altLang="en-US" sz="2800" dirty="0">
                <a:solidFill>
                  <a:schemeClr val="bg1"/>
                </a:solidFill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农业上：</a:t>
            </a:r>
            <a:r>
              <a:rPr lang="en-US" altLang="zh-CN" sz="2800" err="1">
                <a:solidFill>
                  <a:schemeClr val="bg1"/>
                </a:solidFill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耕作方法改进</a:t>
            </a:r>
            <a:endParaRPr lang="en-US" altLang="zh-CN" sz="2800" err="1">
              <a:solidFill>
                <a:schemeClr val="bg1"/>
              </a:solidFill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  <p:pic>
        <p:nvPicPr>
          <p:cNvPr id="20" name="Picture 3" descr="锄禾日当午"/>
          <p:cNvPicPr>
            <a:picLocks noChangeAspect="1"/>
          </p:cNvPicPr>
          <p:nvPr/>
        </p:nvPicPr>
        <p:blipFill>
          <a:blip r:embed="rId2">
            <a:clrChange>
              <a:clrFrom>
                <a:srgbClr val="E5E6E0"/>
              </a:clrFrom>
              <a:clrTo>
                <a:srgbClr val="E5E6E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71980" y="1594168"/>
            <a:ext cx="3168650" cy="3168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" name="Picture 4" descr="牛耕"/>
          <p:cNvPicPr>
            <a:picLocks noChangeAspect="1"/>
          </p:cNvPicPr>
          <p:nvPr/>
        </p:nvPicPr>
        <p:blipFill>
          <a:blip r:embed="rId3">
            <a:clrChange>
              <a:clrFrom>
                <a:srgbClr val="FEEEEE"/>
              </a:clrFrom>
              <a:clrTo>
                <a:srgbClr val="F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89115" y="1581150"/>
            <a:ext cx="4400550" cy="29108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" name="Text Box 13"/>
          <p:cNvSpPr txBox="1"/>
          <p:nvPr/>
        </p:nvSpPr>
        <p:spPr>
          <a:xfrm>
            <a:off x="1984375" y="4624388"/>
            <a:ext cx="30305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C00000"/>
                </a:solidFill>
                <a:latin typeface="经典细隶书简" panose="02010609000101010101" charset="-122"/>
                <a:ea typeface="经典细隶书简" panose="02010609000101010101" charset="-122"/>
              </a:rPr>
              <a:t>使用骨耜耕地</a:t>
            </a:r>
            <a:endParaRPr lang="zh-CN" altLang="en-US" sz="2800" dirty="0">
              <a:solidFill>
                <a:srgbClr val="C00000"/>
              </a:solidFill>
              <a:latin typeface="经典细隶书简" panose="02010609000101010101" charset="-122"/>
              <a:ea typeface="经典细隶书简" panose="02010609000101010101" charset="-122"/>
            </a:endParaRPr>
          </a:p>
        </p:txBody>
      </p:sp>
      <p:sp>
        <p:nvSpPr>
          <p:cNvPr id="38" name="Text Box 14"/>
          <p:cNvSpPr txBox="1"/>
          <p:nvPr/>
        </p:nvSpPr>
        <p:spPr>
          <a:xfrm>
            <a:off x="4106228" y="4611053"/>
            <a:ext cx="22542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C00000"/>
                </a:solidFill>
                <a:latin typeface="经典细隶书简" panose="02010609000101010101" charset="-122"/>
                <a:ea typeface="经典细隶书简" panose="02010609000101010101" charset="-122"/>
              </a:rPr>
              <a:t>（人力）</a:t>
            </a:r>
            <a:endParaRPr lang="zh-CN" altLang="en-US" sz="2800" dirty="0">
              <a:solidFill>
                <a:srgbClr val="C00000"/>
              </a:solidFill>
              <a:latin typeface="经典细隶书简" panose="02010609000101010101" charset="-122"/>
              <a:ea typeface="经典细隶书简" panose="02010609000101010101" charset="-122"/>
            </a:endParaRPr>
          </a:p>
        </p:txBody>
      </p:sp>
      <p:sp>
        <p:nvSpPr>
          <p:cNvPr id="39" name="AutoShape 15"/>
          <p:cNvSpPr/>
          <p:nvPr/>
        </p:nvSpPr>
        <p:spPr>
          <a:xfrm>
            <a:off x="5711190" y="4782185"/>
            <a:ext cx="1057275" cy="202565"/>
          </a:xfrm>
          <a:prstGeom prst="rightArrow">
            <a:avLst>
              <a:gd name="adj1" fmla="val 50000"/>
              <a:gd name="adj2" fmla="val 58435"/>
            </a:avLst>
          </a:prstGeom>
          <a:solidFill>
            <a:srgbClr val="C00000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" name="Text Box 16"/>
          <p:cNvSpPr txBox="1"/>
          <p:nvPr/>
        </p:nvSpPr>
        <p:spPr>
          <a:xfrm>
            <a:off x="6972935" y="4624388"/>
            <a:ext cx="14763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C00000"/>
                </a:solidFill>
                <a:latin typeface="经典细隶书简" panose="02010609000101010101" charset="-122"/>
                <a:ea typeface="经典细隶书简" panose="02010609000101010101" charset="-122"/>
              </a:rPr>
              <a:t>牛耕</a:t>
            </a:r>
            <a:endParaRPr lang="zh-CN" altLang="en-US" sz="2800" dirty="0">
              <a:solidFill>
                <a:srgbClr val="C00000"/>
              </a:solidFill>
              <a:latin typeface="经典细隶书简" panose="02010609000101010101" charset="-122"/>
              <a:ea typeface="经典细隶书简" panose="02010609000101010101" charset="-122"/>
            </a:endParaRPr>
          </a:p>
        </p:txBody>
      </p:sp>
      <p:sp>
        <p:nvSpPr>
          <p:cNvPr id="41" name="Text Box 17"/>
          <p:cNvSpPr txBox="1"/>
          <p:nvPr/>
        </p:nvSpPr>
        <p:spPr>
          <a:xfrm>
            <a:off x="7651750" y="4622800"/>
            <a:ext cx="252253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C00000"/>
                </a:solidFill>
                <a:latin typeface="经典细隶书简" panose="02010609000101010101" charset="-122"/>
                <a:ea typeface="经典细隶书简" panose="02010609000101010101" charset="-122"/>
              </a:rPr>
              <a:t>（畜力）</a:t>
            </a:r>
            <a:endParaRPr lang="zh-CN" altLang="en-US" sz="2800" dirty="0">
              <a:solidFill>
                <a:srgbClr val="C00000"/>
              </a:solidFill>
              <a:latin typeface="经典细隶书简" panose="02010609000101010101" charset="-122"/>
              <a:ea typeface="经典细隶书简" panose="0201060900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788410" y="5387340"/>
            <a:ext cx="5212080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400">
                <a:solidFill>
                  <a:srgbClr val="C00000"/>
                </a:solidFill>
                <a:effectLst/>
                <a:latin typeface="华文行楷" panose="02010800040101010101" charset="-122"/>
                <a:ea typeface="华文行楷" panose="02010800040101010101" charset="-122"/>
                <a:sym typeface="+mn-ea"/>
              </a:rPr>
              <a:t>春秋后期，牛耕出现</a:t>
            </a:r>
            <a:endParaRPr lang="zh-CN" altLang="en-US" sz="4400">
              <a:solidFill>
                <a:srgbClr val="C00000"/>
              </a:solidFill>
              <a:effectLst/>
              <a:latin typeface="华文行楷" panose="02010800040101010101" charset="-122"/>
              <a:ea typeface="华文行楷" panose="02010800040101010101" charset="-122"/>
              <a:sym typeface="+mn-ea"/>
            </a:endParaRPr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/>
      </p:par>
    </p:tnLst>
    <p:bldLst>
      <p:bldP spid="37" grpId="0"/>
      <p:bldP spid="38" grpId="0"/>
      <p:bldP spid="39" grpId="0" bldLvl="0" animBg="1"/>
      <p:bldP spid="40" grpId="0"/>
      <p:bldP spid="4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" name="图片 20" descr="图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>
            <a:off x="2767965" y="-2494915"/>
            <a:ext cx="6656070" cy="11847195"/>
          </a:xfrm>
          <a:prstGeom prst="rect">
            <a:avLst/>
          </a:prstGeom>
        </p:spPr>
      </p:pic>
      <p:sp>
        <p:nvSpPr>
          <p:cNvPr id="6233" name="Freeform 683"/>
          <p:cNvSpPr>
            <a:spLocks noEditPoints="1"/>
          </p:cNvSpPr>
          <p:nvPr/>
        </p:nvSpPr>
        <p:spPr bwMode="auto">
          <a:xfrm>
            <a:off x="3190875" y="628650"/>
            <a:ext cx="5809615" cy="575310"/>
          </a:xfrm>
          <a:custGeom>
            <a:avLst/>
            <a:gdLst>
              <a:gd name="T0" fmla="*/ 358 w 370"/>
              <a:gd name="T1" fmla="*/ 58 h 104"/>
              <a:gd name="T2" fmla="*/ 360 w 370"/>
              <a:gd name="T3" fmla="*/ 55 h 104"/>
              <a:gd name="T4" fmla="*/ 355 w 370"/>
              <a:gd name="T5" fmla="*/ 50 h 104"/>
              <a:gd name="T6" fmla="*/ 358 w 370"/>
              <a:gd name="T7" fmla="*/ 44 h 104"/>
              <a:gd name="T8" fmla="*/ 366 w 370"/>
              <a:gd name="T9" fmla="*/ 41 h 104"/>
              <a:gd name="T10" fmla="*/ 359 w 370"/>
              <a:gd name="T11" fmla="*/ 38 h 104"/>
              <a:gd name="T12" fmla="*/ 361 w 370"/>
              <a:gd name="T13" fmla="*/ 35 h 104"/>
              <a:gd name="T14" fmla="*/ 352 w 370"/>
              <a:gd name="T15" fmla="*/ 35 h 104"/>
              <a:gd name="T16" fmla="*/ 356 w 370"/>
              <a:gd name="T17" fmla="*/ 32 h 104"/>
              <a:gd name="T18" fmla="*/ 349 w 370"/>
              <a:gd name="T19" fmla="*/ 30 h 104"/>
              <a:gd name="T20" fmla="*/ 339 w 370"/>
              <a:gd name="T21" fmla="*/ 27 h 104"/>
              <a:gd name="T22" fmla="*/ 341 w 370"/>
              <a:gd name="T23" fmla="*/ 26 h 104"/>
              <a:gd name="T24" fmla="*/ 325 w 370"/>
              <a:gd name="T25" fmla="*/ 22 h 104"/>
              <a:gd name="T26" fmla="*/ 306 w 370"/>
              <a:gd name="T27" fmla="*/ 17 h 104"/>
              <a:gd name="T28" fmla="*/ 317 w 370"/>
              <a:gd name="T29" fmla="*/ 15 h 104"/>
              <a:gd name="T30" fmla="*/ 241 w 370"/>
              <a:gd name="T31" fmla="*/ 10 h 104"/>
              <a:gd name="T32" fmla="*/ 244 w 370"/>
              <a:gd name="T33" fmla="*/ 7 h 104"/>
              <a:gd name="T34" fmla="*/ 285 w 370"/>
              <a:gd name="T35" fmla="*/ 7 h 104"/>
              <a:gd name="T36" fmla="*/ 229 w 370"/>
              <a:gd name="T37" fmla="*/ 3 h 104"/>
              <a:gd name="T38" fmla="*/ 293 w 370"/>
              <a:gd name="T39" fmla="*/ 1 h 104"/>
              <a:gd name="T40" fmla="*/ 93 w 370"/>
              <a:gd name="T41" fmla="*/ 1 h 104"/>
              <a:gd name="T42" fmla="*/ 16 w 370"/>
              <a:gd name="T43" fmla="*/ 9 h 104"/>
              <a:gd name="T44" fmla="*/ 23 w 370"/>
              <a:gd name="T45" fmla="*/ 12 h 104"/>
              <a:gd name="T46" fmla="*/ 18 w 370"/>
              <a:gd name="T47" fmla="*/ 13 h 104"/>
              <a:gd name="T48" fmla="*/ 18 w 370"/>
              <a:gd name="T49" fmla="*/ 21 h 104"/>
              <a:gd name="T50" fmla="*/ 14 w 370"/>
              <a:gd name="T51" fmla="*/ 23 h 104"/>
              <a:gd name="T52" fmla="*/ 12 w 370"/>
              <a:gd name="T53" fmla="*/ 26 h 104"/>
              <a:gd name="T54" fmla="*/ 5 w 370"/>
              <a:gd name="T55" fmla="*/ 34 h 104"/>
              <a:gd name="T56" fmla="*/ 9 w 370"/>
              <a:gd name="T57" fmla="*/ 48 h 104"/>
              <a:gd name="T58" fmla="*/ 8 w 370"/>
              <a:gd name="T59" fmla="*/ 50 h 104"/>
              <a:gd name="T60" fmla="*/ 8 w 370"/>
              <a:gd name="T61" fmla="*/ 55 h 104"/>
              <a:gd name="T62" fmla="*/ 6 w 370"/>
              <a:gd name="T63" fmla="*/ 57 h 104"/>
              <a:gd name="T64" fmla="*/ 3 w 370"/>
              <a:gd name="T65" fmla="*/ 63 h 104"/>
              <a:gd name="T66" fmla="*/ 3 w 370"/>
              <a:gd name="T67" fmla="*/ 74 h 104"/>
              <a:gd name="T68" fmla="*/ 3 w 370"/>
              <a:gd name="T69" fmla="*/ 76 h 104"/>
              <a:gd name="T70" fmla="*/ 9 w 370"/>
              <a:gd name="T71" fmla="*/ 84 h 104"/>
              <a:gd name="T72" fmla="*/ 154 w 370"/>
              <a:gd name="T73" fmla="*/ 104 h 104"/>
              <a:gd name="T74" fmla="*/ 334 w 370"/>
              <a:gd name="T75" fmla="*/ 95 h 104"/>
              <a:gd name="T76" fmla="*/ 349 w 370"/>
              <a:gd name="T77" fmla="*/ 85 h 104"/>
              <a:gd name="T78" fmla="*/ 353 w 370"/>
              <a:gd name="T79" fmla="*/ 73 h 104"/>
              <a:gd name="T80" fmla="*/ 369 w 370"/>
              <a:gd name="T81" fmla="*/ 64 h 104"/>
              <a:gd name="T82" fmla="*/ 367 w 370"/>
              <a:gd name="T83" fmla="*/ 61 h 104"/>
              <a:gd name="T84" fmla="*/ 370 w 370"/>
              <a:gd name="T85" fmla="*/ 57 h 104"/>
              <a:gd name="T86" fmla="*/ 295 w 370"/>
              <a:gd name="T87" fmla="*/ 16 h 104"/>
              <a:gd name="T88" fmla="*/ 302 w 370"/>
              <a:gd name="T89" fmla="*/ 1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70" h="104">
                <a:moveTo>
                  <a:pt x="370" y="57"/>
                </a:moveTo>
                <a:cubicBezTo>
                  <a:pt x="366" y="57"/>
                  <a:pt x="361" y="58"/>
                  <a:pt x="358" y="58"/>
                </a:cubicBezTo>
                <a:cubicBezTo>
                  <a:pt x="360" y="55"/>
                  <a:pt x="364" y="57"/>
                  <a:pt x="367" y="55"/>
                </a:cubicBezTo>
                <a:cubicBezTo>
                  <a:pt x="364" y="56"/>
                  <a:pt x="362" y="55"/>
                  <a:pt x="360" y="55"/>
                </a:cubicBezTo>
                <a:cubicBezTo>
                  <a:pt x="361" y="54"/>
                  <a:pt x="362" y="52"/>
                  <a:pt x="364" y="52"/>
                </a:cubicBezTo>
                <a:cubicBezTo>
                  <a:pt x="355" y="50"/>
                  <a:pt x="355" y="50"/>
                  <a:pt x="355" y="50"/>
                </a:cubicBezTo>
                <a:cubicBezTo>
                  <a:pt x="360" y="47"/>
                  <a:pt x="351" y="49"/>
                  <a:pt x="350" y="47"/>
                </a:cubicBezTo>
                <a:cubicBezTo>
                  <a:pt x="352" y="45"/>
                  <a:pt x="356" y="45"/>
                  <a:pt x="358" y="44"/>
                </a:cubicBezTo>
                <a:cubicBezTo>
                  <a:pt x="357" y="43"/>
                  <a:pt x="357" y="43"/>
                  <a:pt x="357" y="43"/>
                </a:cubicBezTo>
                <a:cubicBezTo>
                  <a:pt x="359" y="41"/>
                  <a:pt x="364" y="43"/>
                  <a:pt x="366" y="41"/>
                </a:cubicBezTo>
                <a:cubicBezTo>
                  <a:pt x="361" y="41"/>
                  <a:pt x="358" y="41"/>
                  <a:pt x="354" y="40"/>
                </a:cubicBezTo>
                <a:cubicBezTo>
                  <a:pt x="359" y="38"/>
                  <a:pt x="359" y="38"/>
                  <a:pt x="359" y="38"/>
                </a:cubicBezTo>
                <a:cubicBezTo>
                  <a:pt x="358" y="38"/>
                  <a:pt x="357" y="38"/>
                  <a:pt x="357" y="37"/>
                </a:cubicBezTo>
                <a:cubicBezTo>
                  <a:pt x="361" y="35"/>
                  <a:pt x="361" y="35"/>
                  <a:pt x="361" y="35"/>
                </a:cubicBezTo>
                <a:cubicBezTo>
                  <a:pt x="358" y="35"/>
                  <a:pt x="354" y="36"/>
                  <a:pt x="351" y="35"/>
                </a:cubicBezTo>
                <a:cubicBezTo>
                  <a:pt x="352" y="35"/>
                  <a:pt x="352" y="35"/>
                  <a:pt x="352" y="35"/>
                </a:cubicBezTo>
                <a:cubicBezTo>
                  <a:pt x="354" y="35"/>
                  <a:pt x="358" y="34"/>
                  <a:pt x="358" y="33"/>
                </a:cubicBezTo>
                <a:cubicBezTo>
                  <a:pt x="356" y="32"/>
                  <a:pt x="356" y="32"/>
                  <a:pt x="356" y="32"/>
                </a:cubicBezTo>
                <a:cubicBezTo>
                  <a:pt x="357" y="32"/>
                  <a:pt x="358" y="31"/>
                  <a:pt x="359" y="31"/>
                </a:cubicBezTo>
                <a:cubicBezTo>
                  <a:pt x="349" y="30"/>
                  <a:pt x="349" y="30"/>
                  <a:pt x="349" y="30"/>
                </a:cubicBezTo>
                <a:cubicBezTo>
                  <a:pt x="351" y="28"/>
                  <a:pt x="351" y="28"/>
                  <a:pt x="351" y="28"/>
                </a:cubicBezTo>
                <a:cubicBezTo>
                  <a:pt x="348" y="29"/>
                  <a:pt x="342" y="29"/>
                  <a:pt x="339" y="27"/>
                </a:cubicBezTo>
                <a:cubicBezTo>
                  <a:pt x="340" y="26"/>
                  <a:pt x="342" y="27"/>
                  <a:pt x="343" y="27"/>
                </a:cubicBezTo>
                <a:cubicBezTo>
                  <a:pt x="341" y="26"/>
                  <a:pt x="341" y="26"/>
                  <a:pt x="341" y="26"/>
                </a:cubicBezTo>
                <a:cubicBezTo>
                  <a:pt x="343" y="24"/>
                  <a:pt x="343" y="24"/>
                  <a:pt x="343" y="24"/>
                </a:cubicBezTo>
                <a:cubicBezTo>
                  <a:pt x="337" y="23"/>
                  <a:pt x="330" y="24"/>
                  <a:pt x="325" y="22"/>
                </a:cubicBezTo>
                <a:cubicBezTo>
                  <a:pt x="327" y="20"/>
                  <a:pt x="331" y="20"/>
                  <a:pt x="334" y="19"/>
                </a:cubicBezTo>
                <a:cubicBezTo>
                  <a:pt x="325" y="18"/>
                  <a:pt x="315" y="20"/>
                  <a:pt x="306" y="17"/>
                </a:cubicBezTo>
                <a:cubicBezTo>
                  <a:pt x="320" y="15"/>
                  <a:pt x="320" y="15"/>
                  <a:pt x="320" y="15"/>
                </a:cubicBezTo>
                <a:cubicBezTo>
                  <a:pt x="317" y="15"/>
                  <a:pt x="317" y="15"/>
                  <a:pt x="317" y="15"/>
                </a:cubicBezTo>
                <a:cubicBezTo>
                  <a:pt x="313" y="14"/>
                  <a:pt x="307" y="15"/>
                  <a:pt x="305" y="12"/>
                </a:cubicBezTo>
                <a:cubicBezTo>
                  <a:pt x="241" y="10"/>
                  <a:pt x="241" y="10"/>
                  <a:pt x="241" y="10"/>
                </a:cubicBezTo>
                <a:cubicBezTo>
                  <a:pt x="247" y="9"/>
                  <a:pt x="255" y="9"/>
                  <a:pt x="261" y="8"/>
                </a:cubicBezTo>
                <a:cubicBezTo>
                  <a:pt x="244" y="7"/>
                  <a:pt x="244" y="7"/>
                  <a:pt x="244" y="7"/>
                </a:cubicBezTo>
                <a:cubicBezTo>
                  <a:pt x="245" y="6"/>
                  <a:pt x="245" y="6"/>
                  <a:pt x="245" y="6"/>
                </a:cubicBezTo>
                <a:cubicBezTo>
                  <a:pt x="259" y="6"/>
                  <a:pt x="273" y="5"/>
                  <a:pt x="285" y="7"/>
                </a:cubicBezTo>
                <a:cubicBezTo>
                  <a:pt x="287" y="5"/>
                  <a:pt x="290" y="5"/>
                  <a:pt x="292" y="5"/>
                </a:cubicBezTo>
                <a:cubicBezTo>
                  <a:pt x="272" y="3"/>
                  <a:pt x="250" y="5"/>
                  <a:pt x="229" y="3"/>
                </a:cubicBezTo>
                <a:cubicBezTo>
                  <a:pt x="239" y="1"/>
                  <a:pt x="251" y="3"/>
                  <a:pt x="259" y="1"/>
                </a:cubicBezTo>
                <a:cubicBezTo>
                  <a:pt x="271" y="0"/>
                  <a:pt x="284" y="2"/>
                  <a:pt x="293" y="1"/>
                </a:cubicBezTo>
                <a:cubicBezTo>
                  <a:pt x="279" y="0"/>
                  <a:pt x="264" y="1"/>
                  <a:pt x="249" y="0"/>
                </a:cubicBezTo>
                <a:cubicBezTo>
                  <a:pt x="93" y="1"/>
                  <a:pt x="93" y="1"/>
                  <a:pt x="93" y="1"/>
                </a:cubicBezTo>
                <a:cubicBezTo>
                  <a:pt x="68" y="3"/>
                  <a:pt x="34" y="0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5" y="10"/>
                  <a:pt x="15" y="11"/>
                  <a:pt x="14" y="11"/>
                </a:cubicBezTo>
                <a:cubicBezTo>
                  <a:pt x="23" y="12"/>
                  <a:pt x="23" y="12"/>
                  <a:pt x="23" y="12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13"/>
                  <a:pt x="19" y="13"/>
                  <a:pt x="18" y="13"/>
                </a:cubicBezTo>
                <a:cubicBezTo>
                  <a:pt x="17" y="16"/>
                  <a:pt x="11" y="15"/>
                  <a:pt x="9" y="17"/>
                </a:cubicBezTo>
                <a:cubicBezTo>
                  <a:pt x="18" y="21"/>
                  <a:pt x="18" y="21"/>
                  <a:pt x="18" y="21"/>
                </a:cubicBezTo>
                <a:cubicBezTo>
                  <a:pt x="16" y="22"/>
                  <a:pt x="11" y="21"/>
                  <a:pt x="12" y="21"/>
                </a:cubicBezTo>
                <a:cubicBezTo>
                  <a:pt x="14" y="23"/>
                  <a:pt x="14" y="23"/>
                  <a:pt x="14" y="23"/>
                </a:cubicBezTo>
                <a:cubicBezTo>
                  <a:pt x="13" y="24"/>
                  <a:pt x="11" y="24"/>
                  <a:pt x="9" y="25"/>
                </a:cubicBezTo>
                <a:cubicBezTo>
                  <a:pt x="12" y="26"/>
                  <a:pt x="12" y="26"/>
                  <a:pt x="12" y="26"/>
                </a:cubicBezTo>
                <a:cubicBezTo>
                  <a:pt x="7" y="26"/>
                  <a:pt x="10" y="29"/>
                  <a:pt x="6" y="30"/>
                </a:cubicBezTo>
                <a:cubicBezTo>
                  <a:pt x="5" y="32"/>
                  <a:pt x="9" y="33"/>
                  <a:pt x="5" y="34"/>
                </a:cubicBezTo>
                <a:cubicBezTo>
                  <a:pt x="5" y="37"/>
                  <a:pt x="5" y="40"/>
                  <a:pt x="5" y="43"/>
                </a:cubicBezTo>
                <a:cubicBezTo>
                  <a:pt x="8" y="44"/>
                  <a:pt x="5" y="46"/>
                  <a:pt x="9" y="48"/>
                </a:cubicBezTo>
                <a:cubicBezTo>
                  <a:pt x="9" y="49"/>
                  <a:pt x="7" y="48"/>
                  <a:pt x="6" y="48"/>
                </a:cubicBezTo>
                <a:cubicBezTo>
                  <a:pt x="7" y="49"/>
                  <a:pt x="9" y="49"/>
                  <a:pt x="8" y="50"/>
                </a:cubicBezTo>
                <a:cubicBezTo>
                  <a:pt x="8" y="51"/>
                  <a:pt x="7" y="52"/>
                  <a:pt x="5" y="52"/>
                </a:cubicBezTo>
                <a:cubicBezTo>
                  <a:pt x="8" y="55"/>
                  <a:pt x="8" y="55"/>
                  <a:pt x="8" y="55"/>
                </a:cubicBezTo>
                <a:cubicBezTo>
                  <a:pt x="7" y="56"/>
                  <a:pt x="5" y="54"/>
                  <a:pt x="3" y="55"/>
                </a:cubicBezTo>
                <a:cubicBezTo>
                  <a:pt x="6" y="57"/>
                  <a:pt x="6" y="57"/>
                  <a:pt x="6" y="57"/>
                </a:cubicBezTo>
                <a:cubicBezTo>
                  <a:pt x="5" y="57"/>
                  <a:pt x="4" y="57"/>
                  <a:pt x="3" y="57"/>
                </a:cubicBezTo>
                <a:cubicBezTo>
                  <a:pt x="6" y="59"/>
                  <a:pt x="4" y="61"/>
                  <a:pt x="3" y="63"/>
                </a:cubicBezTo>
                <a:cubicBezTo>
                  <a:pt x="0" y="68"/>
                  <a:pt x="7" y="69"/>
                  <a:pt x="10" y="72"/>
                </a:cubicBezTo>
                <a:cubicBezTo>
                  <a:pt x="3" y="74"/>
                  <a:pt x="3" y="74"/>
                  <a:pt x="3" y="74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4" y="76"/>
                  <a:pt x="3" y="76"/>
                </a:cubicBezTo>
                <a:cubicBezTo>
                  <a:pt x="11" y="83"/>
                  <a:pt x="11" y="83"/>
                  <a:pt x="11" y="83"/>
                </a:cubicBezTo>
                <a:cubicBezTo>
                  <a:pt x="9" y="84"/>
                  <a:pt x="9" y="84"/>
                  <a:pt x="9" y="84"/>
                </a:cubicBezTo>
                <a:cubicBezTo>
                  <a:pt x="40" y="101"/>
                  <a:pt x="80" y="103"/>
                  <a:pt x="121" y="104"/>
                </a:cubicBezTo>
                <a:cubicBezTo>
                  <a:pt x="132" y="104"/>
                  <a:pt x="144" y="103"/>
                  <a:pt x="154" y="104"/>
                </a:cubicBezTo>
                <a:cubicBezTo>
                  <a:pt x="209" y="103"/>
                  <a:pt x="270" y="103"/>
                  <a:pt x="327" y="97"/>
                </a:cubicBezTo>
                <a:cubicBezTo>
                  <a:pt x="328" y="95"/>
                  <a:pt x="333" y="97"/>
                  <a:pt x="334" y="95"/>
                </a:cubicBezTo>
                <a:cubicBezTo>
                  <a:pt x="344" y="93"/>
                  <a:pt x="349" y="89"/>
                  <a:pt x="358" y="86"/>
                </a:cubicBezTo>
                <a:cubicBezTo>
                  <a:pt x="355" y="86"/>
                  <a:pt x="352" y="86"/>
                  <a:pt x="349" y="85"/>
                </a:cubicBezTo>
                <a:cubicBezTo>
                  <a:pt x="354" y="81"/>
                  <a:pt x="361" y="78"/>
                  <a:pt x="365" y="74"/>
                </a:cubicBezTo>
                <a:cubicBezTo>
                  <a:pt x="360" y="74"/>
                  <a:pt x="357" y="73"/>
                  <a:pt x="353" y="73"/>
                </a:cubicBezTo>
                <a:cubicBezTo>
                  <a:pt x="356" y="71"/>
                  <a:pt x="359" y="70"/>
                  <a:pt x="363" y="69"/>
                </a:cubicBezTo>
                <a:cubicBezTo>
                  <a:pt x="362" y="66"/>
                  <a:pt x="367" y="66"/>
                  <a:pt x="369" y="64"/>
                </a:cubicBezTo>
                <a:cubicBezTo>
                  <a:pt x="366" y="65"/>
                  <a:pt x="363" y="63"/>
                  <a:pt x="362" y="62"/>
                </a:cubicBezTo>
                <a:cubicBezTo>
                  <a:pt x="363" y="61"/>
                  <a:pt x="365" y="62"/>
                  <a:pt x="367" y="61"/>
                </a:cubicBezTo>
                <a:cubicBezTo>
                  <a:pt x="364" y="61"/>
                  <a:pt x="364" y="61"/>
                  <a:pt x="364" y="61"/>
                </a:cubicBezTo>
                <a:cubicBezTo>
                  <a:pt x="362" y="58"/>
                  <a:pt x="369" y="59"/>
                  <a:pt x="370" y="57"/>
                </a:cubicBezTo>
                <a:close/>
                <a:moveTo>
                  <a:pt x="302" y="17"/>
                </a:moveTo>
                <a:cubicBezTo>
                  <a:pt x="295" y="16"/>
                  <a:pt x="295" y="16"/>
                  <a:pt x="295" y="16"/>
                </a:cubicBezTo>
                <a:cubicBezTo>
                  <a:pt x="305" y="17"/>
                  <a:pt x="305" y="17"/>
                  <a:pt x="305" y="17"/>
                </a:cubicBezTo>
                <a:lnTo>
                  <a:pt x="302" y="1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693795" y="655320"/>
            <a:ext cx="4805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zh-CN" altLang="en-US" sz="2800" dirty="0">
                <a:solidFill>
                  <a:schemeClr val="bg1"/>
                </a:solidFill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农业上：</a:t>
            </a:r>
            <a:r>
              <a:rPr lang="en-US" altLang="zh-CN" sz="2800" err="1">
                <a:solidFill>
                  <a:schemeClr val="bg1"/>
                </a:solidFill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铁农具和牛耕的出现</a:t>
            </a:r>
            <a:endParaRPr lang="en-US" altLang="zh-CN" sz="2800" err="1">
              <a:solidFill>
                <a:schemeClr val="bg1"/>
              </a:solidFill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31925" y="1631315"/>
            <a:ext cx="932688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600" dirty="0">
                <a:solidFill>
                  <a:srgbClr val="C00000"/>
                </a:solidFill>
                <a:latin typeface="华文行楷" panose="02010800040101010101" charset="-122"/>
                <a:ea typeface="华文行楷" panose="02010800040101010101" charset="-122"/>
                <a:sym typeface="+mn-ea"/>
              </a:rPr>
              <a:t>铁农具和牛耕的出现对农业发展什么作用呢？</a:t>
            </a:r>
            <a:endParaRPr lang="zh-CN" altLang="en-US" sz="3600" dirty="0">
              <a:solidFill>
                <a:srgbClr val="C00000"/>
              </a:solidFill>
              <a:latin typeface="华文行楷" panose="02010800040101010101" charset="-122"/>
              <a:ea typeface="华文行楷" panose="02010800040101010101" charset="-122"/>
              <a:sym typeface="+mn-ea"/>
            </a:endParaRPr>
          </a:p>
        </p:txBody>
      </p:sp>
      <p:pic>
        <p:nvPicPr>
          <p:cNvPr id="47" name="Picture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5807" y="2563172"/>
            <a:ext cx="4443122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208" name="图片 47" descr="8ac9c84caea2a087d01fa7bc98576d80 (1)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73520" y="2223453"/>
            <a:ext cx="3786188" cy="24114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9" name="TextBox 48"/>
          <p:cNvSpPr txBox="1"/>
          <p:nvPr/>
        </p:nvSpPr>
        <p:spPr>
          <a:xfrm>
            <a:off x="1253490" y="4888230"/>
            <a:ext cx="9683115" cy="101473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defTabSz="1069975" fontAlgn="auto"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0" lang="zh-CN" altLang="en-US" sz="3200" kern="1200" cap="none" spc="0" normalizeH="0" baseline="0" noProof="1">
                <a:solidFill>
                  <a:srgbClr val="C00000"/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cs typeface="+mn-cs"/>
              </a:rPr>
              <a:t>铁制农具和牛耕的出现</a:t>
            </a:r>
            <a:r>
              <a:rPr kumimoji="0" lang="zh-CN" altLang="en-US" sz="2800" kern="1200" cap="none" spc="0" normalizeH="0" baseline="0" noProof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cs typeface="+mn-cs"/>
              </a:rPr>
              <a:t>，促进了农业上的深耕细作，并为开发山林、扩大耕地创造了条件。</a:t>
            </a:r>
            <a:endParaRPr kumimoji="0" lang="zh-CN" altLang="en-US" sz="2800" kern="1200" cap="none" spc="0" normalizeH="0" baseline="0" noProof="1">
              <a:solidFill>
                <a:schemeClr val="tx1">
                  <a:lumMod val="95000"/>
                  <a:lumOff val="5000"/>
                </a:schemeClr>
              </a:solidFill>
              <a:effectLst/>
              <a:latin typeface="经典细隶书简" panose="02010609000101010101" charset="-122"/>
              <a:ea typeface="经典细隶书简" panose="02010609000101010101" charset="-122"/>
              <a:cs typeface="+mn-cs"/>
            </a:endParaRPr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/>
      </p:par>
    </p:tnLst>
    <p:bldLst>
      <p:bldP spid="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" name="图片 20" descr="图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>
            <a:off x="2767965" y="-2494915"/>
            <a:ext cx="6656070" cy="11847195"/>
          </a:xfrm>
          <a:prstGeom prst="rect">
            <a:avLst/>
          </a:prstGeom>
        </p:spPr>
      </p:pic>
      <p:sp>
        <p:nvSpPr>
          <p:cNvPr id="6233" name="Freeform 683"/>
          <p:cNvSpPr>
            <a:spLocks noEditPoints="1"/>
          </p:cNvSpPr>
          <p:nvPr/>
        </p:nvSpPr>
        <p:spPr bwMode="auto">
          <a:xfrm>
            <a:off x="4206875" y="438150"/>
            <a:ext cx="3778250" cy="786765"/>
          </a:xfrm>
          <a:custGeom>
            <a:avLst/>
            <a:gdLst>
              <a:gd name="T0" fmla="*/ 358 w 370"/>
              <a:gd name="T1" fmla="*/ 58 h 104"/>
              <a:gd name="T2" fmla="*/ 360 w 370"/>
              <a:gd name="T3" fmla="*/ 55 h 104"/>
              <a:gd name="T4" fmla="*/ 355 w 370"/>
              <a:gd name="T5" fmla="*/ 50 h 104"/>
              <a:gd name="T6" fmla="*/ 358 w 370"/>
              <a:gd name="T7" fmla="*/ 44 h 104"/>
              <a:gd name="T8" fmla="*/ 366 w 370"/>
              <a:gd name="T9" fmla="*/ 41 h 104"/>
              <a:gd name="T10" fmla="*/ 359 w 370"/>
              <a:gd name="T11" fmla="*/ 38 h 104"/>
              <a:gd name="T12" fmla="*/ 361 w 370"/>
              <a:gd name="T13" fmla="*/ 35 h 104"/>
              <a:gd name="T14" fmla="*/ 352 w 370"/>
              <a:gd name="T15" fmla="*/ 35 h 104"/>
              <a:gd name="T16" fmla="*/ 356 w 370"/>
              <a:gd name="T17" fmla="*/ 32 h 104"/>
              <a:gd name="T18" fmla="*/ 349 w 370"/>
              <a:gd name="T19" fmla="*/ 30 h 104"/>
              <a:gd name="T20" fmla="*/ 339 w 370"/>
              <a:gd name="T21" fmla="*/ 27 h 104"/>
              <a:gd name="T22" fmla="*/ 341 w 370"/>
              <a:gd name="T23" fmla="*/ 26 h 104"/>
              <a:gd name="T24" fmla="*/ 325 w 370"/>
              <a:gd name="T25" fmla="*/ 22 h 104"/>
              <a:gd name="T26" fmla="*/ 306 w 370"/>
              <a:gd name="T27" fmla="*/ 17 h 104"/>
              <a:gd name="T28" fmla="*/ 317 w 370"/>
              <a:gd name="T29" fmla="*/ 15 h 104"/>
              <a:gd name="T30" fmla="*/ 241 w 370"/>
              <a:gd name="T31" fmla="*/ 10 h 104"/>
              <a:gd name="T32" fmla="*/ 244 w 370"/>
              <a:gd name="T33" fmla="*/ 7 h 104"/>
              <a:gd name="T34" fmla="*/ 285 w 370"/>
              <a:gd name="T35" fmla="*/ 7 h 104"/>
              <a:gd name="T36" fmla="*/ 229 w 370"/>
              <a:gd name="T37" fmla="*/ 3 h 104"/>
              <a:gd name="T38" fmla="*/ 293 w 370"/>
              <a:gd name="T39" fmla="*/ 1 h 104"/>
              <a:gd name="T40" fmla="*/ 93 w 370"/>
              <a:gd name="T41" fmla="*/ 1 h 104"/>
              <a:gd name="T42" fmla="*/ 16 w 370"/>
              <a:gd name="T43" fmla="*/ 9 h 104"/>
              <a:gd name="T44" fmla="*/ 23 w 370"/>
              <a:gd name="T45" fmla="*/ 12 h 104"/>
              <a:gd name="T46" fmla="*/ 18 w 370"/>
              <a:gd name="T47" fmla="*/ 13 h 104"/>
              <a:gd name="T48" fmla="*/ 18 w 370"/>
              <a:gd name="T49" fmla="*/ 21 h 104"/>
              <a:gd name="T50" fmla="*/ 14 w 370"/>
              <a:gd name="T51" fmla="*/ 23 h 104"/>
              <a:gd name="T52" fmla="*/ 12 w 370"/>
              <a:gd name="T53" fmla="*/ 26 h 104"/>
              <a:gd name="T54" fmla="*/ 5 w 370"/>
              <a:gd name="T55" fmla="*/ 34 h 104"/>
              <a:gd name="T56" fmla="*/ 9 w 370"/>
              <a:gd name="T57" fmla="*/ 48 h 104"/>
              <a:gd name="T58" fmla="*/ 8 w 370"/>
              <a:gd name="T59" fmla="*/ 50 h 104"/>
              <a:gd name="T60" fmla="*/ 8 w 370"/>
              <a:gd name="T61" fmla="*/ 55 h 104"/>
              <a:gd name="T62" fmla="*/ 6 w 370"/>
              <a:gd name="T63" fmla="*/ 57 h 104"/>
              <a:gd name="T64" fmla="*/ 3 w 370"/>
              <a:gd name="T65" fmla="*/ 63 h 104"/>
              <a:gd name="T66" fmla="*/ 3 w 370"/>
              <a:gd name="T67" fmla="*/ 74 h 104"/>
              <a:gd name="T68" fmla="*/ 3 w 370"/>
              <a:gd name="T69" fmla="*/ 76 h 104"/>
              <a:gd name="T70" fmla="*/ 9 w 370"/>
              <a:gd name="T71" fmla="*/ 84 h 104"/>
              <a:gd name="T72" fmla="*/ 154 w 370"/>
              <a:gd name="T73" fmla="*/ 104 h 104"/>
              <a:gd name="T74" fmla="*/ 334 w 370"/>
              <a:gd name="T75" fmla="*/ 95 h 104"/>
              <a:gd name="T76" fmla="*/ 349 w 370"/>
              <a:gd name="T77" fmla="*/ 85 h 104"/>
              <a:gd name="T78" fmla="*/ 353 w 370"/>
              <a:gd name="T79" fmla="*/ 73 h 104"/>
              <a:gd name="T80" fmla="*/ 369 w 370"/>
              <a:gd name="T81" fmla="*/ 64 h 104"/>
              <a:gd name="T82" fmla="*/ 367 w 370"/>
              <a:gd name="T83" fmla="*/ 61 h 104"/>
              <a:gd name="T84" fmla="*/ 370 w 370"/>
              <a:gd name="T85" fmla="*/ 57 h 104"/>
              <a:gd name="T86" fmla="*/ 295 w 370"/>
              <a:gd name="T87" fmla="*/ 16 h 104"/>
              <a:gd name="T88" fmla="*/ 302 w 370"/>
              <a:gd name="T89" fmla="*/ 1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70" h="104">
                <a:moveTo>
                  <a:pt x="370" y="57"/>
                </a:moveTo>
                <a:cubicBezTo>
                  <a:pt x="366" y="57"/>
                  <a:pt x="361" y="58"/>
                  <a:pt x="358" y="58"/>
                </a:cubicBezTo>
                <a:cubicBezTo>
                  <a:pt x="360" y="55"/>
                  <a:pt x="364" y="57"/>
                  <a:pt x="367" y="55"/>
                </a:cubicBezTo>
                <a:cubicBezTo>
                  <a:pt x="364" y="56"/>
                  <a:pt x="362" y="55"/>
                  <a:pt x="360" y="55"/>
                </a:cubicBezTo>
                <a:cubicBezTo>
                  <a:pt x="361" y="54"/>
                  <a:pt x="362" y="52"/>
                  <a:pt x="364" y="52"/>
                </a:cubicBezTo>
                <a:cubicBezTo>
                  <a:pt x="355" y="50"/>
                  <a:pt x="355" y="50"/>
                  <a:pt x="355" y="50"/>
                </a:cubicBezTo>
                <a:cubicBezTo>
                  <a:pt x="360" y="47"/>
                  <a:pt x="351" y="49"/>
                  <a:pt x="350" y="47"/>
                </a:cubicBezTo>
                <a:cubicBezTo>
                  <a:pt x="352" y="45"/>
                  <a:pt x="356" y="45"/>
                  <a:pt x="358" y="44"/>
                </a:cubicBezTo>
                <a:cubicBezTo>
                  <a:pt x="357" y="43"/>
                  <a:pt x="357" y="43"/>
                  <a:pt x="357" y="43"/>
                </a:cubicBezTo>
                <a:cubicBezTo>
                  <a:pt x="359" y="41"/>
                  <a:pt x="364" y="43"/>
                  <a:pt x="366" y="41"/>
                </a:cubicBezTo>
                <a:cubicBezTo>
                  <a:pt x="361" y="41"/>
                  <a:pt x="358" y="41"/>
                  <a:pt x="354" y="40"/>
                </a:cubicBezTo>
                <a:cubicBezTo>
                  <a:pt x="359" y="38"/>
                  <a:pt x="359" y="38"/>
                  <a:pt x="359" y="38"/>
                </a:cubicBezTo>
                <a:cubicBezTo>
                  <a:pt x="358" y="38"/>
                  <a:pt x="357" y="38"/>
                  <a:pt x="357" y="37"/>
                </a:cubicBezTo>
                <a:cubicBezTo>
                  <a:pt x="361" y="35"/>
                  <a:pt x="361" y="35"/>
                  <a:pt x="361" y="35"/>
                </a:cubicBezTo>
                <a:cubicBezTo>
                  <a:pt x="358" y="35"/>
                  <a:pt x="354" y="36"/>
                  <a:pt x="351" y="35"/>
                </a:cubicBezTo>
                <a:cubicBezTo>
                  <a:pt x="352" y="35"/>
                  <a:pt x="352" y="35"/>
                  <a:pt x="352" y="35"/>
                </a:cubicBezTo>
                <a:cubicBezTo>
                  <a:pt x="354" y="35"/>
                  <a:pt x="358" y="34"/>
                  <a:pt x="358" y="33"/>
                </a:cubicBezTo>
                <a:cubicBezTo>
                  <a:pt x="356" y="32"/>
                  <a:pt x="356" y="32"/>
                  <a:pt x="356" y="32"/>
                </a:cubicBezTo>
                <a:cubicBezTo>
                  <a:pt x="357" y="32"/>
                  <a:pt x="358" y="31"/>
                  <a:pt x="359" y="31"/>
                </a:cubicBezTo>
                <a:cubicBezTo>
                  <a:pt x="349" y="30"/>
                  <a:pt x="349" y="30"/>
                  <a:pt x="349" y="30"/>
                </a:cubicBezTo>
                <a:cubicBezTo>
                  <a:pt x="351" y="28"/>
                  <a:pt x="351" y="28"/>
                  <a:pt x="351" y="28"/>
                </a:cubicBezTo>
                <a:cubicBezTo>
                  <a:pt x="348" y="29"/>
                  <a:pt x="342" y="29"/>
                  <a:pt x="339" y="27"/>
                </a:cubicBezTo>
                <a:cubicBezTo>
                  <a:pt x="340" y="26"/>
                  <a:pt x="342" y="27"/>
                  <a:pt x="343" y="27"/>
                </a:cubicBezTo>
                <a:cubicBezTo>
                  <a:pt x="341" y="26"/>
                  <a:pt x="341" y="26"/>
                  <a:pt x="341" y="26"/>
                </a:cubicBezTo>
                <a:cubicBezTo>
                  <a:pt x="343" y="24"/>
                  <a:pt x="343" y="24"/>
                  <a:pt x="343" y="24"/>
                </a:cubicBezTo>
                <a:cubicBezTo>
                  <a:pt x="337" y="23"/>
                  <a:pt x="330" y="24"/>
                  <a:pt x="325" y="22"/>
                </a:cubicBezTo>
                <a:cubicBezTo>
                  <a:pt x="327" y="20"/>
                  <a:pt x="331" y="20"/>
                  <a:pt x="334" y="19"/>
                </a:cubicBezTo>
                <a:cubicBezTo>
                  <a:pt x="325" y="18"/>
                  <a:pt x="315" y="20"/>
                  <a:pt x="306" y="17"/>
                </a:cubicBezTo>
                <a:cubicBezTo>
                  <a:pt x="320" y="15"/>
                  <a:pt x="320" y="15"/>
                  <a:pt x="320" y="15"/>
                </a:cubicBezTo>
                <a:cubicBezTo>
                  <a:pt x="317" y="15"/>
                  <a:pt x="317" y="15"/>
                  <a:pt x="317" y="15"/>
                </a:cubicBezTo>
                <a:cubicBezTo>
                  <a:pt x="313" y="14"/>
                  <a:pt x="307" y="15"/>
                  <a:pt x="305" y="12"/>
                </a:cubicBezTo>
                <a:cubicBezTo>
                  <a:pt x="241" y="10"/>
                  <a:pt x="241" y="10"/>
                  <a:pt x="241" y="10"/>
                </a:cubicBezTo>
                <a:cubicBezTo>
                  <a:pt x="247" y="9"/>
                  <a:pt x="255" y="9"/>
                  <a:pt x="261" y="8"/>
                </a:cubicBezTo>
                <a:cubicBezTo>
                  <a:pt x="244" y="7"/>
                  <a:pt x="244" y="7"/>
                  <a:pt x="244" y="7"/>
                </a:cubicBezTo>
                <a:cubicBezTo>
                  <a:pt x="245" y="6"/>
                  <a:pt x="245" y="6"/>
                  <a:pt x="245" y="6"/>
                </a:cubicBezTo>
                <a:cubicBezTo>
                  <a:pt x="259" y="6"/>
                  <a:pt x="273" y="5"/>
                  <a:pt x="285" y="7"/>
                </a:cubicBezTo>
                <a:cubicBezTo>
                  <a:pt x="287" y="5"/>
                  <a:pt x="290" y="5"/>
                  <a:pt x="292" y="5"/>
                </a:cubicBezTo>
                <a:cubicBezTo>
                  <a:pt x="272" y="3"/>
                  <a:pt x="250" y="5"/>
                  <a:pt x="229" y="3"/>
                </a:cubicBezTo>
                <a:cubicBezTo>
                  <a:pt x="239" y="1"/>
                  <a:pt x="251" y="3"/>
                  <a:pt x="259" y="1"/>
                </a:cubicBezTo>
                <a:cubicBezTo>
                  <a:pt x="271" y="0"/>
                  <a:pt x="284" y="2"/>
                  <a:pt x="293" y="1"/>
                </a:cubicBezTo>
                <a:cubicBezTo>
                  <a:pt x="279" y="0"/>
                  <a:pt x="264" y="1"/>
                  <a:pt x="249" y="0"/>
                </a:cubicBezTo>
                <a:cubicBezTo>
                  <a:pt x="93" y="1"/>
                  <a:pt x="93" y="1"/>
                  <a:pt x="93" y="1"/>
                </a:cubicBezTo>
                <a:cubicBezTo>
                  <a:pt x="68" y="3"/>
                  <a:pt x="34" y="0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5" y="10"/>
                  <a:pt x="15" y="11"/>
                  <a:pt x="14" y="11"/>
                </a:cubicBezTo>
                <a:cubicBezTo>
                  <a:pt x="23" y="12"/>
                  <a:pt x="23" y="12"/>
                  <a:pt x="23" y="12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13"/>
                  <a:pt x="19" y="13"/>
                  <a:pt x="18" y="13"/>
                </a:cubicBezTo>
                <a:cubicBezTo>
                  <a:pt x="17" y="16"/>
                  <a:pt x="11" y="15"/>
                  <a:pt x="9" y="17"/>
                </a:cubicBezTo>
                <a:cubicBezTo>
                  <a:pt x="18" y="21"/>
                  <a:pt x="18" y="21"/>
                  <a:pt x="18" y="21"/>
                </a:cubicBezTo>
                <a:cubicBezTo>
                  <a:pt x="16" y="22"/>
                  <a:pt x="11" y="21"/>
                  <a:pt x="12" y="21"/>
                </a:cubicBezTo>
                <a:cubicBezTo>
                  <a:pt x="14" y="23"/>
                  <a:pt x="14" y="23"/>
                  <a:pt x="14" y="23"/>
                </a:cubicBezTo>
                <a:cubicBezTo>
                  <a:pt x="13" y="24"/>
                  <a:pt x="11" y="24"/>
                  <a:pt x="9" y="25"/>
                </a:cubicBezTo>
                <a:cubicBezTo>
                  <a:pt x="12" y="26"/>
                  <a:pt x="12" y="26"/>
                  <a:pt x="12" y="26"/>
                </a:cubicBezTo>
                <a:cubicBezTo>
                  <a:pt x="7" y="26"/>
                  <a:pt x="10" y="29"/>
                  <a:pt x="6" y="30"/>
                </a:cubicBezTo>
                <a:cubicBezTo>
                  <a:pt x="5" y="32"/>
                  <a:pt x="9" y="33"/>
                  <a:pt x="5" y="34"/>
                </a:cubicBezTo>
                <a:cubicBezTo>
                  <a:pt x="5" y="37"/>
                  <a:pt x="5" y="40"/>
                  <a:pt x="5" y="43"/>
                </a:cubicBezTo>
                <a:cubicBezTo>
                  <a:pt x="8" y="44"/>
                  <a:pt x="5" y="46"/>
                  <a:pt x="9" y="48"/>
                </a:cubicBezTo>
                <a:cubicBezTo>
                  <a:pt x="9" y="49"/>
                  <a:pt x="7" y="48"/>
                  <a:pt x="6" y="48"/>
                </a:cubicBezTo>
                <a:cubicBezTo>
                  <a:pt x="7" y="49"/>
                  <a:pt x="9" y="49"/>
                  <a:pt x="8" y="50"/>
                </a:cubicBezTo>
                <a:cubicBezTo>
                  <a:pt x="8" y="51"/>
                  <a:pt x="7" y="52"/>
                  <a:pt x="5" y="52"/>
                </a:cubicBezTo>
                <a:cubicBezTo>
                  <a:pt x="8" y="55"/>
                  <a:pt x="8" y="55"/>
                  <a:pt x="8" y="55"/>
                </a:cubicBezTo>
                <a:cubicBezTo>
                  <a:pt x="7" y="56"/>
                  <a:pt x="5" y="54"/>
                  <a:pt x="3" y="55"/>
                </a:cubicBezTo>
                <a:cubicBezTo>
                  <a:pt x="6" y="57"/>
                  <a:pt x="6" y="57"/>
                  <a:pt x="6" y="57"/>
                </a:cubicBezTo>
                <a:cubicBezTo>
                  <a:pt x="5" y="57"/>
                  <a:pt x="4" y="57"/>
                  <a:pt x="3" y="57"/>
                </a:cubicBezTo>
                <a:cubicBezTo>
                  <a:pt x="6" y="59"/>
                  <a:pt x="4" y="61"/>
                  <a:pt x="3" y="63"/>
                </a:cubicBezTo>
                <a:cubicBezTo>
                  <a:pt x="0" y="68"/>
                  <a:pt x="7" y="69"/>
                  <a:pt x="10" y="72"/>
                </a:cubicBezTo>
                <a:cubicBezTo>
                  <a:pt x="3" y="74"/>
                  <a:pt x="3" y="74"/>
                  <a:pt x="3" y="74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4" y="76"/>
                  <a:pt x="3" y="76"/>
                </a:cubicBezTo>
                <a:cubicBezTo>
                  <a:pt x="11" y="83"/>
                  <a:pt x="11" y="83"/>
                  <a:pt x="11" y="83"/>
                </a:cubicBezTo>
                <a:cubicBezTo>
                  <a:pt x="9" y="84"/>
                  <a:pt x="9" y="84"/>
                  <a:pt x="9" y="84"/>
                </a:cubicBezTo>
                <a:cubicBezTo>
                  <a:pt x="40" y="101"/>
                  <a:pt x="80" y="103"/>
                  <a:pt x="121" y="104"/>
                </a:cubicBezTo>
                <a:cubicBezTo>
                  <a:pt x="132" y="104"/>
                  <a:pt x="144" y="103"/>
                  <a:pt x="154" y="104"/>
                </a:cubicBezTo>
                <a:cubicBezTo>
                  <a:pt x="209" y="103"/>
                  <a:pt x="270" y="103"/>
                  <a:pt x="327" y="97"/>
                </a:cubicBezTo>
                <a:cubicBezTo>
                  <a:pt x="328" y="95"/>
                  <a:pt x="333" y="97"/>
                  <a:pt x="334" y="95"/>
                </a:cubicBezTo>
                <a:cubicBezTo>
                  <a:pt x="344" y="93"/>
                  <a:pt x="349" y="89"/>
                  <a:pt x="358" y="86"/>
                </a:cubicBezTo>
                <a:cubicBezTo>
                  <a:pt x="355" y="86"/>
                  <a:pt x="352" y="86"/>
                  <a:pt x="349" y="85"/>
                </a:cubicBezTo>
                <a:cubicBezTo>
                  <a:pt x="354" y="81"/>
                  <a:pt x="361" y="78"/>
                  <a:pt x="365" y="74"/>
                </a:cubicBezTo>
                <a:cubicBezTo>
                  <a:pt x="360" y="74"/>
                  <a:pt x="357" y="73"/>
                  <a:pt x="353" y="73"/>
                </a:cubicBezTo>
                <a:cubicBezTo>
                  <a:pt x="356" y="71"/>
                  <a:pt x="359" y="70"/>
                  <a:pt x="363" y="69"/>
                </a:cubicBezTo>
                <a:cubicBezTo>
                  <a:pt x="362" y="66"/>
                  <a:pt x="367" y="66"/>
                  <a:pt x="369" y="64"/>
                </a:cubicBezTo>
                <a:cubicBezTo>
                  <a:pt x="366" y="65"/>
                  <a:pt x="363" y="63"/>
                  <a:pt x="362" y="62"/>
                </a:cubicBezTo>
                <a:cubicBezTo>
                  <a:pt x="363" y="61"/>
                  <a:pt x="365" y="62"/>
                  <a:pt x="367" y="61"/>
                </a:cubicBezTo>
                <a:cubicBezTo>
                  <a:pt x="364" y="61"/>
                  <a:pt x="364" y="61"/>
                  <a:pt x="364" y="61"/>
                </a:cubicBezTo>
                <a:cubicBezTo>
                  <a:pt x="362" y="58"/>
                  <a:pt x="369" y="59"/>
                  <a:pt x="370" y="57"/>
                </a:cubicBezTo>
                <a:close/>
                <a:moveTo>
                  <a:pt x="302" y="17"/>
                </a:moveTo>
                <a:cubicBezTo>
                  <a:pt x="295" y="16"/>
                  <a:pt x="295" y="16"/>
                  <a:pt x="295" y="16"/>
                </a:cubicBezTo>
                <a:cubicBezTo>
                  <a:pt x="305" y="17"/>
                  <a:pt x="305" y="17"/>
                  <a:pt x="305" y="17"/>
                </a:cubicBezTo>
                <a:lnTo>
                  <a:pt x="302" y="1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855845" y="570230"/>
            <a:ext cx="23164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800" err="1">
                <a:solidFill>
                  <a:schemeClr val="bg1"/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手工业</a:t>
            </a:r>
            <a:r>
              <a:rPr lang="zh-CN" altLang="en-US" sz="2800" dirty="0">
                <a:solidFill>
                  <a:schemeClr val="bg1"/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的发展</a:t>
            </a:r>
            <a:endParaRPr lang="zh-CN" altLang="en-US" sz="2800" dirty="0">
              <a:solidFill>
                <a:schemeClr val="bg1"/>
              </a:solidFill>
              <a:effectLst/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2185" y="2319655"/>
            <a:ext cx="7493000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457200" fontAlgn="auto">
              <a:lnSpc>
                <a:spcPct val="150000"/>
              </a:lnSpc>
            </a:pPr>
            <a:r>
              <a:rPr lang="en-US" altLang="zh-CN" sz="2800" err="1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手工业</a:t>
            </a:r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规模不断扩大</a:t>
            </a:r>
            <a:r>
              <a:rPr lang="en-US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，青</a:t>
            </a:r>
            <a:r>
              <a:rPr lang="en-US" altLang="en-US" sz="2800" dirty="0">
                <a:solidFill>
                  <a:srgbClr val="C00000"/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铜业、冶铁业、纺织业、煮盐业以及漆器制作</a:t>
            </a:r>
            <a:r>
              <a:rPr lang="en-US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等都有所发展。</a:t>
            </a:r>
            <a:endParaRPr lang="en-US" altLang="en-US" sz="280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  <p:pic>
        <p:nvPicPr>
          <p:cNvPr id="4" name="图片 3" descr="image-removebg-preview"/>
          <p:cNvPicPr>
            <a:picLocks noChangeAspect="1"/>
          </p:cNvPicPr>
          <p:nvPr/>
        </p:nvPicPr>
        <p:blipFill>
          <a:blip r:embed="rId2"/>
          <a:srcRect l="19495" r="20104"/>
          <a:stretch>
            <a:fillRect/>
          </a:stretch>
        </p:blipFill>
        <p:spPr>
          <a:xfrm>
            <a:off x="8296910" y="570230"/>
            <a:ext cx="2583180" cy="530542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8074343" y="5791518"/>
            <a:ext cx="30276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latin typeface="华文行楷" panose="02010800040101010101" charset="-122"/>
                <a:ea typeface="华文行楷" panose="02010800040101010101" charset="-122"/>
              </a:rPr>
              <a:t>春秋珍品莲鹤方壶</a:t>
            </a:r>
            <a:endParaRPr lang="zh-CN" altLang="en-US" sz="2800" dirty="0"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972185" y="3848735"/>
            <a:ext cx="720217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3200" dirty="0">
                <a:latin typeface="经典细隶书简" panose="02010609000101010101" charset="-122"/>
                <a:ea typeface="经典细隶书简" panose="02010609000101010101" charset="-122"/>
              </a:rPr>
              <a:t>青铜冶铸方面发明了</a:t>
            </a:r>
            <a:r>
              <a:rPr lang="zh-CN" altLang="en-US" sz="3200" dirty="0">
                <a:solidFill>
                  <a:srgbClr val="C00000"/>
                </a:solidFill>
                <a:latin typeface="经典细隶书简" panose="02010609000101010101" charset="-122"/>
                <a:ea typeface="经典细隶书简" panose="02010609000101010101" charset="-122"/>
              </a:rPr>
              <a:t>错金、错银、嵌红铜</a:t>
            </a:r>
            <a:r>
              <a:rPr lang="zh-CN" altLang="en-US" sz="3200" dirty="0">
                <a:latin typeface="经典细隶书简" panose="02010609000101010101" charset="-122"/>
                <a:ea typeface="经典细隶书简" panose="02010609000101010101" charset="-122"/>
              </a:rPr>
              <a:t>等新工艺。</a:t>
            </a:r>
            <a:endParaRPr lang="zh-CN" altLang="en-US" sz="3200" dirty="0">
              <a:solidFill>
                <a:srgbClr val="000000"/>
              </a:solidFill>
              <a:latin typeface="经典细隶书简" panose="02010609000101010101" charset="-122"/>
              <a:ea typeface="经典细隶书简" panose="02010609000101010101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  <p:bldLst>
      <p:bldP spid="24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" name="图片 20" descr="图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>
            <a:off x="2767965" y="-2494915"/>
            <a:ext cx="6656070" cy="11847195"/>
          </a:xfrm>
          <a:prstGeom prst="rect">
            <a:avLst/>
          </a:prstGeom>
        </p:spPr>
      </p:pic>
      <p:sp>
        <p:nvSpPr>
          <p:cNvPr id="6233" name="Freeform 683"/>
          <p:cNvSpPr>
            <a:spLocks noEditPoints="1"/>
          </p:cNvSpPr>
          <p:nvPr/>
        </p:nvSpPr>
        <p:spPr bwMode="auto">
          <a:xfrm>
            <a:off x="4206875" y="438150"/>
            <a:ext cx="3778250" cy="786765"/>
          </a:xfrm>
          <a:custGeom>
            <a:avLst/>
            <a:gdLst>
              <a:gd name="T0" fmla="*/ 358 w 370"/>
              <a:gd name="T1" fmla="*/ 58 h 104"/>
              <a:gd name="T2" fmla="*/ 360 w 370"/>
              <a:gd name="T3" fmla="*/ 55 h 104"/>
              <a:gd name="T4" fmla="*/ 355 w 370"/>
              <a:gd name="T5" fmla="*/ 50 h 104"/>
              <a:gd name="T6" fmla="*/ 358 w 370"/>
              <a:gd name="T7" fmla="*/ 44 h 104"/>
              <a:gd name="T8" fmla="*/ 366 w 370"/>
              <a:gd name="T9" fmla="*/ 41 h 104"/>
              <a:gd name="T10" fmla="*/ 359 w 370"/>
              <a:gd name="T11" fmla="*/ 38 h 104"/>
              <a:gd name="T12" fmla="*/ 361 w 370"/>
              <a:gd name="T13" fmla="*/ 35 h 104"/>
              <a:gd name="T14" fmla="*/ 352 w 370"/>
              <a:gd name="T15" fmla="*/ 35 h 104"/>
              <a:gd name="T16" fmla="*/ 356 w 370"/>
              <a:gd name="T17" fmla="*/ 32 h 104"/>
              <a:gd name="T18" fmla="*/ 349 w 370"/>
              <a:gd name="T19" fmla="*/ 30 h 104"/>
              <a:gd name="T20" fmla="*/ 339 w 370"/>
              <a:gd name="T21" fmla="*/ 27 h 104"/>
              <a:gd name="T22" fmla="*/ 341 w 370"/>
              <a:gd name="T23" fmla="*/ 26 h 104"/>
              <a:gd name="T24" fmla="*/ 325 w 370"/>
              <a:gd name="T25" fmla="*/ 22 h 104"/>
              <a:gd name="T26" fmla="*/ 306 w 370"/>
              <a:gd name="T27" fmla="*/ 17 h 104"/>
              <a:gd name="T28" fmla="*/ 317 w 370"/>
              <a:gd name="T29" fmla="*/ 15 h 104"/>
              <a:gd name="T30" fmla="*/ 241 w 370"/>
              <a:gd name="T31" fmla="*/ 10 h 104"/>
              <a:gd name="T32" fmla="*/ 244 w 370"/>
              <a:gd name="T33" fmla="*/ 7 h 104"/>
              <a:gd name="T34" fmla="*/ 285 w 370"/>
              <a:gd name="T35" fmla="*/ 7 h 104"/>
              <a:gd name="T36" fmla="*/ 229 w 370"/>
              <a:gd name="T37" fmla="*/ 3 h 104"/>
              <a:gd name="T38" fmla="*/ 293 w 370"/>
              <a:gd name="T39" fmla="*/ 1 h 104"/>
              <a:gd name="T40" fmla="*/ 93 w 370"/>
              <a:gd name="T41" fmla="*/ 1 h 104"/>
              <a:gd name="T42" fmla="*/ 16 w 370"/>
              <a:gd name="T43" fmla="*/ 9 h 104"/>
              <a:gd name="T44" fmla="*/ 23 w 370"/>
              <a:gd name="T45" fmla="*/ 12 h 104"/>
              <a:gd name="T46" fmla="*/ 18 w 370"/>
              <a:gd name="T47" fmla="*/ 13 h 104"/>
              <a:gd name="T48" fmla="*/ 18 w 370"/>
              <a:gd name="T49" fmla="*/ 21 h 104"/>
              <a:gd name="T50" fmla="*/ 14 w 370"/>
              <a:gd name="T51" fmla="*/ 23 h 104"/>
              <a:gd name="T52" fmla="*/ 12 w 370"/>
              <a:gd name="T53" fmla="*/ 26 h 104"/>
              <a:gd name="T54" fmla="*/ 5 w 370"/>
              <a:gd name="T55" fmla="*/ 34 h 104"/>
              <a:gd name="T56" fmla="*/ 9 w 370"/>
              <a:gd name="T57" fmla="*/ 48 h 104"/>
              <a:gd name="T58" fmla="*/ 8 w 370"/>
              <a:gd name="T59" fmla="*/ 50 h 104"/>
              <a:gd name="T60" fmla="*/ 8 w 370"/>
              <a:gd name="T61" fmla="*/ 55 h 104"/>
              <a:gd name="T62" fmla="*/ 6 w 370"/>
              <a:gd name="T63" fmla="*/ 57 h 104"/>
              <a:gd name="T64" fmla="*/ 3 w 370"/>
              <a:gd name="T65" fmla="*/ 63 h 104"/>
              <a:gd name="T66" fmla="*/ 3 w 370"/>
              <a:gd name="T67" fmla="*/ 74 h 104"/>
              <a:gd name="T68" fmla="*/ 3 w 370"/>
              <a:gd name="T69" fmla="*/ 76 h 104"/>
              <a:gd name="T70" fmla="*/ 9 w 370"/>
              <a:gd name="T71" fmla="*/ 84 h 104"/>
              <a:gd name="T72" fmla="*/ 154 w 370"/>
              <a:gd name="T73" fmla="*/ 104 h 104"/>
              <a:gd name="T74" fmla="*/ 334 w 370"/>
              <a:gd name="T75" fmla="*/ 95 h 104"/>
              <a:gd name="T76" fmla="*/ 349 w 370"/>
              <a:gd name="T77" fmla="*/ 85 h 104"/>
              <a:gd name="T78" fmla="*/ 353 w 370"/>
              <a:gd name="T79" fmla="*/ 73 h 104"/>
              <a:gd name="T80" fmla="*/ 369 w 370"/>
              <a:gd name="T81" fmla="*/ 64 h 104"/>
              <a:gd name="T82" fmla="*/ 367 w 370"/>
              <a:gd name="T83" fmla="*/ 61 h 104"/>
              <a:gd name="T84" fmla="*/ 370 w 370"/>
              <a:gd name="T85" fmla="*/ 57 h 104"/>
              <a:gd name="T86" fmla="*/ 295 w 370"/>
              <a:gd name="T87" fmla="*/ 16 h 104"/>
              <a:gd name="T88" fmla="*/ 302 w 370"/>
              <a:gd name="T89" fmla="*/ 1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70" h="104">
                <a:moveTo>
                  <a:pt x="370" y="57"/>
                </a:moveTo>
                <a:cubicBezTo>
                  <a:pt x="366" y="57"/>
                  <a:pt x="361" y="58"/>
                  <a:pt x="358" y="58"/>
                </a:cubicBezTo>
                <a:cubicBezTo>
                  <a:pt x="360" y="55"/>
                  <a:pt x="364" y="57"/>
                  <a:pt x="367" y="55"/>
                </a:cubicBezTo>
                <a:cubicBezTo>
                  <a:pt x="364" y="56"/>
                  <a:pt x="362" y="55"/>
                  <a:pt x="360" y="55"/>
                </a:cubicBezTo>
                <a:cubicBezTo>
                  <a:pt x="361" y="54"/>
                  <a:pt x="362" y="52"/>
                  <a:pt x="364" y="52"/>
                </a:cubicBezTo>
                <a:cubicBezTo>
                  <a:pt x="355" y="50"/>
                  <a:pt x="355" y="50"/>
                  <a:pt x="355" y="50"/>
                </a:cubicBezTo>
                <a:cubicBezTo>
                  <a:pt x="360" y="47"/>
                  <a:pt x="351" y="49"/>
                  <a:pt x="350" y="47"/>
                </a:cubicBezTo>
                <a:cubicBezTo>
                  <a:pt x="352" y="45"/>
                  <a:pt x="356" y="45"/>
                  <a:pt x="358" y="44"/>
                </a:cubicBezTo>
                <a:cubicBezTo>
                  <a:pt x="357" y="43"/>
                  <a:pt x="357" y="43"/>
                  <a:pt x="357" y="43"/>
                </a:cubicBezTo>
                <a:cubicBezTo>
                  <a:pt x="359" y="41"/>
                  <a:pt x="364" y="43"/>
                  <a:pt x="366" y="41"/>
                </a:cubicBezTo>
                <a:cubicBezTo>
                  <a:pt x="361" y="41"/>
                  <a:pt x="358" y="41"/>
                  <a:pt x="354" y="40"/>
                </a:cubicBezTo>
                <a:cubicBezTo>
                  <a:pt x="359" y="38"/>
                  <a:pt x="359" y="38"/>
                  <a:pt x="359" y="38"/>
                </a:cubicBezTo>
                <a:cubicBezTo>
                  <a:pt x="358" y="38"/>
                  <a:pt x="357" y="38"/>
                  <a:pt x="357" y="37"/>
                </a:cubicBezTo>
                <a:cubicBezTo>
                  <a:pt x="361" y="35"/>
                  <a:pt x="361" y="35"/>
                  <a:pt x="361" y="35"/>
                </a:cubicBezTo>
                <a:cubicBezTo>
                  <a:pt x="358" y="35"/>
                  <a:pt x="354" y="36"/>
                  <a:pt x="351" y="35"/>
                </a:cubicBezTo>
                <a:cubicBezTo>
                  <a:pt x="352" y="35"/>
                  <a:pt x="352" y="35"/>
                  <a:pt x="352" y="35"/>
                </a:cubicBezTo>
                <a:cubicBezTo>
                  <a:pt x="354" y="35"/>
                  <a:pt x="358" y="34"/>
                  <a:pt x="358" y="33"/>
                </a:cubicBezTo>
                <a:cubicBezTo>
                  <a:pt x="356" y="32"/>
                  <a:pt x="356" y="32"/>
                  <a:pt x="356" y="32"/>
                </a:cubicBezTo>
                <a:cubicBezTo>
                  <a:pt x="357" y="32"/>
                  <a:pt x="358" y="31"/>
                  <a:pt x="359" y="31"/>
                </a:cubicBezTo>
                <a:cubicBezTo>
                  <a:pt x="349" y="30"/>
                  <a:pt x="349" y="30"/>
                  <a:pt x="349" y="30"/>
                </a:cubicBezTo>
                <a:cubicBezTo>
                  <a:pt x="351" y="28"/>
                  <a:pt x="351" y="28"/>
                  <a:pt x="351" y="28"/>
                </a:cubicBezTo>
                <a:cubicBezTo>
                  <a:pt x="348" y="29"/>
                  <a:pt x="342" y="29"/>
                  <a:pt x="339" y="27"/>
                </a:cubicBezTo>
                <a:cubicBezTo>
                  <a:pt x="340" y="26"/>
                  <a:pt x="342" y="27"/>
                  <a:pt x="343" y="27"/>
                </a:cubicBezTo>
                <a:cubicBezTo>
                  <a:pt x="341" y="26"/>
                  <a:pt x="341" y="26"/>
                  <a:pt x="341" y="26"/>
                </a:cubicBezTo>
                <a:cubicBezTo>
                  <a:pt x="343" y="24"/>
                  <a:pt x="343" y="24"/>
                  <a:pt x="343" y="24"/>
                </a:cubicBezTo>
                <a:cubicBezTo>
                  <a:pt x="337" y="23"/>
                  <a:pt x="330" y="24"/>
                  <a:pt x="325" y="22"/>
                </a:cubicBezTo>
                <a:cubicBezTo>
                  <a:pt x="327" y="20"/>
                  <a:pt x="331" y="20"/>
                  <a:pt x="334" y="19"/>
                </a:cubicBezTo>
                <a:cubicBezTo>
                  <a:pt x="325" y="18"/>
                  <a:pt x="315" y="20"/>
                  <a:pt x="306" y="17"/>
                </a:cubicBezTo>
                <a:cubicBezTo>
                  <a:pt x="320" y="15"/>
                  <a:pt x="320" y="15"/>
                  <a:pt x="320" y="15"/>
                </a:cubicBezTo>
                <a:cubicBezTo>
                  <a:pt x="317" y="15"/>
                  <a:pt x="317" y="15"/>
                  <a:pt x="317" y="15"/>
                </a:cubicBezTo>
                <a:cubicBezTo>
                  <a:pt x="313" y="14"/>
                  <a:pt x="307" y="15"/>
                  <a:pt x="305" y="12"/>
                </a:cubicBezTo>
                <a:cubicBezTo>
                  <a:pt x="241" y="10"/>
                  <a:pt x="241" y="10"/>
                  <a:pt x="241" y="10"/>
                </a:cubicBezTo>
                <a:cubicBezTo>
                  <a:pt x="247" y="9"/>
                  <a:pt x="255" y="9"/>
                  <a:pt x="261" y="8"/>
                </a:cubicBezTo>
                <a:cubicBezTo>
                  <a:pt x="244" y="7"/>
                  <a:pt x="244" y="7"/>
                  <a:pt x="244" y="7"/>
                </a:cubicBezTo>
                <a:cubicBezTo>
                  <a:pt x="245" y="6"/>
                  <a:pt x="245" y="6"/>
                  <a:pt x="245" y="6"/>
                </a:cubicBezTo>
                <a:cubicBezTo>
                  <a:pt x="259" y="6"/>
                  <a:pt x="273" y="5"/>
                  <a:pt x="285" y="7"/>
                </a:cubicBezTo>
                <a:cubicBezTo>
                  <a:pt x="287" y="5"/>
                  <a:pt x="290" y="5"/>
                  <a:pt x="292" y="5"/>
                </a:cubicBezTo>
                <a:cubicBezTo>
                  <a:pt x="272" y="3"/>
                  <a:pt x="250" y="5"/>
                  <a:pt x="229" y="3"/>
                </a:cubicBezTo>
                <a:cubicBezTo>
                  <a:pt x="239" y="1"/>
                  <a:pt x="251" y="3"/>
                  <a:pt x="259" y="1"/>
                </a:cubicBezTo>
                <a:cubicBezTo>
                  <a:pt x="271" y="0"/>
                  <a:pt x="284" y="2"/>
                  <a:pt x="293" y="1"/>
                </a:cubicBezTo>
                <a:cubicBezTo>
                  <a:pt x="279" y="0"/>
                  <a:pt x="264" y="1"/>
                  <a:pt x="249" y="0"/>
                </a:cubicBezTo>
                <a:cubicBezTo>
                  <a:pt x="93" y="1"/>
                  <a:pt x="93" y="1"/>
                  <a:pt x="93" y="1"/>
                </a:cubicBezTo>
                <a:cubicBezTo>
                  <a:pt x="68" y="3"/>
                  <a:pt x="34" y="0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5" y="10"/>
                  <a:pt x="15" y="11"/>
                  <a:pt x="14" y="11"/>
                </a:cubicBezTo>
                <a:cubicBezTo>
                  <a:pt x="23" y="12"/>
                  <a:pt x="23" y="12"/>
                  <a:pt x="23" y="12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13"/>
                  <a:pt x="19" y="13"/>
                  <a:pt x="18" y="13"/>
                </a:cubicBezTo>
                <a:cubicBezTo>
                  <a:pt x="17" y="16"/>
                  <a:pt x="11" y="15"/>
                  <a:pt x="9" y="17"/>
                </a:cubicBezTo>
                <a:cubicBezTo>
                  <a:pt x="18" y="21"/>
                  <a:pt x="18" y="21"/>
                  <a:pt x="18" y="21"/>
                </a:cubicBezTo>
                <a:cubicBezTo>
                  <a:pt x="16" y="22"/>
                  <a:pt x="11" y="21"/>
                  <a:pt x="12" y="21"/>
                </a:cubicBezTo>
                <a:cubicBezTo>
                  <a:pt x="14" y="23"/>
                  <a:pt x="14" y="23"/>
                  <a:pt x="14" y="23"/>
                </a:cubicBezTo>
                <a:cubicBezTo>
                  <a:pt x="13" y="24"/>
                  <a:pt x="11" y="24"/>
                  <a:pt x="9" y="25"/>
                </a:cubicBezTo>
                <a:cubicBezTo>
                  <a:pt x="12" y="26"/>
                  <a:pt x="12" y="26"/>
                  <a:pt x="12" y="26"/>
                </a:cubicBezTo>
                <a:cubicBezTo>
                  <a:pt x="7" y="26"/>
                  <a:pt x="10" y="29"/>
                  <a:pt x="6" y="30"/>
                </a:cubicBezTo>
                <a:cubicBezTo>
                  <a:pt x="5" y="32"/>
                  <a:pt x="9" y="33"/>
                  <a:pt x="5" y="34"/>
                </a:cubicBezTo>
                <a:cubicBezTo>
                  <a:pt x="5" y="37"/>
                  <a:pt x="5" y="40"/>
                  <a:pt x="5" y="43"/>
                </a:cubicBezTo>
                <a:cubicBezTo>
                  <a:pt x="8" y="44"/>
                  <a:pt x="5" y="46"/>
                  <a:pt x="9" y="48"/>
                </a:cubicBezTo>
                <a:cubicBezTo>
                  <a:pt x="9" y="49"/>
                  <a:pt x="7" y="48"/>
                  <a:pt x="6" y="48"/>
                </a:cubicBezTo>
                <a:cubicBezTo>
                  <a:pt x="7" y="49"/>
                  <a:pt x="9" y="49"/>
                  <a:pt x="8" y="50"/>
                </a:cubicBezTo>
                <a:cubicBezTo>
                  <a:pt x="8" y="51"/>
                  <a:pt x="7" y="52"/>
                  <a:pt x="5" y="52"/>
                </a:cubicBezTo>
                <a:cubicBezTo>
                  <a:pt x="8" y="55"/>
                  <a:pt x="8" y="55"/>
                  <a:pt x="8" y="55"/>
                </a:cubicBezTo>
                <a:cubicBezTo>
                  <a:pt x="7" y="56"/>
                  <a:pt x="5" y="54"/>
                  <a:pt x="3" y="55"/>
                </a:cubicBezTo>
                <a:cubicBezTo>
                  <a:pt x="6" y="57"/>
                  <a:pt x="6" y="57"/>
                  <a:pt x="6" y="57"/>
                </a:cubicBezTo>
                <a:cubicBezTo>
                  <a:pt x="5" y="57"/>
                  <a:pt x="4" y="57"/>
                  <a:pt x="3" y="57"/>
                </a:cubicBezTo>
                <a:cubicBezTo>
                  <a:pt x="6" y="59"/>
                  <a:pt x="4" y="61"/>
                  <a:pt x="3" y="63"/>
                </a:cubicBezTo>
                <a:cubicBezTo>
                  <a:pt x="0" y="68"/>
                  <a:pt x="7" y="69"/>
                  <a:pt x="10" y="72"/>
                </a:cubicBezTo>
                <a:cubicBezTo>
                  <a:pt x="3" y="74"/>
                  <a:pt x="3" y="74"/>
                  <a:pt x="3" y="74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4" y="76"/>
                  <a:pt x="3" y="76"/>
                </a:cubicBezTo>
                <a:cubicBezTo>
                  <a:pt x="11" y="83"/>
                  <a:pt x="11" y="83"/>
                  <a:pt x="11" y="83"/>
                </a:cubicBezTo>
                <a:cubicBezTo>
                  <a:pt x="9" y="84"/>
                  <a:pt x="9" y="84"/>
                  <a:pt x="9" y="84"/>
                </a:cubicBezTo>
                <a:cubicBezTo>
                  <a:pt x="40" y="101"/>
                  <a:pt x="80" y="103"/>
                  <a:pt x="121" y="104"/>
                </a:cubicBezTo>
                <a:cubicBezTo>
                  <a:pt x="132" y="104"/>
                  <a:pt x="144" y="103"/>
                  <a:pt x="154" y="104"/>
                </a:cubicBezTo>
                <a:cubicBezTo>
                  <a:pt x="209" y="103"/>
                  <a:pt x="270" y="103"/>
                  <a:pt x="327" y="97"/>
                </a:cubicBezTo>
                <a:cubicBezTo>
                  <a:pt x="328" y="95"/>
                  <a:pt x="333" y="97"/>
                  <a:pt x="334" y="95"/>
                </a:cubicBezTo>
                <a:cubicBezTo>
                  <a:pt x="344" y="93"/>
                  <a:pt x="349" y="89"/>
                  <a:pt x="358" y="86"/>
                </a:cubicBezTo>
                <a:cubicBezTo>
                  <a:pt x="355" y="86"/>
                  <a:pt x="352" y="86"/>
                  <a:pt x="349" y="85"/>
                </a:cubicBezTo>
                <a:cubicBezTo>
                  <a:pt x="354" y="81"/>
                  <a:pt x="361" y="78"/>
                  <a:pt x="365" y="74"/>
                </a:cubicBezTo>
                <a:cubicBezTo>
                  <a:pt x="360" y="74"/>
                  <a:pt x="357" y="73"/>
                  <a:pt x="353" y="73"/>
                </a:cubicBezTo>
                <a:cubicBezTo>
                  <a:pt x="356" y="71"/>
                  <a:pt x="359" y="70"/>
                  <a:pt x="363" y="69"/>
                </a:cubicBezTo>
                <a:cubicBezTo>
                  <a:pt x="362" y="66"/>
                  <a:pt x="367" y="66"/>
                  <a:pt x="369" y="64"/>
                </a:cubicBezTo>
                <a:cubicBezTo>
                  <a:pt x="366" y="65"/>
                  <a:pt x="363" y="63"/>
                  <a:pt x="362" y="62"/>
                </a:cubicBezTo>
                <a:cubicBezTo>
                  <a:pt x="363" y="61"/>
                  <a:pt x="365" y="62"/>
                  <a:pt x="367" y="61"/>
                </a:cubicBezTo>
                <a:cubicBezTo>
                  <a:pt x="364" y="61"/>
                  <a:pt x="364" y="61"/>
                  <a:pt x="364" y="61"/>
                </a:cubicBezTo>
                <a:cubicBezTo>
                  <a:pt x="362" y="58"/>
                  <a:pt x="369" y="59"/>
                  <a:pt x="370" y="57"/>
                </a:cubicBezTo>
                <a:close/>
                <a:moveTo>
                  <a:pt x="302" y="17"/>
                </a:moveTo>
                <a:cubicBezTo>
                  <a:pt x="295" y="16"/>
                  <a:pt x="295" y="16"/>
                  <a:pt x="295" y="16"/>
                </a:cubicBezTo>
                <a:cubicBezTo>
                  <a:pt x="305" y="17"/>
                  <a:pt x="305" y="17"/>
                  <a:pt x="305" y="17"/>
                </a:cubicBezTo>
                <a:lnTo>
                  <a:pt x="302" y="1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855845" y="570230"/>
            <a:ext cx="23164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800" err="1">
                <a:solidFill>
                  <a:schemeClr val="bg1"/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手工业</a:t>
            </a:r>
            <a:r>
              <a:rPr lang="zh-CN" altLang="en-US" sz="2800" dirty="0">
                <a:solidFill>
                  <a:schemeClr val="bg1"/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的发展</a:t>
            </a:r>
            <a:endParaRPr lang="zh-CN" altLang="en-US" sz="2800" dirty="0">
              <a:solidFill>
                <a:schemeClr val="bg1"/>
              </a:solidFill>
              <a:effectLst/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  <p:pic>
        <p:nvPicPr>
          <p:cNvPr id="19" name="图片 18" descr="QQ截图2016081819171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410" y="2458085"/>
            <a:ext cx="3571875" cy="2667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" name="TextBox 19"/>
          <p:cNvSpPr txBox="1"/>
          <p:nvPr/>
        </p:nvSpPr>
        <p:spPr>
          <a:xfrm>
            <a:off x="740410" y="5231130"/>
            <a:ext cx="3280410" cy="70675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algn="ctr" defTabSz="1069975" fontAlgn="auto">
              <a:buClrTx/>
              <a:buSzTx/>
              <a:buFontTx/>
              <a:buNone/>
              <a:defRPr/>
            </a:pPr>
            <a:r>
              <a:rPr kumimoji="0" lang="zh-CN" altLang="en-US" sz="2000" kern="1200" cap="none" spc="0" normalizeH="0" baseline="0" noProof="1">
                <a:effectLst/>
                <a:latin typeface="经典细隶书简" panose="02010609000101010101" charset="-122"/>
                <a:ea typeface="经典细隶书简" panose="02010609000101010101" charset="-122"/>
                <a:cs typeface="+mn-cs"/>
              </a:rPr>
              <a:t>冶铸业成就有铸铁柔化处理技术，比欧洲早两千年以上</a:t>
            </a:r>
            <a:endParaRPr kumimoji="0" lang="zh-CN" altLang="en-US" sz="2000" kern="1200" cap="none" spc="0" normalizeH="0" baseline="0" noProof="1">
              <a:effectLst/>
              <a:latin typeface="经典细隶书简" panose="02010609000101010101" charset="-122"/>
              <a:ea typeface="经典细隶书简" panose="02010609000101010101" charset="-122"/>
              <a:cs typeface="+mn-cs"/>
            </a:endParaRPr>
          </a:p>
        </p:txBody>
      </p:sp>
      <p:sp>
        <p:nvSpPr>
          <p:cNvPr id="3" name="Freeform 683"/>
          <p:cNvSpPr>
            <a:spLocks noEditPoints="1"/>
          </p:cNvSpPr>
          <p:nvPr/>
        </p:nvSpPr>
        <p:spPr bwMode="auto">
          <a:xfrm>
            <a:off x="1368425" y="1782445"/>
            <a:ext cx="2256155" cy="469900"/>
          </a:xfrm>
          <a:custGeom>
            <a:avLst/>
            <a:gdLst>
              <a:gd name="T0" fmla="*/ 358 w 370"/>
              <a:gd name="T1" fmla="*/ 58 h 104"/>
              <a:gd name="T2" fmla="*/ 360 w 370"/>
              <a:gd name="T3" fmla="*/ 55 h 104"/>
              <a:gd name="T4" fmla="*/ 355 w 370"/>
              <a:gd name="T5" fmla="*/ 50 h 104"/>
              <a:gd name="T6" fmla="*/ 358 w 370"/>
              <a:gd name="T7" fmla="*/ 44 h 104"/>
              <a:gd name="T8" fmla="*/ 366 w 370"/>
              <a:gd name="T9" fmla="*/ 41 h 104"/>
              <a:gd name="T10" fmla="*/ 359 w 370"/>
              <a:gd name="T11" fmla="*/ 38 h 104"/>
              <a:gd name="T12" fmla="*/ 361 w 370"/>
              <a:gd name="T13" fmla="*/ 35 h 104"/>
              <a:gd name="T14" fmla="*/ 352 w 370"/>
              <a:gd name="T15" fmla="*/ 35 h 104"/>
              <a:gd name="T16" fmla="*/ 356 w 370"/>
              <a:gd name="T17" fmla="*/ 32 h 104"/>
              <a:gd name="T18" fmla="*/ 349 w 370"/>
              <a:gd name="T19" fmla="*/ 30 h 104"/>
              <a:gd name="T20" fmla="*/ 339 w 370"/>
              <a:gd name="T21" fmla="*/ 27 h 104"/>
              <a:gd name="T22" fmla="*/ 341 w 370"/>
              <a:gd name="T23" fmla="*/ 26 h 104"/>
              <a:gd name="T24" fmla="*/ 325 w 370"/>
              <a:gd name="T25" fmla="*/ 22 h 104"/>
              <a:gd name="T26" fmla="*/ 306 w 370"/>
              <a:gd name="T27" fmla="*/ 17 h 104"/>
              <a:gd name="T28" fmla="*/ 317 w 370"/>
              <a:gd name="T29" fmla="*/ 15 h 104"/>
              <a:gd name="T30" fmla="*/ 241 w 370"/>
              <a:gd name="T31" fmla="*/ 10 h 104"/>
              <a:gd name="T32" fmla="*/ 244 w 370"/>
              <a:gd name="T33" fmla="*/ 7 h 104"/>
              <a:gd name="T34" fmla="*/ 285 w 370"/>
              <a:gd name="T35" fmla="*/ 7 h 104"/>
              <a:gd name="T36" fmla="*/ 229 w 370"/>
              <a:gd name="T37" fmla="*/ 3 h 104"/>
              <a:gd name="T38" fmla="*/ 293 w 370"/>
              <a:gd name="T39" fmla="*/ 1 h 104"/>
              <a:gd name="T40" fmla="*/ 93 w 370"/>
              <a:gd name="T41" fmla="*/ 1 h 104"/>
              <a:gd name="T42" fmla="*/ 16 w 370"/>
              <a:gd name="T43" fmla="*/ 9 h 104"/>
              <a:gd name="T44" fmla="*/ 23 w 370"/>
              <a:gd name="T45" fmla="*/ 12 h 104"/>
              <a:gd name="T46" fmla="*/ 18 w 370"/>
              <a:gd name="T47" fmla="*/ 13 h 104"/>
              <a:gd name="T48" fmla="*/ 18 w 370"/>
              <a:gd name="T49" fmla="*/ 21 h 104"/>
              <a:gd name="T50" fmla="*/ 14 w 370"/>
              <a:gd name="T51" fmla="*/ 23 h 104"/>
              <a:gd name="T52" fmla="*/ 12 w 370"/>
              <a:gd name="T53" fmla="*/ 26 h 104"/>
              <a:gd name="T54" fmla="*/ 5 w 370"/>
              <a:gd name="T55" fmla="*/ 34 h 104"/>
              <a:gd name="T56" fmla="*/ 9 w 370"/>
              <a:gd name="T57" fmla="*/ 48 h 104"/>
              <a:gd name="T58" fmla="*/ 8 w 370"/>
              <a:gd name="T59" fmla="*/ 50 h 104"/>
              <a:gd name="T60" fmla="*/ 8 w 370"/>
              <a:gd name="T61" fmla="*/ 55 h 104"/>
              <a:gd name="T62" fmla="*/ 6 w 370"/>
              <a:gd name="T63" fmla="*/ 57 h 104"/>
              <a:gd name="T64" fmla="*/ 3 w 370"/>
              <a:gd name="T65" fmla="*/ 63 h 104"/>
              <a:gd name="T66" fmla="*/ 3 w 370"/>
              <a:gd name="T67" fmla="*/ 74 h 104"/>
              <a:gd name="T68" fmla="*/ 3 w 370"/>
              <a:gd name="T69" fmla="*/ 76 h 104"/>
              <a:gd name="T70" fmla="*/ 9 w 370"/>
              <a:gd name="T71" fmla="*/ 84 h 104"/>
              <a:gd name="T72" fmla="*/ 154 w 370"/>
              <a:gd name="T73" fmla="*/ 104 h 104"/>
              <a:gd name="T74" fmla="*/ 334 w 370"/>
              <a:gd name="T75" fmla="*/ 95 h 104"/>
              <a:gd name="T76" fmla="*/ 349 w 370"/>
              <a:gd name="T77" fmla="*/ 85 h 104"/>
              <a:gd name="T78" fmla="*/ 353 w 370"/>
              <a:gd name="T79" fmla="*/ 73 h 104"/>
              <a:gd name="T80" fmla="*/ 369 w 370"/>
              <a:gd name="T81" fmla="*/ 64 h 104"/>
              <a:gd name="T82" fmla="*/ 367 w 370"/>
              <a:gd name="T83" fmla="*/ 61 h 104"/>
              <a:gd name="T84" fmla="*/ 370 w 370"/>
              <a:gd name="T85" fmla="*/ 57 h 104"/>
              <a:gd name="T86" fmla="*/ 295 w 370"/>
              <a:gd name="T87" fmla="*/ 16 h 104"/>
              <a:gd name="T88" fmla="*/ 302 w 370"/>
              <a:gd name="T89" fmla="*/ 1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70" h="104">
                <a:moveTo>
                  <a:pt x="370" y="57"/>
                </a:moveTo>
                <a:cubicBezTo>
                  <a:pt x="366" y="57"/>
                  <a:pt x="361" y="58"/>
                  <a:pt x="358" y="58"/>
                </a:cubicBezTo>
                <a:cubicBezTo>
                  <a:pt x="360" y="55"/>
                  <a:pt x="364" y="57"/>
                  <a:pt x="367" y="55"/>
                </a:cubicBezTo>
                <a:cubicBezTo>
                  <a:pt x="364" y="56"/>
                  <a:pt x="362" y="55"/>
                  <a:pt x="360" y="55"/>
                </a:cubicBezTo>
                <a:cubicBezTo>
                  <a:pt x="361" y="54"/>
                  <a:pt x="362" y="52"/>
                  <a:pt x="364" y="52"/>
                </a:cubicBezTo>
                <a:cubicBezTo>
                  <a:pt x="355" y="50"/>
                  <a:pt x="355" y="50"/>
                  <a:pt x="355" y="50"/>
                </a:cubicBezTo>
                <a:cubicBezTo>
                  <a:pt x="360" y="47"/>
                  <a:pt x="351" y="49"/>
                  <a:pt x="350" y="47"/>
                </a:cubicBezTo>
                <a:cubicBezTo>
                  <a:pt x="352" y="45"/>
                  <a:pt x="356" y="45"/>
                  <a:pt x="358" y="44"/>
                </a:cubicBezTo>
                <a:cubicBezTo>
                  <a:pt x="357" y="43"/>
                  <a:pt x="357" y="43"/>
                  <a:pt x="357" y="43"/>
                </a:cubicBezTo>
                <a:cubicBezTo>
                  <a:pt x="359" y="41"/>
                  <a:pt x="364" y="43"/>
                  <a:pt x="366" y="41"/>
                </a:cubicBezTo>
                <a:cubicBezTo>
                  <a:pt x="361" y="41"/>
                  <a:pt x="358" y="41"/>
                  <a:pt x="354" y="40"/>
                </a:cubicBezTo>
                <a:cubicBezTo>
                  <a:pt x="359" y="38"/>
                  <a:pt x="359" y="38"/>
                  <a:pt x="359" y="38"/>
                </a:cubicBezTo>
                <a:cubicBezTo>
                  <a:pt x="358" y="38"/>
                  <a:pt x="357" y="38"/>
                  <a:pt x="357" y="37"/>
                </a:cubicBezTo>
                <a:cubicBezTo>
                  <a:pt x="361" y="35"/>
                  <a:pt x="361" y="35"/>
                  <a:pt x="361" y="35"/>
                </a:cubicBezTo>
                <a:cubicBezTo>
                  <a:pt x="358" y="35"/>
                  <a:pt x="354" y="36"/>
                  <a:pt x="351" y="35"/>
                </a:cubicBezTo>
                <a:cubicBezTo>
                  <a:pt x="352" y="35"/>
                  <a:pt x="352" y="35"/>
                  <a:pt x="352" y="35"/>
                </a:cubicBezTo>
                <a:cubicBezTo>
                  <a:pt x="354" y="35"/>
                  <a:pt x="358" y="34"/>
                  <a:pt x="358" y="33"/>
                </a:cubicBezTo>
                <a:cubicBezTo>
                  <a:pt x="356" y="32"/>
                  <a:pt x="356" y="32"/>
                  <a:pt x="356" y="32"/>
                </a:cubicBezTo>
                <a:cubicBezTo>
                  <a:pt x="357" y="32"/>
                  <a:pt x="358" y="31"/>
                  <a:pt x="359" y="31"/>
                </a:cubicBezTo>
                <a:cubicBezTo>
                  <a:pt x="349" y="30"/>
                  <a:pt x="349" y="30"/>
                  <a:pt x="349" y="30"/>
                </a:cubicBezTo>
                <a:cubicBezTo>
                  <a:pt x="351" y="28"/>
                  <a:pt x="351" y="28"/>
                  <a:pt x="351" y="28"/>
                </a:cubicBezTo>
                <a:cubicBezTo>
                  <a:pt x="348" y="29"/>
                  <a:pt x="342" y="29"/>
                  <a:pt x="339" y="27"/>
                </a:cubicBezTo>
                <a:cubicBezTo>
                  <a:pt x="340" y="26"/>
                  <a:pt x="342" y="27"/>
                  <a:pt x="343" y="27"/>
                </a:cubicBezTo>
                <a:cubicBezTo>
                  <a:pt x="341" y="26"/>
                  <a:pt x="341" y="26"/>
                  <a:pt x="341" y="26"/>
                </a:cubicBezTo>
                <a:cubicBezTo>
                  <a:pt x="343" y="24"/>
                  <a:pt x="343" y="24"/>
                  <a:pt x="343" y="24"/>
                </a:cubicBezTo>
                <a:cubicBezTo>
                  <a:pt x="337" y="23"/>
                  <a:pt x="330" y="24"/>
                  <a:pt x="325" y="22"/>
                </a:cubicBezTo>
                <a:cubicBezTo>
                  <a:pt x="327" y="20"/>
                  <a:pt x="331" y="20"/>
                  <a:pt x="334" y="19"/>
                </a:cubicBezTo>
                <a:cubicBezTo>
                  <a:pt x="325" y="18"/>
                  <a:pt x="315" y="20"/>
                  <a:pt x="306" y="17"/>
                </a:cubicBezTo>
                <a:cubicBezTo>
                  <a:pt x="320" y="15"/>
                  <a:pt x="320" y="15"/>
                  <a:pt x="320" y="15"/>
                </a:cubicBezTo>
                <a:cubicBezTo>
                  <a:pt x="317" y="15"/>
                  <a:pt x="317" y="15"/>
                  <a:pt x="317" y="15"/>
                </a:cubicBezTo>
                <a:cubicBezTo>
                  <a:pt x="313" y="14"/>
                  <a:pt x="307" y="15"/>
                  <a:pt x="305" y="12"/>
                </a:cubicBezTo>
                <a:cubicBezTo>
                  <a:pt x="241" y="10"/>
                  <a:pt x="241" y="10"/>
                  <a:pt x="241" y="10"/>
                </a:cubicBezTo>
                <a:cubicBezTo>
                  <a:pt x="247" y="9"/>
                  <a:pt x="255" y="9"/>
                  <a:pt x="261" y="8"/>
                </a:cubicBezTo>
                <a:cubicBezTo>
                  <a:pt x="244" y="7"/>
                  <a:pt x="244" y="7"/>
                  <a:pt x="244" y="7"/>
                </a:cubicBezTo>
                <a:cubicBezTo>
                  <a:pt x="245" y="6"/>
                  <a:pt x="245" y="6"/>
                  <a:pt x="245" y="6"/>
                </a:cubicBezTo>
                <a:cubicBezTo>
                  <a:pt x="259" y="6"/>
                  <a:pt x="273" y="5"/>
                  <a:pt x="285" y="7"/>
                </a:cubicBezTo>
                <a:cubicBezTo>
                  <a:pt x="287" y="5"/>
                  <a:pt x="290" y="5"/>
                  <a:pt x="292" y="5"/>
                </a:cubicBezTo>
                <a:cubicBezTo>
                  <a:pt x="272" y="3"/>
                  <a:pt x="250" y="5"/>
                  <a:pt x="229" y="3"/>
                </a:cubicBezTo>
                <a:cubicBezTo>
                  <a:pt x="239" y="1"/>
                  <a:pt x="251" y="3"/>
                  <a:pt x="259" y="1"/>
                </a:cubicBezTo>
                <a:cubicBezTo>
                  <a:pt x="271" y="0"/>
                  <a:pt x="284" y="2"/>
                  <a:pt x="293" y="1"/>
                </a:cubicBezTo>
                <a:cubicBezTo>
                  <a:pt x="279" y="0"/>
                  <a:pt x="264" y="1"/>
                  <a:pt x="249" y="0"/>
                </a:cubicBezTo>
                <a:cubicBezTo>
                  <a:pt x="93" y="1"/>
                  <a:pt x="93" y="1"/>
                  <a:pt x="93" y="1"/>
                </a:cubicBezTo>
                <a:cubicBezTo>
                  <a:pt x="68" y="3"/>
                  <a:pt x="34" y="0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5" y="10"/>
                  <a:pt x="15" y="11"/>
                  <a:pt x="14" y="11"/>
                </a:cubicBezTo>
                <a:cubicBezTo>
                  <a:pt x="23" y="12"/>
                  <a:pt x="23" y="12"/>
                  <a:pt x="23" y="12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13"/>
                  <a:pt x="19" y="13"/>
                  <a:pt x="18" y="13"/>
                </a:cubicBezTo>
                <a:cubicBezTo>
                  <a:pt x="17" y="16"/>
                  <a:pt x="11" y="15"/>
                  <a:pt x="9" y="17"/>
                </a:cubicBezTo>
                <a:cubicBezTo>
                  <a:pt x="18" y="21"/>
                  <a:pt x="18" y="21"/>
                  <a:pt x="18" y="21"/>
                </a:cubicBezTo>
                <a:cubicBezTo>
                  <a:pt x="16" y="22"/>
                  <a:pt x="11" y="21"/>
                  <a:pt x="12" y="21"/>
                </a:cubicBezTo>
                <a:cubicBezTo>
                  <a:pt x="14" y="23"/>
                  <a:pt x="14" y="23"/>
                  <a:pt x="14" y="23"/>
                </a:cubicBezTo>
                <a:cubicBezTo>
                  <a:pt x="13" y="24"/>
                  <a:pt x="11" y="24"/>
                  <a:pt x="9" y="25"/>
                </a:cubicBezTo>
                <a:cubicBezTo>
                  <a:pt x="12" y="26"/>
                  <a:pt x="12" y="26"/>
                  <a:pt x="12" y="26"/>
                </a:cubicBezTo>
                <a:cubicBezTo>
                  <a:pt x="7" y="26"/>
                  <a:pt x="10" y="29"/>
                  <a:pt x="6" y="30"/>
                </a:cubicBezTo>
                <a:cubicBezTo>
                  <a:pt x="5" y="32"/>
                  <a:pt x="9" y="33"/>
                  <a:pt x="5" y="34"/>
                </a:cubicBezTo>
                <a:cubicBezTo>
                  <a:pt x="5" y="37"/>
                  <a:pt x="5" y="40"/>
                  <a:pt x="5" y="43"/>
                </a:cubicBezTo>
                <a:cubicBezTo>
                  <a:pt x="8" y="44"/>
                  <a:pt x="5" y="46"/>
                  <a:pt x="9" y="48"/>
                </a:cubicBezTo>
                <a:cubicBezTo>
                  <a:pt x="9" y="49"/>
                  <a:pt x="7" y="48"/>
                  <a:pt x="6" y="48"/>
                </a:cubicBezTo>
                <a:cubicBezTo>
                  <a:pt x="7" y="49"/>
                  <a:pt x="9" y="49"/>
                  <a:pt x="8" y="50"/>
                </a:cubicBezTo>
                <a:cubicBezTo>
                  <a:pt x="8" y="51"/>
                  <a:pt x="7" y="52"/>
                  <a:pt x="5" y="52"/>
                </a:cubicBezTo>
                <a:cubicBezTo>
                  <a:pt x="8" y="55"/>
                  <a:pt x="8" y="55"/>
                  <a:pt x="8" y="55"/>
                </a:cubicBezTo>
                <a:cubicBezTo>
                  <a:pt x="7" y="56"/>
                  <a:pt x="5" y="54"/>
                  <a:pt x="3" y="55"/>
                </a:cubicBezTo>
                <a:cubicBezTo>
                  <a:pt x="6" y="57"/>
                  <a:pt x="6" y="57"/>
                  <a:pt x="6" y="57"/>
                </a:cubicBezTo>
                <a:cubicBezTo>
                  <a:pt x="5" y="57"/>
                  <a:pt x="4" y="57"/>
                  <a:pt x="3" y="57"/>
                </a:cubicBezTo>
                <a:cubicBezTo>
                  <a:pt x="6" y="59"/>
                  <a:pt x="4" y="61"/>
                  <a:pt x="3" y="63"/>
                </a:cubicBezTo>
                <a:cubicBezTo>
                  <a:pt x="0" y="68"/>
                  <a:pt x="7" y="69"/>
                  <a:pt x="10" y="72"/>
                </a:cubicBezTo>
                <a:cubicBezTo>
                  <a:pt x="3" y="74"/>
                  <a:pt x="3" y="74"/>
                  <a:pt x="3" y="74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4" y="76"/>
                  <a:pt x="3" y="76"/>
                </a:cubicBezTo>
                <a:cubicBezTo>
                  <a:pt x="11" y="83"/>
                  <a:pt x="11" y="83"/>
                  <a:pt x="11" y="83"/>
                </a:cubicBezTo>
                <a:cubicBezTo>
                  <a:pt x="9" y="84"/>
                  <a:pt x="9" y="84"/>
                  <a:pt x="9" y="84"/>
                </a:cubicBezTo>
                <a:cubicBezTo>
                  <a:pt x="40" y="101"/>
                  <a:pt x="80" y="103"/>
                  <a:pt x="121" y="104"/>
                </a:cubicBezTo>
                <a:cubicBezTo>
                  <a:pt x="132" y="104"/>
                  <a:pt x="144" y="103"/>
                  <a:pt x="154" y="104"/>
                </a:cubicBezTo>
                <a:cubicBezTo>
                  <a:pt x="209" y="103"/>
                  <a:pt x="270" y="103"/>
                  <a:pt x="327" y="97"/>
                </a:cubicBezTo>
                <a:cubicBezTo>
                  <a:pt x="328" y="95"/>
                  <a:pt x="333" y="97"/>
                  <a:pt x="334" y="95"/>
                </a:cubicBezTo>
                <a:cubicBezTo>
                  <a:pt x="344" y="93"/>
                  <a:pt x="349" y="89"/>
                  <a:pt x="358" y="86"/>
                </a:cubicBezTo>
                <a:cubicBezTo>
                  <a:pt x="355" y="86"/>
                  <a:pt x="352" y="86"/>
                  <a:pt x="349" y="85"/>
                </a:cubicBezTo>
                <a:cubicBezTo>
                  <a:pt x="354" y="81"/>
                  <a:pt x="361" y="78"/>
                  <a:pt x="365" y="74"/>
                </a:cubicBezTo>
                <a:cubicBezTo>
                  <a:pt x="360" y="74"/>
                  <a:pt x="357" y="73"/>
                  <a:pt x="353" y="73"/>
                </a:cubicBezTo>
                <a:cubicBezTo>
                  <a:pt x="356" y="71"/>
                  <a:pt x="359" y="70"/>
                  <a:pt x="363" y="69"/>
                </a:cubicBezTo>
                <a:cubicBezTo>
                  <a:pt x="362" y="66"/>
                  <a:pt x="367" y="66"/>
                  <a:pt x="369" y="64"/>
                </a:cubicBezTo>
                <a:cubicBezTo>
                  <a:pt x="366" y="65"/>
                  <a:pt x="363" y="63"/>
                  <a:pt x="362" y="62"/>
                </a:cubicBezTo>
                <a:cubicBezTo>
                  <a:pt x="363" y="61"/>
                  <a:pt x="365" y="62"/>
                  <a:pt x="367" y="61"/>
                </a:cubicBezTo>
                <a:cubicBezTo>
                  <a:pt x="364" y="61"/>
                  <a:pt x="364" y="61"/>
                  <a:pt x="364" y="61"/>
                </a:cubicBezTo>
                <a:cubicBezTo>
                  <a:pt x="362" y="58"/>
                  <a:pt x="369" y="59"/>
                  <a:pt x="370" y="57"/>
                </a:cubicBezTo>
                <a:close/>
                <a:moveTo>
                  <a:pt x="302" y="17"/>
                </a:moveTo>
                <a:cubicBezTo>
                  <a:pt x="295" y="16"/>
                  <a:pt x="295" y="16"/>
                  <a:pt x="295" y="16"/>
                </a:cubicBezTo>
                <a:cubicBezTo>
                  <a:pt x="305" y="17"/>
                  <a:pt x="305" y="17"/>
                  <a:pt x="305" y="17"/>
                </a:cubicBezTo>
                <a:lnTo>
                  <a:pt x="302" y="1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755775" y="1756410"/>
            <a:ext cx="1249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0" marR="0" lvl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800" dirty="0">
                <a:solidFill>
                  <a:schemeClr val="bg1"/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冶铁业</a:t>
            </a:r>
            <a:endParaRPr lang="zh-CN" altLang="en-US" sz="2800" dirty="0">
              <a:solidFill>
                <a:schemeClr val="bg1"/>
              </a:solidFill>
              <a:effectLst/>
              <a:latin typeface="经典细隶书简" panose="02010609000101010101" charset="-122"/>
              <a:ea typeface="经典细隶书简" panose="02010609000101010101" charset="-122"/>
            </a:endParaRPr>
          </a:p>
        </p:txBody>
      </p:sp>
      <p:sp>
        <p:nvSpPr>
          <p:cNvPr id="7" name="Freeform 683"/>
          <p:cNvSpPr>
            <a:spLocks noEditPoints="1"/>
          </p:cNvSpPr>
          <p:nvPr/>
        </p:nvSpPr>
        <p:spPr bwMode="auto">
          <a:xfrm>
            <a:off x="5410835" y="1808480"/>
            <a:ext cx="2256155" cy="469900"/>
          </a:xfrm>
          <a:custGeom>
            <a:avLst/>
            <a:gdLst>
              <a:gd name="T0" fmla="*/ 358 w 370"/>
              <a:gd name="T1" fmla="*/ 58 h 104"/>
              <a:gd name="T2" fmla="*/ 360 w 370"/>
              <a:gd name="T3" fmla="*/ 55 h 104"/>
              <a:gd name="T4" fmla="*/ 355 w 370"/>
              <a:gd name="T5" fmla="*/ 50 h 104"/>
              <a:gd name="T6" fmla="*/ 358 w 370"/>
              <a:gd name="T7" fmla="*/ 44 h 104"/>
              <a:gd name="T8" fmla="*/ 366 w 370"/>
              <a:gd name="T9" fmla="*/ 41 h 104"/>
              <a:gd name="T10" fmla="*/ 359 w 370"/>
              <a:gd name="T11" fmla="*/ 38 h 104"/>
              <a:gd name="T12" fmla="*/ 361 w 370"/>
              <a:gd name="T13" fmla="*/ 35 h 104"/>
              <a:gd name="T14" fmla="*/ 352 w 370"/>
              <a:gd name="T15" fmla="*/ 35 h 104"/>
              <a:gd name="T16" fmla="*/ 356 w 370"/>
              <a:gd name="T17" fmla="*/ 32 h 104"/>
              <a:gd name="T18" fmla="*/ 349 w 370"/>
              <a:gd name="T19" fmla="*/ 30 h 104"/>
              <a:gd name="T20" fmla="*/ 339 w 370"/>
              <a:gd name="T21" fmla="*/ 27 h 104"/>
              <a:gd name="T22" fmla="*/ 341 w 370"/>
              <a:gd name="T23" fmla="*/ 26 h 104"/>
              <a:gd name="T24" fmla="*/ 325 w 370"/>
              <a:gd name="T25" fmla="*/ 22 h 104"/>
              <a:gd name="T26" fmla="*/ 306 w 370"/>
              <a:gd name="T27" fmla="*/ 17 h 104"/>
              <a:gd name="T28" fmla="*/ 317 w 370"/>
              <a:gd name="T29" fmla="*/ 15 h 104"/>
              <a:gd name="T30" fmla="*/ 241 w 370"/>
              <a:gd name="T31" fmla="*/ 10 h 104"/>
              <a:gd name="T32" fmla="*/ 244 w 370"/>
              <a:gd name="T33" fmla="*/ 7 h 104"/>
              <a:gd name="T34" fmla="*/ 285 w 370"/>
              <a:gd name="T35" fmla="*/ 7 h 104"/>
              <a:gd name="T36" fmla="*/ 229 w 370"/>
              <a:gd name="T37" fmla="*/ 3 h 104"/>
              <a:gd name="T38" fmla="*/ 293 w 370"/>
              <a:gd name="T39" fmla="*/ 1 h 104"/>
              <a:gd name="T40" fmla="*/ 93 w 370"/>
              <a:gd name="T41" fmla="*/ 1 h 104"/>
              <a:gd name="T42" fmla="*/ 16 w 370"/>
              <a:gd name="T43" fmla="*/ 9 h 104"/>
              <a:gd name="T44" fmla="*/ 23 w 370"/>
              <a:gd name="T45" fmla="*/ 12 h 104"/>
              <a:gd name="T46" fmla="*/ 18 w 370"/>
              <a:gd name="T47" fmla="*/ 13 h 104"/>
              <a:gd name="T48" fmla="*/ 18 w 370"/>
              <a:gd name="T49" fmla="*/ 21 h 104"/>
              <a:gd name="T50" fmla="*/ 14 w 370"/>
              <a:gd name="T51" fmla="*/ 23 h 104"/>
              <a:gd name="T52" fmla="*/ 12 w 370"/>
              <a:gd name="T53" fmla="*/ 26 h 104"/>
              <a:gd name="T54" fmla="*/ 5 w 370"/>
              <a:gd name="T55" fmla="*/ 34 h 104"/>
              <a:gd name="T56" fmla="*/ 9 w 370"/>
              <a:gd name="T57" fmla="*/ 48 h 104"/>
              <a:gd name="T58" fmla="*/ 8 w 370"/>
              <a:gd name="T59" fmla="*/ 50 h 104"/>
              <a:gd name="T60" fmla="*/ 8 w 370"/>
              <a:gd name="T61" fmla="*/ 55 h 104"/>
              <a:gd name="T62" fmla="*/ 6 w 370"/>
              <a:gd name="T63" fmla="*/ 57 h 104"/>
              <a:gd name="T64" fmla="*/ 3 w 370"/>
              <a:gd name="T65" fmla="*/ 63 h 104"/>
              <a:gd name="T66" fmla="*/ 3 w 370"/>
              <a:gd name="T67" fmla="*/ 74 h 104"/>
              <a:gd name="T68" fmla="*/ 3 w 370"/>
              <a:gd name="T69" fmla="*/ 76 h 104"/>
              <a:gd name="T70" fmla="*/ 9 w 370"/>
              <a:gd name="T71" fmla="*/ 84 h 104"/>
              <a:gd name="T72" fmla="*/ 154 w 370"/>
              <a:gd name="T73" fmla="*/ 104 h 104"/>
              <a:gd name="T74" fmla="*/ 334 w 370"/>
              <a:gd name="T75" fmla="*/ 95 h 104"/>
              <a:gd name="T76" fmla="*/ 349 w 370"/>
              <a:gd name="T77" fmla="*/ 85 h 104"/>
              <a:gd name="T78" fmla="*/ 353 w 370"/>
              <a:gd name="T79" fmla="*/ 73 h 104"/>
              <a:gd name="T80" fmla="*/ 369 w 370"/>
              <a:gd name="T81" fmla="*/ 64 h 104"/>
              <a:gd name="T82" fmla="*/ 367 w 370"/>
              <a:gd name="T83" fmla="*/ 61 h 104"/>
              <a:gd name="T84" fmla="*/ 370 w 370"/>
              <a:gd name="T85" fmla="*/ 57 h 104"/>
              <a:gd name="T86" fmla="*/ 295 w 370"/>
              <a:gd name="T87" fmla="*/ 16 h 104"/>
              <a:gd name="T88" fmla="*/ 302 w 370"/>
              <a:gd name="T89" fmla="*/ 1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70" h="104">
                <a:moveTo>
                  <a:pt x="370" y="57"/>
                </a:moveTo>
                <a:cubicBezTo>
                  <a:pt x="366" y="57"/>
                  <a:pt x="361" y="58"/>
                  <a:pt x="358" y="58"/>
                </a:cubicBezTo>
                <a:cubicBezTo>
                  <a:pt x="360" y="55"/>
                  <a:pt x="364" y="57"/>
                  <a:pt x="367" y="55"/>
                </a:cubicBezTo>
                <a:cubicBezTo>
                  <a:pt x="364" y="56"/>
                  <a:pt x="362" y="55"/>
                  <a:pt x="360" y="55"/>
                </a:cubicBezTo>
                <a:cubicBezTo>
                  <a:pt x="361" y="54"/>
                  <a:pt x="362" y="52"/>
                  <a:pt x="364" y="52"/>
                </a:cubicBezTo>
                <a:cubicBezTo>
                  <a:pt x="355" y="50"/>
                  <a:pt x="355" y="50"/>
                  <a:pt x="355" y="50"/>
                </a:cubicBezTo>
                <a:cubicBezTo>
                  <a:pt x="360" y="47"/>
                  <a:pt x="351" y="49"/>
                  <a:pt x="350" y="47"/>
                </a:cubicBezTo>
                <a:cubicBezTo>
                  <a:pt x="352" y="45"/>
                  <a:pt x="356" y="45"/>
                  <a:pt x="358" y="44"/>
                </a:cubicBezTo>
                <a:cubicBezTo>
                  <a:pt x="357" y="43"/>
                  <a:pt x="357" y="43"/>
                  <a:pt x="357" y="43"/>
                </a:cubicBezTo>
                <a:cubicBezTo>
                  <a:pt x="359" y="41"/>
                  <a:pt x="364" y="43"/>
                  <a:pt x="366" y="41"/>
                </a:cubicBezTo>
                <a:cubicBezTo>
                  <a:pt x="361" y="41"/>
                  <a:pt x="358" y="41"/>
                  <a:pt x="354" y="40"/>
                </a:cubicBezTo>
                <a:cubicBezTo>
                  <a:pt x="359" y="38"/>
                  <a:pt x="359" y="38"/>
                  <a:pt x="359" y="38"/>
                </a:cubicBezTo>
                <a:cubicBezTo>
                  <a:pt x="358" y="38"/>
                  <a:pt x="357" y="38"/>
                  <a:pt x="357" y="37"/>
                </a:cubicBezTo>
                <a:cubicBezTo>
                  <a:pt x="361" y="35"/>
                  <a:pt x="361" y="35"/>
                  <a:pt x="361" y="35"/>
                </a:cubicBezTo>
                <a:cubicBezTo>
                  <a:pt x="358" y="35"/>
                  <a:pt x="354" y="36"/>
                  <a:pt x="351" y="35"/>
                </a:cubicBezTo>
                <a:cubicBezTo>
                  <a:pt x="352" y="35"/>
                  <a:pt x="352" y="35"/>
                  <a:pt x="352" y="35"/>
                </a:cubicBezTo>
                <a:cubicBezTo>
                  <a:pt x="354" y="35"/>
                  <a:pt x="358" y="34"/>
                  <a:pt x="358" y="33"/>
                </a:cubicBezTo>
                <a:cubicBezTo>
                  <a:pt x="356" y="32"/>
                  <a:pt x="356" y="32"/>
                  <a:pt x="356" y="32"/>
                </a:cubicBezTo>
                <a:cubicBezTo>
                  <a:pt x="357" y="32"/>
                  <a:pt x="358" y="31"/>
                  <a:pt x="359" y="31"/>
                </a:cubicBezTo>
                <a:cubicBezTo>
                  <a:pt x="349" y="30"/>
                  <a:pt x="349" y="30"/>
                  <a:pt x="349" y="30"/>
                </a:cubicBezTo>
                <a:cubicBezTo>
                  <a:pt x="351" y="28"/>
                  <a:pt x="351" y="28"/>
                  <a:pt x="351" y="28"/>
                </a:cubicBezTo>
                <a:cubicBezTo>
                  <a:pt x="348" y="29"/>
                  <a:pt x="342" y="29"/>
                  <a:pt x="339" y="27"/>
                </a:cubicBezTo>
                <a:cubicBezTo>
                  <a:pt x="340" y="26"/>
                  <a:pt x="342" y="27"/>
                  <a:pt x="343" y="27"/>
                </a:cubicBezTo>
                <a:cubicBezTo>
                  <a:pt x="341" y="26"/>
                  <a:pt x="341" y="26"/>
                  <a:pt x="341" y="26"/>
                </a:cubicBezTo>
                <a:cubicBezTo>
                  <a:pt x="343" y="24"/>
                  <a:pt x="343" y="24"/>
                  <a:pt x="343" y="24"/>
                </a:cubicBezTo>
                <a:cubicBezTo>
                  <a:pt x="337" y="23"/>
                  <a:pt x="330" y="24"/>
                  <a:pt x="325" y="22"/>
                </a:cubicBezTo>
                <a:cubicBezTo>
                  <a:pt x="327" y="20"/>
                  <a:pt x="331" y="20"/>
                  <a:pt x="334" y="19"/>
                </a:cubicBezTo>
                <a:cubicBezTo>
                  <a:pt x="325" y="18"/>
                  <a:pt x="315" y="20"/>
                  <a:pt x="306" y="17"/>
                </a:cubicBezTo>
                <a:cubicBezTo>
                  <a:pt x="320" y="15"/>
                  <a:pt x="320" y="15"/>
                  <a:pt x="320" y="15"/>
                </a:cubicBezTo>
                <a:cubicBezTo>
                  <a:pt x="317" y="15"/>
                  <a:pt x="317" y="15"/>
                  <a:pt x="317" y="15"/>
                </a:cubicBezTo>
                <a:cubicBezTo>
                  <a:pt x="313" y="14"/>
                  <a:pt x="307" y="15"/>
                  <a:pt x="305" y="12"/>
                </a:cubicBezTo>
                <a:cubicBezTo>
                  <a:pt x="241" y="10"/>
                  <a:pt x="241" y="10"/>
                  <a:pt x="241" y="10"/>
                </a:cubicBezTo>
                <a:cubicBezTo>
                  <a:pt x="247" y="9"/>
                  <a:pt x="255" y="9"/>
                  <a:pt x="261" y="8"/>
                </a:cubicBezTo>
                <a:cubicBezTo>
                  <a:pt x="244" y="7"/>
                  <a:pt x="244" y="7"/>
                  <a:pt x="244" y="7"/>
                </a:cubicBezTo>
                <a:cubicBezTo>
                  <a:pt x="245" y="6"/>
                  <a:pt x="245" y="6"/>
                  <a:pt x="245" y="6"/>
                </a:cubicBezTo>
                <a:cubicBezTo>
                  <a:pt x="259" y="6"/>
                  <a:pt x="273" y="5"/>
                  <a:pt x="285" y="7"/>
                </a:cubicBezTo>
                <a:cubicBezTo>
                  <a:pt x="287" y="5"/>
                  <a:pt x="290" y="5"/>
                  <a:pt x="292" y="5"/>
                </a:cubicBezTo>
                <a:cubicBezTo>
                  <a:pt x="272" y="3"/>
                  <a:pt x="250" y="5"/>
                  <a:pt x="229" y="3"/>
                </a:cubicBezTo>
                <a:cubicBezTo>
                  <a:pt x="239" y="1"/>
                  <a:pt x="251" y="3"/>
                  <a:pt x="259" y="1"/>
                </a:cubicBezTo>
                <a:cubicBezTo>
                  <a:pt x="271" y="0"/>
                  <a:pt x="284" y="2"/>
                  <a:pt x="293" y="1"/>
                </a:cubicBezTo>
                <a:cubicBezTo>
                  <a:pt x="279" y="0"/>
                  <a:pt x="264" y="1"/>
                  <a:pt x="249" y="0"/>
                </a:cubicBezTo>
                <a:cubicBezTo>
                  <a:pt x="93" y="1"/>
                  <a:pt x="93" y="1"/>
                  <a:pt x="93" y="1"/>
                </a:cubicBezTo>
                <a:cubicBezTo>
                  <a:pt x="68" y="3"/>
                  <a:pt x="34" y="0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5" y="10"/>
                  <a:pt x="15" y="11"/>
                  <a:pt x="14" y="11"/>
                </a:cubicBezTo>
                <a:cubicBezTo>
                  <a:pt x="23" y="12"/>
                  <a:pt x="23" y="12"/>
                  <a:pt x="23" y="12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13"/>
                  <a:pt x="19" y="13"/>
                  <a:pt x="18" y="13"/>
                </a:cubicBezTo>
                <a:cubicBezTo>
                  <a:pt x="17" y="16"/>
                  <a:pt x="11" y="15"/>
                  <a:pt x="9" y="17"/>
                </a:cubicBezTo>
                <a:cubicBezTo>
                  <a:pt x="18" y="21"/>
                  <a:pt x="18" y="21"/>
                  <a:pt x="18" y="21"/>
                </a:cubicBezTo>
                <a:cubicBezTo>
                  <a:pt x="16" y="22"/>
                  <a:pt x="11" y="21"/>
                  <a:pt x="12" y="21"/>
                </a:cubicBezTo>
                <a:cubicBezTo>
                  <a:pt x="14" y="23"/>
                  <a:pt x="14" y="23"/>
                  <a:pt x="14" y="23"/>
                </a:cubicBezTo>
                <a:cubicBezTo>
                  <a:pt x="13" y="24"/>
                  <a:pt x="11" y="24"/>
                  <a:pt x="9" y="25"/>
                </a:cubicBezTo>
                <a:cubicBezTo>
                  <a:pt x="12" y="26"/>
                  <a:pt x="12" y="26"/>
                  <a:pt x="12" y="26"/>
                </a:cubicBezTo>
                <a:cubicBezTo>
                  <a:pt x="7" y="26"/>
                  <a:pt x="10" y="29"/>
                  <a:pt x="6" y="30"/>
                </a:cubicBezTo>
                <a:cubicBezTo>
                  <a:pt x="5" y="32"/>
                  <a:pt x="9" y="33"/>
                  <a:pt x="5" y="34"/>
                </a:cubicBezTo>
                <a:cubicBezTo>
                  <a:pt x="5" y="37"/>
                  <a:pt x="5" y="40"/>
                  <a:pt x="5" y="43"/>
                </a:cubicBezTo>
                <a:cubicBezTo>
                  <a:pt x="8" y="44"/>
                  <a:pt x="5" y="46"/>
                  <a:pt x="9" y="48"/>
                </a:cubicBezTo>
                <a:cubicBezTo>
                  <a:pt x="9" y="49"/>
                  <a:pt x="7" y="48"/>
                  <a:pt x="6" y="48"/>
                </a:cubicBezTo>
                <a:cubicBezTo>
                  <a:pt x="7" y="49"/>
                  <a:pt x="9" y="49"/>
                  <a:pt x="8" y="50"/>
                </a:cubicBezTo>
                <a:cubicBezTo>
                  <a:pt x="8" y="51"/>
                  <a:pt x="7" y="52"/>
                  <a:pt x="5" y="52"/>
                </a:cubicBezTo>
                <a:cubicBezTo>
                  <a:pt x="8" y="55"/>
                  <a:pt x="8" y="55"/>
                  <a:pt x="8" y="55"/>
                </a:cubicBezTo>
                <a:cubicBezTo>
                  <a:pt x="7" y="56"/>
                  <a:pt x="5" y="54"/>
                  <a:pt x="3" y="55"/>
                </a:cubicBezTo>
                <a:cubicBezTo>
                  <a:pt x="6" y="57"/>
                  <a:pt x="6" y="57"/>
                  <a:pt x="6" y="57"/>
                </a:cubicBezTo>
                <a:cubicBezTo>
                  <a:pt x="5" y="57"/>
                  <a:pt x="4" y="57"/>
                  <a:pt x="3" y="57"/>
                </a:cubicBezTo>
                <a:cubicBezTo>
                  <a:pt x="6" y="59"/>
                  <a:pt x="4" y="61"/>
                  <a:pt x="3" y="63"/>
                </a:cubicBezTo>
                <a:cubicBezTo>
                  <a:pt x="0" y="68"/>
                  <a:pt x="7" y="69"/>
                  <a:pt x="10" y="72"/>
                </a:cubicBezTo>
                <a:cubicBezTo>
                  <a:pt x="3" y="74"/>
                  <a:pt x="3" y="74"/>
                  <a:pt x="3" y="74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4" y="76"/>
                  <a:pt x="3" y="76"/>
                </a:cubicBezTo>
                <a:cubicBezTo>
                  <a:pt x="11" y="83"/>
                  <a:pt x="11" y="83"/>
                  <a:pt x="11" y="83"/>
                </a:cubicBezTo>
                <a:cubicBezTo>
                  <a:pt x="9" y="84"/>
                  <a:pt x="9" y="84"/>
                  <a:pt x="9" y="84"/>
                </a:cubicBezTo>
                <a:cubicBezTo>
                  <a:pt x="40" y="101"/>
                  <a:pt x="80" y="103"/>
                  <a:pt x="121" y="104"/>
                </a:cubicBezTo>
                <a:cubicBezTo>
                  <a:pt x="132" y="104"/>
                  <a:pt x="144" y="103"/>
                  <a:pt x="154" y="104"/>
                </a:cubicBezTo>
                <a:cubicBezTo>
                  <a:pt x="209" y="103"/>
                  <a:pt x="270" y="103"/>
                  <a:pt x="327" y="97"/>
                </a:cubicBezTo>
                <a:cubicBezTo>
                  <a:pt x="328" y="95"/>
                  <a:pt x="333" y="97"/>
                  <a:pt x="334" y="95"/>
                </a:cubicBezTo>
                <a:cubicBezTo>
                  <a:pt x="344" y="93"/>
                  <a:pt x="349" y="89"/>
                  <a:pt x="358" y="86"/>
                </a:cubicBezTo>
                <a:cubicBezTo>
                  <a:pt x="355" y="86"/>
                  <a:pt x="352" y="86"/>
                  <a:pt x="349" y="85"/>
                </a:cubicBezTo>
                <a:cubicBezTo>
                  <a:pt x="354" y="81"/>
                  <a:pt x="361" y="78"/>
                  <a:pt x="365" y="74"/>
                </a:cubicBezTo>
                <a:cubicBezTo>
                  <a:pt x="360" y="74"/>
                  <a:pt x="357" y="73"/>
                  <a:pt x="353" y="73"/>
                </a:cubicBezTo>
                <a:cubicBezTo>
                  <a:pt x="356" y="71"/>
                  <a:pt x="359" y="70"/>
                  <a:pt x="363" y="69"/>
                </a:cubicBezTo>
                <a:cubicBezTo>
                  <a:pt x="362" y="66"/>
                  <a:pt x="367" y="66"/>
                  <a:pt x="369" y="64"/>
                </a:cubicBezTo>
                <a:cubicBezTo>
                  <a:pt x="366" y="65"/>
                  <a:pt x="363" y="63"/>
                  <a:pt x="362" y="62"/>
                </a:cubicBezTo>
                <a:cubicBezTo>
                  <a:pt x="363" y="61"/>
                  <a:pt x="365" y="62"/>
                  <a:pt x="367" y="61"/>
                </a:cubicBezTo>
                <a:cubicBezTo>
                  <a:pt x="364" y="61"/>
                  <a:pt x="364" y="61"/>
                  <a:pt x="364" y="61"/>
                </a:cubicBezTo>
                <a:cubicBezTo>
                  <a:pt x="362" y="58"/>
                  <a:pt x="369" y="59"/>
                  <a:pt x="370" y="57"/>
                </a:cubicBezTo>
                <a:close/>
                <a:moveTo>
                  <a:pt x="302" y="17"/>
                </a:moveTo>
                <a:cubicBezTo>
                  <a:pt x="295" y="16"/>
                  <a:pt x="295" y="16"/>
                  <a:pt x="295" y="16"/>
                </a:cubicBezTo>
                <a:cubicBezTo>
                  <a:pt x="305" y="17"/>
                  <a:pt x="305" y="17"/>
                  <a:pt x="305" y="17"/>
                </a:cubicBezTo>
                <a:lnTo>
                  <a:pt x="302" y="1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798185" y="1782445"/>
            <a:ext cx="1249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0" marR="0" lvl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800" dirty="0">
                <a:solidFill>
                  <a:schemeClr val="bg1"/>
                </a:solidFill>
                <a:effectLst/>
                <a:latin typeface="经典细隶书简" panose="02010609000101010101" charset="-122"/>
                <a:ea typeface="经典细隶书简" panose="02010609000101010101" charset="-122"/>
              </a:rPr>
              <a:t>纺织业</a:t>
            </a:r>
            <a:endParaRPr lang="zh-CN" altLang="en-US" sz="2800" dirty="0">
              <a:solidFill>
                <a:schemeClr val="bg1"/>
              </a:solidFill>
              <a:effectLst/>
              <a:latin typeface="经典细隶书简" panose="02010609000101010101" charset="-122"/>
              <a:ea typeface="经典细隶书简" panose="02010609000101010101" charset="-122"/>
            </a:endParaRPr>
          </a:p>
        </p:txBody>
      </p:sp>
      <p:sp>
        <p:nvSpPr>
          <p:cNvPr id="9" name="Freeform 683"/>
          <p:cNvSpPr>
            <a:spLocks noEditPoints="1"/>
          </p:cNvSpPr>
          <p:nvPr/>
        </p:nvSpPr>
        <p:spPr bwMode="auto">
          <a:xfrm>
            <a:off x="8937625" y="1808480"/>
            <a:ext cx="2256155" cy="469900"/>
          </a:xfrm>
          <a:custGeom>
            <a:avLst/>
            <a:gdLst>
              <a:gd name="T0" fmla="*/ 358 w 370"/>
              <a:gd name="T1" fmla="*/ 58 h 104"/>
              <a:gd name="T2" fmla="*/ 360 w 370"/>
              <a:gd name="T3" fmla="*/ 55 h 104"/>
              <a:gd name="T4" fmla="*/ 355 w 370"/>
              <a:gd name="T5" fmla="*/ 50 h 104"/>
              <a:gd name="T6" fmla="*/ 358 w 370"/>
              <a:gd name="T7" fmla="*/ 44 h 104"/>
              <a:gd name="T8" fmla="*/ 366 w 370"/>
              <a:gd name="T9" fmla="*/ 41 h 104"/>
              <a:gd name="T10" fmla="*/ 359 w 370"/>
              <a:gd name="T11" fmla="*/ 38 h 104"/>
              <a:gd name="T12" fmla="*/ 361 w 370"/>
              <a:gd name="T13" fmla="*/ 35 h 104"/>
              <a:gd name="T14" fmla="*/ 352 w 370"/>
              <a:gd name="T15" fmla="*/ 35 h 104"/>
              <a:gd name="T16" fmla="*/ 356 w 370"/>
              <a:gd name="T17" fmla="*/ 32 h 104"/>
              <a:gd name="T18" fmla="*/ 349 w 370"/>
              <a:gd name="T19" fmla="*/ 30 h 104"/>
              <a:gd name="T20" fmla="*/ 339 w 370"/>
              <a:gd name="T21" fmla="*/ 27 h 104"/>
              <a:gd name="T22" fmla="*/ 341 w 370"/>
              <a:gd name="T23" fmla="*/ 26 h 104"/>
              <a:gd name="T24" fmla="*/ 325 w 370"/>
              <a:gd name="T25" fmla="*/ 22 h 104"/>
              <a:gd name="T26" fmla="*/ 306 w 370"/>
              <a:gd name="T27" fmla="*/ 17 h 104"/>
              <a:gd name="T28" fmla="*/ 317 w 370"/>
              <a:gd name="T29" fmla="*/ 15 h 104"/>
              <a:gd name="T30" fmla="*/ 241 w 370"/>
              <a:gd name="T31" fmla="*/ 10 h 104"/>
              <a:gd name="T32" fmla="*/ 244 w 370"/>
              <a:gd name="T33" fmla="*/ 7 h 104"/>
              <a:gd name="T34" fmla="*/ 285 w 370"/>
              <a:gd name="T35" fmla="*/ 7 h 104"/>
              <a:gd name="T36" fmla="*/ 229 w 370"/>
              <a:gd name="T37" fmla="*/ 3 h 104"/>
              <a:gd name="T38" fmla="*/ 293 w 370"/>
              <a:gd name="T39" fmla="*/ 1 h 104"/>
              <a:gd name="T40" fmla="*/ 93 w 370"/>
              <a:gd name="T41" fmla="*/ 1 h 104"/>
              <a:gd name="T42" fmla="*/ 16 w 370"/>
              <a:gd name="T43" fmla="*/ 9 h 104"/>
              <a:gd name="T44" fmla="*/ 23 w 370"/>
              <a:gd name="T45" fmla="*/ 12 h 104"/>
              <a:gd name="T46" fmla="*/ 18 w 370"/>
              <a:gd name="T47" fmla="*/ 13 h 104"/>
              <a:gd name="T48" fmla="*/ 18 w 370"/>
              <a:gd name="T49" fmla="*/ 21 h 104"/>
              <a:gd name="T50" fmla="*/ 14 w 370"/>
              <a:gd name="T51" fmla="*/ 23 h 104"/>
              <a:gd name="T52" fmla="*/ 12 w 370"/>
              <a:gd name="T53" fmla="*/ 26 h 104"/>
              <a:gd name="T54" fmla="*/ 5 w 370"/>
              <a:gd name="T55" fmla="*/ 34 h 104"/>
              <a:gd name="T56" fmla="*/ 9 w 370"/>
              <a:gd name="T57" fmla="*/ 48 h 104"/>
              <a:gd name="T58" fmla="*/ 8 w 370"/>
              <a:gd name="T59" fmla="*/ 50 h 104"/>
              <a:gd name="T60" fmla="*/ 8 w 370"/>
              <a:gd name="T61" fmla="*/ 55 h 104"/>
              <a:gd name="T62" fmla="*/ 6 w 370"/>
              <a:gd name="T63" fmla="*/ 57 h 104"/>
              <a:gd name="T64" fmla="*/ 3 w 370"/>
              <a:gd name="T65" fmla="*/ 63 h 104"/>
              <a:gd name="T66" fmla="*/ 3 w 370"/>
              <a:gd name="T67" fmla="*/ 74 h 104"/>
              <a:gd name="T68" fmla="*/ 3 w 370"/>
              <a:gd name="T69" fmla="*/ 76 h 104"/>
              <a:gd name="T70" fmla="*/ 9 w 370"/>
              <a:gd name="T71" fmla="*/ 84 h 104"/>
              <a:gd name="T72" fmla="*/ 154 w 370"/>
              <a:gd name="T73" fmla="*/ 104 h 104"/>
              <a:gd name="T74" fmla="*/ 334 w 370"/>
              <a:gd name="T75" fmla="*/ 95 h 104"/>
              <a:gd name="T76" fmla="*/ 349 w 370"/>
              <a:gd name="T77" fmla="*/ 85 h 104"/>
              <a:gd name="T78" fmla="*/ 353 w 370"/>
              <a:gd name="T79" fmla="*/ 73 h 104"/>
              <a:gd name="T80" fmla="*/ 369 w 370"/>
              <a:gd name="T81" fmla="*/ 64 h 104"/>
              <a:gd name="T82" fmla="*/ 367 w 370"/>
              <a:gd name="T83" fmla="*/ 61 h 104"/>
              <a:gd name="T84" fmla="*/ 370 w 370"/>
              <a:gd name="T85" fmla="*/ 57 h 104"/>
              <a:gd name="T86" fmla="*/ 295 w 370"/>
              <a:gd name="T87" fmla="*/ 16 h 104"/>
              <a:gd name="T88" fmla="*/ 302 w 370"/>
              <a:gd name="T89" fmla="*/ 1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70" h="104">
                <a:moveTo>
                  <a:pt x="370" y="57"/>
                </a:moveTo>
                <a:cubicBezTo>
                  <a:pt x="366" y="57"/>
                  <a:pt x="361" y="58"/>
                  <a:pt x="358" y="58"/>
                </a:cubicBezTo>
                <a:cubicBezTo>
                  <a:pt x="360" y="55"/>
                  <a:pt x="364" y="57"/>
                  <a:pt x="367" y="55"/>
                </a:cubicBezTo>
                <a:cubicBezTo>
                  <a:pt x="364" y="56"/>
                  <a:pt x="362" y="55"/>
                  <a:pt x="360" y="55"/>
                </a:cubicBezTo>
                <a:cubicBezTo>
                  <a:pt x="361" y="54"/>
                  <a:pt x="362" y="52"/>
                  <a:pt x="364" y="52"/>
                </a:cubicBezTo>
                <a:cubicBezTo>
                  <a:pt x="355" y="50"/>
                  <a:pt x="355" y="50"/>
                  <a:pt x="355" y="50"/>
                </a:cubicBezTo>
                <a:cubicBezTo>
                  <a:pt x="360" y="47"/>
                  <a:pt x="351" y="49"/>
                  <a:pt x="350" y="47"/>
                </a:cubicBezTo>
                <a:cubicBezTo>
                  <a:pt x="352" y="45"/>
                  <a:pt x="356" y="45"/>
                  <a:pt x="358" y="44"/>
                </a:cubicBezTo>
                <a:cubicBezTo>
                  <a:pt x="357" y="43"/>
                  <a:pt x="357" y="43"/>
                  <a:pt x="357" y="43"/>
                </a:cubicBezTo>
                <a:cubicBezTo>
                  <a:pt x="359" y="41"/>
                  <a:pt x="364" y="43"/>
                  <a:pt x="366" y="41"/>
                </a:cubicBezTo>
                <a:cubicBezTo>
                  <a:pt x="361" y="41"/>
                  <a:pt x="358" y="41"/>
                  <a:pt x="354" y="40"/>
                </a:cubicBezTo>
                <a:cubicBezTo>
                  <a:pt x="359" y="38"/>
                  <a:pt x="359" y="38"/>
                  <a:pt x="359" y="38"/>
                </a:cubicBezTo>
                <a:cubicBezTo>
                  <a:pt x="358" y="38"/>
                  <a:pt x="357" y="38"/>
                  <a:pt x="357" y="37"/>
                </a:cubicBezTo>
                <a:cubicBezTo>
                  <a:pt x="361" y="35"/>
                  <a:pt x="361" y="35"/>
                  <a:pt x="361" y="35"/>
                </a:cubicBezTo>
                <a:cubicBezTo>
                  <a:pt x="358" y="35"/>
                  <a:pt x="354" y="36"/>
                  <a:pt x="351" y="35"/>
                </a:cubicBezTo>
                <a:cubicBezTo>
                  <a:pt x="352" y="35"/>
                  <a:pt x="352" y="35"/>
                  <a:pt x="352" y="35"/>
                </a:cubicBezTo>
                <a:cubicBezTo>
                  <a:pt x="354" y="35"/>
                  <a:pt x="358" y="34"/>
                  <a:pt x="358" y="33"/>
                </a:cubicBezTo>
                <a:cubicBezTo>
                  <a:pt x="356" y="32"/>
                  <a:pt x="356" y="32"/>
                  <a:pt x="356" y="32"/>
                </a:cubicBezTo>
                <a:cubicBezTo>
                  <a:pt x="357" y="32"/>
                  <a:pt x="358" y="31"/>
                  <a:pt x="359" y="31"/>
                </a:cubicBezTo>
                <a:cubicBezTo>
                  <a:pt x="349" y="30"/>
                  <a:pt x="349" y="30"/>
                  <a:pt x="349" y="30"/>
                </a:cubicBezTo>
                <a:cubicBezTo>
                  <a:pt x="351" y="28"/>
                  <a:pt x="351" y="28"/>
                  <a:pt x="351" y="28"/>
                </a:cubicBezTo>
                <a:cubicBezTo>
                  <a:pt x="348" y="29"/>
                  <a:pt x="342" y="29"/>
                  <a:pt x="339" y="27"/>
                </a:cubicBezTo>
                <a:cubicBezTo>
                  <a:pt x="340" y="26"/>
                  <a:pt x="342" y="27"/>
                  <a:pt x="343" y="27"/>
                </a:cubicBezTo>
                <a:cubicBezTo>
                  <a:pt x="341" y="26"/>
                  <a:pt x="341" y="26"/>
                  <a:pt x="341" y="26"/>
                </a:cubicBezTo>
                <a:cubicBezTo>
                  <a:pt x="343" y="24"/>
                  <a:pt x="343" y="24"/>
                  <a:pt x="343" y="24"/>
                </a:cubicBezTo>
                <a:cubicBezTo>
                  <a:pt x="337" y="23"/>
                  <a:pt x="330" y="24"/>
                  <a:pt x="325" y="22"/>
                </a:cubicBezTo>
                <a:cubicBezTo>
                  <a:pt x="327" y="20"/>
                  <a:pt x="331" y="20"/>
                  <a:pt x="334" y="19"/>
                </a:cubicBezTo>
                <a:cubicBezTo>
                  <a:pt x="325" y="18"/>
                  <a:pt x="315" y="20"/>
                  <a:pt x="306" y="17"/>
                </a:cubicBezTo>
                <a:cubicBezTo>
                  <a:pt x="320" y="15"/>
                  <a:pt x="320" y="15"/>
                  <a:pt x="320" y="15"/>
                </a:cubicBezTo>
                <a:cubicBezTo>
                  <a:pt x="317" y="15"/>
                  <a:pt x="317" y="15"/>
                  <a:pt x="317" y="15"/>
                </a:cubicBezTo>
                <a:cubicBezTo>
                  <a:pt x="313" y="14"/>
                  <a:pt x="307" y="15"/>
                  <a:pt x="305" y="12"/>
                </a:cubicBezTo>
                <a:cubicBezTo>
                  <a:pt x="241" y="10"/>
                  <a:pt x="241" y="10"/>
                  <a:pt x="241" y="10"/>
                </a:cubicBezTo>
                <a:cubicBezTo>
                  <a:pt x="247" y="9"/>
                  <a:pt x="255" y="9"/>
                  <a:pt x="261" y="8"/>
                </a:cubicBezTo>
                <a:cubicBezTo>
                  <a:pt x="244" y="7"/>
                  <a:pt x="244" y="7"/>
                  <a:pt x="244" y="7"/>
                </a:cubicBezTo>
                <a:cubicBezTo>
                  <a:pt x="245" y="6"/>
                  <a:pt x="245" y="6"/>
                  <a:pt x="245" y="6"/>
                </a:cubicBezTo>
                <a:cubicBezTo>
                  <a:pt x="259" y="6"/>
                  <a:pt x="273" y="5"/>
                  <a:pt x="285" y="7"/>
                </a:cubicBezTo>
                <a:cubicBezTo>
                  <a:pt x="287" y="5"/>
                  <a:pt x="290" y="5"/>
                  <a:pt x="292" y="5"/>
                </a:cubicBezTo>
                <a:cubicBezTo>
                  <a:pt x="272" y="3"/>
                  <a:pt x="250" y="5"/>
                  <a:pt x="229" y="3"/>
                </a:cubicBezTo>
                <a:cubicBezTo>
                  <a:pt x="239" y="1"/>
                  <a:pt x="251" y="3"/>
                  <a:pt x="259" y="1"/>
                </a:cubicBezTo>
                <a:cubicBezTo>
                  <a:pt x="271" y="0"/>
                  <a:pt x="284" y="2"/>
                  <a:pt x="293" y="1"/>
                </a:cubicBezTo>
                <a:cubicBezTo>
                  <a:pt x="279" y="0"/>
                  <a:pt x="264" y="1"/>
                  <a:pt x="249" y="0"/>
                </a:cubicBezTo>
                <a:cubicBezTo>
                  <a:pt x="93" y="1"/>
                  <a:pt x="93" y="1"/>
                  <a:pt x="93" y="1"/>
                </a:cubicBezTo>
                <a:cubicBezTo>
                  <a:pt x="68" y="3"/>
                  <a:pt x="34" y="0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5" y="10"/>
                  <a:pt x="15" y="11"/>
                  <a:pt x="14" y="11"/>
                </a:cubicBezTo>
                <a:cubicBezTo>
                  <a:pt x="23" y="12"/>
                  <a:pt x="23" y="12"/>
                  <a:pt x="23" y="12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13"/>
                  <a:pt x="19" y="13"/>
                  <a:pt x="18" y="13"/>
                </a:cubicBezTo>
                <a:cubicBezTo>
                  <a:pt x="17" y="16"/>
                  <a:pt x="11" y="15"/>
                  <a:pt x="9" y="17"/>
                </a:cubicBezTo>
                <a:cubicBezTo>
                  <a:pt x="18" y="21"/>
                  <a:pt x="18" y="21"/>
                  <a:pt x="18" y="21"/>
                </a:cubicBezTo>
                <a:cubicBezTo>
                  <a:pt x="16" y="22"/>
                  <a:pt x="11" y="21"/>
                  <a:pt x="12" y="21"/>
                </a:cubicBezTo>
                <a:cubicBezTo>
                  <a:pt x="14" y="23"/>
                  <a:pt x="14" y="23"/>
                  <a:pt x="14" y="23"/>
                </a:cubicBezTo>
                <a:cubicBezTo>
                  <a:pt x="13" y="24"/>
                  <a:pt x="11" y="24"/>
                  <a:pt x="9" y="25"/>
                </a:cubicBezTo>
                <a:cubicBezTo>
                  <a:pt x="12" y="26"/>
                  <a:pt x="12" y="26"/>
                  <a:pt x="12" y="26"/>
                </a:cubicBezTo>
                <a:cubicBezTo>
                  <a:pt x="7" y="26"/>
                  <a:pt x="10" y="29"/>
                  <a:pt x="6" y="30"/>
                </a:cubicBezTo>
                <a:cubicBezTo>
                  <a:pt x="5" y="32"/>
                  <a:pt x="9" y="33"/>
                  <a:pt x="5" y="34"/>
                </a:cubicBezTo>
                <a:cubicBezTo>
                  <a:pt x="5" y="37"/>
                  <a:pt x="5" y="40"/>
                  <a:pt x="5" y="43"/>
                </a:cubicBezTo>
                <a:cubicBezTo>
                  <a:pt x="8" y="44"/>
                  <a:pt x="5" y="46"/>
                  <a:pt x="9" y="48"/>
                </a:cubicBezTo>
                <a:cubicBezTo>
                  <a:pt x="9" y="49"/>
                  <a:pt x="7" y="48"/>
                  <a:pt x="6" y="48"/>
                </a:cubicBezTo>
                <a:cubicBezTo>
                  <a:pt x="7" y="49"/>
                  <a:pt x="9" y="49"/>
                  <a:pt x="8" y="50"/>
                </a:cubicBezTo>
                <a:cubicBezTo>
                  <a:pt x="8" y="51"/>
                  <a:pt x="7" y="52"/>
                  <a:pt x="5" y="52"/>
                </a:cubicBezTo>
                <a:cubicBezTo>
                  <a:pt x="8" y="55"/>
                  <a:pt x="8" y="55"/>
                  <a:pt x="8" y="55"/>
                </a:cubicBezTo>
                <a:cubicBezTo>
                  <a:pt x="7" y="56"/>
                  <a:pt x="5" y="54"/>
                  <a:pt x="3" y="55"/>
                </a:cubicBezTo>
                <a:cubicBezTo>
                  <a:pt x="6" y="57"/>
                  <a:pt x="6" y="57"/>
                  <a:pt x="6" y="57"/>
                </a:cubicBezTo>
                <a:cubicBezTo>
                  <a:pt x="5" y="57"/>
                  <a:pt x="4" y="57"/>
                  <a:pt x="3" y="57"/>
                </a:cubicBezTo>
                <a:cubicBezTo>
                  <a:pt x="6" y="59"/>
                  <a:pt x="4" y="61"/>
                  <a:pt x="3" y="63"/>
                </a:cubicBezTo>
                <a:cubicBezTo>
                  <a:pt x="0" y="68"/>
                  <a:pt x="7" y="69"/>
                  <a:pt x="10" y="72"/>
                </a:cubicBezTo>
                <a:cubicBezTo>
                  <a:pt x="3" y="74"/>
                  <a:pt x="3" y="74"/>
                  <a:pt x="3" y="74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4" y="76"/>
                  <a:pt x="3" y="76"/>
                </a:cubicBezTo>
                <a:cubicBezTo>
                  <a:pt x="11" y="83"/>
                  <a:pt x="11" y="83"/>
                  <a:pt x="11" y="83"/>
                </a:cubicBezTo>
                <a:cubicBezTo>
                  <a:pt x="9" y="84"/>
                  <a:pt x="9" y="84"/>
                  <a:pt x="9" y="84"/>
                </a:cubicBezTo>
                <a:cubicBezTo>
                  <a:pt x="40" y="101"/>
                  <a:pt x="80" y="103"/>
                  <a:pt x="121" y="104"/>
                </a:cubicBezTo>
                <a:cubicBezTo>
                  <a:pt x="132" y="104"/>
                  <a:pt x="144" y="103"/>
                  <a:pt x="154" y="104"/>
                </a:cubicBezTo>
                <a:cubicBezTo>
                  <a:pt x="209" y="103"/>
                  <a:pt x="270" y="103"/>
                  <a:pt x="327" y="97"/>
                </a:cubicBezTo>
                <a:cubicBezTo>
                  <a:pt x="328" y="95"/>
                  <a:pt x="333" y="97"/>
                  <a:pt x="334" y="95"/>
                </a:cubicBezTo>
                <a:cubicBezTo>
                  <a:pt x="344" y="93"/>
                  <a:pt x="349" y="89"/>
                  <a:pt x="358" y="86"/>
                </a:cubicBezTo>
                <a:cubicBezTo>
                  <a:pt x="355" y="86"/>
                  <a:pt x="352" y="86"/>
                  <a:pt x="349" y="85"/>
                </a:cubicBezTo>
                <a:cubicBezTo>
                  <a:pt x="354" y="81"/>
                  <a:pt x="361" y="78"/>
                  <a:pt x="365" y="74"/>
                </a:cubicBezTo>
                <a:cubicBezTo>
                  <a:pt x="360" y="74"/>
                  <a:pt x="357" y="73"/>
                  <a:pt x="353" y="73"/>
                </a:cubicBezTo>
                <a:cubicBezTo>
                  <a:pt x="356" y="71"/>
                  <a:pt x="359" y="70"/>
                  <a:pt x="363" y="69"/>
                </a:cubicBezTo>
                <a:cubicBezTo>
                  <a:pt x="362" y="66"/>
                  <a:pt x="367" y="66"/>
                  <a:pt x="369" y="64"/>
                </a:cubicBezTo>
                <a:cubicBezTo>
                  <a:pt x="366" y="65"/>
                  <a:pt x="363" y="63"/>
                  <a:pt x="362" y="62"/>
                </a:cubicBezTo>
                <a:cubicBezTo>
                  <a:pt x="363" y="61"/>
                  <a:pt x="365" y="62"/>
                  <a:pt x="367" y="61"/>
                </a:cubicBezTo>
                <a:cubicBezTo>
                  <a:pt x="364" y="61"/>
                  <a:pt x="364" y="61"/>
                  <a:pt x="364" y="61"/>
                </a:cubicBezTo>
                <a:cubicBezTo>
                  <a:pt x="362" y="58"/>
                  <a:pt x="369" y="59"/>
                  <a:pt x="370" y="57"/>
                </a:cubicBezTo>
                <a:close/>
                <a:moveTo>
                  <a:pt x="302" y="17"/>
                </a:moveTo>
                <a:cubicBezTo>
                  <a:pt x="295" y="16"/>
                  <a:pt x="295" y="16"/>
                  <a:pt x="295" y="16"/>
                </a:cubicBezTo>
                <a:cubicBezTo>
                  <a:pt x="305" y="17"/>
                  <a:pt x="305" y="17"/>
                  <a:pt x="305" y="17"/>
                </a:cubicBezTo>
                <a:lnTo>
                  <a:pt x="302" y="1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9618980" y="1808480"/>
            <a:ext cx="8940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0" marR="0" lvl="0" algn="l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zh-CN" altLang="en-US" sz="2800" dirty="0">
                <a:solidFill>
                  <a:schemeClr val="bg1"/>
                </a:solidFill>
                <a:effectLst/>
                <a:latin typeface="经典细隶书简" panose="02010609000101010101" charset="-122"/>
                <a:ea typeface="经典细隶书简" panose="02010609000101010101" charset="-122"/>
              </a:rPr>
              <a:t>漆器</a:t>
            </a:r>
            <a:endParaRPr lang="zh-CN" altLang="en-US" sz="2800" dirty="0">
              <a:solidFill>
                <a:schemeClr val="bg1"/>
              </a:solidFill>
              <a:effectLst/>
              <a:latin typeface="经典细隶书简" panose="02010609000101010101" charset="-122"/>
              <a:ea typeface="经典细隶书简" panose="02010609000101010101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892040" y="5438775"/>
            <a:ext cx="329374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000">
                <a:effectLst/>
                <a:latin typeface="经典细隶书简" panose="02010609000101010101" charset="-122"/>
                <a:ea typeface="经典细隶书简" panose="02010609000101010101" charset="-122"/>
              </a:rPr>
              <a:t>齐国的丝织品、楚国的漆器等水平很高。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571230" y="2776220"/>
            <a:ext cx="2817495" cy="2030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fontAlgn="auto">
              <a:lnSpc>
                <a:spcPct val="150000"/>
              </a:lnSpc>
              <a:buClrTx/>
              <a:buSzTx/>
              <a:buFontTx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000">
                <a:effectLst/>
                <a:latin typeface="经典细隶书简" panose="02010609000101010101" charset="-122"/>
                <a:ea typeface="经典细隶书简" panose="02010609000101010101" charset="-122"/>
              </a:rPr>
              <a:t> 用漆涂在各种器物的表面上所制成的日常器具及工艺品、美术品等，一般称为“漆器”。</a:t>
            </a:r>
            <a:endParaRPr lang="zh-CN" altLang="en-US" sz="2000">
              <a:effectLst/>
              <a:latin typeface="经典细隶书简" panose="02010609000101010101" charset="-122"/>
              <a:ea typeface="经典细隶书简" panose="02010609000101010101" charset="-122"/>
            </a:endParaRPr>
          </a:p>
        </p:txBody>
      </p:sp>
      <p:pic>
        <p:nvPicPr>
          <p:cNvPr id="36" name="图片 35" descr="20101027135943-46062864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t="2211"/>
          <a:stretch>
            <a:fillRect/>
          </a:stretch>
        </p:blipFill>
        <p:spPr>
          <a:xfrm>
            <a:off x="5192395" y="2458085"/>
            <a:ext cx="2650490" cy="313563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/>
      </p:par>
    </p:tnLst>
    <p:bldLst>
      <p:bldP spid="20" grpId="0"/>
      <p:bldP spid="25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" name="图片 20" descr="图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>
            <a:off x="2767965" y="-2494915"/>
            <a:ext cx="6656070" cy="11847195"/>
          </a:xfrm>
          <a:prstGeom prst="rect">
            <a:avLst/>
          </a:prstGeom>
        </p:spPr>
      </p:pic>
      <p:sp>
        <p:nvSpPr>
          <p:cNvPr id="6233" name="Freeform 683"/>
          <p:cNvSpPr>
            <a:spLocks noEditPoints="1"/>
          </p:cNvSpPr>
          <p:nvPr/>
        </p:nvSpPr>
        <p:spPr bwMode="auto">
          <a:xfrm>
            <a:off x="4206875" y="438150"/>
            <a:ext cx="3778250" cy="786765"/>
          </a:xfrm>
          <a:custGeom>
            <a:avLst/>
            <a:gdLst>
              <a:gd name="T0" fmla="*/ 358 w 370"/>
              <a:gd name="T1" fmla="*/ 58 h 104"/>
              <a:gd name="T2" fmla="*/ 360 w 370"/>
              <a:gd name="T3" fmla="*/ 55 h 104"/>
              <a:gd name="T4" fmla="*/ 355 w 370"/>
              <a:gd name="T5" fmla="*/ 50 h 104"/>
              <a:gd name="T6" fmla="*/ 358 w 370"/>
              <a:gd name="T7" fmla="*/ 44 h 104"/>
              <a:gd name="T8" fmla="*/ 366 w 370"/>
              <a:gd name="T9" fmla="*/ 41 h 104"/>
              <a:gd name="T10" fmla="*/ 359 w 370"/>
              <a:gd name="T11" fmla="*/ 38 h 104"/>
              <a:gd name="T12" fmla="*/ 361 w 370"/>
              <a:gd name="T13" fmla="*/ 35 h 104"/>
              <a:gd name="T14" fmla="*/ 352 w 370"/>
              <a:gd name="T15" fmla="*/ 35 h 104"/>
              <a:gd name="T16" fmla="*/ 356 w 370"/>
              <a:gd name="T17" fmla="*/ 32 h 104"/>
              <a:gd name="T18" fmla="*/ 349 w 370"/>
              <a:gd name="T19" fmla="*/ 30 h 104"/>
              <a:gd name="T20" fmla="*/ 339 w 370"/>
              <a:gd name="T21" fmla="*/ 27 h 104"/>
              <a:gd name="T22" fmla="*/ 341 w 370"/>
              <a:gd name="T23" fmla="*/ 26 h 104"/>
              <a:gd name="T24" fmla="*/ 325 w 370"/>
              <a:gd name="T25" fmla="*/ 22 h 104"/>
              <a:gd name="T26" fmla="*/ 306 w 370"/>
              <a:gd name="T27" fmla="*/ 17 h 104"/>
              <a:gd name="T28" fmla="*/ 317 w 370"/>
              <a:gd name="T29" fmla="*/ 15 h 104"/>
              <a:gd name="T30" fmla="*/ 241 w 370"/>
              <a:gd name="T31" fmla="*/ 10 h 104"/>
              <a:gd name="T32" fmla="*/ 244 w 370"/>
              <a:gd name="T33" fmla="*/ 7 h 104"/>
              <a:gd name="T34" fmla="*/ 285 w 370"/>
              <a:gd name="T35" fmla="*/ 7 h 104"/>
              <a:gd name="T36" fmla="*/ 229 w 370"/>
              <a:gd name="T37" fmla="*/ 3 h 104"/>
              <a:gd name="T38" fmla="*/ 293 w 370"/>
              <a:gd name="T39" fmla="*/ 1 h 104"/>
              <a:gd name="T40" fmla="*/ 93 w 370"/>
              <a:gd name="T41" fmla="*/ 1 h 104"/>
              <a:gd name="T42" fmla="*/ 16 w 370"/>
              <a:gd name="T43" fmla="*/ 9 h 104"/>
              <a:gd name="T44" fmla="*/ 23 w 370"/>
              <a:gd name="T45" fmla="*/ 12 h 104"/>
              <a:gd name="T46" fmla="*/ 18 w 370"/>
              <a:gd name="T47" fmla="*/ 13 h 104"/>
              <a:gd name="T48" fmla="*/ 18 w 370"/>
              <a:gd name="T49" fmla="*/ 21 h 104"/>
              <a:gd name="T50" fmla="*/ 14 w 370"/>
              <a:gd name="T51" fmla="*/ 23 h 104"/>
              <a:gd name="T52" fmla="*/ 12 w 370"/>
              <a:gd name="T53" fmla="*/ 26 h 104"/>
              <a:gd name="T54" fmla="*/ 5 w 370"/>
              <a:gd name="T55" fmla="*/ 34 h 104"/>
              <a:gd name="T56" fmla="*/ 9 w 370"/>
              <a:gd name="T57" fmla="*/ 48 h 104"/>
              <a:gd name="T58" fmla="*/ 8 w 370"/>
              <a:gd name="T59" fmla="*/ 50 h 104"/>
              <a:gd name="T60" fmla="*/ 8 w 370"/>
              <a:gd name="T61" fmla="*/ 55 h 104"/>
              <a:gd name="T62" fmla="*/ 6 w 370"/>
              <a:gd name="T63" fmla="*/ 57 h 104"/>
              <a:gd name="T64" fmla="*/ 3 w 370"/>
              <a:gd name="T65" fmla="*/ 63 h 104"/>
              <a:gd name="T66" fmla="*/ 3 w 370"/>
              <a:gd name="T67" fmla="*/ 74 h 104"/>
              <a:gd name="T68" fmla="*/ 3 w 370"/>
              <a:gd name="T69" fmla="*/ 76 h 104"/>
              <a:gd name="T70" fmla="*/ 9 w 370"/>
              <a:gd name="T71" fmla="*/ 84 h 104"/>
              <a:gd name="T72" fmla="*/ 154 w 370"/>
              <a:gd name="T73" fmla="*/ 104 h 104"/>
              <a:gd name="T74" fmla="*/ 334 w 370"/>
              <a:gd name="T75" fmla="*/ 95 h 104"/>
              <a:gd name="T76" fmla="*/ 349 w 370"/>
              <a:gd name="T77" fmla="*/ 85 h 104"/>
              <a:gd name="T78" fmla="*/ 353 w 370"/>
              <a:gd name="T79" fmla="*/ 73 h 104"/>
              <a:gd name="T80" fmla="*/ 369 w 370"/>
              <a:gd name="T81" fmla="*/ 64 h 104"/>
              <a:gd name="T82" fmla="*/ 367 w 370"/>
              <a:gd name="T83" fmla="*/ 61 h 104"/>
              <a:gd name="T84" fmla="*/ 370 w 370"/>
              <a:gd name="T85" fmla="*/ 57 h 104"/>
              <a:gd name="T86" fmla="*/ 295 w 370"/>
              <a:gd name="T87" fmla="*/ 16 h 104"/>
              <a:gd name="T88" fmla="*/ 302 w 370"/>
              <a:gd name="T89" fmla="*/ 1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70" h="104">
                <a:moveTo>
                  <a:pt x="370" y="57"/>
                </a:moveTo>
                <a:cubicBezTo>
                  <a:pt x="366" y="57"/>
                  <a:pt x="361" y="58"/>
                  <a:pt x="358" y="58"/>
                </a:cubicBezTo>
                <a:cubicBezTo>
                  <a:pt x="360" y="55"/>
                  <a:pt x="364" y="57"/>
                  <a:pt x="367" y="55"/>
                </a:cubicBezTo>
                <a:cubicBezTo>
                  <a:pt x="364" y="56"/>
                  <a:pt x="362" y="55"/>
                  <a:pt x="360" y="55"/>
                </a:cubicBezTo>
                <a:cubicBezTo>
                  <a:pt x="361" y="54"/>
                  <a:pt x="362" y="52"/>
                  <a:pt x="364" y="52"/>
                </a:cubicBezTo>
                <a:cubicBezTo>
                  <a:pt x="355" y="50"/>
                  <a:pt x="355" y="50"/>
                  <a:pt x="355" y="50"/>
                </a:cubicBezTo>
                <a:cubicBezTo>
                  <a:pt x="360" y="47"/>
                  <a:pt x="351" y="49"/>
                  <a:pt x="350" y="47"/>
                </a:cubicBezTo>
                <a:cubicBezTo>
                  <a:pt x="352" y="45"/>
                  <a:pt x="356" y="45"/>
                  <a:pt x="358" y="44"/>
                </a:cubicBezTo>
                <a:cubicBezTo>
                  <a:pt x="357" y="43"/>
                  <a:pt x="357" y="43"/>
                  <a:pt x="357" y="43"/>
                </a:cubicBezTo>
                <a:cubicBezTo>
                  <a:pt x="359" y="41"/>
                  <a:pt x="364" y="43"/>
                  <a:pt x="366" y="41"/>
                </a:cubicBezTo>
                <a:cubicBezTo>
                  <a:pt x="361" y="41"/>
                  <a:pt x="358" y="41"/>
                  <a:pt x="354" y="40"/>
                </a:cubicBezTo>
                <a:cubicBezTo>
                  <a:pt x="359" y="38"/>
                  <a:pt x="359" y="38"/>
                  <a:pt x="359" y="38"/>
                </a:cubicBezTo>
                <a:cubicBezTo>
                  <a:pt x="358" y="38"/>
                  <a:pt x="357" y="38"/>
                  <a:pt x="357" y="37"/>
                </a:cubicBezTo>
                <a:cubicBezTo>
                  <a:pt x="361" y="35"/>
                  <a:pt x="361" y="35"/>
                  <a:pt x="361" y="35"/>
                </a:cubicBezTo>
                <a:cubicBezTo>
                  <a:pt x="358" y="35"/>
                  <a:pt x="354" y="36"/>
                  <a:pt x="351" y="35"/>
                </a:cubicBezTo>
                <a:cubicBezTo>
                  <a:pt x="352" y="35"/>
                  <a:pt x="352" y="35"/>
                  <a:pt x="352" y="35"/>
                </a:cubicBezTo>
                <a:cubicBezTo>
                  <a:pt x="354" y="35"/>
                  <a:pt x="358" y="34"/>
                  <a:pt x="358" y="33"/>
                </a:cubicBezTo>
                <a:cubicBezTo>
                  <a:pt x="356" y="32"/>
                  <a:pt x="356" y="32"/>
                  <a:pt x="356" y="32"/>
                </a:cubicBezTo>
                <a:cubicBezTo>
                  <a:pt x="357" y="32"/>
                  <a:pt x="358" y="31"/>
                  <a:pt x="359" y="31"/>
                </a:cubicBezTo>
                <a:cubicBezTo>
                  <a:pt x="349" y="30"/>
                  <a:pt x="349" y="30"/>
                  <a:pt x="349" y="30"/>
                </a:cubicBezTo>
                <a:cubicBezTo>
                  <a:pt x="351" y="28"/>
                  <a:pt x="351" y="28"/>
                  <a:pt x="351" y="28"/>
                </a:cubicBezTo>
                <a:cubicBezTo>
                  <a:pt x="348" y="29"/>
                  <a:pt x="342" y="29"/>
                  <a:pt x="339" y="27"/>
                </a:cubicBezTo>
                <a:cubicBezTo>
                  <a:pt x="340" y="26"/>
                  <a:pt x="342" y="27"/>
                  <a:pt x="343" y="27"/>
                </a:cubicBezTo>
                <a:cubicBezTo>
                  <a:pt x="341" y="26"/>
                  <a:pt x="341" y="26"/>
                  <a:pt x="341" y="26"/>
                </a:cubicBezTo>
                <a:cubicBezTo>
                  <a:pt x="343" y="24"/>
                  <a:pt x="343" y="24"/>
                  <a:pt x="343" y="24"/>
                </a:cubicBezTo>
                <a:cubicBezTo>
                  <a:pt x="337" y="23"/>
                  <a:pt x="330" y="24"/>
                  <a:pt x="325" y="22"/>
                </a:cubicBezTo>
                <a:cubicBezTo>
                  <a:pt x="327" y="20"/>
                  <a:pt x="331" y="20"/>
                  <a:pt x="334" y="19"/>
                </a:cubicBezTo>
                <a:cubicBezTo>
                  <a:pt x="325" y="18"/>
                  <a:pt x="315" y="20"/>
                  <a:pt x="306" y="17"/>
                </a:cubicBezTo>
                <a:cubicBezTo>
                  <a:pt x="320" y="15"/>
                  <a:pt x="320" y="15"/>
                  <a:pt x="320" y="15"/>
                </a:cubicBezTo>
                <a:cubicBezTo>
                  <a:pt x="317" y="15"/>
                  <a:pt x="317" y="15"/>
                  <a:pt x="317" y="15"/>
                </a:cubicBezTo>
                <a:cubicBezTo>
                  <a:pt x="313" y="14"/>
                  <a:pt x="307" y="15"/>
                  <a:pt x="305" y="12"/>
                </a:cubicBezTo>
                <a:cubicBezTo>
                  <a:pt x="241" y="10"/>
                  <a:pt x="241" y="10"/>
                  <a:pt x="241" y="10"/>
                </a:cubicBezTo>
                <a:cubicBezTo>
                  <a:pt x="247" y="9"/>
                  <a:pt x="255" y="9"/>
                  <a:pt x="261" y="8"/>
                </a:cubicBezTo>
                <a:cubicBezTo>
                  <a:pt x="244" y="7"/>
                  <a:pt x="244" y="7"/>
                  <a:pt x="244" y="7"/>
                </a:cubicBezTo>
                <a:cubicBezTo>
                  <a:pt x="245" y="6"/>
                  <a:pt x="245" y="6"/>
                  <a:pt x="245" y="6"/>
                </a:cubicBezTo>
                <a:cubicBezTo>
                  <a:pt x="259" y="6"/>
                  <a:pt x="273" y="5"/>
                  <a:pt x="285" y="7"/>
                </a:cubicBezTo>
                <a:cubicBezTo>
                  <a:pt x="287" y="5"/>
                  <a:pt x="290" y="5"/>
                  <a:pt x="292" y="5"/>
                </a:cubicBezTo>
                <a:cubicBezTo>
                  <a:pt x="272" y="3"/>
                  <a:pt x="250" y="5"/>
                  <a:pt x="229" y="3"/>
                </a:cubicBezTo>
                <a:cubicBezTo>
                  <a:pt x="239" y="1"/>
                  <a:pt x="251" y="3"/>
                  <a:pt x="259" y="1"/>
                </a:cubicBezTo>
                <a:cubicBezTo>
                  <a:pt x="271" y="0"/>
                  <a:pt x="284" y="2"/>
                  <a:pt x="293" y="1"/>
                </a:cubicBezTo>
                <a:cubicBezTo>
                  <a:pt x="279" y="0"/>
                  <a:pt x="264" y="1"/>
                  <a:pt x="249" y="0"/>
                </a:cubicBezTo>
                <a:cubicBezTo>
                  <a:pt x="93" y="1"/>
                  <a:pt x="93" y="1"/>
                  <a:pt x="93" y="1"/>
                </a:cubicBezTo>
                <a:cubicBezTo>
                  <a:pt x="68" y="3"/>
                  <a:pt x="34" y="0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5" y="10"/>
                  <a:pt x="15" y="11"/>
                  <a:pt x="14" y="11"/>
                </a:cubicBezTo>
                <a:cubicBezTo>
                  <a:pt x="23" y="12"/>
                  <a:pt x="23" y="12"/>
                  <a:pt x="23" y="12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13"/>
                  <a:pt x="19" y="13"/>
                  <a:pt x="18" y="13"/>
                </a:cubicBezTo>
                <a:cubicBezTo>
                  <a:pt x="17" y="16"/>
                  <a:pt x="11" y="15"/>
                  <a:pt x="9" y="17"/>
                </a:cubicBezTo>
                <a:cubicBezTo>
                  <a:pt x="18" y="21"/>
                  <a:pt x="18" y="21"/>
                  <a:pt x="18" y="21"/>
                </a:cubicBezTo>
                <a:cubicBezTo>
                  <a:pt x="16" y="22"/>
                  <a:pt x="11" y="21"/>
                  <a:pt x="12" y="21"/>
                </a:cubicBezTo>
                <a:cubicBezTo>
                  <a:pt x="14" y="23"/>
                  <a:pt x="14" y="23"/>
                  <a:pt x="14" y="23"/>
                </a:cubicBezTo>
                <a:cubicBezTo>
                  <a:pt x="13" y="24"/>
                  <a:pt x="11" y="24"/>
                  <a:pt x="9" y="25"/>
                </a:cubicBezTo>
                <a:cubicBezTo>
                  <a:pt x="12" y="26"/>
                  <a:pt x="12" y="26"/>
                  <a:pt x="12" y="26"/>
                </a:cubicBezTo>
                <a:cubicBezTo>
                  <a:pt x="7" y="26"/>
                  <a:pt x="10" y="29"/>
                  <a:pt x="6" y="30"/>
                </a:cubicBezTo>
                <a:cubicBezTo>
                  <a:pt x="5" y="32"/>
                  <a:pt x="9" y="33"/>
                  <a:pt x="5" y="34"/>
                </a:cubicBezTo>
                <a:cubicBezTo>
                  <a:pt x="5" y="37"/>
                  <a:pt x="5" y="40"/>
                  <a:pt x="5" y="43"/>
                </a:cubicBezTo>
                <a:cubicBezTo>
                  <a:pt x="8" y="44"/>
                  <a:pt x="5" y="46"/>
                  <a:pt x="9" y="48"/>
                </a:cubicBezTo>
                <a:cubicBezTo>
                  <a:pt x="9" y="49"/>
                  <a:pt x="7" y="48"/>
                  <a:pt x="6" y="48"/>
                </a:cubicBezTo>
                <a:cubicBezTo>
                  <a:pt x="7" y="49"/>
                  <a:pt x="9" y="49"/>
                  <a:pt x="8" y="50"/>
                </a:cubicBezTo>
                <a:cubicBezTo>
                  <a:pt x="8" y="51"/>
                  <a:pt x="7" y="52"/>
                  <a:pt x="5" y="52"/>
                </a:cubicBezTo>
                <a:cubicBezTo>
                  <a:pt x="8" y="55"/>
                  <a:pt x="8" y="55"/>
                  <a:pt x="8" y="55"/>
                </a:cubicBezTo>
                <a:cubicBezTo>
                  <a:pt x="7" y="56"/>
                  <a:pt x="5" y="54"/>
                  <a:pt x="3" y="55"/>
                </a:cubicBezTo>
                <a:cubicBezTo>
                  <a:pt x="6" y="57"/>
                  <a:pt x="6" y="57"/>
                  <a:pt x="6" y="57"/>
                </a:cubicBezTo>
                <a:cubicBezTo>
                  <a:pt x="5" y="57"/>
                  <a:pt x="4" y="57"/>
                  <a:pt x="3" y="57"/>
                </a:cubicBezTo>
                <a:cubicBezTo>
                  <a:pt x="6" y="59"/>
                  <a:pt x="4" y="61"/>
                  <a:pt x="3" y="63"/>
                </a:cubicBezTo>
                <a:cubicBezTo>
                  <a:pt x="0" y="68"/>
                  <a:pt x="7" y="69"/>
                  <a:pt x="10" y="72"/>
                </a:cubicBezTo>
                <a:cubicBezTo>
                  <a:pt x="3" y="74"/>
                  <a:pt x="3" y="74"/>
                  <a:pt x="3" y="74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4" y="76"/>
                  <a:pt x="3" y="76"/>
                </a:cubicBezTo>
                <a:cubicBezTo>
                  <a:pt x="11" y="83"/>
                  <a:pt x="11" y="83"/>
                  <a:pt x="11" y="83"/>
                </a:cubicBezTo>
                <a:cubicBezTo>
                  <a:pt x="9" y="84"/>
                  <a:pt x="9" y="84"/>
                  <a:pt x="9" y="84"/>
                </a:cubicBezTo>
                <a:cubicBezTo>
                  <a:pt x="40" y="101"/>
                  <a:pt x="80" y="103"/>
                  <a:pt x="121" y="104"/>
                </a:cubicBezTo>
                <a:cubicBezTo>
                  <a:pt x="132" y="104"/>
                  <a:pt x="144" y="103"/>
                  <a:pt x="154" y="104"/>
                </a:cubicBezTo>
                <a:cubicBezTo>
                  <a:pt x="209" y="103"/>
                  <a:pt x="270" y="103"/>
                  <a:pt x="327" y="97"/>
                </a:cubicBezTo>
                <a:cubicBezTo>
                  <a:pt x="328" y="95"/>
                  <a:pt x="333" y="97"/>
                  <a:pt x="334" y="95"/>
                </a:cubicBezTo>
                <a:cubicBezTo>
                  <a:pt x="344" y="93"/>
                  <a:pt x="349" y="89"/>
                  <a:pt x="358" y="86"/>
                </a:cubicBezTo>
                <a:cubicBezTo>
                  <a:pt x="355" y="86"/>
                  <a:pt x="352" y="86"/>
                  <a:pt x="349" y="85"/>
                </a:cubicBezTo>
                <a:cubicBezTo>
                  <a:pt x="354" y="81"/>
                  <a:pt x="361" y="78"/>
                  <a:pt x="365" y="74"/>
                </a:cubicBezTo>
                <a:cubicBezTo>
                  <a:pt x="360" y="74"/>
                  <a:pt x="357" y="73"/>
                  <a:pt x="353" y="73"/>
                </a:cubicBezTo>
                <a:cubicBezTo>
                  <a:pt x="356" y="71"/>
                  <a:pt x="359" y="70"/>
                  <a:pt x="363" y="69"/>
                </a:cubicBezTo>
                <a:cubicBezTo>
                  <a:pt x="362" y="66"/>
                  <a:pt x="367" y="66"/>
                  <a:pt x="369" y="64"/>
                </a:cubicBezTo>
                <a:cubicBezTo>
                  <a:pt x="366" y="65"/>
                  <a:pt x="363" y="63"/>
                  <a:pt x="362" y="62"/>
                </a:cubicBezTo>
                <a:cubicBezTo>
                  <a:pt x="363" y="61"/>
                  <a:pt x="365" y="62"/>
                  <a:pt x="367" y="61"/>
                </a:cubicBezTo>
                <a:cubicBezTo>
                  <a:pt x="364" y="61"/>
                  <a:pt x="364" y="61"/>
                  <a:pt x="364" y="61"/>
                </a:cubicBezTo>
                <a:cubicBezTo>
                  <a:pt x="362" y="58"/>
                  <a:pt x="369" y="59"/>
                  <a:pt x="370" y="57"/>
                </a:cubicBezTo>
                <a:close/>
                <a:moveTo>
                  <a:pt x="302" y="17"/>
                </a:moveTo>
                <a:cubicBezTo>
                  <a:pt x="295" y="16"/>
                  <a:pt x="295" y="16"/>
                  <a:pt x="295" y="16"/>
                </a:cubicBezTo>
                <a:cubicBezTo>
                  <a:pt x="305" y="17"/>
                  <a:pt x="305" y="17"/>
                  <a:pt x="305" y="17"/>
                </a:cubicBezTo>
                <a:lnTo>
                  <a:pt x="302" y="1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5115560" y="570865"/>
            <a:ext cx="19608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 err="1">
                <a:solidFill>
                  <a:schemeClr val="bg1"/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商业</a:t>
            </a:r>
            <a:r>
              <a:rPr lang="zh-CN" altLang="en-US" sz="2800" dirty="0">
                <a:solidFill>
                  <a:schemeClr val="bg1"/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的发展</a:t>
            </a:r>
            <a:endParaRPr lang="zh-CN" altLang="en-US" sz="2800" dirty="0">
              <a:solidFill>
                <a:schemeClr val="bg1"/>
              </a:solidFill>
              <a:effectLst/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  <p:pic>
        <p:nvPicPr>
          <p:cNvPr id="12305" name="图片 33" descr="t017b7dacc26dda504f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195"/>
          <a:stretch>
            <a:fillRect/>
          </a:stretch>
        </p:blipFill>
        <p:spPr>
          <a:xfrm>
            <a:off x="1072515" y="1788795"/>
            <a:ext cx="4516120" cy="42183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6078220" y="2649855"/>
            <a:ext cx="5381625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457200" fontAlgn="auto">
              <a:lnSpc>
                <a:spcPct val="150000"/>
              </a:lnSpc>
            </a:pPr>
            <a:r>
              <a:rPr lang="zh-CN" alt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商业活动逐渐活跃，很多城市出现了</a:t>
            </a:r>
            <a:r>
              <a:rPr lang="zh-CN" altLang="en-US" sz="3200" dirty="0">
                <a:solidFill>
                  <a:srgbClr val="C00000"/>
                </a:solidFill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商品交换市场</a:t>
            </a:r>
            <a:r>
              <a:rPr lang="zh-CN" alt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，</a:t>
            </a:r>
            <a:r>
              <a:rPr lang="zh-CN" altLang="en-US" sz="3200" dirty="0">
                <a:solidFill>
                  <a:srgbClr val="C00000"/>
                </a:solidFill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金属货币</a:t>
            </a:r>
            <a:r>
              <a:rPr lang="zh-CN" alt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被更多地使用。</a:t>
            </a:r>
            <a:endParaRPr lang="zh-CN" altLang="en-US" sz="3200" dirty="0">
              <a:solidFill>
                <a:schemeClr val="tx1">
                  <a:lumMod val="95000"/>
                  <a:lumOff val="5000"/>
                </a:schemeClr>
              </a:solidFill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83" name="组合 282"/>
          <p:cNvGrpSpPr/>
          <p:nvPr/>
        </p:nvGrpSpPr>
        <p:grpSpPr>
          <a:xfrm rot="0">
            <a:off x="1882775" y="1803400"/>
            <a:ext cx="7929880" cy="610235"/>
            <a:chOff x="8078392" y="742278"/>
            <a:chExt cx="722649" cy="709373"/>
          </a:xfrm>
          <a:solidFill>
            <a:srgbClr val="242424"/>
          </a:solidFill>
        </p:grpSpPr>
        <p:sp>
          <p:nvSpPr>
            <p:cNvPr id="284" name="任意多边形: 形状 283"/>
            <p:cNvSpPr/>
            <p:nvPr/>
          </p:nvSpPr>
          <p:spPr>
            <a:xfrm>
              <a:off x="8765264" y="1427126"/>
              <a:ext cx="9525" cy="19050"/>
            </a:xfrm>
            <a:custGeom>
              <a:avLst/>
              <a:gdLst>
                <a:gd name="connsiteX0" fmla="*/ 9582 w 9525"/>
                <a:gd name="connsiteY0" fmla="*/ 17021 h 19050"/>
                <a:gd name="connsiteX1" fmla="*/ 10925 w 9525"/>
                <a:gd name="connsiteY1" fmla="*/ 9487 h 19050"/>
                <a:gd name="connsiteX2" fmla="*/ 7144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9582" y="17021"/>
                  </a:moveTo>
                  <a:lnTo>
                    <a:pt x="10925" y="9487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85" name="任意多边形: 形状 284"/>
            <p:cNvSpPr/>
            <p:nvPr/>
          </p:nvSpPr>
          <p:spPr>
            <a:xfrm>
              <a:off x="8764121" y="1388578"/>
              <a:ext cx="28575" cy="47625"/>
            </a:xfrm>
            <a:custGeom>
              <a:avLst/>
              <a:gdLst>
                <a:gd name="connsiteX0" fmla="*/ 24375 w 28575"/>
                <a:gd name="connsiteY0" fmla="*/ 19974 h 47625"/>
                <a:gd name="connsiteX1" fmla="*/ 22803 w 28575"/>
                <a:gd name="connsiteY1" fmla="*/ 7144 h 47625"/>
                <a:gd name="connsiteX2" fmla="*/ 7144 w 28575"/>
                <a:gd name="connsiteY2" fmla="*/ 24641 h 47625"/>
                <a:gd name="connsiteX3" fmla="*/ 16964 w 28575"/>
                <a:gd name="connsiteY3" fmla="*/ 45196 h 47625"/>
                <a:gd name="connsiteX4" fmla="*/ 13659 w 28575"/>
                <a:gd name="connsiteY4" fmla="*/ 25213 h 47625"/>
                <a:gd name="connsiteX5" fmla="*/ 20574 w 28575"/>
                <a:gd name="connsiteY5" fmla="*/ 40272 h 47625"/>
                <a:gd name="connsiteX6" fmla="*/ 19393 w 28575"/>
                <a:gd name="connsiteY6" fmla="*/ 19298 h 47625"/>
                <a:gd name="connsiteX7" fmla="*/ 24375 w 28575"/>
                <a:gd name="connsiteY7" fmla="*/ 19974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575" h="47625">
                  <a:moveTo>
                    <a:pt x="24375" y="19974"/>
                  </a:moveTo>
                  <a:lnTo>
                    <a:pt x="22803" y="7144"/>
                  </a:lnTo>
                  <a:cubicBezTo>
                    <a:pt x="11821" y="14497"/>
                    <a:pt x="15011" y="4563"/>
                    <a:pt x="7144" y="24641"/>
                  </a:cubicBezTo>
                  <a:cubicBezTo>
                    <a:pt x="8868" y="31699"/>
                    <a:pt x="12678" y="47254"/>
                    <a:pt x="16964" y="45196"/>
                  </a:cubicBezTo>
                  <a:cubicBezTo>
                    <a:pt x="16526" y="40138"/>
                    <a:pt x="12316" y="32709"/>
                    <a:pt x="13659" y="25213"/>
                  </a:cubicBezTo>
                  <a:cubicBezTo>
                    <a:pt x="16831" y="28413"/>
                    <a:pt x="16431" y="36462"/>
                    <a:pt x="20574" y="40272"/>
                  </a:cubicBezTo>
                  <a:cubicBezTo>
                    <a:pt x="23955" y="28156"/>
                    <a:pt x="17878" y="32604"/>
                    <a:pt x="19393" y="19298"/>
                  </a:cubicBezTo>
                  <a:lnTo>
                    <a:pt x="24375" y="1997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86" name="任意多边形: 形状 285"/>
            <p:cNvSpPr/>
            <p:nvPr/>
          </p:nvSpPr>
          <p:spPr>
            <a:xfrm>
              <a:off x="8770417" y="1384125"/>
              <a:ext cx="19050" cy="9525"/>
            </a:xfrm>
            <a:custGeom>
              <a:avLst/>
              <a:gdLst>
                <a:gd name="connsiteX0" fmla="*/ 7144 w 19050"/>
                <a:gd name="connsiteY0" fmla="*/ 9225 h 9525"/>
                <a:gd name="connsiteX1" fmla="*/ 12478 w 19050"/>
                <a:gd name="connsiteY1" fmla="*/ 11435 h 9525"/>
                <a:gd name="connsiteX2" fmla="*/ 7144 w 19050"/>
                <a:gd name="connsiteY2" fmla="*/ 922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9225"/>
                  </a:moveTo>
                  <a:cubicBezTo>
                    <a:pt x="9058" y="10406"/>
                    <a:pt x="10925" y="11635"/>
                    <a:pt x="12478" y="11435"/>
                  </a:cubicBezTo>
                  <a:cubicBezTo>
                    <a:pt x="10573" y="10225"/>
                    <a:pt x="8249" y="3948"/>
                    <a:pt x="7144" y="922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87" name="任意多边形: 形状 286"/>
            <p:cNvSpPr/>
            <p:nvPr/>
          </p:nvSpPr>
          <p:spPr>
            <a:xfrm>
              <a:off x="8766845" y="1368471"/>
              <a:ext cx="19050" cy="19050"/>
            </a:xfrm>
            <a:custGeom>
              <a:avLst/>
              <a:gdLst>
                <a:gd name="connsiteX0" fmla="*/ 9601 w 19050"/>
                <a:gd name="connsiteY0" fmla="*/ 17078 h 19050"/>
                <a:gd name="connsiteX1" fmla="*/ 14230 w 19050"/>
                <a:gd name="connsiteY1" fmla="*/ 16393 h 19050"/>
                <a:gd name="connsiteX2" fmla="*/ 7144 w 19050"/>
                <a:gd name="connsiteY2" fmla="*/ 7144 h 19050"/>
                <a:gd name="connsiteX3" fmla="*/ 9601 w 19050"/>
                <a:gd name="connsiteY3" fmla="*/ 17078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9601" y="17078"/>
                  </a:moveTo>
                  <a:cubicBezTo>
                    <a:pt x="10011" y="8963"/>
                    <a:pt x="13640" y="17193"/>
                    <a:pt x="14230" y="16393"/>
                  </a:cubicBezTo>
                  <a:lnTo>
                    <a:pt x="7144" y="7144"/>
                  </a:lnTo>
                  <a:lnTo>
                    <a:pt x="9601" y="1707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88" name="任意多边形: 形状 287"/>
            <p:cNvSpPr/>
            <p:nvPr/>
          </p:nvSpPr>
          <p:spPr>
            <a:xfrm>
              <a:off x="8768588" y="1340830"/>
              <a:ext cx="9525" cy="9525"/>
            </a:xfrm>
            <a:custGeom>
              <a:avLst/>
              <a:gdLst>
                <a:gd name="connsiteX0" fmla="*/ 8325 w 9525"/>
                <a:gd name="connsiteY0" fmla="*/ 10963 h 9525"/>
                <a:gd name="connsiteX1" fmla="*/ 7668 w 9525"/>
                <a:gd name="connsiteY1" fmla="*/ 7144 h 9525"/>
                <a:gd name="connsiteX2" fmla="*/ 8325 w 9525"/>
                <a:gd name="connsiteY2" fmla="*/ 1096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325" y="10963"/>
                  </a:moveTo>
                  <a:cubicBezTo>
                    <a:pt x="8144" y="9620"/>
                    <a:pt x="7934" y="8382"/>
                    <a:pt x="7668" y="7144"/>
                  </a:cubicBezTo>
                  <a:cubicBezTo>
                    <a:pt x="6534" y="8430"/>
                    <a:pt x="7468" y="9544"/>
                    <a:pt x="8325" y="109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89" name="任意多边形: 形状 288"/>
            <p:cNvSpPr/>
            <p:nvPr/>
          </p:nvSpPr>
          <p:spPr>
            <a:xfrm>
              <a:off x="8767596" y="1328018"/>
              <a:ext cx="19050" cy="47625"/>
            </a:xfrm>
            <a:custGeom>
              <a:avLst/>
              <a:gdLst>
                <a:gd name="connsiteX0" fmla="*/ 8460 w 19050"/>
                <a:gd name="connsiteY0" fmla="*/ 7144 h 47625"/>
                <a:gd name="connsiteX1" fmla="*/ 8660 w 19050"/>
                <a:gd name="connsiteY1" fmla="*/ 19945 h 47625"/>
                <a:gd name="connsiteX2" fmla="*/ 9098 w 19050"/>
                <a:gd name="connsiteY2" fmla="*/ 19431 h 47625"/>
                <a:gd name="connsiteX3" fmla="*/ 14861 w 19050"/>
                <a:gd name="connsiteY3" fmla="*/ 26660 h 47625"/>
                <a:gd name="connsiteX4" fmla="*/ 14299 w 19050"/>
                <a:gd name="connsiteY4" fmla="*/ 40624 h 47625"/>
                <a:gd name="connsiteX5" fmla="*/ 18395 w 19050"/>
                <a:gd name="connsiteY5" fmla="*/ 31299 h 47625"/>
                <a:gd name="connsiteX6" fmla="*/ 8460 w 19050"/>
                <a:gd name="connsiteY6" fmla="*/ 7144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47625">
                  <a:moveTo>
                    <a:pt x="8460" y="7144"/>
                  </a:moveTo>
                  <a:cubicBezTo>
                    <a:pt x="6031" y="10477"/>
                    <a:pt x="7489" y="14659"/>
                    <a:pt x="8660" y="19945"/>
                  </a:cubicBezTo>
                  <a:cubicBezTo>
                    <a:pt x="8793" y="19793"/>
                    <a:pt x="8870" y="19660"/>
                    <a:pt x="9098" y="19431"/>
                  </a:cubicBezTo>
                  <a:cubicBezTo>
                    <a:pt x="11156" y="14783"/>
                    <a:pt x="16223" y="19155"/>
                    <a:pt x="14861" y="26660"/>
                  </a:cubicBezTo>
                  <a:cubicBezTo>
                    <a:pt x="16004" y="34509"/>
                    <a:pt x="11022" y="33823"/>
                    <a:pt x="14299" y="40624"/>
                  </a:cubicBezTo>
                  <a:lnTo>
                    <a:pt x="18395" y="31299"/>
                  </a:lnTo>
                  <a:cubicBezTo>
                    <a:pt x="17766" y="18974"/>
                    <a:pt x="10460" y="11963"/>
                    <a:pt x="846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90" name="任意多边形: 形状 289"/>
            <p:cNvSpPr/>
            <p:nvPr/>
          </p:nvSpPr>
          <p:spPr>
            <a:xfrm>
              <a:off x="8769769" y="1344649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468 w 9525"/>
                <a:gd name="connsiteY1" fmla="*/ 115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334" y="8544"/>
                    <a:pt x="7468" y="9963"/>
                    <a:pt x="7468" y="11544"/>
                  </a:cubicBezTo>
                  <a:cubicBezTo>
                    <a:pt x="8296" y="9582"/>
                    <a:pt x="7791" y="827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91" name="任意多边形: 形状 290"/>
            <p:cNvSpPr/>
            <p:nvPr/>
          </p:nvSpPr>
          <p:spPr>
            <a:xfrm>
              <a:off x="8769169" y="1361594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201 w 9525"/>
                <a:gd name="connsiteY1" fmla="*/ 11335 h 9525"/>
                <a:gd name="connsiteX2" fmla="*/ 10335 w 9525"/>
                <a:gd name="connsiteY2" fmla="*/ 1032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201" y="11335"/>
                  </a:lnTo>
                  <a:lnTo>
                    <a:pt x="10335" y="103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92" name="任意多边形: 形状 291"/>
            <p:cNvSpPr/>
            <p:nvPr/>
          </p:nvSpPr>
          <p:spPr>
            <a:xfrm>
              <a:off x="8768540" y="1291531"/>
              <a:ext cx="19050" cy="38100"/>
            </a:xfrm>
            <a:custGeom>
              <a:avLst/>
              <a:gdLst>
                <a:gd name="connsiteX0" fmla="*/ 7144 w 19050"/>
                <a:gd name="connsiteY0" fmla="*/ 15990 h 38100"/>
                <a:gd name="connsiteX1" fmla="*/ 11725 w 19050"/>
                <a:gd name="connsiteY1" fmla="*/ 37955 h 38100"/>
                <a:gd name="connsiteX2" fmla="*/ 20260 w 19050"/>
                <a:gd name="connsiteY2" fmla="*/ 20657 h 38100"/>
                <a:gd name="connsiteX3" fmla="*/ 18117 w 19050"/>
                <a:gd name="connsiteY3" fmla="*/ 8560 h 38100"/>
                <a:gd name="connsiteX4" fmla="*/ 7144 w 19050"/>
                <a:gd name="connsiteY4" fmla="*/ 15990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38100">
                  <a:moveTo>
                    <a:pt x="7144" y="15990"/>
                  </a:moveTo>
                  <a:cubicBezTo>
                    <a:pt x="13992" y="17885"/>
                    <a:pt x="6382" y="35783"/>
                    <a:pt x="11725" y="37955"/>
                  </a:cubicBezTo>
                  <a:cubicBezTo>
                    <a:pt x="11439" y="27001"/>
                    <a:pt x="16488" y="18285"/>
                    <a:pt x="20260" y="20657"/>
                  </a:cubicBezTo>
                  <a:lnTo>
                    <a:pt x="18117" y="8560"/>
                  </a:lnTo>
                  <a:cubicBezTo>
                    <a:pt x="15526" y="4560"/>
                    <a:pt x="10392" y="9665"/>
                    <a:pt x="7144" y="15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93" name="任意多边形: 形状 292"/>
            <p:cNvSpPr/>
            <p:nvPr/>
          </p:nvSpPr>
          <p:spPr>
            <a:xfrm>
              <a:off x="8784733" y="1273897"/>
              <a:ext cx="9525" cy="9525"/>
            </a:xfrm>
            <a:custGeom>
              <a:avLst/>
              <a:gdLst>
                <a:gd name="connsiteX0" fmla="*/ 8334 w 9525"/>
                <a:gd name="connsiteY0" fmla="*/ 9935 h 9525"/>
                <a:gd name="connsiteX1" fmla="*/ 7144 w 9525"/>
                <a:gd name="connsiteY1" fmla="*/ 7144 h 9525"/>
                <a:gd name="connsiteX2" fmla="*/ 8334 w 9525"/>
                <a:gd name="connsiteY2" fmla="*/ 993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334" y="9935"/>
                  </a:moveTo>
                  <a:cubicBezTo>
                    <a:pt x="7763" y="9144"/>
                    <a:pt x="7344" y="8192"/>
                    <a:pt x="7144" y="7144"/>
                  </a:cubicBezTo>
                  <a:cubicBezTo>
                    <a:pt x="7439" y="8468"/>
                    <a:pt x="7782" y="9601"/>
                    <a:pt x="8334" y="99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94" name="任意多边形: 形状 293"/>
            <p:cNvSpPr/>
            <p:nvPr/>
          </p:nvSpPr>
          <p:spPr>
            <a:xfrm>
              <a:off x="8772455" y="1215585"/>
              <a:ext cx="28575" cy="76200"/>
            </a:xfrm>
            <a:custGeom>
              <a:avLst/>
              <a:gdLst>
                <a:gd name="connsiteX0" fmla="*/ 8801 w 28575"/>
                <a:gd name="connsiteY0" fmla="*/ 7144 h 76200"/>
                <a:gd name="connsiteX1" fmla="*/ 15716 w 28575"/>
                <a:gd name="connsiteY1" fmla="*/ 35366 h 76200"/>
                <a:gd name="connsiteX2" fmla="*/ 10554 w 28575"/>
                <a:gd name="connsiteY2" fmla="*/ 27346 h 76200"/>
                <a:gd name="connsiteX3" fmla="*/ 13335 w 28575"/>
                <a:gd name="connsiteY3" fmla="*/ 51787 h 76200"/>
                <a:gd name="connsiteX4" fmla="*/ 7144 w 28575"/>
                <a:gd name="connsiteY4" fmla="*/ 39510 h 76200"/>
                <a:gd name="connsiteX5" fmla="*/ 13030 w 28575"/>
                <a:gd name="connsiteY5" fmla="*/ 63513 h 76200"/>
                <a:gd name="connsiteX6" fmla="*/ 8687 w 28575"/>
                <a:gd name="connsiteY6" fmla="*/ 75057 h 76200"/>
                <a:gd name="connsiteX7" fmla="*/ 15707 w 28575"/>
                <a:gd name="connsiteY7" fmla="*/ 71123 h 76200"/>
                <a:gd name="connsiteX8" fmla="*/ 15069 w 28575"/>
                <a:gd name="connsiteY8" fmla="*/ 58817 h 76200"/>
                <a:gd name="connsiteX9" fmla="*/ 19374 w 28575"/>
                <a:gd name="connsiteY9" fmla="*/ 65342 h 76200"/>
                <a:gd name="connsiteX10" fmla="*/ 23936 w 28575"/>
                <a:gd name="connsiteY10" fmla="*/ 29851 h 76200"/>
                <a:gd name="connsiteX11" fmla="*/ 8801 w 28575"/>
                <a:gd name="connsiteY11" fmla="*/ 7144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8575" h="76200">
                  <a:moveTo>
                    <a:pt x="8801" y="7144"/>
                  </a:moveTo>
                  <a:lnTo>
                    <a:pt x="15716" y="35366"/>
                  </a:lnTo>
                  <a:cubicBezTo>
                    <a:pt x="13487" y="32737"/>
                    <a:pt x="11335" y="33785"/>
                    <a:pt x="10554" y="27346"/>
                  </a:cubicBezTo>
                  <a:cubicBezTo>
                    <a:pt x="9630" y="39853"/>
                    <a:pt x="14021" y="41453"/>
                    <a:pt x="13335" y="51787"/>
                  </a:cubicBezTo>
                  <a:cubicBezTo>
                    <a:pt x="6934" y="54902"/>
                    <a:pt x="12868" y="33557"/>
                    <a:pt x="7144" y="39510"/>
                  </a:cubicBezTo>
                  <a:cubicBezTo>
                    <a:pt x="7325" y="46777"/>
                    <a:pt x="7611" y="57645"/>
                    <a:pt x="13030" y="63513"/>
                  </a:cubicBezTo>
                  <a:lnTo>
                    <a:pt x="8687" y="75057"/>
                  </a:lnTo>
                  <a:lnTo>
                    <a:pt x="15707" y="71123"/>
                  </a:lnTo>
                  <a:cubicBezTo>
                    <a:pt x="17726" y="66475"/>
                    <a:pt x="10201" y="61703"/>
                    <a:pt x="15069" y="58817"/>
                  </a:cubicBezTo>
                  <a:cubicBezTo>
                    <a:pt x="18078" y="57350"/>
                    <a:pt x="18650" y="62046"/>
                    <a:pt x="19374" y="65342"/>
                  </a:cubicBezTo>
                  <a:cubicBezTo>
                    <a:pt x="17955" y="57883"/>
                    <a:pt x="24860" y="44977"/>
                    <a:pt x="23936" y="29851"/>
                  </a:cubicBezTo>
                  <a:cubicBezTo>
                    <a:pt x="23222" y="13849"/>
                    <a:pt x="12154" y="17602"/>
                    <a:pt x="88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95" name="任意多边形: 形状 294"/>
            <p:cNvSpPr/>
            <p:nvPr/>
          </p:nvSpPr>
          <p:spPr>
            <a:xfrm>
              <a:off x="8780866" y="1212642"/>
              <a:ext cx="9525" cy="9525"/>
            </a:xfrm>
            <a:custGeom>
              <a:avLst/>
              <a:gdLst>
                <a:gd name="connsiteX0" fmla="*/ 8096 w 9525"/>
                <a:gd name="connsiteY0" fmla="*/ 8944 h 9525"/>
                <a:gd name="connsiteX1" fmla="*/ 10839 w 9525"/>
                <a:gd name="connsiteY1" fmla="*/ 7144 h 9525"/>
                <a:gd name="connsiteX2" fmla="*/ 7144 w 9525"/>
                <a:gd name="connsiteY2" fmla="*/ 843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944"/>
                  </a:moveTo>
                  <a:lnTo>
                    <a:pt x="10839" y="7144"/>
                  </a:lnTo>
                  <a:lnTo>
                    <a:pt x="7144" y="84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96" name="任意多边形: 形状 295"/>
            <p:cNvSpPr/>
            <p:nvPr/>
          </p:nvSpPr>
          <p:spPr>
            <a:xfrm>
              <a:off x="8772466" y="1147796"/>
              <a:ext cx="28575" cy="66675"/>
            </a:xfrm>
            <a:custGeom>
              <a:avLst/>
              <a:gdLst>
                <a:gd name="connsiteX0" fmla="*/ 7361 w 28575"/>
                <a:gd name="connsiteY0" fmla="*/ 43005 h 66675"/>
                <a:gd name="connsiteX1" fmla="*/ 11752 w 28575"/>
                <a:gd name="connsiteY1" fmla="*/ 57731 h 66675"/>
                <a:gd name="connsiteX2" fmla="*/ 8409 w 28575"/>
                <a:gd name="connsiteY2" fmla="*/ 61236 h 66675"/>
                <a:gd name="connsiteX3" fmla="*/ 14105 w 28575"/>
                <a:gd name="connsiteY3" fmla="*/ 63979 h 66675"/>
                <a:gd name="connsiteX4" fmla="*/ 10962 w 28575"/>
                <a:gd name="connsiteY4" fmla="*/ 38129 h 66675"/>
                <a:gd name="connsiteX5" fmla="*/ 20382 w 28575"/>
                <a:gd name="connsiteY5" fmla="*/ 30937 h 66675"/>
                <a:gd name="connsiteX6" fmla="*/ 18277 w 28575"/>
                <a:gd name="connsiteY6" fmla="*/ 45110 h 66675"/>
                <a:gd name="connsiteX7" fmla="*/ 17086 w 28575"/>
                <a:gd name="connsiteY7" fmla="*/ 8144 h 66675"/>
                <a:gd name="connsiteX8" fmla="*/ 15048 w 28575"/>
                <a:gd name="connsiteY8" fmla="*/ 15631 h 66675"/>
                <a:gd name="connsiteX9" fmla="*/ 12952 w 28575"/>
                <a:gd name="connsiteY9" fmla="*/ 7144 h 66675"/>
                <a:gd name="connsiteX10" fmla="*/ 7361 w 28575"/>
                <a:gd name="connsiteY10" fmla="*/ 43005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8575" h="66675">
                  <a:moveTo>
                    <a:pt x="7361" y="43005"/>
                  </a:moveTo>
                  <a:lnTo>
                    <a:pt x="11752" y="57731"/>
                  </a:lnTo>
                  <a:cubicBezTo>
                    <a:pt x="11162" y="59312"/>
                    <a:pt x="9685" y="60198"/>
                    <a:pt x="8409" y="61236"/>
                  </a:cubicBezTo>
                  <a:cubicBezTo>
                    <a:pt x="10000" y="60636"/>
                    <a:pt x="12762" y="64608"/>
                    <a:pt x="14105" y="63979"/>
                  </a:cubicBezTo>
                  <a:cubicBezTo>
                    <a:pt x="20439" y="57236"/>
                    <a:pt x="12076" y="46006"/>
                    <a:pt x="10962" y="38129"/>
                  </a:cubicBezTo>
                  <a:cubicBezTo>
                    <a:pt x="13819" y="17259"/>
                    <a:pt x="14381" y="39072"/>
                    <a:pt x="20382" y="30937"/>
                  </a:cubicBezTo>
                  <a:cubicBezTo>
                    <a:pt x="20210" y="36786"/>
                    <a:pt x="18667" y="36995"/>
                    <a:pt x="18277" y="45110"/>
                  </a:cubicBezTo>
                  <a:cubicBezTo>
                    <a:pt x="25440" y="32356"/>
                    <a:pt x="18848" y="16307"/>
                    <a:pt x="17086" y="8144"/>
                  </a:cubicBezTo>
                  <a:cubicBezTo>
                    <a:pt x="16448" y="10516"/>
                    <a:pt x="14476" y="11097"/>
                    <a:pt x="15048" y="15631"/>
                  </a:cubicBezTo>
                  <a:lnTo>
                    <a:pt x="12952" y="7144"/>
                  </a:lnTo>
                  <a:cubicBezTo>
                    <a:pt x="7914" y="15935"/>
                    <a:pt x="6552" y="23422"/>
                    <a:pt x="7361" y="430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97" name="任意多边形: 形状 296"/>
            <p:cNvSpPr/>
            <p:nvPr/>
          </p:nvSpPr>
          <p:spPr>
            <a:xfrm>
              <a:off x="8771644" y="1201965"/>
              <a:ext cx="9525" cy="19050"/>
            </a:xfrm>
            <a:custGeom>
              <a:avLst/>
              <a:gdLst>
                <a:gd name="connsiteX0" fmla="*/ 8231 w 9525"/>
                <a:gd name="connsiteY0" fmla="*/ 15116 h 19050"/>
                <a:gd name="connsiteX1" fmla="*/ 9107 w 9525"/>
                <a:gd name="connsiteY1" fmla="*/ 7144 h 19050"/>
                <a:gd name="connsiteX2" fmla="*/ 8231 w 9525"/>
                <a:gd name="connsiteY2" fmla="*/ 1511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231" y="15116"/>
                  </a:moveTo>
                  <a:cubicBezTo>
                    <a:pt x="7755" y="9649"/>
                    <a:pt x="8231" y="7591"/>
                    <a:pt x="9107" y="7144"/>
                  </a:cubicBezTo>
                  <a:cubicBezTo>
                    <a:pt x="7393" y="8563"/>
                    <a:pt x="6155" y="10411"/>
                    <a:pt x="8231" y="151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98" name="任意多边形: 形状 297"/>
            <p:cNvSpPr/>
            <p:nvPr/>
          </p:nvSpPr>
          <p:spPr>
            <a:xfrm>
              <a:off x="8781974" y="1144338"/>
              <a:ext cx="9525" cy="9525"/>
            </a:xfrm>
            <a:custGeom>
              <a:avLst/>
              <a:gdLst>
                <a:gd name="connsiteX0" fmla="*/ 7369 w 9525"/>
                <a:gd name="connsiteY0" fmla="*/ 7144 h 9525"/>
                <a:gd name="connsiteX1" fmla="*/ 7559 w 9525"/>
                <a:gd name="connsiteY1" fmla="*/ 11601 h 9525"/>
                <a:gd name="connsiteX2" fmla="*/ 736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69" y="7144"/>
                  </a:moveTo>
                  <a:cubicBezTo>
                    <a:pt x="6978" y="8068"/>
                    <a:pt x="7131" y="9592"/>
                    <a:pt x="7559" y="11601"/>
                  </a:cubicBezTo>
                  <a:cubicBezTo>
                    <a:pt x="7826" y="10573"/>
                    <a:pt x="7883" y="9249"/>
                    <a:pt x="736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99" name="任意多边形: 形状 298"/>
            <p:cNvSpPr/>
            <p:nvPr/>
          </p:nvSpPr>
          <p:spPr>
            <a:xfrm>
              <a:off x="8772331" y="1142405"/>
              <a:ext cx="9525" cy="19050"/>
            </a:xfrm>
            <a:custGeom>
              <a:avLst/>
              <a:gdLst>
                <a:gd name="connsiteX0" fmla="*/ 9477 w 9525"/>
                <a:gd name="connsiteY0" fmla="*/ 17459 h 19050"/>
                <a:gd name="connsiteX1" fmla="*/ 10125 w 9525"/>
                <a:gd name="connsiteY1" fmla="*/ 7144 h 19050"/>
                <a:gd name="connsiteX2" fmla="*/ 7144 w 9525"/>
                <a:gd name="connsiteY2" fmla="*/ 11192 h 19050"/>
                <a:gd name="connsiteX3" fmla="*/ 9477 w 9525"/>
                <a:gd name="connsiteY3" fmla="*/ 1745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9477" y="17459"/>
                  </a:moveTo>
                  <a:lnTo>
                    <a:pt x="10125" y="7144"/>
                  </a:lnTo>
                  <a:lnTo>
                    <a:pt x="7144" y="11192"/>
                  </a:lnTo>
                  <a:cubicBezTo>
                    <a:pt x="7496" y="12611"/>
                    <a:pt x="7944" y="17697"/>
                    <a:pt x="9477" y="174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00" name="任意多边形: 形状 299"/>
            <p:cNvSpPr/>
            <p:nvPr/>
          </p:nvSpPr>
          <p:spPr>
            <a:xfrm>
              <a:off x="8767645" y="744126"/>
              <a:ext cx="28575" cy="400050"/>
            </a:xfrm>
            <a:custGeom>
              <a:avLst/>
              <a:gdLst>
                <a:gd name="connsiteX0" fmla="*/ 23251 w 28575"/>
                <a:gd name="connsiteY0" fmla="*/ 7144 h 400050"/>
                <a:gd name="connsiteX1" fmla="*/ 23346 w 28575"/>
                <a:gd name="connsiteY1" fmla="*/ 7696 h 400050"/>
                <a:gd name="connsiteX2" fmla="*/ 20536 w 28575"/>
                <a:gd name="connsiteY2" fmla="*/ 29870 h 400050"/>
                <a:gd name="connsiteX3" fmla="*/ 16755 w 28575"/>
                <a:gd name="connsiteY3" fmla="*/ 14278 h 400050"/>
                <a:gd name="connsiteX4" fmla="*/ 10735 w 28575"/>
                <a:gd name="connsiteY4" fmla="*/ 15259 h 400050"/>
                <a:gd name="connsiteX5" fmla="*/ 14526 w 28575"/>
                <a:gd name="connsiteY5" fmla="*/ 16507 h 400050"/>
                <a:gd name="connsiteX6" fmla="*/ 12097 w 28575"/>
                <a:gd name="connsiteY6" fmla="*/ 18936 h 400050"/>
                <a:gd name="connsiteX7" fmla="*/ 7144 w 28575"/>
                <a:gd name="connsiteY7" fmla="*/ 22631 h 400050"/>
                <a:gd name="connsiteX8" fmla="*/ 8382 w 28575"/>
                <a:gd name="connsiteY8" fmla="*/ 22650 h 400050"/>
                <a:gd name="connsiteX9" fmla="*/ 10344 w 28575"/>
                <a:gd name="connsiteY9" fmla="*/ 35300 h 400050"/>
                <a:gd name="connsiteX10" fmla="*/ 11497 w 28575"/>
                <a:gd name="connsiteY10" fmla="*/ 42348 h 400050"/>
                <a:gd name="connsiteX11" fmla="*/ 11630 w 28575"/>
                <a:gd name="connsiteY11" fmla="*/ 50330 h 400050"/>
                <a:gd name="connsiteX12" fmla="*/ 7944 w 28575"/>
                <a:gd name="connsiteY12" fmla="*/ 51540 h 400050"/>
                <a:gd name="connsiteX13" fmla="*/ 10354 w 28575"/>
                <a:gd name="connsiteY13" fmla="*/ 106975 h 400050"/>
                <a:gd name="connsiteX14" fmla="*/ 12240 w 28575"/>
                <a:gd name="connsiteY14" fmla="*/ 147314 h 400050"/>
                <a:gd name="connsiteX15" fmla="*/ 10763 w 28575"/>
                <a:gd name="connsiteY15" fmla="*/ 307410 h 400050"/>
                <a:gd name="connsiteX16" fmla="*/ 17469 w 28575"/>
                <a:gd name="connsiteY16" fmla="*/ 315239 h 400050"/>
                <a:gd name="connsiteX17" fmla="*/ 13125 w 28575"/>
                <a:gd name="connsiteY17" fmla="*/ 326793 h 400050"/>
                <a:gd name="connsiteX18" fmla="*/ 13183 w 28575"/>
                <a:gd name="connsiteY18" fmla="*/ 317297 h 400050"/>
                <a:gd name="connsiteX19" fmla="*/ 11554 w 28575"/>
                <a:gd name="connsiteY19" fmla="*/ 362788 h 400050"/>
                <a:gd name="connsiteX20" fmla="*/ 19612 w 28575"/>
                <a:gd name="connsiteY20" fmla="*/ 363122 h 400050"/>
                <a:gd name="connsiteX21" fmla="*/ 11182 w 28575"/>
                <a:gd name="connsiteY21" fmla="*/ 384048 h 400050"/>
                <a:gd name="connsiteX22" fmla="*/ 16507 w 28575"/>
                <a:gd name="connsiteY22" fmla="*/ 399326 h 400050"/>
                <a:gd name="connsiteX23" fmla="*/ 21965 w 28575"/>
                <a:gd name="connsiteY23" fmla="*/ 382515 h 400050"/>
                <a:gd name="connsiteX24" fmla="*/ 25089 w 28575"/>
                <a:gd name="connsiteY24" fmla="*/ 395192 h 400050"/>
                <a:gd name="connsiteX25" fmla="*/ 15621 w 28575"/>
                <a:gd name="connsiteY25" fmla="*/ 291379 h 400050"/>
                <a:gd name="connsiteX26" fmla="*/ 19755 w 28575"/>
                <a:gd name="connsiteY26" fmla="*/ 295199 h 400050"/>
                <a:gd name="connsiteX27" fmla="*/ 23384 w 28575"/>
                <a:gd name="connsiteY27" fmla="*/ 231905 h 400050"/>
                <a:gd name="connsiteX28" fmla="*/ 16554 w 28575"/>
                <a:gd name="connsiteY28" fmla="*/ 207350 h 400050"/>
                <a:gd name="connsiteX29" fmla="*/ 19031 w 28575"/>
                <a:gd name="connsiteY29" fmla="*/ 194567 h 400050"/>
                <a:gd name="connsiteX30" fmla="*/ 16193 w 28575"/>
                <a:gd name="connsiteY30" fmla="*/ 192748 h 400050"/>
                <a:gd name="connsiteX31" fmla="*/ 20355 w 28575"/>
                <a:gd name="connsiteY31" fmla="*/ 173927 h 400050"/>
                <a:gd name="connsiteX32" fmla="*/ 12202 w 28575"/>
                <a:gd name="connsiteY32" fmla="*/ 169964 h 400050"/>
                <a:gd name="connsiteX33" fmla="*/ 23727 w 28575"/>
                <a:gd name="connsiteY33" fmla="*/ 131864 h 400050"/>
                <a:gd name="connsiteX34" fmla="*/ 19431 w 28575"/>
                <a:gd name="connsiteY34" fmla="*/ 137551 h 400050"/>
                <a:gd name="connsiteX35" fmla="*/ 15812 w 28575"/>
                <a:gd name="connsiteY35" fmla="*/ 129302 h 400050"/>
                <a:gd name="connsiteX36" fmla="*/ 23089 w 28575"/>
                <a:gd name="connsiteY36" fmla="*/ 123130 h 400050"/>
                <a:gd name="connsiteX37" fmla="*/ 18317 w 28575"/>
                <a:gd name="connsiteY37" fmla="*/ 93831 h 400050"/>
                <a:gd name="connsiteX38" fmla="*/ 14383 w 28575"/>
                <a:gd name="connsiteY38" fmla="*/ 97374 h 400050"/>
                <a:gd name="connsiteX39" fmla="*/ 16440 w 28575"/>
                <a:gd name="connsiteY39" fmla="*/ 56902 h 400050"/>
                <a:gd name="connsiteX40" fmla="*/ 23441 w 28575"/>
                <a:gd name="connsiteY40" fmla="*/ 75648 h 400050"/>
                <a:gd name="connsiteX41" fmla="*/ 26670 w 28575"/>
                <a:gd name="connsiteY41" fmla="*/ 63979 h 400050"/>
                <a:gd name="connsiteX42" fmla="*/ 22031 w 28575"/>
                <a:gd name="connsiteY42" fmla="*/ 51845 h 400050"/>
                <a:gd name="connsiteX43" fmla="*/ 17517 w 28575"/>
                <a:gd name="connsiteY43" fmla="*/ 36928 h 400050"/>
                <a:gd name="connsiteX44" fmla="*/ 22870 w 28575"/>
                <a:gd name="connsiteY44" fmla="*/ 30318 h 400050"/>
                <a:gd name="connsiteX45" fmla="*/ 23860 w 28575"/>
                <a:gd name="connsiteY45" fmla="*/ 7172 h 400050"/>
                <a:gd name="connsiteX46" fmla="*/ 23251 w 28575"/>
                <a:gd name="connsiteY46" fmla="*/ 7144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8575" h="400050">
                  <a:moveTo>
                    <a:pt x="23251" y="7144"/>
                  </a:moveTo>
                  <a:cubicBezTo>
                    <a:pt x="23184" y="7334"/>
                    <a:pt x="23155" y="7515"/>
                    <a:pt x="23346" y="7696"/>
                  </a:cubicBezTo>
                  <a:cubicBezTo>
                    <a:pt x="21117" y="12030"/>
                    <a:pt x="20060" y="18602"/>
                    <a:pt x="20536" y="29870"/>
                  </a:cubicBezTo>
                  <a:cubicBezTo>
                    <a:pt x="17831" y="29670"/>
                    <a:pt x="17659" y="20450"/>
                    <a:pt x="16755" y="14278"/>
                  </a:cubicBezTo>
                  <a:cubicBezTo>
                    <a:pt x="14526" y="14526"/>
                    <a:pt x="12478" y="14830"/>
                    <a:pt x="10735" y="15259"/>
                  </a:cubicBezTo>
                  <a:cubicBezTo>
                    <a:pt x="13068" y="15688"/>
                    <a:pt x="14259" y="16097"/>
                    <a:pt x="14526" y="16507"/>
                  </a:cubicBezTo>
                  <a:cubicBezTo>
                    <a:pt x="13745" y="19212"/>
                    <a:pt x="12964" y="19088"/>
                    <a:pt x="12097" y="18936"/>
                  </a:cubicBezTo>
                  <a:cubicBezTo>
                    <a:pt x="9811" y="19983"/>
                    <a:pt x="7334" y="21155"/>
                    <a:pt x="7144" y="22631"/>
                  </a:cubicBezTo>
                  <a:cubicBezTo>
                    <a:pt x="7582" y="22641"/>
                    <a:pt x="8020" y="22641"/>
                    <a:pt x="8382" y="22650"/>
                  </a:cubicBezTo>
                  <a:cubicBezTo>
                    <a:pt x="8392" y="27861"/>
                    <a:pt x="9420" y="31071"/>
                    <a:pt x="10344" y="35300"/>
                  </a:cubicBezTo>
                  <a:cubicBezTo>
                    <a:pt x="10801" y="37386"/>
                    <a:pt x="11240" y="39681"/>
                    <a:pt x="11497" y="42348"/>
                  </a:cubicBezTo>
                  <a:cubicBezTo>
                    <a:pt x="11754" y="44720"/>
                    <a:pt x="11849" y="47311"/>
                    <a:pt x="11630" y="50330"/>
                  </a:cubicBezTo>
                  <a:cubicBezTo>
                    <a:pt x="10649" y="49701"/>
                    <a:pt x="9125" y="49911"/>
                    <a:pt x="7944" y="51540"/>
                  </a:cubicBezTo>
                  <a:cubicBezTo>
                    <a:pt x="10116" y="66637"/>
                    <a:pt x="13316" y="92250"/>
                    <a:pt x="10354" y="106975"/>
                  </a:cubicBezTo>
                  <a:cubicBezTo>
                    <a:pt x="9077" y="121177"/>
                    <a:pt x="10687" y="131721"/>
                    <a:pt x="12240" y="147314"/>
                  </a:cubicBezTo>
                  <a:cubicBezTo>
                    <a:pt x="10458" y="198672"/>
                    <a:pt x="13992" y="252184"/>
                    <a:pt x="10763" y="307410"/>
                  </a:cubicBezTo>
                  <a:lnTo>
                    <a:pt x="17469" y="315239"/>
                  </a:lnTo>
                  <a:cubicBezTo>
                    <a:pt x="14145" y="317897"/>
                    <a:pt x="17469" y="328365"/>
                    <a:pt x="13125" y="326793"/>
                  </a:cubicBezTo>
                  <a:cubicBezTo>
                    <a:pt x="13973" y="323802"/>
                    <a:pt x="13268" y="320907"/>
                    <a:pt x="13183" y="317297"/>
                  </a:cubicBezTo>
                  <a:cubicBezTo>
                    <a:pt x="7306" y="329098"/>
                    <a:pt x="13678" y="348625"/>
                    <a:pt x="11554" y="362788"/>
                  </a:cubicBezTo>
                  <a:cubicBezTo>
                    <a:pt x="12744" y="361169"/>
                    <a:pt x="18583" y="358845"/>
                    <a:pt x="19612" y="363122"/>
                  </a:cubicBezTo>
                  <a:cubicBezTo>
                    <a:pt x="12163" y="362017"/>
                    <a:pt x="19745" y="379876"/>
                    <a:pt x="11182" y="384048"/>
                  </a:cubicBezTo>
                  <a:cubicBezTo>
                    <a:pt x="9058" y="398202"/>
                    <a:pt x="17697" y="384572"/>
                    <a:pt x="16507" y="399326"/>
                  </a:cubicBezTo>
                  <a:cubicBezTo>
                    <a:pt x="20907" y="400879"/>
                    <a:pt x="18640" y="385172"/>
                    <a:pt x="21965" y="382515"/>
                  </a:cubicBezTo>
                  <a:cubicBezTo>
                    <a:pt x="25517" y="387125"/>
                    <a:pt x="20479" y="395869"/>
                    <a:pt x="25089" y="395192"/>
                  </a:cubicBezTo>
                  <a:cubicBezTo>
                    <a:pt x="27261" y="371504"/>
                    <a:pt x="18107" y="327584"/>
                    <a:pt x="15621" y="291379"/>
                  </a:cubicBezTo>
                  <a:lnTo>
                    <a:pt x="19755" y="295199"/>
                  </a:lnTo>
                  <a:cubicBezTo>
                    <a:pt x="16793" y="276673"/>
                    <a:pt x="16650" y="246717"/>
                    <a:pt x="23384" y="231905"/>
                  </a:cubicBezTo>
                  <a:cubicBezTo>
                    <a:pt x="19441" y="235382"/>
                    <a:pt x="25489" y="204578"/>
                    <a:pt x="16554" y="207350"/>
                  </a:cubicBezTo>
                  <a:cubicBezTo>
                    <a:pt x="18602" y="202663"/>
                    <a:pt x="18259" y="201235"/>
                    <a:pt x="19031" y="194567"/>
                  </a:cubicBezTo>
                  <a:lnTo>
                    <a:pt x="16193" y="192748"/>
                  </a:lnTo>
                  <a:cubicBezTo>
                    <a:pt x="16269" y="183261"/>
                    <a:pt x="20631" y="184795"/>
                    <a:pt x="20355" y="173927"/>
                  </a:cubicBezTo>
                  <a:cubicBezTo>
                    <a:pt x="16507" y="181023"/>
                    <a:pt x="15373" y="173126"/>
                    <a:pt x="12202" y="169964"/>
                  </a:cubicBezTo>
                  <a:cubicBezTo>
                    <a:pt x="16478" y="157505"/>
                    <a:pt x="20241" y="142980"/>
                    <a:pt x="23727" y="131864"/>
                  </a:cubicBezTo>
                  <a:cubicBezTo>
                    <a:pt x="22508" y="132731"/>
                    <a:pt x="21098" y="133760"/>
                    <a:pt x="19431" y="137551"/>
                  </a:cubicBezTo>
                  <a:cubicBezTo>
                    <a:pt x="20803" y="129997"/>
                    <a:pt x="17097" y="131302"/>
                    <a:pt x="15812" y="129302"/>
                  </a:cubicBezTo>
                  <a:cubicBezTo>
                    <a:pt x="15631" y="122053"/>
                    <a:pt x="20593" y="122787"/>
                    <a:pt x="23089" y="123130"/>
                  </a:cubicBezTo>
                  <a:cubicBezTo>
                    <a:pt x="24613" y="109785"/>
                    <a:pt x="15154" y="103813"/>
                    <a:pt x="18317" y="93831"/>
                  </a:cubicBezTo>
                  <a:lnTo>
                    <a:pt x="14383" y="97374"/>
                  </a:lnTo>
                  <a:cubicBezTo>
                    <a:pt x="13402" y="83601"/>
                    <a:pt x="17745" y="72085"/>
                    <a:pt x="16440" y="56902"/>
                  </a:cubicBezTo>
                  <a:cubicBezTo>
                    <a:pt x="21841" y="49587"/>
                    <a:pt x="21107" y="69361"/>
                    <a:pt x="23441" y="75648"/>
                  </a:cubicBezTo>
                  <a:cubicBezTo>
                    <a:pt x="24584" y="72561"/>
                    <a:pt x="24870" y="66027"/>
                    <a:pt x="26670" y="63979"/>
                  </a:cubicBezTo>
                  <a:cubicBezTo>
                    <a:pt x="25289" y="60722"/>
                    <a:pt x="23651" y="56378"/>
                    <a:pt x="22031" y="51845"/>
                  </a:cubicBezTo>
                  <a:cubicBezTo>
                    <a:pt x="20412" y="47015"/>
                    <a:pt x="18821" y="43482"/>
                    <a:pt x="17517" y="36928"/>
                  </a:cubicBezTo>
                  <a:cubicBezTo>
                    <a:pt x="20612" y="41986"/>
                    <a:pt x="22108" y="38138"/>
                    <a:pt x="22870" y="30318"/>
                  </a:cubicBezTo>
                  <a:cubicBezTo>
                    <a:pt x="23632" y="22660"/>
                    <a:pt x="23670" y="12144"/>
                    <a:pt x="23860" y="7172"/>
                  </a:cubicBezTo>
                  <a:cubicBezTo>
                    <a:pt x="23574" y="7153"/>
                    <a:pt x="23412" y="7144"/>
                    <a:pt x="2325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01" name="任意多边形: 形状 300"/>
            <p:cNvSpPr/>
            <p:nvPr/>
          </p:nvSpPr>
          <p:spPr>
            <a:xfrm>
              <a:off x="8787171" y="800173"/>
              <a:ext cx="9525" cy="19050"/>
            </a:xfrm>
            <a:custGeom>
              <a:avLst/>
              <a:gdLst>
                <a:gd name="connsiteX0" fmla="*/ 7144 w 9525"/>
                <a:gd name="connsiteY0" fmla="*/ 7923 h 19050"/>
                <a:gd name="connsiteX1" fmla="*/ 9277 w 9525"/>
                <a:gd name="connsiteY1" fmla="*/ 12266 h 19050"/>
                <a:gd name="connsiteX2" fmla="*/ 8849 w 9525"/>
                <a:gd name="connsiteY2" fmla="*/ 7209 h 19050"/>
                <a:gd name="connsiteX3" fmla="*/ 7144 w 9525"/>
                <a:gd name="connsiteY3" fmla="*/ 792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4" y="7923"/>
                  </a:moveTo>
                  <a:cubicBezTo>
                    <a:pt x="7953" y="9761"/>
                    <a:pt x="8687" y="11342"/>
                    <a:pt x="9277" y="12266"/>
                  </a:cubicBezTo>
                  <a:cubicBezTo>
                    <a:pt x="8944" y="10790"/>
                    <a:pt x="8582" y="9418"/>
                    <a:pt x="8849" y="7209"/>
                  </a:cubicBezTo>
                  <a:cubicBezTo>
                    <a:pt x="8153" y="6999"/>
                    <a:pt x="7610" y="7313"/>
                    <a:pt x="7144" y="792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02" name="任意多边形: 形状 301"/>
            <p:cNvSpPr/>
            <p:nvPr/>
          </p:nvSpPr>
          <p:spPr>
            <a:xfrm>
              <a:off x="8781822" y="743517"/>
              <a:ext cx="9525" cy="9525"/>
            </a:xfrm>
            <a:custGeom>
              <a:avLst/>
              <a:gdLst>
                <a:gd name="connsiteX0" fmla="*/ 9074 w 9525"/>
                <a:gd name="connsiteY0" fmla="*/ 7753 h 9525"/>
                <a:gd name="connsiteX1" fmla="*/ 9112 w 9525"/>
                <a:gd name="connsiteY1" fmla="*/ 7144 h 9525"/>
                <a:gd name="connsiteX2" fmla="*/ 9074 w 9525"/>
                <a:gd name="connsiteY2" fmla="*/ 77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74" y="7753"/>
                  </a:moveTo>
                  <a:cubicBezTo>
                    <a:pt x="9188" y="7544"/>
                    <a:pt x="8941" y="7372"/>
                    <a:pt x="9112" y="7144"/>
                  </a:cubicBezTo>
                  <a:cubicBezTo>
                    <a:pt x="6121" y="7496"/>
                    <a:pt x="6893" y="7649"/>
                    <a:pt x="9074" y="77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03" name="任意多边形: 形状 302"/>
            <p:cNvSpPr/>
            <p:nvPr/>
          </p:nvSpPr>
          <p:spPr>
            <a:xfrm>
              <a:off x="8770531" y="841481"/>
              <a:ext cx="9525" cy="9525"/>
            </a:xfrm>
            <a:custGeom>
              <a:avLst/>
              <a:gdLst>
                <a:gd name="connsiteX0" fmla="*/ 7144 w 9525"/>
                <a:gd name="connsiteY0" fmla="*/ 11592 h 9525"/>
                <a:gd name="connsiteX1" fmla="*/ 7477 w 9525"/>
                <a:gd name="connsiteY1" fmla="*/ 9620 h 9525"/>
                <a:gd name="connsiteX2" fmla="*/ 7649 w 9525"/>
                <a:gd name="connsiteY2" fmla="*/ 7144 h 9525"/>
                <a:gd name="connsiteX3" fmla="*/ 7144 w 9525"/>
                <a:gd name="connsiteY3" fmla="*/ 1159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11592"/>
                  </a:moveTo>
                  <a:cubicBezTo>
                    <a:pt x="7296" y="11011"/>
                    <a:pt x="7353" y="10249"/>
                    <a:pt x="7477" y="9620"/>
                  </a:cubicBezTo>
                  <a:cubicBezTo>
                    <a:pt x="7544" y="8744"/>
                    <a:pt x="7591" y="8020"/>
                    <a:pt x="7649" y="7144"/>
                  </a:cubicBezTo>
                  <a:lnTo>
                    <a:pt x="7144" y="1159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04" name="任意多边形: 形状 303"/>
            <p:cNvSpPr/>
            <p:nvPr/>
          </p:nvSpPr>
          <p:spPr>
            <a:xfrm>
              <a:off x="8784247" y="857264"/>
              <a:ext cx="9525" cy="19050"/>
            </a:xfrm>
            <a:custGeom>
              <a:avLst/>
              <a:gdLst>
                <a:gd name="connsiteX0" fmla="*/ 11382 w 9525"/>
                <a:gd name="connsiteY0" fmla="*/ 7144 h 19050"/>
                <a:gd name="connsiteX1" fmla="*/ 7144 w 9525"/>
                <a:gd name="connsiteY1" fmla="*/ 18707 h 19050"/>
                <a:gd name="connsiteX2" fmla="*/ 11382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1382" y="7144"/>
                  </a:moveTo>
                  <a:cubicBezTo>
                    <a:pt x="10011" y="10077"/>
                    <a:pt x="8592" y="14126"/>
                    <a:pt x="7144" y="18707"/>
                  </a:cubicBezTo>
                  <a:cubicBezTo>
                    <a:pt x="8934" y="17440"/>
                    <a:pt x="10325" y="16364"/>
                    <a:pt x="1138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05" name="任意多边形: 形状 304"/>
            <p:cNvSpPr/>
            <p:nvPr/>
          </p:nvSpPr>
          <p:spPr>
            <a:xfrm>
              <a:off x="8784038" y="947285"/>
              <a:ext cx="9525" cy="19050"/>
            </a:xfrm>
            <a:custGeom>
              <a:avLst/>
              <a:gdLst>
                <a:gd name="connsiteX0" fmla="*/ 7144 w 9525"/>
                <a:gd name="connsiteY0" fmla="*/ 9716 h 19050"/>
                <a:gd name="connsiteX1" fmla="*/ 10297 w 9525"/>
                <a:gd name="connsiteY1" fmla="*/ 12936 h 19050"/>
                <a:gd name="connsiteX2" fmla="*/ 7144 w 9525"/>
                <a:gd name="connsiteY2" fmla="*/ 971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9716"/>
                  </a:moveTo>
                  <a:cubicBezTo>
                    <a:pt x="7839" y="12564"/>
                    <a:pt x="9030" y="10926"/>
                    <a:pt x="10297" y="12936"/>
                  </a:cubicBezTo>
                  <a:cubicBezTo>
                    <a:pt x="10477" y="7049"/>
                    <a:pt x="9192" y="5077"/>
                    <a:pt x="7144" y="97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06" name="任意多边形: 形状 305"/>
            <p:cNvSpPr/>
            <p:nvPr/>
          </p:nvSpPr>
          <p:spPr>
            <a:xfrm>
              <a:off x="8785914" y="759709"/>
              <a:ext cx="9525" cy="38100"/>
            </a:xfrm>
            <a:custGeom>
              <a:avLst/>
              <a:gdLst>
                <a:gd name="connsiteX0" fmla="*/ 9411 w 9525"/>
                <a:gd name="connsiteY0" fmla="*/ 31737 h 38100"/>
                <a:gd name="connsiteX1" fmla="*/ 9106 w 9525"/>
                <a:gd name="connsiteY1" fmla="*/ 28851 h 38100"/>
                <a:gd name="connsiteX2" fmla="*/ 8801 w 9525"/>
                <a:gd name="connsiteY2" fmla="*/ 25232 h 38100"/>
                <a:gd name="connsiteX3" fmla="*/ 8182 w 9525"/>
                <a:gd name="connsiteY3" fmla="*/ 14497 h 38100"/>
                <a:gd name="connsiteX4" fmla="*/ 7144 w 9525"/>
                <a:gd name="connsiteY4" fmla="*/ 7144 h 38100"/>
                <a:gd name="connsiteX5" fmla="*/ 8287 w 9525"/>
                <a:gd name="connsiteY5" fmla="*/ 21288 h 38100"/>
                <a:gd name="connsiteX6" fmla="*/ 8573 w 9525"/>
                <a:gd name="connsiteY6" fmla="*/ 24965 h 38100"/>
                <a:gd name="connsiteX7" fmla="*/ 8715 w 9525"/>
                <a:gd name="connsiteY7" fmla="*/ 26803 h 38100"/>
                <a:gd name="connsiteX8" fmla="*/ 8858 w 9525"/>
                <a:gd name="connsiteY8" fmla="*/ 27794 h 38100"/>
                <a:gd name="connsiteX9" fmla="*/ 9411 w 9525"/>
                <a:gd name="connsiteY9" fmla="*/ 31737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525" h="38100">
                  <a:moveTo>
                    <a:pt x="9411" y="31737"/>
                  </a:moveTo>
                  <a:lnTo>
                    <a:pt x="9106" y="28851"/>
                  </a:lnTo>
                  <a:cubicBezTo>
                    <a:pt x="9001" y="27680"/>
                    <a:pt x="8896" y="27470"/>
                    <a:pt x="8801" y="25232"/>
                  </a:cubicBezTo>
                  <a:lnTo>
                    <a:pt x="8182" y="14497"/>
                  </a:lnTo>
                  <a:lnTo>
                    <a:pt x="7144" y="7144"/>
                  </a:lnTo>
                  <a:lnTo>
                    <a:pt x="8287" y="21288"/>
                  </a:lnTo>
                  <a:lnTo>
                    <a:pt x="8573" y="24965"/>
                  </a:lnTo>
                  <a:lnTo>
                    <a:pt x="8715" y="26803"/>
                  </a:lnTo>
                  <a:lnTo>
                    <a:pt x="8858" y="27794"/>
                  </a:lnTo>
                  <a:lnTo>
                    <a:pt x="9411" y="3173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07" name="任意多边形: 形状 306"/>
            <p:cNvSpPr/>
            <p:nvPr/>
          </p:nvSpPr>
          <p:spPr>
            <a:xfrm>
              <a:off x="8547608" y="743360"/>
              <a:ext cx="219075" cy="28575"/>
            </a:xfrm>
            <a:custGeom>
              <a:avLst/>
              <a:gdLst>
                <a:gd name="connsiteX0" fmla="*/ 20517 w 219075"/>
                <a:gd name="connsiteY0" fmla="*/ 24684 h 28575"/>
                <a:gd name="connsiteX1" fmla="*/ 58169 w 219075"/>
                <a:gd name="connsiteY1" fmla="*/ 27436 h 28575"/>
                <a:gd name="connsiteX2" fmla="*/ 82887 w 219075"/>
                <a:gd name="connsiteY2" fmla="*/ 16568 h 28575"/>
                <a:gd name="connsiteX3" fmla="*/ 79143 w 219075"/>
                <a:gd name="connsiteY3" fmla="*/ 26274 h 28575"/>
                <a:gd name="connsiteX4" fmla="*/ 150419 w 219075"/>
                <a:gd name="connsiteY4" fmla="*/ 19188 h 28575"/>
                <a:gd name="connsiteX5" fmla="*/ 150247 w 219075"/>
                <a:gd name="connsiteY5" fmla="*/ 23236 h 28575"/>
                <a:gd name="connsiteX6" fmla="*/ 177232 w 219075"/>
                <a:gd name="connsiteY6" fmla="*/ 12615 h 28575"/>
                <a:gd name="connsiteX7" fmla="*/ 178194 w 219075"/>
                <a:gd name="connsiteY7" fmla="*/ 24350 h 28575"/>
                <a:gd name="connsiteX8" fmla="*/ 175346 w 219075"/>
                <a:gd name="connsiteY8" fmla="*/ 25055 h 28575"/>
                <a:gd name="connsiteX9" fmla="*/ 212312 w 219075"/>
                <a:gd name="connsiteY9" fmla="*/ 21636 h 28575"/>
                <a:gd name="connsiteX10" fmla="*/ 219161 w 219075"/>
                <a:gd name="connsiteY10" fmla="*/ 15006 h 28575"/>
                <a:gd name="connsiteX11" fmla="*/ 217580 w 219075"/>
                <a:gd name="connsiteY11" fmla="*/ 9177 h 28575"/>
                <a:gd name="connsiteX12" fmla="*/ 200206 w 219075"/>
                <a:gd name="connsiteY12" fmla="*/ 11158 h 28575"/>
                <a:gd name="connsiteX13" fmla="*/ 189767 w 219075"/>
                <a:gd name="connsiteY13" fmla="*/ 13520 h 28575"/>
                <a:gd name="connsiteX14" fmla="*/ 187709 w 219075"/>
                <a:gd name="connsiteY14" fmla="*/ 9234 h 28575"/>
                <a:gd name="connsiteX15" fmla="*/ 178641 w 219075"/>
                <a:gd name="connsiteY15" fmla="*/ 12272 h 28575"/>
                <a:gd name="connsiteX16" fmla="*/ 175136 w 219075"/>
                <a:gd name="connsiteY16" fmla="*/ 8310 h 28575"/>
                <a:gd name="connsiteX17" fmla="*/ 157401 w 219075"/>
                <a:gd name="connsiteY17" fmla="*/ 11863 h 28575"/>
                <a:gd name="connsiteX18" fmla="*/ 159744 w 219075"/>
                <a:gd name="connsiteY18" fmla="*/ 10739 h 28575"/>
                <a:gd name="connsiteX19" fmla="*/ 147752 w 219075"/>
                <a:gd name="connsiteY19" fmla="*/ 15825 h 28575"/>
                <a:gd name="connsiteX20" fmla="*/ 140427 w 219075"/>
                <a:gd name="connsiteY20" fmla="*/ 10444 h 28575"/>
                <a:gd name="connsiteX21" fmla="*/ 141694 w 219075"/>
                <a:gd name="connsiteY21" fmla="*/ 14120 h 28575"/>
                <a:gd name="connsiteX22" fmla="*/ 96307 w 219075"/>
                <a:gd name="connsiteY22" fmla="*/ 8453 h 28575"/>
                <a:gd name="connsiteX23" fmla="*/ 93945 w 219075"/>
                <a:gd name="connsiteY23" fmla="*/ 12263 h 28575"/>
                <a:gd name="connsiteX24" fmla="*/ 113919 w 219075"/>
                <a:gd name="connsiteY24" fmla="*/ 8967 h 28575"/>
                <a:gd name="connsiteX25" fmla="*/ 110995 w 219075"/>
                <a:gd name="connsiteY25" fmla="*/ 19245 h 28575"/>
                <a:gd name="connsiteX26" fmla="*/ 84220 w 219075"/>
                <a:gd name="connsiteY26" fmla="*/ 10644 h 28575"/>
                <a:gd name="connsiteX27" fmla="*/ 50863 w 219075"/>
                <a:gd name="connsiteY27" fmla="*/ 12396 h 28575"/>
                <a:gd name="connsiteX28" fmla="*/ 51283 w 219075"/>
                <a:gd name="connsiteY28" fmla="*/ 11044 h 28575"/>
                <a:gd name="connsiteX29" fmla="*/ 29280 w 219075"/>
                <a:gd name="connsiteY29" fmla="*/ 14520 h 28575"/>
                <a:gd name="connsiteX30" fmla="*/ 36747 w 219075"/>
                <a:gd name="connsiteY30" fmla="*/ 15873 h 28575"/>
                <a:gd name="connsiteX31" fmla="*/ 27708 w 219075"/>
                <a:gd name="connsiteY31" fmla="*/ 18883 h 28575"/>
                <a:gd name="connsiteX32" fmla="*/ 26632 w 219075"/>
                <a:gd name="connsiteY32" fmla="*/ 16740 h 28575"/>
                <a:gd name="connsiteX33" fmla="*/ 7144 w 219075"/>
                <a:gd name="connsiteY33" fmla="*/ 23131 h 28575"/>
                <a:gd name="connsiteX34" fmla="*/ 29918 w 219075"/>
                <a:gd name="connsiteY34" fmla="*/ 19140 h 28575"/>
                <a:gd name="connsiteX35" fmla="*/ 20517 w 219075"/>
                <a:gd name="connsiteY35" fmla="*/ 2468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19075" h="28575">
                  <a:moveTo>
                    <a:pt x="20517" y="24684"/>
                  </a:moveTo>
                  <a:cubicBezTo>
                    <a:pt x="30690" y="29389"/>
                    <a:pt x="45625" y="26512"/>
                    <a:pt x="58169" y="27436"/>
                  </a:cubicBezTo>
                  <a:cubicBezTo>
                    <a:pt x="81143" y="24979"/>
                    <a:pt x="61065" y="17121"/>
                    <a:pt x="82887" y="16568"/>
                  </a:cubicBezTo>
                  <a:lnTo>
                    <a:pt x="79143" y="26274"/>
                  </a:lnTo>
                  <a:cubicBezTo>
                    <a:pt x="100936" y="25703"/>
                    <a:pt x="131921" y="27712"/>
                    <a:pt x="150419" y="19188"/>
                  </a:cubicBezTo>
                  <a:cubicBezTo>
                    <a:pt x="152076" y="20378"/>
                    <a:pt x="155915" y="21836"/>
                    <a:pt x="150247" y="23236"/>
                  </a:cubicBezTo>
                  <a:cubicBezTo>
                    <a:pt x="164811" y="22817"/>
                    <a:pt x="157801" y="9386"/>
                    <a:pt x="177232" y="12615"/>
                  </a:cubicBezTo>
                  <a:cubicBezTo>
                    <a:pt x="159067" y="18645"/>
                    <a:pt x="183175" y="18340"/>
                    <a:pt x="178194" y="24350"/>
                  </a:cubicBezTo>
                  <a:lnTo>
                    <a:pt x="175346" y="25055"/>
                  </a:lnTo>
                  <a:cubicBezTo>
                    <a:pt x="187766" y="24417"/>
                    <a:pt x="203778" y="21207"/>
                    <a:pt x="212312" y="21636"/>
                  </a:cubicBezTo>
                  <a:cubicBezTo>
                    <a:pt x="213674" y="19149"/>
                    <a:pt x="204045" y="15301"/>
                    <a:pt x="219161" y="15006"/>
                  </a:cubicBezTo>
                  <a:cubicBezTo>
                    <a:pt x="213246" y="14511"/>
                    <a:pt x="216141" y="11691"/>
                    <a:pt x="217580" y="9177"/>
                  </a:cubicBezTo>
                  <a:cubicBezTo>
                    <a:pt x="206588" y="10567"/>
                    <a:pt x="204502" y="10834"/>
                    <a:pt x="200206" y="11158"/>
                  </a:cubicBezTo>
                  <a:cubicBezTo>
                    <a:pt x="196415" y="11491"/>
                    <a:pt x="193177" y="11882"/>
                    <a:pt x="189767" y="13520"/>
                  </a:cubicBezTo>
                  <a:cubicBezTo>
                    <a:pt x="183471" y="10272"/>
                    <a:pt x="194005" y="12482"/>
                    <a:pt x="187709" y="9234"/>
                  </a:cubicBezTo>
                  <a:lnTo>
                    <a:pt x="178641" y="12272"/>
                  </a:lnTo>
                  <a:cubicBezTo>
                    <a:pt x="172002" y="11491"/>
                    <a:pt x="185518" y="8977"/>
                    <a:pt x="175136" y="8310"/>
                  </a:cubicBezTo>
                  <a:cubicBezTo>
                    <a:pt x="173946" y="10215"/>
                    <a:pt x="165544" y="12272"/>
                    <a:pt x="157401" y="11863"/>
                  </a:cubicBezTo>
                  <a:lnTo>
                    <a:pt x="159744" y="10739"/>
                  </a:lnTo>
                  <a:cubicBezTo>
                    <a:pt x="153524" y="12025"/>
                    <a:pt x="144751" y="10396"/>
                    <a:pt x="147752" y="15825"/>
                  </a:cubicBezTo>
                  <a:lnTo>
                    <a:pt x="140427" y="10444"/>
                  </a:lnTo>
                  <a:lnTo>
                    <a:pt x="141694" y="14120"/>
                  </a:lnTo>
                  <a:cubicBezTo>
                    <a:pt x="124701" y="12672"/>
                    <a:pt x="118291" y="3871"/>
                    <a:pt x="96307" y="8453"/>
                  </a:cubicBezTo>
                  <a:cubicBezTo>
                    <a:pt x="101594" y="9567"/>
                    <a:pt x="96764" y="11539"/>
                    <a:pt x="93945" y="12263"/>
                  </a:cubicBezTo>
                  <a:cubicBezTo>
                    <a:pt x="103118" y="14797"/>
                    <a:pt x="105223" y="9463"/>
                    <a:pt x="113919" y="8967"/>
                  </a:cubicBezTo>
                  <a:cubicBezTo>
                    <a:pt x="115214" y="12625"/>
                    <a:pt x="100451" y="17035"/>
                    <a:pt x="110995" y="19245"/>
                  </a:cubicBezTo>
                  <a:cubicBezTo>
                    <a:pt x="99451" y="14882"/>
                    <a:pt x="89154" y="19797"/>
                    <a:pt x="84220" y="10644"/>
                  </a:cubicBezTo>
                  <a:cubicBezTo>
                    <a:pt x="70304" y="10053"/>
                    <a:pt x="65008" y="14549"/>
                    <a:pt x="50863" y="12396"/>
                  </a:cubicBezTo>
                  <a:lnTo>
                    <a:pt x="51283" y="11044"/>
                  </a:lnTo>
                  <a:cubicBezTo>
                    <a:pt x="48673" y="17092"/>
                    <a:pt x="39767" y="8291"/>
                    <a:pt x="29280" y="14520"/>
                  </a:cubicBezTo>
                  <a:lnTo>
                    <a:pt x="36747" y="15873"/>
                  </a:lnTo>
                  <a:cubicBezTo>
                    <a:pt x="36395" y="18368"/>
                    <a:pt x="32785" y="18454"/>
                    <a:pt x="27708" y="18883"/>
                  </a:cubicBezTo>
                  <a:cubicBezTo>
                    <a:pt x="28280" y="17940"/>
                    <a:pt x="28280" y="17940"/>
                    <a:pt x="26632" y="16740"/>
                  </a:cubicBezTo>
                  <a:cubicBezTo>
                    <a:pt x="25117" y="21131"/>
                    <a:pt x="9144" y="21855"/>
                    <a:pt x="7144" y="23131"/>
                  </a:cubicBezTo>
                  <a:cubicBezTo>
                    <a:pt x="13859" y="23893"/>
                    <a:pt x="22069" y="20264"/>
                    <a:pt x="29918" y="19140"/>
                  </a:cubicBezTo>
                  <a:cubicBezTo>
                    <a:pt x="25946" y="21750"/>
                    <a:pt x="27156" y="25455"/>
                    <a:pt x="20517" y="246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08" name="任意多边形: 形状 307"/>
            <p:cNvSpPr/>
            <p:nvPr/>
          </p:nvSpPr>
          <p:spPr>
            <a:xfrm>
              <a:off x="8700218" y="744841"/>
              <a:ext cx="9525" cy="9525"/>
            </a:xfrm>
            <a:custGeom>
              <a:avLst/>
              <a:gdLst>
                <a:gd name="connsiteX0" fmla="*/ 11649 w 9525"/>
                <a:gd name="connsiteY0" fmla="*/ 7144 h 9525"/>
                <a:gd name="connsiteX1" fmla="*/ 7144 w 9525"/>
                <a:gd name="connsiteY1" fmla="*/ 9268 h 9525"/>
                <a:gd name="connsiteX2" fmla="*/ 116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1649" y="7144"/>
                  </a:moveTo>
                  <a:lnTo>
                    <a:pt x="7144" y="9268"/>
                  </a:lnTo>
                  <a:cubicBezTo>
                    <a:pt x="8982" y="8896"/>
                    <a:pt x="10649" y="8277"/>
                    <a:pt x="116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09" name="任意多边形: 形状 308"/>
            <p:cNvSpPr/>
            <p:nvPr/>
          </p:nvSpPr>
          <p:spPr>
            <a:xfrm>
              <a:off x="8389435" y="742278"/>
              <a:ext cx="161925" cy="38100"/>
            </a:xfrm>
            <a:custGeom>
              <a:avLst/>
              <a:gdLst>
                <a:gd name="connsiteX0" fmla="*/ 115530 w 161925"/>
                <a:gd name="connsiteY0" fmla="*/ 18070 h 38100"/>
                <a:gd name="connsiteX1" fmla="*/ 109605 w 161925"/>
                <a:gd name="connsiteY1" fmla="*/ 12355 h 38100"/>
                <a:gd name="connsiteX2" fmla="*/ 111129 w 161925"/>
                <a:gd name="connsiteY2" fmla="*/ 23156 h 38100"/>
                <a:gd name="connsiteX3" fmla="*/ 93184 w 161925"/>
                <a:gd name="connsiteY3" fmla="*/ 25166 h 38100"/>
                <a:gd name="connsiteX4" fmla="*/ 93260 w 161925"/>
                <a:gd name="connsiteY4" fmla="*/ 15565 h 38100"/>
                <a:gd name="connsiteX5" fmla="*/ 76268 w 161925"/>
                <a:gd name="connsiteY5" fmla="*/ 14127 h 38100"/>
                <a:gd name="connsiteX6" fmla="*/ 77163 w 161925"/>
                <a:gd name="connsiteY6" fmla="*/ 20308 h 38100"/>
                <a:gd name="connsiteX7" fmla="*/ 57161 w 161925"/>
                <a:gd name="connsiteY7" fmla="*/ 23623 h 38100"/>
                <a:gd name="connsiteX8" fmla="*/ 65666 w 161925"/>
                <a:gd name="connsiteY8" fmla="*/ 21547 h 38100"/>
                <a:gd name="connsiteX9" fmla="*/ 54465 w 161925"/>
                <a:gd name="connsiteY9" fmla="*/ 14698 h 38100"/>
                <a:gd name="connsiteX10" fmla="*/ 9345 w 161925"/>
                <a:gd name="connsiteY10" fmla="*/ 31348 h 38100"/>
                <a:gd name="connsiteX11" fmla="*/ 23137 w 161925"/>
                <a:gd name="connsiteY11" fmla="*/ 30376 h 38100"/>
                <a:gd name="connsiteX12" fmla="*/ 24242 w 161925"/>
                <a:gd name="connsiteY12" fmla="*/ 22909 h 38100"/>
                <a:gd name="connsiteX13" fmla="*/ 38368 w 161925"/>
                <a:gd name="connsiteY13" fmla="*/ 25023 h 38100"/>
                <a:gd name="connsiteX14" fmla="*/ 28728 w 161925"/>
                <a:gd name="connsiteY14" fmla="*/ 28966 h 38100"/>
                <a:gd name="connsiteX15" fmla="*/ 137485 w 161925"/>
                <a:gd name="connsiteY15" fmla="*/ 28681 h 38100"/>
                <a:gd name="connsiteX16" fmla="*/ 122111 w 161925"/>
                <a:gd name="connsiteY16" fmla="*/ 28471 h 38100"/>
                <a:gd name="connsiteX17" fmla="*/ 136818 w 161925"/>
                <a:gd name="connsiteY17" fmla="*/ 24061 h 38100"/>
                <a:gd name="connsiteX18" fmla="*/ 129303 w 161925"/>
                <a:gd name="connsiteY18" fmla="*/ 17108 h 38100"/>
                <a:gd name="connsiteX19" fmla="*/ 137590 w 161925"/>
                <a:gd name="connsiteY19" fmla="*/ 19070 h 38100"/>
                <a:gd name="connsiteX20" fmla="*/ 137285 w 161925"/>
                <a:gd name="connsiteY20" fmla="*/ 11955 h 38100"/>
                <a:gd name="connsiteX21" fmla="*/ 159497 w 161925"/>
                <a:gd name="connsiteY21" fmla="*/ 8907 h 38100"/>
                <a:gd name="connsiteX22" fmla="*/ 121521 w 161925"/>
                <a:gd name="connsiteY22" fmla="*/ 8631 h 38100"/>
                <a:gd name="connsiteX23" fmla="*/ 115530 w 161925"/>
                <a:gd name="connsiteY23" fmla="*/ 18070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61925" h="38100">
                  <a:moveTo>
                    <a:pt x="115530" y="18070"/>
                  </a:moveTo>
                  <a:cubicBezTo>
                    <a:pt x="106624" y="17079"/>
                    <a:pt x="117930" y="14298"/>
                    <a:pt x="109605" y="12355"/>
                  </a:cubicBezTo>
                  <a:cubicBezTo>
                    <a:pt x="100566" y="15403"/>
                    <a:pt x="119987" y="18603"/>
                    <a:pt x="111129" y="23156"/>
                  </a:cubicBezTo>
                  <a:cubicBezTo>
                    <a:pt x="105671" y="20508"/>
                    <a:pt x="96823" y="25071"/>
                    <a:pt x="93184" y="25166"/>
                  </a:cubicBezTo>
                  <a:cubicBezTo>
                    <a:pt x="97185" y="22575"/>
                    <a:pt x="94861" y="16746"/>
                    <a:pt x="93260" y="15565"/>
                  </a:cubicBezTo>
                  <a:cubicBezTo>
                    <a:pt x="89831" y="17194"/>
                    <a:pt x="82145" y="14298"/>
                    <a:pt x="76268" y="14127"/>
                  </a:cubicBezTo>
                  <a:cubicBezTo>
                    <a:pt x="90650" y="17784"/>
                    <a:pt x="64171" y="16317"/>
                    <a:pt x="77163" y="20308"/>
                  </a:cubicBezTo>
                  <a:cubicBezTo>
                    <a:pt x="76220" y="23737"/>
                    <a:pt x="62647" y="26280"/>
                    <a:pt x="57161" y="23623"/>
                  </a:cubicBezTo>
                  <a:cubicBezTo>
                    <a:pt x="57561" y="21137"/>
                    <a:pt x="62009" y="21642"/>
                    <a:pt x="65666" y="21547"/>
                  </a:cubicBezTo>
                  <a:cubicBezTo>
                    <a:pt x="68619" y="16832"/>
                    <a:pt x="56522" y="18994"/>
                    <a:pt x="54465" y="14698"/>
                  </a:cubicBezTo>
                  <a:cubicBezTo>
                    <a:pt x="40768" y="21251"/>
                    <a:pt x="-3114" y="20813"/>
                    <a:pt x="9345" y="31348"/>
                  </a:cubicBezTo>
                  <a:cubicBezTo>
                    <a:pt x="14050" y="33386"/>
                    <a:pt x="18051" y="30805"/>
                    <a:pt x="23137" y="30376"/>
                  </a:cubicBezTo>
                  <a:cubicBezTo>
                    <a:pt x="8878" y="28271"/>
                    <a:pt x="23032" y="24795"/>
                    <a:pt x="24242" y="22909"/>
                  </a:cubicBezTo>
                  <a:cubicBezTo>
                    <a:pt x="30300" y="24604"/>
                    <a:pt x="40759" y="21251"/>
                    <a:pt x="38368" y="25023"/>
                  </a:cubicBezTo>
                  <a:lnTo>
                    <a:pt x="28728" y="28966"/>
                  </a:lnTo>
                  <a:cubicBezTo>
                    <a:pt x="59637" y="30976"/>
                    <a:pt x="101928" y="30243"/>
                    <a:pt x="137485" y="28681"/>
                  </a:cubicBezTo>
                  <a:lnTo>
                    <a:pt x="122111" y="28471"/>
                  </a:lnTo>
                  <a:cubicBezTo>
                    <a:pt x="123902" y="25614"/>
                    <a:pt x="131179" y="25433"/>
                    <a:pt x="136818" y="24061"/>
                  </a:cubicBezTo>
                  <a:lnTo>
                    <a:pt x="129303" y="17108"/>
                  </a:lnTo>
                  <a:cubicBezTo>
                    <a:pt x="133732" y="17632"/>
                    <a:pt x="137971" y="16594"/>
                    <a:pt x="137590" y="19070"/>
                  </a:cubicBezTo>
                  <a:cubicBezTo>
                    <a:pt x="143000" y="16127"/>
                    <a:pt x="140523" y="14336"/>
                    <a:pt x="137285" y="11955"/>
                  </a:cubicBezTo>
                  <a:cubicBezTo>
                    <a:pt x="148762" y="10726"/>
                    <a:pt x="150648" y="13450"/>
                    <a:pt x="159497" y="8907"/>
                  </a:cubicBezTo>
                  <a:cubicBezTo>
                    <a:pt x="140419" y="3192"/>
                    <a:pt x="143371" y="13641"/>
                    <a:pt x="121521" y="8631"/>
                  </a:cubicBezTo>
                  <a:lnTo>
                    <a:pt x="115530" y="1807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10" name="任意多边形: 形状 309"/>
            <p:cNvSpPr/>
            <p:nvPr/>
          </p:nvSpPr>
          <p:spPr>
            <a:xfrm>
              <a:off x="8535025" y="749384"/>
              <a:ext cx="19050" cy="9525"/>
            </a:xfrm>
            <a:custGeom>
              <a:avLst/>
              <a:gdLst>
                <a:gd name="connsiteX0" fmla="*/ 11735 w 19050"/>
                <a:gd name="connsiteY0" fmla="*/ 7144 h 9525"/>
                <a:gd name="connsiteX1" fmla="*/ 7144 w 19050"/>
                <a:gd name="connsiteY1" fmla="*/ 10649 h 9525"/>
                <a:gd name="connsiteX2" fmla="*/ 14211 w 19050"/>
                <a:gd name="connsiteY2" fmla="*/ 893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1735" y="7144"/>
                  </a:moveTo>
                  <a:lnTo>
                    <a:pt x="7144" y="10649"/>
                  </a:lnTo>
                  <a:lnTo>
                    <a:pt x="14211" y="893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11" name="任意多边形: 形状 310"/>
            <p:cNvSpPr/>
            <p:nvPr/>
          </p:nvSpPr>
          <p:spPr>
            <a:xfrm>
              <a:off x="8528096" y="760707"/>
              <a:ext cx="19050" cy="9525"/>
            </a:xfrm>
            <a:custGeom>
              <a:avLst/>
              <a:gdLst>
                <a:gd name="connsiteX0" fmla="*/ 11387 w 19050"/>
                <a:gd name="connsiteY0" fmla="*/ 11156 h 9525"/>
                <a:gd name="connsiteX1" fmla="*/ 13730 w 19050"/>
                <a:gd name="connsiteY1" fmla="*/ 7403 h 9525"/>
                <a:gd name="connsiteX2" fmla="*/ 11387 w 19050"/>
                <a:gd name="connsiteY2" fmla="*/ 1115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1387" y="11156"/>
                  </a:moveTo>
                  <a:cubicBezTo>
                    <a:pt x="11149" y="9632"/>
                    <a:pt x="13969" y="8937"/>
                    <a:pt x="13730" y="7403"/>
                  </a:cubicBezTo>
                  <a:cubicBezTo>
                    <a:pt x="4825" y="6384"/>
                    <a:pt x="5882" y="8518"/>
                    <a:pt x="11387" y="111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12" name="任意多边形: 形状 311"/>
            <p:cNvSpPr/>
            <p:nvPr/>
          </p:nvSpPr>
          <p:spPr>
            <a:xfrm>
              <a:off x="8413506" y="749518"/>
              <a:ext cx="19050" cy="9525"/>
            </a:xfrm>
            <a:custGeom>
              <a:avLst/>
              <a:gdLst>
                <a:gd name="connsiteX0" fmla="*/ 18631 w 19050"/>
                <a:gd name="connsiteY0" fmla="*/ 7144 h 9525"/>
                <a:gd name="connsiteX1" fmla="*/ 7144 w 19050"/>
                <a:gd name="connsiteY1" fmla="*/ 8363 h 9525"/>
                <a:gd name="connsiteX2" fmla="*/ 14630 w 19050"/>
                <a:gd name="connsiteY2" fmla="*/ 9716 h 9525"/>
                <a:gd name="connsiteX3" fmla="*/ 18631 w 19050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18631" y="7144"/>
                  </a:moveTo>
                  <a:lnTo>
                    <a:pt x="7144" y="8363"/>
                  </a:lnTo>
                  <a:lnTo>
                    <a:pt x="14630" y="9716"/>
                  </a:lnTo>
                  <a:cubicBezTo>
                    <a:pt x="14440" y="8163"/>
                    <a:pt x="17212" y="7496"/>
                    <a:pt x="1863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13" name="任意多边形: 形状 312"/>
            <p:cNvSpPr/>
            <p:nvPr/>
          </p:nvSpPr>
          <p:spPr>
            <a:xfrm>
              <a:off x="8344392" y="754467"/>
              <a:ext cx="57150" cy="19050"/>
            </a:xfrm>
            <a:custGeom>
              <a:avLst/>
              <a:gdLst>
                <a:gd name="connsiteX0" fmla="*/ 7144 w 57150"/>
                <a:gd name="connsiteY0" fmla="*/ 20349 h 19050"/>
                <a:gd name="connsiteX1" fmla="*/ 47930 w 57150"/>
                <a:gd name="connsiteY1" fmla="*/ 19930 h 19050"/>
                <a:gd name="connsiteX2" fmla="*/ 47615 w 57150"/>
                <a:gd name="connsiteY2" fmla="*/ 7233 h 19050"/>
                <a:gd name="connsiteX3" fmla="*/ 30490 w 57150"/>
                <a:gd name="connsiteY3" fmla="*/ 15415 h 19050"/>
                <a:gd name="connsiteX4" fmla="*/ 8087 w 57150"/>
                <a:gd name="connsiteY4" fmla="*/ 15377 h 19050"/>
                <a:gd name="connsiteX5" fmla="*/ 7144 w 57150"/>
                <a:gd name="connsiteY5" fmla="*/ 2034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150" h="19050">
                  <a:moveTo>
                    <a:pt x="7144" y="20349"/>
                  </a:moveTo>
                  <a:cubicBezTo>
                    <a:pt x="23108" y="19653"/>
                    <a:pt x="29909" y="16358"/>
                    <a:pt x="47930" y="19930"/>
                  </a:cubicBezTo>
                  <a:cubicBezTo>
                    <a:pt x="56779" y="15358"/>
                    <a:pt x="43815" y="11367"/>
                    <a:pt x="47615" y="7233"/>
                  </a:cubicBezTo>
                  <a:cubicBezTo>
                    <a:pt x="38652" y="6233"/>
                    <a:pt x="39776" y="13948"/>
                    <a:pt x="30490" y="15415"/>
                  </a:cubicBezTo>
                  <a:cubicBezTo>
                    <a:pt x="27070" y="11510"/>
                    <a:pt x="16945" y="16291"/>
                    <a:pt x="8087" y="15377"/>
                  </a:cubicBezTo>
                  <a:cubicBezTo>
                    <a:pt x="9173" y="17015"/>
                    <a:pt x="9173" y="18844"/>
                    <a:pt x="7144" y="203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14" name="任意多边形: 形状 313"/>
            <p:cNvSpPr/>
            <p:nvPr/>
          </p:nvSpPr>
          <p:spPr>
            <a:xfrm>
              <a:off x="8080683" y="745277"/>
              <a:ext cx="276225" cy="152400"/>
            </a:xfrm>
            <a:custGeom>
              <a:avLst/>
              <a:gdLst>
                <a:gd name="connsiteX0" fmla="*/ 215941 w 276225"/>
                <a:gd name="connsiteY0" fmla="*/ 14489 h 152400"/>
                <a:gd name="connsiteX1" fmla="*/ 195520 w 276225"/>
                <a:gd name="connsiteY1" fmla="*/ 15623 h 152400"/>
                <a:gd name="connsiteX2" fmla="*/ 205083 w 276225"/>
                <a:gd name="connsiteY2" fmla="*/ 12898 h 152400"/>
                <a:gd name="connsiteX3" fmla="*/ 189138 w 276225"/>
                <a:gd name="connsiteY3" fmla="*/ 10041 h 152400"/>
                <a:gd name="connsiteX4" fmla="*/ 190452 w 276225"/>
                <a:gd name="connsiteY4" fmla="*/ 12803 h 152400"/>
                <a:gd name="connsiteX5" fmla="*/ 153972 w 276225"/>
                <a:gd name="connsiteY5" fmla="*/ 14213 h 152400"/>
                <a:gd name="connsiteX6" fmla="*/ 147276 w 276225"/>
                <a:gd name="connsiteY6" fmla="*/ 19423 h 152400"/>
                <a:gd name="connsiteX7" fmla="*/ 122758 w 276225"/>
                <a:gd name="connsiteY7" fmla="*/ 10641 h 152400"/>
                <a:gd name="connsiteX8" fmla="*/ 129007 w 276225"/>
                <a:gd name="connsiteY8" fmla="*/ 22433 h 152400"/>
                <a:gd name="connsiteX9" fmla="*/ 88249 w 276225"/>
                <a:gd name="connsiteY9" fmla="*/ 18461 h 152400"/>
                <a:gd name="connsiteX10" fmla="*/ 96336 w 276225"/>
                <a:gd name="connsiteY10" fmla="*/ 17651 h 152400"/>
                <a:gd name="connsiteX11" fmla="*/ 74466 w 276225"/>
                <a:gd name="connsiteY11" fmla="*/ 17547 h 152400"/>
                <a:gd name="connsiteX12" fmla="*/ 75324 w 276225"/>
                <a:gd name="connsiteY12" fmla="*/ 11994 h 152400"/>
                <a:gd name="connsiteX13" fmla="*/ 43272 w 276225"/>
                <a:gd name="connsiteY13" fmla="*/ 12460 h 152400"/>
                <a:gd name="connsiteX14" fmla="*/ 45568 w 276225"/>
                <a:gd name="connsiteY14" fmla="*/ 9689 h 152400"/>
                <a:gd name="connsiteX15" fmla="*/ 38843 w 276225"/>
                <a:gd name="connsiteY15" fmla="*/ 10851 h 152400"/>
                <a:gd name="connsiteX16" fmla="*/ 29070 w 276225"/>
                <a:gd name="connsiteY16" fmla="*/ 11660 h 152400"/>
                <a:gd name="connsiteX17" fmla="*/ 9554 w 276225"/>
                <a:gd name="connsiteY17" fmla="*/ 12527 h 152400"/>
                <a:gd name="connsiteX18" fmla="*/ 10039 w 276225"/>
                <a:gd name="connsiteY18" fmla="*/ 38264 h 152400"/>
                <a:gd name="connsiteX19" fmla="*/ 10192 w 276225"/>
                <a:gd name="connsiteY19" fmla="*/ 43398 h 152400"/>
                <a:gd name="connsiteX20" fmla="*/ 10401 w 276225"/>
                <a:gd name="connsiteY20" fmla="*/ 47569 h 152400"/>
                <a:gd name="connsiteX21" fmla="*/ 11078 w 276225"/>
                <a:gd name="connsiteY21" fmla="*/ 55428 h 152400"/>
                <a:gd name="connsiteX22" fmla="*/ 7630 w 276225"/>
                <a:gd name="connsiteY22" fmla="*/ 64857 h 152400"/>
                <a:gd name="connsiteX23" fmla="*/ 17859 w 276225"/>
                <a:gd name="connsiteY23" fmla="*/ 58533 h 152400"/>
                <a:gd name="connsiteX24" fmla="*/ 17126 w 276225"/>
                <a:gd name="connsiteY24" fmla="*/ 84746 h 152400"/>
                <a:gd name="connsiteX25" fmla="*/ 10354 w 276225"/>
                <a:gd name="connsiteY25" fmla="*/ 78030 h 152400"/>
                <a:gd name="connsiteX26" fmla="*/ 13383 w 276225"/>
                <a:gd name="connsiteY26" fmla="*/ 92651 h 152400"/>
                <a:gd name="connsiteX27" fmla="*/ 7144 w 276225"/>
                <a:gd name="connsiteY27" fmla="*/ 103424 h 152400"/>
                <a:gd name="connsiteX28" fmla="*/ 16307 w 276225"/>
                <a:gd name="connsiteY28" fmla="*/ 129170 h 152400"/>
                <a:gd name="connsiteX29" fmla="*/ 14678 w 276225"/>
                <a:gd name="connsiteY29" fmla="*/ 146296 h 152400"/>
                <a:gd name="connsiteX30" fmla="*/ 24308 w 276225"/>
                <a:gd name="connsiteY30" fmla="*/ 134523 h 152400"/>
                <a:gd name="connsiteX31" fmla="*/ 22860 w 276225"/>
                <a:gd name="connsiteY31" fmla="*/ 45541 h 152400"/>
                <a:gd name="connsiteX32" fmla="*/ 19669 w 276225"/>
                <a:gd name="connsiteY32" fmla="*/ 35254 h 152400"/>
                <a:gd name="connsiteX33" fmla="*/ 17402 w 276225"/>
                <a:gd name="connsiteY33" fmla="*/ 22290 h 152400"/>
                <a:gd name="connsiteX34" fmla="*/ 20745 w 276225"/>
                <a:gd name="connsiteY34" fmla="*/ 23709 h 152400"/>
                <a:gd name="connsiteX35" fmla="*/ 24765 w 276225"/>
                <a:gd name="connsiteY35" fmla="*/ 26567 h 152400"/>
                <a:gd name="connsiteX36" fmla="*/ 26775 w 276225"/>
                <a:gd name="connsiteY36" fmla="*/ 23852 h 152400"/>
                <a:gd name="connsiteX37" fmla="*/ 19231 w 276225"/>
                <a:gd name="connsiteY37" fmla="*/ 20385 h 152400"/>
                <a:gd name="connsiteX38" fmla="*/ 30299 w 276225"/>
                <a:gd name="connsiteY38" fmla="*/ 21938 h 152400"/>
                <a:gd name="connsiteX39" fmla="*/ 34661 w 276225"/>
                <a:gd name="connsiteY39" fmla="*/ 26014 h 152400"/>
                <a:gd name="connsiteX40" fmla="*/ 39938 w 276225"/>
                <a:gd name="connsiteY40" fmla="*/ 24767 h 152400"/>
                <a:gd name="connsiteX41" fmla="*/ 41596 w 276225"/>
                <a:gd name="connsiteY41" fmla="*/ 20490 h 152400"/>
                <a:gd name="connsiteX42" fmla="*/ 50149 w 276225"/>
                <a:gd name="connsiteY42" fmla="*/ 27957 h 152400"/>
                <a:gd name="connsiteX43" fmla="*/ 191614 w 276225"/>
                <a:gd name="connsiteY43" fmla="*/ 24871 h 152400"/>
                <a:gd name="connsiteX44" fmla="*/ 188090 w 276225"/>
                <a:gd name="connsiteY44" fmla="*/ 20204 h 152400"/>
                <a:gd name="connsiteX45" fmla="*/ 242049 w 276225"/>
                <a:gd name="connsiteY45" fmla="*/ 19842 h 152400"/>
                <a:gd name="connsiteX46" fmla="*/ 248412 w 276225"/>
                <a:gd name="connsiteY46" fmla="*/ 15832 h 152400"/>
                <a:gd name="connsiteX47" fmla="*/ 246555 w 276225"/>
                <a:gd name="connsiteY47" fmla="*/ 26014 h 152400"/>
                <a:gd name="connsiteX48" fmla="*/ 264319 w 276225"/>
                <a:gd name="connsiteY48" fmla="*/ 24757 h 152400"/>
                <a:gd name="connsiteX49" fmla="*/ 253803 w 276225"/>
                <a:gd name="connsiteY49" fmla="*/ 22538 h 152400"/>
                <a:gd name="connsiteX50" fmla="*/ 271748 w 276225"/>
                <a:gd name="connsiteY50" fmla="*/ 24490 h 152400"/>
                <a:gd name="connsiteX51" fmla="*/ 258918 w 276225"/>
                <a:gd name="connsiteY51" fmla="*/ 12479 h 152400"/>
                <a:gd name="connsiteX52" fmla="*/ 215360 w 276225"/>
                <a:gd name="connsiteY52" fmla="*/ 7650 h 152400"/>
                <a:gd name="connsiteX53" fmla="*/ 215941 w 276225"/>
                <a:gd name="connsiteY53" fmla="*/ 14489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276225" h="152400">
                  <a:moveTo>
                    <a:pt x="215941" y="14489"/>
                  </a:moveTo>
                  <a:cubicBezTo>
                    <a:pt x="208645" y="14441"/>
                    <a:pt x="201292" y="17499"/>
                    <a:pt x="195520" y="15623"/>
                  </a:cubicBezTo>
                  <a:cubicBezTo>
                    <a:pt x="196339" y="13156"/>
                    <a:pt x="200682" y="12251"/>
                    <a:pt x="205083" y="12898"/>
                  </a:cubicBezTo>
                  <a:cubicBezTo>
                    <a:pt x="202235" y="7307"/>
                    <a:pt x="197015" y="13775"/>
                    <a:pt x="189138" y="10041"/>
                  </a:cubicBezTo>
                  <a:cubicBezTo>
                    <a:pt x="189824" y="10651"/>
                    <a:pt x="192672" y="11613"/>
                    <a:pt x="190452" y="12803"/>
                  </a:cubicBezTo>
                  <a:cubicBezTo>
                    <a:pt x="170859" y="11498"/>
                    <a:pt x="179441" y="17394"/>
                    <a:pt x="153972" y="14213"/>
                  </a:cubicBezTo>
                  <a:cubicBezTo>
                    <a:pt x="150295" y="15727"/>
                    <a:pt x="146656" y="15718"/>
                    <a:pt x="147276" y="19423"/>
                  </a:cubicBezTo>
                  <a:cubicBezTo>
                    <a:pt x="132817" y="14718"/>
                    <a:pt x="140122" y="14756"/>
                    <a:pt x="122758" y="10641"/>
                  </a:cubicBezTo>
                  <a:cubicBezTo>
                    <a:pt x="123415" y="12813"/>
                    <a:pt x="129130" y="17804"/>
                    <a:pt x="129007" y="22433"/>
                  </a:cubicBezTo>
                  <a:cubicBezTo>
                    <a:pt x="104451" y="15899"/>
                    <a:pt x="103918" y="23357"/>
                    <a:pt x="88249" y="18461"/>
                  </a:cubicBezTo>
                  <a:cubicBezTo>
                    <a:pt x="90011" y="18204"/>
                    <a:pt x="92097" y="17042"/>
                    <a:pt x="96336" y="17651"/>
                  </a:cubicBezTo>
                  <a:cubicBezTo>
                    <a:pt x="94307" y="11146"/>
                    <a:pt x="83172" y="18823"/>
                    <a:pt x="74466" y="17547"/>
                  </a:cubicBezTo>
                  <a:lnTo>
                    <a:pt x="75324" y="11994"/>
                  </a:lnTo>
                  <a:cubicBezTo>
                    <a:pt x="67275" y="12898"/>
                    <a:pt x="53388" y="16527"/>
                    <a:pt x="43272" y="12460"/>
                  </a:cubicBezTo>
                  <a:lnTo>
                    <a:pt x="45568" y="9689"/>
                  </a:lnTo>
                  <a:cubicBezTo>
                    <a:pt x="43358" y="10146"/>
                    <a:pt x="41119" y="10527"/>
                    <a:pt x="38843" y="10851"/>
                  </a:cubicBezTo>
                  <a:cubicBezTo>
                    <a:pt x="36024" y="11174"/>
                    <a:pt x="32242" y="11441"/>
                    <a:pt x="29070" y="11660"/>
                  </a:cubicBezTo>
                  <a:cubicBezTo>
                    <a:pt x="22460" y="12098"/>
                    <a:pt x="15973" y="12356"/>
                    <a:pt x="9554" y="12527"/>
                  </a:cubicBezTo>
                  <a:cubicBezTo>
                    <a:pt x="9725" y="21319"/>
                    <a:pt x="9887" y="30005"/>
                    <a:pt x="10039" y="38264"/>
                  </a:cubicBezTo>
                  <a:cubicBezTo>
                    <a:pt x="10087" y="39997"/>
                    <a:pt x="10144" y="41712"/>
                    <a:pt x="10192" y="43398"/>
                  </a:cubicBezTo>
                  <a:cubicBezTo>
                    <a:pt x="10258" y="44817"/>
                    <a:pt x="10335" y="46207"/>
                    <a:pt x="10401" y="47569"/>
                  </a:cubicBezTo>
                  <a:cubicBezTo>
                    <a:pt x="10563" y="50303"/>
                    <a:pt x="10782" y="52932"/>
                    <a:pt x="11078" y="55428"/>
                  </a:cubicBezTo>
                  <a:lnTo>
                    <a:pt x="7630" y="64857"/>
                  </a:lnTo>
                  <a:cubicBezTo>
                    <a:pt x="11859" y="88994"/>
                    <a:pt x="9592" y="40883"/>
                    <a:pt x="17859" y="58533"/>
                  </a:cubicBezTo>
                  <a:cubicBezTo>
                    <a:pt x="7639" y="61190"/>
                    <a:pt x="21212" y="70991"/>
                    <a:pt x="17126" y="84746"/>
                  </a:cubicBezTo>
                  <a:cubicBezTo>
                    <a:pt x="13078" y="91232"/>
                    <a:pt x="15011" y="70829"/>
                    <a:pt x="10354" y="78030"/>
                  </a:cubicBezTo>
                  <a:cubicBezTo>
                    <a:pt x="15592" y="81059"/>
                    <a:pt x="11859" y="85355"/>
                    <a:pt x="13383" y="92651"/>
                  </a:cubicBezTo>
                  <a:cubicBezTo>
                    <a:pt x="8439" y="91070"/>
                    <a:pt x="12697" y="107958"/>
                    <a:pt x="7144" y="103424"/>
                  </a:cubicBezTo>
                  <a:lnTo>
                    <a:pt x="16307" y="129170"/>
                  </a:lnTo>
                  <a:cubicBezTo>
                    <a:pt x="13497" y="133323"/>
                    <a:pt x="13964" y="140791"/>
                    <a:pt x="14678" y="146296"/>
                  </a:cubicBezTo>
                  <a:cubicBezTo>
                    <a:pt x="14726" y="132380"/>
                    <a:pt x="22050" y="150116"/>
                    <a:pt x="24308" y="134523"/>
                  </a:cubicBezTo>
                  <a:cubicBezTo>
                    <a:pt x="21946" y="111806"/>
                    <a:pt x="20260" y="73897"/>
                    <a:pt x="22860" y="45541"/>
                  </a:cubicBezTo>
                  <a:cubicBezTo>
                    <a:pt x="19469" y="43902"/>
                    <a:pt x="19488" y="39435"/>
                    <a:pt x="19669" y="35254"/>
                  </a:cubicBezTo>
                  <a:cubicBezTo>
                    <a:pt x="19841" y="30882"/>
                    <a:pt x="20174" y="27119"/>
                    <a:pt x="17402" y="22290"/>
                  </a:cubicBezTo>
                  <a:cubicBezTo>
                    <a:pt x="18574" y="22985"/>
                    <a:pt x="19660" y="23243"/>
                    <a:pt x="20745" y="23709"/>
                  </a:cubicBezTo>
                  <a:cubicBezTo>
                    <a:pt x="22250" y="24633"/>
                    <a:pt x="23622" y="25567"/>
                    <a:pt x="24765" y="26567"/>
                  </a:cubicBezTo>
                  <a:cubicBezTo>
                    <a:pt x="30737" y="25833"/>
                    <a:pt x="29928" y="24900"/>
                    <a:pt x="26775" y="23852"/>
                  </a:cubicBezTo>
                  <a:cubicBezTo>
                    <a:pt x="23793" y="22795"/>
                    <a:pt x="18193" y="21614"/>
                    <a:pt x="19231" y="20385"/>
                  </a:cubicBezTo>
                  <a:cubicBezTo>
                    <a:pt x="22993" y="19937"/>
                    <a:pt x="27451" y="20728"/>
                    <a:pt x="30299" y="21938"/>
                  </a:cubicBezTo>
                  <a:cubicBezTo>
                    <a:pt x="33223" y="23147"/>
                    <a:pt x="34671" y="24786"/>
                    <a:pt x="34661" y="26014"/>
                  </a:cubicBezTo>
                  <a:cubicBezTo>
                    <a:pt x="39338" y="26195"/>
                    <a:pt x="40596" y="25729"/>
                    <a:pt x="39938" y="24767"/>
                  </a:cubicBezTo>
                  <a:cubicBezTo>
                    <a:pt x="39500" y="23795"/>
                    <a:pt x="38252" y="22328"/>
                    <a:pt x="41596" y="20490"/>
                  </a:cubicBezTo>
                  <a:lnTo>
                    <a:pt x="50149" y="27957"/>
                  </a:lnTo>
                  <a:cubicBezTo>
                    <a:pt x="91030" y="25662"/>
                    <a:pt x="145113" y="20652"/>
                    <a:pt x="191614" y="24871"/>
                  </a:cubicBezTo>
                  <a:lnTo>
                    <a:pt x="188090" y="20204"/>
                  </a:lnTo>
                  <a:cubicBezTo>
                    <a:pt x="209198" y="22795"/>
                    <a:pt x="223371" y="9850"/>
                    <a:pt x="242049" y="19842"/>
                  </a:cubicBezTo>
                  <a:lnTo>
                    <a:pt x="248412" y="15832"/>
                  </a:lnTo>
                  <a:cubicBezTo>
                    <a:pt x="244945" y="18118"/>
                    <a:pt x="252060" y="22852"/>
                    <a:pt x="246555" y="26014"/>
                  </a:cubicBezTo>
                  <a:cubicBezTo>
                    <a:pt x="252270" y="24443"/>
                    <a:pt x="258385" y="26195"/>
                    <a:pt x="264319" y="24757"/>
                  </a:cubicBezTo>
                  <a:lnTo>
                    <a:pt x="253803" y="22538"/>
                  </a:lnTo>
                  <a:cubicBezTo>
                    <a:pt x="261156" y="18575"/>
                    <a:pt x="269272" y="21023"/>
                    <a:pt x="271748" y="24490"/>
                  </a:cubicBezTo>
                  <a:cubicBezTo>
                    <a:pt x="287474" y="19766"/>
                    <a:pt x="262395" y="16413"/>
                    <a:pt x="258918" y="12479"/>
                  </a:cubicBezTo>
                  <a:cubicBezTo>
                    <a:pt x="236782" y="21128"/>
                    <a:pt x="236630" y="4050"/>
                    <a:pt x="215360" y="7650"/>
                  </a:cubicBezTo>
                  <a:cubicBezTo>
                    <a:pt x="202187" y="10403"/>
                    <a:pt x="216760" y="12022"/>
                    <a:pt x="215941" y="1448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15" name="任意多边形: 形状 314"/>
            <p:cNvSpPr/>
            <p:nvPr/>
          </p:nvSpPr>
          <p:spPr>
            <a:xfrm>
              <a:off x="8316884" y="764158"/>
              <a:ext cx="9525" cy="9525"/>
            </a:xfrm>
            <a:custGeom>
              <a:avLst/>
              <a:gdLst>
                <a:gd name="connsiteX0" fmla="*/ 7144 w 9525"/>
                <a:gd name="connsiteY0" fmla="*/ 8392 h 9525"/>
                <a:gd name="connsiteX1" fmla="*/ 10363 w 9525"/>
                <a:gd name="connsiteY1" fmla="*/ 7144 h 9525"/>
                <a:gd name="connsiteX2" fmla="*/ 7144 w 9525"/>
                <a:gd name="connsiteY2" fmla="*/ 839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392"/>
                  </a:moveTo>
                  <a:cubicBezTo>
                    <a:pt x="8487" y="8020"/>
                    <a:pt x="9544" y="7591"/>
                    <a:pt x="10363" y="7144"/>
                  </a:cubicBezTo>
                  <a:cubicBezTo>
                    <a:pt x="9220" y="7439"/>
                    <a:pt x="8172" y="7830"/>
                    <a:pt x="7144" y="839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16" name="任意多边形: 形状 315"/>
            <p:cNvSpPr/>
            <p:nvPr/>
          </p:nvSpPr>
          <p:spPr>
            <a:xfrm>
              <a:off x="8088214" y="884458"/>
              <a:ext cx="9525" cy="19050"/>
            </a:xfrm>
            <a:custGeom>
              <a:avLst/>
              <a:gdLst>
                <a:gd name="connsiteX0" fmla="*/ 7147 w 9525"/>
                <a:gd name="connsiteY0" fmla="*/ 7144 h 19050"/>
                <a:gd name="connsiteX1" fmla="*/ 7413 w 9525"/>
                <a:gd name="connsiteY1" fmla="*/ 13325 h 19050"/>
                <a:gd name="connsiteX2" fmla="*/ 7147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7" y="7144"/>
                  </a:moveTo>
                  <a:cubicBezTo>
                    <a:pt x="7128" y="8792"/>
                    <a:pt x="7204" y="10725"/>
                    <a:pt x="7413" y="13325"/>
                  </a:cubicBezTo>
                  <a:cubicBezTo>
                    <a:pt x="8594" y="15411"/>
                    <a:pt x="7775" y="12068"/>
                    <a:pt x="714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17" name="任意多边形: 形状 316"/>
            <p:cNvSpPr/>
            <p:nvPr/>
          </p:nvSpPr>
          <p:spPr>
            <a:xfrm>
              <a:off x="8345126" y="762633"/>
              <a:ext cx="9525" cy="9525"/>
            </a:xfrm>
            <a:custGeom>
              <a:avLst/>
              <a:gdLst>
                <a:gd name="connsiteX0" fmla="*/ 7353 w 9525"/>
                <a:gd name="connsiteY0" fmla="*/ 7210 h 9525"/>
                <a:gd name="connsiteX1" fmla="*/ 7306 w 9525"/>
                <a:gd name="connsiteY1" fmla="*/ 7144 h 9525"/>
                <a:gd name="connsiteX2" fmla="*/ 7144 w 9525"/>
                <a:gd name="connsiteY2" fmla="*/ 7210 h 9525"/>
                <a:gd name="connsiteX3" fmla="*/ 7353 w 9525"/>
                <a:gd name="connsiteY3" fmla="*/ 721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353" y="7210"/>
                  </a:moveTo>
                  <a:cubicBezTo>
                    <a:pt x="7353" y="7210"/>
                    <a:pt x="7353" y="7182"/>
                    <a:pt x="7306" y="7144"/>
                  </a:cubicBezTo>
                  <a:cubicBezTo>
                    <a:pt x="7306" y="7144"/>
                    <a:pt x="7229" y="7182"/>
                    <a:pt x="7144" y="7210"/>
                  </a:cubicBezTo>
                  <a:cubicBezTo>
                    <a:pt x="7220" y="7210"/>
                    <a:pt x="7306" y="7210"/>
                    <a:pt x="7353" y="72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18" name="任意多边形: 形状 317"/>
            <p:cNvSpPr/>
            <p:nvPr/>
          </p:nvSpPr>
          <p:spPr>
            <a:xfrm>
              <a:off x="8350002" y="751118"/>
              <a:ext cx="19050" cy="9525"/>
            </a:xfrm>
            <a:custGeom>
              <a:avLst/>
              <a:gdLst>
                <a:gd name="connsiteX0" fmla="*/ 13049 w 19050"/>
                <a:gd name="connsiteY0" fmla="*/ 7287 h 9525"/>
                <a:gd name="connsiteX1" fmla="*/ 7144 w 19050"/>
                <a:gd name="connsiteY1" fmla="*/ 7144 h 9525"/>
                <a:gd name="connsiteX2" fmla="*/ 8172 w 19050"/>
                <a:gd name="connsiteY2" fmla="*/ 927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3049" y="7287"/>
                  </a:moveTo>
                  <a:lnTo>
                    <a:pt x="7144" y="7144"/>
                  </a:lnTo>
                  <a:lnTo>
                    <a:pt x="8172" y="927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19" name="任意多边形: 形状 318"/>
            <p:cNvSpPr/>
            <p:nvPr/>
          </p:nvSpPr>
          <p:spPr>
            <a:xfrm>
              <a:off x="8082378" y="946144"/>
              <a:ext cx="9525" cy="9525"/>
            </a:xfrm>
            <a:custGeom>
              <a:avLst/>
              <a:gdLst>
                <a:gd name="connsiteX0" fmla="*/ 7144 w 9525"/>
                <a:gd name="connsiteY0" fmla="*/ 7590 h 9525"/>
                <a:gd name="connsiteX1" fmla="*/ 9582 w 9525"/>
                <a:gd name="connsiteY1" fmla="*/ 7647 h 9525"/>
                <a:gd name="connsiteX2" fmla="*/ 7144 w 9525"/>
                <a:gd name="connsiteY2" fmla="*/ 75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90"/>
                  </a:moveTo>
                  <a:lnTo>
                    <a:pt x="9582" y="7647"/>
                  </a:lnTo>
                  <a:cubicBezTo>
                    <a:pt x="8820" y="7113"/>
                    <a:pt x="8020" y="6875"/>
                    <a:pt x="7144" y="75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20" name="任意多边形: 形状 319"/>
            <p:cNvSpPr/>
            <p:nvPr/>
          </p:nvSpPr>
          <p:spPr>
            <a:xfrm>
              <a:off x="8080720" y="1111268"/>
              <a:ext cx="9525" cy="9525"/>
            </a:xfrm>
            <a:custGeom>
              <a:avLst/>
              <a:gdLst>
                <a:gd name="connsiteX0" fmla="*/ 7307 w 9525"/>
                <a:gd name="connsiteY0" fmla="*/ 10811 h 9525"/>
                <a:gd name="connsiteX1" fmla="*/ 7431 w 9525"/>
                <a:gd name="connsiteY1" fmla="*/ 7144 h 9525"/>
                <a:gd name="connsiteX2" fmla="*/ 7307 w 9525"/>
                <a:gd name="connsiteY2" fmla="*/ 1081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07" y="10811"/>
                  </a:moveTo>
                  <a:lnTo>
                    <a:pt x="7431" y="7144"/>
                  </a:lnTo>
                  <a:cubicBezTo>
                    <a:pt x="7031" y="8306"/>
                    <a:pt x="7107" y="9601"/>
                    <a:pt x="7307" y="108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21" name="任意多边形: 形状 320"/>
            <p:cNvSpPr/>
            <p:nvPr/>
          </p:nvSpPr>
          <p:spPr>
            <a:xfrm>
              <a:off x="8078392" y="899201"/>
              <a:ext cx="152400" cy="552450"/>
            </a:xfrm>
            <a:custGeom>
              <a:avLst/>
              <a:gdLst>
                <a:gd name="connsiteX0" fmla="*/ 102085 w 152400"/>
                <a:gd name="connsiteY0" fmla="*/ 550500 h 552450"/>
                <a:gd name="connsiteX1" fmla="*/ 135813 w 152400"/>
                <a:gd name="connsiteY1" fmla="*/ 543556 h 552450"/>
                <a:gd name="connsiteX2" fmla="*/ 135022 w 152400"/>
                <a:gd name="connsiteY2" fmla="*/ 546013 h 552450"/>
                <a:gd name="connsiteX3" fmla="*/ 147643 w 152400"/>
                <a:gd name="connsiteY3" fmla="*/ 536498 h 552450"/>
                <a:gd name="connsiteX4" fmla="*/ 144671 w 152400"/>
                <a:gd name="connsiteY4" fmla="*/ 538632 h 552450"/>
                <a:gd name="connsiteX5" fmla="*/ 123678 w 152400"/>
                <a:gd name="connsiteY5" fmla="*/ 532983 h 552450"/>
                <a:gd name="connsiteX6" fmla="*/ 91417 w 152400"/>
                <a:gd name="connsiteY6" fmla="*/ 541184 h 552450"/>
                <a:gd name="connsiteX7" fmla="*/ 88626 w 152400"/>
                <a:gd name="connsiteY7" fmla="*/ 537146 h 552450"/>
                <a:gd name="connsiteX8" fmla="*/ 64385 w 152400"/>
                <a:gd name="connsiteY8" fmla="*/ 544461 h 552450"/>
                <a:gd name="connsiteX9" fmla="*/ 47935 w 152400"/>
                <a:gd name="connsiteY9" fmla="*/ 537689 h 552450"/>
                <a:gd name="connsiteX10" fmla="*/ 41277 w 152400"/>
                <a:gd name="connsiteY10" fmla="*/ 538936 h 552450"/>
                <a:gd name="connsiteX11" fmla="*/ 35695 w 152400"/>
                <a:gd name="connsiteY11" fmla="*/ 540260 h 552450"/>
                <a:gd name="connsiteX12" fmla="*/ 24265 w 152400"/>
                <a:gd name="connsiteY12" fmla="*/ 540956 h 552450"/>
                <a:gd name="connsiteX13" fmla="*/ 27494 w 152400"/>
                <a:gd name="connsiteY13" fmla="*/ 531954 h 552450"/>
                <a:gd name="connsiteX14" fmla="*/ 26828 w 152400"/>
                <a:gd name="connsiteY14" fmla="*/ 526363 h 552450"/>
                <a:gd name="connsiteX15" fmla="*/ 26542 w 152400"/>
                <a:gd name="connsiteY15" fmla="*/ 517381 h 552450"/>
                <a:gd name="connsiteX16" fmla="*/ 23961 w 152400"/>
                <a:gd name="connsiteY16" fmla="*/ 496540 h 552450"/>
                <a:gd name="connsiteX17" fmla="*/ 29571 w 152400"/>
                <a:gd name="connsiteY17" fmla="*/ 486492 h 552450"/>
                <a:gd name="connsiteX18" fmla="*/ 20789 w 152400"/>
                <a:gd name="connsiteY18" fmla="*/ 444001 h 552450"/>
                <a:gd name="connsiteX19" fmla="*/ 23084 w 152400"/>
                <a:gd name="connsiteY19" fmla="*/ 421445 h 552450"/>
                <a:gd name="connsiteX20" fmla="*/ 24884 w 152400"/>
                <a:gd name="connsiteY20" fmla="*/ 426579 h 552450"/>
                <a:gd name="connsiteX21" fmla="*/ 25275 w 152400"/>
                <a:gd name="connsiteY21" fmla="*/ 406186 h 552450"/>
                <a:gd name="connsiteX22" fmla="*/ 17950 w 152400"/>
                <a:gd name="connsiteY22" fmla="*/ 392880 h 552450"/>
                <a:gd name="connsiteX23" fmla="*/ 27018 w 152400"/>
                <a:gd name="connsiteY23" fmla="*/ 369801 h 552450"/>
                <a:gd name="connsiteX24" fmla="*/ 20303 w 152400"/>
                <a:gd name="connsiteY24" fmla="*/ 348484 h 552450"/>
                <a:gd name="connsiteX25" fmla="*/ 16255 w 152400"/>
                <a:gd name="connsiteY25" fmla="*/ 354951 h 552450"/>
                <a:gd name="connsiteX26" fmla="*/ 10235 w 152400"/>
                <a:gd name="connsiteY26" fmla="*/ 318337 h 552450"/>
                <a:gd name="connsiteX27" fmla="*/ 16102 w 152400"/>
                <a:gd name="connsiteY27" fmla="*/ 320680 h 552450"/>
                <a:gd name="connsiteX28" fmla="*/ 24313 w 152400"/>
                <a:gd name="connsiteY28" fmla="*/ 349332 h 552450"/>
                <a:gd name="connsiteX29" fmla="*/ 20551 w 152400"/>
                <a:gd name="connsiteY29" fmla="*/ 293829 h 552450"/>
                <a:gd name="connsiteX30" fmla="*/ 24599 w 152400"/>
                <a:gd name="connsiteY30" fmla="*/ 291039 h 552450"/>
                <a:gd name="connsiteX31" fmla="*/ 20455 w 152400"/>
                <a:gd name="connsiteY31" fmla="*/ 248643 h 552450"/>
                <a:gd name="connsiteX32" fmla="*/ 24141 w 152400"/>
                <a:gd name="connsiteY32" fmla="*/ 251643 h 552450"/>
                <a:gd name="connsiteX33" fmla="*/ 22513 w 152400"/>
                <a:gd name="connsiteY33" fmla="*/ 202761 h 552450"/>
                <a:gd name="connsiteX34" fmla="*/ 18179 w 152400"/>
                <a:gd name="connsiteY34" fmla="*/ 204104 h 552450"/>
                <a:gd name="connsiteX35" fmla="*/ 19893 w 152400"/>
                <a:gd name="connsiteY35" fmla="*/ 164080 h 552450"/>
                <a:gd name="connsiteX36" fmla="*/ 10092 w 152400"/>
                <a:gd name="connsiteY36" fmla="*/ 139058 h 552450"/>
                <a:gd name="connsiteX37" fmla="*/ 15683 w 152400"/>
                <a:gd name="connsiteY37" fmla="*/ 136276 h 552450"/>
                <a:gd name="connsiteX38" fmla="*/ 24827 w 152400"/>
                <a:gd name="connsiteY38" fmla="*/ 165680 h 552450"/>
                <a:gd name="connsiteX39" fmla="*/ 20674 w 152400"/>
                <a:gd name="connsiteY39" fmla="*/ 126894 h 552450"/>
                <a:gd name="connsiteX40" fmla="*/ 25284 w 152400"/>
                <a:gd name="connsiteY40" fmla="*/ 130666 h 552450"/>
                <a:gd name="connsiteX41" fmla="*/ 19265 w 152400"/>
                <a:gd name="connsiteY41" fmla="*/ 101367 h 552450"/>
                <a:gd name="connsiteX42" fmla="*/ 22627 w 152400"/>
                <a:gd name="connsiteY42" fmla="*/ 102948 h 552450"/>
                <a:gd name="connsiteX43" fmla="*/ 20627 w 152400"/>
                <a:gd name="connsiteY43" fmla="*/ 7403 h 552450"/>
                <a:gd name="connsiteX44" fmla="*/ 9111 w 152400"/>
                <a:gd name="connsiteY44" fmla="*/ 18805 h 552450"/>
                <a:gd name="connsiteX45" fmla="*/ 18865 w 152400"/>
                <a:gd name="connsiteY45" fmla="*/ 54742 h 552450"/>
                <a:gd name="connsiteX46" fmla="*/ 13550 w 152400"/>
                <a:gd name="connsiteY46" fmla="*/ 54571 h 552450"/>
                <a:gd name="connsiteX47" fmla="*/ 22198 w 152400"/>
                <a:gd name="connsiteY47" fmla="*/ 63524 h 552450"/>
                <a:gd name="connsiteX48" fmla="*/ 20570 w 152400"/>
                <a:gd name="connsiteY48" fmla="*/ 81746 h 552450"/>
                <a:gd name="connsiteX49" fmla="*/ 9787 w 152400"/>
                <a:gd name="connsiteY49" fmla="*/ 74192 h 552450"/>
                <a:gd name="connsiteX50" fmla="*/ 12521 w 152400"/>
                <a:gd name="connsiteY50" fmla="*/ 83756 h 552450"/>
                <a:gd name="connsiteX51" fmla="*/ 8482 w 152400"/>
                <a:gd name="connsiteY51" fmla="*/ 86546 h 552450"/>
                <a:gd name="connsiteX52" fmla="*/ 8901 w 152400"/>
                <a:gd name="connsiteY52" fmla="*/ 129523 h 552450"/>
                <a:gd name="connsiteX53" fmla="*/ 9883 w 152400"/>
                <a:gd name="connsiteY53" fmla="*/ 119351 h 552450"/>
                <a:gd name="connsiteX54" fmla="*/ 13550 w 152400"/>
                <a:gd name="connsiteY54" fmla="*/ 129657 h 552450"/>
                <a:gd name="connsiteX55" fmla="*/ 7901 w 152400"/>
                <a:gd name="connsiteY55" fmla="*/ 147002 h 552450"/>
                <a:gd name="connsiteX56" fmla="*/ 15836 w 152400"/>
                <a:gd name="connsiteY56" fmla="*/ 170528 h 552450"/>
                <a:gd name="connsiteX57" fmla="*/ 7720 w 152400"/>
                <a:gd name="connsiteY57" fmla="*/ 190740 h 552450"/>
                <a:gd name="connsiteX58" fmla="*/ 13178 w 152400"/>
                <a:gd name="connsiteY58" fmla="*/ 213438 h 552450"/>
                <a:gd name="connsiteX59" fmla="*/ 10635 w 152400"/>
                <a:gd name="connsiteY59" fmla="*/ 227250 h 552450"/>
                <a:gd name="connsiteX60" fmla="*/ 9625 w 152400"/>
                <a:gd name="connsiteY60" fmla="*/ 222849 h 552450"/>
                <a:gd name="connsiteX61" fmla="*/ 9397 w 152400"/>
                <a:gd name="connsiteY61" fmla="*/ 228669 h 552450"/>
                <a:gd name="connsiteX62" fmla="*/ 8111 w 152400"/>
                <a:gd name="connsiteY62" fmla="*/ 227640 h 552450"/>
                <a:gd name="connsiteX63" fmla="*/ 9340 w 152400"/>
                <a:gd name="connsiteY63" fmla="*/ 239632 h 552450"/>
                <a:gd name="connsiteX64" fmla="*/ 7216 w 152400"/>
                <a:gd name="connsiteY64" fmla="*/ 232936 h 552450"/>
                <a:gd name="connsiteX65" fmla="*/ 10759 w 152400"/>
                <a:gd name="connsiteY65" fmla="*/ 268769 h 552450"/>
                <a:gd name="connsiteX66" fmla="*/ 19970 w 152400"/>
                <a:gd name="connsiteY66" fmla="*/ 283628 h 552450"/>
                <a:gd name="connsiteX67" fmla="*/ 13731 w 152400"/>
                <a:gd name="connsiteY67" fmla="*/ 297992 h 552450"/>
                <a:gd name="connsiteX68" fmla="*/ 15159 w 152400"/>
                <a:gd name="connsiteY68" fmla="*/ 319937 h 552450"/>
                <a:gd name="connsiteX69" fmla="*/ 8397 w 152400"/>
                <a:gd name="connsiteY69" fmla="*/ 309555 h 552450"/>
                <a:gd name="connsiteX70" fmla="*/ 12273 w 152400"/>
                <a:gd name="connsiteY70" fmla="*/ 343178 h 552450"/>
                <a:gd name="connsiteX71" fmla="*/ 8244 w 152400"/>
                <a:gd name="connsiteY71" fmla="*/ 345988 h 552450"/>
                <a:gd name="connsiteX72" fmla="*/ 10025 w 152400"/>
                <a:gd name="connsiteY72" fmla="*/ 362076 h 552450"/>
                <a:gd name="connsiteX73" fmla="*/ 13731 w 152400"/>
                <a:gd name="connsiteY73" fmla="*/ 361447 h 552450"/>
                <a:gd name="connsiteX74" fmla="*/ 8940 w 152400"/>
                <a:gd name="connsiteY74" fmla="*/ 394118 h 552450"/>
                <a:gd name="connsiteX75" fmla="*/ 16007 w 152400"/>
                <a:gd name="connsiteY75" fmla="*/ 405948 h 552450"/>
                <a:gd name="connsiteX76" fmla="*/ 21655 w 152400"/>
                <a:gd name="connsiteY76" fmla="*/ 455640 h 552450"/>
                <a:gd name="connsiteX77" fmla="*/ 18503 w 152400"/>
                <a:gd name="connsiteY77" fmla="*/ 470128 h 552450"/>
                <a:gd name="connsiteX78" fmla="*/ 15931 w 152400"/>
                <a:gd name="connsiteY78" fmla="*/ 463832 h 552450"/>
                <a:gd name="connsiteX79" fmla="*/ 17522 w 152400"/>
                <a:gd name="connsiteY79" fmla="*/ 487635 h 552450"/>
                <a:gd name="connsiteX80" fmla="*/ 12502 w 152400"/>
                <a:gd name="connsiteY80" fmla="*/ 500589 h 552450"/>
                <a:gd name="connsiteX81" fmla="*/ 15064 w 152400"/>
                <a:gd name="connsiteY81" fmla="*/ 522258 h 552450"/>
                <a:gd name="connsiteX82" fmla="*/ 13559 w 152400"/>
                <a:gd name="connsiteY82" fmla="*/ 551605 h 552450"/>
                <a:gd name="connsiteX83" fmla="*/ 33257 w 152400"/>
                <a:gd name="connsiteY83" fmla="*/ 546128 h 552450"/>
                <a:gd name="connsiteX84" fmla="*/ 20103 w 152400"/>
                <a:gd name="connsiteY84" fmla="*/ 545061 h 552450"/>
                <a:gd name="connsiteX85" fmla="*/ 21046 w 152400"/>
                <a:gd name="connsiteY85" fmla="*/ 523430 h 552450"/>
                <a:gd name="connsiteX86" fmla="*/ 25342 w 152400"/>
                <a:gd name="connsiteY86" fmla="*/ 528173 h 552450"/>
                <a:gd name="connsiteX87" fmla="*/ 24075 w 152400"/>
                <a:gd name="connsiteY87" fmla="*/ 541089 h 552450"/>
                <a:gd name="connsiteX88" fmla="*/ 39743 w 152400"/>
                <a:gd name="connsiteY88" fmla="*/ 541822 h 552450"/>
                <a:gd name="connsiteX89" fmla="*/ 37343 w 152400"/>
                <a:gd name="connsiteY89" fmla="*/ 549871 h 552450"/>
                <a:gd name="connsiteX90" fmla="*/ 46801 w 152400"/>
                <a:gd name="connsiteY90" fmla="*/ 551766 h 552450"/>
                <a:gd name="connsiteX91" fmla="*/ 55422 w 152400"/>
                <a:gd name="connsiteY91" fmla="*/ 551786 h 552450"/>
                <a:gd name="connsiteX92" fmla="*/ 71976 w 152400"/>
                <a:gd name="connsiteY92" fmla="*/ 548909 h 552450"/>
                <a:gd name="connsiteX93" fmla="*/ 102085 w 152400"/>
                <a:gd name="connsiteY93" fmla="*/ 550500 h 552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152400" h="552450">
                  <a:moveTo>
                    <a:pt x="102085" y="550500"/>
                  </a:moveTo>
                  <a:cubicBezTo>
                    <a:pt x="113076" y="549014"/>
                    <a:pt x="127697" y="547537"/>
                    <a:pt x="135813" y="543556"/>
                  </a:cubicBezTo>
                  <a:lnTo>
                    <a:pt x="135022" y="546013"/>
                  </a:lnTo>
                  <a:cubicBezTo>
                    <a:pt x="140870" y="544813"/>
                    <a:pt x="159920" y="540879"/>
                    <a:pt x="147643" y="536498"/>
                  </a:cubicBezTo>
                  <a:lnTo>
                    <a:pt x="144671" y="538632"/>
                  </a:lnTo>
                  <a:cubicBezTo>
                    <a:pt x="130755" y="542289"/>
                    <a:pt x="134555" y="534555"/>
                    <a:pt x="123678" y="532983"/>
                  </a:cubicBezTo>
                  <a:cubicBezTo>
                    <a:pt x="110571" y="534136"/>
                    <a:pt x="103037" y="543394"/>
                    <a:pt x="91417" y="541184"/>
                  </a:cubicBezTo>
                  <a:cubicBezTo>
                    <a:pt x="86330" y="541489"/>
                    <a:pt x="87121" y="538993"/>
                    <a:pt x="88626" y="537146"/>
                  </a:cubicBezTo>
                  <a:cubicBezTo>
                    <a:pt x="76958" y="536469"/>
                    <a:pt x="72395" y="543556"/>
                    <a:pt x="64385" y="544461"/>
                  </a:cubicBezTo>
                  <a:cubicBezTo>
                    <a:pt x="63023" y="536622"/>
                    <a:pt x="56412" y="536317"/>
                    <a:pt x="47935" y="537689"/>
                  </a:cubicBezTo>
                  <a:cubicBezTo>
                    <a:pt x="45830" y="538089"/>
                    <a:pt x="43582" y="538508"/>
                    <a:pt x="41277" y="538936"/>
                  </a:cubicBezTo>
                  <a:cubicBezTo>
                    <a:pt x="39448" y="539374"/>
                    <a:pt x="37572" y="539822"/>
                    <a:pt x="35695" y="540260"/>
                  </a:cubicBezTo>
                  <a:cubicBezTo>
                    <a:pt x="31838" y="541051"/>
                    <a:pt x="27275" y="541527"/>
                    <a:pt x="24265" y="540956"/>
                  </a:cubicBezTo>
                  <a:cubicBezTo>
                    <a:pt x="24684" y="537917"/>
                    <a:pt x="25665" y="534688"/>
                    <a:pt x="27494" y="531954"/>
                  </a:cubicBezTo>
                  <a:cubicBezTo>
                    <a:pt x="27123" y="530402"/>
                    <a:pt x="26942" y="528459"/>
                    <a:pt x="26828" y="526363"/>
                  </a:cubicBezTo>
                  <a:cubicBezTo>
                    <a:pt x="26732" y="523496"/>
                    <a:pt x="26637" y="520486"/>
                    <a:pt x="26542" y="517381"/>
                  </a:cubicBezTo>
                  <a:cubicBezTo>
                    <a:pt x="26304" y="510628"/>
                    <a:pt x="25789" y="503503"/>
                    <a:pt x="23961" y="496540"/>
                  </a:cubicBezTo>
                  <a:cubicBezTo>
                    <a:pt x="28580" y="503941"/>
                    <a:pt x="24342" y="483444"/>
                    <a:pt x="29571" y="486492"/>
                  </a:cubicBezTo>
                  <a:cubicBezTo>
                    <a:pt x="18779" y="482548"/>
                    <a:pt x="34409" y="446477"/>
                    <a:pt x="20789" y="444001"/>
                  </a:cubicBezTo>
                  <a:cubicBezTo>
                    <a:pt x="24608" y="425132"/>
                    <a:pt x="19884" y="443239"/>
                    <a:pt x="23084" y="421445"/>
                  </a:cubicBezTo>
                  <a:cubicBezTo>
                    <a:pt x="24608" y="421493"/>
                    <a:pt x="24608" y="425132"/>
                    <a:pt x="24884" y="426579"/>
                  </a:cubicBezTo>
                  <a:cubicBezTo>
                    <a:pt x="27713" y="417950"/>
                    <a:pt x="19074" y="413330"/>
                    <a:pt x="25275" y="406186"/>
                  </a:cubicBezTo>
                  <a:cubicBezTo>
                    <a:pt x="26304" y="388746"/>
                    <a:pt x="21608" y="403243"/>
                    <a:pt x="17950" y="392880"/>
                  </a:cubicBezTo>
                  <a:cubicBezTo>
                    <a:pt x="19560" y="374725"/>
                    <a:pt x="21379" y="379840"/>
                    <a:pt x="27018" y="369801"/>
                  </a:cubicBezTo>
                  <a:cubicBezTo>
                    <a:pt x="20532" y="368163"/>
                    <a:pt x="23646" y="357361"/>
                    <a:pt x="20303" y="348484"/>
                  </a:cubicBezTo>
                  <a:cubicBezTo>
                    <a:pt x="19989" y="350694"/>
                    <a:pt x="18703" y="363057"/>
                    <a:pt x="16255" y="354951"/>
                  </a:cubicBezTo>
                  <a:cubicBezTo>
                    <a:pt x="17283" y="333863"/>
                    <a:pt x="11988" y="338092"/>
                    <a:pt x="10235" y="318337"/>
                  </a:cubicBezTo>
                  <a:cubicBezTo>
                    <a:pt x="17388" y="308346"/>
                    <a:pt x="10435" y="338016"/>
                    <a:pt x="16102" y="320680"/>
                  </a:cubicBezTo>
                  <a:cubicBezTo>
                    <a:pt x="19427" y="333168"/>
                    <a:pt x="19093" y="342645"/>
                    <a:pt x="24313" y="349332"/>
                  </a:cubicBezTo>
                  <a:cubicBezTo>
                    <a:pt x="24703" y="332558"/>
                    <a:pt x="23560" y="312137"/>
                    <a:pt x="20551" y="293829"/>
                  </a:cubicBezTo>
                  <a:cubicBezTo>
                    <a:pt x="21522" y="283657"/>
                    <a:pt x="23922" y="299021"/>
                    <a:pt x="24599" y="291039"/>
                  </a:cubicBezTo>
                  <a:cubicBezTo>
                    <a:pt x="27742" y="272874"/>
                    <a:pt x="17293" y="263140"/>
                    <a:pt x="20455" y="248643"/>
                  </a:cubicBezTo>
                  <a:lnTo>
                    <a:pt x="24141" y="251643"/>
                  </a:lnTo>
                  <a:cubicBezTo>
                    <a:pt x="19236" y="242814"/>
                    <a:pt x="25218" y="219601"/>
                    <a:pt x="22513" y="202761"/>
                  </a:cubicBezTo>
                  <a:cubicBezTo>
                    <a:pt x="20636" y="204923"/>
                    <a:pt x="19398" y="206314"/>
                    <a:pt x="18179" y="204104"/>
                  </a:cubicBezTo>
                  <a:cubicBezTo>
                    <a:pt x="27475" y="204361"/>
                    <a:pt x="13350" y="180692"/>
                    <a:pt x="19893" y="164080"/>
                  </a:cubicBezTo>
                  <a:cubicBezTo>
                    <a:pt x="14016" y="165394"/>
                    <a:pt x="10702" y="149269"/>
                    <a:pt x="10092" y="139058"/>
                  </a:cubicBezTo>
                  <a:cubicBezTo>
                    <a:pt x="11711" y="135457"/>
                    <a:pt x="14140" y="136229"/>
                    <a:pt x="15683" y="136276"/>
                  </a:cubicBezTo>
                  <a:cubicBezTo>
                    <a:pt x="12235" y="152983"/>
                    <a:pt x="22122" y="152459"/>
                    <a:pt x="24827" y="165680"/>
                  </a:cubicBezTo>
                  <a:cubicBezTo>
                    <a:pt x="21789" y="154669"/>
                    <a:pt x="24961" y="136486"/>
                    <a:pt x="20674" y="126894"/>
                  </a:cubicBezTo>
                  <a:lnTo>
                    <a:pt x="25284" y="130666"/>
                  </a:lnTo>
                  <a:cubicBezTo>
                    <a:pt x="25989" y="115407"/>
                    <a:pt x="14845" y="117312"/>
                    <a:pt x="19265" y="101367"/>
                  </a:cubicBezTo>
                  <a:lnTo>
                    <a:pt x="22627" y="102948"/>
                  </a:lnTo>
                  <a:cubicBezTo>
                    <a:pt x="22160" y="70859"/>
                    <a:pt x="28218" y="33121"/>
                    <a:pt x="20627" y="7403"/>
                  </a:cubicBezTo>
                  <a:cubicBezTo>
                    <a:pt x="17807" y="5165"/>
                    <a:pt x="11264" y="18128"/>
                    <a:pt x="9111" y="18805"/>
                  </a:cubicBezTo>
                  <a:cubicBezTo>
                    <a:pt x="11502" y="34149"/>
                    <a:pt x="16426" y="43008"/>
                    <a:pt x="18865" y="54742"/>
                  </a:cubicBezTo>
                  <a:lnTo>
                    <a:pt x="13550" y="54571"/>
                  </a:lnTo>
                  <a:cubicBezTo>
                    <a:pt x="17188" y="57228"/>
                    <a:pt x="19331" y="71325"/>
                    <a:pt x="22198" y="63524"/>
                  </a:cubicBezTo>
                  <a:cubicBezTo>
                    <a:pt x="24923" y="73088"/>
                    <a:pt x="17522" y="70773"/>
                    <a:pt x="20570" y="81746"/>
                  </a:cubicBezTo>
                  <a:cubicBezTo>
                    <a:pt x="15017" y="80841"/>
                    <a:pt x="14416" y="74297"/>
                    <a:pt x="9787" y="74192"/>
                  </a:cubicBezTo>
                  <a:lnTo>
                    <a:pt x="12521" y="83756"/>
                  </a:lnTo>
                  <a:cubicBezTo>
                    <a:pt x="10359" y="80727"/>
                    <a:pt x="10645" y="89471"/>
                    <a:pt x="8482" y="86546"/>
                  </a:cubicBezTo>
                  <a:cubicBezTo>
                    <a:pt x="15198" y="104244"/>
                    <a:pt x="5911" y="111207"/>
                    <a:pt x="8901" y="129523"/>
                  </a:cubicBezTo>
                  <a:lnTo>
                    <a:pt x="9883" y="119351"/>
                  </a:lnTo>
                  <a:cubicBezTo>
                    <a:pt x="12969" y="119427"/>
                    <a:pt x="12664" y="125256"/>
                    <a:pt x="13550" y="129657"/>
                  </a:cubicBezTo>
                  <a:cubicBezTo>
                    <a:pt x="9216" y="134638"/>
                    <a:pt x="9806" y="137610"/>
                    <a:pt x="7901" y="147002"/>
                  </a:cubicBezTo>
                  <a:cubicBezTo>
                    <a:pt x="10340" y="155079"/>
                    <a:pt x="15883" y="159584"/>
                    <a:pt x="15836" y="170528"/>
                  </a:cubicBezTo>
                  <a:cubicBezTo>
                    <a:pt x="9978" y="168195"/>
                    <a:pt x="12664" y="188702"/>
                    <a:pt x="7720" y="190740"/>
                  </a:cubicBezTo>
                  <a:cubicBezTo>
                    <a:pt x="13550" y="193084"/>
                    <a:pt x="9787" y="211914"/>
                    <a:pt x="13178" y="213438"/>
                  </a:cubicBezTo>
                  <a:cubicBezTo>
                    <a:pt x="14378" y="219287"/>
                    <a:pt x="13731" y="227297"/>
                    <a:pt x="10635" y="227250"/>
                  </a:cubicBezTo>
                  <a:cubicBezTo>
                    <a:pt x="10464" y="226402"/>
                    <a:pt x="9883" y="224668"/>
                    <a:pt x="9625" y="222849"/>
                  </a:cubicBezTo>
                  <a:lnTo>
                    <a:pt x="9397" y="228669"/>
                  </a:lnTo>
                  <a:cubicBezTo>
                    <a:pt x="8730" y="228116"/>
                    <a:pt x="8225" y="228326"/>
                    <a:pt x="8111" y="227640"/>
                  </a:cubicBezTo>
                  <a:cubicBezTo>
                    <a:pt x="7978" y="232831"/>
                    <a:pt x="12235" y="232879"/>
                    <a:pt x="9340" y="239632"/>
                  </a:cubicBezTo>
                  <a:cubicBezTo>
                    <a:pt x="7787" y="239585"/>
                    <a:pt x="7787" y="235917"/>
                    <a:pt x="7216" y="232936"/>
                  </a:cubicBezTo>
                  <a:cubicBezTo>
                    <a:pt x="6215" y="246824"/>
                    <a:pt x="16083" y="257234"/>
                    <a:pt x="10759" y="268769"/>
                  </a:cubicBezTo>
                  <a:cubicBezTo>
                    <a:pt x="13521" y="271065"/>
                    <a:pt x="13750" y="287086"/>
                    <a:pt x="19970" y="283628"/>
                  </a:cubicBezTo>
                  <a:cubicBezTo>
                    <a:pt x="17798" y="287953"/>
                    <a:pt x="12854" y="286286"/>
                    <a:pt x="13731" y="297992"/>
                  </a:cubicBezTo>
                  <a:cubicBezTo>
                    <a:pt x="18950" y="304717"/>
                    <a:pt x="11797" y="311051"/>
                    <a:pt x="15159" y="319937"/>
                  </a:cubicBezTo>
                  <a:cubicBezTo>
                    <a:pt x="9683" y="308136"/>
                    <a:pt x="13645" y="319890"/>
                    <a:pt x="8397" y="309555"/>
                  </a:cubicBezTo>
                  <a:cubicBezTo>
                    <a:pt x="6215" y="317518"/>
                    <a:pt x="13273" y="329348"/>
                    <a:pt x="12273" y="343178"/>
                  </a:cubicBezTo>
                  <a:cubicBezTo>
                    <a:pt x="11045" y="344607"/>
                    <a:pt x="9483" y="344550"/>
                    <a:pt x="8244" y="345988"/>
                  </a:cubicBezTo>
                  <a:cubicBezTo>
                    <a:pt x="10092" y="351141"/>
                    <a:pt x="14369" y="357066"/>
                    <a:pt x="10025" y="362076"/>
                  </a:cubicBezTo>
                  <a:lnTo>
                    <a:pt x="13731" y="361447"/>
                  </a:lnTo>
                  <a:cubicBezTo>
                    <a:pt x="11835" y="370849"/>
                    <a:pt x="13007" y="384003"/>
                    <a:pt x="8940" y="394118"/>
                  </a:cubicBezTo>
                  <a:lnTo>
                    <a:pt x="16007" y="405948"/>
                  </a:lnTo>
                  <a:cubicBezTo>
                    <a:pt x="8530" y="421788"/>
                    <a:pt x="15207" y="443105"/>
                    <a:pt x="21655" y="455640"/>
                  </a:cubicBezTo>
                  <a:cubicBezTo>
                    <a:pt x="21332" y="461460"/>
                    <a:pt x="20065" y="470156"/>
                    <a:pt x="18503" y="470128"/>
                  </a:cubicBezTo>
                  <a:cubicBezTo>
                    <a:pt x="17950" y="468785"/>
                    <a:pt x="16864" y="466489"/>
                    <a:pt x="15931" y="463832"/>
                  </a:cubicBezTo>
                  <a:cubicBezTo>
                    <a:pt x="15655" y="472366"/>
                    <a:pt x="11626" y="482805"/>
                    <a:pt x="17522" y="487635"/>
                  </a:cubicBezTo>
                  <a:cubicBezTo>
                    <a:pt x="19303" y="496398"/>
                    <a:pt x="13464" y="494055"/>
                    <a:pt x="12502" y="500589"/>
                  </a:cubicBezTo>
                  <a:cubicBezTo>
                    <a:pt x="15264" y="506504"/>
                    <a:pt x="15502" y="514305"/>
                    <a:pt x="15064" y="522258"/>
                  </a:cubicBezTo>
                  <a:cubicBezTo>
                    <a:pt x="14626" y="530821"/>
                    <a:pt x="13512" y="543051"/>
                    <a:pt x="13559" y="551605"/>
                  </a:cubicBezTo>
                  <a:cubicBezTo>
                    <a:pt x="22465" y="551547"/>
                    <a:pt x="30085" y="550338"/>
                    <a:pt x="33257" y="546128"/>
                  </a:cubicBezTo>
                  <a:cubicBezTo>
                    <a:pt x="29761" y="546109"/>
                    <a:pt x="25094" y="545575"/>
                    <a:pt x="20103" y="545061"/>
                  </a:cubicBezTo>
                  <a:cubicBezTo>
                    <a:pt x="20732" y="537917"/>
                    <a:pt x="21351" y="530735"/>
                    <a:pt x="21046" y="523430"/>
                  </a:cubicBezTo>
                  <a:cubicBezTo>
                    <a:pt x="22579" y="526944"/>
                    <a:pt x="25056" y="524287"/>
                    <a:pt x="25342" y="528173"/>
                  </a:cubicBezTo>
                  <a:cubicBezTo>
                    <a:pt x="25599" y="532621"/>
                    <a:pt x="24827" y="536507"/>
                    <a:pt x="24075" y="541089"/>
                  </a:cubicBezTo>
                  <a:cubicBezTo>
                    <a:pt x="27761" y="542051"/>
                    <a:pt x="32904" y="542994"/>
                    <a:pt x="39743" y="541822"/>
                  </a:cubicBezTo>
                  <a:cubicBezTo>
                    <a:pt x="39162" y="544508"/>
                    <a:pt x="38362" y="547185"/>
                    <a:pt x="37343" y="549871"/>
                  </a:cubicBezTo>
                  <a:cubicBezTo>
                    <a:pt x="41372" y="550890"/>
                    <a:pt x="43734" y="551481"/>
                    <a:pt x="46801" y="551766"/>
                  </a:cubicBezTo>
                  <a:cubicBezTo>
                    <a:pt x="49707" y="552043"/>
                    <a:pt x="52583" y="552014"/>
                    <a:pt x="55422" y="551786"/>
                  </a:cubicBezTo>
                  <a:cubicBezTo>
                    <a:pt x="61089" y="551319"/>
                    <a:pt x="66613" y="550062"/>
                    <a:pt x="71976" y="548909"/>
                  </a:cubicBezTo>
                  <a:cubicBezTo>
                    <a:pt x="82692" y="546633"/>
                    <a:pt x="92769" y="544737"/>
                    <a:pt x="102085" y="55050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22" name="任意多边形: 形状 321"/>
            <p:cNvSpPr/>
            <p:nvPr/>
          </p:nvSpPr>
          <p:spPr>
            <a:xfrm>
              <a:off x="8082074" y="1341011"/>
              <a:ext cx="9525" cy="19050"/>
            </a:xfrm>
            <a:custGeom>
              <a:avLst/>
              <a:gdLst>
                <a:gd name="connsiteX0" fmla="*/ 11211 w 9525"/>
                <a:gd name="connsiteY0" fmla="*/ 7144 h 19050"/>
                <a:gd name="connsiteX1" fmla="*/ 7144 w 9525"/>
                <a:gd name="connsiteY1" fmla="*/ 17231 h 19050"/>
                <a:gd name="connsiteX2" fmla="*/ 10611 w 9525"/>
                <a:gd name="connsiteY2" fmla="*/ 16173 h 19050"/>
                <a:gd name="connsiteX3" fmla="*/ 11211 w 9525"/>
                <a:gd name="connsiteY3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11211" y="7144"/>
                  </a:moveTo>
                  <a:lnTo>
                    <a:pt x="7144" y="17231"/>
                  </a:lnTo>
                  <a:lnTo>
                    <a:pt x="10611" y="16173"/>
                  </a:lnTo>
                  <a:cubicBezTo>
                    <a:pt x="10058" y="13078"/>
                    <a:pt x="10030" y="9916"/>
                    <a:pt x="1121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23" name="任意多边形: 形状 322"/>
            <p:cNvSpPr/>
            <p:nvPr/>
          </p:nvSpPr>
          <p:spPr>
            <a:xfrm>
              <a:off x="8085541" y="1349764"/>
              <a:ext cx="9525" cy="19050"/>
            </a:xfrm>
            <a:custGeom>
              <a:avLst/>
              <a:gdLst>
                <a:gd name="connsiteX0" fmla="*/ 7144 w 9525"/>
                <a:gd name="connsiteY0" fmla="*/ 7429 h 19050"/>
                <a:gd name="connsiteX1" fmla="*/ 8782 w 9525"/>
                <a:gd name="connsiteY1" fmla="*/ 13306 h 19050"/>
                <a:gd name="connsiteX2" fmla="*/ 8011 w 9525"/>
                <a:gd name="connsiteY2" fmla="*/ 7144 h 19050"/>
                <a:gd name="connsiteX3" fmla="*/ 7144 w 9525"/>
                <a:gd name="connsiteY3" fmla="*/ 742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4" y="7429"/>
                  </a:moveTo>
                  <a:cubicBezTo>
                    <a:pt x="7487" y="9487"/>
                    <a:pt x="8115" y="11459"/>
                    <a:pt x="8782" y="13306"/>
                  </a:cubicBezTo>
                  <a:cubicBezTo>
                    <a:pt x="8858" y="11097"/>
                    <a:pt x="8706" y="8973"/>
                    <a:pt x="8011" y="7144"/>
                  </a:cubicBezTo>
                  <a:lnTo>
                    <a:pt x="7144" y="742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24" name="任意多边形: 形状 323"/>
            <p:cNvSpPr/>
            <p:nvPr/>
          </p:nvSpPr>
          <p:spPr>
            <a:xfrm>
              <a:off x="8213461" y="1440393"/>
              <a:ext cx="19050" cy="9525"/>
            </a:xfrm>
            <a:custGeom>
              <a:avLst/>
              <a:gdLst>
                <a:gd name="connsiteX0" fmla="*/ 7144 w 19050"/>
                <a:gd name="connsiteY0" fmla="*/ 7927 h 9525"/>
                <a:gd name="connsiteX1" fmla="*/ 18078 w 19050"/>
                <a:gd name="connsiteY1" fmla="*/ 8012 h 9525"/>
                <a:gd name="connsiteX2" fmla="*/ 7144 w 19050"/>
                <a:gd name="connsiteY2" fmla="*/ 792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7927"/>
                  </a:moveTo>
                  <a:cubicBezTo>
                    <a:pt x="9363" y="8260"/>
                    <a:pt x="13706" y="8898"/>
                    <a:pt x="18078" y="8012"/>
                  </a:cubicBezTo>
                  <a:cubicBezTo>
                    <a:pt x="15202" y="7050"/>
                    <a:pt x="9382" y="6707"/>
                    <a:pt x="7144" y="792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25" name="任意多边形: 形状 324"/>
            <p:cNvSpPr/>
            <p:nvPr/>
          </p:nvSpPr>
          <p:spPr>
            <a:xfrm>
              <a:off x="8219386" y="1437499"/>
              <a:ext cx="19050" cy="9525"/>
            </a:xfrm>
            <a:custGeom>
              <a:avLst/>
              <a:gdLst>
                <a:gd name="connsiteX0" fmla="*/ 12916 w 19050"/>
                <a:gd name="connsiteY0" fmla="*/ 8420 h 9525"/>
                <a:gd name="connsiteX1" fmla="*/ 7887 w 19050"/>
                <a:gd name="connsiteY1" fmla="*/ 7144 h 9525"/>
                <a:gd name="connsiteX2" fmla="*/ 7144 w 19050"/>
                <a:gd name="connsiteY2" fmla="*/ 807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2916" y="8420"/>
                  </a:moveTo>
                  <a:lnTo>
                    <a:pt x="7887" y="7144"/>
                  </a:lnTo>
                  <a:lnTo>
                    <a:pt x="7144" y="807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26" name="任意多边形: 形状 325"/>
            <p:cNvSpPr/>
            <p:nvPr/>
          </p:nvSpPr>
          <p:spPr>
            <a:xfrm>
              <a:off x="8225968" y="1422097"/>
              <a:ext cx="361950" cy="28575"/>
            </a:xfrm>
            <a:custGeom>
              <a:avLst/>
              <a:gdLst>
                <a:gd name="connsiteX0" fmla="*/ 300990 w 361950"/>
                <a:gd name="connsiteY0" fmla="*/ 16821 h 28575"/>
                <a:gd name="connsiteX1" fmla="*/ 317154 w 361950"/>
                <a:gd name="connsiteY1" fmla="*/ 11944 h 28575"/>
                <a:gd name="connsiteX2" fmla="*/ 332384 w 361950"/>
                <a:gd name="connsiteY2" fmla="*/ 15707 h 28575"/>
                <a:gd name="connsiteX3" fmla="*/ 355149 w 361950"/>
                <a:gd name="connsiteY3" fmla="*/ 7144 h 28575"/>
                <a:gd name="connsiteX4" fmla="*/ 187385 w 361950"/>
                <a:gd name="connsiteY4" fmla="*/ 12573 h 28575"/>
                <a:gd name="connsiteX5" fmla="*/ 196186 w 361950"/>
                <a:gd name="connsiteY5" fmla="*/ 9211 h 28575"/>
                <a:gd name="connsiteX6" fmla="*/ 134131 w 361950"/>
                <a:gd name="connsiteY6" fmla="*/ 15107 h 28575"/>
                <a:gd name="connsiteX7" fmla="*/ 137208 w 361950"/>
                <a:gd name="connsiteY7" fmla="*/ 8325 h 28575"/>
                <a:gd name="connsiteX8" fmla="*/ 98555 w 361950"/>
                <a:gd name="connsiteY8" fmla="*/ 10935 h 28575"/>
                <a:gd name="connsiteX9" fmla="*/ 99870 w 361950"/>
                <a:gd name="connsiteY9" fmla="*/ 13716 h 28575"/>
                <a:gd name="connsiteX10" fmla="*/ 91173 w 361950"/>
                <a:gd name="connsiteY10" fmla="*/ 12430 h 28575"/>
                <a:gd name="connsiteX11" fmla="*/ 92621 w 361950"/>
                <a:gd name="connsiteY11" fmla="*/ 13668 h 28575"/>
                <a:gd name="connsiteX12" fmla="*/ 67828 w 361950"/>
                <a:gd name="connsiteY12" fmla="*/ 14192 h 28575"/>
                <a:gd name="connsiteX13" fmla="*/ 75152 w 361950"/>
                <a:gd name="connsiteY13" fmla="*/ 12687 h 28575"/>
                <a:gd name="connsiteX14" fmla="*/ 56102 w 361950"/>
                <a:gd name="connsiteY14" fmla="*/ 15059 h 28575"/>
                <a:gd name="connsiteX15" fmla="*/ 56969 w 361950"/>
                <a:gd name="connsiteY15" fmla="*/ 11020 h 28575"/>
                <a:gd name="connsiteX16" fmla="*/ 9458 w 361950"/>
                <a:gd name="connsiteY16" fmla="*/ 17012 h 28575"/>
                <a:gd name="connsiteX17" fmla="*/ 7144 w 361950"/>
                <a:gd name="connsiteY17" fmla="*/ 21336 h 28575"/>
                <a:gd name="connsiteX18" fmla="*/ 46615 w 361950"/>
                <a:gd name="connsiteY18" fmla="*/ 17764 h 28575"/>
                <a:gd name="connsiteX19" fmla="*/ 42948 w 361950"/>
                <a:gd name="connsiteY19" fmla="*/ 17764 h 28575"/>
                <a:gd name="connsiteX20" fmla="*/ 67770 w 361950"/>
                <a:gd name="connsiteY20" fmla="*/ 15735 h 28575"/>
                <a:gd name="connsiteX21" fmla="*/ 53064 w 361950"/>
                <a:gd name="connsiteY21" fmla="*/ 21831 h 28575"/>
                <a:gd name="connsiteX22" fmla="*/ 93755 w 361950"/>
                <a:gd name="connsiteY22" fmla="*/ 25737 h 28575"/>
                <a:gd name="connsiteX23" fmla="*/ 92326 w 361950"/>
                <a:gd name="connsiteY23" fmla="*/ 26041 h 28575"/>
                <a:gd name="connsiteX24" fmla="*/ 104765 w 361950"/>
                <a:gd name="connsiteY24" fmla="*/ 24260 h 28575"/>
                <a:gd name="connsiteX25" fmla="*/ 96041 w 361950"/>
                <a:gd name="connsiteY25" fmla="*/ 21431 h 28575"/>
                <a:gd name="connsiteX26" fmla="*/ 104251 w 361950"/>
                <a:gd name="connsiteY26" fmla="*/ 14354 h 28575"/>
                <a:gd name="connsiteX27" fmla="*/ 118815 w 361950"/>
                <a:gd name="connsiteY27" fmla="*/ 14411 h 28575"/>
                <a:gd name="connsiteX28" fmla="*/ 109223 w 361950"/>
                <a:gd name="connsiteY28" fmla="*/ 20241 h 28575"/>
                <a:gd name="connsiteX29" fmla="*/ 118758 w 361950"/>
                <a:gd name="connsiteY29" fmla="*/ 17507 h 28575"/>
                <a:gd name="connsiteX30" fmla="*/ 131693 w 361950"/>
                <a:gd name="connsiteY30" fmla="*/ 24060 h 28575"/>
                <a:gd name="connsiteX31" fmla="*/ 133350 w 361950"/>
                <a:gd name="connsiteY31" fmla="*/ 17583 h 28575"/>
                <a:gd name="connsiteX32" fmla="*/ 201835 w 361950"/>
                <a:gd name="connsiteY32" fmla="*/ 17278 h 28575"/>
                <a:gd name="connsiteX33" fmla="*/ 191557 w 361950"/>
                <a:gd name="connsiteY33" fmla="*/ 20926 h 28575"/>
                <a:gd name="connsiteX34" fmla="*/ 204759 w 361950"/>
                <a:gd name="connsiteY34" fmla="*/ 16659 h 28575"/>
                <a:gd name="connsiteX35" fmla="*/ 247012 w 361950"/>
                <a:gd name="connsiteY35" fmla="*/ 18707 h 28575"/>
                <a:gd name="connsiteX36" fmla="*/ 243440 w 361950"/>
                <a:gd name="connsiteY36" fmla="*/ 15602 h 28575"/>
                <a:gd name="connsiteX37" fmla="*/ 287865 w 361950"/>
                <a:gd name="connsiteY37" fmla="*/ 16431 h 28575"/>
                <a:gd name="connsiteX38" fmla="*/ 287484 w 361950"/>
                <a:gd name="connsiteY38" fmla="*/ 16354 h 28575"/>
                <a:gd name="connsiteX39" fmla="*/ 309182 w 361950"/>
                <a:gd name="connsiteY39" fmla="*/ 9706 h 28575"/>
                <a:gd name="connsiteX40" fmla="*/ 300990 w 361950"/>
                <a:gd name="connsiteY40" fmla="*/ 16821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61950" h="28575">
                  <a:moveTo>
                    <a:pt x="300990" y="16821"/>
                  </a:moveTo>
                  <a:lnTo>
                    <a:pt x="317154" y="11944"/>
                  </a:lnTo>
                  <a:cubicBezTo>
                    <a:pt x="320002" y="14421"/>
                    <a:pt x="338309" y="11430"/>
                    <a:pt x="332384" y="15707"/>
                  </a:cubicBezTo>
                  <a:cubicBezTo>
                    <a:pt x="342005" y="9877"/>
                    <a:pt x="362950" y="15545"/>
                    <a:pt x="355149" y="7144"/>
                  </a:cubicBezTo>
                  <a:cubicBezTo>
                    <a:pt x="307762" y="10020"/>
                    <a:pt x="242287" y="5096"/>
                    <a:pt x="187385" y="12573"/>
                  </a:cubicBezTo>
                  <a:lnTo>
                    <a:pt x="196186" y="9211"/>
                  </a:lnTo>
                  <a:cubicBezTo>
                    <a:pt x="167650" y="15897"/>
                    <a:pt x="157096" y="1905"/>
                    <a:pt x="134131" y="15107"/>
                  </a:cubicBezTo>
                  <a:lnTo>
                    <a:pt x="137208" y="8325"/>
                  </a:lnTo>
                  <a:cubicBezTo>
                    <a:pt x="124139" y="6410"/>
                    <a:pt x="112185" y="18107"/>
                    <a:pt x="98555" y="10935"/>
                  </a:cubicBezTo>
                  <a:lnTo>
                    <a:pt x="99870" y="13716"/>
                  </a:lnTo>
                  <a:cubicBezTo>
                    <a:pt x="96260" y="13716"/>
                    <a:pt x="94840" y="12468"/>
                    <a:pt x="91173" y="12430"/>
                  </a:cubicBezTo>
                  <a:lnTo>
                    <a:pt x="92621" y="13668"/>
                  </a:lnTo>
                  <a:cubicBezTo>
                    <a:pt x="83106" y="16431"/>
                    <a:pt x="77238" y="16078"/>
                    <a:pt x="67828" y="14192"/>
                  </a:cubicBezTo>
                  <a:cubicBezTo>
                    <a:pt x="67180" y="12030"/>
                    <a:pt x="72228" y="13278"/>
                    <a:pt x="75152" y="12687"/>
                  </a:cubicBezTo>
                  <a:cubicBezTo>
                    <a:pt x="70828" y="10477"/>
                    <a:pt x="63427" y="15088"/>
                    <a:pt x="56102" y="15059"/>
                  </a:cubicBezTo>
                  <a:cubicBezTo>
                    <a:pt x="50359" y="13154"/>
                    <a:pt x="56178" y="11944"/>
                    <a:pt x="56969" y="11020"/>
                  </a:cubicBezTo>
                  <a:cubicBezTo>
                    <a:pt x="34995" y="14040"/>
                    <a:pt x="25003" y="6877"/>
                    <a:pt x="9458" y="17012"/>
                  </a:cubicBezTo>
                  <a:cubicBezTo>
                    <a:pt x="7953" y="18850"/>
                    <a:pt x="15154" y="20450"/>
                    <a:pt x="7144" y="21336"/>
                  </a:cubicBezTo>
                  <a:cubicBezTo>
                    <a:pt x="21660" y="24489"/>
                    <a:pt x="33385" y="20498"/>
                    <a:pt x="46615" y="17764"/>
                  </a:cubicBezTo>
                  <a:lnTo>
                    <a:pt x="42948" y="17764"/>
                  </a:lnTo>
                  <a:cubicBezTo>
                    <a:pt x="53435" y="7925"/>
                    <a:pt x="50911" y="19983"/>
                    <a:pt x="67770" y="15735"/>
                  </a:cubicBezTo>
                  <a:cubicBezTo>
                    <a:pt x="63313" y="19726"/>
                    <a:pt x="55988" y="19669"/>
                    <a:pt x="53064" y="21831"/>
                  </a:cubicBezTo>
                  <a:cubicBezTo>
                    <a:pt x="72514" y="29356"/>
                    <a:pt x="80886" y="16107"/>
                    <a:pt x="93755" y="25737"/>
                  </a:cubicBezTo>
                  <a:lnTo>
                    <a:pt x="92326" y="26041"/>
                  </a:lnTo>
                  <a:cubicBezTo>
                    <a:pt x="95202" y="26994"/>
                    <a:pt x="100365" y="25165"/>
                    <a:pt x="104765" y="24260"/>
                  </a:cubicBezTo>
                  <a:cubicBezTo>
                    <a:pt x="103318" y="23003"/>
                    <a:pt x="98965" y="22365"/>
                    <a:pt x="96041" y="21431"/>
                  </a:cubicBezTo>
                  <a:cubicBezTo>
                    <a:pt x="100498" y="20507"/>
                    <a:pt x="102756" y="16192"/>
                    <a:pt x="104251" y="14354"/>
                  </a:cubicBezTo>
                  <a:cubicBezTo>
                    <a:pt x="109242" y="18707"/>
                    <a:pt x="110881" y="12240"/>
                    <a:pt x="118815" y="14411"/>
                  </a:cubicBezTo>
                  <a:cubicBezTo>
                    <a:pt x="121634" y="18440"/>
                    <a:pt x="112185" y="18088"/>
                    <a:pt x="109223" y="20241"/>
                  </a:cubicBezTo>
                  <a:lnTo>
                    <a:pt x="118758" y="17507"/>
                  </a:lnTo>
                  <a:cubicBezTo>
                    <a:pt x="127502" y="17231"/>
                    <a:pt x="127378" y="21888"/>
                    <a:pt x="131693" y="24060"/>
                  </a:cubicBezTo>
                  <a:cubicBezTo>
                    <a:pt x="139113" y="21003"/>
                    <a:pt x="127368" y="21888"/>
                    <a:pt x="133350" y="17583"/>
                  </a:cubicBezTo>
                  <a:cubicBezTo>
                    <a:pt x="142675" y="22565"/>
                    <a:pt x="182785" y="21184"/>
                    <a:pt x="201835" y="17278"/>
                  </a:cubicBezTo>
                  <a:cubicBezTo>
                    <a:pt x="195272" y="17859"/>
                    <a:pt x="199520" y="21574"/>
                    <a:pt x="191557" y="20926"/>
                  </a:cubicBezTo>
                  <a:cubicBezTo>
                    <a:pt x="194424" y="21850"/>
                    <a:pt x="204683" y="19745"/>
                    <a:pt x="204759" y="16659"/>
                  </a:cubicBezTo>
                  <a:cubicBezTo>
                    <a:pt x="217961" y="13935"/>
                    <a:pt x="234706" y="15869"/>
                    <a:pt x="247012" y="18707"/>
                  </a:cubicBezTo>
                  <a:lnTo>
                    <a:pt x="243440" y="15602"/>
                  </a:lnTo>
                  <a:cubicBezTo>
                    <a:pt x="253784" y="10382"/>
                    <a:pt x="269567" y="19431"/>
                    <a:pt x="287865" y="16431"/>
                  </a:cubicBezTo>
                  <a:lnTo>
                    <a:pt x="287484" y="16354"/>
                  </a:lnTo>
                  <a:cubicBezTo>
                    <a:pt x="293370" y="15697"/>
                    <a:pt x="298409" y="8144"/>
                    <a:pt x="309182" y="9706"/>
                  </a:cubicBezTo>
                  <a:cubicBezTo>
                    <a:pt x="306191" y="13421"/>
                    <a:pt x="300399" y="13097"/>
                    <a:pt x="300990" y="1682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27" name="任意多边形: 形状 326"/>
            <p:cNvSpPr/>
            <p:nvPr/>
          </p:nvSpPr>
          <p:spPr>
            <a:xfrm>
              <a:off x="8578193" y="1421573"/>
              <a:ext cx="19050" cy="19050"/>
            </a:xfrm>
            <a:custGeom>
              <a:avLst/>
              <a:gdLst>
                <a:gd name="connsiteX0" fmla="*/ 13097 w 19050"/>
                <a:gd name="connsiteY0" fmla="*/ 10201 h 19050"/>
                <a:gd name="connsiteX1" fmla="*/ 7144 w 19050"/>
                <a:gd name="connsiteY1" fmla="*/ 14497 h 19050"/>
                <a:gd name="connsiteX2" fmla="*/ 20479 w 19050"/>
                <a:gd name="connsiteY2" fmla="*/ 7144 h 19050"/>
                <a:gd name="connsiteX3" fmla="*/ 9506 w 19050"/>
                <a:gd name="connsiteY3" fmla="*/ 8630 h 19050"/>
                <a:gd name="connsiteX4" fmla="*/ 13097 w 19050"/>
                <a:gd name="connsiteY4" fmla="*/ 10201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19050">
                  <a:moveTo>
                    <a:pt x="13097" y="10201"/>
                  </a:moveTo>
                  <a:lnTo>
                    <a:pt x="7144" y="14497"/>
                  </a:lnTo>
                  <a:cubicBezTo>
                    <a:pt x="13707" y="15459"/>
                    <a:pt x="21888" y="9935"/>
                    <a:pt x="20479" y="7144"/>
                  </a:cubicBezTo>
                  <a:cubicBezTo>
                    <a:pt x="16050" y="8058"/>
                    <a:pt x="10277" y="6153"/>
                    <a:pt x="9506" y="8630"/>
                  </a:cubicBezTo>
                  <a:cubicBezTo>
                    <a:pt x="10220" y="9249"/>
                    <a:pt x="10144" y="10792"/>
                    <a:pt x="13097" y="102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28" name="任意多边形: 形状 327"/>
            <p:cNvSpPr/>
            <p:nvPr/>
          </p:nvSpPr>
          <p:spPr>
            <a:xfrm>
              <a:off x="8595874" y="1416328"/>
              <a:ext cx="180975" cy="28575"/>
            </a:xfrm>
            <a:custGeom>
              <a:avLst/>
              <a:gdLst>
                <a:gd name="connsiteX0" fmla="*/ 117889 w 180975"/>
                <a:gd name="connsiteY0" fmla="*/ 14760 h 28575"/>
                <a:gd name="connsiteX1" fmla="*/ 120651 w 180975"/>
                <a:gd name="connsiteY1" fmla="*/ 10931 h 28575"/>
                <a:gd name="connsiteX2" fmla="*/ 52404 w 180975"/>
                <a:gd name="connsiteY2" fmla="*/ 9826 h 28575"/>
                <a:gd name="connsiteX3" fmla="*/ 31087 w 180975"/>
                <a:gd name="connsiteY3" fmla="*/ 16541 h 28575"/>
                <a:gd name="connsiteX4" fmla="*/ 26134 w 180975"/>
                <a:gd name="connsiteY4" fmla="*/ 12179 h 28575"/>
                <a:gd name="connsiteX5" fmla="*/ 8503 w 180975"/>
                <a:gd name="connsiteY5" fmla="*/ 17351 h 28575"/>
                <a:gd name="connsiteX6" fmla="*/ 18724 w 180975"/>
                <a:gd name="connsiteY6" fmla="*/ 15236 h 28575"/>
                <a:gd name="connsiteX7" fmla="*/ 17905 w 180975"/>
                <a:gd name="connsiteY7" fmla="*/ 17703 h 28575"/>
                <a:gd name="connsiteX8" fmla="*/ 29601 w 180975"/>
                <a:gd name="connsiteY8" fmla="*/ 16846 h 28575"/>
                <a:gd name="connsiteX9" fmla="*/ 25858 w 180975"/>
                <a:gd name="connsiteY9" fmla="*/ 19913 h 28575"/>
                <a:gd name="connsiteX10" fmla="*/ 56662 w 180975"/>
                <a:gd name="connsiteY10" fmla="*/ 13541 h 28575"/>
                <a:gd name="connsiteX11" fmla="*/ 56529 w 180975"/>
                <a:gd name="connsiteY11" fmla="*/ 19742 h 28575"/>
                <a:gd name="connsiteX12" fmla="*/ 87780 w 180975"/>
                <a:gd name="connsiteY12" fmla="*/ 21752 h 28575"/>
                <a:gd name="connsiteX13" fmla="*/ 85646 w 180975"/>
                <a:gd name="connsiteY13" fmla="*/ 19866 h 28575"/>
                <a:gd name="connsiteX14" fmla="*/ 82170 w 180975"/>
                <a:gd name="connsiteY14" fmla="*/ 15208 h 28575"/>
                <a:gd name="connsiteX15" fmla="*/ 92924 w 180975"/>
                <a:gd name="connsiteY15" fmla="*/ 21428 h 28575"/>
                <a:gd name="connsiteX16" fmla="*/ 151293 w 180975"/>
                <a:gd name="connsiteY16" fmla="*/ 18599 h 28575"/>
                <a:gd name="connsiteX17" fmla="*/ 164599 w 180975"/>
                <a:gd name="connsiteY17" fmla="*/ 11245 h 28575"/>
                <a:gd name="connsiteX18" fmla="*/ 160065 w 180975"/>
                <a:gd name="connsiteY18" fmla="*/ 16798 h 28575"/>
                <a:gd name="connsiteX19" fmla="*/ 172419 w 180975"/>
                <a:gd name="connsiteY19" fmla="*/ 18084 h 28575"/>
                <a:gd name="connsiteX20" fmla="*/ 180696 w 180975"/>
                <a:gd name="connsiteY20" fmla="*/ 7931 h 28575"/>
                <a:gd name="connsiteX21" fmla="*/ 117889 w 180975"/>
                <a:gd name="connsiteY21" fmla="*/ 14760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80975" h="28575">
                  <a:moveTo>
                    <a:pt x="117889" y="14760"/>
                  </a:moveTo>
                  <a:cubicBezTo>
                    <a:pt x="120289" y="13770"/>
                    <a:pt x="119622" y="12150"/>
                    <a:pt x="120651" y="10931"/>
                  </a:cubicBezTo>
                  <a:cubicBezTo>
                    <a:pt x="94724" y="11474"/>
                    <a:pt x="62729" y="13198"/>
                    <a:pt x="52404" y="9826"/>
                  </a:cubicBezTo>
                  <a:cubicBezTo>
                    <a:pt x="43679" y="8540"/>
                    <a:pt x="42079" y="15036"/>
                    <a:pt x="31087" y="16541"/>
                  </a:cubicBezTo>
                  <a:lnTo>
                    <a:pt x="26134" y="12179"/>
                  </a:lnTo>
                  <a:cubicBezTo>
                    <a:pt x="20210" y="14941"/>
                    <a:pt x="2074" y="10217"/>
                    <a:pt x="8503" y="17351"/>
                  </a:cubicBezTo>
                  <a:cubicBezTo>
                    <a:pt x="9161" y="17980"/>
                    <a:pt x="13666" y="13979"/>
                    <a:pt x="18724" y="15236"/>
                  </a:cubicBezTo>
                  <a:lnTo>
                    <a:pt x="17905" y="17703"/>
                  </a:lnTo>
                  <a:lnTo>
                    <a:pt x="29601" y="16846"/>
                  </a:lnTo>
                  <a:lnTo>
                    <a:pt x="25858" y="19913"/>
                  </a:lnTo>
                  <a:cubicBezTo>
                    <a:pt x="41822" y="24304"/>
                    <a:pt x="37059" y="10674"/>
                    <a:pt x="56662" y="13541"/>
                  </a:cubicBezTo>
                  <a:lnTo>
                    <a:pt x="56529" y="19742"/>
                  </a:lnTo>
                  <a:cubicBezTo>
                    <a:pt x="69625" y="20094"/>
                    <a:pt x="76236" y="17980"/>
                    <a:pt x="87780" y="21752"/>
                  </a:cubicBezTo>
                  <a:cubicBezTo>
                    <a:pt x="87780" y="21752"/>
                    <a:pt x="87885" y="18637"/>
                    <a:pt x="85646" y="19866"/>
                  </a:cubicBezTo>
                  <a:cubicBezTo>
                    <a:pt x="83484" y="19542"/>
                    <a:pt x="80684" y="17046"/>
                    <a:pt x="82170" y="15208"/>
                  </a:cubicBezTo>
                  <a:cubicBezTo>
                    <a:pt x="101972" y="10360"/>
                    <a:pt x="79093" y="18904"/>
                    <a:pt x="92924" y="21428"/>
                  </a:cubicBezTo>
                  <a:cubicBezTo>
                    <a:pt x="109792" y="17179"/>
                    <a:pt x="141958" y="13627"/>
                    <a:pt x="151293" y="18599"/>
                  </a:cubicBezTo>
                  <a:cubicBezTo>
                    <a:pt x="143358" y="14855"/>
                    <a:pt x="155141" y="10893"/>
                    <a:pt x="164599" y="11245"/>
                  </a:cubicBezTo>
                  <a:cubicBezTo>
                    <a:pt x="168924" y="13427"/>
                    <a:pt x="161608" y="14941"/>
                    <a:pt x="160065" y="16798"/>
                  </a:cubicBezTo>
                  <a:cubicBezTo>
                    <a:pt x="164466" y="17446"/>
                    <a:pt x="168047" y="19008"/>
                    <a:pt x="172419" y="18084"/>
                  </a:cubicBezTo>
                  <a:cubicBezTo>
                    <a:pt x="166723" y="14665"/>
                    <a:pt x="170467" y="10045"/>
                    <a:pt x="180696" y="7931"/>
                  </a:cubicBezTo>
                  <a:cubicBezTo>
                    <a:pt x="158246" y="4111"/>
                    <a:pt x="140444" y="15475"/>
                    <a:pt x="117889" y="1476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29" name="任意多边形: 形状 328"/>
            <p:cNvSpPr/>
            <p:nvPr/>
          </p:nvSpPr>
          <p:spPr>
            <a:xfrm>
              <a:off x="8709390" y="1418715"/>
              <a:ext cx="19050" cy="9525"/>
            </a:xfrm>
            <a:custGeom>
              <a:avLst/>
              <a:gdLst>
                <a:gd name="connsiteX0" fmla="*/ 11039 w 19050"/>
                <a:gd name="connsiteY0" fmla="*/ 7144 h 9525"/>
                <a:gd name="connsiteX1" fmla="*/ 7144 w 19050"/>
                <a:gd name="connsiteY1" fmla="*/ 8553 h 9525"/>
                <a:gd name="connsiteX2" fmla="*/ 16126 w 19050"/>
                <a:gd name="connsiteY2" fmla="*/ 8411 h 9525"/>
                <a:gd name="connsiteX3" fmla="*/ 11039 w 19050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11039" y="7144"/>
                  </a:moveTo>
                  <a:cubicBezTo>
                    <a:pt x="8734" y="7353"/>
                    <a:pt x="7696" y="7906"/>
                    <a:pt x="7144" y="8553"/>
                  </a:cubicBezTo>
                  <a:cubicBezTo>
                    <a:pt x="10201" y="8506"/>
                    <a:pt x="13268" y="8458"/>
                    <a:pt x="16126" y="8411"/>
                  </a:cubicBezTo>
                  <a:lnTo>
                    <a:pt x="11039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</p:grpSp>
      <p:pic>
        <p:nvPicPr>
          <p:cNvPr id="21" name="图片 20" descr="图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>
            <a:off x="2767965" y="-2494915"/>
            <a:ext cx="6656070" cy="1184719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982345" y="876300"/>
            <a:ext cx="1022667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  <a:sym typeface="+mn-ea"/>
              </a:rPr>
              <a:t> </a:t>
            </a:r>
            <a:r>
              <a:rPr lang="zh-CN" altLang="zh-CN" sz="280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  <a:sym typeface="+mn-ea"/>
              </a:rPr>
              <a:t>春秋时期的</a:t>
            </a:r>
            <a:r>
              <a:rPr lang="zh-CN" altLang="en-US" sz="280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  <a:sym typeface="+mn-ea"/>
              </a:rPr>
              <a:t>各地经济的发展对当时的社会产生了怎样的影响呢？</a:t>
            </a:r>
            <a:endParaRPr lang="zh-CN" altLang="en-US" sz="280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华文行楷" panose="02010800040101010101" charset="-122"/>
              <a:ea typeface="华文行楷" panose="02010800040101010101" charset="-122"/>
              <a:cs typeface="华文行楷" panose="02010800040101010101" charset="-122"/>
              <a:sym typeface="+mn-ea"/>
            </a:endParaRPr>
          </a:p>
        </p:txBody>
      </p:sp>
      <p:sp>
        <p:nvSpPr>
          <p:cNvPr id="61448" name="Rectangle 8"/>
          <p:cNvSpPr>
            <a:spLocks noChangeArrowheads="1"/>
          </p:cNvSpPr>
          <p:nvPr/>
        </p:nvSpPr>
        <p:spPr bwMode="auto">
          <a:xfrm>
            <a:off x="1630620" y="1803120"/>
            <a:ext cx="8639557" cy="6102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87925" tIns="43962" rIns="87925" bIns="43962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40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+mn-cs"/>
              </a:rPr>
              <a:t>各地的经济得到发展，实力得到增强。</a:t>
            </a:r>
            <a:endParaRPr kumimoji="0" lang="zh-CN" altLang="en-US" sz="340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经典细隶书简" panose="02010609000101010101" charset="-122"/>
              <a:ea typeface="经典细隶书简" panose="02010609000101010101" charset="-122"/>
              <a:cs typeface="+mn-cs"/>
            </a:endParaRPr>
          </a:p>
        </p:txBody>
      </p:sp>
      <p:sp>
        <p:nvSpPr>
          <p:cNvPr id="41990" name="Line 10"/>
          <p:cNvSpPr/>
          <p:nvPr/>
        </p:nvSpPr>
        <p:spPr>
          <a:xfrm>
            <a:off x="2422624" y="2594263"/>
            <a:ext cx="0" cy="648117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1452" name="Rectangle 12"/>
          <p:cNvSpPr>
            <a:spLocks noChangeArrowheads="1"/>
          </p:cNvSpPr>
          <p:nvPr/>
        </p:nvSpPr>
        <p:spPr bwMode="auto">
          <a:xfrm>
            <a:off x="1209040" y="3165475"/>
            <a:ext cx="2337435" cy="6889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87925" tIns="43962" rIns="87925" bIns="43962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905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+mn-cs"/>
              </a:rPr>
              <a:t>各诸侯国</a:t>
            </a:r>
            <a:endParaRPr kumimoji="0" lang="zh-CN" altLang="en-US" sz="3905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经典细隶书简" panose="02010609000101010101" charset="-122"/>
              <a:ea typeface="经典细隶书简" panose="02010609000101010101" charset="-122"/>
              <a:cs typeface="+mn-cs"/>
            </a:endParaRPr>
          </a:p>
        </p:txBody>
      </p:sp>
      <p:sp>
        <p:nvSpPr>
          <p:cNvPr id="61453" name="Rectangle 13"/>
          <p:cNvSpPr>
            <a:spLocks noChangeArrowheads="1"/>
          </p:cNvSpPr>
          <p:nvPr/>
        </p:nvSpPr>
        <p:spPr bwMode="auto">
          <a:xfrm>
            <a:off x="1990725" y="4734560"/>
            <a:ext cx="8576310" cy="107251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87925" tIns="43962" rIns="87925" bIns="43962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</a:rPr>
              <a:t>    各诸侯国实力不断增强，对当时的周王室来说，是好事还是坏事呢？</a:t>
            </a:r>
            <a:endParaRPr kumimoji="0" lang="zh-CN" altLang="en-US" sz="320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经典细隶书简" panose="02010609000101010101" charset="-122"/>
              <a:ea typeface="经典细隶书简" panose="02010609000101010101" charset="-122"/>
              <a:cs typeface="经典细隶书简" panose="02010609000101010101" charset="-122"/>
            </a:endParaRPr>
          </a:p>
        </p:txBody>
      </p:sp>
      <p:sp>
        <p:nvSpPr>
          <p:cNvPr id="41994" name="Line 15"/>
          <p:cNvSpPr/>
          <p:nvPr/>
        </p:nvSpPr>
        <p:spPr>
          <a:xfrm>
            <a:off x="5791359" y="2594236"/>
            <a:ext cx="0" cy="1102198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1457" name="Rectangle 17"/>
          <p:cNvSpPr>
            <a:spLocks noChangeArrowheads="1"/>
          </p:cNvSpPr>
          <p:nvPr/>
        </p:nvSpPr>
        <p:spPr bwMode="auto">
          <a:xfrm>
            <a:off x="6887428" y="2594263"/>
            <a:ext cx="4898883" cy="902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87925" tIns="43962" rIns="87925" bIns="43962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645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+mn-cs"/>
              </a:rPr>
              <a:t>诸侯国设置县、郡，委派官员管理，加强对地方的控制。</a:t>
            </a:r>
            <a:endParaRPr kumimoji="0" lang="zh-CN" altLang="en-US" sz="2645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经典细隶书简" panose="02010609000101010101" charset="-122"/>
              <a:ea typeface="经典细隶书简" panose="02010609000101010101" charset="-122"/>
              <a:cs typeface="+mn-cs"/>
            </a:endParaRPr>
          </a:p>
        </p:txBody>
      </p:sp>
      <p:sp>
        <p:nvSpPr>
          <p:cNvPr id="41996" name="Line 18"/>
          <p:cNvSpPr/>
          <p:nvPr/>
        </p:nvSpPr>
        <p:spPr>
          <a:xfrm flipH="1">
            <a:off x="6527363" y="3374404"/>
            <a:ext cx="506092" cy="452081"/>
          </a:xfrm>
          <a:prstGeom prst="line">
            <a:avLst/>
          </a:prstGeom>
          <a:ln w="76200" cap="flat" cmpd="sng">
            <a:solidFill>
              <a:srgbClr val="C00000"/>
            </a:solidFill>
            <a:prstDash val="solid"/>
            <a:headEnd type="none" w="med" len="med"/>
            <a:tailEnd type="triangle" w="med" len="med"/>
          </a:ln>
        </p:spPr>
      </p:sp>
      <p:grpSp>
        <p:nvGrpSpPr>
          <p:cNvPr id="3" name="组合 2"/>
          <p:cNvGrpSpPr/>
          <p:nvPr/>
        </p:nvGrpSpPr>
        <p:grpSpPr>
          <a:xfrm rot="0">
            <a:off x="1149985" y="3150235"/>
            <a:ext cx="2545080" cy="663575"/>
            <a:chOff x="8078392" y="742278"/>
            <a:chExt cx="722649" cy="709373"/>
          </a:xfrm>
          <a:solidFill>
            <a:srgbClr val="242424"/>
          </a:solidFill>
        </p:grpSpPr>
        <p:sp>
          <p:nvSpPr>
            <p:cNvPr id="4" name="任意多边形: 形状 283"/>
            <p:cNvSpPr/>
            <p:nvPr/>
          </p:nvSpPr>
          <p:spPr>
            <a:xfrm>
              <a:off x="8765264" y="1427126"/>
              <a:ext cx="9525" cy="19050"/>
            </a:xfrm>
            <a:custGeom>
              <a:avLst/>
              <a:gdLst>
                <a:gd name="connsiteX0" fmla="*/ 9582 w 9525"/>
                <a:gd name="connsiteY0" fmla="*/ 17021 h 19050"/>
                <a:gd name="connsiteX1" fmla="*/ 10925 w 9525"/>
                <a:gd name="connsiteY1" fmla="*/ 9487 h 19050"/>
                <a:gd name="connsiteX2" fmla="*/ 7144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9582" y="17021"/>
                  </a:moveTo>
                  <a:lnTo>
                    <a:pt x="10925" y="9487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" name="任意多边形: 形状 284"/>
            <p:cNvSpPr/>
            <p:nvPr/>
          </p:nvSpPr>
          <p:spPr>
            <a:xfrm>
              <a:off x="8764121" y="1388578"/>
              <a:ext cx="28575" cy="47625"/>
            </a:xfrm>
            <a:custGeom>
              <a:avLst/>
              <a:gdLst>
                <a:gd name="connsiteX0" fmla="*/ 24375 w 28575"/>
                <a:gd name="connsiteY0" fmla="*/ 19974 h 47625"/>
                <a:gd name="connsiteX1" fmla="*/ 22803 w 28575"/>
                <a:gd name="connsiteY1" fmla="*/ 7144 h 47625"/>
                <a:gd name="connsiteX2" fmla="*/ 7144 w 28575"/>
                <a:gd name="connsiteY2" fmla="*/ 24641 h 47625"/>
                <a:gd name="connsiteX3" fmla="*/ 16964 w 28575"/>
                <a:gd name="connsiteY3" fmla="*/ 45196 h 47625"/>
                <a:gd name="connsiteX4" fmla="*/ 13659 w 28575"/>
                <a:gd name="connsiteY4" fmla="*/ 25213 h 47625"/>
                <a:gd name="connsiteX5" fmla="*/ 20574 w 28575"/>
                <a:gd name="connsiteY5" fmla="*/ 40272 h 47625"/>
                <a:gd name="connsiteX6" fmla="*/ 19393 w 28575"/>
                <a:gd name="connsiteY6" fmla="*/ 19298 h 47625"/>
                <a:gd name="connsiteX7" fmla="*/ 24375 w 28575"/>
                <a:gd name="connsiteY7" fmla="*/ 19974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575" h="47625">
                  <a:moveTo>
                    <a:pt x="24375" y="19974"/>
                  </a:moveTo>
                  <a:lnTo>
                    <a:pt x="22803" y="7144"/>
                  </a:lnTo>
                  <a:cubicBezTo>
                    <a:pt x="11821" y="14497"/>
                    <a:pt x="15011" y="4563"/>
                    <a:pt x="7144" y="24641"/>
                  </a:cubicBezTo>
                  <a:cubicBezTo>
                    <a:pt x="8868" y="31699"/>
                    <a:pt x="12678" y="47254"/>
                    <a:pt x="16964" y="45196"/>
                  </a:cubicBezTo>
                  <a:cubicBezTo>
                    <a:pt x="16526" y="40138"/>
                    <a:pt x="12316" y="32709"/>
                    <a:pt x="13659" y="25213"/>
                  </a:cubicBezTo>
                  <a:cubicBezTo>
                    <a:pt x="16831" y="28413"/>
                    <a:pt x="16431" y="36462"/>
                    <a:pt x="20574" y="40272"/>
                  </a:cubicBezTo>
                  <a:cubicBezTo>
                    <a:pt x="23955" y="28156"/>
                    <a:pt x="17878" y="32604"/>
                    <a:pt x="19393" y="19298"/>
                  </a:cubicBezTo>
                  <a:lnTo>
                    <a:pt x="24375" y="1997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6" name="任意多边形: 形状 285"/>
            <p:cNvSpPr/>
            <p:nvPr/>
          </p:nvSpPr>
          <p:spPr>
            <a:xfrm>
              <a:off x="8770417" y="1384125"/>
              <a:ext cx="19050" cy="9525"/>
            </a:xfrm>
            <a:custGeom>
              <a:avLst/>
              <a:gdLst>
                <a:gd name="connsiteX0" fmla="*/ 7144 w 19050"/>
                <a:gd name="connsiteY0" fmla="*/ 9225 h 9525"/>
                <a:gd name="connsiteX1" fmla="*/ 12478 w 19050"/>
                <a:gd name="connsiteY1" fmla="*/ 11435 h 9525"/>
                <a:gd name="connsiteX2" fmla="*/ 7144 w 19050"/>
                <a:gd name="connsiteY2" fmla="*/ 922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9225"/>
                  </a:moveTo>
                  <a:cubicBezTo>
                    <a:pt x="9058" y="10406"/>
                    <a:pt x="10925" y="11635"/>
                    <a:pt x="12478" y="11435"/>
                  </a:cubicBezTo>
                  <a:cubicBezTo>
                    <a:pt x="10573" y="10225"/>
                    <a:pt x="8249" y="3948"/>
                    <a:pt x="7144" y="922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7" name="任意多边形: 形状 286"/>
            <p:cNvSpPr/>
            <p:nvPr/>
          </p:nvSpPr>
          <p:spPr>
            <a:xfrm>
              <a:off x="8766845" y="1368471"/>
              <a:ext cx="19050" cy="19050"/>
            </a:xfrm>
            <a:custGeom>
              <a:avLst/>
              <a:gdLst>
                <a:gd name="connsiteX0" fmla="*/ 9601 w 19050"/>
                <a:gd name="connsiteY0" fmla="*/ 17078 h 19050"/>
                <a:gd name="connsiteX1" fmla="*/ 14230 w 19050"/>
                <a:gd name="connsiteY1" fmla="*/ 16393 h 19050"/>
                <a:gd name="connsiteX2" fmla="*/ 7144 w 19050"/>
                <a:gd name="connsiteY2" fmla="*/ 7144 h 19050"/>
                <a:gd name="connsiteX3" fmla="*/ 9601 w 19050"/>
                <a:gd name="connsiteY3" fmla="*/ 17078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9601" y="17078"/>
                  </a:moveTo>
                  <a:cubicBezTo>
                    <a:pt x="10011" y="8963"/>
                    <a:pt x="13640" y="17193"/>
                    <a:pt x="14230" y="16393"/>
                  </a:cubicBezTo>
                  <a:lnTo>
                    <a:pt x="7144" y="7144"/>
                  </a:lnTo>
                  <a:lnTo>
                    <a:pt x="9601" y="1707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8" name="任意多边形: 形状 287"/>
            <p:cNvSpPr/>
            <p:nvPr/>
          </p:nvSpPr>
          <p:spPr>
            <a:xfrm>
              <a:off x="8768588" y="1340830"/>
              <a:ext cx="9525" cy="9525"/>
            </a:xfrm>
            <a:custGeom>
              <a:avLst/>
              <a:gdLst>
                <a:gd name="connsiteX0" fmla="*/ 8325 w 9525"/>
                <a:gd name="connsiteY0" fmla="*/ 10963 h 9525"/>
                <a:gd name="connsiteX1" fmla="*/ 7668 w 9525"/>
                <a:gd name="connsiteY1" fmla="*/ 7144 h 9525"/>
                <a:gd name="connsiteX2" fmla="*/ 8325 w 9525"/>
                <a:gd name="connsiteY2" fmla="*/ 1096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325" y="10963"/>
                  </a:moveTo>
                  <a:cubicBezTo>
                    <a:pt x="8144" y="9620"/>
                    <a:pt x="7934" y="8382"/>
                    <a:pt x="7668" y="7144"/>
                  </a:cubicBezTo>
                  <a:cubicBezTo>
                    <a:pt x="6534" y="8430"/>
                    <a:pt x="7468" y="9544"/>
                    <a:pt x="8325" y="109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9" name="任意多边形: 形状 288"/>
            <p:cNvSpPr/>
            <p:nvPr/>
          </p:nvSpPr>
          <p:spPr>
            <a:xfrm>
              <a:off x="8767596" y="1328018"/>
              <a:ext cx="19050" cy="47625"/>
            </a:xfrm>
            <a:custGeom>
              <a:avLst/>
              <a:gdLst>
                <a:gd name="connsiteX0" fmla="*/ 8460 w 19050"/>
                <a:gd name="connsiteY0" fmla="*/ 7144 h 47625"/>
                <a:gd name="connsiteX1" fmla="*/ 8660 w 19050"/>
                <a:gd name="connsiteY1" fmla="*/ 19945 h 47625"/>
                <a:gd name="connsiteX2" fmla="*/ 9098 w 19050"/>
                <a:gd name="connsiteY2" fmla="*/ 19431 h 47625"/>
                <a:gd name="connsiteX3" fmla="*/ 14861 w 19050"/>
                <a:gd name="connsiteY3" fmla="*/ 26660 h 47625"/>
                <a:gd name="connsiteX4" fmla="*/ 14299 w 19050"/>
                <a:gd name="connsiteY4" fmla="*/ 40624 h 47625"/>
                <a:gd name="connsiteX5" fmla="*/ 18395 w 19050"/>
                <a:gd name="connsiteY5" fmla="*/ 31299 h 47625"/>
                <a:gd name="connsiteX6" fmla="*/ 8460 w 19050"/>
                <a:gd name="connsiteY6" fmla="*/ 7144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47625">
                  <a:moveTo>
                    <a:pt x="8460" y="7144"/>
                  </a:moveTo>
                  <a:cubicBezTo>
                    <a:pt x="6031" y="10477"/>
                    <a:pt x="7489" y="14659"/>
                    <a:pt x="8660" y="19945"/>
                  </a:cubicBezTo>
                  <a:cubicBezTo>
                    <a:pt x="8793" y="19793"/>
                    <a:pt x="8870" y="19660"/>
                    <a:pt x="9098" y="19431"/>
                  </a:cubicBezTo>
                  <a:cubicBezTo>
                    <a:pt x="11156" y="14783"/>
                    <a:pt x="16223" y="19155"/>
                    <a:pt x="14861" y="26660"/>
                  </a:cubicBezTo>
                  <a:cubicBezTo>
                    <a:pt x="16004" y="34509"/>
                    <a:pt x="11022" y="33823"/>
                    <a:pt x="14299" y="40624"/>
                  </a:cubicBezTo>
                  <a:lnTo>
                    <a:pt x="18395" y="31299"/>
                  </a:lnTo>
                  <a:cubicBezTo>
                    <a:pt x="17766" y="18974"/>
                    <a:pt x="10460" y="11963"/>
                    <a:pt x="846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0" name="任意多边形: 形状 289"/>
            <p:cNvSpPr/>
            <p:nvPr/>
          </p:nvSpPr>
          <p:spPr>
            <a:xfrm>
              <a:off x="8769769" y="1344649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468 w 9525"/>
                <a:gd name="connsiteY1" fmla="*/ 115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334" y="8544"/>
                    <a:pt x="7468" y="9963"/>
                    <a:pt x="7468" y="11544"/>
                  </a:cubicBezTo>
                  <a:cubicBezTo>
                    <a:pt x="8296" y="9582"/>
                    <a:pt x="7791" y="827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1" name="任意多边形: 形状 290"/>
            <p:cNvSpPr/>
            <p:nvPr/>
          </p:nvSpPr>
          <p:spPr>
            <a:xfrm>
              <a:off x="8769169" y="1361594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201 w 9525"/>
                <a:gd name="connsiteY1" fmla="*/ 11335 h 9525"/>
                <a:gd name="connsiteX2" fmla="*/ 10335 w 9525"/>
                <a:gd name="connsiteY2" fmla="*/ 1032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201" y="11335"/>
                  </a:lnTo>
                  <a:lnTo>
                    <a:pt x="10335" y="103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2" name="任意多边形: 形状 291"/>
            <p:cNvSpPr/>
            <p:nvPr/>
          </p:nvSpPr>
          <p:spPr>
            <a:xfrm>
              <a:off x="8768540" y="1291531"/>
              <a:ext cx="19050" cy="38100"/>
            </a:xfrm>
            <a:custGeom>
              <a:avLst/>
              <a:gdLst>
                <a:gd name="connsiteX0" fmla="*/ 7144 w 19050"/>
                <a:gd name="connsiteY0" fmla="*/ 15990 h 38100"/>
                <a:gd name="connsiteX1" fmla="*/ 11725 w 19050"/>
                <a:gd name="connsiteY1" fmla="*/ 37955 h 38100"/>
                <a:gd name="connsiteX2" fmla="*/ 20260 w 19050"/>
                <a:gd name="connsiteY2" fmla="*/ 20657 h 38100"/>
                <a:gd name="connsiteX3" fmla="*/ 18117 w 19050"/>
                <a:gd name="connsiteY3" fmla="*/ 8560 h 38100"/>
                <a:gd name="connsiteX4" fmla="*/ 7144 w 19050"/>
                <a:gd name="connsiteY4" fmla="*/ 15990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38100">
                  <a:moveTo>
                    <a:pt x="7144" y="15990"/>
                  </a:moveTo>
                  <a:cubicBezTo>
                    <a:pt x="13992" y="17885"/>
                    <a:pt x="6382" y="35783"/>
                    <a:pt x="11725" y="37955"/>
                  </a:cubicBezTo>
                  <a:cubicBezTo>
                    <a:pt x="11439" y="27001"/>
                    <a:pt x="16488" y="18285"/>
                    <a:pt x="20260" y="20657"/>
                  </a:cubicBezTo>
                  <a:lnTo>
                    <a:pt x="18117" y="8560"/>
                  </a:lnTo>
                  <a:cubicBezTo>
                    <a:pt x="15526" y="4560"/>
                    <a:pt x="10392" y="9665"/>
                    <a:pt x="7144" y="15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3" name="任意多边形: 形状 292"/>
            <p:cNvSpPr/>
            <p:nvPr/>
          </p:nvSpPr>
          <p:spPr>
            <a:xfrm>
              <a:off x="8784733" y="1273897"/>
              <a:ext cx="9525" cy="9525"/>
            </a:xfrm>
            <a:custGeom>
              <a:avLst/>
              <a:gdLst>
                <a:gd name="connsiteX0" fmla="*/ 8334 w 9525"/>
                <a:gd name="connsiteY0" fmla="*/ 9935 h 9525"/>
                <a:gd name="connsiteX1" fmla="*/ 7144 w 9525"/>
                <a:gd name="connsiteY1" fmla="*/ 7144 h 9525"/>
                <a:gd name="connsiteX2" fmla="*/ 8334 w 9525"/>
                <a:gd name="connsiteY2" fmla="*/ 993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334" y="9935"/>
                  </a:moveTo>
                  <a:cubicBezTo>
                    <a:pt x="7763" y="9144"/>
                    <a:pt x="7344" y="8192"/>
                    <a:pt x="7144" y="7144"/>
                  </a:cubicBezTo>
                  <a:cubicBezTo>
                    <a:pt x="7439" y="8468"/>
                    <a:pt x="7782" y="9601"/>
                    <a:pt x="8334" y="99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4" name="任意多边形: 形状 293"/>
            <p:cNvSpPr/>
            <p:nvPr/>
          </p:nvSpPr>
          <p:spPr>
            <a:xfrm>
              <a:off x="8772455" y="1215585"/>
              <a:ext cx="28575" cy="76200"/>
            </a:xfrm>
            <a:custGeom>
              <a:avLst/>
              <a:gdLst>
                <a:gd name="connsiteX0" fmla="*/ 8801 w 28575"/>
                <a:gd name="connsiteY0" fmla="*/ 7144 h 76200"/>
                <a:gd name="connsiteX1" fmla="*/ 15716 w 28575"/>
                <a:gd name="connsiteY1" fmla="*/ 35366 h 76200"/>
                <a:gd name="connsiteX2" fmla="*/ 10554 w 28575"/>
                <a:gd name="connsiteY2" fmla="*/ 27346 h 76200"/>
                <a:gd name="connsiteX3" fmla="*/ 13335 w 28575"/>
                <a:gd name="connsiteY3" fmla="*/ 51787 h 76200"/>
                <a:gd name="connsiteX4" fmla="*/ 7144 w 28575"/>
                <a:gd name="connsiteY4" fmla="*/ 39510 h 76200"/>
                <a:gd name="connsiteX5" fmla="*/ 13030 w 28575"/>
                <a:gd name="connsiteY5" fmla="*/ 63513 h 76200"/>
                <a:gd name="connsiteX6" fmla="*/ 8687 w 28575"/>
                <a:gd name="connsiteY6" fmla="*/ 75057 h 76200"/>
                <a:gd name="connsiteX7" fmla="*/ 15707 w 28575"/>
                <a:gd name="connsiteY7" fmla="*/ 71123 h 76200"/>
                <a:gd name="connsiteX8" fmla="*/ 15069 w 28575"/>
                <a:gd name="connsiteY8" fmla="*/ 58817 h 76200"/>
                <a:gd name="connsiteX9" fmla="*/ 19374 w 28575"/>
                <a:gd name="connsiteY9" fmla="*/ 65342 h 76200"/>
                <a:gd name="connsiteX10" fmla="*/ 23936 w 28575"/>
                <a:gd name="connsiteY10" fmla="*/ 29851 h 76200"/>
                <a:gd name="connsiteX11" fmla="*/ 8801 w 28575"/>
                <a:gd name="connsiteY11" fmla="*/ 7144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8575" h="76200">
                  <a:moveTo>
                    <a:pt x="8801" y="7144"/>
                  </a:moveTo>
                  <a:lnTo>
                    <a:pt x="15716" y="35366"/>
                  </a:lnTo>
                  <a:cubicBezTo>
                    <a:pt x="13487" y="32737"/>
                    <a:pt x="11335" y="33785"/>
                    <a:pt x="10554" y="27346"/>
                  </a:cubicBezTo>
                  <a:cubicBezTo>
                    <a:pt x="9630" y="39853"/>
                    <a:pt x="14021" y="41453"/>
                    <a:pt x="13335" y="51787"/>
                  </a:cubicBezTo>
                  <a:cubicBezTo>
                    <a:pt x="6934" y="54902"/>
                    <a:pt x="12868" y="33557"/>
                    <a:pt x="7144" y="39510"/>
                  </a:cubicBezTo>
                  <a:cubicBezTo>
                    <a:pt x="7325" y="46777"/>
                    <a:pt x="7611" y="57645"/>
                    <a:pt x="13030" y="63513"/>
                  </a:cubicBezTo>
                  <a:lnTo>
                    <a:pt x="8687" y="75057"/>
                  </a:lnTo>
                  <a:lnTo>
                    <a:pt x="15707" y="71123"/>
                  </a:lnTo>
                  <a:cubicBezTo>
                    <a:pt x="17726" y="66475"/>
                    <a:pt x="10201" y="61703"/>
                    <a:pt x="15069" y="58817"/>
                  </a:cubicBezTo>
                  <a:cubicBezTo>
                    <a:pt x="18078" y="57350"/>
                    <a:pt x="18650" y="62046"/>
                    <a:pt x="19374" y="65342"/>
                  </a:cubicBezTo>
                  <a:cubicBezTo>
                    <a:pt x="17955" y="57883"/>
                    <a:pt x="24860" y="44977"/>
                    <a:pt x="23936" y="29851"/>
                  </a:cubicBezTo>
                  <a:cubicBezTo>
                    <a:pt x="23222" y="13849"/>
                    <a:pt x="12154" y="17602"/>
                    <a:pt x="88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5" name="任意多边形: 形状 294"/>
            <p:cNvSpPr/>
            <p:nvPr/>
          </p:nvSpPr>
          <p:spPr>
            <a:xfrm>
              <a:off x="8780866" y="1212642"/>
              <a:ext cx="9525" cy="9525"/>
            </a:xfrm>
            <a:custGeom>
              <a:avLst/>
              <a:gdLst>
                <a:gd name="connsiteX0" fmla="*/ 8096 w 9525"/>
                <a:gd name="connsiteY0" fmla="*/ 8944 h 9525"/>
                <a:gd name="connsiteX1" fmla="*/ 10839 w 9525"/>
                <a:gd name="connsiteY1" fmla="*/ 7144 h 9525"/>
                <a:gd name="connsiteX2" fmla="*/ 7144 w 9525"/>
                <a:gd name="connsiteY2" fmla="*/ 843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944"/>
                  </a:moveTo>
                  <a:lnTo>
                    <a:pt x="10839" y="7144"/>
                  </a:lnTo>
                  <a:lnTo>
                    <a:pt x="7144" y="84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6" name="任意多边形: 形状 295"/>
            <p:cNvSpPr/>
            <p:nvPr/>
          </p:nvSpPr>
          <p:spPr>
            <a:xfrm>
              <a:off x="8772466" y="1147796"/>
              <a:ext cx="28575" cy="66675"/>
            </a:xfrm>
            <a:custGeom>
              <a:avLst/>
              <a:gdLst>
                <a:gd name="connsiteX0" fmla="*/ 7361 w 28575"/>
                <a:gd name="connsiteY0" fmla="*/ 43005 h 66675"/>
                <a:gd name="connsiteX1" fmla="*/ 11752 w 28575"/>
                <a:gd name="connsiteY1" fmla="*/ 57731 h 66675"/>
                <a:gd name="connsiteX2" fmla="*/ 8409 w 28575"/>
                <a:gd name="connsiteY2" fmla="*/ 61236 h 66675"/>
                <a:gd name="connsiteX3" fmla="*/ 14105 w 28575"/>
                <a:gd name="connsiteY3" fmla="*/ 63979 h 66675"/>
                <a:gd name="connsiteX4" fmla="*/ 10962 w 28575"/>
                <a:gd name="connsiteY4" fmla="*/ 38129 h 66675"/>
                <a:gd name="connsiteX5" fmla="*/ 20382 w 28575"/>
                <a:gd name="connsiteY5" fmla="*/ 30937 h 66675"/>
                <a:gd name="connsiteX6" fmla="*/ 18277 w 28575"/>
                <a:gd name="connsiteY6" fmla="*/ 45110 h 66675"/>
                <a:gd name="connsiteX7" fmla="*/ 17086 w 28575"/>
                <a:gd name="connsiteY7" fmla="*/ 8144 h 66675"/>
                <a:gd name="connsiteX8" fmla="*/ 15048 w 28575"/>
                <a:gd name="connsiteY8" fmla="*/ 15631 h 66675"/>
                <a:gd name="connsiteX9" fmla="*/ 12952 w 28575"/>
                <a:gd name="connsiteY9" fmla="*/ 7144 h 66675"/>
                <a:gd name="connsiteX10" fmla="*/ 7361 w 28575"/>
                <a:gd name="connsiteY10" fmla="*/ 43005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8575" h="66675">
                  <a:moveTo>
                    <a:pt x="7361" y="43005"/>
                  </a:moveTo>
                  <a:lnTo>
                    <a:pt x="11752" y="57731"/>
                  </a:lnTo>
                  <a:cubicBezTo>
                    <a:pt x="11162" y="59312"/>
                    <a:pt x="9685" y="60198"/>
                    <a:pt x="8409" y="61236"/>
                  </a:cubicBezTo>
                  <a:cubicBezTo>
                    <a:pt x="10000" y="60636"/>
                    <a:pt x="12762" y="64608"/>
                    <a:pt x="14105" y="63979"/>
                  </a:cubicBezTo>
                  <a:cubicBezTo>
                    <a:pt x="20439" y="57236"/>
                    <a:pt x="12076" y="46006"/>
                    <a:pt x="10962" y="38129"/>
                  </a:cubicBezTo>
                  <a:cubicBezTo>
                    <a:pt x="13819" y="17259"/>
                    <a:pt x="14381" y="39072"/>
                    <a:pt x="20382" y="30937"/>
                  </a:cubicBezTo>
                  <a:cubicBezTo>
                    <a:pt x="20210" y="36786"/>
                    <a:pt x="18667" y="36995"/>
                    <a:pt x="18277" y="45110"/>
                  </a:cubicBezTo>
                  <a:cubicBezTo>
                    <a:pt x="25440" y="32356"/>
                    <a:pt x="18848" y="16307"/>
                    <a:pt x="17086" y="8144"/>
                  </a:cubicBezTo>
                  <a:cubicBezTo>
                    <a:pt x="16448" y="10516"/>
                    <a:pt x="14476" y="11097"/>
                    <a:pt x="15048" y="15631"/>
                  </a:cubicBezTo>
                  <a:lnTo>
                    <a:pt x="12952" y="7144"/>
                  </a:lnTo>
                  <a:cubicBezTo>
                    <a:pt x="7914" y="15935"/>
                    <a:pt x="6552" y="23422"/>
                    <a:pt x="7361" y="430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7" name="任意多边形: 形状 296"/>
            <p:cNvSpPr/>
            <p:nvPr/>
          </p:nvSpPr>
          <p:spPr>
            <a:xfrm>
              <a:off x="8771644" y="1201965"/>
              <a:ext cx="9525" cy="19050"/>
            </a:xfrm>
            <a:custGeom>
              <a:avLst/>
              <a:gdLst>
                <a:gd name="connsiteX0" fmla="*/ 8231 w 9525"/>
                <a:gd name="connsiteY0" fmla="*/ 15116 h 19050"/>
                <a:gd name="connsiteX1" fmla="*/ 9107 w 9525"/>
                <a:gd name="connsiteY1" fmla="*/ 7144 h 19050"/>
                <a:gd name="connsiteX2" fmla="*/ 8231 w 9525"/>
                <a:gd name="connsiteY2" fmla="*/ 1511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231" y="15116"/>
                  </a:moveTo>
                  <a:cubicBezTo>
                    <a:pt x="7755" y="9649"/>
                    <a:pt x="8231" y="7591"/>
                    <a:pt x="9107" y="7144"/>
                  </a:cubicBezTo>
                  <a:cubicBezTo>
                    <a:pt x="7393" y="8563"/>
                    <a:pt x="6155" y="10411"/>
                    <a:pt x="8231" y="151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8" name="任意多边形: 形状 297"/>
            <p:cNvSpPr/>
            <p:nvPr/>
          </p:nvSpPr>
          <p:spPr>
            <a:xfrm>
              <a:off x="8781974" y="1144338"/>
              <a:ext cx="9525" cy="9525"/>
            </a:xfrm>
            <a:custGeom>
              <a:avLst/>
              <a:gdLst>
                <a:gd name="connsiteX0" fmla="*/ 7369 w 9525"/>
                <a:gd name="connsiteY0" fmla="*/ 7144 h 9525"/>
                <a:gd name="connsiteX1" fmla="*/ 7559 w 9525"/>
                <a:gd name="connsiteY1" fmla="*/ 11601 h 9525"/>
                <a:gd name="connsiteX2" fmla="*/ 736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69" y="7144"/>
                  </a:moveTo>
                  <a:cubicBezTo>
                    <a:pt x="6978" y="8068"/>
                    <a:pt x="7131" y="9592"/>
                    <a:pt x="7559" y="11601"/>
                  </a:cubicBezTo>
                  <a:cubicBezTo>
                    <a:pt x="7826" y="10573"/>
                    <a:pt x="7883" y="9249"/>
                    <a:pt x="736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9" name="任意多边形: 形状 298"/>
            <p:cNvSpPr/>
            <p:nvPr/>
          </p:nvSpPr>
          <p:spPr>
            <a:xfrm>
              <a:off x="8772331" y="1142405"/>
              <a:ext cx="9525" cy="19050"/>
            </a:xfrm>
            <a:custGeom>
              <a:avLst/>
              <a:gdLst>
                <a:gd name="connsiteX0" fmla="*/ 9477 w 9525"/>
                <a:gd name="connsiteY0" fmla="*/ 17459 h 19050"/>
                <a:gd name="connsiteX1" fmla="*/ 10125 w 9525"/>
                <a:gd name="connsiteY1" fmla="*/ 7144 h 19050"/>
                <a:gd name="connsiteX2" fmla="*/ 7144 w 9525"/>
                <a:gd name="connsiteY2" fmla="*/ 11192 h 19050"/>
                <a:gd name="connsiteX3" fmla="*/ 9477 w 9525"/>
                <a:gd name="connsiteY3" fmla="*/ 1745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9477" y="17459"/>
                  </a:moveTo>
                  <a:lnTo>
                    <a:pt x="10125" y="7144"/>
                  </a:lnTo>
                  <a:lnTo>
                    <a:pt x="7144" y="11192"/>
                  </a:lnTo>
                  <a:cubicBezTo>
                    <a:pt x="7496" y="12611"/>
                    <a:pt x="7944" y="17697"/>
                    <a:pt x="9477" y="174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0" name="任意多边形: 形状 299"/>
            <p:cNvSpPr/>
            <p:nvPr/>
          </p:nvSpPr>
          <p:spPr>
            <a:xfrm>
              <a:off x="8767645" y="744126"/>
              <a:ext cx="28575" cy="400050"/>
            </a:xfrm>
            <a:custGeom>
              <a:avLst/>
              <a:gdLst>
                <a:gd name="connsiteX0" fmla="*/ 23251 w 28575"/>
                <a:gd name="connsiteY0" fmla="*/ 7144 h 400050"/>
                <a:gd name="connsiteX1" fmla="*/ 23346 w 28575"/>
                <a:gd name="connsiteY1" fmla="*/ 7696 h 400050"/>
                <a:gd name="connsiteX2" fmla="*/ 20536 w 28575"/>
                <a:gd name="connsiteY2" fmla="*/ 29870 h 400050"/>
                <a:gd name="connsiteX3" fmla="*/ 16755 w 28575"/>
                <a:gd name="connsiteY3" fmla="*/ 14278 h 400050"/>
                <a:gd name="connsiteX4" fmla="*/ 10735 w 28575"/>
                <a:gd name="connsiteY4" fmla="*/ 15259 h 400050"/>
                <a:gd name="connsiteX5" fmla="*/ 14526 w 28575"/>
                <a:gd name="connsiteY5" fmla="*/ 16507 h 400050"/>
                <a:gd name="connsiteX6" fmla="*/ 12097 w 28575"/>
                <a:gd name="connsiteY6" fmla="*/ 18936 h 400050"/>
                <a:gd name="connsiteX7" fmla="*/ 7144 w 28575"/>
                <a:gd name="connsiteY7" fmla="*/ 22631 h 400050"/>
                <a:gd name="connsiteX8" fmla="*/ 8382 w 28575"/>
                <a:gd name="connsiteY8" fmla="*/ 22650 h 400050"/>
                <a:gd name="connsiteX9" fmla="*/ 10344 w 28575"/>
                <a:gd name="connsiteY9" fmla="*/ 35300 h 400050"/>
                <a:gd name="connsiteX10" fmla="*/ 11497 w 28575"/>
                <a:gd name="connsiteY10" fmla="*/ 42348 h 400050"/>
                <a:gd name="connsiteX11" fmla="*/ 11630 w 28575"/>
                <a:gd name="connsiteY11" fmla="*/ 50330 h 400050"/>
                <a:gd name="connsiteX12" fmla="*/ 7944 w 28575"/>
                <a:gd name="connsiteY12" fmla="*/ 51540 h 400050"/>
                <a:gd name="connsiteX13" fmla="*/ 10354 w 28575"/>
                <a:gd name="connsiteY13" fmla="*/ 106975 h 400050"/>
                <a:gd name="connsiteX14" fmla="*/ 12240 w 28575"/>
                <a:gd name="connsiteY14" fmla="*/ 147314 h 400050"/>
                <a:gd name="connsiteX15" fmla="*/ 10763 w 28575"/>
                <a:gd name="connsiteY15" fmla="*/ 307410 h 400050"/>
                <a:gd name="connsiteX16" fmla="*/ 17469 w 28575"/>
                <a:gd name="connsiteY16" fmla="*/ 315239 h 400050"/>
                <a:gd name="connsiteX17" fmla="*/ 13125 w 28575"/>
                <a:gd name="connsiteY17" fmla="*/ 326793 h 400050"/>
                <a:gd name="connsiteX18" fmla="*/ 13183 w 28575"/>
                <a:gd name="connsiteY18" fmla="*/ 317297 h 400050"/>
                <a:gd name="connsiteX19" fmla="*/ 11554 w 28575"/>
                <a:gd name="connsiteY19" fmla="*/ 362788 h 400050"/>
                <a:gd name="connsiteX20" fmla="*/ 19612 w 28575"/>
                <a:gd name="connsiteY20" fmla="*/ 363122 h 400050"/>
                <a:gd name="connsiteX21" fmla="*/ 11182 w 28575"/>
                <a:gd name="connsiteY21" fmla="*/ 384048 h 400050"/>
                <a:gd name="connsiteX22" fmla="*/ 16507 w 28575"/>
                <a:gd name="connsiteY22" fmla="*/ 399326 h 400050"/>
                <a:gd name="connsiteX23" fmla="*/ 21965 w 28575"/>
                <a:gd name="connsiteY23" fmla="*/ 382515 h 400050"/>
                <a:gd name="connsiteX24" fmla="*/ 25089 w 28575"/>
                <a:gd name="connsiteY24" fmla="*/ 395192 h 400050"/>
                <a:gd name="connsiteX25" fmla="*/ 15621 w 28575"/>
                <a:gd name="connsiteY25" fmla="*/ 291379 h 400050"/>
                <a:gd name="connsiteX26" fmla="*/ 19755 w 28575"/>
                <a:gd name="connsiteY26" fmla="*/ 295199 h 400050"/>
                <a:gd name="connsiteX27" fmla="*/ 23384 w 28575"/>
                <a:gd name="connsiteY27" fmla="*/ 231905 h 400050"/>
                <a:gd name="connsiteX28" fmla="*/ 16554 w 28575"/>
                <a:gd name="connsiteY28" fmla="*/ 207350 h 400050"/>
                <a:gd name="connsiteX29" fmla="*/ 19031 w 28575"/>
                <a:gd name="connsiteY29" fmla="*/ 194567 h 400050"/>
                <a:gd name="connsiteX30" fmla="*/ 16193 w 28575"/>
                <a:gd name="connsiteY30" fmla="*/ 192748 h 400050"/>
                <a:gd name="connsiteX31" fmla="*/ 20355 w 28575"/>
                <a:gd name="connsiteY31" fmla="*/ 173927 h 400050"/>
                <a:gd name="connsiteX32" fmla="*/ 12202 w 28575"/>
                <a:gd name="connsiteY32" fmla="*/ 169964 h 400050"/>
                <a:gd name="connsiteX33" fmla="*/ 23727 w 28575"/>
                <a:gd name="connsiteY33" fmla="*/ 131864 h 400050"/>
                <a:gd name="connsiteX34" fmla="*/ 19431 w 28575"/>
                <a:gd name="connsiteY34" fmla="*/ 137551 h 400050"/>
                <a:gd name="connsiteX35" fmla="*/ 15812 w 28575"/>
                <a:gd name="connsiteY35" fmla="*/ 129302 h 400050"/>
                <a:gd name="connsiteX36" fmla="*/ 23089 w 28575"/>
                <a:gd name="connsiteY36" fmla="*/ 123130 h 400050"/>
                <a:gd name="connsiteX37" fmla="*/ 18317 w 28575"/>
                <a:gd name="connsiteY37" fmla="*/ 93831 h 400050"/>
                <a:gd name="connsiteX38" fmla="*/ 14383 w 28575"/>
                <a:gd name="connsiteY38" fmla="*/ 97374 h 400050"/>
                <a:gd name="connsiteX39" fmla="*/ 16440 w 28575"/>
                <a:gd name="connsiteY39" fmla="*/ 56902 h 400050"/>
                <a:gd name="connsiteX40" fmla="*/ 23441 w 28575"/>
                <a:gd name="connsiteY40" fmla="*/ 75648 h 400050"/>
                <a:gd name="connsiteX41" fmla="*/ 26670 w 28575"/>
                <a:gd name="connsiteY41" fmla="*/ 63979 h 400050"/>
                <a:gd name="connsiteX42" fmla="*/ 22031 w 28575"/>
                <a:gd name="connsiteY42" fmla="*/ 51845 h 400050"/>
                <a:gd name="connsiteX43" fmla="*/ 17517 w 28575"/>
                <a:gd name="connsiteY43" fmla="*/ 36928 h 400050"/>
                <a:gd name="connsiteX44" fmla="*/ 22870 w 28575"/>
                <a:gd name="connsiteY44" fmla="*/ 30318 h 400050"/>
                <a:gd name="connsiteX45" fmla="*/ 23860 w 28575"/>
                <a:gd name="connsiteY45" fmla="*/ 7172 h 400050"/>
                <a:gd name="connsiteX46" fmla="*/ 23251 w 28575"/>
                <a:gd name="connsiteY46" fmla="*/ 7144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8575" h="400050">
                  <a:moveTo>
                    <a:pt x="23251" y="7144"/>
                  </a:moveTo>
                  <a:cubicBezTo>
                    <a:pt x="23184" y="7334"/>
                    <a:pt x="23155" y="7515"/>
                    <a:pt x="23346" y="7696"/>
                  </a:cubicBezTo>
                  <a:cubicBezTo>
                    <a:pt x="21117" y="12030"/>
                    <a:pt x="20060" y="18602"/>
                    <a:pt x="20536" y="29870"/>
                  </a:cubicBezTo>
                  <a:cubicBezTo>
                    <a:pt x="17831" y="29670"/>
                    <a:pt x="17659" y="20450"/>
                    <a:pt x="16755" y="14278"/>
                  </a:cubicBezTo>
                  <a:cubicBezTo>
                    <a:pt x="14526" y="14526"/>
                    <a:pt x="12478" y="14830"/>
                    <a:pt x="10735" y="15259"/>
                  </a:cubicBezTo>
                  <a:cubicBezTo>
                    <a:pt x="13068" y="15688"/>
                    <a:pt x="14259" y="16097"/>
                    <a:pt x="14526" y="16507"/>
                  </a:cubicBezTo>
                  <a:cubicBezTo>
                    <a:pt x="13745" y="19212"/>
                    <a:pt x="12964" y="19088"/>
                    <a:pt x="12097" y="18936"/>
                  </a:cubicBezTo>
                  <a:cubicBezTo>
                    <a:pt x="9811" y="19983"/>
                    <a:pt x="7334" y="21155"/>
                    <a:pt x="7144" y="22631"/>
                  </a:cubicBezTo>
                  <a:cubicBezTo>
                    <a:pt x="7582" y="22641"/>
                    <a:pt x="8020" y="22641"/>
                    <a:pt x="8382" y="22650"/>
                  </a:cubicBezTo>
                  <a:cubicBezTo>
                    <a:pt x="8392" y="27861"/>
                    <a:pt x="9420" y="31071"/>
                    <a:pt x="10344" y="35300"/>
                  </a:cubicBezTo>
                  <a:cubicBezTo>
                    <a:pt x="10801" y="37386"/>
                    <a:pt x="11240" y="39681"/>
                    <a:pt x="11497" y="42348"/>
                  </a:cubicBezTo>
                  <a:cubicBezTo>
                    <a:pt x="11754" y="44720"/>
                    <a:pt x="11849" y="47311"/>
                    <a:pt x="11630" y="50330"/>
                  </a:cubicBezTo>
                  <a:cubicBezTo>
                    <a:pt x="10649" y="49701"/>
                    <a:pt x="9125" y="49911"/>
                    <a:pt x="7944" y="51540"/>
                  </a:cubicBezTo>
                  <a:cubicBezTo>
                    <a:pt x="10116" y="66637"/>
                    <a:pt x="13316" y="92250"/>
                    <a:pt x="10354" y="106975"/>
                  </a:cubicBezTo>
                  <a:cubicBezTo>
                    <a:pt x="9077" y="121177"/>
                    <a:pt x="10687" y="131721"/>
                    <a:pt x="12240" y="147314"/>
                  </a:cubicBezTo>
                  <a:cubicBezTo>
                    <a:pt x="10458" y="198672"/>
                    <a:pt x="13992" y="252184"/>
                    <a:pt x="10763" y="307410"/>
                  </a:cubicBezTo>
                  <a:lnTo>
                    <a:pt x="17469" y="315239"/>
                  </a:lnTo>
                  <a:cubicBezTo>
                    <a:pt x="14145" y="317897"/>
                    <a:pt x="17469" y="328365"/>
                    <a:pt x="13125" y="326793"/>
                  </a:cubicBezTo>
                  <a:cubicBezTo>
                    <a:pt x="13973" y="323802"/>
                    <a:pt x="13268" y="320907"/>
                    <a:pt x="13183" y="317297"/>
                  </a:cubicBezTo>
                  <a:cubicBezTo>
                    <a:pt x="7306" y="329098"/>
                    <a:pt x="13678" y="348625"/>
                    <a:pt x="11554" y="362788"/>
                  </a:cubicBezTo>
                  <a:cubicBezTo>
                    <a:pt x="12744" y="361169"/>
                    <a:pt x="18583" y="358845"/>
                    <a:pt x="19612" y="363122"/>
                  </a:cubicBezTo>
                  <a:cubicBezTo>
                    <a:pt x="12163" y="362017"/>
                    <a:pt x="19745" y="379876"/>
                    <a:pt x="11182" y="384048"/>
                  </a:cubicBezTo>
                  <a:cubicBezTo>
                    <a:pt x="9058" y="398202"/>
                    <a:pt x="17697" y="384572"/>
                    <a:pt x="16507" y="399326"/>
                  </a:cubicBezTo>
                  <a:cubicBezTo>
                    <a:pt x="20907" y="400879"/>
                    <a:pt x="18640" y="385172"/>
                    <a:pt x="21965" y="382515"/>
                  </a:cubicBezTo>
                  <a:cubicBezTo>
                    <a:pt x="25517" y="387125"/>
                    <a:pt x="20479" y="395869"/>
                    <a:pt x="25089" y="395192"/>
                  </a:cubicBezTo>
                  <a:cubicBezTo>
                    <a:pt x="27261" y="371504"/>
                    <a:pt x="18107" y="327584"/>
                    <a:pt x="15621" y="291379"/>
                  </a:cubicBezTo>
                  <a:lnTo>
                    <a:pt x="19755" y="295199"/>
                  </a:lnTo>
                  <a:cubicBezTo>
                    <a:pt x="16793" y="276673"/>
                    <a:pt x="16650" y="246717"/>
                    <a:pt x="23384" y="231905"/>
                  </a:cubicBezTo>
                  <a:cubicBezTo>
                    <a:pt x="19441" y="235382"/>
                    <a:pt x="25489" y="204578"/>
                    <a:pt x="16554" y="207350"/>
                  </a:cubicBezTo>
                  <a:cubicBezTo>
                    <a:pt x="18602" y="202663"/>
                    <a:pt x="18259" y="201235"/>
                    <a:pt x="19031" y="194567"/>
                  </a:cubicBezTo>
                  <a:lnTo>
                    <a:pt x="16193" y="192748"/>
                  </a:lnTo>
                  <a:cubicBezTo>
                    <a:pt x="16269" y="183261"/>
                    <a:pt x="20631" y="184795"/>
                    <a:pt x="20355" y="173927"/>
                  </a:cubicBezTo>
                  <a:cubicBezTo>
                    <a:pt x="16507" y="181023"/>
                    <a:pt x="15373" y="173126"/>
                    <a:pt x="12202" y="169964"/>
                  </a:cubicBezTo>
                  <a:cubicBezTo>
                    <a:pt x="16478" y="157505"/>
                    <a:pt x="20241" y="142980"/>
                    <a:pt x="23727" y="131864"/>
                  </a:cubicBezTo>
                  <a:cubicBezTo>
                    <a:pt x="22508" y="132731"/>
                    <a:pt x="21098" y="133760"/>
                    <a:pt x="19431" y="137551"/>
                  </a:cubicBezTo>
                  <a:cubicBezTo>
                    <a:pt x="20803" y="129997"/>
                    <a:pt x="17097" y="131302"/>
                    <a:pt x="15812" y="129302"/>
                  </a:cubicBezTo>
                  <a:cubicBezTo>
                    <a:pt x="15631" y="122053"/>
                    <a:pt x="20593" y="122787"/>
                    <a:pt x="23089" y="123130"/>
                  </a:cubicBezTo>
                  <a:cubicBezTo>
                    <a:pt x="24613" y="109785"/>
                    <a:pt x="15154" y="103813"/>
                    <a:pt x="18317" y="93831"/>
                  </a:cubicBezTo>
                  <a:lnTo>
                    <a:pt x="14383" y="97374"/>
                  </a:lnTo>
                  <a:cubicBezTo>
                    <a:pt x="13402" y="83601"/>
                    <a:pt x="17745" y="72085"/>
                    <a:pt x="16440" y="56902"/>
                  </a:cubicBezTo>
                  <a:cubicBezTo>
                    <a:pt x="21841" y="49587"/>
                    <a:pt x="21107" y="69361"/>
                    <a:pt x="23441" y="75648"/>
                  </a:cubicBezTo>
                  <a:cubicBezTo>
                    <a:pt x="24584" y="72561"/>
                    <a:pt x="24870" y="66027"/>
                    <a:pt x="26670" y="63979"/>
                  </a:cubicBezTo>
                  <a:cubicBezTo>
                    <a:pt x="25289" y="60722"/>
                    <a:pt x="23651" y="56378"/>
                    <a:pt x="22031" y="51845"/>
                  </a:cubicBezTo>
                  <a:cubicBezTo>
                    <a:pt x="20412" y="47015"/>
                    <a:pt x="18821" y="43482"/>
                    <a:pt x="17517" y="36928"/>
                  </a:cubicBezTo>
                  <a:cubicBezTo>
                    <a:pt x="20612" y="41986"/>
                    <a:pt x="22108" y="38138"/>
                    <a:pt x="22870" y="30318"/>
                  </a:cubicBezTo>
                  <a:cubicBezTo>
                    <a:pt x="23632" y="22660"/>
                    <a:pt x="23670" y="12144"/>
                    <a:pt x="23860" y="7172"/>
                  </a:cubicBezTo>
                  <a:cubicBezTo>
                    <a:pt x="23574" y="7153"/>
                    <a:pt x="23412" y="7144"/>
                    <a:pt x="2325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2" name="任意多边形: 形状 300"/>
            <p:cNvSpPr/>
            <p:nvPr/>
          </p:nvSpPr>
          <p:spPr>
            <a:xfrm>
              <a:off x="8787171" y="800173"/>
              <a:ext cx="9525" cy="19050"/>
            </a:xfrm>
            <a:custGeom>
              <a:avLst/>
              <a:gdLst>
                <a:gd name="connsiteX0" fmla="*/ 7144 w 9525"/>
                <a:gd name="connsiteY0" fmla="*/ 7923 h 19050"/>
                <a:gd name="connsiteX1" fmla="*/ 9277 w 9525"/>
                <a:gd name="connsiteY1" fmla="*/ 12266 h 19050"/>
                <a:gd name="connsiteX2" fmla="*/ 8849 w 9525"/>
                <a:gd name="connsiteY2" fmla="*/ 7209 h 19050"/>
                <a:gd name="connsiteX3" fmla="*/ 7144 w 9525"/>
                <a:gd name="connsiteY3" fmla="*/ 792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4" y="7923"/>
                  </a:moveTo>
                  <a:cubicBezTo>
                    <a:pt x="7953" y="9761"/>
                    <a:pt x="8687" y="11342"/>
                    <a:pt x="9277" y="12266"/>
                  </a:cubicBezTo>
                  <a:cubicBezTo>
                    <a:pt x="8944" y="10790"/>
                    <a:pt x="8582" y="9418"/>
                    <a:pt x="8849" y="7209"/>
                  </a:cubicBezTo>
                  <a:cubicBezTo>
                    <a:pt x="8153" y="6999"/>
                    <a:pt x="7610" y="7313"/>
                    <a:pt x="7144" y="792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3" name="任意多边形: 形状 301"/>
            <p:cNvSpPr/>
            <p:nvPr/>
          </p:nvSpPr>
          <p:spPr>
            <a:xfrm>
              <a:off x="8781822" y="743517"/>
              <a:ext cx="9525" cy="9525"/>
            </a:xfrm>
            <a:custGeom>
              <a:avLst/>
              <a:gdLst>
                <a:gd name="connsiteX0" fmla="*/ 9074 w 9525"/>
                <a:gd name="connsiteY0" fmla="*/ 7753 h 9525"/>
                <a:gd name="connsiteX1" fmla="*/ 9112 w 9525"/>
                <a:gd name="connsiteY1" fmla="*/ 7144 h 9525"/>
                <a:gd name="connsiteX2" fmla="*/ 9074 w 9525"/>
                <a:gd name="connsiteY2" fmla="*/ 77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74" y="7753"/>
                  </a:moveTo>
                  <a:cubicBezTo>
                    <a:pt x="9188" y="7544"/>
                    <a:pt x="8941" y="7372"/>
                    <a:pt x="9112" y="7144"/>
                  </a:cubicBezTo>
                  <a:cubicBezTo>
                    <a:pt x="6121" y="7496"/>
                    <a:pt x="6893" y="7649"/>
                    <a:pt x="9074" y="77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4" name="任意多边形: 形状 302"/>
            <p:cNvSpPr/>
            <p:nvPr/>
          </p:nvSpPr>
          <p:spPr>
            <a:xfrm>
              <a:off x="8770531" y="841481"/>
              <a:ext cx="9525" cy="9525"/>
            </a:xfrm>
            <a:custGeom>
              <a:avLst/>
              <a:gdLst>
                <a:gd name="connsiteX0" fmla="*/ 7144 w 9525"/>
                <a:gd name="connsiteY0" fmla="*/ 11592 h 9525"/>
                <a:gd name="connsiteX1" fmla="*/ 7477 w 9525"/>
                <a:gd name="connsiteY1" fmla="*/ 9620 h 9525"/>
                <a:gd name="connsiteX2" fmla="*/ 7649 w 9525"/>
                <a:gd name="connsiteY2" fmla="*/ 7144 h 9525"/>
                <a:gd name="connsiteX3" fmla="*/ 7144 w 9525"/>
                <a:gd name="connsiteY3" fmla="*/ 1159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11592"/>
                  </a:moveTo>
                  <a:cubicBezTo>
                    <a:pt x="7296" y="11011"/>
                    <a:pt x="7353" y="10249"/>
                    <a:pt x="7477" y="9620"/>
                  </a:cubicBezTo>
                  <a:cubicBezTo>
                    <a:pt x="7544" y="8744"/>
                    <a:pt x="7591" y="8020"/>
                    <a:pt x="7649" y="7144"/>
                  </a:cubicBezTo>
                  <a:lnTo>
                    <a:pt x="7144" y="1159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5" name="任意多边形: 形状 303"/>
            <p:cNvSpPr/>
            <p:nvPr/>
          </p:nvSpPr>
          <p:spPr>
            <a:xfrm>
              <a:off x="8784247" y="857264"/>
              <a:ext cx="9525" cy="19050"/>
            </a:xfrm>
            <a:custGeom>
              <a:avLst/>
              <a:gdLst>
                <a:gd name="connsiteX0" fmla="*/ 11382 w 9525"/>
                <a:gd name="connsiteY0" fmla="*/ 7144 h 19050"/>
                <a:gd name="connsiteX1" fmla="*/ 7144 w 9525"/>
                <a:gd name="connsiteY1" fmla="*/ 18707 h 19050"/>
                <a:gd name="connsiteX2" fmla="*/ 11382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1382" y="7144"/>
                  </a:moveTo>
                  <a:cubicBezTo>
                    <a:pt x="10011" y="10077"/>
                    <a:pt x="8592" y="14126"/>
                    <a:pt x="7144" y="18707"/>
                  </a:cubicBezTo>
                  <a:cubicBezTo>
                    <a:pt x="8934" y="17440"/>
                    <a:pt x="10325" y="16364"/>
                    <a:pt x="1138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6" name="任意多边形: 形状 304"/>
            <p:cNvSpPr/>
            <p:nvPr/>
          </p:nvSpPr>
          <p:spPr>
            <a:xfrm>
              <a:off x="8784038" y="947285"/>
              <a:ext cx="9525" cy="19050"/>
            </a:xfrm>
            <a:custGeom>
              <a:avLst/>
              <a:gdLst>
                <a:gd name="connsiteX0" fmla="*/ 7144 w 9525"/>
                <a:gd name="connsiteY0" fmla="*/ 9716 h 19050"/>
                <a:gd name="connsiteX1" fmla="*/ 10297 w 9525"/>
                <a:gd name="connsiteY1" fmla="*/ 12936 h 19050"/>
                <a:gd name="connsiteX2" fmla="*/ 7144 w 9525"/>
                <a:gd name="connsiteY2" fmla="*/ 971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9716"/>
                  </a:moveTo>
                  <a:cubicBezTo>
                    <a:pt x="7839" y="12564"/>
                    <a:pt x="9030" y="10926"/>
                    <a:pt x="10297" y="12936"/>
                  </a:cubicBezTo>
                  <a:cubicBezTo>
                    <a:pt x="10477" y="7049"/>
                    <a:pt x="9192" y="5077"/>
                    <a:pt x="7144" y="97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7" name="任意多边形: 形状 305"/>
            <p:cNvSpPr/>
            <p:nvPr/>
          </p:nvSpPr>
          <p:spPr>
            <a:xfrm>
              <a:off x="8785914" y="759709"/>
              <a:ext cx="9525" cy="38100"/>
            </a:xfrm>
            <a:custGeom>
              <a:avLst/>
              <a:gdLst>
                <a:gd name="connsiteX0" fmla="*/ 9411 w 9525"/>
                <a:gd name="connsiteY0" fmla="*/ 31737 h 38100"/>
                <a:gd name="connsiteX1" fmla="*/ 9106 w 9525"/>
                <a:gd name="connsiteY1" fmla="*/ 28851 h 38100"/>
                <a:gd name="connsiteX2" fmla="*/ 8801 w 9525"/>
                <a:gd name="connsiteY2" fmla="*/ 25232 h 38100"/>
                <a:gd name="connsiteX3" fmla="*/ 8182 w 9525"/>
                <a:gd name="connsiteY3" fmla="*/ 14497 h 38100"/>
                <a:gd name="connsiteX4" fmla="*/ 7144 w 9525"/>
                <a:gd name="connsiteY4" fmla="*/ 7144 h 38100"/>
                <a:gd name="connsiteX5" fmla="*/ 8287 w 9525"/>
                <a:gd name="connsiteY5" fmla="*/ 21288 h 38100"/>
                <a:gd name="connsiteX6" fmla="*/ 8573 w 9525"/>
                <a:gd name="connsiteY6" fmla="*/ 24965 h 38100"/>
                <a:gd name="connsiteX7" fmla="*/ 8715 w 9525"/>
                <a:gd name="connsiteY7" fmla="*/ 26803 h 38100"/>
                <a:gd name="connsiteX8" fmla="*/ 8858 w 9525"/>
                <a:gd name="connsiteY8" fmla="*/ 27794 h 38100"/>
                <a:gd name="connsiteX9" fmla="*/ 9411 w 9525"/>
                <a:gd name="connsiteY9" fmla="*/ 31737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525" h="38100">
                  <a:moveTo>
                    <a:pt x="9411" y="31737"/>
                  </a:moveTo>
                  <a:lnTo>
                    <a:pt x="9106" y="28851"/>
                  </a:lnTo>
                  <a:cubicBezTo>
                    <a:pt x="9001" y="27680"/>
                    <a:pt x="8896" y="27470"/>
                    <a:pt x="8801" y="25232"/>
                  </a:cubicBezTo>
                  <a:lnTo>
                    <a:pt x="8182" y="14497"/>
                  </a:lnTo>
                  <a:lnTo>
                    <a:pt x="7144" y="7144"/>
                  </a:lnTo>
                  <a:lnTo>
                    <a:pt x="8287" y="21288"/>
                  </a:lnTo>
                  <a:lnTo>
                    <a:pt x="8573" y="24965"/>
                  </a:lnTo>
                  <a:lnTo>
                    <a:pt x="8715" y="26803"/>
                  </a:lnTo>
                  <a:lnTo>
                    <a:pt x="8858" y="27794"/>
                  </a:lnTo>
                  <a:lnTo>
                    <a:pt x="9411" y="3173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8" name="任意多边形: 形状 306"/>
            <p:cNvSpPr/>
            <p:nvPr/>
          </p:nvSpPr>
          <p:spPr>
            <a:xfrm>
              <a:off x="8547608" y="743360"/>
              <a:ext cx="219075" cy="28575"/>
            </a:xfrm>
            <a:custGeom>
              <a:avLst/>
              <a:gdLst>
                <a:gd name="connsiteX0" fmla="*/ 20517 w 219075"/>
                <a:gd name="connsiteY0" fmla="*/ 24684 h 28575"/>
                <a:gd name="connsiteX1" fmla="*/ 58169 w 219075"/>
                <a:gd name="connsiteY1" fmla="*/ 27436 h 28575"/>
                <a:gd name="connsiteX2" fmla="*/ 82887 w 219075"/>
                <a:gd name="connsiteY2" fmla="*/ 16568 h 28575"/>
                <a:gd name="connsiteX3" fmla="*/ 79143 w 219075"/>
                <a:gd name="connsiteY3" fmla="*/ 26274 h 28575"/>
                <a:gd name="connsiteX4" fmla="*/ 150419 w 219075"/>
                <a:gd name="connsiteY4" fmla="*/ 19188 h 28575"/>
                <a:gd name="connsiteX5" fmla="*/ 150247 w 219075"/>
                <a:gd name="connsiteY5" fmla="*/ 23236 h 28575"/>
                <a:gd name="connsiteX6" fmla="*/ 177232 w 219075"/>
                <a:gd name="connsiteY6" fmla="*/ 12615 h 28575"/>
                <a:gd name="connsiteX7" fmla="*/ 178194 w 219075"/>
                <a:gd name="connsiteY7" fmla="*/ 24350 h 28575"/>
                <a:gd name="connsiteX8" fmla="*/ 175346 w 219075"/>
                <a:gd name="connsiteY8" fmla="*/ 25055 h 28575"/>
                <a:gd name="connsiteX9" fmla="*/ 212312 w 219075"/>
                <a:gd name="connsiteY9" fmla="*/ 21636 h 28575"/>
                <a:gd name="connsiteX10" fmla="*/ 219161 w 219075"/>
                <a:gd name="connsiteY10" fmla="*/ 15006 h 28575"/>
                <a:gd name="connsiteX11" fmla="*/ 217580 w 219075"/>
                <a:gd name="connsiteY11" fmla="*/ 9177 h 28575"/>
                <a:gd name="connsiteX12" fmla="*/ 200206 w 219075"/>
                <a:gd name="connsiteY12" fmla="*/ 11158 h 28575"/>
                <a:gd name="connsiteX13" fmla="*/ 189767 w 219075"/>
                <a:gd name="connsiteY13" fmla="*/ 13520 h 28575"/>
                <a:gd name="connsiteX14" fmla="*/ 187709 w 219075"/>
                <a:gd name="connsiteY14" fmla="*/ 9234 h 28575"/>
                <a:gd name="connsiteX15" fmla="*/ 178641 w 219075"/>
                <a:gd name="connsiteY15" fmla="*/ 12272 h 28575"/>
                <a:gd name="connsiteX16" fmla="*/ 175136 w 219075"/>
                <a:gd name="connsiteY16" fmla="*/ 8310 h 28575"/>
                <a:gd name="connsiteX17" fmla="*/ 157401 w 219075"/>
                <a:gd name="connsiteY17" fmla="*/ 11863 h 28575"/>
                <a:gd name="connsiteX18" fmla="*/ 159744 w 219075"/>
                <a:gd name="connsiteY18" fmla="*/ 10739 h 28575"/>
                <a:gd name="connsiteX19" fmla="*/ 147752 w 219075"/>
                <a:gd name="connsiteY19" fmla="*/ 15825 h 28575"/>
                <a:gd name="connsiteX20" fmla="*/ 140427 w 219075"/>
                <a:gd name="connsiteY20" fmla="*/ 10444 h 28575"/>
                <a:gd name="connsiteX21" fmla="*/ 141694 w 219075"/>
                <a:gd name="connsiteY21" fmla="*/ 14120 h 28575"/>
                <a:gd name="connsiteX22" fmla="*/ 96307 w 219075"/>
                <a:gd name="connsiteY22" fmla="*/ 8453 h 28575"/>
                <a:gd name="connsiteX23" fmla="*/ 93945 w 219075"/>
                <a:gd name="connsiteY23" fmla="*/ 12263 h 28575"/>
                <a:gd name="connsiteX24" fmla="*/ 113919 w 219075"/>
                <a:gd name="connsiteY24" fmla="*/ 8967 h 28575"/>
                <a:gd name="connsiteX25" fmla="*/ 110995 w 219075"/>
                <a:gd name="connsiteY25" fmla="*/ 19245 h 28575"/>
                <a:gd name="connsiteX26" fmla="*/ 84220 w 219075"/>
                <a:gd name="connsiteY26" fmla="*/ 10644 h 28575"/>
                <a:gd name="connsiteX27" fmla="*/ 50863 w 219075"/>
                <a:gd name="connsiteY27" fmla="*/ 12396 h 28575"/>
                <a:gd name="connsiteX28" fmla="*/ 51283 w 219075"/>
                <a:gd name="connsiteY28" fmla="*/ 11044 h 28575"/>
                <a:gd name="connsiteX29" fmla="*/ 29280 w 219075"/>
                <a:gd name="connsiteY29" fmla="*/ 14520 h 28575"/>
                <a:gd name="connsiteX30" fmla="*/ 36747 w 219075"/>
                <a:gd name="connsiteY30" fmla="*/ 15873 h 28575"/>
                <a:gd name="connsiteX31" fmla="*/ 27708 w 219075"/>
                <a:gd name="connsiteY31" fmla="*/ 18883 h 28575"/>
                <a:gd name="connsiteX32" fmla="*/ 26632 w 219075"/>
                <a:gd name="connsiteY32" fmla="*/ 16740 h 28575"/>
                <a:gd name="connsiteX33" fmla="*/ 7144 w 219075"/>
                <a:gd name="connsiteY33" fmla="*/ 23131 h 28575"/>
                <a:gd name="connsiteX34" fmla="*/ 29918 w 219075"/>
                <a:gd name="connsiteY34" fmla="*/ 19140 h 28575"/>
                <a:gd name="connsiteX35" fmla="*/ 20517 w 219075"/>
                <a:gd name="connsiteY35" fmla="*/ 2468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19075" h="28575">
                  <a:moveTo>
                    <a:pt x="20517" y="24684"/>
                  </a:moveTo>
                  <a:cubicBezTo>
                    <a:pt x="30690" y="29389"/>
                    <a:pt x="45625" y="26512"/>
                    <a:pt x="58169" y="27436"/>
                  </a:cubicBezTo>
                  <a:cubicBezTo>
                    <a:pt x="81143" y="24979"/>
                    <a:pt x="61065" y="17121"/>
                    <a:pt x="82887" y="16568"/>
                  </a:cubicBezTo>
                  <a:lnTo>
                    <a:pt x="79143" y="26274"/>
                  </a:lnTo>
                  <a:cubicBezTo>
                    <a:pt x="100936" y="25703"/>
                    <a:pt x="131921" y="27712"/>
                    <a:pt x="150419" y="19188"/>
                  </a:cubicBezTo>
                  <a:cubicBezTo>
                    <a:pt x="152076" y="20378"/>
                    <a:pt x="155915" y="21836"/>
                    <a:pt x="150247" y="23236"/>
                  </a:cubicBezTo>
                  <a:cubicBezTo>
                    <a:pt x="164811" y="22817"/>
                    <a:pt x="157801" y="9386"/>
                    <a:pt x="177232" y="12615"/>
                  </a:cubicBezTo>
                  <a:cubicBezTo>
                    <a:pt x="159067" y="18645"/>
                    <a:pt x="183175" y="18340"/>
                    <a:pt x="178194" y="24350"/>
                  </a:cubicBezTo>
                  <a:lnTo>
                    <a:pt x="175346" y="25055"/>
                  </a:lnTo>
                  <a:cubicBezTo>
                    <a:pt x="187766" y="24417"/>
                    <a:pt x="203778" y="21207"/>
                    <a:pt x="212312" y="21636"/>
                  </a:cubicBezTo>
                  <a:cubicBezTo>
                    <a:pt x="213674" y="19149"/>
                    <a:pt x="204045" y="15301"/>
                    <a:pt x="219161" y="15006"/>
                  </a:cubicBezTo>
                  <a:cubicBezTo>
                    <a:pt x="213246" y="14511"/>
                    <a:pt x="216141" y="11691"/>
                    <a:pt x="217580" y="9177"/>
                  </a:cubicBezTo>
                  <a:cubicBezTo>
                    <a:pt x="206588" y="10567"/>
                    <a:pt x="204502" y="10834"/>
                    <a:pt x="200206" y="11158"/>
                  </a:cubicBezTo>
                  <a:cubicBezTo>
                    <a:pt x="196415" y="11491"/>
                    <a:pt x="193177" y="11882"/>
                    <a:pt x="189767" y="13520"/>
                  </a:cubicBezTo>
                  <a:cubicBezTo>
                    <a:pt x="183471" y="10272"/>
                    <a:pt x="194005" y="12482"/>
                    <a:pt x="187709" y="9234"/>
                  </a:cubicBezTo>
                  <a:lnTo>
                    <a:pt x="178641" y="12272"/>
                  </a:lnTo>
                  <a:cubicBezTo>
                    <a:pt x="172002" y="11491"/>
                    <a:pt x="185518" y="8977"/>
                    <a:pt x="175136" y="8310"/>
                  </a:cubicBezTo>
                  <a:cubicBezTo>
                    <a:pt x="173946" y="10215"/>
                    <a:pt x="165544" y="12272"/>
                    <a:pt x="157401" y="11863"/>
                  </a:cubicBezTo>
                  <a:lnTo>
                    <a:pt x="159744" y="10739"/>
                  </a:lnTo>
                  <a:cubicBezTo>
                    <a:pt x="153524" y="12025"/>
                    <a:pt x="144751" y="10396"/>
                    <a:pt x="147752" y="15825"/>
                  </a:cubicBezTo>
                  <a:lnTo>
                    <a:pt x="140427" y="10444"/>
                  </a:lnTo>
                  <a:lnTo>
                    <a:pt x="141694" y="14120"/>
                  </a:lnTo>
                  <a:cubicBezTo>
                    <a:pt x="124701" y="12672"/>
                    <a:pt x="118291" y="3871"/>
                    <a:pt x="96307" y="8453"/>
                  </a:cubicBezTo>
                  <a:cubicBezTo>
                    <a:pt x="101594" y="9567"/>
                    <a:pt x="96764" y="11539"/>
                    <a:pt x="93945" y="12263"/>
                  </a:cubicBezTo>
                  <a:cubicBezTo>
                    <a:pt x="103118" y="14797"/>
                    <a:pt x="105223" y="9463"/>
                    <a:pt x="113919" y="8967"/>
                  </a:cubicBezTo>
                  <a:cubicBezTo>
                    <a:pt x="115214" y="12625"/>
                    <a:pt x="100451" y="17035"/>
                    <a:pt x="110995" y="19245"/>
                  </a:cubicBezTo>
                  <a:cubicBezTo>
                    <a:pt x="99451" y="14882"/>
                    <a:pt x="89154" y="19797"/>
                    <a:pt x="84220" y="10644"/>
                  </a:cubicBezTo>
                  <a:cubicBezTo>
                    <a:pt x="70304" y="10053"/>
                    <a:pt x="65008" y="14549"/>
                    <a:pt x="50863" y="12396"/>
                  </a:cubicBezTo>
                  <a:lnTo>
                    <a:pt x="51283" y="11044"/>
                  </a:lnTo>
                  <a:cubicBezTo>
                    <a:pt x="48673" y="17092"/>
                    <a:pt x="39767" y="8291"/>
                    <a:pt x="29280" y="14520"/>
                  </a:cubicBezTo>
                  <a:lnTo>
                    <a:pt x="36747" y="15873"/>
                  </a:lnTo>
                  <a:cubicBezTo>
                    <a:pt x="36395" y="18368"/>
                    <a:pt x="32785" y="18454"/>
                    <a:pt x="27708" y="18883"/>
                  </a:cubicBezTo>
                  <a:cubicBezTo>
                    <a:pt x="28280" y="17940"/>
                    <a:pt x="28280" y="17940"/>
                    <a:pt x="26632" y="16740"/>
                  </a:cubicBezTo>
                  <a:cubicBezTo>
                    <a:pt x="25117" y="21131"/>
                    <a:pt x="9144" y="21855"/>
                    <a:pt x="7144" y="23131"/>
                  </a:cubicBezTo>
                  <a:cubicBezTo>
                    <a:pt x="13859" y="23893"/>
                    <a:pt x="22069" y="20264"/>
                    <a:pt x="29918" y="19140"/>
                  </a:cubicBezTo>
                  <a:cubicBezTo>
                    <a:pt x="25946" y="21750"/>
                    <a:pt x="27156" y="25455"/>
                    <a:pt x="20517" y="246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29" name="任意多边形: 形状 307"/>
            <p:cNvSpPr/>
            <p:nvPr/>
          </p:nvSpPr>
          <p:spPr>
            <a:xfrm>
              <a:off x="8700218" y="744841"/>
              <a:ext cx="9525" cy="9525"/>
            </a:xfrm>
            <a:custGeom>
              <a:avLst/>
              <a:gdLst>
                <a:gd name="connsiteX0" fmla="*/ 11649 w 9525"/>
                <a:gd name="connsiteY0" fmla="*/ 7144 h 9525"/>
                <a:gd name="connsiteX1" fmla="*/ 7144 w 9525"/>
                <a:gd name="connsiteY1" fmla="*/ 9268 h 9525"/>
                <a:gd name="connsiteX2" fmla="*/ 116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1649" y="7144"/>
                  </a:moveTo>
                  <a:lnTo>
                    <a:pt x="7144" y="9268"/>
                  </a:lnTo>
                  <a:cubicBezTo>
                    <a:pt x="8982" y="8896"/>
                    <a:pt x="10649" y="8277"/>
                    <a:pt x="116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0" name="任意多边形: 形状 308"/>
            <p:cNvSpPr/>
            <p:nvPr/>
          </p:nvSpPr>
          <p:spPr>
            <a:xfrm>
              <a:off x="8389435" y="742278"/>
              <a:ext cx="161925" cy="38100"/>
            </a:xfrm>
            <a:custGeom>
              <a:avLst/>
              <a:gdLst>
                <a:gd name="connsiteX0" fmla="*/ 115530 w 161925"/>
                <a:gd name="connsiteY0" fmla="*/ 18070 h 38100"/>
                <a:gd name="connsiteX1" fmla="*/ 109605 w 161925"/>
                <a:gd name="connsiteY1" fmla="*/ 12355 h 38100"/>
                <a:gd name="connsiteX2" fmla="*/ 111129 w 161925"/>
                <a:gd name="connsiteY2" fmla="*/ 23156 h 38100"/>
                <a:gd name="connsiteX3" fmla="*/ 93184 w 161925"/>
                <a:gd name="connsiteY3" fmla="*/ 25166 h 38100"/>
                <a:gd name="connsiteX4" fmla="*/ 93260 w 161925"/>
                <a:gd name="connsiteY4" fmla="*/ 15565 h 38100"/>
                <a:gd name="connsiteX5" fmla="*/ 76268 w 161925"/>
                <a:gd name="connsiteY5" fmla="*/ 14127 h 38100"/>
                <a:gd name="connsiteX6" fmla="*/ 77163 w 161925"/>
                <a:gd name="connsiteY6" fmla="*/ 20308 h 38100"/>
                <a:gd name="connsiteX7" fmla="*/ 57161 w 161925"/>
                <a:gd name="connsiteY7" fmla="*/ 23623 h 38100"/>
                <a:gd name="connsiteX8" fmla="*/ 65666 w 161925"/>
                <a:gd name="connsiteY8" fmla="*/ 21547 h 38100"/>
                <a:gd name="connsiteX9" fmla="*/ 54465 w 161925"/>
                <a:gd name="connsiteY9" fmla="*/ 14698 h 38100"/>
                <a:gd name="connsiteX10" fmla="*/ 9345 w 161925"/>
                <a:gd name="connsiteY10" fmla="*/ 31348 h 38100"/>
                <a:gd name="connsiteX11" fmla="*/ 23137 w 161925"/>
                <a:gd name="connsiteY11" fmla="*/ 30376 h 38100"/>
                <a:gd name="connsiteX12" fmla="*/ 24242 w 161925"/>
                <a:gd name="connsiteY12" fmla="*/ 22909 h 38100"/>
                <a:gd name="connsiteX13" fmla="*/ 38368 w 161925"/>
                <a:gd name="connsiteY13" fmla="*/ 25023 h 38100"/>
                <a:gd name="connsiteX14" fmla="*/ 28728 w 161925"/>
                <a:gd name="connsiteY14" fmla="*/ 28966 h 38100"/>
                <a:gd name="connsiteX15" fmla="*/ 137485 w 161925"/>
                <a:gd name="connsiteY15" fmla="*/ 28681 h 38100"/>
                <a:gd name="connsiteX16" fmla="*/ 122111 w 161925"/>
                <a:gd name="connsiteY16" fmla="*/ 28471 h 38100"/>
                <a:gd name="connsiteX17" fmla="*/ 136818 w 161925"/>
                <a:gd name="connsiteY17" fmla="*/ 24061 h 38100"/>
                <a:gd name="connsiteX18" fmla="*/ 129303 w 161925"/>
                <a:gd name="connsiteY18" fmla="*/ 17108 h 38100"/>
                <a:gd name="connsiteX19" fmla="*/ 137590 w 161925"/>
                <a:gd name="connsiteY19" fmla="*/ 19070 h 38100"/>
                <a:gd name="connsiteX20" fmla="*/ 137285 w 161925"/>
                <a:gd name="connsiteY20" fmla="*/ 11955 h 38100"/>
                <a:gd name="connsiteX21" fmla="*/ 159497 w 161925"/>
                <a:gd name="connsiteY21" fmla="*/ 8907 h 38100"/>
                <a:gd name="connsiteX22" fmla="*/ 121521 w 161925"/>
                <a:gd name="connsiteY22" fmla="*/ 8631 h 38100"/>
                <a:gd name="connsiteX23" fmla="*/ 115530 w 161925"/>
                <a:gd name="connsiteY23" fmla="*/ 18070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61925" h="38100">
                  <a:moveTo>
                    <a:pt x="115530" y="18070"/>
                  </a:moveTo>
                  <a:cubicBezTo>
                    <a:pt x="106624" y="17079"/>
                    <a:pt x="117930" y="14298"/>
                    <a:pt x="109605" y="12355"/>
                  </a:cubicBezTo>
                  <a:cubicBezTo>
                    <a:pt x="100566" y="15403"/>
                    <a:pt x="119987" y="18603"/>
                    <a:pt x="111129" y="23156"/>
                  </a:cubicBezTo>
                  <a:cubicBezTo>
                    <a:pt x="105671" y="20508"/>
                    <a:pt x="96823" y="25071"/>
                    <a:pt x="93184" y="25166"/>
                  </a:cubicBezTo>
                  <a:cubicBezTo>
                    <a:pt x="97185" y="22575"/>
                    <a:pt x="94861" y="16746"/>
                    <a:pt x="93260" y="15565"/>
                  </a:cubicBezTo>
                  <a:cubicBezTo>
                    <a:pt x="89831" y="17194"/>
                    <a:pt x="82145" y="14298"/>
                    <a:pt x="76268" y="14127"/>
                  </a:cubicBezTo>
                  <a:cubicBezTo>
                    <a:pt x="90650" y="17784"/>
                    <a:pt x="64171" y="16317"/>
                    <a:pt x="77163" y="20308"/>
                  </a:cubicBezTo>
                  <a:cubicBezTo>
                    <a:pt x="76220" y="23737"/>
                    <a:pt x="62647" y="26280"/>
                    <a:pt x="57161" y="23623"/>
                  </a:cubicBezTo>
                  <a:cubicBezTo>
                    <a:pt x="57561" y="21137"/>
                    <a:pt x="62009" y="21642"/>
                    <a:pt x="65666" y="21547"/>
                  </a:cubicBezTo>
                  <a:cubicBezTo>
                    <a:pt x="68619" y="16832"/>
                    <a:pt x="56522" y="18994"/>
                    <a:pt x="54465" y="14698"/>
                  </a:cubicBezTo>
                  <a:cubicBezTo>
                    <a:pt x="40768" y="21251"/>
                    <a:pt x="-3114" y="20813"/>
                    <a:pt x="9345" y="31348"/>
                  </a:cubicBezTo>
                  <a:cubicBezTo>
                    <a:pt x="14050" y="33386"/>
                    <a:pt x="18051" y="30805"/>
                    <a:pt x="23137" y="30376"/>
                  </a:cubicBezTo>
                  <a:cubicBezTo>
                    <a:pt x="8878" y="28271"/>
                    <a:pt x="23032" y="24795"/>
                    <a:pt x="24242" y="22909"/>
                  </a:cubicBezTo>
                  <a:cubicBezTo>
                    <a:pt x="30300" y="24604"/>
                    <a:pt x="40759" y="21251"/>
                    <a:pt x="38368" y="25023"/>
                  </a:cubicBezTo>
                  <a:lnTo>
                    <a:pt x="28728" y="28966"/>
                  </a:lnTo>
                  <a:cubicBezTo>
                    <a:pt x="59637" y="30976"/>
                    <a:pt x="101928" y="30243"/>
                    <a:pt x="137485" y="28681"/>
                  </a:cubicBezTo>
                  <a:lnTo>
                    <a:pt x="122111" y="28471"/>
                  </a:lnTo>
                  <a:cubicBezTo>
                    <a:pt x="123902" y="25614"/>
                    <a:pt x="131179" y="25433"/>
                    <a:pt x="136818" y="24061"/>
                  </a:cubicBezTo>
                  <a:lnTo>
                    <a:pt x="129303" y="17108"/>
                  </a:lnTo>
                  <a:cubicBezTo>
                    <a:pt x="133732" y="17632"/>
                    <a:pt x="137971" y="16594"/>
                    <a:pt x="137590" y="19070"/>
                  </a:cubicBezTo>
                  <a:cubicBezTo>
                    <a:pt x="143000" y="16127"/>
                    <a:pt x="140523" y="14336"/>
                    <a:pt x="137285" y="11955"/>
                  </a:cubicBezTo>
                  <a:cubicBezTo>
                    <a:pt x="148762" y="10726"/>
                    <a:pt x="150648" y="13450"/>
                    <a:pt x="159497" y="8907"/>
                  </a:cubicBezTo>
                  <a:cubicBezTo>
                    <a:pt x="140419" y="3192"/>
                    <a:pt x="143371" y="13641"/>
                    <a:pt x="121521" y="8631"/>
                  </a:cubicBezTo>
                  <a:lnTo>
                    <a:pt x="115530" y="1807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1" name="任意多边形: 形状 309"/>
            <p:cNvSpPr/>
            <p:nvPr/>
          </p:nvSpPr>
          <p:spPr>
            <a:xfrm>
              <a:off x="8535025" y="749384"/>
              <a:ext cx="19050" cy="9525"/>
            </a:xfrm>
            <a:custGeom>
              <a:avLst/>
              <a:gdLst>
                <a:gd name="connsiteX0" fmla="*/ 11735 w 19050"/>
                <a:gd name="connsiteY0" fmla="*/ 7144 h 9525"/>
                <a:gd name="connsiteX1" fmla="*/ 7144 w 19050"/>
                <a:gd name="connsiteY1" fmla="*/ 10649 h 9525"/>
                <a:gd name="connsiteX2" fmla="*/ 14211 w 19050"/>
                <a:gd name="connsiteY2" fmla="*/ 893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1735" y="7144"/>
                  </a:moveTo>
                  <a:lnTo>
                    <a:pt x="7144" y="10649"/>
                  </a:lnTo>
                  <a:lnTo>
                    <a:pt x="14211" y="893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2" name="任意多边形: 形状 310"/>
            <p:cNvSpPr/>
            <p:nvPr/>
          </p:nvSpPr>
          <p:spPr>
            <a:xfrm>
              <a:off x="8528096" y="760707"/>
              <a:ext cx="19050" cy="9525"/>
            </a:xfrm>
            <a:custGeom>
              <a:avLst/>
              <a:gdLst>
                <a:gd name="connsiteX0" fmla="*/ 11387 w 19050"/>
                <a:gd name="connsiteY0" fmla="*/ 11156 h 9525"/>
                <a:gd name="connsiteX1" fmla="*/ 13730 w 19050"/>
                <a:gd name="connsiteY1" fmla="*/ 7403 h 9525"/>
                <a:gd name="connsiteX2" fmla="*/ 11387 w 19050"/>
                <a:gd name="connsiteY2" fmla="*/ 1115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1387" y="11156"/>
                  </a:moveTo>
                  <a:cubicBezTo>
                    <a:pt x="11149" y="9632"/>
                    <a:pt x="13969" y="8937"/>
                    <a:pt x="13730" y="7403"/>
                  </a:cubicBezTo>
                  <a:cubicBezTo>
                    <a:pt x="4825" y="6384"/>
                    <a:pt x="5882" y="8518"/>
                    <a:pt x="11387" y="111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3" name="任意多边形: 形状 311"/>
            <p:cNvSpPr/>
            <p:nvPr/>
          </p:nvSpPr>
          <p:spPr>
            <a:xfrm>
              <a:off x="8413506" y="749518"/>
              <a:ext cx="19050" cy="9525"/>
            </a:xfrm>
            <a:custGeom>
              <a:avLst/>
              <a:gdLst>
                <a:gd name="connsiteX0" fmla="*/ 18631 w 19050"/>
                <a:gd name="connsiteY0" fmla="*/ 7144 h 9525"/>
                <a:gd name="connsiteX1" fmla="*/ 7144 w 19050"/>
                <a:gd name="connsiteY1" fmla="*/ 8363 h 9525"/>
                <a:gd name="connsiteX2" fmla="*/ 14630 w 19050"/>
                <a:gd name="connsiteY2" fmla="*/ 9716 h 9525"/>
                <a:gd name="connsiteX3" fmla="*/ 18631 w 19050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18631" y="7144"/>
                  </a:moveTo>
                  <a:lnTo>
                    <a:pt x="7144" y="8363"/>
                  </a:lnTo>
                  <a:lnTo>
                    <a:pt x="14630" y="9716"/>
                  </a:lnTo>
                  <a:cubicBezTo>
                    <a:pt x="14440" y="8163"/>
                    <a:pt x="17212" y="7496"/>
                    <a:pt x="1863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4" name="任意多边形: 形状 312"/>
            <p:cNvSpPr/>
            <p:nvPr/>
          </p:nvSpPr>
          <p:spPr>
            <a:xfrm>
              <a:off x="8344392" y="754467"/>
              <a:ext cx="57150" cy="19050"/>
            </a:xfrm>
            <a:custGeom>
              <a:avLst/>
              <a:gdLst>
                <a:gd name="connsiteX0" fmla="*/ 7144 w 57150"/>
                <a:gd name="connsiteY0" fmla="*/ 20349 h 19050"/>
                <a:gd name="connsiteX1" fmla="*/ 47930 w 57150"/>
                <a:gd name="connsiteY1" fmla="*/ 19930 h 19050"/>
                <a:gd name="connsiteX2" fmla="*/ 47615 w 57150"/>
                <a:gd name="connsiteY2" fmla="*/ 7233 h 19050"/>
                <a:gd name="connsiteX3" fmla="*/ 30490 w 57150"/>
                <a:gd name="connsiteY3" fmla="*/ 15415 h 19050"/>
                <a:gd name="connsiteX4" fmla="*/ 8087 w 57150"/>
                <a:gd name="connsiteY4" fmla="*/ 15377 h 19050"/>
                <a:gd name="connsiteX5" fmla="*/ 7144 w 57150"/>
                <a:gd name="connsiteY5" fmla="*/ 2034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150" h="19050">
                  <a:moveTo>
                    <a:pt x="7144" y="20349"/>
                  </a:moveTo>
                  <a:cubicBezTo>
                    <a:pt x="23108" y="19653"/>
                    <a:pt x="29909" y="16358"/>
                    <a:pt x="47930" y="19930"/>
                  </a:cubicBezTo>
                  <a:cubicBezTo>
                    <a:pt x="56779" y="15358"/>
                    <a:pt x="43815" y="11367"/>
                    <a:pt x="47615" y="7233"/>
                  </a:cubicBezTo>
                  <a:cubicBezTo>
                    <a:pt x="38652" y="6233"/>
                    <a:pt x="39776" y="13948"/>
                    <a:pt x="30490" y="15415"/>
                  </a:cubicBezTo>
                  <a:cubicBezTo>
                    <a:pt x="27070" y="11510"/>
                    <a:pt x="16945" y="16291"/>
                    <a:pt x="8087" y="15377"/>
                  </a:cubicBezTo>
                  <a:cubicBezTo>
                    <a:pt x="9173" y="17015"/>
                    <a:pt x="9173" y="18844"/>
                    <a:pt x="7144" y="203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5" name="任意多边形: 形状 313"/>
            <p:cNvSpPr/>
            <p:nvPr/>
          </p:nvSpPr>
          <p:spPr>
            <a:xfrm>
              <a:off x="8080683" y="745277"/>
              <a:ext cx="276225" cy="152400"/>
            </a:xfrm>
            <a:custGeom>
              <a:avLst/>
              <a:gdLst>
                <a:gd name="connsiteX0" fmla="*/ 215941 w 276225"/>
                <a:gd name="connsiteY0" fmla="*/ 14489 h 152400"/>
                <a:gd name="connsiteX1" fmla="*/ 195520 w 276225"/>
                <a:gd name="connsiteY1" fmla="*/ 15623 h 152400"/>
                <a:gd name="connsiteX2" fmla="*/ 205083 w 276225"/>
                <a:gd name="connsiteY2" fmla="*/ 12898 h 152400"/>
                <a:gd name="connsiteX3" fmla="*/ 189138 w 276225"/>
                <a:gd name="connsiteY3" fmla="*/ 10041 h 152400"/>
                <a:gd name="connsiteX4" fmla="*/ 190452 w 276225"/>
                <a:gd name="connsiteY4" fmla="*/ 12803 h 152400"/>
                <a:gd name="connsiteX5" fmla="*/ 153972 w 276225"/>
                <a:gd name="connsiteY5" fmla="*/ 14213 h 152400"/>
                <a:gd name="connsiteX6" fmla="*/ 147276 w 276225"/>
                <a:gd name="connsiteY6" fmla="*/ 19423 h 152400"/>
                <a:gd name="connsiteX7" fmla="*/ 122758 w 276225"/>
                <a:gd name="connsiteY7" fmla="*/ 10641 h 152400"/>
                <a:gd name="connsiteX8" fmla="*/ 129007 w 276225"/>
                <a:gd name="connsiteY8" fmla="*/ 22433 h 152400"/>
                <a:gd name="connsiteX9" fmla="*/ 88249 w 276225"/>
                <a:gd name="connsiteY9" fmla="*/ 18461 h 152400"/>
                <a:gd name="connsiteX10" fmla="*/ 96336 w 276225"/>
                <a:gd name="connsiteY10" fmla="*/ 17651 h 152400"/>
                <a:gd name="connsiteX11" fmla="*/ 74466 w 276225"/>
                <a:gd name="connsiteY11" fmla="*/ 17547 h 152400"/>
                <a:gd name="connsiteX12" fmla="*/ 75324 w 276225"/>
                <a:gd name="connsiteY12" fmla="*/ 11994 h 152400"/>
                <a:gd name="connsiteX13" fmla="*/ 43272 w 276225"/>
                <a:gd name="connsiteY13" fmla="*/ 12460 h 152400"/>
                <a:gd name="connsiteX14" fmla="*/ 45568 w 276225"/>
                <a:gd name="connsiteY14" fmla="*/ 9689 h 152400"/>
                <a:gd name="connsiteX15" fmla="*/ 38843 w 276225"/>
                <a:gd name="connsiteY15" fmla="*/ 10851 h 152400"/>
                <a:gd name="connsiteX16" fmla="*/ 29070 w 276225"/>
                <a:gd name="connsiteY16" fmla="*/ 11660 h 152400"/>
                <a:gd name="connsiteX17" fmla="*/ 9554 w 276225"/>
                <a:gd name="connsiteY17" fmla="*/ 12527 h 152400"/>
                <a:gd name="connsiteX18" fmla="*/ 10039 w 276225"/>
                <a:gd name="connsiteY18" fmla="*/ 38264 h 152400"/>
                <a:gd name="connsiteX19" fmla="*/ 10192 w 276225"/>
                <a:gd name="connsiteY19" fmla="*/ 43398 h 152400"/>
                <a:gd name="connsiteX20" fmla="*/ 10401 w 276225"/>
                <a:gd name="connsiteY20" fmla="*/ 47569 h 152400"/>
                <a:gd name="connsiteX21" fmla="*/ 11078 w 276225"/>
                <a:gd name="connsiteY21" fmla="*/ 55428 h 152400"/>
                <a:gd name="connsiteX22" fmla="*/ 7630 w 276225"/>
                <a:gd name="connsiteY22" fmla="*/ 64857 h 152400"/>
                <a:gd name="connsiteX23" fmla="*/ 17859 w 276225"/>
                <a:gd name="connsiteY23" fmla="*/ 58533 h 152400"/>
                <a:gd name="connsiteX24" fmla="*/ 17126 w 276225"/>
                <a:gd name="connsiteY24" fmla="*/ 84746 h 152400"/>
                <a:gd name="connsiteX25" fmla="*/ 10354 w 276225"/>
                <a:gd name="connsiteY25" fmla="*/ 78030 h 152400"/>
                <a:gd name="connsiteX26" fmla="*/ 13383 w 276225"/>
                <a:gd name="connsiteY26" fmla="*/ 92651 h 152400"/>
                <a:gd name="connsiteX27" fmla="*/ 7144 w 276225"/>
                <a:gd name="connsiteY27" fmla="*/ 103424 h 152400"/>
                <a:gd name="connsiteX28" fmla="*/ 16307 w 276225"/>
                <a:gd name="connsiteY28" fmla="*/ 129170 h 152400"/>
                <a:gd name="connsiteX29" fmla="*/ 14678 w 276225"/>
                <a:gd name="connsiteY29" fmla="*/ 146296 h 152400"/>
                <a:gd name="connsiteX30" fmla="*/ 24308 w 276225"/>
                <a:gd name="connsiteY30" fmla="*/ 134523 h 152400"/>
                <a:gd name="connsiteX31" fmla="*/ 22860 w 276225"/>
                <a:gd name="connsiteY31" fmla="*/ 45541 h 152400"/>
                <a:gd name="connsiteX32" fmla="*/ 19669 w 276225"/>
                <a:gd name="connsiteY32" fmla="*/ 35254 h 152400"/>
                <a:gd name="connsiteX33" fmla="*/ 17402 w 276225"/>
                <a:gd name="connsiteY33" fmla="*/ 22290 h 152400"/>
                <a:gd name="connsiteX34" fmla="*/ 20745 w 276225"/>
                <a:gd name="connsiteY34" fmla="*/ 23709 h 152400"/>
                <a:gd name="connsiteX35" fmla="*/ 24765 w 276225"/>
                <a:gd name="connsiteY35" fmla="*/ 26567 h 152400"/>
                <a:gd name="connsiteX36" fmla="*/ 26775 w 276225"/>
                <a:gd name="connsiteY36" fmla="*/ 23852 h 152400"/>
                <a:gd name="connsiteX37" fmla="*/ 19231 w 276225"/>
                <a:gd name="connsiteY37" fmla="*/ 20385 h 152400"/>
                <a:gd name="connsiteX38" fmla="*/ 30299 w 276225"/>
                <a:gd name="connsiteY38" fmla="*/ 21938 h 152400"/>
                <a:gd name="connsiteX39" fmla="*/ 34661 w 276225"/>
                <a:gd name="connsiteY39" fmla="*/ 26014 h 152400"/>
                <a:gd name="connsiteX40" fmla="*/ 39938 w 276225"/>
                <a:gd name="connsiteY40" fmla="*/ 24767 h 152400"/>
                <a:gd name="connsiteX41" fmla="*/ 41596 w 276225"/>
                <a:gd name="connsiteY41" fmla="*/ 20490 h 152400"/>
                <a:gd name="connsiteX42" fmla="*/ 50149 w 276225"/>
                <a:gd name="connsiteY42" fmla="*/ 27957 h 152400"/>
                <a:gd name="connsiteX43" fmla="*/ 191614 w 276225"/>
                <a:gd name="connsiteY43" fmla="*/ 24871 h 152400"/>
                <a:gd name="connsiteX44" fmla="*/ 188090 w 276225"/>
                <a:gd name="connsiteY44" fmla="*/ 20204 h 152400"/>
                <a:gd name="connsiteX45" fmla="*/ 242049 w 276225"/>
                <a:gd name="connsiteY45" fmla="*/ 19842 h 152400"/>
                <a:gd name="connsiteX46" fmla="*/ 248412 w 276225"/>
                <a:gd name="connsiteY46" fmla="*/ 15832 h 152400"/>
                <a:gd name="connsiteX47" fmla="*/ 246555 w 276225"/>
                <a:gd name="connsiteY47" fmla="*/ 26014 h 152400"/>
                <a:gd name="connsiteX48" fmla="*/ 264319 w 276225"/>
                <a:gd name="connsiteY48" fmla="*/ 24757 h 152400"/>
                <a:gd name="connsiteX49" fmla="*/ 253803 w 276225"/>
                <a:gd name="connsiteY49" fmla="*/ 22538 h 152400"/>
                <a:gd name="connsiteX50" fmla="*/ 271748 w 276225"/>
                <a:gd name="connsiteY50" fmla="*/ 24490 h 152400"/>
                <a:gd name="connsiteX51" fmla="*/ 258918 w 276225"/>
                <a:gd name="connsiteY51" fmla="*/ 12479 h 152400"/>
                <a:gd name="connsiteX52" fmla="*/ 215360 w 276225"/>
                <a:gd name="connsiteY52" fmla="*/ 7650 h 152400"/>
                <a:gd name="connsiteX53" fmla="*/ 215941 w 276225"/>
                <a:gd name="connsiteY53" fmla="*/ 14489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276225" h="152400">
                  <a:moveTo>
                    <a:pt x="215941" y="14489"/>
                  </a:moveTo>
                  <a:cubicBezTo>
                    <a:pt x="208645" y="14441"/>
                    <a:pt x="201292" y="17499"/>
                    <a:pt x="195520" y="15623"/>
                  </a:cubicBezTo>
                  <a:cubicBezTo>
                    <a:pt x="196339" y="13156"/>
                    <a:pt x="200682" y="12251"/>
                    <a:pt x="205083" y="12898"/>
                  </a:cubicBezTo>
                  <a:cubicBezTo>
                    <a:pt x="202235" y="7307"/>
                    <a:pt x="197015" y="13775"/>
                    <a:pt x="189138" y="10041"/>
                  </a:cubicBezTo>
                  <a:cubicBezTo>
                    <a:pt x="189824" y="10651"/>
                    <a:pt x="192672" y="11613"/>
                    <a:pt x="190452" y="12803"/>
                  </a:cubicBezTo>
                  <a:cubicBezTo>
                    <a:pt x="170859" y="11498"/>
                    <a:pt x="179441" y="17394"/>
                    <a:pt x="153972" y="14213"/>
                  </a:cubicBezTo>
                  <a:cubicBezTo>
                    <a:pt x="150295" y="15727"/>
                    <a:pt x="146656" y="15718"/>
                    <a:pt x="147276" y="19423"/>
                  </a:cubicBezTo>
                  <a:cubicBezTo>
                    <a:pt x="132817" y="14718"/>
                    <a:pt x="140122" y="14756"/>
                    <a:pt x="122758" y="10641"/>
                  </a:cubicBezTo>
                  <a:cubicBezTo>
                    <a:pt x="123415" y="12813"/>
                    <a:pt x="129130" y="17804"/>
                    <a:pt x="129007" y="22433"/>
                  </a:cubicBezTo>
                  <a:cubicBezTo>
                    <a:pt x="104451" y="15899"/>
                    <a:pt x="103918" y="23357"/>
                    <a:pt x="88249" y="18461"/>
                  </a:cubicBezTo>
                  <a:cubicBezTo>
                    <a:pt x="90011" y="18204"/>
                    <a:pt x="92097" y="17042"/>
                    <a:pt x="96336" y="17651"/>
                  </a:cubicBezTo>
                  <a:cubicBezTo>
                    <a:pt x="94307" y="11146"/>
                    <a:pt x="83172" y="18823"/>
                    <a:pt x="74466" y="17547"/>
                  </a:cubicBezTo>
                  <a:lnTo>
                    <a:pt x="75324" y="11994"/>
                  </a:lnTo>
                  <a:cubicBezTo>
                    <a:pt x="67275" y="12898"/>
                    <a:pt x="53388" y="16527"/>
                    <a:pt x="43272" y="12460"/>
                  </a:cubicBezTo>
                  <a:lnTo>
                    <a:pt x="45568" y="9689"/>
                  </a:lnTo>
                  <a:cubicBezTo>
                    <a:pt x="43358" y="10146"/>
                    <a:pt x="41119" y="10527"/>
                    <a:pt x="38843" y="10851"/>
                  </a:cubicBezTo>
                  <a:cubicBezTo>
                    <a:pt x="36024" y="11174"/>
                    <a:pt x="32242" y="11441"/>
                    <a:pt x="29070" y="11660"/>
                  </a:cubicBezTo>
                  <a:cubicBezTo>
                    <a:pt x="22460" y="12098"/>
                    <a:pt x="15973" y="12356"/>
                    <a:pt x="9554" y="12527"/>
                  </a:cubicBezTo>
                  <a:cubicBezTo>
                    <a:pt x="9725" y="21319"/>
                    <a:pt x="9887" y="30005"/>
                    <a:pt x="10039" y="38264"/>
                  </a:cubicBezTo>
                  <a:cubicBezTo>
                    <a:pt x="10087" y="39997"/>
                    <a:pt x="10144" y="41712"/>
                    <a:pt x="10192" y="43398"/>
                  </a:cubicBezTo>
                  <a:cubicBezTo>
                    <a:pt x="10258" y="44817"/>
                    <a:pt x="10335" y="46207"/>
                    <a:pt x="10401" y="47569"/>
                  </a:cubicBezTo>
                  <a:cubicBezTo>
                    <a:pt x="10563" y="50303"/>
                    <a:pt x="10782" y="52932"/>
                    <a:pt x="11078" y="55428"/>
                  </a:cubicBezTo>
                  <a:lnTo>
                    <a:pt x="7630" y="64857"/>
                  </a:lnTo>
                  <a:cubicBezTo>
                    <a:pt x="11859" y="88994"/>
                    <a:pt x="9592" y="40883"/>
                    <a:pt x="17859" y="58533"/>
                  </a:cubicBezTo>
                  <a:cubicBezTo>
                    <a:pt x="7639" y="61190"/>
                    <a:pt x="21212" y="70991"/>
                    <a:pt x="17126" y="84746"/>
                  </a:cubicBezTo>
                  <a:cubicBezTo>
                    <a:pt x="13078" y="91232"/>
                    <a:pt x="15011" y="70829"/>
                    <a:pt x="10354" y="78030"/>
                  </a:cubicBezTo>
                  <a:cubicBezTo>
                    <a:pt x="15592" y="81059"/>
                    <a:pt x="11859" y="85355"/>
                    <a:pt x="13383" y="92651"/>
                  </a:cubicBezTo>
                  <a:cubicBezTo>
                    <a:pt x="8439" y="91070"/>
                    <a:pt x="12697" y="107958"/>
                    <a:pt x="7144" y="103424"/>
                  </a:cubicBezTo>
                  <a:lnTo>
                    <a:pt x="16307" y="129170"/>
                  </a:lnTo>
                  <a:cubicBezTo>
                    <a:pt x="13497" y="133323"/>
                    <a:pt x="13964" y="140791"/>
                    <a:pt x="14678" y="146296"/>
                  </a:cubicBezTo>
                  <a:cubicBezTo>
                    <a:pt x="14726" y="132380"/>
                    <a:pt x="22050" y="150116"/>
                    <a:pt x="24308" y="134523"/>
                  </a:cubicBezTo>
                  <a:cubicBezTo>
                    <a:pt x="21946" y="111806"/>
                    <a:pt x="20260" y="73897"/>
                    <a:pt x="22860" y="45541"/>
                  </a:cubicBezTo>
                  <a:cubicBezTo>
                    <a:pt x="19469" y="43902"/>
                    <a:pt x="19488" y="39435"/>
                    <a:pt x="19669" y="35254"/>
                  </a:cubicBezTo>
                  <a:cubicBezTo>
                    <a:pt x="19841" y="30882"/>
                    <a:pt x="20174" y="27119"/>
                    <a:pt x="17402" y="22290"/>
                  </a:cubicBezTo>
                  <a:cubicBezTo>
                    <a:pt x="18574" y="22985"/>
                    <a:pt x="19660" y="23243"/>
                    <a:pt x="20745" y="23709"/>
                  </a:cubicBezTo>
                  <a:cubicBezTo>
                    <a:pt x="22250" y="24633"/>
                    <a:pt x="23622" y="25567"/>
                    <a:pt x="24765" y="26567"/>
                  </a:cubicBezTo>
                  <a:cubicBezTo>
                    <a:pt x="30737" y="25833"/>
                    <a:pt x="29928" y="24900"/>
                    <a:pt x="26775" y="23852"/>
                  </a:cubicBezTo>
                  <a:cubicBezTo>
                    <a:pt x="23793" y="22795"/>
                    <a:pt x="18193" y="21614"/>
                    <a:pt x="19231" y="20385"/>
                  </a:cubicBezTo>
                  <a:cubicBezTo>
                    <a:pt x="22993" y="19937"/>
                    <a:pt x="27451" y="20728"/>
                    <a:pt x="30299" y="21938"/>
                  </a:cubicBezTo>
                  <a:cubicBezTo>
                    <a:pt x="33223" y="23147"/>
                    <a:pt x="34671" y="24786"/>
                    <a:pt x="34661" y="26014"/>
                  </a:cubicBezTo>
                  <a:cubicBezTo>
                    <a:pt x="39338" y="26195"/>
                    <a:pt x="40596" y="25729"/>
                    <a:pt x="39938" y="24767"/>
                  </a:cubicBezTo>
                  <a:cubicBezTo>
                    <a:pt x="39500" y="23795"/>
                    <a:pt x="38252" y="22328"/>
                    <a:pt x="41596" y="20490"/>
                  </a:cubicBezTo>
                  <a:lnTo>
                    <a:pt x="50149" y="27957"/>
                  </a:lnTo>
                  <a:cubicBezTo>
                    <a:pt x="91030" y="25662"/>
                    <a:pt x="145113" y="20652"/>
                    <a:pt x="191614" y="24871"/>
                  </a:cubicBezTo>
                  <a:lnTo>
                    <a:pt x="188090" y="20204"/>
                  </a:lnTo>
                  <a:cubicBezTo>
                    <a:pt x="209198" y="22795"/>
                    <a:pt x="223371" y="9850"/>
                    <a:pt x="242049" y="19842"/>
                  </a:cubicBezTo>
                  <a:lnTo>
                    <a:pt x="248412" y="15832"/>
                  </a:lnTo>
                  <a:cubicBezTo>
                    <a:pt x="244945" y="18118"/>
                    <a:pt x="252060" y="22852"/>
                    <a:pt x="246555" y="26014"/>
                  </a:cubicBezTo>
                  <a:cubicBezTo>
                    <a:pt x="252270" y="24443"/>
                    <a:pt x="258385" y="26195"/>
                    <a:pt x="264319" y="24757"/>
                  </a:cubicBezTo>
                  <a:lnTo>
                    <a:pt x="253803" y="22538"/>
                  </a:lnTo>
                  <a:cubicBezTo>
                    <a:pt x="261156" y="18575"/>
                    <a:pt x="269272" y="21023"/>
                    <a:pt x="271748" y="24490"/>
                  </a:cubicBezTo>
                  <a:cubicBezTo>
                    <a:pt x="287474" y="19766"/>
                    <a:pt x="262395" y="16413"/>
                    <a:pt x="258918" y="12479"/>
                  </a:cubicBezTo>
                  <a:cubicBezTo>
                    <a:pt x="236782" y="21128"/>
                    <a:pt x="236630" y="4050"/>
                    <a:pt x="215360" y="7650"/>
                  </a:cubicBezTo>
                  <a:cubicBezTo>
                    <a:pt x="202187" y="10403"/>
                    <a:pt x="216760" y="12022"/>
                    <a:pt x="215941" y="1448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6" name="任意多边形: 形状 314"/>
            <p:cNvSpPr/>
            <p:nvPr/>
          </p:nvSpPr>
          <p:spPr>
            <a:xfrm>
              <a:off x="8316884" y="764158"/>
              <a:ext cx="9525" cy="9525"/>
            </a:xfrm>
            <a:custGeom>
              <a:avLst/>
              <a:gdLst>
                <a:gd name="connsiteX0" fmla="*/ 7144 w 9525"/>
                <a:gd name="connsiteY0" fmla="*/ 8392 h 9525"/>
                <a:gd name="connsiteX1" fmla="*/ 10363 w 9525"/>
                <a:gd name="connsiteY1" fmla="*/ 7144 h 9525"/>
                <a:gd name="connsiteX2" fmla="*/ 7144 w 9525"/>
                <a:gd name="connsiteY2" fmla="*/ 839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392"/>
                  </a:moveTo>
                  <a:cubicBezTo>
                    <a:pt x="8487" y="8020"/>
                    <a:pt x="9544" y="7591"/>
                    <a:pt x="10363" y="7144"/>
                  </a:cubicBezTo>
                  <a:cubicBezTo>
                    <a:pt x="9220" y="7439"/>
                    <a:pt x="8172" y="7830"/>
                    <a:pt x="7144" y="839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7" name="任意多边形: 形状 315"/>
            <p:cNvSpPr/>
            <p:nvPr/>
          </p:nvSpPr>
          <p:spPr>
            <a:xfrm>
              <a:off x="8088214" y="884458"/>
              <a:ext cx="9525" cy="19050"/>
            </a:xfrm>
            <a:custGeom>
              <a:avLst/>
              <a:gdLst>
                <a:gd name="connsiteX0" fmla="*/ 7147 w 9525"/>
                <a:gd name="connsiteY0" fmla="*/ 7144 h 19050"/>
                <a:gd name="connsiteX1" fmla="*/ 7413 w 9525"/>
                <a:gd name="connsiteY1" fmla="*/ 13325 h 19050"/>
                <a:gd name="connsiteX2" fmla="*/ 7147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7" y="7144"/>
                  </a:moveTo>
                  <a:cubicBezTo>
                    <a:pt x="7128" y="8792"/>
                    <a:pt x="7204" y="10725"/>
                    <a:pt x="7413" y="13325"/>
                  </a:cubicBezTo>
                  <a:cubicBezTo>
                    <a:pt x="8594" y="15411"/>
                    <a:pt x="7775" y="12068"/>
                    <a:pt x="714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8" name="任意多边形: 形状 316"/>
            <p:cNvSpPr/>
            <p:nvPr/>
          </p:nvSpPr>
          <p:spPr>
            <a:xfrm>
              <a:off x="8345126" y="762633"/>
              <a:ext cx="9525" cy="9525"/>
            </a:xfrm>
            <a:custGeom>
              <a:avLst/>
              <a:gdLst>
                <a:gd name="connsiteX0" fmla="*/ 7353 w 9525"/>
                <a:gd name="connsiteY0" fmla="*/ 7210 h 9525"/>
                <a:gd name="connsiteX1" fmla="*/ 7306 w 9525"/>
                <a:gd name="connsiteY1" fmla="*/ 7144 h 9525"/>
                <a:gd name="connsiteX2" fmla="*/ 7144 w 9525"/>
                <a:gd name="connsiteY2" fmla="*/ 7210 h 9525"/>
                <a:gd name="connsiteX3" fmla="*/ 7353 w 9525"/>
                <a:gd name="connsiteY3" fmla="*/ 721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353" y="7210"/>
                  </a:moveTo>
                  <a:cubicBezTo>
                    <a:pt x="7353" y="7210"/>
                    <a:pt x="7353" y="7182"/>
                    <a:pt x="7306" y="7144"/>
                  </a:cubicBezTo>
                  <a:cubicBezTo>
                    <a:pt x="7306" y="7144"/>
                    <a:pt x="7229" y="7182"/>
                    <a:pt x="7144" y="7210"/>
                  </a:cubicBezTo>
                  <a:cubicBezTo>
                    <a:pt x="7220" y="7210"/>
                    <a:pt x="7306" y="7210"/>
                    <a:pt x="7353" y="72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39" name="任意多边形: 形状 317"/>
            <p:cNvSpPr/>
            <p:nvPr/>
          </p:nvSpPr>
          <p:spPr>
            <a:xfrm>
              <a:off x="8350002" y="751118"/>
              <a:ext cx="19050" cy="9525"/>
            </a:xfrm>
            <a:custGeom>
              <a:avLst/>
              <a:gdLst>
                <a:gd name="connsiteX0" fmla="*/ 13049 w 19050"/>
                <a:gd name="connsiteY0" fmla="*/ 7287 h 9525"/>
                <a:gd name="connsiteX1" fmla="*/ 7144 w 19050"/>
                <a:gd name="connsiteY1" fmla="*/ 7144 h 9525"/>
                <a:gd name="connsiteX2" fmla="*/ 8172 w 19050"/>
                <a:gd name="connsiteY2" fmla="*/ 927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3049" y="7287"/>
                  </a:moveTo>
                  <a:lnTo>
                    <a:pt x="7144" y="7144"/>
                  </a:lnTo>
                  <a:lnTo>
                    <a:pt x="8172" y="927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40" name="任意多边形: 形状 318"/>
            <p:cNvSpPr/>
            <p:nvPr/>
          </p:nvSpPr>
          <p:spPr>
            <a:xfrm>
              <a:off x="8082378" y="946144"/>
              <a:ext cx="9525" cy="9525"/>
            </a:xfrm>
            <a:custGeom>
              <a:avLst/>
              <a:gdLst>
                <a:gd name="connsiteX0" fmla="*/ 7144 w 9525"/>
                <a:gd name="connsiteY0" fmla="*/ 7590 h 9525"/>
                <a:gd name="connsiteX1" fmla="*/ 9582 w 9525"/>
                <a:gd name="connsiteY1" fmla="*/ 7647 h 9525"/>
                <a:gd name="connsiteX2" fmla="*/ 7144 w 9525"/>
                <a:gd name="connsiteY2" fmla="*/ 75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90"/>
                  </a:moveTo>
                  <a:lnTo>
                    <a:pt x="9582" y="7647"/>
                  </a:lnTo>
                  <a:cubicBezTo>
                    <a:pt x="8820" y="7113"/>
                    <a:pt x="8020" y="6875"/>
                    <a:pt x="7144" y="75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41" name="任意多边形: 形状 319"/>
            <p:cNvSpPr/>
            <p:nvPr/>
          </p:nvSpPr>
          <p:spPr>
            <a:xfrm>
              <a:off x="8080720" y="1111268"/>
              <a:ext cx="9525" cy="9525"/>
            </a:xfrm>
            <a:custGeom>
              <a:avLst/>
              <a:gdLst>
                <a:gd name="connsiteX0" fmla="*/ 7307 w 9525"/>
                <a:gd name="connsiteY0" fmla="*/ 10811 h 9525"/>
                <a:gd name="connsiteX1" fmla="*/ 7431 w 9525"/>
                <a:gd name="connsiteY1" fmla="*/ 7144 h 9525"/>
                <a:gd name="connsiteX2" fmla="*/ 7307 w 9525"/>
                <a:gd name="connsiteY2" fmla="*/ 1081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07" y="10811"/>
                  </a:moveTo>
                  <a:lnTo>
                    <a:pt x="7431" y="7144"/>
                  </a:lnTo>
                  <a:cubicBezTo>
                    <a:pt x="7031" y="8306"/>
                    <a:pt x="7107" y="9601"/>
                    <a:pt x="7307" y="108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42" name="任意多边形: 形状 320"/>
            <p:cNvSpPr/>
            <p:nvPr/>
          </p:nvSpPr>
          <p:spPr>
            <a:xfrm>
              <a:off x="8078392" y="899201"/>
              <a:ext cx="152400" cy="552450"/>
            </a:xfrm>
            <a:custGeom>
              <a:avLst/>
              <a:gdLst>
                <a:gd name="connsiteX0" fmla="*/ 102085 w 152400"/>
                <a:gd name="connsiteY0" fmla="*/ 550500 h 552450"/>
                <a:gd name="connsiteX1" fmla="*/ 135813 w 152400"/>
                <a:gd name="connsiteY1" fmla="*/ 543556 h 552450"/>
                <a:gd name="connsiteX2" fmla="*/ 135022 w 152400"/>
                <a:gd name="connsiteY2" fmla="*/ 546013 h 552450"/>
                <a:gd name="connsiteX3" fmla="*/ 147643 w 152400"/>
                <a:gd name="connsiteY3" fmla="*/ 536498 h 552450"/>
                <a:gd name="connsiteX4" fmla="*/ 144671 w 152400"/>
                <a:gd name="connsiteY4" fmla="*/ 538632 h 552450"/>
                <a:gd name="connsiteX5" fmla="*/ 123678 w 152400"/>
                <a:gd name="connsiteY5" fmla="*/ 532983 h 552450"/>
                <a:gd name="connsiteX6" fmla="*/ 91417 w 152400"/>
                <a:gd name="connsiteY6" fmla="*/ 541184 h 552450"/>
                <a:gd name="connsiteX7" fmla="*/ 88626 w 152400"/>
                <a:gd name="connsiteY7" fmla="*/ 537146 h 552450"/>
                <a:gd name="connsiteX8" fmla="*/ 64385 w 152400"/>
                <a:gd name="connsiteY8" fmla="*/ 544461 h 552450"/>
                <a:gd name="connsiteX9" fmla="*/ 47935 w 152400"/>
                <a:gd name="connsiteY9" fmla="*/ 537689 h 552450"/>
                <a:gd name="connsiteX10" fmla="*/ 41277 w 152400"/>
                <a:gd name="connsiteY10" fmla="*/ 538936 h 552450"/>
                <a:gd name="connsiteX11" fmla="*/ 35695 w 152400"/>
                <a:gd name="connsiteY11" fmla="*/ 540260 h 552450"/>
                <a:gd name="connsiteX12" fmla="*/ 24265 w 152400"/>
                <a:gd name="connsiteY12" fmla="*/ 540956 h 552450"/>
                <a:gd name="connsiteX13" fmla="*/ 27494 w 152400"/>
                <a:gd name="connsiteY13" fmla="*/ 531954 h 552450"/>
                <a:gd name="connsiteX14" fmla="*/ 26828 w 152400"/>
                <a:gd name="connsiteY14" fmla="*/ 526363 h 552450"/>
                <a:gd name="connsiteX15" fmla="*/ 26542 w 152400"/>
                <a:gd name="connsiteY15" fmla="*/ 517381 h 552450"/>
                <a:gd name="connsiteX16" fmla="*/ 23961 w 152400"/>
                <a:gd name="connsiteY16" fmla="*/ 496540 h 552450"/>
                <a:gd name="connsiteX17" fmla="*/ 29571 w 152400"/>
                <a:gd name="connsiteY17" fmla="*/ 486492 h 552450"/>
                <a:gd name="connsiteX18" fmla="*/ 20789 w 152400"/>
                <a:gd name="connsiteY18" fmla="*/ 444001 h 552450"/>
                <a:gd name="connsiteX19" fmla="*/ 23084 w 152400"/>
                <a:gd name="connsiteY19" fmla="*/ 421445 h 552450"/>
                <a:gd name="connsiteX20" fmla="*/ 24884 w 152400"/>
                <a:gd name="connsiteY20" fmla="*/ 426579 h 552450"/>
                <a:gd name="connsiteX21" fmla="*/ 25275 w 152400"/>
                <a:gd name="connsiteY21" fmla="*/ 406186 h 552450"/>
                <a:gd name="connsiteX22" fmla="*/ 17950 w 152400"/>
                <a:gd name="connsiteY22" fmla="*/ 392880 h 552450"/>
                <a:gd name="connsiteX23" fmla="*/ 27018 w 152400"/>
                <a:gd name="connsiteY23" fmla="*/ 369801 h 552450"/>
                <a:gd name="connsiteX24" fmla="*/ 20303 w 152400"/>
                <a:gd name="connsiteY24" fmla="*/ 348484 h 552450"/>
                <a:gd name="connsiteX25" fmla="*/ 16255 w 152400"/>
                <a:gd name="connsiteY25" fmla="*/ 354951 h 552450"/>
                <a:gd name="connsiteX26" fmla="*/ 10235 w 152400"/>
                <a:gd name="connsiteY26" fmla="*/ 318337 h 552450"/>
                <a:gd name="connsiteX27" fmla="*/ 16102 w 152400"/>
                <a:gd name="connsiteY27" fmla="*/ 320680 h 552450"/>
                <a:gd name="connsiteX28" fmla="*/ 24313 w 152400"/>
                <a:gd name="connsiteY28" fmla="*/ 349332 h 552450"/>
                <a:gd name="connsiteX29" fmla="*/ 20551 w 152400"/>
                <a:gd name="connsiteY29" fmla="*/ 293829 h 552450"/>
                <a:gd name="connsiteX30" fmla="*/ 24599 w 152400"/>
                <a:gd name="connsiteY30" fmla="*/ 291039 h 552450"/>
                <a:gd name="connsiteX31" fmla="*/ 20455 w 152400"/>
                <a:gd name="connsiteY31" fmla="*/ 248643 h 552450"/>
                <a:gd name="connsiteX32" fmla="*/ 24141 w 152400"/>
                <a:gd name="connsiteY32" fmla="*/ 251643 h 552450"/>
                <a:gd name="connsiteX33" fmla="*/ 22513 w 152400"/>
                <a:gd name="connsiteY33" fmla="*/ 202761 h 552450"/>
                <a:gd name="connsiteX34" fmla="*/ 18179 w 152400"/>
                <a:gd name="connsiteY34" fmla="*/ 204104 h 552450"/>
                <a:gd name="connsiteX35" fmla="*/ 19893 w 152400"/>
                <a:gd name="connsiteY35" fmla="*/ 164080 h 552450"/>
                <a:gd name="connsiteX36" fmla="*/ 10092 w 152400"/>
                <a:gd name="connsiteY36" fmla="*/ 139058 h 552450"/>
                <a:gd name="connsiteX37" fmla="*/ 15683 w 152400"/>
                <a:gd name="connsiteY37" fmla="*/ 136276 h 552450"/>
                <a:gd name="connsiteX38" fmla="*/ 24827 w 152400"/>
                <a:gd name="connsiteY38" fmla="*/ 165680 h 552450"/>
                <a:gd name="connsiteX39" fmla="*/ 20674 w 152400"/>
                <a:gd name="connsiteY39" fmla="*/ 126894 h 552450"/>
                <a:gd name="connsiteX40" fmla="*/ 25284 w 152400"/>
                <a:gd name="connsiteY40" fmla="*/ 130666 h 552450"/>
                <a:gd name="connsiteX41" fmla="*/ 19265 w 152400"/>
                <a:gd name="connsiteY41" fmla="*/ 101367 h 552450"/>
                <a:gd name="connsiteX42" fmla="*/ 22627 w 152400"/>
                <a:gd name="connsiteY42" fmla="*/ 102948 h 552450"/>
                <a:gd name="connsiteX43" fmla="*/ 20627 w 152400"/>
                <a:gd name="connsiteY43" fmla="*/ 7403 h 552450"/>
                <a:gd name="connsiteX44" fmla="*/ 9111 w 152400"/>
                <a:gd name="connsiteY44" fmla="*/ 18805 h 552450"/>
                <a:gd name="connsiteX45" fmla="*/ 18865 w 152400"/>
                <a:gd name="connsiteY45" fmla="*/ 54742 h 552450"/>
                <a:gd name="connsiteX46" fmla="*/ 13550 w 152400"/>
                <a:gd name="connsiteY46" fmla="*/ 54571 h 552450"/>
                <a:gd name="connsiteX47" fmla="*/ 22198 w 152400"/>
                <a:gd name="connsiteY47" fmla="*/ 63524 h 552450"/>
                <a:gd name="connsiteX48" fmla="*/ 20570 w 152400"/>
                <a:gd name="connsiteY48" fmla="*/ 81746 h 552450"/>
                <a:gd name="connsiteX49" fmla="*/ 9787 w 152400"/>
                <a:gd name="connsiteY49" fmla="*/ 74192 h 552450"/>
                <a:gd name="connsiteX50" fmla="*/ 12521 w 152400"/>
                <a:gd name="connsiteY50" fmla="*/ 83756 h 552450"/>
                <a:gd name="connsiteX51" fmla="*/ 8482 w 152400"/>
                <a:gd name="connsiteY51" fmla="*/ 86546 h 552450"/>
                <a:gd name="connsiteX52" fmla="*/ 8901 w 152400"/>
                <a:gd name="connsiteY52" fmla="*/ 129523 h 552450"/>
                <a:gd name="connsiteX53" fmla="*/ 9883 w 152400"/>
                <a:gd name="connsiteY53" fmla="*/ 119351 h 552450"/>
                <a:gd name="connsiteX54" fmla="*/ 13550 w 152400"/>
                <a:gd name="connsiteY54" fmla="*/ 129657 h 552450"/>
                <a:gd name="connsiteX55" fmla="*/ 7901 w 152400"/>
                <a:gd name="connsiteY55" fmla="*/ 147002 h 552450"/>
                <a:gd name="connsiteX56" fmla="*/ 15836 w 152400"/>
                <a:gd name="connsiteY56" fmla="*/ 170528 h 552450"/>
                <a:gd name="connsiteX57" fmla="*/ 7720 w 152400"/>
                <a:gd name="connsiteY57" fmla="*/ 190740 h 552450"/>
                <a:gd name="connsiteX58" fmla="*/ 13178 w 152400"/>
                <a:gd name="connsiteY58" fmla="*/ 213438 h 552450"/>
                <a:gd name="connsiteX59" fmla="*/ 10635 w 152400"/>
                <a:gd name="connsiteY59" fmla="*/ 227250 h 552450"/>
                <a:gd name="connsiteX60" fmla="*/ 9625 w 152400"/>
                <a:gd name="connsiteY60" fmla="*/ 222849 h 552450"/>
                <a:gd name="connsiteX61" fmla="*/ 9397 w 152400"/>
                <a:gd name="connsiteY61" fmla="*/ 228669 h 552450"/>
                <a:gd name="connsiteX62" fmla="*/ 8111 w 152400"/>
                <a:gd name="connsiteY62" fmla="*/ 227640 h 552450"/>
                <a:gd name="connsiteX63" fmla="*/ 9340 w 152400"/>
                <a:gd name="connsiteY63" fmla="*/ 239632 h 552450"/>
                <a:gd name="connsiteX64" fmla="*/ 7216 w 152400"/>
                <a:gd name="connsiteY64" fmla="*/ 232936 h 552450"/>
                <a:gd name="connsiteX65" fmla="*/ 10759 w 152400"/>
                <a:gd name="connsiteY65" fmla="*/ 268769 h 552450"/>
                <a:gd name="connsiteX66" fmla="*/ 19970 w 152400"/>
                <a:gd name="connsiteY66" fmla="*/ 283628 h 552450"/>
                <a:gd name="connsiteX67" fmla="*/ 13731 w 152400"/>
                <a:gd name="connsiteY67" fmla="*/ 297992 h 552450"/>
                <a:gd name="connsiteX68" fmla="*/ 15159 w 152400"/>
                <a:gd name="connsiteY68" fmla="*/ 319937 h 552450"/>
                <a:gd name="connsiteX69" fmla="*/ 8397 w 152400"/>
                <a:gd name="connsiteY69" fmla="*/ 309555 h 552450"/>
                <a:gd name="connsiteX70" fmla="*/ 12273 w 152400"/>
                <a:gd name="connsiteY70" fmla="*/ 343178 h 552450"/>
                <a:gd name="connsiteX71" fmla="*/ 8244 w 152400"/>
                <a:gd name="connsiteY71" fmla="*/ 345988 h 552450"/>
                <a:gd name="connsiteX72" fmla="*/ 10025 w 152400"/>
                <a:gd name="connsiteY72" fmla="*/ 362076 h 552450"/>
                <a:gd name="connsiteX73" fmla="*/ 13731 w 152400"/>
                <a:gd name="connsiteY73" fmla="*/ 361447 h 552450"/>
                <a:gd name="connsiteX74" fmla="*/ 8940 w 152400"/>
                <a:gd name="connsiteY74" fmla="*/ 394118 h 552450"/>
                <a:gd name="connsiteX75" fmla="*/ 16007 w 152400"/>
                <a:gd name="connsiteY75" fmla="*/ 405948 h 552450"/>
                <a:gd name="connsiteX76" fmla="*/ 21655 w 152400"/>
                <a:gd name="connsiteY76" fmla="*/ 455640 h 552450"/>
                <a:gd name="connsiteX77" fmla="*/ 18503 w 152400"/>
                <a:gd name="connsiteY77" fmla="*/ 470128 h 552450"/>
                <a:gd name="connsiteX78" fmla="*/ 15931 w 152400"/>
                <a:gd name="connsiteY78" fmla="*/ 463832 h 552450"/>
                <a:gd name="connsiteX79" fmla="*/ 17522 w 152400"/>
                <a:gd name="connsiteY79" fmla="*/ 487635 h 552450"/>
                <a:gd name="connsiteX80" fmla="*/ 12502 w 152400"/>
                <a:gd name="connsiteY80" fmla="*/ 500589 h 552450"/>
                <a:gd name="connsiteX81" fmla="*/ 15064 w 152400"/>
                <a:gd name="connsiteY81" fmla="*/ 522258 h 552450"/>
                <a:gd name="connsiteX82" fmla="*/ 13559 w 152400"/>
                <a:gd name="connsiteY82" fmla="*/ 551605 h 552450"/>
                <a:gd name="connsiteX83" fmla="*/ 33257 w 152400"/>
                <a:gd name="connsiteY83" fmla="*/ 546128 h 552450"/>
                <a:gd name="connsiteX84" fmla="*/ 20103 w 152400"/>
                <a:gd name="connsiteY84" fmla="*/ 545061 h 552450"/>
                <a:gd name="connsiteX85" fmla="*/ 21046 w 152400"/>
                <a:gd name="connsiteY85" fmla="*/ 523430 h 552450"/>
                <a:gd name="connsiteX86" fmla="*/ 25342 w 152400"/>
                <a:gd name="connsiteY86" fmla="*/ 528173 h 552450"/>
                <a:gd name="connsiteX87" fmla="*/ 24075 w 152400"/>
                <a:gd name="connsiteY87" fmla="*/ 541089 h 552450"/>
                <a:gd name="connsiteX88" fmla="*/ 39743 w 152400"/>
                <a:gd name="connsiteY88" fmla="*/ 541822 h 552450"/>
                <a:gd name="connsiteX89" fmla="*/ 37343 w 152400"/>
                <a:gd name="connsiteY89" fmla="*/ 549871 h 552450"/>
                <a:gd name="connsiteX90" fmla="*/ 46801 w 152400"/>
                <a:gd name="connsiteY90" fmla="*/ 551766 h 552450"/>
                <a:gd name="connsiteX91" fmla="*/ 55422 w 152400"/>
                <a:gd name="connsiteY91" fmla="*/ 551786 h 552450"/>
                <a:gd name="connsiteX92" fmla="*/ 71976 w 152400"/>
                <a:gd name="connsiteY92" fmla="*/ 548909 h 552450"/>
                <a:gd name="connsiteX93" fmla="*/ 102085 w 152400"/>
                <a:gd name="connsiteY93" fmla="*/ 550500 h 552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152400" h="552450">
                  <a:moveTo>
                    <a:pt x="102085" y="550500"/>
                  </a:moveTo>
                  <a:cubicBezTo>
                    <a:pt x="113076" y="549014"/>
                    <a:pt x="127697" y="547537"/>
                    <a:pt x="135813" y="543556"/>
                  </a:cubicBezTo>
                  <a:lnTo>
                    <a:pt x="135022" y="546013"/>
                  </a:lnTo>
                  <a:cubicBezTo>
                    <a:pt x="140870" y="544813"/>
                    <a:pt x="159920" y="540879"/>
                    <a:pt x="147643" y="536498"/>
                  </a:cubicBezTo>
                  <a:lnTo>
                    <a:pt x="144671" y="538632"/>
                  </a:lnTo>
                  <a:cubicBezTo>
                    <a:pt x="130755" y="542289"/>
                    <a:pt x="134555" y="534555"/>
                    <a:pt x="123678" y="532983"/>
                  </a:cubicBezTo>
                  <a:cubicBezTo>
                    <a:pt x="110571" y="534136"/>
                    <a:pt x="103037" y="543394"/>
                    <a:pt x="91417" y="541184"/>
                  </a:cubicBezTo>
                  <a:cubicBezTo>
                    <a:pt x="86330" y="541489"/>
                    <a:pt x="87121" y="538993"/>
                    <a:pt x="88626" y="537146"/>
                  </a:cubicBezTo>
                  <a:cubicBezTo>
                    <a:pt x="76958" y="536469"/>
                    <a:pt x="72395" y="543556"/>
                    <a:pt x="64385" y="544461"/>
                  </a:cubicBezTo>
                  <a:cubicBezTo>
                    <a:pt x="63023" y="536622"/>
                    <a:pt x="56412" y="536317"/>
                    <a:pt x="47935" y="537689"/>
                  </a:cubicBezTo>
                  <a:cubicBezTo>
                    <a:pt x="45830" y="538089"/>
                    <a:pt x="43582" y="538508"/>
                    <a:pt x="41277" y="538936"/>
                  </a:cubicBezTo>
                  <a:cubicBezTo>
                    <a:pt x="39448" y="539374"/>
                    <a:pt x="37572" y="539822"/>
                    <a:pt x="35695" y="540260"/>
                  </a:cubicBezTo>
                  <a:cubicBezTo>
                    <a:pt x="31838" y="541051"/>
                    <a:pt x="27275" y="541527"/>
                    <a:pt x="24265" y="540956"/>
                  </a:cubicBezTo>
                  <a:cubicBezTo>
                    <a:pt x="24684" y="537917"/>
                    <a:pt x="25665" y="534688"/>
                    <a:pt x="27494" y="531954"/>
                  </a:cubicBezTo>
                  <a:cubicBezTo>
                    <a:pt x="27123" y="530402"/>
                    <a:pt x="26942" y="528459"/>
                    <a:pt x="26828" y="526363"/>
                  </a:cubicBezTo>
                  <a:cubicBezTo>
                    <a:pt x="26732" y="523496"/>
                    <a:pt x="26637" y="520486"/>
                    <a:pt x="26542" y="517381"/>
                  </a:cubicBezTo>
                  <a:cubicBezTo>
                    <a:pt x="26304" y="510628"/>
                    <a:pt x="25789" y="503503"/>
                    <a:pt x="23961" y="496540"/>
                  </a:cubicBezTo>
                  <a:cubicBezTo>
                    <a:pt x="28580" y="503941"/>
                    <a:pt x="24342" y="483444"/>
                    <a:pt x="29571" y="486492"/>
                  </a:cubicBezTo>
                  <a:cubicBezTo>
                    <a:pt x="18779" y="482548"/>
                    <a:pt x="34409" y="446477"/>
                    <a:pt x="20789" y="444001"/>
                  </a:cubicBezTo>
                  <a:cubicBezTo>
                    <a:pt x="24608" y="425132"/>
                    <a:pt x="19884" y="443239"/>
                    <a:pt x="23084" y="421445"/>
                  </a:cubicBezTo>
                  <a:cubicBezTo>
                    <a:pt x="24608" y="421493"/>
                    <a:pt x="24608" y="425132"/>
                    <a:pt x="24884" y="426579"/>
                  </a:cubicBezTo>
                  <a:cubicBezTo>
                    <a:pt x="27713" y="417950"/>
                    <a:pt x="19074" y="413330"/>
                    <a:pt x="25275" y="406186"/>
                  </a:cubicBezTo>
                  <a:cubicBezTo>
                    <a:pt x="26304" y="388746"/>
                    <a:pt x="21608" y="403243"/>
                    <a:pt x="17950" y="392880"/>
                  </a:cubicBezTo>
                  <a:cubicBezTo>
                    <a:pt x="19560" y="374725"/>
                    <a:pt x="21379" y="379840"/>
                    <a:pt x="27018" y="369801"/>
                  </a:cubicBezTo>
                  <a:cubicBezTo>
                    <a:pt x="20532" y="368163"/>
                    <a:pt x="23646" y="357361"/>
                    <a:pt x="20303" y="348484"/>
                  </a:cubicBezTo>
                  <a:cubicBezTo>
                    <a:pt x="19989" y="350694"/>
                    <a:pt x="18703" y="363057"/>
                    <a:pt x="16255" y="354951"/>
                  </a:cubicBezTo>
                  <a:cubicBezTo>
                    <a:pt x="17283" y="333863"/>
                    <a:pt x="11988" y="338092"/>
                    <a:pt x="10235" y="318337"/>
                  </a:cubicBezTo>
                  <a:cubicBezTo>
                    <a:pt x="17388" y="308346"/>
                    <a:pt x="10435" y="338016"/>
                    <a:pt x="16102" y="320680"/>
                  </a:cubicBezTo>
                  <a:cubicBezTo>
                    <a:pt x="19427" y="333168"/>
                    <a:pt x="19093" y="342645"/>
                    <a:pt x="24313" y="349332"/>
                  </a:cubicBezTo>
                  <a:cubicBezTo>
                    <a:pt x="24703" y="332558"/>
                    <a:pt x="23560" y="312137"/>
                    <a:pt x="20551" y="293829"/>
                  </a:cubicBezTo>
                  <a:cubicBezTo>
                    <a:pt x="21522" y="283657"/>
                    <a:pt x="23922" y="299021"/>
                    <a:pt x="24599" y="291039"/>
                  </a:cubicBezTo>
                  <a:cubicBezTo>
                    <a:pt x="27742" y="272874"/>
                    <a:pt x="17293" y="263140"/>
                    <a:pt x="20455" y="248643"/>
                  </a:cubicBezTo>
                  <a:lnTo>
                    <a:pt x="24141" y="251643"/>
                  </a:lnTo>
                  <a:cubicBezTo>
                    <a:pt x="19236" y="242814"/>
                    <a:pt x="25218" y="219601"/>
                    <a:pt x="22513" y="202761"/>
                  </a:cubicBezTo>
                  <a:cubicBezTo>
                    <a:pt x="20636" y="204923"/>
                    <a:pt x="19398" y="206314"/>
                    <a:pt x="18179" y="204104"/>
                  </a:cubicBezTo>
                  <a:cubicBezTo>
                    <a:pt x="27475" y="204361"/>
                    <a:pt x="13350" y="180692"/>
                    <a:pt x="19893" y="164080"/>
                  </a:cubicBezTo>
                  <a:cubicBezTo>
                    <a:pt x="14016" y="165394"/>
                    <a:pt x="10702" y="149269"/>
                    <a:pt x="10092" y="139058"/>
                  </a:cubicBezTo>
                  <a:cubicBezTo>
                    <a:pt x="11711" y="135457"/>
                    <a:pt x="14140" y="136229"/>
                    <a:pt x="15683" y="136276"/>
                  </a:cubicBezTo>
                  <a:cubicBezTo>
                    <a:pt x="12235" y="152983"/>
                    <a:pt x="22122" y="152459"/>
                    <a:pt x="24827" y="165680"/>
                  </a:cubicBezTo>
                  <a:cubicBezTo>
                    <a:pt x="21789" y="154669"/>
                    <a:pt x="24961" y="136486"/>
                    <a:pt x="20674" y="126894"/>
                  </a:cubicBezTo>
                  <a:lnTo>
                    <a:pt x="25284" y="130666"/>
                  </a:lnTo>
                  <a:cubicBezTo>
                    <a:pt x="25989" y="115407"/>
                    <a:pt x="14845" y="117312"/>
                    <a:pt x="19265" y="101367"/>
                  </a:cubicBezTo>
                  <a:lnTo>
                    <a:pt x="22627" y="102948"/>
                  </a:lnTo>
                  <a:cubicBezTo>
                    <a:pt x="22160" y="70859"/>
                    <a:pt x="28218" y="33121"/>
                    <a:pt x="20627" y="7403"/>
                  </a:cubicBezTo>
                  <a:cubicBezTo>
                    <a:pt x="17807" y="5165"/>
                    <a:pt x="11264" y="18128"/>
                    <a:pt x="9111" y="18805"/>
                  </a:cubicBezTo>
                  <a:cubicBezTo>
                    <a:pt x="11502" y="34149"/>
                    <a:pt x="16426" y="43008"/>
                    <a:pt x="18865" y="54742"/>
                  </a:cubicBezTo>
                  <a:lnTo>
                    <a:pt x="13550" y="54571"/>
                  </a:lnTo>
                  <a:cubicBezTo>
                    <a:pt x="17188" y="57228"/>
                    <a:pt x="19331" y="71325"/>
                    <a:pt x="22198" y="63524"/>
                  </a:cubicBezTo>
                  <a:cubicBezTo>
                    <a:pt x="24923" y="73088"/>
                    <a:pt x="17522" y="70773"/>
                    <a:pt x="20570" y="81746"/>
                  </a:cubicBezTo>
                  <a:cubicBezTo>
                    <a:pt x="15017" y="80841"/>
                    <a:pt x="14416" y="74297"/>
                    <a:pt x="9787" y="74192"/>
                  </a:cubicBezTo>
                  <a:lnTo>
                    <a:pt x="12521" y="83756"/>
                  </a:lnTo>
                  <a:cubicBezTo>
                    <a:pt x="10359" y="80727"/>
                    <a:pt x="10645" y="89471"/>
                    <a:pt x="8482" y="86546"/>
                  </a:cubicBezTo>
                  <a:cubicBezTo>
                    <a:pt x="15198" y="104244"/>
                    <a:pt x="5911" y="111207"/>
                    <a:pt x="8901" y="129523"/>
                  </a:cubicBezTo>
                  <a:lnTo>
                    <a:pt x="9883" y="119351"/>
                  </a:lnTo>
                  <a:cubicBezTo>
                    <a:pt x="12969" y="119427"/>
                    <a:pt x="12664" y="125256"/>
                    <a:pt x="13550" y="129657"/>
                  </a:cubicBezTo>
                  <a:cubicBezTo>
                    <a:pt x="9216" y="134638"/>
                    <a:pt x="9806" y="137610"/>
                    <a:pt x="7901" y="147002"/>
                  </a:cubicBezTo>
                  <a:cubicBezTo>
                    <a:pt x="10340" y="155079"/>
                    <a:pt x="15883" y="159584"/>
                    <a:pt x="15836" y="170528"/>
                  </a:cubicBezTo>
                  <a:cubicBezTo>
                    <a:pt x="9978" y="168195"/>
                    <a:pt x="12664" y="188702"/>
                    <a:pt x="7720" y="190740"/>
                  </a:cubicBezTo>
                  <a:cubicBezTo>
                    <a:pt x="13550" y="193084"/>
                    <a:pt x="9787" y="211914"/>
                    <a:pt x="13178" y="213438"/>
                  </a:cubicBezTo>
                  <a:cubicBezTo>
                    <a:pt x="14378" y="219287"/>
                    <a:pt x="13731" y="227297"/>
                    <a:pt x="10635" y="227250"/>
                  </a:cubicBezTo>
                  <a:cubicBezTo>
                    <a:pt x="10464" y="226402"/>
                    <a:pt x="9883" y="224668"/>
                    <a:pt x="9625" y="222849"/>
                  </a:cubicBezTo>
                  <a:lnTo>
                    <a:pt x="9397" y="228669"/>
                  </a:lnTo>
                  <a:cubicBezTo>
                    <a:pt x="8730" y="228116"/>
                    <a:pt x="8225" y="228326"/>
                    <a:pt x="8111" y="227640"/>
                  </a:cubicBezTo>
                  <a:cubicBezTo>
                    <a:pt x="7978" y="232831"/>
                    <a:pt x="12235" y="232879"/>
                    <a:pt x="9340" y="239632"/>
                  </a:cubicBezTo>
                  <a:cubicBezTo>
                    <a:pt x="7787" y="239585"/>
                    <a:pt x="7787" y="235917"/>
                    <a:pt x="7216" y="232936"/>
                  </a:cubicBezTo>
                  <a:cubicBezTo>
                    <a:pt x="6215" y="246824"/>
                    <a:pt x="16083" y="257234"/>
                    <a:pt x="10759" y="268769"/>
                  </a:cubicBezTo>
                  <a:cubicBezTo>
                    <a:pt x="13521" y="271065"/>
                    <a:pt x="13750" y="287086"/>
                    <a:pt x="19970" y="283628"/>
                  </a:cubicBezTo>
                  <a:cubicBezTo>
                    <a:pt x="17798" y="287953"/>
                    <a:pt x="12854" y="286286"/>
                    <a:pt x="13731" y="297992"/>
                  </a:cubicBezTo>
                  <a:cubicBezTo>
                    <a:pt x="18950" y="304717"/>
                    <a:pt x="11797" y="311051"/>
                    <a:pt x="15159" y="319937"/>
                  </a:cubicBezTo>
                  <a:cubicBezTo>
                    <a:pt x="9683" y="308136"/>
                    <a:pt x="13645" y="319890"/>
                    <a:pt x="8397" y="309555"/>
                  </a:cubicBezTo>
                  <a:cubicBezTo>
                    <a:pt x="6215" y="317518"/>
                    <a:pt x="13273" y="329348"/>
                    <a:pt x="12273" y="343178"/>
                  </a:cubicBezTo>
                  <a:cubicBezTo>
                    <a:pt x="11045" y="344607"/>
                    <a:pt x="9483" y="344550"/>
                    <a:pt x="8244" y="345988"/>
                  </a:cubicBezTo>
                  <a:cubicBezTo>
                    <a:pt x="10092" y="351141"/>
                    <a:pt x="14369" y="357066"/>
                    <a:pt x="10025" y="362076"/>
                  </a:cubicBezTo>
                  <a:lnTo>
                    <a:pt x="13731" y="361447"/>
                  </a:lnTo>
                  <a:cubicBezTo>
                    <a:pt x="11835" y="370849"/>
                    <a:pt x="13007" y="384003"/>
                    <a:pt x="8940" y="394118"/>
                  </a:cubicBezTo>
                  <a:lnTo>
                    <a:pt x="16007" y="405948"/>
                  </a:lnTo>
                  <a:cubicBezTo>
                    <a:pt x="8530" y="421788"/>
                    <a:pt x="15207" y="443105"/>
                    <a:pt x="21655" y="455640"/>
                  </a:cubicBezTo>
                  <a:cubicBezTo>
                    <a:pt x="21332" y="461460"/>
                    <a:pt x="20065" y="470156"/>
                    <a:pt x="18503" y="470128"/>
                  </a:cubicBezTo>
                  <a:cubicBezTo>
                    <a:pt x="17950" y="468785"/>
                    <a:pt x="16864" y="466489"/>
                    <a:pt x="15931" y="463832"/>
                  </a:cubicBezTo>
                  <a:cubicBezTo>
                    <a:pt x="15655" y="472366"/>
                    <a:pt x="11626" y="482805"/>
                    <a:pt x="17522" y="487635"/>
                  </a:cubicBezTo>
                  <a:cubicBezTo>
                    <a:pt x="19303" y="496398"/>
                    <a:pt x="13464" y="494055"/>
                    <a:pt x="12502" y="500589"/>
                  </a:cubicBezTo>
                  <a:cubicBezTo>
                    <a:pt x="15264" y="506504"/>
                    <a:pt x="15502" y="514305"/>
                    <a:pt x="15064" y="522258"/>
                  </a:cubicBezTo>
                  <a:cubicBezTo>
                    <a:pt x="14626" y="530821"/>
                    <a:pt x="13512" y="543051"/>
                    <a:pt x="13559" y="551605"/>
                  </a:cubicBezTo>
                  <a:cubicBezTo>
                    <a:pt x="22465" y="551547"/>
                    <a:pt x="30085" y="550338"/>
                    <a:pt x="33257" y="546128"/>
                  </a:cubicBezTo>
                  <a:cubicBezTo>
                    <a:pt x="29761" y="546109"/>
                    <a:pt x="25094" y="545575"/>
                    <a:pt x="20103" y="545061"/>
                  </a:cubicBezTo>
                  <a:cubicBezTo>
                    <a:pt x="20732" y="537917"/>
                    <a:pt x="21351" y="530735"/>
                    <a:pt x="21046" y="523430"/>
                  </a:cubicBezTo>
                  <a:cubicBezTo>
                    <a:pt x="22579" y="526944"/>
                    <a:pt x="25056" y="524287"/>
                    <a:pt x="25342" y="528173"/>
                  </a:cubicBezTo>
                  <a:cubicBezTo>
                    <a:pt x="25599" y="532621"/>
                    <a:pt x="24827" y="536507"/>
                    <a:pt x="24075" y="541089"/>
                  </a:cubicBezTo>
                  <a:cubicBezTo>
                    <a:pt x="27761" y="542051"/>
                    <a:pt x="32904" y="542994"/>
                    <a:pt x="39743" y="541822"/>
                  </a:cubicBezTo>
                  <a:cubicBezTo>
                    <a:pt x="39162" y="544508"/>
                    <a:pt x="38362" y="547185"/>
                    <a:pt x="37343" y="549871"/>
                  </a:cubicBezTo>
                  <a:cubicBezTo>
                    <a:pt x="41372" y="550890"/>
                    <a:pt x="43734" y="551481"/>
                    <a:pt x="46801" y="551766"/>
                  </a:cubicBezTo>
                  <a:cubicBezTo>
                    <a:pt x="49707" y="552043"/>
                    <a:pt x="52583" y="552014"/>
                    <a:pt x="55422" y="551786"/>
                  </a:cubicBezTo>
                  <a:cubicBezTo>
                    <a:pt x="61089" y="551319"/>
                    <a:pt x="66613" y="550062"/>
                    <a:pt x="71976" y="548909"/>
                  </a:cubicBezTo>
                  <a:cubicBezTo>
                    <a:pt x="82692" y="546633"/>
                    <a:pt x="92769" y="544737"/>
                    <a:pt x="102085" y="55050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43" name="任意多边形: 形状 321"/>
            <p:cNvSpPr/>
            <p:nvPr/>
          </p:nvSpPr>
          <p:spPr>
            <a:xfrm>
              <a:off x="8082074" y="1341011"/>
              <a:ext cx="9525" cy="19050"/>
            </a:xfrm>
            <a:custGeom>
              <a:avLst/>
              <a:gdLst>
                <a:gd name="connsiteX0" fmla="*/ 11211 w 9525"/>
                <a:gd name="connsiteY0" fmla="*/ 7144 h 19050"/>
                <a:gd name="connsiteX1" fmla="*/ 7144 w 9525"/>
                <a:gd name="connsiteY1" fmla="*/ 17231 h 19050"/>
                <a:gd name="connsiteX2" fmla="*/ 10611 w 9525"/>
                <a:gd name="connsiteY2" fmla="*/ 16173 h 19050"/>
                <a:gd name="connsiteX3" fmla="*/ 11211 w 9525"/>
                <a:gd name="connsiteY3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11211" y="7144"/>
                  </a:moveTo>
                  <a:lnTo>
                    <a:pt x="7144" y="17231"/>
                  </a:lnTo>
                  <a:lnTo>
                    <a:pt x="10611" y="16173"/>
                  </a:lnTo>
                  <a:cubicBezTo>
                    <a:pt x="10058" y="13078"/>
                    <a:pt x="10030" y="9916"/>
                    <a:pt x="1121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44" name="任意多边形: 形状 322"/>
            <p:cNvSpPr/>
            <p:nvPr/>
          </p:nvSpPr>
          <p:spPr>
            <a:xfrm>
              <a:off x="8085541" y="1349764"/>
              <a:ext cx="9525" cy="19050"/>
            </a:xfrm>
            <a:custGeom>
              <a:avLst/>
              <a:gdLst>
                <a:gd name="connsiteX0" fmla="*/ 7144 w 9525"/>
                <a:gd name="connsiteY0" fmla="*/ 7429 h 19050"/>
                <a:gd name="connsiteX1" fmla="*/ 8782 w 9525"/>
                <a:gd name="connsiteY1" fmla="*/ 13306 h 19050"/>
                <a:gd name="connsiteX2" fmla="*/ 8011 w 9525"/>
                <a:gd name="connsiteY2" fmla="*/ 7144 h 19050"/>
                <a:gd name="connsiteX3" fmla="*/ 7144 w 9525"/>
                <a:gd name="connsiteY3" fmla="*/ 742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4" y="7429"/>
                  </a:moveTo>
                  <a:cubicBezTo>
                    <a:pt x="7487" y="9487"/>
                    <a:pt x="8115" y="11459"/>
                    <a:pt x="8782" y="13306"/>
                  </a:cubicBezTo>
                  <a:cubicBezTo>
                    <a:pt x="8858" y="11097"/>
                    <a:pt x="8706" y="8973"/>
                    <a:pt x="8011" y="7144"/>
                  </a:cubicBezTo>
                  <a:lnTo>
                    <a:pt x="7144" y="742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45" name="任意多边形: 形状 323"/>
            <p:cNvSpPr/>
            <p:nvPr/>
          </p:nvSpPr>
          <p:spPr>
            <a:xfrm>
              <a:off x="8213461" y="1440393"/>
              <a:ext cx="19050" cy="9525"/>
            </a:xfrm>
            <a:custGeom>
              <a:avLst/>
              <a:gdLst>
                <a:gd name="connsiteX0" fmla="*/ 7144 w 19050"/>
                <a:gd name="connsiteY0" fmla="*/ 7927 h 9525"/>
                <a:gd name="connsiteX1" fmla="*/ 18078 w 19050"/>
                <a:gd name="connsiteY1" fmla="*/ 8012 h 9525"/>
                <a:gd name="connsiteX2" fmla="*/ 7144 w 19050"/>
                <a:gd name="connsiteY2" fmla="*/ 792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7927"/>
                  </a:moveTo>
                  <a:cubicBezTo>
                    <a:pt x="9363" y="8260"/>
                    <a:pt x="13706" y="8898"/>
                    <a:pt x="18078" y="8012"/>
                  </a:cubicBezTo>
                  <a:cubicBezTo>
                    <a:pt x="15202" y="7050"/>
                    <a:pt x="9382" y="6707"/>
                    <a:pt x="7144" y="792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46" name="任意多边形: 形状 324"/>
            <p:cNvSpPr/>
            <p:nvPr/>
          </p:nvSpPr>
          <p:spPr>
            <a:xfrm>
              <a:off x="8219386" y="1437499"/>
              <a:ext cx="19050" cy="9525"/>
            </a:xfrm>
            <a:custGeom>
              <a:avLst/>
              <a:gdLst>
                <a:gd name="connsiteX0" fmla="*/ 12916 w 19050"/>
                <a:gd name="connsiteY0" fmla="*/ 8420 h 9525"/>
                <a:gd name="connsiteX1" fmla="*/ 7887 w 19050"/>
                <a:gd name="connsiteY1" fmla="*/ 7144 h 9525"/>
                <a:gd name="connsiteX2" fmla="*/ 7144 w 19050"/>
                <a:gd name="connsiteY2" fmla="*/ 807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2916" y="8420"/>
                  </a:moveTo>
                  <a:lnTo>
                    <a:pt x="7887" y="7144"/>
                  </a:lnTo>
                  <a:lnTo>
                    <a:pt x="7144" y="807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47" name="任意多边形: 形状 325"/>
            <p:cNvSpPr/>
            <p:nvPr/>
          </p:nvSpPr>
          <p:spPr>
            <a:xfrm>
              <a:off x="8225968" y="1422097"/>
              <a:ext cx="361950" cy="28575"/>
            </a:xfrm>
            <a:custGeom>
              <a:avLst/>
              <a:gdLst>
                <a:gd name="connsiteX0" fmla="*/ 300990 w 361950"/>
                <a:gd name="connsiteY0" fmla="*/ 16821 h 28575"/>
                <a:gd name="connsiteX1" fmla="*/ 317154 w 361950"/>
                <a:gd name="connsiteY1" fmla="*/ 11944 h 28575"/>
                <a:gd name="connsiteX2" fmla="*/ 332384 w 361950"/>
                <a:gd name="connsiteY2" fmla="*/ 15707 h 28575"/>
                <a:gd name="connsiteX3" fmla="*/ 355149 w 361950"/>
                <a:gd name="connsiteY3" fmla="*/ 7144 h 28575"/>
                <a:gd name="connsiteX4" fmla="*/ 187385 w 361950"/>
                <a:gd name="connsiteY4" fmla="*/ 12573 h 28575"/>
                <a:gd name="connsiteX5" fmla="*/ 196186 w 361950"/>
                <a:gd name="connsiteY5" fmla="*/ 9211 h 28575"/>
                <a:gd name="connsiteX6" fmla="*/ 134131 w 361950"/>
                <a:gd name="connsiteY6" fmla="*/ 15107 h 28575"/>
                <a:gd name="connsiteX7" fmla="*/ 137208 w 361950"/>
                <a:gd name="connsiteY7" fmla="*/ 8325 h 28575"/>
                <a:gd name="connsiteX8" fmla="*/ 98555 w 361950"/>
                <a:gd name="connsiteY8" fmla="*/ 10935 h 28575"/>
                <a:gd name="connsiteX9" fmla="*/ 99870 w 361950"/>
                <a:gd name="connsiteY9" fmla="*/ 13716 h 28575"/>
                <a:gd name="connsiteX10" fmla="*/ 91173 w 361950"/>
                <a:gd name="connsiteY10" fmla="*/ 12430 h 28575"/>
                <a:gd name="connsiteX11" fmla="*/ 92621 w 361950"/>
                <a:gd name="connsiteY11" fmla="*/ 13668 h 28575"/>
                <a:gd name="connsiteX12" fmla="*/ 67828 w 361950"/>
                <a:gd name="connsiteY12" fmla="*/ 14192 h 28575"/>
                <a:gd name="connsiteX13" fmla="*/ 75152 w 361950"/>
                <a:gd name="connsiteY13" fmla="*/ 12687 h 28575"/>
                <a:gd name="connsiteX14" fmla="*/ 56102 w 361950"/>
                <a:gd name="connsiteY14" fmla="*/ 15059 h 28575"/>
                <a:gd name="connsiteX15" fmla="*/ 56969 w 361950"/>
                <a:gd name="connsiteY15" fmla="*/ 11020 h 28575"/>
                <a:gd name="connsiteX16" fmla="*/ 9458 w 361950"/>
                <a:gd name="connsiteY16" fmla="*/ 17012 h 28575"/>
                <a:gd name="connsiteX17" fmla="*/ 7144 w 361950"/>
                <a:gd name="connsiteY17" fmla="*/ 21336 h 28575"/>
                <a:gd name="connsiteX18" fmla="*/ 46615 w 361950"/>
                <a:gd name="connsiteY18" fmla="*/ 17764 h 28575"/>
                <a:gd name="connsiteX19" fmla="*/ 42948 w 361950"/>
                <a:gd name="connsiteY19" fmla="*/ 17764 h 28575"/>
                <a:gd name="connsiteX20" fmla="*/ 67770 w 361950"/>
                <a:gd name="connsiteY20" fmla="*/ 15735 h 28575"/>
                <a:gd name="connsiteX21" fmla="*/ 53064 w 361950"/>
                <a:gd name="connsiteY21" fmla="*/ 21831 h 28575"/>
                <a:gd name="connsiteX22" fmla="*/ 93755 w 361950"/>
                <a:gd name="connsiteY22" fmla="*/ 25737 h 28575"/>
                <a:gd name="connsiteX23" fmla="*/ 92326 w 361950"/>
                <a:gd name="connsiteY23" fmla="*/ 26041 h 28575"/>
                <a:gd name="connsiteX24" fmla="*/ 104765 w 361950"/>
                <a:gd name="connsiteY24" fmla="*/ 24260 h 28575"/>
                <a:gd name="connsiteX25" fmla="*/ 96041 w 361950"/>
                <a:gd name="connsiteY25" fmla="*/ 21431 h 28575"/>
                <a:gd name="connsiteX26" fmla="*/ 104251 w 361950"/>
                <a:gd name="connsiteY26" fmla="*/ 14354 h 28575"/>
                <a:gd name="connsiteX27" fmla="*/ 118815 w 361950"/>
                <a:gd name="connsiteY27" fmla="*/ 14411 h 28575"/>
                <a:gd name="connsiteX28" fmla="*/ 109223 w 361950"/>
                <a:gd name="connsiteY28" fmla="*/ 20241 h 28575"/>
                <a:gd name="connsiteX29" fmla="*/ 118758 w 361950"/>
                <a:gd name="connsiteY29" fmla="*/ 17507 h 28575"/>
                <a:gd name="connsiteX30" fmla="*/ 131693 w 361950"/>
                <a:gd name="connsiteY30" fmla="*/ 24060 h 28575"/>
                <a:gd name="connsiteX31" fmla="*/ 133350 w 361950"/>
                <a:gd name="connsiteY31" fmla="*/ 17583 h 28575"/>
                <a:gd name="connsiteX32" fmla="*/ 201835 w 361950"/>
                <a:gd name="connsiteY32" fmla="*/ 17278 h 28575"/>
                <a:gd name="connsiteX33" fmla="*/ 191557 w 361950"/>
                <a:gd name="connsiteY33" fmla="*/ 20926 h 28575"/>
                <a:gd name="connsiteX34" fmla="*/ 204759 w 361950"/>
                <a:gd name="connsiteY34" fmla="*/ 16659 h 28575"/>
                <a:gd name="connsiteX35" fmla="*/ 247012 w 361950"/>
                <a:gd name="connsiteY35" fmla="*/ 18707 h 28575"/>
                <a:gd name="connsiteX36" fmla="*/ 243440 w 361950"/>
                <a:gd name="connsiteY36" fmla="*/ 15602 h 28575"/>
                <a:gd name="connsiteX37" fmla="*/ 287865 w 361950"/>
                <a:gd name="connsiteY37" fmla="*/ 16431 h 28575"/>
                <a:gd name="connsiteX38" fmla="*/ 287484 w 361950"/>
                <a:gd name="connsiteY38" fmla="*/ 16354 h 28575"/>
                <a:gd name="connsiteX39" fmla="*/ 309182 w 361950"/>
                <a:gd name="connsiteY39" fmla="*/ 9706 h 28575"/>
                <a:gd name="connsiteX40" fmla="*/ 300990 w 361950"/>
                <a:gd name="connsiteY40" fmla="*/ 16821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61950" h="28575">
                  <a:moveTo>
                    <a:pt x="300990" y="16821"/>
                  </a:moveTo>
                  <a:lnTo>
                    <a:pt x="317154" y="11944"/>
                  </a:lnTo>
                  <a:cubicBezTo>
                    <a:pt x="320002" y="14421"/>
                    <a:pt x="338309" y="11430"/>
                    <a:pt x="332384" y="15707"/>
                  </a:cubicBezTo>
                  <a:cubicBezTo>
                    <a:pt x="342005" y="9877"/>
                    <a:pt x="362950" y="15545"/>
                    <a:pt x="355149" y="7144"/>
                  </a:cubicBezTo>
                  <a:cubicBezTo>
                    <a:pt x="307762" y="10020"/>
                    <a:pt x="242287" y="5096"/>
                    <a:pt x="187385" y="12573"/>
                  </a:cubicBezTo>
                  <a:lnTo>
                    <a:pt x="196186" y="9211"/>
                  </a:lnTo>
                  <a:cubicBezTo>
                    <a:pt x="167650" y="15897"/>
                    <a:pt x="157096" y="1905"/>
                    <a:pt x="134131" y="15107"/>
                  </a:cubicBezTo>
                  <a:lnTo>
                    <a:pt x="137208" y="8325"/>
                  </a:lnTo>
                  <a:cubicBezTo>
                    <a:pt x="124139" y="6410"/>
                    <a:pt x="112185" y="18107"/>
                    <a:pt x="98555" y="10935"/>
                  </a:cubicBezTo>
                  <a:lnTo>
                    <a:pt x="99870" y="13716"/>
                  </a:lnTo>
                  <a:cubicBezTo>
                    <a:pt x="96260" y="13716"/>
                    <a:pt x="94840" y="12468"/>
                    <a:pt x="91173" y="12430"/>
                  </a:cubicBezTo>
                  <a:lnTo>
                    <a:pt x="92621" y="13668"/>
                  </a:lnTo>
                  <a:cubicBezTo>
                    <a:pt x="83106" y="16431"/>
                    <a:pt x="77238" y="16078"/>
                    <a:pt x="67828" y="14192"/>
                  </a:cubicBezTo>
                  <a:cubicBezTo>
                    <a:pt x="67180" y="12030"/>
                    <a:pt x="72228" y="13278"/>
                    <a:pt x="75152" y="12687"/>
                  </a:cubicBezTo>
                  <a:cubicBezTo>
                    <a:pt x="70828" y="10477"/>
                    <a:pt x="63427" y="15088"/>
                    <a:pt x="56102" y="15059"/>
                  </a:cubicBezTo>
                  <a:cubicBezTo>
                    <a:pt x="50359" y="13154"/>
                    <a:pt x="56178" y="11944"/>
                    <a:pt x="56969" y="11020"/>
                  </a:cubicBezTo>
                  <a:cubicBezTo>
                    <a:pt x="34995" y="14040"/>
                    <a:pt x="25003" y="6877"/>
                    <a:pt x="9458" y="17012"/>
                  </a:cubicBezTo>
                  <a:cubicBezTo>
                    <a:pt x="7953" y="18850"/>
                    <a:pt x="15154" y="20450"/>
                    <a:pt x="7144" y="21336"/>
                  </a:cubicBezTo>
                  <a:cubicBezTo>
                    <a:pt x="21660" y="24489"/>
                    <a:pt x="33385" y="20498"/>
                    <a:pt x="46615" y="17764"/>
                  </a:cubicBezTo>
                  <a:lnTo>
                    <a:pt x="42948" y="17764"/>
                  </a:lnTo>
                  <a:cubicBezTo>
                    <a:pt x="53435" y="7925"/>
                    <a:pt x="50911" y="19983"/>
                    <a:pt x="67770" y="15735"/>
                  </a:cubicBezTo>
                  <a:cubicBezTo>
                    <a:pt x="63313" y="19726"/>
                    <a:pt x="55988" y="19669"/>
                    <a:pt x="53064" y="21831"/>
                  </a:cubicBezTo>
                  <a:cubicBezTo>
                    <a:pt x="72514" y="29356"/>
                    <a:pt x="80886" y="16107"/>
                    <a:pt x="93755" y="25737"/>
                  </a:cubicBezTo>
                  <a:lnTo>
                    <a:pt x="92326" y="26041"/>
                  </a:lnTo>
                  <a:cubicBezTo>
                    <a:pt x="95202" y="26994"/>
                    <a:pt x="100365" y="25165"/>
                    <a:pt x="104765" y="24260"/>
                  </a:cubicBezTo>
                  <a:cubicBezTo>
                    <a:pt x="103318" y="23003"/>
                    <a:pt x="98965" y="22365"/>
                    <a:pt x="96041" y="21431"/>
                  </a:cubicBezTo>
                  <a:cubicBezTo>
                    <a:pt x="100498" y="20507"/>
                    <a:pt x="102756" y="16192"/>
                    <a:pt x="104251" y="14354"/>
                  </a:cubicBezTo>
                  <a:cubicBezTo>
                    <a:pt x="109242" y="18707"/>
                    <a:pt x="110881" y="12240"/>
                    <a:pt x="118815" y="14411"/>
                  </a:cubicBezTo>
                  <a:cubicBezTo>
                    <a:pt x="121634" y="18440"/>
                    <a:pt x="112185" y="18088"/>
                    <a:pt x="109223" y="20241"/>
                  </a:cubicBezTo>
                  <a:lnTo>
                    <a:pt x="118758" y="17507"/>
                  </a:lnTo>
                  <a:cubicBezTo>
                    <a:pt x="127502" y="17231"/>
                    <a:pt x="127378" y="21888"/>
                    <a:pt x="131693" y="24060"/>
                  </a:cubicBezTo>
                  <a:cubicBezTo>
                    <a:pt x="139113" y="21003"/>
                    <a:pt x="127368" y="21888"/>
                    <a:pt x="133350" y="17583"/>
                  </a:cubicBezTo>
                  <a:cubicBezTo>
                    <a:pt x="142675" y="22565"/>
                    <a:pt x="182785" y="21184"/>
                    <a:pt x="201835" y="17278"/>
                  </a:cubicBezTo>
                  <a:cubicBezTo>
                    <a:pt x="195272" y="17859"/>
                    <a:pt x="199520" y="21574"/>
                    <a:pt x="191557" y="20926"/>
                  </a:cubicBezTo>
                  <a:cubicBezTo>
                    <a:pt x="194424" y="21850"/>
                    <a:pt x="204683" y="19745"/>
                    <a:pt x="204759" y="16659"/>
                  </a:cubicBezTo>
                  <a:cubicBezTo>
                    <a:pt x="217961" y="13935"/>
                    <a:pt x="234706" y="15869"/>
                    <a:pt x="247012" y="18707"/>
                  </a:cubicBezTo>
                  <a:lnTo>
                    <a:pt x="243440" y="15602"/>
                  </a:lnTo>
                  <a:cubicBezTo>
                    <a:pt x="253784" y="10382"/>
                    <a:pt x="269567" y="19431"/>
                    <a:pt x="287865" y="16431"/>
                  </a:cubicBezTo>
                  <a:lnTo>
                    <a:pt x="287484" y="16354"/>
                  </a:lnTo>
                  <a:cubicBezTo>
                    <a:pt x="293370" y="15697"/>
                    <a:pt x="298409" y="8144"/>
                    <a:pt x="309182" y="9706"/>
                  </a:cubicBezTo>
                  <a:cubicBezTo>
                    <a:pt x="306191" y="13421"/>
                    <a:pt x="300399" y="13097"/>
                    <a:pt x="300990" y="1682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48" name="任意多边形: 形状 326"/>
            <p:cNvSpPr/>
            <p:nvPr/>
          </p:nvSpPr>
          <p:spPr>
            <a:xfrm>
              <a:off x="8578193" y="1421573"/>
              <a:ext cx="19050" cy="19050"/>
            </a:xfrm>
            <a:custGeom>
              <a:avLst/>
              <a:gdLst>
                <a:gd name="connsiteX0" fmla="*/ 13097 w 19050"/>
                <a:gd name="connsiteY0" fmla="*/ 10201 h 19050"/>
                <a:gd name="connsiteX1" fmla="*/ 7144 w 19050"/>
                <a:gd name="connsiteY1" fmla="*/ 14497 h 19050"/>
                <a:gd name="connsiteX2" fmla="*/ 20479 w 19050"/>
                <a:gd name="connsiteY2" fmla="*/ 7144 h 19050"/>
                <a:gd name="connsiteX3" fmla="*/ 9506 w 19050"/>
                <a:gd name="connsiteY3" fmla="*/ 8630 h 19050"/>
                <a:gd name="connsiteX4" fmla="*/ 13097 w 19050"/>
                <a:gd name="connsiteY4" fmla="*/ 10201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19050">
                  <a:moveTo>
                    <a:pt x="13097" y="10201"/>
                  </a:moveTo>
                  <a:lnTo>
                    <a:pt x="7144" y="14497"/>
                  </a:lnTo>
                  <a:cubicBezTo>
                    <a:pt x="13707" y="15459"/>
                    <a:pt x="21888" y="9935"/>
                    <a:pt x="20479" y="7144"/>
                  </a:cubicBezTo>
                  <a:cubicBezTo>
                    <a:pt x="16050" y="8058"/>
                    <a:pt x="10277" y="6153"/>
                    <a:pt x="9506" y="8630"/>
                  </a:cubicBezTo>
                  <a:cubicBezTo>
                    <a:pt x="10220" y="9249"/>
                    <a:pt x="10144" y="10792"/>
                    <a:pt x="13097" y="102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49" name="任意多边形: 形状 327"/>
            <p:cNvSpPr/>
            <p:nvPr/>
          </p:nvSpPr>
          <p:spPr>
            <a:xfrm>
              <a:off x="8595874" y="1416328"/>
              <a:ext cx="180975" cy="28575"/>
            </a:xfrm>
            <a:custGeom>
              <a:avLst/>
              <a:gdLst>
                <a:gd name="connsiteX0" fmla="*/ 117889 w 180975"/>
                <a:gd name="connsiteY0" fmla="*/ 14760 h 28575"/>
                <a:gd name="connsiteX1" fmla="*/ 120651 w 180975"/>
                <a:gd name="connsiteY1" fmla="*/ 10931 h 28575"/>
                <a:gd name="connsiteX2" fmla="*/ 52404 w 180975"/>
                <a:gd name="connsiteY2" fmla="*/ 9826 h 28575"/>
                <a:gd name="connsiteX3" fmla="*/ 31087 w 180975"/>
                <a:gd name="connsiteY3" fmla="*/ 16541 h 28575"/>
                <a:gd name="connsiteX4" fmla="*/ 26134 w 180975"/>
                <a:gd name="connsiteY4" fmla="*/ 12179 h 28575"/>
                <a:gd name="connsiteX5" fmla="*/ 8503 w 180975"/>
                <a:gd name="connsiteY5" fmla="*/ 17351 h 28575"/>
                <a:gd name="connsiteX6" fmla="*/ 18724 w 180975"/>
                <a:gd name="connsiteY6" fmla="*/ 15236 h 28575"/>
                <a:gd name="connsiteX7" fmla="*/ 17905 w 180975"/>
                <a:gd name="connsiteY7" fmla="*/ 17703 h 28575"/>
                <a:gd name="connsiteX8" fmla="*/ 29601 w 180975"/>
                <a:gd name="connsiteY8" fmla="*/ 16846 h 28575"/>
                <a:gd name="connsiteX9" fmla="*/ 25858 w 180975"/>
                <a:gd name="connsiteY9" fmla="*/ 19913 h 28575"/>
                <a:gd name="connsiteX10" fmla="*/ 56662 w 180975"/>
                <a:gd name="connsiteY10" fmla="*/ 13541 h 28575"/>
                <a:gd name="connsiteX11" fmla="*/ 56529 w 180975"/>
                <a:gd name="connsiteY11" fmla="*/ 19742 h 28575"/>
                <a:gd name="connsiteX12" fmla="*/ 87780 w 180975"/>
                <a:gd name="connsiteY12" fmla="*/ 21752 h 28575"/>
                <a:gd name="connsiteX13" fmla="*/ 85646 w 180975"/>
                <a:gd name="connsiteY13" fmla="*/ 19866 h 28575"/>
                <a:gd name="connsiteX14" fmla="*/ 82170 w 180975"/>
                <a:gd name="connsiteY14" fmla="*/ 15208 h 28575"/>
                <a:gd name="connsiteX15" fmla="*/ 92924 w 180975"/>
                <a:gd name="connsiteY15" fmla="*/ 21428 h 28575"/>
                <a:gd name="connsiteX16" fmla="*/ 151293 w 180975"/>
                <a:gd name="connsiteY16" fmla="*/ 18599 h 28575"/>
                <a:gd name="connsiteX17" fmla="*/ 164599 w 180975"/>
                <a:gd name="connsiteY17" fmla="*/ 11245 h 28575"/>
                <a:gd name="connsiteX18" fmla="*/ 160065 w 180975"/>
                <a:gd name="connsiteY18" fmla="*/ 16798 h 28575"/>
                <a:gd name="connsiteX19" fmla="*/ 172419 w 180975"/>
                <a:gd name="connsiteY19" fmla="*/ 18084 h 28575"/>
                <a:gd name="connsiteX20" fmla="*/ 180696 w 180975"/>
                <a:gd name="connsiteY20" fmla="*/ 7931 h 28575"/>
                <a:gd name="connsiteX21" fmla="*/ 117889 w 180975"/>
                <a:gd name="connsiteY21" fmla="*/ 14760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80975" h="28575">
                  <a:moveTo>
                    <a:pt x="117889" y="14760"/>
                  </a:moveTo>
                  <a:cubicBezTo>
                    <a:pt x="120289" y="13770"/>
                    <a:pt x="119622" y="12150"/>
                    <a:pt x="120651" y="10931"/>
                  </a:cubicBezTo>
                  <a:cubicBezTo>
                    <a:pt x="94724" y="11474"/>
                    <a:pt x="62729" y="13198"/>
                    <a:pt x="52404" y="9826"/>
                  </a:cubicBezTo>
                  <a:cubicBezTo>
                    <a:pt x="43679" y="8540"/>
                    <a:pt x="42079" y="15036"/>
                    <a:pt x="31087" y="16541"/>
                  </a:cubicBezTo>
                  <a:lnTo>
                    <a:pt x="26134" y="12179"/>
                  </a:lnTo>
                  <a:cubicBezTo>
                    <a:pt x="20210" y="14941"/>
                    <a:pt x="2074" y="10217"/>
                    <a:pt x="8503" y="17351"/>
                  </a:cubicBezTo>
                  <a:cubicBezTo>
                    <a:pt x="9161" y="17980"/>
                    <a:pt x="13666" y="13979"/>
                    <a:pt x="18724" y="15236"/>
                  </a:cubicBezTo>
                  <a:lnTo>
                    <a:pt x="17905" y="17703"/>
                  </a:lnTo>
                  <a:lnTo>
                    <a:pt x="29601" y="16846"/>
                  </a:lnTo>
                  <a:lnTo>
                    <a:pt x="25858" y="19913"/>
                  </a:lnTo>
                  <a:cubicBezTo>
                    <a:pt x="41822" y="24304"/>
                    <a:pt x="37059" y="10674"/>
                    <a:pt x="56662" y="13541"/>
                  </a:cubicBezTo>
                  <a:lnTo>
                    <a:pt x="56529" y="19742"/>
                  </a:lnTo>
                  <a:cubicBezTo>
                    <a:pt x="69625" y="20094"/>
                    <a:pt x="76236" y="17980"/>
                    <a:pt x="87780" y="21752"/>
                  </a:cubicBezTo>
                  <a:cubicBezTo>
                    <a:pt x="87780" y="21752"/>
                    <a:pt x="87885" y="18637"/>
                    <a:pt x="85646" y="19866"/>
                  </a:cubicBezTo>
                  <a:cubicBezTo>
                    <a:pt x="83484" y="19542"/>
                    <a:pt x="80684" y="17046"/>
                    <a:pt x="82170" y="15208"/>
                  </a:cubicBezTo>
                  <a:cubicBezTo>
                    <a:pt x="101972" y="10360"/>
                    <a:pt x="79093" y="18904"/>
                    <a:pt x="92924" y="21428"/>
                  </a:cubicBezTo>
                  <a:cubicBezTo>
                    <a:pt x="109792" y="17179"/>
                    <a:pt x="141958" y="13627"/>
                    <a:pt x="151293" y="18599"/>
                  </a:cubicBezTo>
                  <a:cubicBezTo>
                    <a:pt x="143358" y="14855"/>
                    <a:pt x="155141" y="10893"/>
                    <a:pt x="164599" y="11245"/>
                  </a:cubicBezTo>
                  <a:cubicBezTo>
                    <a:pt x="168924" y="13427"/>
                    <a:pt x="161608" y="14941"/>
                    <a:pt x="160065" y="16798"/>
                  </a:cubicBezTo>
                  <a:cubicBezTo>
                    <a:pt x="164466" y="17446"/>
                    <a:pt x="168047" y="19008"/>
                    <a:pt x="172419" y="18084"/>
                  </a:cubicBezTo>
                  <a:cubicBezTo>
                    <a:pt x="166723" y="14665"/>
                    <a:pt x="170467" y="10045"/>
                    <a:pt x="180696" y="7931"/>
                  </a:cubicBezTo>
                  <a:cubicBezTo>
                    <a:pt x="158246" y="4111"/>
                    <a:pt x="140444" y="15475"/>
                    <a:pt x="117889" y="1476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50" name="任意多边形: 形状 328"/>
            <p:cNvSpPr/>
            <p:nvPr/>
          </p:nvSpPr>
          <p:spPr>
            <a:xfrm>
              <a:off x="8709390" y="1418715"/>
              <a:ext cx="19050" cy="9525"/>
            </a:xfrm>
            <a:custGeom>
              <a:avLst/>
              <a:gdLst>
                <a:gd name="connsiteX0" fmla="*/ 11039 w 19050"/>
                <a:gd name="connsiteY0" fmla="*/ 7144 h 9525"/>
                <a:gd name="connsiteX1" fmla="*/ 7144 w 19050"/>
                <a:gd name="connsiteY1" fmla="*/ 8553 h 9525"/>
                <a:gd name="connsiteX2" fmla="*/ 16126 w 19050"/>
                <a:gd name="connsiteY2" fmla="*/ 8411 h 9525"/>
                <a:gd name="connsiteX3" fmla="*/ 11039 w 19050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11039" y="7144"/>
                  </a:moveTo>
                  <a:cubicBezTo>
                    <a:pt x="8734" y="7353"/>
                    <a:pt x="7696" y="7906"/>
                    <a:pt x="7144" y="8553"/>
                  </a:cubicBezTo>
                  <a:cubicBezTo>
                    <a:pt x="10201" y="8506"/>
                    <a:pt x="13268" y="8458"/>
                    <a:pt x="16126" y="8411"/>
                  </a:cubicBezTo>
                  <a:lnTo>
                    <a:pt x="11039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</p:grpSp>
      <p:grpSp>
        <p:nvGrpSpPr>
          <p:cNvPr id="98" name="组合 97"/>
          <p:cNvGrpSpPr/>
          <p:nvPr/>
        </p:nvGrpSpPr>
        <p:grpSpPr>
          <a:xfrm rot="0">
            <a:off x="3211195" y="3771265"/>
            <a:ext cx="5107305" cy="663575"/>
            <a:chOff x="8078392" y="742278"/>
            <a:chExt cx="722649" cy="709373"/>
          </a:xfrm>
          <a:solidFill>
            <a:srgbClr val="242424"/>
          </a:solidFill>
        </p:grpSpPr>
        <p:sp>
          <p:nvSpPr>
            <p:cNvPr id="99" name="任意多边形: 形状 283"/>
            <p:cNvSpPr/>
            <p:nvPr/>
          </p:nvSpPr>
          <p:spPr>
            <a:xfrm>
              <a:off x="8765264" y="1427126"/>
              <a:ext cx="9525" cy="19050"/>
            </a:xfrm>
            <a:custGeom>
              <a:avLst/>
              <a:gdLst>
                <a:gd name="connsiteX0" fmla="*/ 9582 w 9525"/>
                <a:gd name="connsiteY0" fmla="*/ 17021 h 19050"/>
                <a:gd name="connsiteX1" fmla="*/ 10925 w 9525"/>
                <a:gd name="connsiteY1" fmla="*/ 9487 h 19050"/>
                <a:gd name="connsiteX2" fmla="*/ 7144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9582" y="17021"/>
                  </a:moveTo>
                  <a:lnTo>
                    <a:pt x="10925" y="9487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00" name="任意多边形: 形状 284"/>
            <p:cNvSpPr/>
            <p:nvPr/>
          </p:nvSpPr>
          <p:spPr>
            <a:xfrm>
              <a:off x="8764121" y="1388578"/>
              <a:ext cx="28575" cy="47625"/>
            </a:xfrm>
            <a:custGeom>
              <a:avLst/>
              <a:gdLst>
                <a:gd name="connsiteX0" fmla="*/ 24375 w 28575"/>
                <a:gd name="connsiteY0" fmla="*/ 19974 h 47625"/>
                <a:gd name="connsiteX1" fmla="*/ 22803 w 28575"/>
                <a:gd name="connsiteY1" fmla="*/ 7144 h 47625"/>
                <a:gd name="connsiteX2" fmla="*/ 7144 w 28575"/>
                <a:gd name="connsiteY2" fmla="*/ 24641 h 47625"/>
                <a:gd name="connsiteX3" fmla="*/ 16964 w 28575"/>
                <a:gd name="connsiteY3" fmla="*/ 45196 h 47625"/>
                <a:gd name="connsiteX4" fmla="*/ 13659 w 28575"/>
                <a:gd name="connsiteY4" fmla="*/ 25213 h 47625"/>
                <a:gd name="connsiteX5" fmla="*/ 20574 w 28575"/>
                <a:gd name="connsiteY5" fmla="*/ 40272 h 47625"/>
                <a:gd name="connsiteX6" fmla="*/ 19393 w 28575"/>
                <a:gd name="connsiteY6" fmla="*/ 19298 h 47625"/>
                <a:gd name="connsiteX7" fmla="*/ 24375 w 28575"/>
                <a:gd name="connsiteY7" fmla="*/ 19974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575" h="47625">
                  <a:moveTo>
                    <a:pt x="24375" y="19974"/>
                  </a:moveTo>
                  <a:lnTo>
                    <a:pt x="22803" y="7144"/>
                  </a:lnTo>
                  <a:cubicBezTo>
                    <a:pt x="11821" y="14497"/>
                    <a:pt x="15011" y="4563"/>
                    <a:pt x="7144" y="24641"/>
                  </a:cubicBezTo>
                  <a:cubicBezTo>
                    <a:pt x="8868" y="31699"/>
                    <a:pt x="12678" y="47254"/>
                    <a:pt x="16964" y="45196"/>
                  </a:cubicBezTo>
                  <a:cubicBezTo>
                    <a:pt x="16526" y="40138"/>
                    <a:pt x="12316" y="32709"/>
                    <a:pt x="13659" y="25213"/>
                  </a:cubicBezTo>
                  <a:cubicBezTo>
                    <a:pt x="16831" y="28413"/>
                    <a:pt x="16431" y="36462"/>
                    <a:pt x="20574" y="40272"/>
                  </a:cubicBezTo>
                  <a:cubicBezTo>
                    <a:pt x="23955" y="28156"/>
                    <a:pt x="17878" y="32604"/>
                    <a:pt x="19393" y="19298"/>
                  </a:cubicBezTo>
                  <a:lnTo>
                    <a:pt x="24375" y="1997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01" name="任意多边形: 形状 285"/>
            <p:cNvSpPr/>
            <p:nvPr/>
          </p:nvSpPr>
          <p:spPr>
            <a:xfrm>
              <a:off x="8770417" y="1384125"/>
              <a:ext cx="19050" cy="9525"/>
            </a:xfrm>
            <a:custGeom>
              <a:avLst/>
              <a:gdLst>
                <a:gd name="connsiteX0" fmla="*/ 7144 w 19050"/>
                <a:gd name="connsiteY0" fmla="*/ 9225 h 9525"/>
                <a:gd name="connsiteX1" fmla="*/ 12478 w 19050"/>
                <a:gd name="connsiteY1" fmla="*/ 11435 h 9525"/>
                <a:gd name="connsiteX2" fmla="*/ 7144 w 19050"/>
                <a:gd name="connsiteY2" fmla="*/ 922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9225"/>
                  </a:moveTo>
                  <a:cubicBezTo>
                    <a:pt x="9058" y="10406"/>
                    <a:pt x="10925" y="11635"/>
                    <a:pt x="12478" y="11435"/>
                  </a:cubicBezTo>
                  <a:cubicBezTo>
                    <a:pt x="10573" y="10225"/>
                    <a:pt x="8249" y="3948"/>
                    <a:pt x="7144" y="922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02" name="任意多边形: 形状 286"/>
            <p:cNvSpPr/>
            <p:nvPr/>
          </p:nvSpPr>
          <p:spPr>
            <a:xfrm>
              <a:off x="8766845" y="1368471"/>
              <a:ext cx="19050" cy="19050"/>
            </a:xfrm>
            <a:custGeom>
              <a:avLst/>
              <a:gdLst>
                <a:gd name="connsiteX0" fmla="*/ 9601 w 19050"/>
                <a:gd name="connsiteY0" fmla="*/ 17078 h 19050"/>
                <a:gd name="connsiteX1" fmla="*/ 14230 w 19050"/>
                <a:gd name="connsiteY1" fmla="*/ 16393 h 19050"/>
                <a:gd name="connsiteX2" fmla="*/ 7144 w 19050"/>
                <a:gd name="connsiteY2" fmla="*/ 7144 h 19050"/>
                <a:gd name="connsiteX3" fmla="*/ 9601 w 19050"/>
                <a:gd name="connsiteY3" fmla="*/ 17078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19050">
                  <a:moveTo>
                    <a:pt x="9601" y="17078"/>
                  </a:moveTo>
                  <a:cubicBezTo>
                    <a:pt x="10011" y="8963"/>
                    <a:pt x="13640" y="17193"/>
                    <a:pt x="14230" y="16393"/>
                  </a:cubicBezTo>
                  <a:lnTo>
                    <a:pt x="7144" y="7144"/>
                  </a:lnTo>
                  <a:lnTo>
                    <a:pt x="9601" y="1707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03" name="任意多边形: 形状 287"/>
            <p:cNvSpPr/>
            <p:nvPr/>
          </p:nvSpPr>
          <p:spPr>
            <a:xfrm>
              <a:off x="8768588" y="1340830"/>
              <a:ext cx="9525" cy="9525"/>
            </a:xfrm>
            <a:custGeom>
              <a:avLst/>
              <a:gdLst>
                <a:gd name="connsiteX0" fmla="*/ 8325 w 9525"/>
                <a:gd name="connsiteY0" fmla="*/ 10963 h 9525"/>
                <a:gd name="connsiteX1" fmla="*/ 7668 w 9525"/>
                <a:gd name="connsiteY1" fmla="*/ 7144 h 9525"/>
                <a:gd name="connsiteX2" fmla="*/ 8325 w 9525"/>
                <a:gd name="connsiteY2" fmla="*/ 1096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325" y="10963"/>
                  </a:moveTo>
                  <a:cubicBezTo>
                    <a:pt x="8144" y="9620"/>
                    <a:pt x="7934" y="8382"/>
                    <a:pt x="7668" y="7144"/>
                  </a:cubicBezTo>
                  <a:cubicBezTo>
                    <a:pt x="6534" y="8430"/>
                    <a:pt x="7468" y="9544"/>
                    <a:pt x="8325" y="1096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04" name="任意多边形: 形状 288"/>
            <p:cNvSpPr/>
            <p:nvPr/>
          </p:nvSpPr>
          <p:spPr>
            <a:xfrm>
              <a:off x="8767596" y="1328018"/>
              <a:ext cx="19050" cy="47625"/>
            </a:xfrm>
            <a:custGeom>
              <a:avLst/>
              <a:gdLst>
                <a:gd name="connsiteX0" fmla="*/ 8460 w 19050"/>
                <a:gd name="connsiteY0" fmla="*/ 7144 h 47625"/>
                <a:gd name="connsiteX1" fmla="*/ 8660 w 19050"/>
                <a:gd name="connsiteY1" fmla="*/ 19945 h 47625"/>
                <a:gd name="connsiteX2" fmla="*/ 9098 w 19050"/>
                <a:gd name="connsiteY2" fmla="*/ 19431 h 47625"/>
                <a:gd name="connsiteX3" fmla="*/ 14861 w 19050"/>
                <a:gd name="connsiteY3" fmla="*/ 26660 h 47625"/>
                <a:gd name="connsiteX4" fmla="*/ 14299 w 19050"/>
                <a:gd name="connsiteY4" fmla="*/ 40624 h 47625"/>
                <a:gd name="connsiteX5" fmla="*/ 18395 w 19050"/>
                <a:gd name="connsiteY5" fmla="*/ 31299 h 47625"/>
                <a:gd name="connsiteX6" fmla="*/ 8460 w 19050"/>
                <a:gd name="connsiteY6" fmla="*/ 7144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9050" h="47625">
                  <a:moveTo>
                    <a:pt x="8460" y="7144"/>
                  </a:moveTo>
                  <a:cubicBezTo>
                    <a:pt x="6031" y="10477"/>
                    <a:pt x="7489" y="14659"/>
                    <a:pt x="8660" y="19945"/>
                  </a:cubicBezTo>
                  <a:cubicBezTo>
                    <a:pt x="8793" y="19793"/>
                    <a:pt x="8870" y="19660"/>
                    <a:pt x="9098" y="19431"/>
                  </a:cubicBezTo>
                  <a:cubicBezTo>
                    <a:pt x="11156" y="14783"/>
                    <a:pt x="16223" y="19155"/>
                    <a:pt x="14861" y="26660"/>
                  </a:cubicBezTo>
                  <a:cubicBezTo>
                    <a:pt x="16004" y="34509"/>
                    <a:pt x="11022" y="33823"/>
                    <a:pt x="14299" y="40624"/>
                  </a:cubicBezTo>
                  <a:lnTo>
                    <a:pt x="18395" y="31299"/>
                  </a:lnTo>
                  <a:cubicBezTo>
                    <a:pt x="17766" y="18974"/>
                    <a:pt x="10460" y="11963"/>
                    <a:pt x="8460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05" name="任意多边形: 形状 289"/>
            <p:cNvSpPr/>
            <p:nvPr/>
          </p:nvSpPr>
          <p:spPr>
            <a:xfrm>
              <a:off x="8769769" y="1344649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468 w 9525"/>
                <a:gd name="connsiteY1" fmla="*/ 11544 h 9525"/>
                <a:gd name="connsiteX2" fmla="*/ 7144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cubicBezTo>
                    <a:pt x="7334" y="8544"/>
                    <a:pt x="7468" y="9963"/>
                    <a:pt x="7468" y="11544"/>
                  </a:cubicBezTo>
                  <a:cubicBezTo>
                    <a:pt x="8296" y="9582"/>
                    <a:pt x="7791" y="8277"/>
                    <a:pt x="7144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06" name="任意多边形: 形状 290"/>
            <p:cNvSpPr/>
            <p:nvPr/>
          </p:nvSpPr>
          <p:spPr>
            <a:xfrm>
              <a:off x="8769169" y="1361594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8201 w 9525"/>
                <a:gd name="connsiteY1" fmla="*/ 11335 h 9525"/>
                <a:gd name="connsiteX2" fmla="*/ 10335 w 9525"/>
                <a:gd name="connsiteY2" fmla="*/ 1032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8201" y="11335"/>
                  </a:lnTo>
                  <a:lnTo>
                    <a:pt x="10335" y="10325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07" name="任意多边形: 形状 291"/>
            <p:cNvSpPr/>
            <p:nvPr/>
          </p:nvSpPr>
          <p:spPr>
            <a:xfrm>
              <a:off x="8768540" y="1291531"/>
              <a:ext cx="19050" cy="38100"/>
            </a:xfrm>
            <a:custGeom>
              <a:avLst/>
              <a:gdLst>
                <a:gd name="connsiteX0" fmla="*/ 7144 w 19050"/>
                <a:gd name="connsiteY0" fmla="*/ 15990 h 38100"/>
                <a:gd name="connsiteX1" fmla="*/ 11725 w 19050"/>
                <a:gd name="connsiteY1" fmla="*/ 37955 h 38100"/>
                <a:gd name="connsiteX2" fmla="*/ 20260 w 19050"/>
                <a:gd name="connsiteY2" fmla="*/ 20657 h 38100"/>
                <a:gd name="connsiteX3" fmla="*/ 18117 w 19050"/>
                <a:gd name="connsiteY3" fmla="*/ 8560 h 38100"/>
                <a:gd name="connsiteX4" fmla="*/ 7144 w 19050"/>
                <a:gd name="connsiteY4" fmla="*/ 15990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38100">
                  <a:moveTo>
                    <a:pt x="7144" y="15990"/>
                  </a:moveTo>
                  <a:cubicBezTo>
                    <a:pt x="13992" y="17885"/>
                    <a:pt x="6382" y="35783"/>
                    <a:pt x="11725" y="37955"/>
                  </a:cubicBezTo>
                  <a:cubicBezTo>
                    <a:pt x="11439" y="27001"/>
                    <a:pt x="16488" y="18285"/>
                    <a:pt x="20260" y="20657"/>
                  </a:cubicBezTo>
                  <a:lnTo>
                    <a:pt x="18117" y="8560"/>
                  </a:lnTo>
                  <a:cubicBezTo>
                    <a:pt x="15526" y="4560"/>
                    <a:pt x="10392" y="9665"/>
                    <a:pt x="7144" y="159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08" name="任意多边形: 形状 292"/>
            <p:cNvSpPr/>
            <p:nvPr/>
          </p:nvSpPr>
          <p:spPr>
            <a:xfrm>
              <a:off x="8784733" y="1273897"/>
              <a:ext cx="9525" cy="9525"/>
            </a:xfrm>
            <a:custGeom>
              <a:avLst/>
              <a:gdLst>
                <a:gd name="connsiteX0" fmla="*/ 8334 w 9525"/>
                <a:gd name="connsiteY0" fmla="*/ 9935 h 9525"/>
                <a:gd name="connsiteX1" fmla="*/ 7144 w 9525"/>
                <a:gd name="connsiteY1" fmla="*/ 7144 h 9525"/>
                <a:gd name="connsiteX2" fmla="*/ 8334 w 9525"/>
                <a:gd name="connsiteY2" fmla="*/ 9935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334" y="9935"/>
                  </a:moveTo>
                  <a:cubicBezTo>
                    <a:pt x="7763" y="9144"/>
                    <a:pt x="7344" y="8192"/>
                    <a:pt x="7144" y="7144"/>
                  </a:cubicBezTo>
                  <a:cubicBezTo>
                    <a:pt x="7439" y="8468"/>
                    <a:pt x="7782" y="9601"/>
                    <a:pt x="8334" y="993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09" name="任意多边形: 形状 293"/>
            <p:cNvSpPr/>
            <p:nvPr/>
          </p:nvSpPr>
          <p:spPr>
            <a:xfrm>
              <a:off x="8772455" y="1215585"/>
              <a:ext cx="28575" cy="76200"/>
            </a:xfrm>
            <a:custGeom>
              <a:avLst/>
              <a:gdLst>
                <a:gd name="connsiteX0" fmla="*/ 8801 w 28575"/>
                <a:gd name="connsiteY0" fmla="*/ 7144 h 76200"/>
                <a:gd name="connsiteX1" fmla="*/ 15716 w 28575"/>
                <a:gd name="connsiteY1" fmla="*/ 35366 h 76200"/>
                <a:gd name="connsiteX2" fmla="*/ 10554 w 28575"/>
                <a:gd name="connsiteY2" fmla="*/ 27346 h 76200"/>
                <a:gd name="connsiteX3" fmla="*/ 13335 w 28575"/>
                <a:gd name="connsiteY3" fmla="*/ 51787 h 76200"/>
                <a:gd name="connsiteX4" fmla="*/ 7144 w 28575"/>
                <a:gd name="connsiteY4" fmla="*/ 39510 h 76200"/>
                <a:gd name="connsiteX5" fmla="*/ 13030 w 28575"/>
                <a:gd name="connsiteY5" fmla="*/ 63513 h 76200"/>
                <a:gd name="connsiteX6" fmla="*/ 8687 w 28575"/>
                <a:gd name="connsiteY6" fmla="*/ 75057 h 76200"/>
                <a:gd name="connsiteX7" fmla="*/ 15707 w 28575"/>
                <a:gd name="connsiteY7" fmla="*/ 71123 h 76200"/>
                <a:gd name="connsiteX8" fmla="*/ 15069 w 28575"/>
                <a:gd name="connsiteY8" fmla="*/ 58817 h 76200"/>
                <a:gd name="connsiteX9" fmla="*/ 19374 w 28575"/>
                <a:gd name="connsiteY9" fmla="*/ 65342 h 76200"/>
                <a:gd name="connsiteX10" fmla="*/ 23936 w 28575"/>
                <a:gd name="connsiteY10" fmla="*/ 29851 h 76200"/>
                <a:gd name="connsiteX11" fmla="*/ 8801 w 28575"/>
                <a:gd name="connsiteY11" fmla="*/ 7144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8575" h="76200">
                  <a:moveTo>
                    <a:pt x="8801" y="7144"/>
                  </a:moveTo>
                  <a:lnTo>
                    <a:pt x="15716" y="35366"/>
                  </a:lnTo>
                  <a:cubicBezTo>
                    <a:pt x="13487" y="32737"/>
                    <a:pt x="11335" y="33785"/>
                    <a:pt x="10554" y="27346"/>
                  </a:cubicBezTo>
                  <a:cubicBezTo>
                    <a:pt x="9630" y="39853"/>
                    <a:pt x="14021" y="41453"/>
                    <a:pt x="13335" y="51787"/>
                  </a:cubicBezTo>
                  <a:cubicBezTo>
                    <a:pt x="6934" y="54902"/>
                    <a:pt x="12868" y="33557"/>
                    <a:pt x="7144" y="39510"/>
                  </a:cubicBezTo>
                  <a:cubicBezTo>
                    <a:pt x="7325" y="46777"/>
                    <a:pt x="7611" y="57645"/>
                    <a:pt x="13030" y="63513"/>
                  </a:cubicBezTo>
                  <a:lnTo>
                    <a:pt x="8687" y="75057"/>
                  </a:lnTo>
                  <a:lnTo>
                    <a:pt x="15707" y="71123"/>
                  </a:lnTo>
                  <a:cubicBezTo>
                    <a:pt x="17726" y="66475"/>
                    <a:pt x="10201" y="61703"/>
                    <a:pt x="15069" y="58817"/>
                  </a:cubicBezTo>
                  <a:cubicBezTo>
                    <a:pt x="18078" y="57350"/>
                    <a:pt x="18650" y="62046"/>
                    <a:pt x="19374" y="65342"/>
                  </a:cubicBezTo>
                  <a:cubicBezTo>
                    <a:pt x="17955" y="57883"/>
                    <a:pt x="24860" y="44977"/>
                    <a:pt x="23936" y="29851"/>
                  </a:cubicBezTo>
                  <a:cubicBezTo>
                    <a:pt x="23222" y="13849"/>
                    <a:pt x="12154" y="17602"/>
                    <a:pt x="880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10" name="任意多边形: 形状 294"/>
            <p:cNvSpPr/>
            <p:nvPr/>
          </p:nvSpPr>
          <p:spPr>
            <a:xfrm>
              <a:off x="8780866" y="1212642"/>
              <a:ext cx="9525" cy="9525"/>
            </a:xfrm>
            <a:custGeom>
              <a:avLst/>
              <a:gdLst>
                <a:gd name="connsiteX0" fmla="*/ 8096 w 9525"/>
                <a:gd name="connsiteY0" fmla="*/ 8944 h 9525"/>
                <a:gd name="connsiteX1" fmla="*/ 10839 w 9525"/>
                <a:gd name="connsiteY1" fmla="*/ 7144 h 9525"/>
                <a:gd name="connsiteX2" fmla="*/ 7144 w 9525"/>
                <a:gd name="connsiteY2" fmla="*/ 843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8096" y="8944"/>
                  </a:moveTo>
                  <a:lnTo>
                    <a:pt x="10839" y="7144"/>
                  </a:lnTo>
                  <a:lnTo>
                    <a:pt x="7144" y="843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11" name="任意多边形: 形状 295"/>
            <p:cNvSpPr/>
            <p:nvPr/>
          </p:nvSpPr>
          <p:spPr>
            <a:xfrm>
              <a:off x="8772466" y="1147796"/>
              <a:ext cx="28575" cy="66675"/>
            </a:xfrm>
            <a:custGeom>
              <a:avLst/>
              <a:gdLst>
                <a:gd name="connsiteX0" fmla="*/ 7361 w 28575"/>
                <a:gd name="connsiteY0" fmla="*/ 43005 h 66675"/>
                <a:gd name="connsiteX1" fmla="*/ 11752 w 28575"/>
                <a:gd name="connsiteY1" fmla="*/ 57731 h 66675"/>
                <a:gd name="connsiteX2" fmla="*/ 8409 w 28575"/>
                <a:gd name="connsiteY2" fmla="*/ 61236 h 66675"/>
                <a:gd name="connsiteX3" fmla="*/ 14105 w 28575"/>
                <a:gd name="connsiteY3" fmla="*/ 63979 h 66675"/>
                <a:gd name="connsiteX4" fmla="*/ 10962 w 28575"/>
                <a:gd name="connsiteY4" fmla="*/ 38129 h 66675"/>
                <a:gd name="connsiteX5" fmla="*/ 20382 w 28575"/>
                <a:gd name="connsiteY5" fmla="*/ 30937 h 66675"/>
                <a:gd name="connsiteX6" fmla="*/ 18277 w 28575"/>
                <a:gd name="connsiteY6" fmla="*/ 45110 h 66675"/>
                <a:gd name="connsiteX7" fmla="*/ 17086 w 28575"/>
                <a:gd name="connsiteY7" fmla="*/ 8144 h 66675"/>
                <a:gd name="connsiteX8" fmla="*/ 15048 w 28575"/>
                <a:gd name="connsiteY8" fmla="*/ 15631 h 66675"/>
                <a:gd name="connsiteX9" fmla="*/ 12952 w 28575"/>
                <a:gd name="connsiteY9" fmla="*/ 7144 h 66675"/>
                <a:gd name="connsiteX10" fmla="*/ 7361 w 28575"/>
                <a:gd name="connsiteY10" fmla="*/ 43005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8575" h="66675">
                  <a:moveTo>
                    <a:pt x="7361" y="43005"/>
                  </a:moveTo>
                  <a:lnTo>
                    <a:pt x="11752" y="57731"/>
                  </a:lnTo>
                  <a:cubicBezTo>
                    <a:pt x="11162" y="59312"/>
                    <a:pt x="9685" y="60198"/>
                    <a:pt x="8409" y="61236"/>
                  </a:cubicBezTo>
                  <a:cubicBezTo>
                    <a:pt x="10000" y="60636"/>
                    <a:pt x="12762" y="64608"/>
                    <a:pt x="14105" y="63979"/>
                  </a:cubicBezTo>
                  <a:cubicBezTo>
                    <a:pt x="20439" y="57236"/>
                    <a:pt x="12076" y="46006"/>
                    <a:pt x="10962" y="38129"/>
                  </a:cubicBezTo>
                  <a:cubicBezTo>
                    <a:pt x="13819" y="17259"/>
                    <a:pt x="14381" y="39072"/>
                    <a:pt x="20382" y="30937"/>
                  </a:cubicBezTo>
                  <a:cubicBezTo>
                    <a:pt x="20210" y="36786"/>
                    <a:pt x="18667" y="36995"/>
                    <a:pt x="18277" y="45110"/>
                  </a:cubicBezTo>
                  <a:cubicBezTo>
                    <a:pt x="25440" y="32356"/>
                    <a:pt x="18848" y="16307"/>
                    <a:pt x="17086" y="8144"/>
                  </a:cubicBezTo>
                  <a:cubicBezTo>
                    <a:pt x="16448" y="10516"/>
                    <a:pt x="14476" y="11097"/>
                    <a:pt x="15048" y="15631"/>
                  </a:cubicBezTo>
                  <a:lnTo>
                    <a:pt x="12952" y="7144"/>
                  </a:lnTo>
                  <a:cubicBezTo>
                    <a:pt x="7914" y="15935"/>
                    <a:pt x="6552" y="23422"/>
                    <a:pt x="7361" y="430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12" name="任意多边形: 形状 296"/>
            <p:cNvSpPr/>
            <p:nvPr/>
          </p:nvSpPr>
          <p:spPr>
            <a:xfrm>
              <a:off x="8771644" y="1201965"/>
              <a:ext cx="9525" cy="19050"/>
            </a:xfrm>
            <a:custGeom>
              <a:avLst/>
              <a:gdLst>
                <a:gd name="connsiteX0" fmla="*/ 8231 w 9525"/>
                <a:gd name="connsiteY0" fmla="*/ 15116 h 19050"/>
                <a:gd name="connsiteX1" fmla="*/ 9107 w 9525"/>
                <a:gd name="connsiteY1" fmla="*/ 7144 h 19050"/>
                <a:gd name="connsiteX2" fmla="*/ 8231 w 9525"/>
                <a:gd name="connsiteY2" fmla="*/ 1511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8231" y="15116"/>
                  </a:moveTo>
                  <a:cubicBezTo>
                    <a:pt x="7755" y="9649"/>
                    <a:pt x="8231" y="7591"/>
                    <a:pt x="9107" y="7144"/>
                  </a:cubicBezTo>
                  <a:cubicBezTo>
                    <a:pt x="7393" y="8563"/>
                    <a:pt x="6155" y="10411"/>
                    <a:pt x="8231" y="151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13" name="任意多边形: 形状 297"/>
            <p:cNvSpPr/>
            <p:nvPr/>
          </p:nvSpPr>
          <p:spPr>
            <a:xfrm>
              <a:off x="8781974" y="1144338"/>
              <a:ext cx="9525" cy="9525"/>
            </a:xfrm>
            <a:custGeom>
              <a:avLst/>
              <a:gdLst>
                <a:gd name="connsiteX0" fmla="*/ 7369 w 9525"/>
                <a:gd name="connsiteY0" fmla="*/ 7144 h 9525"/>
                <a:gd name="connsiteX1" fmla="*/ 7559 w 9525"/>
                <a:gd name="connsiteY1" fmla="*/ 11601 h 9525"/>
                <a:gd name="connsiteX2" fmla="*/ 736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69" y="7144"/>
                  </a:moveTo>
                  <a:cubicBezTo>
                    <a:pt x="6978" y="8068"/>
                    <a:pt x="7131" y="9592"/>
                    <a:pt x="7559" y="11601"/>
                  </a:cubicBezTo>
                  <a:cubicBezTo>
                    <a:pt x="7826" y="10573"/>
                    <a:pt x="7883" y="9249"/>
                    <a:pt x="736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14" name="任意多边形: 形状 298"/>
            <p:cNvSpPr/>
            <p:nvPr/>
          </p:nvSpPr>
          <p:spPr>
            <a:xfrm>
              <a:off x="8772331" y="1142405"/>
              <a:ext cx="9525" cy="19050"/>
            </a:xfrm>
            <a:custGeom>
              <a:avLst/>
              <a:gdLst>
                <a:gd name="connsiteX0" fmla="*/ 9477 w 9525"/>
                <a:gd name="connsiteY0" fmla="*/ 17459 h 19050"/>
                <a:gd name="connsiteX1" fmla="*/ 10125 w 9525"/>
                <a:gd name="connsiteY1" fmla="*/ 7144 h 19050"/>
                <a:gd name="connsiteX2" fmla="*/ 7144 w 9525"/>
                <a:gd name="connsiteY2" fmla="*/ 11192 h 19050"/>
                <a:gd name="connsiteX3" fmla="*/ 9477 w 9525"/>
                <a:gd name="connsiteY3" fmla="*/ 1745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9477" y="17459"/>
                  </a:moveTo>
                  <a:lnTo>
                    <a:pt x="10125" y="7144"/>
                  </a:lnTo>
                  <a:lnTo>
                    <a:pt x="7144" y="11192"/>
                  </a:lnTo>
                  <a:cubicBezTo>
                    <a:pt x="7496" y="12611"/>
                    <a:pt x="7944" y="17697"/>
                    <a:pt x="9477" y="1745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15" name="任意多边形: 形状 299"/>
            <p:cNvSpPr/>
            <p:nvPr/>
          </p:nvSpPr>
          <p:spPr>
            <a:xfrm>
              <a:off x="8767645" y="744126"/>
              <a:ext cx="28575" cy="400050"/>
            </a:xfrm>
            <a:custGeom>
              <a:avLst/>
              <a:gdLst>
                <a:gd name="connsiteX0" fmla="*/ 23251 w 28575"/>
                <a:gd name="connsiteY0" fmla="*/ 7144 h 400050"/>
                <a:gd name="connsiteX1" fmla="*/ 23346 w 28575"/>
                <a:gd name="connsiteY1" fmla="*/ 7696 h 400050"/>
                <a:gd name="connsiteX2" fmla="*/ 20536 w 28575"/>
                <a:gd name="connsiteY2" fmla="*/ 29870 h 400050"/>
                <a:gd name="connsiteX3" fmla="*/ 16755 w 28575"/>
                <a:gd name="connsiteY3" fmla="*/ 14278 h 400050"/>
                <a:gd name="connsiteX4" fmla="*/ 10735 w 28575"/>
                <a:gd name="connsiteY4" fmla="*/ 15259 h 400050"/>
                <a:gd name="connsiteX5" fmla="*/ 14526 w 28575"/>
                <a:gd name="connsiteY5" fmla="*/ 16507 h 400050"/>
                <a:gd name="connsiteX6" fmla="*/ 12097 w 28575"/>
                <a:gd name="connsiteY6" fmla="*/ 18936 h 400050"/>
                <a:gd name="connsiteX7" fmla="*/ 7144 w 28575"/>
                <a:gd name="connsiteY7" fmla="*/ 22631 h 400050"/>
                <a:gd name="connsiteX8" fmla="*/ 8382 w 28575"/>
                <a:gd name="connsiteY8" fmla="*/ 22650 h 400050"/>
                <a:gd name="connsiteX9" fmla="*/ 10344 w 28575"/>
                <a:gd name="connsiteY9" fmla="*/ 35300 h 400050"/>
                <a:gd name="connsiteX10" fmla="*/ 11497 w 28575"/>
                <a:gd name="connsiteY10" fmla="*/ 42348 h 400050"/>
                <a:gd name="connsiteX11" fmla="*/ 11630 w 28575"/>
                <a:gd name="connsiteY11" fmla="*/ 50330 h 400050"/>
                <a:gd name="connsiteX12" fmla="*/ 7944 w 28575"/>
                <a:gd name="connsiteY12" fmla="*/ 51540 h 400050"/>
                <a:gd name="connsiteX13" fmla="*/ 10354 w 28575"/>
                <a:gd name="connsiteY13" fmla="*/ 106975 h 400050"/>
                <a:gd name="connsiteX14" fmla="*/ 12240 w 28575"/>
                <a:gd name="connsiteY14" fmla="*/ 147314 h 400050"/>
                <a:gd name="connsiteX15" fmla="*/ 10763 w 28575"/>
                <a:gd name="connsiteY15" fmla="*/ 307410 h 400050"/>
                <a:gd name="connsiteX16" fmla="*/ 17469 w 28575"/>
                <a:gd name="connsiteY16" fmla="*/ 315239 h 400050"/>
                <a:gd name="connsiteX17" fmla="*/ 13125 w 28575"/>
                <a:gd name="connsiteY17" fmla="*/ 326793 h 400050"/>
                <a:gd name="connsiteX18" fmla="*/ 13183 w 28575"/>
                <a:gd name="connsiteY18" fmla="*/ 317297 h 400050"/>
                <a:gd name="connsiteX19" fmla="*/ 11554 w 28575"/>
                <a:gd name="connsiteY19" fmla="*/ 362788 h 400050"/>
                <a:gd name="connsiteX20" fmla="*/ 19612 w 28575"/>
                <a:gd name="connsiteY20" fmla="*/ 363122 h 400050"/>
                <a:gd name="connsiteX21" fmla="*/ 11182 w 28575"/>
                <a:gd name="connsiteY21" fmla="*/ 384048 h 400050"/>
                <a:gd name="connsiteX22" fmla="*/ 16507 w 28575"/>
                <a:gd name="connsiteY22" fmla="*/ 399326 h 400050"/>
                <a:gd name="connsiteX23" fmla="*/ 21965 w 28575"/>
                <a:gd name="connsiteY23" fmla="*/ 382515 h 400050"/>
                <a:gd name="connsiteX24" fmla="*/ 25089 w 28575"/>
                <a:gd name="connsiteY24" fmla="*/ 395192 h 400050"/>
                <a:gd name="connsiteX25" fmla="*/ 15621 w 28575"/>
                <a:gd name="connsiteY25" fmla="*/ 291379 h 400050"/>
                <a:gd name="connsiteX26" fmla="*/ 19755 w 28575"/>
                <a:gd name="connsiteY26" fmla="*/ 295199 h 400050"/>
                <a:gd name="connsiteX27" fmla="*/ 23384 w 28575"/>
                <a:gd name="connsiteY27" fmla="*/ 231905 h 400050"/>
                <a:gd name="connsiteX28" fmla="*/ 16554 w 28575"/>
                <a:gd name="connsiteY28" fmla="*/ 207350 h 400050"/>
                <a:gd name="connsiteX29" fmla="*/ 19031 w 28575"/>
                <a:gd name="connsiteY29" fmla="*/ 194567 h 400050"/>
                <a:gd name="connsiteX30" fmla="*/ 16193 w 28575"/>
                <a:gd name="connsiteY30" fmla="*/ 192748 h 400050"/>
                <a:gd name="connsiteX31" fmla="*/ 20355 w 28575"/>
                <a:gd name="connsiteY31" fmla="*/ 173927 h 400050"/>
                <a:gd name="connsiteX32" fmla="*/ 12202 w 28575"/>
                <a:gd name="connsiteY32" fmla="*/ 169964 h 400050"/>
                <a:gd name="connsiteX33" fmla="*/ 23727 w 28575"/>
                <a:gd name="connsiteY33" fmla="*/ 131864 h 400050"/>
                <a:gd name="connsiteX34" fmla="*/ 19431 w 28575"/>
                <a:gd name="connsiteY34" fmla="*/ 137551 h 400050"/>
                <a:gd name="connsiteX35" fmla="*/ 15812 w 28575"/>
                <a:gd name="connsiteY35" fmla="*/ 129302 h 400050"/>
                <a:gd name="connsiteX36" fmla="*/ 23089 w 28575"/>
                <a:gd name="connsiteY36" fmla="*/ 123130 h 400050"/>
                <a:gd name="connsiteX37" fmla="*/ 18317 w 28575"/>
                <a:gd name="connsiteY37" fmla="*/ 93831 h 400050"/>
                <a:gd name="connsiteX38" fmla="*/ 14383 w 28575"/>
                <a:gd name="connsiteY38" fmla="*/ 97374 h 400050"/>
                <a:gd name="connsiteX39" fmla="*/ 16440 w 28575"/>
                <a:gd name="connsiteY39" fmla="*/ 56902 h 400050"/>
                <a:gd name="connsiteX40" fmla="*/ 23441 w 28575"/>
                <a:gd name="connsiteY40" fmla="*/ 75648 h 400050"/>
                <a:gd name="connsiteX41" fmla="*/ 26670 w 28575"/>
                <a:gd name="connsiteY41" fmla="*/ 63979 h 400050"/>
                <a:gd name="connsiteX42" fmla="*/ 22031 w 28575"/>
                <a:gd name="connsiteY42" fmla="*/ 51845 h 400050"/>
                <a:gd name="connsiteX43" fmla="*/ 17517 w 28575"/>
                <a:gd name="connsiteY43" fmla="*/ 36928 h 400050"/>
                <a:gd name="connsiteX44" fmla="*/ 22870 w 28575"/>
                <a:gd name="connsiteY44" fmla="*/ 30318 h 400050"/>
                <a:gd name="connsiteX45" fmla="*/ 23860 w 28575"/>
                <a:gd name="connsiteY45" fmla="*/ 7172 h 400050"/>
                <a:gd name="connsiteX46" fmla="*/ 23251 w 28575"/>
                <a:gd name="connsiteY46" fmla="*/ 7144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28575" h="400050">
                  <a:moveTo>
                    <a:pt x="23251" y="7144"/>
                  </a:moveTo>
                  <a:cubicBezTo>
                    <a:pt x="23184" y="7334"/>
                    <a:pt x="23155" y="7515"/>
                    <a:pt x="23346" y="7696"/>
                  </a:cubicBezTo>
                  <a:cubicBezTo>
                    <a:pt x="21117" y="12030"/>
                    <a:pt x="20060" y="18602"/>
                    <a:pt x="20536" y="29870"/>
                  </a:cubicBezTo>
                  <a:cubicBezTo>
                    <a:pt x="17831" y="29670"/>
                    <a:pt x="17659" y="20450"/>
                    <a:pt x="16755" y="14278"/>
                  </a:cubicBezTo>
                  <a:cubicBezTo>
                    <a:pt x="14526" y="14526"/>
                    <a:pt x="12478" y="14830"/>
                    <a:pt x="10735" y="15259"/>
                  </a:cubicBezTo>
                  <a:cubicBezTo>
                    <a:pt x="13068" y="15688"/>
                    <a:pt x="14259" y="16097"/>
                    <a:pt x="14526" y="16507"/>
                  </a:cubicBezTo>
                  <a:cubicBezTo>
                    <a:pt x="13745" y="19212"/>
                    <a:pt x="12964" y="19088"/>
                    <a:pt x="12097" y="18936"/>
                  </a:cubicBezTo>
                  <a:cubicBezTo>
                    <a:pt x="9811" y="19983"/>
                    <a:pt x="7334" y="21155"/>
                    <a:pt x="7144" y="22631"/>
                  </a:cubicBezTo>
                  <a:cubicBezTo>
                    <a:pt x="7582" y="22641"/>
                    <a:pt x="8020" y="22641"/>
                    <a:pt x="8382" y="22650"/>
                  </a:cubicBezTo>
                  <a:cubicBezTo>
                    <a:pt x="8392" y="27861"/>
                    <a:pt x="9420" y="31071"/>
                    <a:pt x="10344" y="35300"/>
                  </a:cubicBezTo>
                  <a:cubicBezTo>
                    <a:pt x="10801" y="37386"/>
                    <a:pt x="11240" y="39681"/>
                    <a:pt x="11497" y="42348"/>
                  </a:cubicBezTo>
                  <a:cubicBezTo>
                    <a:pt x="11754" y="44720"/>
                    <a:pt x="11849" y="47311"/>
                    <a:pt x="11630" y="50330"/>
                  </a:cubicBezTo>
                  <a:cubicBezTo>
                    <a:pt x="10649" y="49701"/>
                    <a:pt x="9125" y="49911"/>
                    <a:pt x="7944" y="51540"/>
                  </a:cubicBezTo>
                  <a:cubicBezTo>
                    <a:pt x="10116" y="66637"/>
                    <a:pt x="13316" y="92250"/>
                    <a:pt x="10354" y="106975"/>
                  </a:cubicBezTo>
                  <a:cubicBezTo>
                    <a:pt x="9077" y="121177"/>
                    <a:pt x="10687" y="131721"/>
                    <a:pt x="12240" y="147314"/>
                  </a:cubicBezTo>
                  <a:cubicBezTo>
                    <a:pt x="10458" y="198672"/>
                    <a:pt x="13992" y="252184"/>
                    <a:pt x="10763" y="307410"/>
                  </a:cubicBezTo>
                  <a:lnTo>
                    <a:pt x="17469" y="315239"/>
                  </a:lnTo>
                  <a:cubicBezTo>
                    <a:pt x="14145" y="317897"/>
                    <a:pt x="17469" y="328365"/>
                    <a:pt x="13125" y="326793"/>
                  </a:cubicBezTo>
                  <a:cubicBezTo>
                    <a:pt x="13973" y="323802"/>
                    <a:pt x="13268" y="320907"/>
                    <a:pt x="13183" y="317297"/>
                  </a:cubicBezTo>
                  <a:cubicBezTo>
                    <a:pt x="7306" y="329098"/>
                    <a:pt x="13678" y="348625"/>
                    <a:pt x="11554" y="362788"/>
                  </a:cubicBezTo>
                  <a:cubicBezTo>
                    <a:pt x="12744" y="361169"/>
                    <a:pt x="18583" y="358845"/>
                    <a:pt x="19612" y="363122"/>
                  </a:cubicBezTo>
                  <a:cubicBezTo>
                    <a:pt x="12163" y="362017"/>
                    <a:pt x="19745" y="379876"/>
                    <a:pt x="11182" y="384048"/>
                  </a:cubicBezTo>
                  <a:cubicBezTo>
                    <a:pt x="9058" y="398202"/>
                    <a:pt x="17697" y="384572"/>
                    <a:pt x="16507" y="399326"/>
                  </a:cubicBezTo>
                  <a:cubicBezTo>
                    <a:pt x="20907" y="400879"/>
                    <a:pt x="18640" y="385172"/>
                    <a:pt x="21965" y="382515"/>
                  </a:cubicBezTo>
                  <a:cubicBezTo>
                    <a:pt x="25517" y="387125"/>
                    <a:pt x="20479" y="395869"/>
                    <a:pt x="25089" y="395192"/>
                  </a:cubicBezTo>
                  <a:cubicBezTo>
                    <a:pt x="27261" y="371504"/>
                    <a:pt x="18107" y="327584"/>
                    <a:pt x="15621" y="291379"/>
                  </a:cubicBezTo>
                  <a:lnTo>
                    <a:pt x="19755" y="295199"/>
                  </a:lnTo>
                  <a:cubicBezTo>
                    <a:pt x="16793" y="276673"/>
                    <a:pt x="16650" y="246717"/>
                    <a:pt x="23384" y="231905"/>
                  </a:cubicBezTo>
                  <a:cubicBezTo>
                    <a:pt x="19441" y="235382"/>
                    <a:pt x="25489" y="204578"/>
                    <a:pt x="16554" y="207350"/>
                  </a:cubicBezTo>
                  <a:cubicBezTo>
                    <a:pt x="18602" y="202663"/>
                    <a:pt x="18259" y="201235"/>
                    <a:pt x="19031" y="194567"/>
                  </a:cubicBezTo>
                  <a:lnTo>
                    <a:pt x="16193" y="192748"/>
                  </a:lnTo>
                  <a:cubicBezTo>
                    <a:pt x="16269" y="183261"/>
                    <a:pt x="20631" y="184795"/>
                    <a:pt x="20355" y="173927"/>
                  </a:cubicBezTo>
                  <a:cubicBezTo>
                    <a:pt x="16507" y="181023"/>
                    <a:pt x="15373" y="173126"/>
                    <a:pt x="12202" y="169964"/>
                  </a:cubicBezTo>
                  <a:cubicBezTo>
                    <a:pt x="16478" y="157505"/>
                    <a:pt x="20241" y="142980"/>
                    <a:pt x="23727" y="131864"/>
                  </a:cubicBezTo>
                  <a:cubicBezTo>
                    <a:pt x="22508" y="132731"/>
                    <a:pt x="21098" y="133760"/>
                    <a:pt x="19431" y="137551"/>
                  </a:cubicBezTo>
                  <a:cubicBezTo>
                    <a:pt x="20803" y="129997"/>
                    <a:pt x="17097" y="131302"/>
                    <a:pt x="15812" y="129302"/>
                  </a:cubicBezTo>
                  <a:cubicBezTo>
                    <a:pt x="15631" y="122053"/>
                    <a:pt x="20593" y="122787"/>
                    <a:pt x="23089" y="123130"/>
                  </a:cubicBezTo>
                  <a:cubicBezTo>
                    <a:pt x="24613" y="109785"/>
                    <a:pt x="15154" y="103813"/>
                    <a:pt x="18317" y="93831"/>
                  </a:cubicBezTo>
                  <a:lnTo>
                    <a:pt x="14383" y="97374"/>
                  </a:lnTo>
                  <a:cubicBezTo>
                    <a:pt x="13402" y="83601"/>
                    <a:pt x="17745" y="72085"/>
                    <a:pt x="16440" y="56902"/>
                  </a:cubicBezTo>
                  <a:cubicBezTo>
                    <a:pt x="21841" y="49587"/>
                    <a:pt x="21107" y="69361"/>
                    <a:pt x="23441" y="75648"/>
                  </a:cubicBezTo>
                  <a:cubicBezTo>
                    <a:pt x="24584" y="72561"/>
                    <a:pt x="24870" y="66027"/>
                    <a:pt x="26670" y="63979"/>
                  </a:cubicBezTo>
                  <a:cubicBezTo>
                    <a:pt x="25289" y="60722"/>
                    <a:pt x="23651" y="56378"/>
                    <a:pt x="22031" y="51845"/>
                  </a:cubicBezTo>
                  <a:cubicBezTo>
                    <a:pt x="20412" y="47015"/>
                    <a:pt x="18821" y="43482"/>
                    <a:pt x="17517" y="36928"/>
                  </a:cubicBezTo>
                  <a:cubicBezTo>
                    <a:pt x="20612" y="41986"/>
                    <a:pt x="22108" y="38138"/>
                    <a:pt x="22870" y="30318"/>
                  </a:cubicBezTo>
                  <a:cubicBezTo>
                    <a:pt x="23632" y="22660"/>
                    <a:pt x="23670" y="12144"/>
                    <a:pt x="23860" y="7172"/>
                  </a:cubicBezTo>
                  <a:cubicBezTo>
                    <a:pt x="23574" y="7153"/>
                    <a:pt x="23412" y="7144"/>
                    <a:pt x="2325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16" name="任意多边形: 形状 300"/>
            <p:cNvSpPr/>
            <p:nvPr/>
          </p:nvSpPr>
          <p:spPr>
            <a:xfrm>
              <a:off x="8787171" y="800173"/>
              <a:ext cx="9525" cy="19050"/>
            </a:xfrm>
            <a:custGeom>
              <a:avLst/>
              <a:gdLst>
                <a:gd name="connsiteX0" fmla="*/ 7144 w 9525"/>
                <a:gd name="connsiteY0" fmla="*/ 7923 h 19050"/>
                <a:gd name="connsiteX1" fmla="*/ 9277 w 9525"/>
                <a:gd name="connsiteY1" fmla="*/ 12266 h 19050"/>
                <a:gd name="connsiteX2" fmla="*/ 8849 w 9525"/>
                <a:gd name="connsiteY2" fmla="*/ 7209 h 19050"/>
                <a:gd name="connsiteX3" fmla="*/ 7144 w 9525"/>
                <a:gd name="connsiteY3" fmla="*/ 7923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4" y="7923"/>
                  </a:moveTo>
                  <a:cubicBezTo>
                    <a:pt x="7953" y="9761"/>
                    <a:pt x="8687" y="11342"/>
                    <a:pt x="9277" y="12266"/>
                  </a:cubicBezTo>
                  <a:cubicBezTo>
                    <a:pt x="8944" y="10790"/>
                    <a:pt x="8582" y="9418"/>
                    <a:pt x="8849" y="7209"/>
                  </a:cubicBezTo>
                  <a:cubicBezTo>
                    <a:pt x="8153" y="6999"/>
                    <a:pt x="7610" y="7313"/>
                    <a:pt x="7144" y="792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17" name="任意多边形: 形状 301"/>
            <p:cNvSpPr/>
            <p:nvPr/>
          </p:nvSpPr>
          <p:spPr>
            <a:xfrm>
              <a:off x="8781822" y="743517"/>
              <a:ext cx="9525" cy="9525"/>
            </a:xfrm>
            <a:custGeom>
              <a:avLst/>
              <a:gdLst>
                <a:gd name="connsiteX0" fmla="*/ 9074 w 9525"/>
                <a:gd name="connsiteY0" fmla="*/ 7753 h 9525"/>
                <a:gd name="connsiteX1" fmla="*/ 9112 w 9525"/>
                <a:gd name="connsiteY1" fmla="*/ 7144 h 9525"/>
                <a:gd name="connsiteX2" fmla="*/ 9074 w 9525"/>
                <a:gd name="connsiteY2" fmla="*/ 77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9074" y="7753"/>
                  </a:moveTo>
                  <a:cubicBezTo>
                    <a:pt x="9188" y="7544"/>
                    <a:pt x="8941" y="7372"/>
                    <a:pt x="9112" y="7144"/>
                  </a:cubicBezTo>
                  <a:cubicBezTo>
                    <a:pt x="6121" y="7496"/>
                    <a:pt x="6893" y="7649"/>
                    <a:pt x="9074" y="775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18" name="任意多边形: 形状 302"/>
            <p:cNvSpPr/>
            <p:nvPr/>
          </p:nvSpPr>
          <p:spPr>
            <a:xfrm>
              <a:off x="8770531" y="841481"/>
              <a:ext cx="9525" cy="9525"/>
            </a:xfrm>
            <a:custGeom>
              <a:avLst/>
              <a:gdLst>
                <a:gd name="connsiteX0" fmla="*/ 7144 w 9525"/>
                <a:gd name="connsiteY0" fmla="*/ 11592 h 9525"/>
                <a:gd name="connsiteX1" fmla="*/ 7477 w 9525"/>
                <a:gd name="connsiteY1" fmla="*/ 9620 h 9525"/>
                <a:gd name="connsiteX2" fmla="*/ 7649 w 9525"/>
                <a:gd name="connsiteY2" fmla="*/ 7144 h 9525"/>
                <a:gd name="connsiteX3" fmla="*/ 7144 w 9525"/>
                <a:gd name="connsiteY3" fmla="*/ 1159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11592"/>
                  </a:moveTo>
                  <a:cubicBezTo>
                    <a:pt x="7296" y="11011"/>
                    <a:pt x="7353" y="10249"/>
                    <a:pt x="7477" y="9620"/>
                  </a:cubicBezTo>
                  <a:cubicBezTo>
                    <a:pt x="7544" y="8744"/>
                    <a:pt x="7591" y="8020"/>
                    <a:pt x="7649" y="7144"/>
                  </a:cubicBezTo>
                  <a:lnTo>
                    <a:pt x="7144" y="1159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19" name="任意多边形: 形状 303"/>
            <p:cNvSpPr/>
            <p:nvPr/>
          </p:nvSpPr>
          <p:spPr>
            <a:xfrm>
              <a:off x="8784247" y="857264"/>
              <a:ext cx="9525" cy="19050"/>
            </a:xfrm>
            <a:custGeom>
              <a:avLst/>
              <a:gdLst>
                <a:gd name="connsiteX0" fmla="*/ 11382 w 9525"/>
                <a:gd name="connsiteY0" fmla="*/ 7144 h 19050"/>
                <a:gd name="connsiteX1" fmla="*/ 7144 w 9525"/>
                <a:gd name="connsiteY1" fmla="*/ 18707 h 19050"/>
                <a:gd name="connsiteX2" fmla="*/ 11382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11382" y="7144"/>
                  </a:moveTo>
                  <a:cubicBezTo>
                    <a:pt x="10011" y="10077"/>
                    <a:pt x="8592" y="14126"/>
                    <a:pt x="7144" y="18707"/>
                  </a:cubicBezTo>
                  <a:cubicBezTo>
                    <a:pt x="8934" y="17440"/>
                    <a:pt x="10325" y="16364"/>
                    <a:pt x="11382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20" name="任意多边形: 形状 304"/>
            <p:cNvSpPr/>
            <p:nvPr/>
          </p:nvSpPr>
          <p:spPr>
            <a:xfrm>
              <a:off x="8784038" y="947285"/>
              <a:ext cx="9525" cy="19050"/>
            </a:xfrm>
            <a:custGeom>
              <a:avLst/>
              <a:gdLst>
                <a:gd name="connsiteX0" fmla="*/ 7144 w 9525"/>
                <a:gd name="connsiteY0" fmla="*/ 9716 h 19050"/>
                <a:gd name="connsiteX1" fmla="*/ 10297 w 9525"/>
                <a:gd name="connsiteY1" fmla="*/ 12936 h 19050"/>
                <a:gd name="connsiteX2" fmla="*/ 7144 w 9525"/>
                <a:gd name="connsiteY2" fmla="*/ 9716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4" y="9716"/>
                  </a:moveTo>
                  <a:cubicBezTo>
                    <a:pt x="7839" y="12564"/>
                    <a:pt x="9030" y="10926"/>
                    <a:pt x="10297" y="12936"/>
                  </a:cubicBezTo>
                  <a:cubicBezTo>
                    <a:pt x="10477" y="7049"/>
                    <a:pt x="9192" y="5077"/>
                    <a:pt x="7144" y="971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21" name="任意多边形: 形状 305"/>
            <p:cNvSpPr/>
            <p:nvPr/>
          </p:nvSpPr>
          <p:spPr>
            <a:xfrm>
              <a:off x="8785914" y="759709"/>
              <a:ext cx="9525" cy="38100"/>
            </a:xfrm>
            <a:custGeom>
              <a:avLst/>
              <a:gdLst>
                <a:gd name="connsiteX0" fmla="*/ 9411 w 9525"/>
                <a:gd name="connsiteY0" fmla="*/ 31737 h 38100"/>
                <a:gd name="connsiteX1" fmla="*/ 9106 w 9525"/>
                <a:gd name="connsiteY1" fmla="*/ 28851 h 38100"/>
                <a:gd name="connsiteX2" fmla="*/ 8801 w 9525"/>
                <a:gd name="connsiteY2" fmla="*/ 25232 h 38100"/>
                <a:gd name="connsiteX3" fmla="*/ 8182 w 9525"/>
                <a:gd name="connsiteY3" fmla="*/ 14497 h 38100"/>
                <a:gd name="connsiteX4" fmla="*/ 7144 w 9525"/>
                <a:gd name="connsiteY4" fmla="*/ 7144 h 38100"/>
                <a:gd name="connsiteX5" fmla="*/ 8287 w 9525"/>
                <a:gd name="connsiteY5" fmla="*/ 21288 h 38100"/>
                <a:gd name="connsiteX6" fmla="*/ 8573 w 9525"/>
                <a:gd name="connsiteY6" fmla="*/ 24965 h 38100"/>
                <a:gd name="connsiteX7" fmla="*/ 8715 w 9525"/>
                <a:gd name="connsiteY7" fmla="*/ 26803 h 38100"/>
                <a:gd name="connsiteX8" fmla="*/ 8858 w 9525"/>
                <a:gd name="connsiteY8" fmla="*/ 27794 h 38100"/>
                <a:gd name="connsiteX9" fmla="*/ 9411 w 9525"/>
                <a:gd name="connsiteY9" fmla="*/ 31737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525" h="38100">
                  <a:moveTo>
                    <a:pt x="9411" y="31737"/>
                  </a:moveTo>
                  <a:lnTo>
                    <a:pt x="9106" y="28851"/>
                  </a:lnTo>
                  <a:cubicBezTo>
                    <a:pt x="9001" y="27680"/>
                    <a:pt x="8896" y="27470"/>
                    <a:pt x="8801" y="25232"/>
                  </a:cubicBezTo>
                  <a:lnTo>
                    <a:pt x="8182" y="14497"/>
                  </a:lnTo>
                  <a:lnTo>
                    <a:pt x="7144" y="7144"/>
                  </a:lnTo>
                  <a:lnTo>
                    <a:pt x="8287" y="21288"/>
                  </a:lnTo>
                  <a:lnTo>
                    <a:pt x="8573" y="24965"/>
                  </a:lnTo>
                  <a:lnTo>
                    <a:pt x="8715" y="26803"/>
                  </a:lnTo>
                  <a:lnTo>
                    <a:pt x="8858" y="27794"/>
                  </a:lnTo>
                  <a:lnTo>
                    <a:pt x="9411" y="3173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22" name="任意多边形: 形状 306"/>
            <p:cNvSpPr/>
            <p:nvPr/>
          </p:nvSpPr>
          <p:spPr>
            <a:xfrm>
              <a:off x="8547608" y="743360"/>
              <a:ext cx="219075" cy="28575"/>
            </a:xfrm>
            <a:custGeom>
              <a:avLst/>
              <a:gdLst>
                <a:gd name="connsiteX0" fmla="*/ 20517 w 219075"/>
                <a:gd name="connsiteY0" fmla="*/ 24684 h 28575"/>
                <a:gd name="connsiteX1" fmla="*/ 58169 w 219075"/>
                <a:gd name="connsiteY1" fmla="*/ 27436 h 28575"/>
                <a:gd name="connsiteX2" fmla="*/ 82887 w 219075"/>
                <a:gd name="connsiteY2" fmla="*/ 16568 h 28575"/>
                <a:gd name="connsiteX3" fmla="*/ 79143 w 219075"/>
                <a:gd name="connsiteY3" fmla="*/ 26274 h 28575"/>
                <a:gd name="connsiteX4" fmla="*/ 150419 w 219075"/>
                <a:gd name="connsiteY4" fmla="*/ 19188 h 28575"/>
                <a:gd name="connsiteX5" fmla="*/ 150247 w 219075"/>
                <a:gd name="connsiteY5" fmla="*/ 23236 h 28575"/>
                <a:gd name="connsiteX6" fmla="*/ 177232 w 219075"/>
                <a:gd name="connsiteY6" fmla="*/ 12615 h 28575"/>
                <a:gd name="connsiteX7" fmla="*/ 178194 w 219075"/>
                <a:gd name="connsiteY7" fmla="*/ 24350 h 28575"/>
                <a:gd name="connsiteX8" fmla="*/ 175346 w 219075"/>
                <a:gd name="connsiteY8" fmla="*/ 25055 h 28575"/>
                <a:gd name="connsiteX9" fmla="*/ 212312 w 219075"/>
                <a:gd name="connsiteY9" fmla="*/ 21636 h 28575"/>
                <a:gd name="connsiteX10" fmla="*/ 219161 w 219075"/>
                <a:gd name="connsiteY10" fmla="*/ 15006 h 28575"/>
                <a:gd name="connsiteX11" fmla="*/ 217580 w 219075"/>
                <a:gd name="connsiteY11" fmla="*/ 9177 h 28575"/>
                <a:gd name="connsiteX12" fmla="*/ 200206 w 219075"/>
                <a:gd name="connsiteY12" fmla="*/ 11158 h 28575"/>
                <a:gd name="connsiteX13" fmla="*/ 189767 w 219075"/>
                <a:gd name="connsiteY13" fmla="*/ 13520 h 28575"/>
                <a:gd name="connsiteX14" fmla="*/ 187709 w 219075"/>
                <a:gd name="connsiteY14" fmla="*/ 9234 h 28575"/>
                <a:gd name="connsiteX15" fmla="*/ 178641 w 219075"/>
                <a:gd name="connsiteY15" fmla="*/ 12272 h 28575"/>
                <a:gd name="connsiteX16" fmla="*/ 175136 w 219075"/>
                <a:gd name="connsiteY16" fmla="*/ 8310 h 28575"/>
                <a:gd name="connsiteX17" fmla="*/ 157401 w 219075"/>
                <a:gd name="connsiteY17" fmla="*/ 11863 h 28575"/>
                <a:gd name="connsiteX18" fmla="*/ 159744 w 219075"/>
                <a:gd name="connsiteY18" fmla="*/ 10739 h 28575"/>
                <a:gd name="connsiteX19" fmla="*/ 147752 w 219075"/>
                <a:gd name="connsiteY19" fmla="*/ 15825 h 28575"/>
                <a:gd name="connsiteX20" fmla="*/ 140427 w 219075"/>
                <a:gd name="connsiteY20" fmla="*/ 10444 h 28575"/>
                <a:gd name="connsiteX21" fmla="*/ 141694 w 219075"/>
                <a:gd name="connsiteY21" fmla="*/ 14120 h 28575"/>
                <a:gd name="connsiteX22" fmla="*/ 96307 w 219075"/>
                <a:gd name="connsiteY22" fmla="*/ 8453 h 28575"/>
                <a:gd name="connsiteX23" fmla="*/ 93945 w 219075"/>
                <a:gd name="connsiteY23" fmla="*/ 12263 h 28575"/>
                <a:gd name="connsiteX24" fmla="*/ 113919 w 219075"/>
                <a:gd name="connsiteY24" fmla="*/ 8967 h 28575"/>
                <a:gd name="connsiteX25" fmla="*/ 110995 w 219075"/>
                <a:gd name="connsiteY25" fmla="*/ 19245 h 28575"/>
                <a:gd name="connsiteX26" fmla="*/ 84220 w 219075"/>
                <a:gd name="connsiteY26" fmla="*/ 10644 h 28575"/>
                <a:gd name="connsiteX27" fmla="*/ 50863 w 219075"/>
                <a:gd name="connsiteY27" fmla="*/ 12396 h 28575"/>
                <a:gd name="connsiteX28" fmla="*/ 51283 w 219075"/>
                <a:gd name="connsiteY28" fmla="*/ 11044 h 28575"/>
                <a:gd name="connsiteX29" fmla="*/ 29280 w 219075"/>
                <a:gd name="connsiteY29" fmla="*/ 14520 h 28575"/>
                <a:gd name="connsiteX30" fmla="*/ 36747 w 219075"/>
                <a:gd name="connsiteY30" fmla="*/ 15873 h 28575"/>
                <a:gd name="connsiteX31" fmla="*/ 27708 w 219075"/>
                <a:gd name="connsiteY31" fmla="*/ 18883 h 28575"/>
                <a:gd name="connsiteX32" fmla="*/ 26632 w 219075"/>
                <a:gd name="connsiteY32" fmla="*/ 16740 h 28575"/>
                <a:gd name="connsiteX33" fmla="*/ 7144 w 219075"/>
                <a:gd name="connsiteY33" fmla="*/ 23131 h 28575"/>
                <a:gd name="connsiteX34" fmla="*/ 29918 w 219075"/>
                <a:gd name="connsiteY34" fmla="*/ 19140 h 28575"/>
                <a:gd name="connsiteX35" fmla="*/ 20517 w 219075"/>
                <a:gd name="connsiteY35" fmla="*/ 2468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19075" h="28575">
                  <a:moveTo>
                    <a:pt x="20517" y="24684"/>
                  </a:moveTo>
                  <a:cubicBezTo>
                    <a:pt x="30690" y="29389"/>
                    <a:pt x="45625" y="26512"/>
                    <a:pt x="58169" y="27436"/>
                  </a:cubicBezTo>
                  <a:cubicBezTo>
                    <a:pt x="81143" y="24979"/>
                    <a:pt x="61065" y="17121"/>
                    <a:pt x="82887" y="16568"/>
                  </a:cubicBezTo>
                  <a:lnTo>
                    <a:pt x="79143" y="26274"/>
                  </a:lnTo>
                  <a:cubicBezTo>
                    <a:pt x="100936" y="25703"/>
                    <a:pt x="131921" y="27712"/>
                    <a:pt x="150419" y="19188"/>
                  </a:cubicBezTo>
                  <a:cubicBezTo>
                    <a:pt x="152076" y="20378"/>
                    <a:pt x="155915" y="21836"/>
                    <a:pt x="150247" y="23236"/>
                  </a:cubicBezTo>
                  <a:cubicBezTo>
                    <a:pt x="164811" y="22817"/>
                    <a:pt x="157801" y="9386"/>
                    <a:pt x="177232" y="12615"/>
                  </a:cubicBezTo>
                  <a:cubicBezTo>
                    <a:pt x="159067" y="18645"/>
                    <a:pt x="183175" y="18340"/>
                    <a:pt x="178194" y="24350"/>
                  </a:cubicBezTo>
                  <a:lnTo>
                    <a:pt x="175346" y="25055"/>
                  </a:lnTo>
                  <a:cubicBezTo>
                    <a:pt x="187766" y="24417"/>
                    <a:pt x="203778" y="21207"/>
                    <a:pt x="212312" y="21636"/>
                  </a:cubicBezTo>
                  <a:cubicBezTo>
                    <a:pt x="213674" y="19149"/>
                    <a:pt x="204045" y="15301"/>
                    <a:pt x="219161" y="15006"/>
                  </a:cubicBezTo>
                  <a:cubicBezTo>
                    <a:pt x="213246" y="14511"/>
                    <a:pt x="216141" y="11691"/>
                    <a:pt x="217580" y="9177"/>
                  </a:cubicBezTo>
                  <a:cubicBezTo>
                    <a:pt x="206588" y="10567"/>
                    <a:pt x="204502" y="10834"/>
                    <a:pt x="200206" y="11158"/>
                  </a:cubicBezTo>
                  <a:cubicBezTo>
                    <a:pt x="196415" y="11491"/>
                    <a:pt x="193177" y="11882"/>
                    <a:pt x="189767" y="13520"/>
                  </a:cubicBezTo>
                  <a:cubicBezTo>
                    <a:pt x="183471" y="10272"/>
                    <a:pt x="194005" y="12482"/>
                    <a:pt x="187709" y="9234"/>
                  </a:cubicBezTo>
                  <a:lnTo>
                    <a:pt x="178641" y="12272"/>
                  </a:lnTo>
                  <a:cubicBezTo>
                    <a:pt x="172002" y="11491"/>
                    <a:pt x="185518" y="8977"/>
                    <a:pt x="175136" y="8310"/>
                  </a:cubicBezTo>
                  <a:cubicBezTo>
                    <a:pt x="173946" y="10215"/>
                    <a:pt x="165544" y="12272"/>
                    <a:pt x="157401" y="11863"/>
                  </a:cubicBezTo>
                  <a:lnTo>
                    <a:pt x="159744" y="10739"/>
                  </a:lnTo>
                  <a:cubicBezTo>
                    <a:pt x="153524" y="12025"/>
                    <a:pt x="144751" y="10396"/>
                    <a:pt x="147752" y="15825"/>
                  </a:cubicBezTo>
                  <a:lnTo>
                    <a:pt x="140427" y="10444"/>
                  </a:lnTo>
                  <a:lnTo>
                    <a:pt x="141694" y="14120"/>
                  </a:lnTo>
                  <a:cubicBezTo>
                    <a:pt x="124701" y="12672"/>
                    <a:pt x="118291" y="3871"/>
                    <a:pt x="96307" y="8453"/>
                  </a:cubicBezTo>
                  <a:cubicBezTo>
                    <a:pt x="101594" y="9567"/>
                    <a:pt x="96764" y="11539"/>
                    <a:pt x="93945" y="12263"/>
                  </a:cubicBezTo>
                  <a:cubicBezTo>
                    <a:pt x="103118" y="14797"/>
                    <a:pt x="105223" y="9463"/>
                    <a:pt x="113919" y="8967"/>
                  </a:cubicBezTo>
                  <a:cubicBezTo>
                    <a:pt x="115214" y="12625"/>
                    <a:pt x="100451" y="17035"/>
                    <a:pt x="110995" y="19245"/>
                  </a:cubicBezTo>
                  <a:cubicBezTo>
                    <a:pt x="99451" y="14882"/>
                    <a:pt x="89154" y="19797"/>
                    <a:pt x="84220" y="10644"/>
                  </a:cubicBezTo>
                  <a:cubicBezTo>
                    <a:pt x="70304" y="10053"/>
                    <a:pt x="65008" y="14549"/>
                    <a:pt x="50863" y="12396"/>
                  </a:cubicBezTo>
                  <a:lnTo>
                    <a:pt x="51283" y="11044"/>
                  </a:lnTo>
                  <a:cubicBezTo>
                    <a:pt x="48673" y="17092"/>
                    <a:pt x="39767" y="8291"/>
                    <a:pt x="29280" y="14520"/>
                  </a:cubicBezTo>
                  <a:lnTo>
                    <a:pt x="36747" y="15873"/>
                  </a:lnTo>
                  <a:cubicBezTo>
                    <a:pt x="36395" y="18368"/>
                    <a:pt x="32785" y="18454"/>
                    <a:pt x="27708" y="18883"/>
                  </a:cubicBezTo>
                  <a:cubicBezTo>
                    <a:pt x="28280" y="17940"/>
                    <a:pt x="28280" y="17940"/>
                    <a:pt x="26632" y="16740"/>
                  </a:cubicBezTo>
                  <a:cubicBezTo>
                    <a:pt x="25117" y="21131"/>
                    <a:pt x="9144" y="21855"/>
                    <a:pt x="7144" y="23131"/>
                  </a:cubicBezTo>
                  <a:cubicBezTo>
                    <a:pt x="13859" y="23893"/>
                    <a:pt x="22069" y="20264"/>
                    <a:pt x="29918" y="19140"/>
                  </a:cubicBezTo>
                  <a:cubicBezTo>
                    <a:pt x="25946" y="21750"/>
                    <a:pt x="27156" y="25455"/>
                    <a:pt x="20517" y="246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23" name="任意多边形: 形状 307"/>
            <p:cNvSpPr/>
            <p:nvPr/>
          </p:nvSpPr>
          <p:spPr>
            <a:xfrm>
              <a:off x="8700218" y="744841"/>
              <a:ext cx="9525" cy="9525"/>
            </a:xfrm>
            <a:custGeom>
              <a:avLst/>
              <a:gdLst>
                <a:gd name="connsiteX0" fmla="*/ 11649 w 9525"/>
                <a:gd name="connsiteY0" fmla="*/ 7144 h 9525"/>
                <a:gd name="connsiteX1" fmla="*/ 7144 w 9525"/>
                <a:gd name="connsiteY1" fmla="*/ 9268 h 9525"/>
                <a:gd name="connsiteX2" fmla="*/ 11649 w 9525"/>
                <a:gd name="connsiteY2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11649" y="7144"/>
                  </a:moveTo>
                  <a:lnTo>
                    <a:pt x="7144" y="9268"/>
                  </a:lnTo>
                  <a:cubicBezTo>
                    <a:pt x="8982" y="8896"/>
                    <a:pt x="10649" y="8277"/>
                    <a:pt x="11649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24" name="任意多边形: 形状 308"/>
            <p:cNvSpPr/>
            <p:nvPr/>
          </p:nvSpPr>
          <p:spPr>
            <a:xfrm>
              <a:off x="8389435" y="742278"/>
              <a:ext cx="161925" cy="38100"/>
            </a:xfrm>
            <a:custGeom>
              <a:avLst/>
              <a:gdLst>
                <a:gd name="connsiteX0" fmla="*/ 115530 w 161925"/>
                <a:gd name="connsiteY0" fmla="*/ 18070 h 38100"/>
                <a:gd name="connsiteX1" fmla="*/ 109605 w 161925"/>
                <a:gd name="connsiteY1" fmla="*/ 12355 h 38100"/>
                <a:gd name="connsiteX2" fmla="*/ 111129 w 161925"/>
                <a:gd name="connsiteY2" fmla="*/ 23156 h 38100"/>
                <a:gd name="connsiteX3" fmla="*/ 93184 w 161925"/>
                <a:gd name="connsiteY3" fmla="*/ 25166 h 38100"/>
                <a:gd name="connsiteX4" fmla="*/ 93260 w 161925"/>
                <a:gd name="connsiteY4" fmla="*/ 15565 h 38100"/>
                <a:gd name="connsiteX5" fmla="*/ 76268 w 161925"/>
                <a:gd name="connsiteY5" fmla="*/ 14127 h 38100"/>
                <a:gd name="connsiteX6" fmla="*/ 77163 w 161925"/>
                <a:gd name="connsiteY6" fmla="*/ 20308 h 38100"/>
                <a:gd name="connsiteX7" fmla="*/ 57161 w 161925"/>
                <a:gd name="connsiteY7" fmla="*/ 23623 h 38100"/>
                <a:gd name="connsiteX8" fmla="*/ 65666 w 161925"/>
                <a:gd name="connsiteY8" fmla="*/ 21547 h 38100"/>
                <a:gd name="connsiteX9" fmla="*/ 54465 w 161925"/>
                <a:gd name="connsiteY9" fmla="*/ 14698 h 38100"/>
                <a:gd name="connsiteX10" fmla="*/ 9345 w 161925"/>
                <a:gd name="connsiteY10" fmla="*/ 31348 h 38100"/>
                <a:gd name="connsiteX11" fmla="*/ 23137 w 161925"/>
                <a:gd name="connsiteY11" fmla="*/ 30376 h 38100"/>
                <a:gd name="connsiteX12" fmla="*/ 24242 w 161925"/>
                <a:gd name="connsiteY12" fmla="*/ 22909 h 38100"/>
                <a:gd name="connsiteX13" fmla="*/ 38368 w 161925"/>
                <a:gd name="connsiteY13" fmla="*/ 25023 h 38100"/>
                <a:gd name="connsiteX14" fmla="*/ 28728 w 161925"/>
                <a:gd name="connsiteY14" fmla="*/ 28966 h 38100"/>
                <a:gd name="connsiteX15" fmla="*/ 137485 w 161925"/>
                <a:gd name="connsiteY15" fmla="*/ 28681 h 38100"/>
                <a:gd name="connsiteX16" fmla="*/ 122111 w 161925"/>
                <a:gd name="connsiteY16" fmla="*/ 28471 h 38100"/>
                <a:gd name="connsiteX17" fmla="*/ 136818 w 161925"/>
                <a:gd name="connsiteY17" fmla="*/ 24061 h 38100"/>
                <a:gd name="connsiteX18" fmla="*/ 129303 w 161925"/>
                <a:gd name="connsiteY18" fmla="*/ 17108 h 38100"/>
                <a:gd name="connsiteX19" fmla="*/ 137590 w 161925"/>
                <a:gd name="connsiteY19" fmla="*/ 19070 h 38100"/>
                <a:gd name="connsiteX20" fmla="*/ 137285 w 161925"/>
                <a:gd name="connsiteY20" fmla="*/ 11955 h 38100"/>
                <a:gd name="connsiteX21" fmla="*/ 159497 w 161925"/>
                <a:gd name="connsiteY21" fmla="*/ 8907 h 38100"/>
                <a:gd name="connsiteX22" fmla="*/ 121521 w 161925"/>
                <a:gd name="connsiteY22" fmla="*/ 8631 h 38100"/>
                <a:gd name="connsiteX23" fmla="*/ 115530 w 161925"/>
                <a:gd name="connsiteY23" fmla="*/ 18070 h 38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61925" h="38100">
                  <a:moveTo>
                    <a:pt x="115530" y="18070"/>
                  </a:moveTo>
                  <a:cubicBezTo>
                    <a:pt x="106624" y="17079"/>
                    <a:pt x="117930" y="14298"/>
                    <a:pt x="109605" y="12355"/>
                  </a:cubicBezTo>
                  <a:cubicBezTo>
                    <a:pt x="100566" y="15403"/>
                    <a:pt x="119987" y="18603"/>
                    <a:pt x="111129" y="23156"/>
                  </a:cubicBezTo>
                  <a:cubicBezTo>
                    <a:pt x="105671" y="20508"/>
                    <a:pt x="96823" y="25071"/>
                    <a:pt x="93184" y="25166"/>
                  </a:cubicBezTo>
                  <a:cubicBezTo>
                    <a:pt x="97185" y="22575"/>
                    <a:pt x="94861" y="16746"/>
                    <a:pt x="93260" y="15565"/>
                  </a:cubicBezTo>
                  <a:cubicBezTo>
                    <a:pt x="89831" y="17194"/>
                    <a:pt x="82145" y="14298"/>
                    <a:pt x="76268" y="14127"/>
                  </a:cubicBezTo>
                  <a:cubicBezTo>
                    <a:pt x="90650" y="17784"/>
                    <a:pt x="64171" y="16317"/>
                    <a:pt x="77163" y="20308"/>
                  </a:cubicBezTo>
                  <a:cubicBezTo>
                    <a:pt x="76220" y="23737"/>
                    <a:pt x="62647" y="26280"/>
                    <a:pt x="57161" y="23623"/>
                  </a:cubicBezTo>
                  <a:cubicBezTo>
                    <a:pt x="57561" y="21137"/>
                    <a:pt x="62009" y="21642"/>
                    <a:pt x="65666" y="21547"/>
                  </a:cubicBezTo>
                  <a:cubicBezTo>
                    <a:pt x="68619" y="16832"/>
                    <a:pt x="56522" y="18994"/>
                    <a:pt x="54465" y="14698"/>
                  </a:cubicBezTo>
                  <a:cubicBezTo>
                    <a:pt x="40768" y="21251"/>
                    <a:pt x="-3114" y="20813"/>
                    <a:pt x="9345" y="31348"/>
                  </a:cubicBezTo>
                  <a:cubicBezTo>
                    <a:pt x="14050" y="33386"/>
                    <a:pt x="18051" y="30805"/>
                    <a:pt x="23137" y="30376"/>
                  </a:cubicBezTo>
                  <a:cubicBezTo>
                    <a:pt x="8878" y="28271"/>
                    <a:pt x="23032" y="24795"/>
                    <a:pt x="24242" y="22909"/>
                  </a:cubicBezTo>
                  <a:cubicBezTo>
                    <a:pt x="30300" y="24604"/>
                    <a:pt x="40759" y="21251"/>
                    <a:pt x="38368" y="25023"/>
                  </a:cubicBezTo>
                  <a:lnTo>
                    <a:pt x="28728" y="28966"/>
                  </a:lnTo>
                  <a:cubicBezTo>
                    <a:pt x="59637" y="30976"/>
                    <a:pt x="101928" y="30243"/>
                    <a:pt x="137485" y="28681"/>
                  </a:cubicBezTo>
                  <a:lnTo>
                    <a:pt x="122111" y="28471"/>
                  </a:lnTo>
                  <a:cubicBezTo>
                    <a:pt x="123902" y="25614"/>
                    <a:pt x="131179" y="25433"/>
                    <a:pt x="136818" y="24061"/>
                  </a:cubicBezTo>
                  <a:lnTo>
                    <a:pt x="129303" y="17108"/>
                  </a:lnTo>
                  <a:cubicBezTo>
                    <a:pt x="133732" y="17632"/>
                    <a:pt x="137971" y="16594"/>
                    <a:pt x="137590" y="19070"/>
                  </a:cubicBezTo>
                  <a:cubicBezTo>
                    <a:pt x="143000" y="16127"/>
                    <a:pt x="140523" y="14336"/>
                    <a:pt x="137285" y="11955"/>
                  </a:cubicBezTo>
                  <a:cubicBezTo>
                    <a:pt x="148762" y="10726"/>
                    <a:pt x="150648" y="13450"/>
                    <a:pt x="159497" y="8907"/>
                  </a:cubicBezTo>
                  <a:cubicBezTo>
                    <a:pt x="140419" y="3192"/>
                    <a:pt x="143371" y="13641"/>
                    <a:pt x="121521" y="8631"/>
                  </a:cubicBezTo>
                  <a:lnTo>
                    <a:pt x="115530" y="1807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25" name="任意多边形: 形状 309"/>
            <p:cNvSpPr/>
            <p:nvPr/>
          </p:nvSpPr>
          <p:spPr>
            <a:xfrm>
              <a:off x="8535025" y="749384"/>
              <a:ext cx="19050" cy="9525"/>
            </a:xfrm>
            <a:custGeom>
              <a:avLst/>
              <a:gdLst>
                <a:gd name="connsiteX0" fmla="*/ 11735 w 19050"/>
                <a:gd name="connsiteY0" fmla="*/ 7144 h 9525"/>
                <a:gd name="connsiteX1" fmla="*/ 7144 w 19050"/>
                <a:gd name="connsiteY1" fmla="*/ 10649 h 9525"/>
                <a:gd name="connsiteX2" fmla="*/ 14211 w 19050"/>
                <a:gd name="connsiteY2" fmla="*/ 893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1735" y="7144"/>
                  </a:moveTo>
                  <a:lnTo>
                    <a:pt x="7144" y="10649"/>
                  </a:lnTo>
                  <a:lnTo>
                    <a:pt x="14211" y="893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26" name="任意多边形: 形状 310"/>
            <p:cNvSpPr/>
            <p:nvPr/>
          </p:nvSpPr>
          <p:spPr>
            <a:xfrm>
              <a:off x="8528096" y="760707"/>
              <a:ext cx="19050" cy="9525"/>
            </a:xfrm>
            <a:custGeom>
              <a:avLst/>
              <a:gdLst>
                <a:gd name="connsiteX0" fmla="*/ 11387 w 19050"/>
                <a:gd name="connsiteY0" fmla="*/ 11156 h 9525"/>
                <a:gd name="connsiteX1" fmla="*/ 13730 w 19050"/>
                <a:gd name="connsiteY1" fmla="*/ 7403 h 9525"/>
                <a:gd name="connsiteX2" fmla="*/ 11387 w 19050"/>
                <a:gd name="connsiteY2" fmla="*/ 1115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1387" y="11156"/>
                  </a:moveTo>
                  <a:cubicBezTo>
                    <a:pt x="11149" y="9632"/>
                    <a:pt x="13969" y="8937"/>
                    <a:pt x="13730" y="7403"/>
                  </a:cubicBezTo>
                  <a:cubicBezTo>
                    <a:pt x="4825" y="6384"/>
                    <a:pt x="5882" y="8518"/>
                    <a:pt x="11387" y="1115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27" name="任意多边形: 形状 311"/>
            <p:cNvSpPr/>
            <p:nvPr/>
          </p:nvSpPr>
          <p:spPr>
            <a:xfrm>
              <a:off x="8413506" y="749518"/>
              <a:ext cx="19050" cy="9525"/>
            </a:xfrm>
            <a:custGeom>
              <a:avLst/>
              <a:gdLst>
                <a:gd name="connsiteX0" fmla="*/ 18631 w 19050"/>
                <a:gd name="connsiteY0" fmla="*/ 7144 h 9525"/>
                <a:gd name="connsiteX1" fmla="*/ 7144 w 19050"/>
                <a:gd name="connsiteY1" fmla="*/ 8363 h 9525"/>
                <a:gd name="connsiteX2" fmla="*/ 14630 w 19050"/>
                <a:gd name="connsiteY2" fmla="*/ 9716 h 9525"/>
                <a:gd name="connsiteX3" fmla="*/ 18631 w 19050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18631" y="7144"/>
                  </a:moveTo>
                  <a:lnTo>
                    <a:pt x="7144" y="8363"/>
                  </a:lnTo>
                  <a:lnTo>
                    <a:pt x="14630" y="9716"/>
                  </a:lnTo>
                  <a:cubicBezTo>
                    <a:pt x="14440" y="8163"/>
                    <a:pt x="17212" y="7496"/>
                    <a:pt x="1863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28" name="任意多边形: 形状 312"/>
            <p:cNvSpPr/>
            <p:nvPr/>
          </p:nvSpPr>
          <p:spPr>
            <a:xfrm>
              <a:off x="8344392" y="754467"/>
              <a:ext cx="57150" cy="19050"/>
            </a:xfrm>
            <a:custGeom>
              <a:avLst/>
              <a:gdLst>
                <a:gd name="connsiteX0" fmla="*/ 7144 w 57150"/>
                <a:gd name="connsiteY0" fmla="*/ 20349 h 19050"/>
                <a:gd name="connsiteX1" fmla="*/ 47930 w 57150"/>
                <a:gd name="connsiteY1" fmla="*/ 19930 h 19050"/>
                <a:gd name="connsiteX2" fmla="*/ 47615 w 57150"/>
                <a:gd name="connsiteY2" fmla="*/ 7233 h 19050"/>
                <a:gd name="connsiteX3" fmla="*/ 30490 w 57150"/>
                <a:gd name="connsiteY3" fmla="*/ 15415 h 19050"/>
                <a:gd name="connsiteX4" fmla="*/ 8087 w 57150"/>
                <a:gd name="connsiteY4" fmla="*/ 15377 h 19050"/>
                <a:gd name="connsiteX5" fmla="*/ 7144 w 57150"/>
                <a:gd name="connsiteY5" fmla="*/ 2034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150" h="19050">
                  <a:moveTo>
                    <a:pt x="7144" y="20349"/>
                  </a:moveTo>
                  <a:cubicBezTo>
                    <a:pt x="23108" y="19653"/>
                    <a:pt x="29909" y="16358"/>
                    <a:pt x="47930" y="19930"/>
                  </a:cubicBezTo>
                  <a:cubicBezTo>
                    <a:pt x="56779" y="15358"/>
                    <a:pt x="43815" y="11367"/>
                    <a:pt x="47615" y="7233"/>
                  </a:cubicBezTo>
                  <a:cubicBezTo>
                    <a:pt x="38652" y="6233"/>
                    <a:pt x="39776" y="13948"/>
                    <a:pt x="30490" y="15415"/>
                  </a:cubicBezTo>
                  <a:cubicBezTo>
                    <a:pt x="27070" y="11510"/>
                    <a:pt x="16945" y="16291"/>
                    <a:pt x="8087" y="15377"/>
                  </a:cubicBezTo>
                  <a:cubicBezTo>
                    <a:pt x="9173" y="17015"/>
                    <a:pt x="9173" y="18844"/>
                    <a:pt x="7144" y="203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29" name="任意多边形: 形状 313"/>
            <p:cNvSpPr/>
            <p:nvPr/>
          </p:nvSpPr>
          <p:spPr>
            <a:xfrm>
              <a:off x="8080683" y="745277"/>
              <a:ext cx="276225" cy="152400"/>
            </a:xfrm>
            <a:custGeom>
              <a:avLst/>
              <a:gdLst>
                <a:gd name="connsiteX0" fmla="*/ 215941 w 276225"/>
                <a:gd name="connsiteY0" fmla="*/ 14489 h 152400"/>
                <a:gd name="connsiteX1" fmla="*/ 195520 w 276225"/>
                <a:gd name="connsiteY1" fmla="*/ 15623 h 152400"/>
                <a:gd name="connsiteX2" fmla="*/ 205083 w 276225"/>
                <a:gd name="connsiteY2" fmla="*/ 12898 h 152400"/>
                <a:gd name="connsiteX3" fmla="*/ 189138 w 276225"/>
                <a:gd name="connsiteY3" fmla="*/ 10041 h 152400"/>
                <a:gd name="connsiteX4" fmla="*/ 190452 w 276225"/>
                <a:gd name="connsiteY4" fmla="*/ 12803 h 152400"/>
                <a:gd name="connsiteX5" fmla="*/ 153972 w 276225"/>
                <a:gd name="connsiteY5" fmla="*/ 14213 h 152400"/>
                <a:gd name="connsiteX6" fmla="*/ 147276 w 276225"/>
                <a:gd name="connsiteY6" fmla="*/ 19423 h 152400"/>
                <a:gd name="connsiteX7" fmla="*/ 122758 w 276225"/>
                <a:gd name="connsiteY7" fmla="*/ 10641 h 152400"/>
                <a:gd name="connsiteX8" fmla="*/ 129007 w 276225"/>
                <a:gd name="connsiteY8" fmla="*/ 22433 h 152400"/>
                <a:gd name="connsiteX9" fmla="*/ 88249 w 276225"/>
                <a:gd name="connsiteY9" fmla="*/ 18461 h 152400"/>
                <a:gd name="connsiteX10" fmla="*/ 96336 w 276225"/>
                <a:gd name="connsiteY10" fmla="*/ 17651 h 152400"/>
                <a:gd name="connsiteX11" fmla="*/ 74466 w 276225"/>
                <a:gd name="connsiteY11" fmla="*/ 17547 h 152400"/>
                <a:gd name="connsiteX12" fmla="*/ 75324 w 276225"/>
                <a:gd name="connsiteY12" fmla="*/ 11994 h 152400"/>
                <a:gd name="connsiteX13" fmla="*/ 43272 w 276225"/>
                <a:gd name="connsiteY13" fmla="*/ 12460 h 152400"/>
                <a:gd name="connsiteX14" fmla="*/ 45568 w 276225"/>
                <a:gd name="connsiteY14" fmla="*/ 9689 h 152400"/>
                <a:gd name="connsiteX15" fmla="*/ 38843 w 276225"/>
                <a:gd name="connsiteY15" fmla="*/ 10851 h 152400"/>
                <a:gd name="connsiteX16" fmla="*/ 29070 w 276225"/>
                <a:gd name="connsiteY16" fmla="*/ 11660 h 152400"/>
                <a:gd name="connsiteX17" fmla="*/ 9554 w 276225"/>
                <a:gd name="connsiteY17" fmla="*/ 12527 h 152400"/>
                <a:gd name="connsiteX18" fmla="*/ 10039 w 276225"/>
                <a:gd name="connsiteY18" fmla="*/ 38264 h 152400"/>
                <a:gd name="connsiteX19" fmla="*/ 10192 w 276225"/>
                <a:gd name="connsiteY19" fmla="*/ 43398 h 152400"/>
                <a:gd name="connsiteX20" fmla="*/ 10401 w 276225"/>
                <a:gd name="connsiteY20" fmla="*/ 47569 h 152400"/>
                <a:gd name="connsiteX21" fmla="*/ 11078 w 276225"/>
                <a:gd name="connsiteY21" fmla="*/ 55428 h 152400"/>
                <a:gd name="connsiteX22" fmla="*/ 7630 w 276225"/>
                <a:gd name="connsiteY22" fmla="*/ 64857 h 152400"/>
                <a:gd name="connsiteX23" fmla="*/ 17859 w 276225"/>
                <a:gd name="connsiteY23" fmla="*/ 58533 h 152400"/>
                <a:gd name="connsiteX24" fmla="*/ 17126 w 276225"/>
                <a:gd name="connsiteY24" fmla="*/ 84746 h 152400"/>
                <a:gd name="connsiteX25" fmla="*/ 10354 w 276225"/>
                <a:gd name="connsiteY25" fmla="*/ 78030 h 152400"/>
                <a:gd name="connsiteX26" fmla="*/ 13383 w 276225"/>
                <a:gd name="connsiteY26" fmla="*/ 92651 h 152400"/>
                <a:gd name="connsiteX27" fmla="*/ 7144 w 276225"/>
                <a:gd name="connsiteY27" fmla="*/ 103424 h 152400"/>
                <a:gd name="connsiteX28" fmla="*/ 16307 w 276225"/>
                <a:gd name="connsiteY28" fmla="*/ 129170 h 152400"/>
                <a:gd name="connsiteX29" fmla="*/ 14678 w 276225"/>
                <a:gd name="connsiteY29" fmla="*/ 146296 h 152400"/>
                <a:gd name="connsiteX30" fmla="*/ 24308 w 276225"/>
                <a:gd name="connsiteY30" fmla="*/ 134523 h 152400"/>
                <a:gd name="connsiteX31" fmla="*/ 22860 w 276225"/>
                <a:gd name="connsiteY31" fmla="*/ 45541 h 152400"/>
                <a:gd name="connsiteX32" fmla="*/ 19669 w 276225"/>
                <a:gd name="connsiteY32" fmla="*/ 35254 h 152400"/>
                <a:gd name="connsiteX33" fmla="*/ 17402 w 276225"/>
                <a:gd name="connsiteY33" fmla="*/ 22290 h 152400"/>
                <a:gd name="connsiteX34" fmla="*/ 20745 w 276225"/>
                <a:gd name="connsiteY34" fmla="*/ 23709 h 152400"/>
                <a:gd name="connsiteX35" fmla="*/ 24765 w 276225"/>
                <a:gd name="connsiteY35" fmla="*/ 26567 h 152400"/>
                <a:gd name="connsiteX36" fmla="*/ 26775 w 276225"/>
                <a:gd name="connsiteY36" fmla="*/ 23852 h 152400"/>
                <a:gd name="connsiteX37" fmla="*/ 19231 w 276225"/>
                <a:gd name="connsiteY37" fmla="*/ 20385 h 152400"/>
                <a:gd name="connsiteX38" fmla="*/ 30299 w 276225"/>
                <a:gd name="connsiteY38" fmla="*/ 21938 h 152400"/>
                <a:gd name="connsiteX39" fmla="*/ 34661 w 276225"/>
                <a:gd name="connsiteY39" fmla="*/ 26014 h 152400"/>
                <a:gd name="connsiteX40" fmla="*/ 39938 w 276225"/>
                <a:gd name="connsiteY40" fmla="*/ 24767 h 152400"/>
                <a:gd name="connsiteX41" fmla="*/ 41596 w 276225"/>
                <a:gd name="connsiteY41" fmla="*/ 20490 h 152400"/>
                <a:gd name="connsiteX42" fmla="*/ 50149 w 276225"/>
                <a:gd name="connsiteY42" fmla="*/ 27957 h 152400"/>
                <a:gd name="connsiteX43" fmla="*/ 191614 w 276225"/>
                <a:gd name="connsiteY43" fmla="*/ 24871 h 152400"/>
                <a:gd name="connsiteX44" fmla="*/ 188090 w 276225"/>
                <a:gd name="connsiteY44" fmla="*/ 20204 h 152400"/>
                <a:gd name="connsiteX45" fmla="*/ 242049 w 276225"/>
                <a:gd name="connsiteY45" fmla="*/ 19842 h 152400"/>
                <a:gd name="connsiteX46" fmla="*/ 248412 w 276225"/>
                <a:gd name="connsiteY46" fmla="*/ 15832 h 152400"/>
                <a:gd name="connsiteX47" fmla="*/ 246555 w 276225"/>
                <a:gd name="connsiteY47" fmla="*/ 26014 h 152400"/>
                <a:gd name="connsiteX48" fmla="*/ 264319 w 276225"/>
                <a:gd name="connsiteY48" fmla="*/ 24757 h 152400"/>
                <a:gd name="connsiteX49" fmla="*/ 253803 w 276225"/>
                <a:gd name="connsiteY49" fmla="*/ 22538 h 152400"/>
                <a:gd name="connsiteX50" fmla="*/ 271748 w 276225"/>
                <a:gd name="connsiteY50" fmla="*/ 24490 h 152400"/>
                <a:gd name="connsiteX51" fmla="*/ 258918 w 276225"/>
                <a:gd name="connsiteY51" fmla="*/ 12479 h 152400"/>
                <a:gd name="connsiteX52" fmla="*/ 215360 w 276225"/>
                <a:gd name="connsiteY52" fmla="*/ 7650 h 152400"/>
                <a:gd name="connsiteX53" fmla="*/ 215941 w 276225"/>
                <a:gd name="connsiteY53" fmla="*/ 14489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276225" h="152400">
                  <a:moveTo>
                    <a:pt x="215941" y="14489"/>
                  </a:moveTo>
                  <a:cubicBezTo>
                    <a:pt x="208645" y="14441"/>
                    <a:pt x="201292" y="17499"/>
                    <a:pt x="195520" y="15623"/>
                  </a:cubicBezTo>
                  <a:cubicBezTo>
                    <a:pt x="196339" y="13156"/>
                    <a:pt x="200682" y="12251"/>
                    <a:pt x="205083" y="12898"/>
                  </a:cubicBezTo>
                  <a:cubicBezTo>
                    <a:pt x="202235" y="7307"/>
                    <a:pt x="197015" y="13775"/>
                    <a:pt x="189138" y="10041"/>
                  </a:cubicBezTo>
                  <a:cubicBezTo>
                    <a:pt x="189824" y="10651"/>
                    <a:pt x="192672" y="11613"/>
                    <a:pt x="190452" y="12803"/>
                  </a:cubicBezTo>
                  <a:cubicBezTo>
                    <a:pt x="170859" y="11498"/>
                    <a:pt x="179441" y="17394"/>
                    <a:pt x="153972" y="14213"/>
                  </a:cubicBezTo>
                  <a:cubicBezTo>
                    <a:pt x="150295" y="15727"/>
                    <a:pt x="146656" y="15718"/>
                    <a:pt x="147276" y="19423"/>
                  </a:cubicBezTo>
                  <a:cubicBezTo>
                    <a:pt x="132817" y="14718"/>
                    <a:pt x="140122" y="14756"/>
                    <a:pt x="122758" y="10641"/>
                  </a:cubicBezTo>
                  <a:cubicBezTo>
                    <a:pt x="123415" y="12813"/>
                    <a:pt x="129130" y="17804"/>
                    <a:pt x="129007" y="22433"/>
                  </a:cubicBezTo>
                  <a:cubicBezTo>
                    <a:pt x="104451" y="15899"/>
                    <a:pt x="103918" y="23357"/>
                    <a:pt x="88249" y="18461"/>
                  </a:cubicBezTo>
                  <a:cubicBezTo>
                    <a:pt x="90011" y="18204"/>
                    <a:pt x="92097" y="17042"/>
                    <a:pt x="96336" y="17651"/>
                  </a:cubicBezTo>
                  <a:cubicBezTo>
                    <a:pt x="94307" y="11146"/>
                    <a:pt x="83172" y="18823"/>
                    <a:pt x="74466" y="17547"/>
                  </a:cubicBezTo>
                  <a:lnTo>
                    <a:pt x="75324" y="11994"/>
                  </a:lnTo>
                  <a:cubicBezTo>
                    <a:pt x="67275" y="12898"/>
                    <a:pt x="53388" y="16527"/>
                    <a:pt x="43272" y="12460"/>
                  </a:cubicBezTo>
                  <a:lnTo>
                    <a:pt x="45568" y="9689"/>
                  </a:lnTo>
                  <a:cubicBezTo>
                    <a:pt x="43358" y="10146"/>
                    <a:pt x="41119" y="10527"/>
                    <a:pt x="38843" y="10851"/>
                  </a:cubicBezTo>
                  <a:cubicBezTo>
                    <a:pt x="36024" y="11174"/>
                    <a:pt x="32242" y="11441"/>
                    <a:pt x="29070" y="11660"/>
                  </a:cubicBezTo>
                  <a:cubicBezTo>
                    <a:pt x="22460" y="12098"/>
                    <a:pt x="15973" y="12356"/>
                    <a:pt x="9554" y="12527"/>
                  </a:cubicBezTo>
                  <a:cubicBezTo>
                    <a:pt x="9725" y="21319"/>
                    <a:pt x="9887" y="30005"/>
                    <a:pt x="10039" y="38264"/>
                  </a:cubicBezTo>
                  <a:cubicBezTo>
                    <a:pt x="10087" y="39997"/>
                    <a:pt x="10144" y="41712"/>
                    <a:pt x="10192" y="43398"/>
                  </a:cubicBezTo>
                  <a:cubicBezTo>
                    <a:pt x="10258" y="44817"/>
                    <a:pt x="10335" y="46207"/>
                    <a:pt x="10401" y="47569"/>
                  </a:cubicBezTo>
                  <a:cubicBezTo>
                    <a:pt x="10563" y="50303"/>
                    <a:pt x="10782" y="52932"/>
                    <a:pt x="11078" y="55428"/>
                  </a:cubicBezTo>
                  <a:lnTo>
                    <a:pt x="7630" y="64857"/>
                  </a:lnTo>
                  <a:cubicBezTo>
                    <a:pt x="11859" y="88994"/>
                    <a:pt x="9592" y="40883"/>
                    <a:pt x="17859" y="58533"/>
                  </a:cubicBezTo>
                  <a:cubicBezTo>
                    <a:pt x="7639" y="61190"/>
                    <a:pt x="21212" y="70991"/>
                    <a:pt x="17126" y="84746"/>
                  </a:cubicBezTo>
                  <a:cubicBezTo>
                    <a:pt x="13078" y="91232"/>
                    <a:pt x="15011" y="70829"/>
                    <a:pt x="10354" y="78030"/>
                  </a:cubicBezTo>
                  <a:cubicBezTo>
                    <a:pt x="15592" y="81059"/>
                    <a:pt x="11859" y="85355"/>
                    <a:pt x="13383" y="92651"/>
                  </a:cubicBezTo>
                  <a:cubicBezTo>
                    <a:pt x="8439" y="91070"/>
                    <a:pt x="12697" y="107958"/>
                    <a:pt x="7144" y="103424"/>
                  </a:cubicBezTo>
                  <a:lnTo>
                    <a:pt x="16307" y="129170"/>
                  </a:lnTo>
                  <a:cubicBezTo>
                    <a:pt x="13497" y="133323"/>
                    <a:pt x="13964" y="140791"/>
                    <a:pt x="14678" y="146296"/>
                  </a:cubicBezTo>
                  <a:cubicBezTo>
                    <a:pt x="14726" y="132380"/>
                    <a:pt x="22050" y="150116"/>
                    <a:pt x="24308" y="134523"/>
                  </a:cubicBezTo>
                  <a:cubicBezTo>
                    <a:pt x="21946" y="111806"/>
                    <a:pt x="20260" y="73897"/>
                    <a:pt x="22860" y="45541"/>
                  </a:cubicBezTo>
                  <a:cubicBezTo>
                    <a:pt x="19469" y="43902"/>
                    <a:pt x="19488" y="39435"/>
                    <a:pt x="19669" y="35254"/>
                  </a:cubicBezTo>
                  <a:cubicBezTo>
                    <a:pt x="19841" y="30882"/>
                    <a:pt x="20174" y="27119"/>
                    <a:pt x="17402" y="22290"/>
                  </a:cubicBezTo>
                  <a:cubicBezTo>
                    <a:pt x="18574" y="22985"/>
                    <a:pt x="19660" y="23243"/>
                    <a:pt x="20745" y="23709"/>
                  </a:cubicBezTo>
                  <a:cubicBezTo>
                    <a:pt x="22250" y="24633"/>
                    <a:pt x="23622" y="25567"/>
                    <a:pt x="24765" y="26567"/>
                  </a:cubicBezTo>
                  <a:cubicBezTo>
                    <a:pt x="30737" y="25833"/>
                    <a:pt x="29928" y="24900"/>
                    <a:pt x="26775" y="23852"/>
                  </a:cubicBezTo>
                  <a:cubicBezTo>
                    <a:pt x="23793" y="22795"/>
                    <a:pt x="18193" y="21614"/>
                    <a:pt x="19231" y="20385"/>
                  </a:cubicBezTo>
                  <a:cubicBezTo>
                    <a:pt x="22993" y="19937"/>
                    <a:pt x="27451" y="20728"/>
                    <a:pt x="30299" y="21938"/>
                  </a:cubicBezTo>
                  <a:cubicBezTo>
                    <a:pt x="33223" y="23147"/>
                    <a:pt x="34671" y="24786"/>
                    <a:pt x="34661" y="26014"/>
                  </a:cubicBezTo>
                  <a:cubicBezTo>
                    <a:pt x="39338" y="26195"/>
                    <a:pt x="40596" y="25729"/>
                    <a:pt x="39938" y="24767"/>
                  </a:cubicBezTo>
                  <a:cubicBezTo>
                    <a:pt x="39500" y="23795"/>
                    <a:pt x="38252" y="22328"/>
                    <a:pt x="41596" y="20490"/>
                  </a:cubicBezTo>
                  <a:lnTo>
                    <a:pt x="50149" y="27957"/>
                  </a:lnTo>
                  <a:cubicBezTo>
                    <a:pt x="91030" y="25662"/>
                    <a:pt x="145113" y="20652"/>
                    <a:pt x="191614" y="24871"/>
                  </a:cubicBezTo>
                  <a:lnTo>
                    <a:pt x="188090" y="20204"/>
                  </a:lnTo>
                  <a:cubicBezTo>
                    <a:pt x="209198" y="22795"/>
                    <a:pt x="223371" y="9850"/>
                    <a:pt x="242049" y="19842"/>
                  </a:cubicBezTo>
                  <a:lnTo>
                    <a:pt x="248412" y="15832"/>
                  </a:lnTo>
                  <a:cubicBezTo>
                    <a:pt x="244945" y="18118"/>
                    <a:pt x="252060" y="22852"/>
                    <a:pt x="246555" y="26014"/>
                  </a:cubicBezTo>
                  <a:cubicBezTo>
                    <a:pt x="252270" y="24443"/>
                    <a:pt x="258385" y="26195"/>
                    <a:pt x="264319" y="24757"/>
                  </a:cubicBezTo>
                  <a:lnTo>
                    <a:pt x="253803" y="22538"/>
                  </a:lnTo>
                  <a:cubicBezTo>
                    <a:pt x="261156" y="18575"/>
                    <a:pt x="269272" y="21023"/>
                    <a:pt x="271748" y="24490"/>
                  </a:cubicBezTo>
                  <a:cubicBezTo>
                    <a:pt x="287474" y="19766"/>
                    <a:pt x="262395" y="16413"/>
                    <a:pt x="258918" y="12479"/>
                  </a:cubicBezTo>
                  <a:cubicBezTo>
                    <a:pt x="236782" y="21128"/>
                    <a:pt x="236630" y="4050"/>
                    <a:pt x="215360" y="7650"/>
                  </a:cubicBezTo>
                  <a:cubicBezTo>
                    <a:pt x="202187" y="10403"/>
                    <a:pt x="216760" y="12022"/>
                    <a:pt x="215941" y="1448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30" name="任意多边形: 形状 314"/>
            <p:cNvSpPr/>
            <p:nvPr/>
          </p:nvSpPr>
          <p:spPr>
            <a:xfrm>
              <a:off x="8316884" y="764158"/>
              <a:ext cx="9525" cy="9525"/>
            </a:xfrm>
            <a:custGeom>
              <a:avLst/>
              <a:gdLst>
                <a:gd name="connsiteX0" fmla="*/ 7144 w 9525"/>
                <a:gd name="connsiteY0" fmla="*/ 8392 h 9525"/>
                <a:gd name="connsiteX1" fmla="*/ 10363 w 9525"/>
                <a:gd name="connsiteY1" fmla="*/ 7144 h 9525"/>
                <a:gd name="connsiteX2" fmla="*/ 7144 w 9525"/>
                <a:gd name="connsiteY2" fmla="*/ 839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8392"/>
                  </a:moveTo>
                  <a:cubicBezTo>
                    <a:pt x="8487" y="8020"/>
                    <a:pt x="9544" y="7591"/>
                    <a:pt x="10363" y="7144"/>
                  </a:cubicBezTo>
                  <a:cubicBezTo>
                    <a:pt x="9220" y="7439"/>
                    <a:pt x="8172" y="7830"/>
                    <a:pt x="7144" y="839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31" name="任意多边形: 形状 315"/>
            <p:cNvSpPr/>
            <p:nvPr/>
          </p:nvSpPr>
          <p:spPr>
            <a:xfrm>
              <a:off x="8088214" y="884458"/>
              <a:ext cx="9525" cy="19050"/>
            </a:xfrm>
            <a:custGeom>
              <a:avLst/>
              <a:gdLst>
                <a:gd name="connsiteX0" fmla="*/ 7147 w 9525"/>
                <a:gd name="connsiteY0" fmla="*/ 7144 h 19050"/>
                <a:gd name="connsiteX1" fmla="*/ 7413 w 9525"/>
                <a:gd name="connsiteY1" fmla="*/ 13325 h 19050"/>
                <a:gd name="connsiteX2" fmla="*/ 7147 w 9525"/>
                <a:gd name="connsiteY2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19050">
                  <a:moveTo>
                    <a:pt x="7147" y="7144"/>
                  </a:moveTo>
                  <a:cubicBezTo>
                    <a:pt x="7128" y="8792"/>
                    <a:pt x="7204" y="10725"/>
                    <a:pt x="7413" y="13325"/>
                  </a:cubicBezTo>
                  <a:cubicBezTo>
                    <a:pt x="8594" y="15411"/>
                    <a:pt x="7775" y="12068"/>
                    <a:pt x="7147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32" name="任意多边形: 形状 316"/>
            <p:cNvSpPr/>
            <p:nvPr/>
          </p:nvSpPr>
          <p:spPr>
            <a:xfrm>
              <a:off x="8345126" y="762633"/>
              <a:ext cx="9525" cy="9525"/>
            </a:xfrm>
            <a:custGeom>
              <a:avLst/>
              <a:gdLst>
                <a:gd name="connsiteX0" fmla="*/ 7353 w 9525"/>
                <a:gd name="connsiteY0" fmla="*/ 7210 h 9525"/>
                <a:gd name="connsiteX1" fmla="*/ 7306 w 9525"/>
                <a:gd name="connsiteY1" fmla="*/ 7144 h 9525"/>
                <a:gd name="connsiteX2" fmla="*/ 7144 w 9525"/>
                <a:gd name="connsiteY2" fmla="*/ 7210 h 9525"/>
                <a:gd name="connsiteX3" fmla="*/ 7353 w 9525"/>
                <a:gd name="connsiteY3" fmla="*/ 721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353" y="7210"/>
                  </a:moveTo>
                  <a:cubicBezTo>
                    <a:pt x="7353" y="7210"/>
                    <a:pt x="7353" y="7182"/>
                    <a:pt x="7306" y="7144"/>
                  </a:cubicBezTo>
                  <a:cubicBezTo>
                    <a:pt x="7306" y="7144"/>
                    <a:pt x="7229" y="7182"/>
                    <a:pt x="7144" y="7210"/>
                  </a:cubicBezTo>
                  <a:cubicBezTo>
                    <a:pt x="7220" y="7210"/>
                    <a:pt x="7306" y="7210"/>
                    <a:pt x="7353" y="721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33" name="任意多边形: 形状 317"/>
            <p:cNvSpPr/>
            <p:nvPr/>
          </p:nvSpPr>
          <p:spPr>
            <a:xfrm>
              <a:off x="8350002" y="751118"/>
              <a:ext cx="19050" cy="9525"/>
            </a:xfrm>
            <a:custGeom>
              <a:avLst/>
              <a:gdLst>
                <a:gd name="connsiteX0" fmla="*/ 13049 w 19050"/>
                <a:gd name="connsiteY0" fmla="*/ 7287 h 9525"/>
                <a:gd name="connsiteX1" fmla="*/ 7144 w 19050"/>
                <a:gd name="connsiteY1" fmla="*/ 7144 h 9525"/>
                <a:gd name="connsiteX2" fmla="*/ 8172 w 19050"/>
                <a:gd name="connsiteY2" fmla="*/ 927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3049" y="7287"/>
                  </a:moveTo>
                  <a:lnTo>
                    <a:pt x="7144" y="7144"/>
                  </a:lnTo>
                  <a:lnTo>
                    <a:pt x="8172" y="927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34" name="任意多边形: 形状 318"/>
            <p:cNvSpPr/>
            <p:nvPr/>
          </p:nvSpPr>
          <p:spPr>
            <a:xfrm>
              <a:off x="8082378" y="946144"/>
              <a:ext cx="9525" cy="9525"/>
            </a:xfrm>
            <a:custGeom>
              <a:avLst/>
              <a:gdLst>
                <a:gd name="connsiteX0" fmla="*/ 7144 w 9525"/>
                <a:gd name="connsiteY0" fmla="*/ 7590 h 9525"/>
                <a:gd name="connsiteX1" fmla="*/ 9582 w 9525"/>
                <a:gd name="connsiteY1" fmla="*/ 7647 h 9525"/>
                <a:gd name="connsiteX2" fmla="*/ 7144 w 9525"/>
                <a:gd name="connsiteY2" fmla="*/ 759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590"/>
                  </a:moveTo>
                  <a:lnTo>
                    <a:pt x="9582" y="7647"/>
                  </a:lnTo>
                  <a:cubicBezTo>
                    <a:pt x="8820" y="7113"/>
                    <a:pt x="8020" y="6875"/>
                    <a:pt x="7144" y="759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35" name="任意多边形: 形状 319"/>
            <p:cNvSpPr/>
            <p:nvPr/>
          </p:nvSpPr>
          <p:spPr>
            <a:xfrm>
              <a:off x="8080720" y="1111268"/>
              <a:ext cx="9525" cy="9525"/>
            </a:xfrm>
            <a:custGeom>
              <a:avLst/>
              <a:gdLst>
                <a:gd name="connsiteX0" fmla="*/ 7307 w 9525"/>
                <a:gd name="connsiteY0" fmla="*/ 10811 h 9525"/>
                <a:gd name="connsiteX1" fmla="*/ 7431 w 9525"/>
                <a:gd name="connsiteY1" fmla="*/ 7144 h 9525"/>
                <a:gd name="connsiteX2" fmla="*/ 7307 w 9525"/>
                <a:gd name="connsiteY2" fmla="*/ 1081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307" y="10811"/>
                  </a:moveTo>
                  <a:lnTo>
                    <a:pt x="7431" y="7144"/>
                  </a:lnTo>
                  <a:cubicBezTo>
                    <a:pt x="7031" y="8306"/>
                    <a:pt x="7107" y="9601"/>
                    <a:pt x="7307" y="108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36" name="任意多边形: 形状 320"/>
            <p:cNvSpPr/>
            <p:nvPr/>
          </p:nvSpPr>
          <p:spPr>
            <a:xfrm>
              <a:off x="8078392" y="899201"/>
              <a:ext cx="152400" cy="552450"/>
            </a:xfrm>
            <a:custGeom>
              <a:avLst/>
              <a:gdLst>
                <a:gd name="connsiteX0" fmla="*/ 102085 w 152400"/>
                <a:gd name="connsiteY0" fmla="*/ 550500 h 552450"/>
                <a:gd name="connsiteX1" fmla="*/ 135813 w 152400"/>
                <a:gd name="connsiteY1" fmla="*/ 543556 h 552450"/>
                <a:gd name="connsiteX2" fmla="*/ 135022 w 152400"/>
                <a:gd name="connsiteY2" fmla="*/ 546013 h 552450"/>
                <a:gd name="connsiteX3" fmla="*/ 147643 w 152400"/>
                <a:gd name="connsiteY3" fmla="*/ 536498 h 552450"/>
                <a:gd name="connsiteX4" fmla="*/ 144671 w 152400"/>
                <a:gd name="connsiteY4" fmla="*/ 538632 h 552450"/>
                <a:gd name="connsiteX5" fmla="*/ 123678 w 152400"/>
                <a:gd name="connsiteY5" fmla="*/ 532983 h 552450"/>
                <a:gd name="connsiteX6" fmla="*/ 91417 w 152400"/>
                <a:gd name="connsiteY6" fmla="*/ 541184 h 552450"/>
                <a:gd name="connsiteX7" fmla="*/ 88626 w 152400"/>
                <a:gd name="connsiteY7" fmla="*/ 537146 h 552450"/>
                <a:gd name="connsiteX8" fmla="*/ 64385 w 152400"/>
                <a:gd name="connsiteY8" fmla="*/ 544461 h 552450"/>
                <a:gd name="connsiteX9" fmla="*/ 47935 w 152400"/>
                <a:gd name="connsiteY9" fmla="*/ 537689 h 552450"/>
                <a:gd name="connsiteX10" fmla="*/ 41277 w 152400"/>
                <a:gd name="connsiteY10" fmla="*/ 538936 h 552450"/>
                <a:gd name="connsiteX11" fmla="*/ 35695 w 152400"/>
                <a:gd name="connsiteY11" fmla="*/ 540260 h 552450"/>
                <a:gd name="connsiteX12" fmla="*/ 24265 w 152400"/>
                <a:gd name="connsiteY12" fmla="*/ 540956 h 552450"/>
                <a:gd name="connsiteX13" fmla="*/ 27494 w 152400"/>
                <a:gd name="connsiteY13" fmla="*/ 531954 h 552450"/>
                <a:gd name="connsiteX14" fmla="*/ 26828 w 152400"/>
                <a:gd name="connsiteY14" fmla="*/ 526363 h 552450"/>
                <a:gd name="connsiteX15" fmla="*/ 26542 w 152400"/>
                <a:gd name="connsiteY15" fmla="*/ 517381 h 552450"/>
                <a:gd name="connsiteX16" fmla="*/ 23961 w 152400"/>
                <a:gd name="connsiteY16" fmla="*/ 496540 h 552450"/>
                <a:gd name="connsiteX17" fmla="*/ 29571 w 152400"/>
                <a:gd name="connsiteY17" fmla="*/ 486492 h 552450"/>
                <a:gd name="connsiteX18" fmla="*/ 20789 w 152400"/>
                <a:gd name="connsiteY18" fmla="*/ 444001 h 552450"/>
                <a:gd name="connsiteX19" fmla="*/ 23084 w 152400"/>
                <a:gd name="connsiteY19" fmla="*/ 421445 h 552450"/>
                <a:gd name="connsiteX20" fmla="*/ 24884 w 152400"/>
                <a:gd name="connsiteY20" fmla="*/ 426579 h 552450"/>
                <a:gd name="connsiteX21" fmla="*/ 25275 w 152400"/>
                <a:gd name="connsiteY21" fmla="*/ 406186 h 552450"/>
                <a:gd name="connsiteX22" fmla="*/ 17950 w 152400"/>
                <a:gd name="connsiteY22" fmla="*/ 392880 h 552450"/>
                <a:gd name="connsiteX23" fmla="*/ 27018 w 152400"/>
                <a:gd name="connsiteY23" fmla="*/ 369801 h 552450"/>
                <a:gd name="connsiteX24" fmla="*/ 20303 w 152400"/>
                <a:gd name="connsiteY24" fmla="*/ 348484 h 552450"/>
                <a:gd name="connsiteX25" fmla="*/ 16255 w 152400"/>
                <a:gd name="connsiteY25" fmla="*/ 354951 h 552450"/>
                <a:gd name="connsiteX26" fmla="*/ 10235 w 152400"/>
                <a:gd name="connsiteY26" fmla="*/ 318337 h 552450"/>
                <a:gd name="connsiteX27" fmla="*/ 16102 w 152400"/>
                <a:gd name="connsiteY27" fmla="*/ 320680 h 552450"/>
                <a:gd name="connsiteX28" fmla="*/ 24313 w 152400"/>
                <a:gd name="connsiteY28" fmla="*/ 349332 h 552450"/>
                <a:gd name="connsiteX29" fmla="*/ 20551 w 152400"/>
                <a:gd name="connsiteY29" fmla="*/ 293829 h 552450"/>
                <a:gd name="connsiteX30" fmla="*/ 24599 w 152400"/>
                <a:gd name="connsiteY30" fmla="*/ 291039 h 552450"/>
                <a:gd name="connsiteX31" fmla="*/ 20455 w 152400"/>
                <a:gd name="connsiteY31" fmla="*/ 248643 h 552450"/>
                <a:gd name="connsiteX32" fmla="*/ 24141 w 152400"/>
                <a:gd name="connsiteY32" fmla="*/ 251643 h 552450"/>
                <a:gd name="connsiteX33" fmla="*/ 22513 w 152400"/>
                <a:gd name="connsiteY33" fmla="*/ 202761 h 552450"/>
                <a:gd name="connsiteX34" fmla="*/ 18179 w 152400"/>
                <a:gd name="connsiteY34" fmla="*/ 204104 h 552450"/>
                <a:gd name="connsiteX35" fmla="*/ 19893 w 152400"/>
                <a:gd name="connsiteY35" fmla="*/ 164080 h 552450"/>
                <a:gd name="connsiteX36" fmla="*/ 10092 w 152400"/>
                <a:gd name="connsiteY36" fmla="*/ 139058 h 552450"/>
                <a:gd name="connsiteX37" fmla="*/ 15683 w 152400"/>
                <a:gd name="connsiteY37" fmla="*/ 136276 h 552450"/>
                <a:gd name="connsiteX38" fmla="*/ 24827 w 152400"/>
                <a:gd name="connsiteY38" fmla="*/ 165680 h 552450"/>
                <a:gd name="connsiteX39" fmla="*/ 20674 w 152400"/>
                <a:gd name="connsiteY39" fmla="*/ 126894 h 552450"/>
                <a:gd name="connsiteX40" fmla="*/ 25284 w 152400"/>
                <a:gd name="connsiteY40" fmla="*/ 130666 h 552450"/>
                <a:gd name="connsiteX41" fmla="*/ 19265 w 152400"/>
                <a:gd name="connsiteY41" fmla="*/ 101367 h 552450"/>
                <a:gd name="connsiteX42" fmla="*/ 22627 w 152400"/>
                <a:gd name="connsiteY42" fmla="*/ 102948 h 552450"/>
                <a:gd name="connsiteX43" fmla="*/ 20627 w 152400"/>
                <a:gd name="connsiteY43" fmla="*/ 7403 h 552450"/>
                <a:gd name="connsiteX44" fmla="*/ 9111 w 152400"/>
                <a:gd name="connsiteY44" fmla="*/ 18805 h 552450"/>
                <a:gd name="connsiteX45" fmla="*/ 18865 w 152400"/>
                <a:gd name="connsiteY45" fmla="*/ 54742 h 552450"/>
                <a:gd name="connsiteX46" fmla="*/ 13550 w 152400"/>
                <a:gd name="connsiteY46" fmla="*/ 54571 h 552450"/>
                <a:gd name="connsiteX47" fmla="*/ 22198 w 152400"/>
                <a:gd name="connsiteY47" fmla="*/ 63524 h 552450"/>
                <a:gd name="connsiteX48" fmla="*/ 20570 w 152400"/>
                <a:gd name="connsiteY48" fmla="*/ 81746 h 552450"/>
                <a:gd name="connsiteX49" fmla="*/ 9787 w 152400"/>
                <a:gd name="connsiteY49" fmla="*/ 74192 h 552450"/>
                <a:gd name="connsiteX50" fmla="*/ 12521 w 152400"/>
                <a:gd name="connsiteY50" fmla="*/ 83756 h 552450"/>
                <a:gd name="connsiteX51" fmla="*/ 8482 w 152400"/>
                <a:gd name="connsiteY51" fmla="*/ 86546 h 552450"/>
                <a:gd name="connsiteX52" fmla="*/ 8901 w 152400"/>
                <a:gd name="connsiteY52" fmla="*/ 129523 h 552450"/>
                <a:gd name="connsiteX53" fmla="*/ 9883 w 152400"/>
                <a:gd name="connsiteY53" fmla="*/ 119351 h 552450"/>
                <a:gd name="connsiteX54" fmla="*/ 13550 w 152400"/>
                <a:gd name="connsiteY54" fmla="*/ 129657 h 552450"/>
                <a:gd name="connsiteX55" fmla="*/ 7901 w 152400"/>
                <a:gd name="connsiteY55" fmla="*/ 147002 h 552450"/>
                <a:gd name="connsiteX56" fmla="*/ 15836 w 152400"/>
                <a:gd name="connsiteY56" fmla="*/ 170528 h 552450"/>
                <a:gd name="connsiteX57" fmla="*/ 7720 w 152400"/>
                <a:gd name="connsiteY57" fmla="*/ 190740 h 552450"/>
                <a:gd name="connsiteX58" fmla="*/ 13178 w 152400"/>
                <a:gd name="connsiteY58" fmla="*/ 213438 h 552450"/>
                <a:gd name="connsiteX59" fmla="*/ 10635 w 152400"/>
                <a:gd name="connsiteY59" fmla="*/ 227250 h 552450"/>
                <a:gd name="connsiteX60" fmla="*/ 9625 w 152400"/>
                <a:gd name="connsiteY60" fmla="*/ 222849 h 552450"/>
                <a:gd name="connsiteX61" fmla="*/ 9397 w 152400"/>
                <a:gd name="connsiteY61" fmla="*/ 228669 h 552450"/>
                <a:gd name="connsiteX62" fmla="*/ 8111 w 152400"/>
                <a:gd name="connsiteY62" fmla="*/ 227640 h 552450"/>
                <a:gd name="connsiteX63" fmla="*/ 9340 w 152400"/>
                <a:gd name="connsiteY63" fmla="*/ 239632 h 552450"/>
                <a:gd name="connsiteX64" fmla="*/ 7216 w 152400"/>
                <a:gd name="connsiteY64" fmla="*/ 232936 h 552450"/>
                <a:gd name="connsiteX65" fmla="*/ 10759 w 152400"/>
                <a:gd name="connsiteY65" fmla="*/ 268769 h 552450"/>
                <a:gd name="connsiteX66" fmla="*/ 19970 w 152400"/>
                <a:gd name="connsiteY66" fmla="*/ 283628 h 552450"/>
                <a:gd name="connsiteX67" fmla="*/ 13731 w 152400"/>
                <a:gd name="connsiteY67" fmla="*/ 297992 h 552450"/>
                <a:gd name="connsiteX68" fmla="*/ 15159 w 152400"/>
                <a:gd name="connsiteY68" fmla="*/ 319937 h 552450"/>
                <a:gd name="connsiteX69" fmla="*/ 8397 w 152400"/>
                <a:gd name="connsiteY69" fmla="*/ 309555 h 552450"/>
                <a:gd name="connsiteX70" fmla="*/ 12273 w 152400"/>
                <a:gd name="connsiteY70" fmla="*/ 343178 h 552450"/>
                <a:gd name="connsiteX71" fmla="*/ 8244 w 152400"/>
                <a:gd name="connsiteY71" fmla="*/ 345988 h 552450"/>
                <a:gd name="connsiteX72" fmla="*/ 10025 w 152400"/>
                <a:gd name="connsiteY72" fmla="*/ 362076 h 552450"/>
                <a:gd name="connsiteX73" fmla="*/ 13731 w 152400"/>
                <a:gd name="connsiteY73" fmla="*/ 361447 h 552450"/>
                <a:gd name="connsiteX74" fmla="*/ 8940 w 152400"/>
                <a:gd name="connsiteY74" fmla="*/ 394118 h 552450"/>
                <a:gd name="connsiteX75" fmla="*/ 16007 w 152400"/>
                <a:gd name="connsiteY75" fmla="*/ 405948 h 552450"/>
                <a:gd name="connsiteX76" fmla="*/ 21655 w 152400"/>
                <a:gd name="connsiteY76" fmla="*/ 455640 h 552450"/>
                <a:gd name="connsiteX77" fmla="*/ 18503 w 152400"/>
                <a:gd name="connsiteY77" fmla="*/ 470128 h 552450"/>
                <a:gd name="connsiteX78" fmla="*/ 15931 w 152400"/>
                <a:gd name="connsiteY78" fmla="*/ 463832 h 552450"/>
                <a:gd name="connsiteX79" fmla="*/ 17522 w 152400"/>
                <a:gd name="connsiteY79" fmla="*/ 487635 h 552450"/>
                <a:gd name="connsiteX80" fmla="*/ 12502 w 152400"/>
                <a:gd name="connsiteY80" fmla="*/ 500589 h 552450"/>
                <a:gd name="connsiteX81" fmla="*/ 15064 w 152400"/>
                <a:gd name="connsiteY81" fmla="*/ 522258 h 552450"/>
                <a:gd name="connsiteX82" fmla="*/ 13559 w 152400"/>
                <a:gd name="connsiteY82" fmla="*/ 551605 h 552450"/>
                <a:gd name="connsiteX83" fmla="*/ 33257 w 152400"/>
                <a:gd name="connsiteY83" fmla="*/ 546128 h 552450"/>
                <a:gd name="connsiteX84" fmla="*/ 20103 w 152400"/>
                <a:gd name="connsiteY84" fmla="*/ 545061 h 552450"/>
                <a:gd name="connsiteX85" fmla="*/ 21046 w 152400"/>
                <a:gd name="connsiteY85" fmla="*/ 523430 h 552450"/>
                <a:gd name="connsiteX86" fmla="*/ 25342 w 152400"/>
                <a:gd name="connsiteY86" fmla="*/ 528173 h 552450"/>
                <a:gd name="connsiteX87" fmla="*/ 24075 w 152400"/>
                <a:gd name="connsiteY87" fmla="*/ 541089 h 552450"/>
                <a:gd name="connsiteX88" fmla="*/ 39743 w 152400"/>
                <a:gd name="connsiteY88" fmla="*/ 541822 h 552450"/>
                <a:gd name="connsiteX89" fmla="*/ 37343 w 152400"/>
                <a:gd name="connsiteY89" fmla="*/ 549871 h 552450"/>
                <a:gd name="connsiteX90" fmla="*/ 46801 w 152400"/>
                <a:gd name="connsiteY90" fmla="*/ 551766 h 552450"/>
                <a:gd name="connsiteX91" fmla="*/ 55422 w 152400"/>
                <a:gd name="connsiteY91" fmla="*/ 551786 h 552450"/>
                <a:gd name="connsiteX92" fmla="*/ 71976 w 152400"/>
                <a:gd name="connsiteY92" fmla="*/ 548909 h 552450"/>
                <a:gd name="connsiteX93" fmla="*/ 102085 w 152400"/>
                <a:gd name="connsiteY93" fmla="*/ 550500 h 552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152400" h="552450">
                  <a:moveTo>
                    <a:pt x="102085" y="550500"/>
                  </a:moveTo>
                  <a:cubicBezTo>
                    <a:pt x="113076" y="549014"/>
                    <a:pt x="127697" y="547537"/>
                    <a:pt x="135813" y="543556"/>
                  </a:cubicBezTo>
                  <a:lnTo>
                    <a:pt x="135022" y="546013"/>
                  </a:lnTo>
                  <a:cubicBezTo>
                    <a:pt x="140870" y="544813"/>
                    <a:pt x="159920" y="540879"/>
                    <a:pt x="147643" y="536498"/>
                  </a:cubicBezTo>
                  <a:lnTo>
                    <a:pt x="144671" y="538632"/>
                  </a:lnTo>
                  <a:cubicBezTo>
                    <a:pt x="130755" y="542289"/>
                    <a:pt x="134555" y="534555"/>
                    <a:pt x="123678" y="532983"/>
                  </a:cubicBezTo>
                  <a:cubicBezTo>
                    <a:pt x="110571" y="534136"/>
                    <a:pt x="103037" y="543394"/>
                    <a:pt x="91417" y="541184"/>
                  </a:cubicBezTo>
                  <a:cubicBezTo>
                    <a:pt x="86330" y="541489"/>
                    <a:pt x="87121" y="538993"/>
                    <a:pt x="88626" y="537146"/>
                  </a:cubicBezTo>
                  <a:cubicBezTo>
                    <a:pt x="76958" y="536469"/>
                    <a:pt x="72395" y="543556"/>
                    <a:pt x="64385" y="544461"/>
                  </a:cubicBezTo>
                  <a:cubicBezTo>
                    <a:pt x="63023" y="536622"/>
                    <a:pt x="56412" y="536317"/>
                    <a:pt x="47935" y="537689"/>
                  </a:cubicBezTo>
                  <a:cubicBezTo>
                    <a:pt x="45830" y="538089"/>
                    <a:pt x="43582" y="538508"/>
                    <a:pt x="41277" y="538936"/>
                  </a:cubicBezTo>
                  <a:cubicBezTo>
                    <a:pt x="39448" y="539374"/>
                    <a:pt x="37572" y="539822"/>
                    <a:pt x="35695" y="540260"/>
                  </a:cubicBezTo>
                  <a:cubicBezTo>
                    <a:pt x="31838" y="541051"/>
                    <a:pt x="27275" y="541527"/>
                    <a:pt x="24265" y="540956"/>
                  </a:cubicBezTo>
                  <a:cubicBezTo>
                    <a:pt x="24684" y="537917"/>
                    <a:pt x="25665" y="534688"/>
                    <a:pt x="27494" y="531954"/>
                  </a:cubicBezTo>
                  <a:cubicBezTo>
                    <a:pt x="27123" y="530402"/>
                    <a:pt x="26942" y="528459"/>
                    <a:pt x="26828" y="526363"/>
                  </a:cubicBezTo>
                  <a:cubicBezTo>
                    <a:pt x="26732" y="523496"/>
                    <a:pt x="26637" y="520486"/>
                    <a:pt x="26542" y="517381"/>
                  </a:cubicBezTo>
                  <a:cubicBezTo>
                    <a:pt x="26304" y="510628"/>
                    <a:pt x="25789" y="503503"/>
                    <a:pt x="23961" y="496540"/>
                  </a:cubicBezTo>
                  <a:cubicBezTo>
                    <a:pt x="28580" y="503941"/>
                    <a:pt x="24342" y="483444"/>
                    <a:pt x="29571" y="486492"/>
                  </a:cubicBezTo>
                  <a:cubicBezTo>
                    <a:pt x="18779" y="482548"/>
                    <a:pt x="34409" y="446477"/>
                    <a:pt x="20789" y="444001"/>
                  </a:cubicBezTo>
                  <a:cubicBezTo>
                    <a:pt x="24608" y="425132"/>
                    <a:pt x="19884" y="443239"/>
                    <a:pt x="23084" y="421445"/>
                  </a:cubicBezTo>
                  <a:cubicBezTo>
                    <a:pt x="24608" y="421493"/>
                    <a:pt x="24608" y="425132"/>
                    <a:pt x="24884" y="426579"/>
                  </a:cubicBezTo>
                  <a:cubicBezTo>
                    <a:pt x="27713" y="417950"/>
                    <a:pt x="19074" y="413330"/>
                    <a:pt x="25275" y="406186"/>
                  </a:cubicBezTo>
                  <a:cubicBezTo>
                    <a:pt x="26304" y="388746"/>
                    <a:pt x="21608" y="403243"/>
                    <a:pt x="17950" y="392880"/>
                  </a:cubicBezTo>
                  <a:cubicBezTo>
                    <a:pt x="19560" y="374725"/>
                    <a:pt x="21379" y="379840"/>
                    <a:pt x="27018" y="369801"/>
                  </a:cubicBezTo>
                  <a:cubicBezTo>
                    <a:pt x="20532" y="368163"/>
                    <a:pt x="23646" y="357361"/>
                    <a:pt x="20303" y="348484"/>
                  </a:cubicBezTo>
                  <a:cubicBezTo>
                    <a:pt x="19989" y="350694"/>
                    <a:pt x="18703" y="363057"/>
                    <a:pt x="16255" y="354951"/>
                  </a:cubicBezTo>
                  <a:cubicBezTo>
                    <a:pt x="17283" y="333863"/>
                    <a:pt x="11988" y="338092"/>
                    <a:pt x="10235" y="318337"/>
                  </a:cubicBezTo>
                  <a:cubicBezTo>
                    <a:pt x="17388" y="308346"/>
                    <a:pt x="10435" y="338016"/>
                    <a:pt x="16102" y="320680"/>
                  </a:cubicBezTo>
                  <a:cubicBezTo>
                    <a:pt x="19427" y="333168"/>
                    <a:pt x="19093" y="342645"/>
                    <a:pt x="24313" y="349332"/>
                  </a:cubicBezTo>
                  <a:cubicBezTo>
                    <a:pt x="24703" y="332558"/>
                    <a:pt x="23560" y="312137"/>
                    <a:pt x="20551" y="293829"/>
                  </a:cubicBezTo>
                  <a:cubicBezTo>
                    <a:pt x="21522" y="283657"/>
                    <a:pt x="23922" y="299021"/>
                    <a:pt x="24599" y="291039"/>
                  </a:cubicBezTo>
                  <a:cubicBezTo>
                    <a:pt x="27742" y="272874"/>
                    <a:pt x="17293" y="263140"/>
                    <a:pt x="20455" y="248643"/>
                  </a:cubicBezTo>
                  <a:lnTo>
                    <a:pt x="24141" y="251643"/>
                  </a:lnTo>
                  <a:cubicBezTo>
                    <a:pt x="19236" y="242814"/>
                    <a:pt x="25218" y="219601"/>
                    <a:pt x="22513" y="202761"/>
                  </a:cubicBezTo>
                  <a:cubicBezTo>
                    <a:pt x="20636" y="204923"/>
                    <a:pt x="19398" y="206314"/>
                    <a:pt x="18179" y="204104"/>
                  </a:cubicBezTo>
                  <a:cubicBezTo>
                    <a:pt x="27475" y="204361"/>
                    <a:pt x="13350" y="180692"/>
                    <a:pt x="19893" y="164080"/>
                  </a:cubicBezTo>
                  <a:cubicBezTo>
                    <a:pt x="14016" y="165394"/>
                    <a:pt x="10702" y="149269"/>
                    <a:pt x="10092" y="139058"/>
                  </a:cubicBezTo>
                  <a:cubicBezTo>
                    <a:pt x="11711" y="135457"/>
                    <a:pt x="14140" y="136229"/>
                    <a:pt x="15683" y="136276"/>
                  </a:cubicBezTo>
                  <a:cubicBezTo>
                    <a:pt x="12235" y="152983"/>
                    <a:pt x="22122" y="152459"/>
                    <a:pt x="24827" y="165680"/>
                  </a:cubicBezTo>
                  <a:cubicBezTo>
                    <a:pt x="21789" y="154669"/>
                    <a:pt x="24961" y="136486"/>
                    <a:pt x="20674" y="126894"/>
                  </a:cubicBezTo>
                  <a:lnTo>
                    <a:pt x="25284" y="130666"/>
                  </a:lnTo>
                  <a:cubicBezTo>
                    <a:pt x="25989" y="115407"/>
                    <a:pt x="14845" y="117312"/>
                    <a:pt x="19265" y="101367"/>
                  </a:cubicBezTo>
                  <a:lnTo>
                    <a:pt x="22627" y="102948"/>
                  </a:lnTo>
                  <a:cubicBezTo>
                    <a:pt x="22160" y="70859"/>
                    <a:pt x="28218" y="33121"/>
                    <a:pt x="20627" y="7403"/>
                  </a:cubicBezTo>
                  <a:cubicBezTo>
                    <a:pt x="17807" y="5165"/>
                    <a:pt x="11264" y="18128"/>
                    <a:pt x="9111" y="18805"/>
                  </a:cubicBezTo>
                  <a:cubicBezTo>
                    <a:pt x="11502" y="34149"/>
                    <a:pt x="16426" y="43008"/>
                    <a:pt x="18865" y="54742"/>
                  </a:cubicBezTo>
                  <a:lnTo>
                    <a:pt x="13550" y="54571"/>
                  </a:lnTo>
                  <a:cubicBezTo>
                    <a:pt x="17188" y="57228"/>
                    <a:pt x="19331" y="71325"/>
                    <a:pt x="22198" y="63524"/>
                  </a:cubicBezTo>
                  <a:cubicBezTo>
                    <a:pt x="24923" y="73088"/>
                    <a:pt x="17522" y="70773"/>
                    <a:pt x="20570" y="81746"/>
                  </a:cubicBezTo>
                  <a:cubicBezTo>
                    <a:pt x="15017" y="80841"/>
                    <a:pt x="14416" y="74297"/>
                    <a:pt x="9787" y="74192"/>
                  </a:cubicBezTo>
                  <a:lnTo>
                    <a:pt x="12521" y="83756"/>
                  </a:lnTo>
                  <a:cubicBezTo>
                    <a:pt x="10359" y="80727"/>
                    <a:pt x="10645" y="89471"/>
                    <a:pt x="8482" y="86546"/>
                  </a:cubicBezTo>
                  <a:cubicBezTo>
                    <a:pt x="15198" y="104244"/>
                    <a:pt x="5911" y="111207"/>
                    <a:pt x="8901" y="129523"/>
                  </a:cubicBezTo>
                  <a:lnTo>
                    <a:pt x="9883" y="119351"/>
                  </a:lnTo>
                  <a:cubicBezTo>
                    <a:pt x="12969" y="119427"/>
                    <a:pt x="12664" y="125256"/>
                    <a:pt x="13550" y="129657"/>
                  </a:cubicBezTo>
                  <a:cubicBezTo>
                    <a:pt x="9216" y="134638"/>
                    <a:pt x="9806" y="137610"/>
                    <a:pt x="7901" y="147002"/>
                  </a:cubicBezTo>
                  <a:cubicBezTo>
                    <a:pt x="10340" y="155079"/>
                    <a:pt x="15883" y="159584"/>
                    <a:pt x="15836" y="170528"/>
                  </a:cubicBezTo>
                  <a:cubicBezTo>
                    <a:pt x="9978" y="168195"/>
                    <a:pt x="12664" y="188702"/>
                    <a:pt x="7720" y="190740"/>
                  </a:cubicBezTo>
                  <a:cubicBezTo>
                    <a:pt x="13550" y="193084"/>
                    <a:pt x="9787" y="211914"/>
                    <a:pt x="13178" y="213438"/>
                  </a:cubicBezTo>
                  <a:cubicBezTo>
                    <a:pt x="14378" y="219287"/>
                    <a:pt x="13731" y="227297"/>
                    <a:pt x="10635" y="227250"/>
                  </a:cubicBezTo>
                  <a:cubicBezTo>
                    <a:pt x="10464" y="226402"/>
                    <a:pt x="9883" y="224668"/>
                    <a:pt x="9625" y="222849"/>
                  </a:cubicBezTo>
                  <a:lnTo>
                    <a:pt x="9397" y="228669"/>
                  </a:lnTo>
                  <a:cubicBezTo>
                    <a:pt x="8730" y="228116"/>
                    <a:pt x="8225" y="228326"/>
                    <a:pt x="8111" y="227640"/>
                  </a:cubicBezTo>
                  <a:cubicBezTo>
                    <a:pt x="7978" y="232831"/>
                    <a:pt x="12235" y="232879"/>
                    <a:pt x="9340" y="239632"/>
                  </a:cubicBezTo>
                  <a:cubicBezTo>
                    <a:pt x="7787" y="239585"/>
                    <a:pt x="7787" y="235917"/>
                    <a:pt x="7216" y="232936"/>
                  </a:cubicBezTo>
                  <a:cubicBezTo>
                    <a:pt x="6215" y="246824"/>
                    <a:pt x="16083" y="257234"/>
                    <a:pt x="10759" y="268769"/>
                  </a:cubicBezTo>
                  <a:cubicBezTo>
                    <a:pt x="13521" y="271065"/>
                    <a:pt x="13750" y="287086"/>
                    <a:pt x="19970" y="283628"/>
                  </a:cubicBezTo>
                  <a:cubicBezTo>
                    <a:pt x="17798" y="287953"/>
                    <a:pt x="12854" y="286286"/>
                    <a:pt x="13731" y="297992"/>
                  </a:cubicBezTo>
                  <a:cubicBezTo>
                    <a:pt x="18950" y="304717"/>
                    <a:pt x="11797" y="311051"/>
                    <a:pt x="15159" y="319937"/>
                  </a:cubicBezTo>
                  <a:cubicBezTo>
                    <a:pt x="9683" y="308136"/>
                    <a:pt x="13645" y="319890"/>
                    <a:pt x="8397" y="309555"/>
                  </a:cubicBezTo>
                  <a:cubicBezTo>
                    <a:pt x="6215" y="317518"/>
                    <a:pt x="13273" y="329348"/>
                    <a:pt x="12273" y="343178"/>
                  </a:cubicBezTo>
                  <a:cubicBezTo>
                    <a:pt x="11045" y="344607"/>
                    <a:pt x="9483" y="344550"/>
                    <a:pt x="8244" y="345988"/>
                  </a:cubicBezTo>
                  <a:cubicBezTo>
                    <a:pt x="10092" y="351141"/>
                    <a:pt x="14369" y="357066"/>
                    <a:pt x="10025" y="362076"/>
                  </a:cubicBezTo>
                  <a:lnTo>
                    <a:pt x="13731" y="361447"/>
                  </a:lnTo>
                  <a:cubicBezTo>
                    <a:pt x="11835" y="370849"/>
                    <a:pt x="13007" y="384003"/>
                    <a:pt x="8940" y="394118"/>
                  </a:cubicBezTo>
                  <a:lnTo>
                    <a:pt x="16007" y="405948"/>
                  </a:lnTo>
                  <a:cubicBezTo>
                    <a:pt x="8530" y="421788"/>
                    <a:pt x="15207" y="443105"/>
                    <a:pt x="21655" y="455640"/>
                  </a:cubicBezTo>
                  <a:cubicBezTo>
                    <a:pt x="21332" y="461460"/>
                    <a:pt x="20065" y="470156"/>
                    <a:pt x="18503" y="470128"/>
                  </a:cubicBezTo>
                  <a:cubicBezTo>
                    <a:pt x="17950" y="468785"/>
                    <a:pt x="16864" y="466489"/>
                    <a:pt x="15931" y="463832"/>
                  </a:cubicBezTo>
                  <a:cubicBezTo>
                    <a:pt x="15655" y="472366"/>
                    <a:pt x="11626" y="482805"/>
                    <a:pt x="17522" y="487635"/>
                  </a:cubicBezTo>
                  <a:cubicBezTo>
                    <a:pt x="19303" y="496398"/>
                    <a:pt x="13464" y="494055"/>
                    <a:pt x="12502" y="500589"/>
                  </a:cubicBezTo>
                  <a:cubicBezTo>
                    <a:pt x="15264" y="506504"/>
                    <a:pt x="15502" y="514305"/>
                    <a:pt x="15064" y="522258"/>
                  </a:cubicBezTo>
                  <a:cubicBezTo>
                    <a:pt x="14626" y="530821"/>
                    <a:pt x="13512" y="543051"/>
                    <a:pt x="13559" y="551605"/>
                  </a:cubicBezTo>
                  <a:cubicBezTo>
                    <a:pt x="22465" y="551547"/>
                    <a:pt x="30085" y="550338"/>
                    <a:pt x="33257" y="546128"/>
                  </a:cubicBezTo>
                  <a:cubicBezTo>
                    <a:pt x="29761" y="546109"/>
                    <a:pt x="25094" y="545575"/>
                    <a:pt x="20103" y="545061"/>
                  </a:cubicBezTo>
                  <a:cubicBezTo>
                    <a:pt x="20732" y="537917"/>
                    <a:pt x="21351" y="530735"/>
                    <a:pt x="21046" y="523430"/>
                  </a:cubicBezTo>
                  <a:cubicBezTo>
                    <a:pt x="22579" y="526944"/>
                    <a:pt x="25056" y="524287"/>
                    <a:pt x="25342" y="528173"/>
                  </a:cubicBezTo>
                  <a:cubicBezTo>
                    <a:pt x="25599" y="532621"/>
                    <a:pt x="24827" y="536507"/>
                    <a:pt x="24075" y="541089"/>
                  </a:cubicBezTo>
                  <a:cubicBezTo>
                    <a:pt x="27761" y="542051"/>
                    <a:pt x="32904" y="542994"/>
                    <a:pt x="39743" y="541822"/>
                  </a:cubicBezTo>
                  <a:cubicBezTo>
                    <a:pt x="39162" y="544508"/>
                    <a:pt x="38362" y="547185"/>
                    <a:pt x="37343" y="549871"/>
                  </a:cubicBezTo>
                  <a:cubicBezTo>
                    <a:pt x="41372" y="550890"/>
                    <a:pt x="43734" y="551481"/>
                    <a:pt x="46801" y="551766"/>
                  </a:cubicBezTo>
                  <a:cubicBezTo>
                    <a:pt x="49707" y="552043"/>
                    <a:pt x="52583" y="552014"/>
                    <a:pt x="55422" y="551786"/>
                  </a:cubicBezTo>
                  <a:cubicBezTo>
                    <a:pt x="61089" y="551319"/>
                    <a:pt x="66613" y="550062"/>
                    <a:pt x="71976" y="548909"/>
                  </a:cubicBezTo>
                  <a:cubicBezTo>
                    <a:pt x="82692" y="546633"/>
                    <a:pt x="92769" y="544737"/>
                    <a:pt x="102085" y="55050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37" name="任意多边形: 形状 321"/>
            <p:cNvSpPr/>
            <p:nvPr/>
          </p:nvSpPr>
          <p:spPr>
            <a:xfrm>
              <a:off x="8082074" y="1341011"/>
              <a:ext cx="9525" cy="19050"/>
            </a:xfrm>
            <a:custGeom>
              <a:avLst/>
              <a:gdLst>
                <a:gd name="connsiteX0" fmla="*/ 11211 w 9525"/>
                <a:gd name="connsiteY0" fmla="*/ 7144 h 19050"/>
                <a:gd name="connsiteX1" fmla="*/ 7144 w 9525"/>
                <a:gd name="connsiteY1" fmla="*/ 17231 h 19050"/>
                <a:gd name="connsiteX2" fmla="*/ 10611 w 9525"/>
                <a:gd name="connsiteY2" fmla="*/ 16173 h 19050"/>
                <a:gd name="connsiteX3" fmla="*/ 11211 w 9525"/>
                <a:gd name="connsiteY3" fmla="*/ 714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11211" y="7144"/>
                  </a:moveTo>
                  <a:lnTo>
                    <a:pt x="7144" y="17231"/>
                  </a:lnTo>
                  <a:lnTo>
                    <a:pt x="10611" y="16173"/>
                  </a:lnTo>
                  <a:cubicBezTo>
                    <a:pt x="10058" y="13078"/>
                    <a:pt x="10030" y="9916"/>
                    <a:pt x="1121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38" name="任意多边形: 形状 322"/>
            <p:cNvSpPr/>
            <p:nvPr/>
          </p:nvSpPr>
          <p:spPr>
            <a:xfrm>
              <a:off x="8085541" y="1349764"/>
              <a:ext cx="9525" cy="19050"/>
            </a:xfrm>
            <a:custGeom>
              <a:avLst/>
              <a:gdLst>
                <a:gd name="connsiteX0" fmla="*/ 7144 w 9525"/>
                <a:gd name="connsiteY0" fmla="*/ 7429 h 19050"/>
                <a:gd name="connsiteX1" fmla="*/ 8782 w 9525"/>
                <a:gd name="connsiteY1" fmla="*/ 13306 h 19050"/>
                <a:gd name="connsiteX2" fmla="*/ 8011 w 9525"/>
                <a:gd name="connsiteY2" fmla="*/ 7144 h 19050"/>
                <a:gd name="connsiteX3" fmla="*/ 7144 w 9525"/>
                <a:gd name="connsiteY3" fmla="*/ 7429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19050">
                  <a:moveTo>
                    <a:pt x="7144" y="7429"/>
                  </a:moveTo>
                  <a:cubicBezTo>
                    <a:pt x="7487" y="9487"/>
                    <a:pt x="8115" y="11459"/>
                    <a:pt x="8782" y="13306"/>
                  </a:cubicBezTo>
                  <a:cubicBezTo>
                    <a:pt x="8858" y="11097"/>
                    <a:pt x="8706" y="8973"/>
                    <a:pt x="8011" y="7144"/>
                  </a:cubicBezTo>
                  <a:lnTo>
                    <a:pt x="7144" y="7429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39" name="任意多边形: 形状 323"/>
            <p:cNvSpPr/>
            <p:nvPr/>
          </p:nvSpPr>
          <p:spPr>
            <a:xfrm>
              <a:off x="8213461" y="1440393"/>
              <a:ext cx="19050" cy="9525"/>
            </a:xfrm>
            <a:custGeom>
              <a:avLst/>
              <a:gdLst>
                <a:gd name="connsiteX0" fmla="*/ 7144 w 19050"/>
                <a:gd name="connsiteY0" fmla="*/ 7927 h 9525"/>
                <a:gd name="connsiteX1" fmla="*/ 18078 w 19050"/>
                <a:gd name="connsiteY1" fmla="*/ 8012 h 9525"/>
                <a:gd name="connsiteX2" fmla="*/ 7144 w 19050"/>
                <a:gd name="connsiteY2" fmla="*/ 792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7144" y="7927"/>
                  </a:moveTo>
                  <a:cubicBezTo>
                    <a:pt x="9363" y="8260"/>
                    <a:pt x="13706" y="8898"/>
                    <a:pt x="18078" y="8012"/>
                  </a:cubicBezTo>
                  <a:cubicBezTo>
                    <a:pt x="15202" y="7050"/>
                    <a:pt x="9382" y="6707"/>
                    <a:pt x="7144" y="792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40" name="任意多边形: 形状 324"/>
            <p:cNvSpPr/>
            <p:nvPr/>
          </p:nvSpPr>
          <p:spPr>
            <a:xfrm>
              <a:off x="8219386" y="1437499"/>
              <a:ext cx="19050" cy="9525"/>
            </a:xfrm>
            <a:custGeom>
              <a:avLst/>
              <a:gdLst>
                <a:gd name="connsiteX0" fmla="*/ 12916 w 19050"/>
                <a:gd name="connsiteY0" fmla="*/ 8420 h 9525"/>
                <a:gd name="connsiteX1" fmla="*/ 7887 w 19050"/>
                <a:gd name="connsiteY1" fmla="*/ 7144 h 9525"/>
                <a:gd name="connsiteX2" fmla="*/ 7144 w 19050"/>
                <a:gd name="connsiteY2" fmla="*/ 8077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050" h="9525">
                  <a:moveTo>
                    <a:pt x="12916" y="8420"/>
                  </a:moveTo>
                  <a:lnTo>
                    <a:pt x="7887" y="7144"/>
                  </a:lnTo>
                  <a:lnTo>
                    <a:pt x="7144" y="807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41" name="任意多边形: 形状 325"/>
            <p:cNvSpPr/>
            <p:nvPr/>
          </p:nvSpPr>
          <p:spPr>
            <a:xfrm>
              <a:off x="8225968" y="1422097"/>
              <a:ext cx="361950" cy="28575"/>
            </a:xfrm>
            <a:custGeom>
              <a:avLst/>
              <a:gdLst>
                <a:gd name="connsiteX0" fmla="*/ 300990 w 361950"/>
                <a:gd name="connsiteY0" fmla="*/ 16821 h 28575"/>
                <a:gd name="connsiteX1" fmla="*/ 317154 w 361950"/>
                <a:gd name="connsiteY1" fmla="*/ 11944 h 28575"/>
                <a:gd name="connsiteX2" fmla="*/ 332384 w 361950"/>
                <a:gd name="connsiteY2" fmla="*/ 15707 h 28575"/>
                <a:gd name="connsiteX3" fmla="*/ 355149 w 361950"/>
                <a:gd name="connsiteY3" fmla="*/ 7144 h 28575"/>
                <a:gd name="connsiteX4" fmla="*/ 187385 w 361950"/>
                <a:gd name="connsiteY4" fmla="*/ 12573 h 28575"/>
                <a:gd name="connsiteX5" fmla="*/ 196186 w 361950"/>
                <a:gd name="connsiteY5" fmla="*/ 9211 h 28575"/>
                <a:gd name="connsiteX6" fmla="*/ 134131 w 361950"/>
                <a:gd name="connsiteY6" fmla="*/ 15107 h 28575"/>
                <a:gd name="connsiteX7" fmla="*/ 137208 w 361950"/>
                <a:gd name="connsiteY7" fmla="*/ 8325 h 28575"/>
                <a:gd name="connsiteX8" fmla="*/ 98555 w 361950"/>
                <a:gd name="connsiteY8" fmla="*/ 10935 h 28575"/>
                <a:gd name="connsiteX9" fmla="*/ 99870 w 361950"/>
                <a:gd name="connsiteY9" fmla="*/ 13716 h 28575"/>
                <a:gd name="connsiteX10" fmla="*/ 91173 w 361950"/>
                <a:gd name="connsiteY10" fmla="*/ 12430 h 28575"/>
                <a:gd name="connsiteX11" fmla="*/ 92621 w 361950"/>
                <a:gd name="connsiteY11" fmla="*/ 13668 h 28575"/>
                <a:gd name="connsiteX12" fmla="*/ 67828 w 361950"/>
                <a:gd name="connsiteY12" fmla="*/ 14192 h 28575"/>
                <a:gd name="connsiteX13" fmla="*/ 75152 w 361950"/>
                <a:gd name="connsiteY13" fmla="*/ 12687 h 28575"/>
                <a:gd name="connsiteX14" fmla="*/ 56102 w 361950"/>
                <a:gd name="connsiteY14" fmla="*/ 15059 h 28575"/>
                <a:gd name="connsiteX15" fmla="*/ 56969 w 361950"/>
                <a:gd name="connsiteY15" fmla="*/ 11020 h 28575"/>
                <a:gd name="connsiteX16" fmla="*/ 9458 w 361950"/>
                <a:gd name="connsiteY16" fmla="*/ 17012 h 28575"/>
                <a:gd name="connsiteX17" fmla="*/ 7144 w 361950"/>
                <a:gd name="connsiteY17" fmla="*/ 21336 h 28575"/>
                <a:gd name="connsiteX18" fmla="*/ 46615 w 361950"/>
                <a:gd name="connsiteY18" fmla="*/ 17764 h 28575"/>
                <a:gd name="connsiteX19" fmla="*/ 42948 w 361950"/>
                <a:gd name="connsiteY19" fmla="*/ 17764 h 28575"/>
                <a:gd name="connsiteX20" fmla="*/ 67770 w 361950"/>
                <a:gd name="connsiteY20" fmla="*/ 15735 h 28575"/>
                <a:gd name="connsiteX21" fmla="*/ 53064 w 361950"/>
                <a:gd name="connsiteY21" fmla="*/ 21831 h 28575"/>
                <a:gd name="connsiteX22" fmla="*/ 93755 w 361950"/>
                <a:gd name="connsiteY22" fmla="*/ 25737 h 28575"/>
                <a:gd name="connsiteX23" fmla="*/ 92326 w 361950"/>
                <a:gd name="connsiteY23" fmla="*/ 26041 h 28575"/>
                <a:gd name="connsiteX24" fmla="*/ 104765 w 361950"/>
                <a:gd name="connsiteY24" fmla="*/ 24260 h 28575"/>
                <a:gd name="connsiteX25" fmla="*/ 96041 w 361950"/>
                <a:gd name="connsiteY25" fmla="*/ 21431 h 28575"/>
                <a:gd name="connsiteX26" fmla="*/ 104251 w 361950"/>
                <a:gd name="connsiteY26" fmla="*/ 14354 h 28575"/>
                <a:gd name="connsiteX27" fmla="*/ 118815 w 361950"/>
                <a:gd name="connsiteY27" fmla="*/ 14411 h 28575"/>
                <a:gd name="connsiteX28" fmla="*/ 109223 w 361950"/>
                <a:gd name="connsiteY28" fmla="*/ 20241 h 28575"/>
                <a:gd name="connsiteX29" fmla="*/ 118758 w 361950"/>
                <a:gd name="connsiteY29" fmla="*/ 17507 h 28575"/>
                <a:gd name="connsiteX30" fmla="*/ 131693 w 361950"/>
                <a:gd name="connsiteY30" fmla="*/ 24060 h 28575"/>
                <a:gd name="connsiteX31" fmla="*/ 133350 w 361950"/>
                <a:gd name="connsiteY31" fmla="*/ 17583 h 28575"/>
                <a:gd name="connsiteX32" fmla="*/ 201835 w 361950"/>
                <a:gd name="connsiteY32" fmla="*/ 17278 h 28575"/>
                <a:gd name="connsiteX33" fmla="*/ 191557 w 361950"/>
                <a:gd name="connsiteY33" fmla="*/ 20926 h 28575"/>
                <a:gd name="connsiteX34" fmla="*/ 204759 w 361950"/>
                <a:gd name="connsiteY34" fmla="*/ 16659 h 28575"/>
                <a:gd name="connsiteX35" fmla="*/ 247012 w 361950"/>
                <a:gd name="connsiteY35" fmla="*/ 18707 h 28575"/>
                <a:gd name="connsiteX36" fmla="*/ 243440 w 361950"/>
                <a:gd name="connsiteY36" fmla="*/ 15602 h 28575"/>
                <a:gd name="connsiteX37" fmla="*/ 287865 w 361950"/>
                <a:gd name="connsiteY37" fmla="*/ 16431 h 28575"/>
                <a:gd name="connsiteX38" fmla="*/ 287484 w 361950"/>
                <a:gd name="connsiteY38" fmla="*/ 16354 h 28575"/>
                <a:gd name="connsiteX39" fmla="*/ 309182 w 361950"/>
                <a:gd name="connsiteY39" fmla="*/ 9706 h 28575"/>
                <a:gd name="connsiteX40" fmla="*/ 300990 w 361950"/>
                <a:gd name="connsiteY40" fmla="*/ 16821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361950" h="28575">
                  <a:moveTo>
                    <a:pt x="300990" y="16821"/>
                  </a:moveTo>
                  <a:lnTo>
                    <a:pt x="317154" y="11944"/>
                  </a:lnTo>
                  <a:cubicBezTo>
                    <a:pt x="320002" y="14421"/>
                    <a:pt x="338309" y="11430"/>
                    <a:pt x="332384" y="15707"/>
                  </a:cubicBezTo>
                  <a:cubicBezTo>
                    <a:pt x="342005" y="9877"/>
                    <a:pt x="362950" y="15545"/>
                    <a:pt x="355149" y="7144"/>
                  </a:cubicBezTo>
                  <a:cubicBezTo>
                    <a:pt x="307762" y="10020"/>
                    <a:pt x="242287" y="5096"/>
                    <a:pt x="187385" y="12573"/>
                  </a:cubicBezTo>
                  <a:lnTo>
                    <a:pt x="196186" y="9211"/>
                  </a:lnTo>
                  <a:cubicBezTo>
                    <a:pt x="167650" y="15897"/>
                    <a:pt x="157096" y="1905"/>
                    <a:pt x="134131" y="15107"/>
                  </a:cubicBezTo>
                  <a:lnTo>
                    <a:pt x="137208" y="8325"/>
                  </a:lnTo>
                  <a:cubicBezTo>
                    <a:pt x="124139" y="6410"/>
                    <a:pt x="112185" y="18107"/>
                    <a:pt x="98555" y="10935"/>
                  </a:cubicBezTo>
                  <a:lnTo>
                    <a:pt x="99870" y="13716"/>
                  </a:lnTo>
                  <a:cubicBezTo>
                    <a:pt x="96260" y="13716"/>
                    <a:pt x="94840" y="12468"/>
                    <a:pt x="91173" y="12430"/>
                  </a:cubicBezTo>
                  <a:lnTo>
                    <a:pt x="92621" y="13668"/>
                  </a:lnTo>
                  <a:cubicBezTo>
                    <a:pt x="83106" y="16431"/>
                    <a:pt x="77238" y="16078"/>
                    <a:pt x="67828" y="14192"/>
                  </a:cubicBezTo>
                  <a:cubicBezTo>
                    <a:pt x="67180" y="12030"/>
                    <a:pt x="72228" y="13278"/>
                    <a:pt x="75152" y="12687"/>
                  </a:cubicBezTo>
                  <a:cubicBezTo>
                    <a:pt x="70828" y="10477"/>
                    <a:pt x="63427" y="15088"/>
                    <a:pt x="56102" y="15059"/>
                  </a:cubicBezTo>
                  <a:cubicBezTo>
                    <a:pt x="50359" y="13154"/>
                    <a:pt x="56178" y="11944"/>
                    <a:pt x="56969" y="11020"/>
                  </a:cubicBezTo>
                  <a:cubicBezTo>
                    <a:pt x="34995" y="14040"/>
                    <a:pt x="25003" y="6877"/>
                    <a:pt x="9458" y="17012"/>
                  </a:cubicBezTo>
                  <a:cubicBezTo>
                    <a:pt x="7953" y="18850"/>
                    <a:pt x="15154" y="20450"/>
                    <a:pt x="7144" y="21336"/>
                  </a:cubicBezTo>
                  <a:cubicBezTo>
                    <a:pt x="21660" y="24489"/>
                    <a:pt x="33385" y="20498"/>
                    <a:pt x="46615" y="17764"/>
                  </a:cubicBezTo>
                  <a:lnTo>
                    <a:pt x="42948" y="17764"/>
                  </a:lnTo>
                  <a:cubicBezTo>
                    <a:pt x="53435" y="7925"/>
                    <a:pt x="50911" y="19983"/>
                    <a:pt x="67770" y="15735"/>
                  </a:cubicBezTo>
                  <a:cubicBezTo>
                    <a:pt x="63313" y="19726"/>
                    <a:pt x="55988" y="19669"/>
                    <a:pt x="53064" y="21831"/>
                  </a:cubicBezTo>
                  <a:cubicBezTo>
                    <a:pt x="72514" y="29356"/>
                    <a:pt x="80886" y="16107"/>
                    <a:pt x="93755" y="25737"/>
                  </a:cubicBezTo>
                  <a:lnTo>
                    <a:pt x="92326" y="26041"/>
                  </a:lnTo>
                  <a:cubicBezTo>
                    <a:pt x="95202" y="26994"/>
                    <a:pt x="100365" y="25165"/>
                    <a:pt x="104765" y="24260"/>
                  </a:cubicBezTo>
                  <a:cubicBezTo>
                    <a:pt x="103318" y="23003"/>
                    <a:pt x="98965" y="22365"/>
                    <a:pt x="96041" y="21431"/>
                  </a:cubicBezTo>
                  <a:cubicBezTo>
                    <a:pt x="100498" y="20507"/>
                    <a:pt x="102756" y="16192"/>
                    <a:pt x="104251" y="14354"/>
                  </a:cubicBezTo>
                  <a:cubicBezTo>
                    <a:pt x="109242" y="18707"/>
                    <a:pt x="110881" y="12240"/>
                    <a:pt x="118815" y="14411"/>
                  </a:cubicBezTo>
                  <a:cubicBezTo>
                    <a:pt x="121634" y="18440"/>
                    <a:pt x="112185" y="18088"/>
                    <a:pt x="109223" y="20241"/>
                  </a:cubicBezTo>
                  <a:lnTo>
                    <a:pt x="118758" y="17507"/>
                  </a:lnTo>
                  <a:cubicBezTo>
                    <a:pt x="127502" y="17231"/>
                    <a:pt x="127378" y="21888"/>
                    <a:pt x="131693" y="24060"/>
                  </a:cubicBezTo>
                  <a:cubicBezTo>
                    <a:pt x="139113" y="21003"/>
                    <a:pt x="127368" y="21888"/>
                    <a:pt x="133350" y="17583"/>
                  </a:cubicBezTo>
                  <a:cubicBezTo>
                    <a:pt x="142675" y="22565"/>
                    <a:pt x="182785" y="21184"/>
                    <a:pt x="201835" y="17278"/>
                  </a:cubicBezTo>
                  <a:cubicBezTo>
                    <a:pt x="195272" y="17859"/>
                    <a:pt x="199520" y="21574"/>
                    <a:pt x="191557" y="20926"/>
                  </a:cubicBezTo>
                  <a:cubicBezTo>
                    <a:pt x="194424" y="21850"/>
                    <a:pt x="204683" y="19745"/>
                    <a:pt x="204759" y="16659"/>
                  </a:cubicBezTo>
                  <a:cubicBezTo>
                    <a:pt x="217961" y="13935"/>
                    <a:pt x="234706" y="15869"/>
                    <a:pt x="247012" y="18707"/>
                  </a:cubicBezTo>
                  <a:lnTo>
                    <a:pt x="243440" y="15602"/>
                  </a:lnTo>
                  <a:cubicBezTo>
                    <a:pt x="253784" y="10382"/>
                    <a:pt x="269567" y="19431"/>
                    <a:pt x="287865" y="16431"/>
                  </a:cubicBezTo>
                  <a:lnTo>
                    <a:pt x="287484" y="16354"/>
                  </a:lnTo>
                  <a:cubicBezTo>
                    <a:pt x="293370" y="15697"/>
                    <a:pt x="298409" y="8144"/>
                    <a:pt x="309182" y="9706"/>
                  </a:cubicBezTo>
                  <a:cubicBezTo>
                    <a:pt x="306191" y="13421"/>
                    <a:pt x="300399" y="13097"/>
                    <a:pt x="300990" y="1682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42" name="任意多边形: 形状 326"/>
            <p:cNvSpPr/>
            <p:nvPr/>
          </p:nvSpPr>
          <p:spPr>
            <a:xfrm>
              <a:off x="8578193" y="1421573"/>
              <a:ext cx="19050" cy="19050"/>
            </a:xfrm>
            <a:custGeom>
              <a:avLst/>
              <a:gdLst>
                <a:gd name="connsiteX0" fmla="*/ 13097 w 19050"/>
                <a:gd name="connsiteY0" fmla="*/ 10201 h 19050"/>
                <a:gd name="connsiteX1" fmla="*/ 7144 w 19050"/>
                <a:gd name="connsiteY1" fmla="*/ 14497 h 19050"/>
                <a:gd name="connsiteX2" fmla="*/ 20479 w 19050"/>
                <a:gd name="connsiteY2" fmla="*/ 7144 h 19050"/>
                <a:gd name="connsiteX3" fmla="*/ 9506 w 19050"/>
                <a:gd name="connsiteY3" fmla="*/ 8630 h 19050"/>
                <a:gd name="connsiteX4" fmla="*/ 13097 w 19050"/>
                <a:gd name="connsiteY4" fmla="*/ 10201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" h="19050">
                  <a:moveTo>
                    <a:pt x="13097" y="10201"/>
                  </a:moveTo>
                  <a:lnTo>
                    <a:pt x="7144" y="14497"/>
                  </a:lnTo>
                  <a:cubicBezTo>
                    <a:pt x="13707" y="15459"/>
                    <a:pt x="21888" y="9935"/>
                    <a:pt x="20479" y="7144"/>
                  </a:cubicBezTo>
                  <a:cubicBezTo>
                    <a:pt x="16050" y="8058"/>
                    <a:pt x="10277" y="6153"/>
                    <a:pt x="9506" y="8630"/>
                  </a:cubicBezTo>
                  <a:cubicBezTo>
                    <a:pt x="10220" y="9249"/>
                    <a:pt x="10144" y="10792"/>
                    <a:pt x="13097" y="1020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43" name="任意多边形: 形状 327"/>
            <p:cNvSpPr/>
            <p:nvPr/>
          </p:nvSpPr>
          <p:spPr>
            <a:xfrm>
              <a:off x="8595874" y="1416328"/>
              <a:ext cx="180975" cy="28575"/>
            </a:xfrm>
            <a:custGeom>
              <a:avLst/>
              <a:gdLst>
                <a:gd name="connsiteX0" fmla="*/ 117889 w 180975"/>
                <a:gd name="connsiteY0" fmla="*/ 14760 h 28575"/>
                <a:gd name="connsiteX1" fmla="*/ 120651 w 180975"/>
                <a:gd name="connsiteY1" fmla="*/ 10931 h 28575"/>
                <a:gd name="connsiteX2" fmla="*/ 52404 w 180975"/>
                <a:gd name="connsiteY2" fmla="*/ 9826 h 28575"/>
                <a:gd name="connsiteX3" fmla="*/ 31087 w 180975"/>
                <a:gd name="connsiteY3" fmla="*/ 16541 h 28575"/>
                <a:gd name="connsiteX4" fmla="*/ 26134 w 180975"/>
                <a:gd name="connsiteY4" fmla="*/ 12179 h 28575"/>
                <a:gd name="connsiteX5" fmla="*/ 8503 w 180975"/>
                <a:gd name="connsiteY5" fmla="*/ 17351 h 28575"/>
                <a:gd name="connsiteX6" fmla="*/ 18724 w 180975"/>
                <a:gd name="connsiteY6" fmla="*/ 15236 h 28575"/>
                <a:gd name="connsiteX7" fmla="*/ 17905 w 180975"/>
                <a:gd name="connsiteY7" fmla="*/ 17703 h 28575"/>
                <a:gd name="connsiteX8" fmla="*/ 29601 w 180975"/>
                <a:gd name="connsiteY8" fmla="*/ 16846 h 28575"/>
                <a:gd name="connsiteX9" fmla="*/ 25858 w 180975"/>
                <a:gd name="connsiteY9" fmla="*/ 19913 h 28575"/>
                <a:gd name="connsiteX10" fmla="*/ 56662 w 180975"/>
                <a:gd name="connsiteY10" fmla="*/ 13541 h 28575"/>
                <a:gd name="connsiteX11" fmla="*/ 56529 w 180975"/>
                <a:gd name="connsiteY11" fmla="*/ 19742 h 28575"/>
                <a:gd name="connsiteX12" fmla="*/ 87780 w 180975"/>
                <a:gd name="connsiteY12" fmla="*/ 21752 h 28575"/>
                <a:gd name="connsiteX13" fmla="*/ 85646 w 180975"/>
                <a:gd name="connsiteY13" fmla="*/ 19866 h 28575"/>
                <a:gd name="connsiteX14" fmla="*/ 82170 w 180975"/>
                <a:gd name="connsiteY14" fmla="*/ 15208 h 28575"/>
                <a:gd name="connsiteX15" fmla="*/ 92924 w 180975"/>
                <a:gd name="connsiteY15" fmla="*/ 21428 h 28575"/>
                <a:gd name="connsiteX16" fmla="*/ 151293 w 180975"/>
                <a:gd name="connsiteY16" fmla="*/ 18599 h 28575"/>
                <a:gd name="connsiteX17" fmla="*/ 164599 w 180975"/>
                <a:gd name="connsiteY17" fmla="*/ 11245 h 28575"/>
                <a:gd name="connsiteX18" fmla="*/ 160065 w 180975"/>
                <a:gd name="connsiteY18" fmla="*/ 16798 h 28575"/>
                <a:gd name="connsiteX19" fmla="*/ 172419 w 180975"/>
                <a:gd name="connsiteY19" fmla="*/ 18084 h 28575"/>
                <a:gd name="connsiteX20" fmla="*/ 180696 w 180975"/>
                <a:gd name="connsiteY20" fmla="*/ 7931 h 28575"/>
                <a:gd name="connsiteX21" fmla="*/ 117889 w 180975"/>
                <a:gd name="connsiteY21" fmla="*/ 14760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80975" h="28575">
                  <a:moveTo>
                    <a:pt x="117889" y="14760"/>
                  </a:moveTo>
                  <a:cubicBezTo>
                    <a:pt x="120289" y="13770"/>
                    <a:pt x="119622" y="12150"/>
                    <a:pt x="120651" y="10931"/>
                  </a:cubicBezTo>
                  <a:cubicBezTo>
                    <a:pt x="94724" y="11474"/>
                    <a:pt x="62729" y="13198"/>
                    <a:pt x="52404" y="9826"/>
                  </a:cubicBezTo>
                  <a:cubicBezTo>
                    <a:pt x="43679" y="8540"/>
                    <a:pt x="42079" y="15036"/>
                    <a:pt x="31087" y="16541"/>
                  </a:cubicBezTo>
                  <a:lnTo>
                    <a:pt x="26134" y="12179"/>
                  </a:lnTo>
                  <a:cubicBezTo>
                    <a:pt x="20210" y="14941"/>
                    <a:pt x="2074" y="10217"/>
                    <a:pt x="8503" y="17351"/>
                  </a:cubicBezTo>
                  <a:cubicBezTo>
                    <a:pt x="9161" y="17980"/>
                    <a:pt x="13666" y="13979"/>
                    <a:pt x="18724" y="15236"/>
                  </a:cubicBezTo>
                  <a:lnTo>
                    <a:pt x="17905" y="17703"/>
                  </a:lnTo>
                  <a:lnTo>
                    <a:pt x="29601" y="16846"/>
                  </a:lnTo>
                  <a:lnTo>
                    <a:pt x="25858" y="19913"/>
                  </a:lnTo>
                  <a:cubicBezTo>
                    <a:pt x="41822" y="24304"/>
                    <a:pt x="37059" y="10674"/>
                    <a:pt x="56662" y="13541"/>
                  </a:cubicBezTo>
                  <a:lnTo>
                    <a:pt x="56529" y="19742"/>
                  </a:lnTo>
                  <a:cubicBezTo>
                    <a:pt x="69625" y="20094"/>
                    <a:pt x="76236" y="17980"/>
                    <a:pt x="87780" y="21752"/>
                  </a:cubicBezTo>
                  <a:cubicBezTo>
                    <a:pt x="87780" y="21752"/>
                    <a:pt x="87885" y="18637"/>
                    <a:pt x="85646" y="19866"/>
                  </a:cubicBezTo>
                  <a:cubicBezTo>
                    <a:pt x="83484" y="19542"/>
                    <a:pt x="80684" y="17046"/>
                    <a:pt x="82170" y="15208"/>
                  </a:cubicBezTo>
                  <a:cubicBezTo>
                    <a:pt x="101972" y="10360"/>
                    <a:pt x="79093" y="18904"/>
                    <a:pt x="92924" y="21428"/>
                  </a:cubicBezTo>
                  <a:cubicBezTo>
                    <a:pt x="109792" y="17179"/>
                    <a:pt x="141958" y="13627"/>
                    <a:pt x="151293" y="18599"/>
                  </a:cubicBezTo>
                  <a:cubicBezTo>
                    <a:pt x="143358" y="14855"/>
                    <a:pt x="155141" y="10893"/>
                    <a:pt x="164599" y="11245"/>
                  </a:cubicBezTo>
                  <a:cubicBezTo>
                    <a:pt x="168924" y="13427"/>
                    <a:pt x="161608" y="14941"/>
                    <a:pt x="160065" y="16798"/>
                  </a:cubicBezTo>
                  <a:cubicBezTo>
                    <a:pt x="164466" y="17446"/>
                    <a:pt x="168047" y="19008"/>
                    <a:pt x="172419" y="18084"/>
                  </a:cubicBezTo>
                  <a:cubicBezTo>
                    <a:pt x="166723" y="14665"/>
                    <a:pt x="170467" y="10045"/>
                    <a:pt x="180696" y="7931"/>
                  </a:cubicBezTo>
                  <a:cubicBezTo>
                    <a:pt x="158246" y="4111"/>
                    <a:pt x="140444" y="15475"/>
                    <a:pt x="117889" y="1476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  <p:sp>
          <p:nvSpPr>
            <p:cNvPr id="144" name="任意多边形: 形状 328"/>
            <p:cNvSpPr/>
            <p:nvPr/>
          </p:nvSpPr>
          <p:spPr>
            <a:xfrm>
              <a:off x="8709390" y="1418715"/>
              <a:ext cx="19050" cy="9525"/>
            </a:xfrm>
            <a:custGeom>
              <a:avLst/>
              <a:gdLst>
                <a:gd name="connsiteX0" fmla="*/ 11039 w 19050"/>
                <a:gd name="connsiteY0" fmla="*/ 7144 h 9525"/>
                <a:gd name="connsiteX1" fmla="*/ 7144 w 19050"/>
                <a:gd name="connsiteY1" fmla="*/ 8553 h 9525"/>
                <a:gd name="connsiteX2" fmla="*/ 16126 w 19050"/>
                <a:gd name="connsiteY2" fmla="*/ 8411 h 9525"/>
                <a:gd name="connsiteX3" fmla="*/ 11039 w 19050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" h="9525">
                  <a:moveTo>
                    <a:pt x="11039" y="7144"/>
                  </a:moveTo>
                  <a:cubicBezTo>
                    <a:pt x="8734" y="7353"/>
                    <a:pt x="7696" y="7906"/>
                    <a:pt x="7144" y="8553"/>
                  </a:cubicBezTo>
                  <a:cubicBezTo>
                    <a:pt x="10201" y="8506"/>
                    <a:pt x="13268" y="8458"/>
                    <a:pt x="16126" y="8411"/>
                  </a:cubicBezTo>
                  <a:lnTo>
                    <a:pt x="11039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p>
              <a:endParaRPr lang="zh-CN" altLang="en-US"/>
            </a:p>
          </p:txBody>
        </p:sp>
      </p:grpSp>
      <p:sp>
        <p:nvSpPr>
          <p:cNvPr id="145" name="文本框 144"/>
          <p:cNvSpPr txBox="1"/>
          <p:nvPr/>
        </p:nvSpPr>
        <p:spPr>
          <a:xfrm>
            <a:off x="3710940" y="3834765"/>
            <a:ext cx="40944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 noProof="0" dirty="0">
                <a:ln>
                  <a:noFill/>
                </a:ln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各诸侯国实力得到增强。</a:t>
            </a:r>
            <a:endParaRPr lang="zh-CN" altLang="en-US" sz="2800" noProof="0" dirty="0">
              <a:ln>
                <a:noFill/>
              </a:ln>
              <a:effectLst/>
              <a:uLnTx/>
              <a:uFillTx/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  <p:bldLst>
      <p:bldP spid="61453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" name="图片 20" descr="图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>
            <a:off x="2767965" y="-2494915"/>
            <a:ext cx="6656070" cy="11847195"/>
          </a:xfrm>
          <a:prstGeom prst="rect">
            <a:avLst/>
          </a:prstGeom>
        </p:spPr>
      </p:pic>
      <p:pic>
        <p:nvPicPr>
          <p:cNvPr id="62513" name="Picture 49"/>
          <p:cNvPicPr>
            <a:picLocks noChangeAspect="1"/>
          </p:cNvPicPr>
          <p:nvPr/>
        </p:nvPicPr>
        <p:blipFill>
          <a:blip r:embed="rId2"/>
          <a:srcRect t="2716" r="933" b="823"/>
          <a:stretch>
            <a:fillRect/>
          </a:stretch>
        </p:blipFill>
        <p:spPr>
          <a:xfrm>
            <a:off x="172720" y="998855"/>
            <a:ext cx="11743690" cy="49403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" name="图片 20" descr="图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>
            <a:off x="2767965" y="-2494915"/>
            <a:ext cx="6656070" cy="1184719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032510" y="771525"/>
            <a:ext cx="465010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 eaLnBrk="0" fontAlgn="base" hangingPunct="0">
              <a:buClrTx/>
              <a:buSzTx/>
              <a:buFontTx/>
              <a:defRPr/>
            </a:pPr>
            <a:r>
              <a:rPr lang="zh-CN" altLang="en-US" sz="480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华文行楷" panose="02010800040101010101" charset="-122"/>
                <a:ea typeface="华文行楷" panose="02010800040101010101" charset="-122"/>
                <a:sym typeface="+mn-ea"/>
              </a:rPr>
              <a:t>二、王室衰微</a:t>
            </a:r>
            <a:endParaRPr lang="zh-CN" altLang="en-US" sz="480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38045" y="1981835"/>
            <a:ext cx="3362325" cy="5429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935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社会生产力的发展</a:t>
            </a:r>
            <a:endParaRPr lang="zh-CN" altLang="en-US" sz="2935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68550" y="5248275"/>
            <a:ext cx="336169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200" dirty="0">
                <a:solidFill>
                  <a:srgbClr val="C00000"/>
                </a:solidFill>
                <a:effectLst/>
                <a:latin typeface="经典细隶书简" panose="02010609000101010101" charset="-122"/>
                <a:ea typeface="经典细隶书简" panose="02010609000101010101" charset="-122"/>
              </a:rPr>
              <a:t>诸侯崛起，争霸</a:t>
            </a:r>
            <a:endParaRPr lang="zh-CN" altLang="en-US" sz="3200" dirty="0">
              <a:solidFill>
                <a:srgbClr val="C00000"/>
              </a:solidFill>
              <a:effectLst/>
              <a:latin typeface="经典细隶书简" panose="02010609000101010101" charset="-122"/>
              <a:ea typeface="经典细隶书简" panose="02010609000101010101" charset="-122"/>
            </a:endParaRPr>
          </a:p>
        </p:txBody>
      </p:sp>
      <p:sp>
        <p:nvSpPr>
          <p:cNvPr id="26628" name="TextBox 9"/>
          <p:cNvSpPr txBox="1"/>
          <p:nvPr/>
        </p:nvSpPr>
        <p:spPr>
          <a:xfrm>
            <a:off x="916940" y="5248275"/>
            <a:ext cx="122110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dirty="0">
                <a:solidFill>
                  <a:srgbClr val="000000"/>
                </a:solidFill>
                <a:effectLst/>
                <a:latin typeface="华文行楷" panose="02010800040101010101" charset="-122"/>
                <a:ea typeface="华文行楷" panose="02010800040101010101" charset="-122"/>
              </a:rPr>
              <a:t>结果：</a:t>
            </a:r>
            <a:endParaRPr lang="zh-CN" altLang="en-US" sz="3600" dirty="0">
              <a:solidFill>
                <a:srgbClr val="000000"/>
              </a:solidFill>
              <a:effectLst/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2138045" y="2733675"/>
            <a:ext cx="5205730" cy="255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fontAlgn="base" hangingPunct="1"/>
            <a:r>
              <a:rPr lang="zh-CN" altLang="en-US" sz="3200" strike="noStrike" noProof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cs typeface="+mn-cs"/>
              </a:rPr>
              <a:t>１</a:t>
            </a:r>
            <a:r>
              <a:rPr lang="zh-CN" altLang="en-US" sz="3200" strike="noStrike" noProof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cs typeface="+mn-cs"/>
              </a:rPr>
              <a:t>、周王室的统治势力大减。</a:t>
            </a:r>
            <a:endParaRPr lang="zh-CN" altLang="en-US" sz="3200" strike="noStrike" noProof="1" dirty="0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经典细隶书简" panose="02010609000101010101" charset="-122"/>
              <a:ea typeface="经典细隶书简" panose="02010609000101010101" charset="-122"/>
              <a:cs typeface="+mn-cs"/>
            </a:endParaRPr>
          </a:p>
          <a:p>
            <a:pPr eaLnBrk="1" fontAlgn="base" hangingPunct="1"/>
            <a:r>
              <a:rPr lang="zh-CN" altLang="en-US" sz="3200" strike="noStrike" noProof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cs typeface="+mn-cs"/>
                <a:sym typeface="+mn-ea"/>
              </a:rPr>
              <a:t>２、</a:t>
            </a:r>
            <a:r>
              <a:rPr lang="zh-CN" altLang="en-US" sz="3200" strike="noStrike" noProof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cs typeface="+mn-cs"/>
                <a:sym typeface="+mn-ea"/>
              </a:rPr>
              <a:t>天子</a:t>
            </a:r>
            <a:r>
              <a:rPr lang="zh-CN" altLang="en-US" sz="3200" strike="noStrike" noProof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cs typeface="+mn-cs"/>
                <a:sym typeface="+mn-ea"/>
              </a:rPr>
              <a:t>无力</a:t>
            </a:r>
            <a:r>
              <a:rPr lang="zh-CN" altLang="en-US" sz="3200" strike="noStrike" noProof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cs typeface="+mn-cs"/>
                <a:sym typeface="+mn-ea"/>
              </a:rPr>
              <a:t>控制诸侯，诸侯不再听从王命。</a:t>
            </a:r>
            <a:endParaRPr lang="zh-CN" altLang="en-US" sz="3200" strike="noStrike" noProof="1" dirty="0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经典细隶书简" panose="02010609000101010101" charset="-122"/>
              <a:ea typeface="经典细隶书简" panose="02010609000101010101" charset="-122"/>
              <a:cs typeface="+mn-cs"/>
              <a:sym typeface="+mn-ea"/>
            </a:endParaRPr>
          </a:p>
          <a:p>
            <a:pPr eaLnBrk="1" fontAlgn="base" hangingPunct="1"/>
            <a:r>
              <a:rPr lang="zh-CN" altLang="en-US" sz="3200" strike="noStrike" noProof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cs typeface="+mn-cs"/>
                <a:sym typeface="+mn-ea"/>
              </a:rPr>
              <a:t>３</a:t>
            </a:r>
            <a:r>
              <a:rPr lang="zh-CN" altLang="en-US" sz="3200" strike="noStrike" noProof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cs typeface="+mn-cs"/>
                <a:sym typeface="+mn-ea"/>
              </a:rPr>
              <a:t>、诸侯不再定期向天子纳贡。</a:t>
            </a:r>
            <a:endParaRPr lang="zh-CN" altLang="en-US" sz="3200" strike="noStrike" noProof="1" dirty="0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经典细隶书简" panose="02010609000101010101" charset="-122"/>
              <a:ea typeface="经典细隶书简" panose="02010609000101010101" charset="-122"/>
              <a:cs typeface="+mn-cs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16940" y="1931035"/>
            <a:ext cx="110553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600" dirty="0">
                <a:solidFill>
                  <a:srgbClr val="000000"/>
                </a:solidFill>
                <a:effectLst/>
                <a:latin typeface="华文行楷" panose="02010800040101010101" charset="-122"/>
                <a:ea typeface="华文行楷" panose="02010800040101010101" charset="-122"/>
                <a:sym typeface="+mn-ea"/>
              </a:rPr>
              <a:t>原因：</a:t>
            </a:r>
            <a:endParaRPr lang="zh-CN" altLang="en-US" sz="3600" dirty="0">
              <a:solidFill>
                <a:srgbClr val="000000"/>
              </a:solidFill>
              <a:effectLst/>
              <a:latin typeface="华文行楷" panose="02010800040101010101" charset="-122"/>
              <a:ea typeface="华文行楷" panose="02010800040101010101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16940" y="2733675"/>
            <a:ext cx="122110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600" dirty="0">
                <a:solidFill>
                  <a:srgbClr val="000000"/>
                </a:solidFill>
                <a:effectLst/>
                <a:latin typeface="华文行楷" panose="02010800040101010101" charset="-122"/>
                <a:ea typeface="华文行楷" panose="02010800040101010101" charset="-122"/>
                <a:sym typeface="+mn-ea"/>
              </a:rPr>
              <a:t>表现：</a:t>
            </a:r>
            <a:endParaRPr lang="zh-CN" altLang="en-US" sz="3600" dirty="0">
              <a:solidFill>
                <a:srgbClr val="000000"/>
              </a:solidFill>
              <a:effectLst/>
              <a:latin typeface="华文行楷" panose="02010800040101010101" charset="-122"/>
              <a:ea typeface="华文行楷" panose="02010800040101010101" charset="-122"/>
              <a:sym typeface="+mn-ea"/>
            </a:endParaRPr>
          </a:p>
        </p:txBody>
      </p:sp>
      <p:pic>
        <p:nvPicPr>
          <p:cNvPr id="8201" name="Picture 9" descr="http://www.pep.com.cn/gzls/js/tbjx/kb/jxsj/bx1/201008/W0201008314832623950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4615" y="1981835"/>
            <a:ext cx="4014470" cy="361569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  <p:bldLst>
      <p:bldP spid="5" grpId="0"/>
      <p:bldP spid="8" grpId="0"/>
      <p:bldP spid="2355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" name="图片 20" descr="图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>
            <a:off x="2767965" y="-2494915"/>
            <a:ext cx="6656070" cy="1184719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979805" y="866140"/>
            <a:ext cx="3840480" cy="82994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0" marR="0" lvl="0" algn="l" defTabSz="914400" rtl="0" eaLnBrk="0" fontAlgn="base" latinLnBrk="0" hangingPunct="0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lang="zh-CN" altLang="en-US" sz="480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华文行楷" panose="02010800040101010101" charset="-122"/>
                <a:ea typeface="华文行楷" panose="02010800040101010101" charset="-122"/>
                <a:sym typeface="+mn-ea"/>
              </a:rPr>
              <a:t>三、诸侯争霸</a:t>
            </a:r>
            <a:endParaRPr lang="zh-CN" altLang="en-US" sz="480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40485" y="2146935"/>
            <a:ext cx="170688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000" dirty="0">
                <a:latin typeface="华文行楷" panose="02010800040101010101" charset="-122"/>
                <a:ea typeface="华文行楷" panose="02010800040101010101" charset="-122"/>
                <a:sym typeface="+mn-ea"/>
              </a:rPr>
              <a:t>背景：</a:t>
            </a:r>
            <a:endParaRPr lang="zh-CN" altLang="en-US" sz="4000" dirty="0">
              <a:latin typeface="华文行楷" panose="02010800040101010101" charset="-122"/>
              <a:ea typeface="华文行楷" panose="02010800040101010101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47365" y="2146935"/>
            <a:ext cx="8503920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spcBef>
                <a:spcPct val="50000"/>
              </a:spcBef>
              <a:buClrTx/>
              <a:buSzTx/>
              <a:buFont typeface="Arial" panose="020B0604020202020204" pitchFamily="34" charset="0"/>
            </a:pPr>
            <a:r>
              <a:rPr lang="zh-CN" altLang="en-US" sz="2400" dirty="0"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政治、经济发展不平衡。各诸侯国为自身利益相互展开争斗；</a:t>
            </a:r>
            <a:endParaRPr lang="zh-CN" altLang="en-US" sz="2400" dirty="0"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  <a:p>
            <a:pPr algn="l">
              <a:spcBef>
                <a:spcPct val="50000"/>
              </a:spcBef>
              <a:buClrTx/>
              <a:buSzTx/>
              <a:buFont typeface="Arial" panose="020B0604020202020204" pitchFamily="34" charset="0"/>
            </a:pPr>
            <a:r>
              <a:rPr lang="zh-CN" altLang="en-US" sz="2400" dirty="0"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一些强大的诸侯为取得优势，打着“尊王攘夷”旗号进行征战。</a:t>
            </a:r>
            <a:endParaRPr lang="zh-CN" altLang="en-US" sz="2400" dirty="0"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340485" y="3620135"/>
            <a:ext cx="170688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000" dirty="0">
                <a:latin typeface="华文行楷" panose="02010800040101010101" charset="-122"/>
                <a:ea typeface="华文行楷" panose="02010800040101010101" charset="-122"/>
                <a:sym typeface="+mn-ea"/>
              </a:rPr>
              <a:t>经过：</a:t>
            </a:r>
            <a:endParaRPr lang="zh-CN" altLang="en-US" sz="4000" dirty="0">
              <a:latin typeface="华文行楷" panose="02010800040101010101" charset="-122"/>
              <a:ea typeface="华文行楷" panose="02010800040101010101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175635" y="3620135"/>
            <a:ext cx="806259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400" dirty="0"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齐桓公、晋文公、楚庄王、秦穆公等先后称霸中原；到春秋末期，长江下游的吴国和越国也先后北上争霸。</a:t>
            </a:r>
            <a:endParaRPr lang="zh-CN" altLang="en-US" sz="240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340485" y="4819015"/>
            <a:ext cx="170688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000" dirty="0">
                <a:latin typeface="华文行楷" panose="02010800040101010101" charset="-122"/>
                <a:ea typeface="华文行楷" panose="02010800040101010101" charset="-122"/>
                <a:sym typeface="+mn-ea"/>
              </a:rPr>
              <a:t>结果：</a:t>
            </a:r>
            <a:endParaRPr lang="zh-CN" altLang="en-US" sz="4000" dirty="0">
              <a:latin typeface="华文行楷" panose="02010800040101010101" charset="-122"/>
              <a:ea typeface="华文行楷" panose="02010800040101010101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261995" y="4911725"/>
            <a:ext cx="48056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</a:pPr>
            <a:r>
              <a:rPr lang="zh-CN" altLang="en-US" sz="2800" dirty="0">
                <a:solidFill>
                  <a:srgbClr val="C00000"/>
                </a:solidFill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不断兼并和扩张；民族融合。</a:t>
            </a:r>
            <a:endParaRPr lang="zh-CN" altLang="en-US" sz="2800" dirty="0">
              <a:solidFill>
                <a:srgbClr val="C00000"/>
              </a:solidFill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" name="图片 20" descr="图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>
            <a:off x="2767965" y="-2494915"/>
            <a:ext cx="6656070" cy="11847195"/>
          </a:xfrm>
          <a:prstGeom prst="rect">
            <a:avLst/>
          </a:prstGeom>
        </p:spPr>
      </p:pic>
      <p:sp>
        <p:nvSpPr>
          <p:cNvPr id="6233" name="Freeform 683"/>
          <p:cNvSpPr>
            <a:spLocks noEditPoints="1"/>
          </p:cNvSpPr>
          <p:nvPr/>
        </p:nvSpPr>
        <p:spPr bwMode="auto">
          <a:xfrm>
            <a:off x="4206875" y="669290"/>
            <a:ext cx="3778250" cy="786765"/>
          </a:xfrm>
          <a:custGeom>
            <a:avLst/>
            <a:gdLst>
              <a:gd name="T0" fmla="*/ 358 w 370"/>
              <a:gd name="T1" fmla="*/ 58 h 104"/>
              <a:gd name="T2" fmla="*/ 360 w 370"/>
              <a:gd name="T3" fmla="*/ 55 h 104"/>
              <a:gd name="T4" fmla="*/ 355 w 370"/>
              <a:gd name="T5" fmla="*/ 50 h 104"/>
              <a:gd name="T6" fmla="*/ 358 w 370"/>
              <a:gd name="T7" fmla="*/ 44 h 104"/>
              <a:gd name="T8" fmla="*/ 366 w 370"/>
              <a:gd name="T9" fmla="*/ 41 h 104"/>
              <a:gd name="T10" fmla="*/ 359 w 370"/>
              <a:gd name="T11" fmla="*/ 38 h 104"/>
              <a:gd name="T12" fmla="*/ 361 w 370"/>
              <a:gd name="T13" fmla="*/ 35 h 104"/>
              <a:gd name="T14" fmla="*/ 352 w 370"/>
              <a:gd name="T15" fmla="*/ 35 h 104"/>
              <a:gd name="T16" fmla="*/ 356 w 370"/>
              <a:gd name="T17" fmla="*/ 32 h 104"/>
              <a:gd name="T18" fmla="*/ 349 w 370"/>
              <a:gd name="T19" fmla="*/ 30 h 104"/>
              <a:gd name="T20" fmla="*/ 339 w 370"/>
              <a:gd name="T21" fmla="*/ 27 h 104"/>
              <a:gd name="T22" fmla="*/ 341 w 370"/>
              <a:gd name="T23" fmla="*/ 26 h 104"/>
              <a:gd name="T24" fmla="*/ 325 w 370"/>
              <a:gd name="T25" fmla="*/ 22 h 104"/>
              <a:gd name="T26" fmla="*/ 306 w 370"/>
              <a:gd name="T27" fmla="*/ 17 h 104"/>
              <a:gd name="T28" fmla="*/ 317 w 370"/>
              <a:gd name="T29" fmla="*/ 15 h 104"/>
              <a:gd name="T30" fmla="*/ 241 w 370"/>
              <a:gd name="T31" fmla="*/ 10 h 104"/>
              <a:gd name="T32" fmla="*/ 244 w 370"/>
              <a:gd name="T33" fmla="*/ 7 h 104"/>
              <a:gd name="T34" fmla="*/ 285 w 370"/>
              <a:gd name="T35" fmla="*/ 7 h 104"/>
              <a:gd name="T36" fmla="*/ 229 w 370"/>
              <a:gd name="T37" fmla="*/ 3 h 104"/>
              <a:gd name="T38" fmla="*/ 293 w 370"/>
              <a:gd name="T39" fmla="*/ 1 h 104"/>
              <a:gd name="T40" fmla="*/ 93 w 370"/>
              <a:gd name="T41" fmla="*/ 1 h 104"/>
              <a:gd name="T42" fmla="*/ 16 w 370"/>
              <a:gd name="T43" fmla="*/ 9 h 104"/>
              <a:gd name="T44" fmla="*/ 23 w 370"/>
              <a:gd name="T45" fmla="*/ 12 h 104"/>
              <a:gd name="T46" fmla="*/ 18 w 370"/>
              <a:gd name="T47" fmla="*/ 13 h 104"/>
              <a:gd name="T48" fmla="*/ 18 w 370"/>
              <a:gd name="T49" fmla="*/ 21 h 104"/>
              <a:gd name="T50" fmla="*/ 14 w 370"/>
              <a:gd name="T51" fmla="*/ 23 h 104"/>
              <a:gd name="T52" fmla="*/ 12 w 370"/>
              <a:gd name="T53" fmla="*/ 26 h 104"/>
              <a:gd name="T54" fmla="*/ 5 w 370"/>
              <a:gd name="T55" fmla="*/ 34 h 104"/>
              <a:gd name="T56" fmla="*/ 9 w 370"/>
              <a:gd name="T57" fmla="*/ 48 h 104"/>
              <a:gd name="T58" fmla="*/ 8 w 370"/>
              <a:gd name="T59" fmla="*/ 50 h 104"/>
              <a:gd name="T60" fmla="*/ 8 w 370"/>
              <a:gd name="T61" fmla="*/ 55 h 104"/>
              <a:gd name="T62" fmla="*/ 6 w 370"/>
              <a:gd name="T63" fmla="*/ 57 h 104"/>
              <a:gd name="T64" fmla="*/ 3 w 370"/>
              <a:gd name="T65" fmla="*/ 63 h 104"/>
              <a:gd name="T66" fmla="*/ 3 w 370"/>
              <a:gd name="T67" fmla="*/ 74 h 104"/>
              <a:gd name="T68" fmla="*/ 3 w 370"/>
              <a:gd name="T69" fmla="*/ 76 h 104"/>
              <a:gd name="T70" fmla="*/ 9 w 370"/>
              <a:gd name="T71" fmla="*/ 84 h 104"/>
              <a:gd name="T72" fmla="*/ 154 w 370"/>
              <a:gd name="T73" fmla="*/ 104 h 104"/>
              <a:gd name="T74" fmla="*/ 334 w 370"/>
              <a:gd name="T75" fmla="*/ 95 h 104"/>
              <a:gd name="T76" fmla="*/ 349 w 370"/>
              <a:gd name="T77" fmla="*/ 85 h 104"/>
              <a:gd name="T78" fmla="*/ 353 w 370"/>
              <a:gd name="T79" fmla="*/ 73 h 104"/>
              <a:gd name="T80" fmla="*/ 369 w 370"/>
              <a:gd name="T81" fmla="*/ 64 h 104"/>
              <a:gd name="T82" fmla="*/ 367 w 370"/>
              <a:gd name="T83" fmla="*/ 61 h 104"/>
              <a:gd name="T84" fmla="*/ 370 w 370"/>
              <a:gd name="T85" fmla="*/ 57 h 104"/>
              <a:gd name="T86" fmla="*/ 295 w 370"/>
              <a:gd name="T87" fmla="*/ 16 h 104"/>
              <a:gd name="T88" fmla="*/ 302 w 370"/>
              <a:gd name="T89" fmla="*/ 1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70" h="104">
                <a:moveTo>
                  <a:pt x="370" y="57"/>
                </a:moveTo>
                <a:cubicBezTo>
                  <a:pt x="366" y="57"/>
                  <a:pt x="361" y="58"/>
                  <a:pt x="358" y="58"/>
                </a:cubicBezTo>
                <a:cubicBezTo>
                  <a:pt x="360" y="55"/>
                  <a:pt x="364" y="57"/>
                  <a:pt x="367" y="55"/>
                </a:cubicBezTo>
                <a:cubicBezTo>
                  <a:pt x="364" y="56"/>
                  <a:pt x="362" y="55"/>
                  <a:pt x="360" y="55"/>
                </a:cubicBezTo>
                <a:cubicBezTo>
                  <a:pt x="361" y="54"/>
                  <a:pt x="362" y="52"/>
                  <a:pt x="364" y="52"/>
                </a:cubicBezTo>
                <a:cubicBezTo>
                  <a:pt x="355" y="50"/>
                  <a:pt x="355" y="50"/>
                  <a:pt x="355" y="50"/>
                </a:cubicBezTo>
                <a:cubicBezTo>
                  <a:pt x="360" y="47"/>
                  <a:pt x="351" y="49"/>
                  <a:pt x="350" y="47"/>
                </a:cubicBezTo>
                <a:cubicBezTo>
                  <a:pt x="352" y="45"/>
                  <a:pt x="356" y="45"/>
                  <a:pt x="358" y="44"/>
                </a:cubicBezTo>
                <a:cubicBezTo>
                  <a:pt x="357" y="43"/>
                  <a:pt x="357" y="43"/>
                  <a:pt x="357" y="43"/>
                </a:cubicBezTo>
                <a:cubicBezTo>
                  <a:pt x="359" y="41"/>
                  <a:pt x="364" y="43"/>
                  <a:pt x="366" y="41"/>
                </a:cubicBezTo>
                <a:cubicBezTo>
                  <a:pt x="361" y="41"/>
                  <a:pt x="358" y="41"/>
                  <a:pt x="354" y="40"/>
                </a:cubicBezTo>
                <a:cubicBezTo>
                  <a:pt x="359" y="38"/>
                  <a:pt x="359" y="38"/>
                  <a:pt x="359" y="38"/>
                </a:cubicBezTo>
                <a:cubicBezTo>
                  <a:pt x="358" y="38"/>
                  <a:pt x="357" y="38"/>
                  <a:pt x="357" y="37"/>
                </a:cubicBezTo>
                <a:cubicBezTo>
                  <a:pt x="361" y="35"/>
                  <a:pt x="361" y="35"/>
                  <a:pt x="361" y="35"/>
                </a:cubicBezTo>
                <a:cubicBezTo>
                  <a:pt x="358" y="35"/>
                  <a:pt x="354" y="36"/>
                  <a:pt x="351" y="35"/>
                </a:cubicBezTo>
                <a:cubicBezTo>
                  <a:pt x="352" y="35"/>
                  <a:pt x="352" y="35"/>
                  <a:pt x="352" y="35"/>
                </a:cubicBezTo>
                <a:cubicBezTo>
                  <a:pt x="354" y="35"/>
                  <a:pt x="358" y="34"/>
                  <a:pt x="358" y="33"/>
                </a:cubicBezTo>
                <a:cubicBezTo>
                  <a:pt x="356" y="32"/>
                  <a:pt x="356" y="32"/>
                  <a:pt x="356" y="32"/>
                </a:cubicBezTo>
                <a:cubicBezTo>
                  <a:pt x="357" y="32"/>
                  <a:pt x="358" y="31"/>
                  <a:pt x="359" y="31"/>
                </a:cubicBezTo>
                <a:cubicBezTo>
                  <a:pt x="349" y="30"/>
                  <a:pt x="349" y="30"/>
                  <a:pt x="349" y="30"/>
                </a:cubicBezTo>
                <a:cubicBezTo>
                  <a:pt x="351" y="28"/>
                  <a:pt x="351" y="28"/>
                  <a:pt x="351" y="28"/>
                </a:cubicBezTo>
                <a:cubicBezTo>
                  <a:pt x="348" y="29"/>
                  <a:pt x="342" y="29"/>
                  <a:pt x="339" y="27"/>
                </a:cubicBezTo>
                <a:cubicBezTo>
                  <a:pt x="340" y="26"/>
                  <a:pt x="342" y="27"/>
                  <a:pt x="343" y="27"/>
                </a:cubicBezTo>
                <a:cubicBezTo>
                  <a:pt x="341" y="26"/>
                  <a:pt x="341" y="26"/>
                  <a:pt x="341" y="26"/>
                </a:cubicBezTo>
                <a:cubicBezTo>
                  <a:pt x="343" y="24"/>
                  <a:pt x="343" y="24"/>
                  <a:pt x="343" y="24"/>
                </a:cubicBezTo>
                <a:cubicBezTo>
                  <a:pt x="337" y="23"/>
                  <a:pt x="330" y="24"/>
                  <a:pt x="325" y="22"/>
                </a:cubicBezTo>
                <a:cubicBezTo>
                  <a:pt x="327" y="20"/>
                  <a:pt x="331" y="20"/>
                  <a:pt x="334" y="19"/>
                </a:cubicBezTo>
                <a:cubicBezTo>
                  <a:pt x="325" y="18"/>
                  <a:pt x="315" y="20"/>
                  <a:pt x="306" y="17"/>
                </a:cubicBezTo>
                <a:cubicBezTo>
                  <a:pt x="320" y="15"/>
                  <a:pt x="320" y="15"/>
                  <a:pt x="320" y="15"/>
                </a:cubicBezTo>
                <a:cubicBezTo>
                  <a:pt x="317" y="15"/>
                  <a:pt x="317" y="15"/>
                  <a:pt x="317" y="15"/>
                </a:cubicBezTo>
                <a:cubicBezTo>
                  <a:pt x="313" y="14"/>
                  <a:pt x="307" y="15"/>
                  <a:pt x="305" y="12"/>
                </a:cubicBezTo>
                <a:cubicBezTo>
                  <a:pt x="241" y="10"/>
                  <a:pt x="241" y="10"/>
                  <a:pt x="241" y="10"/>
                </a:cubicBezTo>
                <a:cubicBezTo>
                  <a:pt x="247" y="9"/>
                  <a:pt x="255" y="9"/>
                  <a:pt x="261" y="8"/>
                </a:cubicBezTo>
                <a:cubicBezTo>
                  <a:pt x="244" y="7"/>
                  <a:pt x="244" y="7"/>
                  <a:pt x="244" y="7"/>
                </a:cubicBezTo>
                <a:cubicBezTo>
                  <a:pt x="245" y="6"/>
                  <a:pt x="245" y="6"/>
                  <a:pt x="245" y="6"/>
                </a:cubicBezTo>
                <a:cubicBezTo>
                  <a:pt x="259" y="6"/>
                  <a:pt x="273" y="5"/>
                  <a:pt x="285" y="7"/>
                </a:cubicBezTo>
                <a:cubicBezTo>
                  <a:pt x="287" y="5"/>
                  <a:pt x="290" y="5"/>
                  <a:pt x="292" y="5"/>
                </a:cubicBezTo>
                <a:cubicBezTo>
                  <a:pt x="272" y="3"/>
                  <a:pt x="250" y="5"/>
                  <a:pt x="229" y="3"/>
                </a:cubicBezTo>
                <a:cubicBezTo>
                  <a:pt x="239" y="1"/>
                  <a:pt x="251" y="3"/>
                  <a:pt x="259" y="1"/>
                </a:cubicBezTo>
                <a:cubicBezTo>
                  <a:pt x="271" y="0"/>
                  <a:pt x="284" y="2"/>
                  <a:pt x="293" y="1"/>
                </a:cubicBezTo>
                <a:cubicBezTo>
                  <a:pt x="279" y="0"/>
                  <a:pt x="264" y="1"/>
                  <a:pt x="249" y="0"/>
                </a:cubicBezTo>
                <a:cubicBezTo>
                  <a:pt x="93" y="1"/>
                  <a:pt x="93" y="1"/>
                  <a:pt x="93" y="1"/>
                </a:cubicBezTo>
                <a:cubicBezTo>
                  <a:pt x="68" y="3"/>
                  <a:pt x="34" y="0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5" y="10"/>
                  <a:pt x="15" y="11"/>
                  <a:pt x="14" y="11"/>
                </a:cubicBezTo>
                <a:cubicBezTo>
                  <a:pt x="23" y="12"/>
                  <a:pt x="23" y="12"/>
                  <a:pt x="23" y="12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13"/>
                  <a:pt x="19" y="13"/>
                  <a:pt x="18" y="13"/>
                </a:cubicBezTo>
                <a:cubicBezTo>
                  <a:pt x="17" y="16"/>
                  <a:pt x="11" y="15"/>
                  <a:pt x="9" y="17"/>
                </a:cubicBezTo>
                <a:cubicBezTo>
                  <a:pt x="18" y="21"/>
                  <a:pt x="18" y="21"/>
                  <a:pt x="18" y="21"/>
                </a:cubicBezTo>
                <a:cubicBezTo>
                  <a:pt x="16" y="22"/>
                  <a:pt x="11" y="21"/>
                  <a:pt x="12" y="21"/>
                </a:cubicBezTo>
                <a:cubicBezTo>
                  <a:pt x="14" y="23"/>
                  <a:pt x="14" y="23"/>
                  <a:pt x="14" y="23"/>
                </a:cubicBezTo>
                <a:cubicBezTo>
                  <a:pt x="13" y="24"/>
                  <a:pt x="11" y="24"/>
                  <a:pt x="9" y="25"/>
                </a:cubicBezTo>
                <a:cubicBezTo>
                  <a:pt x="12" y="26"/>
                  <a:pt x="12" y="26"/>
                  <a:pt x="12" y="26"/>
                </a:cubicBezTo>
                <a:cubicBezTo>
                  <a:pt x="7" y="26"/>
                  <a:pt x="10" y="29"/>
                  <a:pt x="6" y="30"/>
                </a:cubicBezTo>
                <a:cubicBezTo>
                  <a:pt x="5" y="32"/>
                  <a:pt x="9" y="33"/>
                  <a:pt x="5" y="34"/>
                </a:cubicBezTo>
                <a:cubicBezTo>
                  <a:pt x="5" y="37"/>
                  <a:pt x="5" y="40"/>
                  <a:pt x="5" y="43"/>
                </a:cubicBezTo>
                <a:cubicBezTo>
                  <a:pt x="8" y="44"/>
                  <a:pt x="5" y="46"/>
                  <a:pt x="9" y="48"/>
                </a:cubicBezTo>
                <a:cubicBezTo>
                  <a:pt x="9" y="49"/>
                  <a:pt x="7" y="48"/>
                  <a:pt x="6" y="48"/>
                </a:cubicBezTo>
                <a:cubicBezTo>
                  <a:pt x="7" y="49"/>
                  <a:pt x="9" y="49"/>
                  <a:pt x="8" y="50"/>
                </a:cubicBezTo>
                <a:cubicBezTo>
                  <a:pt x="8" y="51"/>
                  <a:pt x="7" y="52"/>
                  <a:pt x="5" y="52"/>
                </a:cubicBezTo>
                <a:cubicBezTo>
                  <a:pt x="8" y="55"/>
                  <a:pt x="8" y="55"/>
                  <a:pt x="8" y="55"/>
                </a:cubicBezTo>
                <a:cubicBezTo>
                  <a:pt x="7" y="56"/>
                  <a:pt x="5" y="54"/>
                  <a:pt x="3" y="55"/>
                </a:cubicBezTo>
                <a:cubicBezTo>
                  <a:pt x="6" y="57"/>
                  <a:pt x="6" y="57"/>
                  <a:pt x="6" y="57"/>
                </a:cubicBezTo>
                <a:cubicBezTo>
                  <a:pt x="5" y="57"/>
                  <a:pt x="4" y="57"/>
                  <a:pt x="3" y="57"/>
                </a:cubicBezTo>
                <a:cubicBezTo>
                  <a:pt x="6" y="59"/>
                  <a:pt x="4" y="61"/>
                  <a:pt x="3" y="63"/>
                </a:cubicBezTo>
                <a:cubicBezTo>
                  <a:pt x="0" y="68"/>
                  <a:pt x="7" y="69"/>
                  <a:pt x="10" y="72"/>
                </a:cubicBezTo>
                <a:cubicBezTo>
                  <a:pt x="3" y="74"/>
                  <a:pt x="3" y="74"/>
                  <a:pt x="3" y="74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4" y="76"/>
                  <a:pt x="3" y="76"/>
                </a:cubicBezTo>
                <a:cubicBezTo>
                  <a:pt x="11" y="83"/>
                  <a:pt x="11" y="83"/>
                  <a:pt x="11" y="83"/>
                </a:cubicBezTo>
                <a:cubicBezTo>
                  <a:pt x="9" y="84"/>
                  <a:pt x="9" y="84"/>
                  <a:pt x="9" y="84"/>
                </a:cubicBezTo>
                <a:cubicBezTo>
                  <a:pt x="40" y="101"/>
                  <a:pt x="80" y="103"/>
                  <a:pt x="121" y="104"/>
                </a:cubicBezTo>
                <a:cubicBezTo>
                  <a:pt x="132" y="104"/>
                  <a:pt x="144" y="103"/>
                  <a:pt x="154" y="104"/>
                </a:cubicBezTo>
                <a:cubicBezTo>
                  <a:pt x="209" y="103"/>
                  <a:pt x="270" y="103"/>
                  <a:pt x="327" y="97"/>
                </a:cubicBezTo>
                <a:cubicBezTo>
                  <a:pt x="328" y="95"/>
                  <a:pt x="333" y="97"/>
                  <a:pt x="334" y="95"/>
                </a:cubicBezTo>
                <a:cubicBezTo>
                  <a:pt x="344" y="93"/>
                  <a:pt x="349" y="89"/>
                  <a:pt x="358" y="86"/>
                </a:cubicBezTo>
                <a:cubicBezTo>
                  <a:pt x="355" y="86"/>
                  <a:pt x="352" y="86"/>
                  <a:pt x="349" y="85"/>
                </a:cubicBezTo>
                <a:cubicBezTo>
                  <a:pt x="354" y="81"/>
                  <a:pt x="361" y="78"/>
                  <a:pt x="365" y="74"/>
                </a:cubicBezTo>
                <a:cubicBezTo>
                  <a:pt x="360" y="74"/>
                  <a:pt x="357" y="73"/>
                  <a:pt x="353" y="73"/>
                </a:cubicBezTo>
                <a:cubicBezTo>
                  <a:pt x="356" y="71"/>
                  <a:pt x="359" y="70"/>
                  <a:pt x="363" y="69"/>
                </a:cubicBezTo>
                <a:cubicBezTo>
                  <a:pt x="362" y="66"/>
                  <a:pt x="367" y="66"/>
                  <a:pt x="369" y="64"/>
                </a:cubicBezTo>
                <a:cubicBezTo>
                  <a:pt x="366" y="65"/>
                  <a:pt x="363" y="63"/>
                  <a:pt x="362" y="62"/>
                </a:cubicBezTo>
                <a:cubicBezTo>
                  <a:pt x="363" y="61"/>
                  <a:pt x="365" y="62"/>
                  <a:pt x="367" y="61"/>
                </a:cubicBezTo>
                <a:cubicBezTo>
                  <a:pt x="364" y="61"/>
                  <a:pt x="364" y="61"/>
                  <a:pt x="364" y="61"/>
                </a:cubicBezTo>
                <a:cubicBezTo>
                  <a:pt x="362" y="58"/>
                  <a:pt x="369" y="59"/>
                  <a:pt x="370" y="57"/>
                </a:cubicBezTo>
                <a:close/>
                <a:moveTo>
                  <a:pt x="302" y="17"/>
                </a:moveTo>
                <a:cubicBezTo>
                  <a:pt x="295" y="16"/>
                  <a:pt x="295" y="16"/>
                  <a:pt x="295" y="16"/>
                </a:cubicBezTo>
                <a:cubicBezTo>
                  <a:pt x="305" y="17"/>
                  <a:pt x="305" y="17"/>
                  <a:pt x="305" y="17"/>
                </a:cubicBezTo>
                <a:lnTo>
                  <a:pt x="302" y="1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812030" y="709295"/>
            <a:ext cx="221488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000" dirty="0">
                <a:solidFill>
                  <a:schemeClr val="bg1"/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春秋霸主</a:t>
            </a:r>
            <a:endParaRPr lang="zh-CN" altLang="en-US" sz="4000" dirty="0">
              <a:solidFill>
                <a:schemeClr val="bg1"/>
              </a:solidFill>
              <a:effectLst/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  <p:grpSp>
        <p:nvGrpSpPr>
          <p:cNvPr id="4" name="Group 9"/>
          <p:cNvGrpSpPr/>
          <p:nvPr/>
        </p:nvGrpSpPr>
        <p:grpSpPr>
          <a:xfrm>
            <a:off x="7435215" y="2108835"/>
            <a:ext cx="2035175" cy="2941955"/>
            <a:chOff x="1806" y="546"/>
            <a:chExt cx="1306" cy="2048"/>
          </a:xfrm>
        </p:grpSpPr>
        <p:grpSp>
          <p:nvGrpSpPr>
            <p:cNvPr id="20505" name="Group 10"/>
            <p:cNvGrpSpPr/>
            <p:nvPr/>
          </p:nvGrpSpPr>
          <p:grpSpPr>
            <a:xfrm>
              <a:off x="1806" y="546"/>
              <a:ext cx="1306" cy="2048"/>
              <a:chOff x="180" y="526"/>
              <a:chExt cx="1181" cy="1969"/>
            </a:xfrm>
          </p:grpSpPr>
          <p:pic>
            <p:nvPicPr>
              <p:cNvPr id="20508" name="Picture 11" descr="框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80" y="526"/>
                <a:ext cx="1181" cy="196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0509" name="Picture 12" descr="齐桓公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67" y="658"/>
                <a:ext cx="1007" cy="168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20510" name="Text Box 13"/>
              <p:cNvSpPr txBox="1"/>
              <p:nvPr/>
            </p:nvSpPr>
            <p:spPr>
              <a:xfrm>
                <a:off x="290" y="682"/>
                <a:ext cx="284" cy="61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vert="eaVert">
                <a:spAutoFit/>
              </a:bodyPr>
              <a:p>
                <a:pPr eaLnBrk="1" hangingPunct="1"/>
                <a:r>
                  <a:rPr lang="zh-CN" altLang="en-US" sz="2000" dirty="0">
                    <a:solidFill>
                      <a:srgbClr val="663300"/>
                    </a:solidFill>
                    <a:latin typeface="Times New Roman" panose="02020603050405020304" pitchFamily="18" charset="0"/>
                    <a:ea typeface="隶书" panose="02010509060101010101" pitchFamily="49" charset="-122"/>
                  </a:rPr>
                  <a:t>齐桓公</a:t>
                </a:r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pic>
          <p:nvPicPr>
            <p:cNvPr id="20506" name="Picture 14" descr="勾践">
              <a:hlinkClick r:id="" action="ppaction://noaction"/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899" y="681"/>
              <a:ext cx="1125" cy="177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507" name="Text Box 15"/>
            <p:cNvSpPr txBox="1"/>
            <p:nvPr/>
          </p:nvSpPr>
          <p:spPr>
            <a:xfrm>
              <a:off x="1888" y="638"/>
              <a:ext cx="354" cy="1077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square">
              <a:spAutoFit/>
            </a:bodyPr>
            <a:p>
              <a:pPr eaLnBrk="1" hangingPunct="1"/>
              <a:r>
                <a:rPr lang="en-US" altLang="zh-CN" sz="2400" b="1" dirty="0">
                  <a:solidFill>
                    <a:srgbClr val="663300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 </a:t>
              </a:r>
              <a:r>
                <a:rPr lang="zh-CN" altLang="en-US" sz="24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越王勾践</a:t>
              </a:r>
              <a:endPara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</p:grpSp>
      <p:grpSp>
        <p:nvGrpSpPr>
          <p:cNvPr id="5" name="Group 16"/>
          <p:cNvGrpSpPr/>
          <p:nvPr/>
        </p:nvGrpSpPr>
        <p:grpSpPr>
          <a:xfrm>
            <a:off x="9683750" y="2132330"/>
            <a:ext cx="2047875" cy="2918460"/>
            <a:chOff x="181" y="2489"/>
            <a:chExt cx="1538" cy="1290"/>
          </a:xfrm>
        </p:grpSpPr>
        <p:grpSp>
          <p:nvGrpSpPr>
            <p:cNvPr id="20501" name="Group 17"/>
            <p:cNvGrpSpPr/>
            <p:nvPr/>
          </p:nvGrpSpPr>
          <p:grpSpPr>
            <a:xfrm>
              <a:off x="181" y="2489"/>
              <a:ext cx="1538" cy="1290"/>
              <a:chOff x="0" y="2634"/>
              <a:chExt cx="2001" cy="1686"/>
            </a:xfrm>
          </p:grpSpPr>
          <p:pic>
            <p:nvPicPr>
              <p:cNvPr id="20503" name="Picture 18" descr="框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0" y="2634"/>
                <a:ext cx="2001" cy="168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0504" name="Picture 19" descr="吴王"/>
              <p:cNvPicPr>
                <a:picLocks noChangeAspect="1"/>
              </p:cNvPicPr>
              <p:nvPr/>
            </p:nvPicPr>
            <p:blipFill>
              <a:blip r:embed="rId5"/>
              <a:srcRect l="1431" r="2821"/>
              <a:stretch>
                <a:fillRect/>
              </a:stretch>
            </p:blipFill>
            <p:spPr>
              <a:xfrm>
                <a:off x="135" y="2739"/>
                <a:ext cx="1761" cy="1470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20502" name="Text Box 20"/>
            <p:cNvSpPr txBox="1"/>
            <p:nvPr/>
          </p:nvSpPr>
          <p:spPr>
            <a:xfrm>
              <a:off x="1210" y="2556"/>
              <a:ext cx="414" cy="8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p>
              <a:pPr eaLnBrk="1" hangingPunct="1"/>
              <a:r>
                <a:rPr lang="en-US" altLang="zh-CN" sz="2400" b="1" dirty="0">
                  <a:solidFill>
                    <a:srgbClr val="663300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 </a:t>
              </a:r>
              <a:r>
                <a:rPr lang="zh-CN" altLang="en-US" sz="24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吴王阖闾</a:t>
              </a:r>
              <a:endPara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</p:grpSp>
      <p:grpSp>
        <p:nvGrpSpPr>
          <p:cNvPr id="6" name="Group 31"/>
          <p:cNvGrpSpPr/>
          <p:nvPr/>
        </p:nvGrpSpPr>
        <p:grpSpPr>
          <a:xfrm>
            <a:off x="360680" y="2061845"/>
            <a:ext cx="2091690" cy="2988945"/>
            <a:chOff x="180" y="526"/>
            <a:chExt cx="1181" cy="1969"/>
          </a:xfrm>
        </p:grpSpPr>
        <p:pic>
          <p:nvPicPr>
            <p:cNvPr id="20498" name="Picture 32" descr="框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0" y="526"/>
              <a:ext cx="1181" cy="196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0499" name="Picture 33" descr="齐桓公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7" y="658"/>
              <a:ext cx="1007" cy="168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500" name="Text Box 34"/>
            <p:cNvSpPr txBox="1"/>
            <p:nvPr/>
          </p:nvSpPr>
          <p:spPr>
            <a:xfrm>
              <a:off x="262" y="682"/>
              <a:ext cx="312" cy="756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square">
              <a:spAutoFit/>
            </a:bodyPr>
            <a:p>
              <a:pPr eaLnBrk="1" hangingPunct="1"/>
              <a:r>
                <a:rPr lang="zh-CN" altLang="en-US" sz="24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齐桓公</a:t>
              </a:r>
              <a:endPara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</p:grpSp>
      <p:grpSp>
        <p:nvGrpSpPr>
          <p:cNvPr id="7" name="Group 26"/>
          <p:cNvGrpSpPr/>
          <p:nvPr/>
        </p:nvGrpSpPr>
        <p:grpSpPr>
          <a:xfrm>
            <a:off x="2665730" y="2091690"/>
            <a:ext cx="2314575" cy="2959100"/>
            <a:chOff x="2170" y="531"/>
            <a:chExt cx="1232" cy="1957"/>
          </a:xfrm>
        </p:grpSpPr>
        <p:grpSp>
          <p:nvGrpSpPr>
            <p:cNvPr id="20494" name="Group 27"/>
            <p:cNvGrpSpPr/>
            <p:nvPr/>
          </p:nvGrpSpPr>
          <p:grpSpPr>
            <a:xfrm>
              <a:off x="2170" y="531"/>
              <a:ext cx="1232" cy="1957"/>
              <a:chOff x="2125" y="0"/>
              <a:chExt cx="1470" cy="2409"/>
            </a:xfrm>
          </p:grpSpPr>
          <p:pic>
            <p:nvPicPr>
              <p:cNvPr id="20496" name="Picture 28" descr="框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125" y="0"/>
                <a:ext cx="1470" cy="240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0497" name="Picture 29" descr="晋文公1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223" y="156"/>
                <a:ext cx="1265" cy="2064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20495" name="Text Box 30"/>
            <p:cNvSpPr txBox="1"/>
            <p:nvPr/>
          </p:nvSpPr>
          <p:spPr>
            <a:xfrm>
              <a:off x="2291" y="682"/>
              <a:ext cx="294" cy="774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square">
              <a:spAutoFit/>
            </a:bodyPr>
            <a:p>
              <a:pPr eaLnBrk="1" hangingPunct="1"/>
              <a:r>
                <a:rPr lang="zh-CN" altLang="en-US" sz="24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晋文公</a:t>
              </a:r>
              <a:endPara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</p:grpSp>
      <p:grpSp>
        <p:nvGrpSpPr>
          <p:cNvPr id="9" name="Group 21"/>
          <p:cNvGrpSpPr/>
          <p:nvPr/>
        </p:nvGrpSpPr>
        <p:grpSpPr>
          <a:xfrm>
            <a:off x="5193665" y="2117725"/>
            <a:ext cx="2028190" cy="2933065"/>
            <a:chOff x="4174" y="554"/>
            <a:chExt cx="1335" cy="1968"/>
          </a:xfrm>
        </p:grpSpPr>
        <p:grpSp>
          <p:nvGrpSpPr>
            <p:cNvPr id="20490" name="Group 22"/>
            <p:cNvGrpSpPr/>
            <p:nvPr/>
          </p:nvGrpSpPr>
          <p:grpSpPr>
            <a:xfrm>
              <a:off x="4174" y="554"/>
              <a:ext cx="1335" cy="1968"/>
              <a:chOff x="3598" y="0"/>
              <a:chExt cx="1470" cy="2409"/>
            </a:xfrm>
          </p:grpSpPr>
          <p:pic>
            <p:nvPicPr>
              <p:cNvPr id="20492" name="Picture 23" descr="框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598" y="0"/>
                <a:ext cx="1470" cy="240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0493" name="Picture 24" descr="楚庄王1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700" y="175"/>
                <a:ext cx="1264" cy="2083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20491" name="Text Box 25"/>
            <p:cNvSpPr txBox="1"/>
            <p:nvPr/>
          </p:nvSpPr>
          <p:spPr>
            <a:xfrm>
              <a:off x="4233" y="682"/>
              <a:ext cx="363" cy="790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square">
              <a:spAutoFit/>
            </a:bodyPr>
            <a:p>
              <a:pPr eaLnBrk="1" hangingPunct="1"/>
              <a:r>
                <a:rPr lang="zh-CN" altLang="en-US" sz="24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楚庄王</a:t>
              </a:r>
              <a:endPara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</p:grpSp>
    </p:spTree>
    <p:custDataLst>
      <p:tags r:id="rId8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" name="图片 20" descr="图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>
            <a:off x="2767965" y="-2494915"/>
            <a:ext cx="6656070" cy="11847195"/>
          </a:xfrm>
          <a:prstGeom prst="rect">
            <a:avLst/>
          </a:prstGeom>
        </p:spPr>
      </p:pic>
      <p:sp>
        <p:nvSpPr>
          <p:cNvPr id="6233" name="Freeform 683"/>
          <p:cNvSpPr>
            <a:spLocks noEditPoints="1"/>
          </p:cNvSpPr>
          <p:nvPr/>
        </p:nvSpPr>
        <p:spPr bwMode="auto">
          <a:xfrm>
            <a:off x="4206875" y="669290"/>
            <a:ext cx="3778250" cy="786765"/>
          </a:xfrm>
          <a:custGeom>
            <a:avLst/>
            <a:gdLst>
              <a:gd name="T0" fmla="*/ 358 w 370"/>
              <a:gd name="T1" fmla="*/ 58 h 104"/>
              <a:gd name="T2" fmla="*/ 360 w 370"/>
              <a:gd name="T3" fmla="*/ 55 h 104"/>
              <a:gd name="T4" fmla="*/ 355 w 370"/>
              <a:gd name="T5" fmla="*/ 50 h 104"/>
              <a:gd name="T6" fmla="*/ 358 w 370"/>
              <a:gd name="T7" fmla="*/ 44 h 104"/>
              <a:gd name="T8" fmla="*/ 366 w 370"/>
              <a:gd name="T9" fmla="*/ 41 h 104"/>
              <a:gd name="T10" fmla="*/ 359 w 370"/>
              <a:gd name="T11" fmla="*/ 38 h 104"/>
              <a:gd name="T12" fmla="*/ 361 w 370"/>
              <a:gd name="T13" fmla="*/ 35 h 104"/>
              <a:gd name="T14" fmla="*/ 352 w 370"/>
              <a:gd name="T15" fmla="*/ 35 h 104"/>
              <a:gd name="T16" fmla="*/ 356 w 370"/>
              <a:gd name="T17" fmla="*/ 32 h 104"/>
              <a:gd name="T18" fmla="*/ 349 w 370"/>
              <a:gd name="T19" fmla="*/ 30 h 104"/>
              <a:gd name="T20" fmla="*/ 339 w 370"/>
              <a:gd name="T21" fmla="*/ 27 h 104"/>
              <a:gd name="T22" fmla="*/ 341 w 370"/>
              <a:gd name="T23" fmla="*/ 26 h 104"/>
              <a:gd name="T24" fmla="*/ 325 w 370"/>
              <a:gd name="T25" fmla="*/ 22 h 104"/>
              <a:gd name="T26" fmla="*/ 306 w 370"/>
              <a:gd name="T27" fmla="*/ 17 h 104"/>
              <a:gd name="T28" fmla="*/ 317 w 370"/>
              <a:gd name="T29" fmla="*/ 15 h 104"/>
              <a:gd name="T30" fmla="*/ 241 w 370"/>
              <a:gd name="T31" fmla="*/ 10 h 104"/>
              <a:gd name="T32" fmla="*/ 244 w 370"/>
              <a:gd name="T33" fmla="*/ 7 h 104"/>
              <a:gd name="T34" fmla="*/ 285 w 370"/>
              <a:gd name="T35" fmla="*/ 7 h 104"/>
              <a:gd name="T36" fmla="*/ 229 w 370"/>
              <a:gd name="T37" fmla="*/ 3 h 104"/>
              <a:gd name="T38" fmla="*/ 293 w 370"/>
              <a:gd name="T39" fmla="*/ 1 h 104"/>
              <a:gd name="T40" fmla="*/ 93 w 370"/>
              <a:gd name="T41" fmla="*/ 1 h 104"/>
              <a:gd name="T42" fmla="*/ 16 w 370"/>
              <a:gd name="T43" fmla="*/ 9 h 104"/>
              <a:gd name="T44" fmla="*/ 23 w 370"/>
              <a:gd name="T45" fmla="*/ 12 h 104"/>
              <a:gd name="T46" fmla="*/ 18 w 370"/>
              <a:gd name="T47" fmla="*/ 13 h 104"/>
              <a:gd name="T48" fmla="*/ 18 w 370"/>
              <a:gd name="T49" fmla="*/ 21 h 104"/>
              <a:gd name="T50" fmla="*/ 14 w 370"/>
              <a:gd name="T51" fmla="*/ 23 h 104"/>
              <a:gd name="T52" fmla="*/ 12 w 370"/>
              <a:gd name="T53" fmla="*/ 26 h 104"/>
              <a:gd name="T54" fmla="*/ 5 w 370"/>
              <a:gd name="T55" fmla="*/ 34 h 104"/>
              <a:gd name="T56" fmla="*/ 9 w 370"/>
              <a:gd name="T57" fmla="*/ 48 h 104"/>
              <a:gd name="T58" fmla="*/ 8 w 370"/>
              <a:gd name="T59" fmla="*/ 50 h 104"/>
              <a:gd name="T60" fmla="*/ 8 w 370"/>
              <a:gd name="T61" fmla="*/ 55 h 104"/>
              <a:gd name="T62" fmla="*/ 6 w 370"/>
              <a:gd name="T63" fmla="*/ 57 h 104"/>
              <a:gd name="T64" fmla="*/ 3 w 370"/>
              <a:gd name="T65" fmla="*/ 63 h 104"/>
              <a:gd name="T66" fmla="*/ 3 w 370"/>
              <a:gd name="T67" fmla="*/ 74 h 104"/>
              <a:gd name="T68" fmla="*/ 3 w 370"/>
              <a:gd name="T69" fmla="*/ 76 h 104"/>
              <a:gd name="T70" fmla="*/ 9 w 370"/>
              <a:gd name="T71" fmla="*/ 84 h 104"/>
              <a:gd name="T72" fmla="*/ 154 w 370"/>
              <a:gd name="T73" fmla="*/ 104 h 104"/>
              <a:gd name="T74" fmla="*/ 334 w 370"/>
              <a:gd name="T75" fmla="*/ 95 h 104"/>
              <a:gd name="T76" fmla="*/ 349 w 370"/>
              <a:gd name="T77" fmla="*/ 85 h 104"/>
              <a:gd name="T78" fmla="*/ 353 w 370"/>
              <a:gd name="T79" fmla="*/ 73 h 104"/>
              <a:gd name="T80" fmla="*/ 369 w 370"/>
              <a:gd name="T81" fmla="*/ 64 h 104"/>
              <a:gd name="T82" fmla="*/ 367 w 370"/>
              <a:gd name="T83" fmla="*/ 61 h 104"/>
              <a:gd name="T84" fmla="*/ 370 w 370"/>
              <a:gd name="T85" fmla="*/ 57 h 104"/>
              <a:gd name="T86" fmla="*/ 295 w 370"/>
              <a:gd name="T87" fmla="*/ 16 h 104"/>
              <a:gd name="T88" fmla="*/ 302 w 370"/>
              <a:gd name="T89" fmla="*/ 1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70" h="104">
                <a:moveTo>
                  <a:pt x="370" y="57"/>
                </a:moveTo>
                <a:cubicBezTo>
                  <a:pt x="366" y="57"/>
                  <a:pt x="361" y="58"/>
                  <a:pt x="358" y="58"/>
                </a:cubicBezTo>
                <a:cubicBezTo>
                  <a:pt x="360" y="55"/>
                  <a:pt x="364" y="57"/>
                  <a:pt x="367" y="55"/>
                </a:cubicBezTo>
                <a:cubicBezTo>
                  <a:pt x="364" y="56"/>
                  <a:pt x="362" y="55"/>
                  <a:pt x="360" y="55"/>
                </a:cubicBezTo>
                <a:cubicBezTo>
                  <a:pt x="361" y="54"/>
                  <a:pt x="362" y="52"/>
                  <a:pt x="364" y="52"/>
                </a:cubicBezTo>
                <a:cubicBezTo>
                  <a:pt x="355" y="50"/>
                  <a:pt x="355" y="50"/>
                  <a:pt x="355" y="50"/>
                </a:cubicBezTo>
                <a:cubicBezTo>
                  <a:pt x="360" y="47"/>
                  <a:pt x="351" y="49"/>
                  <a:pt x="350" y="47"/>
                </a:cubicBezTo>
                <a:cubicBezTo>
                  <a:pt x="352" y="45"/>
                  <a:pt x="356" y="45"/>
                  <a:pt x="358" y="44"/>
                </a:cubicBezTo>
                <a:cubicBezTo>
                  <a:pt x="357" y="43"/>
                  <a:pt x="357" y="43"/>
                  <a:pt x="357" y="43"/>
                </a:cubicBezTo>
                <a:cubicBezTo>
                  <a:pt x="359" y="41"/>
                  <a:pt x="364" y="43"/>
                  <a:pt x="366" y="41"/>
                </a:cubicBezTo>
                <a:cubicBezTo>
                  <a:pt x="361" y="41"/>
                  <a:pt x="358" y="41"/>
                  <a:pt x="354" y="40"/>
                </a:cubicBezTo>
                <a:cubicBezTo>
                  <a:pt x="359" y="38"/>
                  <a:pt x="359" y="38"/>
                  <a:pt x="359" y="38"/>
                </a:cubicBezTo>
                <a:cubicBezTo>
                  <a:pt x="358" y="38"/>
                  <a:pt x="357" y="38"/>
                  <a:pt x="357" y="37"/>
                </a:cubicBezTo>
                <a:cubicBezTo>
                  <a:pt x="361" y="35"/>
                  <a:pt x="361" y="35"/>
                  <a:pt x="361" y="35"/>
                </a:cubicBezTo>
                <a:cubicBezTo>
                  <a:pt x="358" y="35"/>
                  <a:pt x="354" y="36"/>
                  <a:pt x="351" y="35"/>
                </a:cubicBezTo>
                <a:cubicBezTo>
                  <a:pt x="352" y="35"/>
                  <a:pt x="352" y="35"/>
                  <a:pt x="352" y="35"/>
                </a:cubicBezTo>
                <a:cubicBezTo>
                  <a:pt x="354" y="35"/>
                  <a:pt x="358" y="34"/>
                  <a:pt x="358" y="33"/>
                </a:cubicBezTo>
                <a:cubicBezTo>
                  <a:pt x="356" y="32"/>
                  <a:pt x="356" y="32"/>
                  <a:pt x="356" y="32"/>
                </a:cubicBezTo>
                <a:cubicBezTo>
                  <a:pt x="357" y="32"/>
                  <a:pt x="358" y="31"/>
                  <a:pt x="359" y="31"/>
                </a:cubicBezTo>
                <a:cubicBezTo>
                  <a:pt x="349" y="30"/>
                  <a:pt x="349" y="30"/>
                  <a:pt x="349" y="30"/>
                </a:cubicBezTo>
                <a:cubicBezTo>
                  <a:pt x="351" y="28"/>
                  <a:pt x="351" y="28"/>
                  <a:pt x="351" y="28"/>
                </a:cubicBezTo>
                <a:cubicBezTo>
                  <a:pt x="348" y="29"/>
                  <a:pt x="342" y="29"/>
                  <a:pt x="339" y="27"/>
                </a:cubicBezTo>
                <a:cubicBezTo>
                  <a:pt x="340" y="26"/>
                  <a:pt x="342" y="27"/>
                  <a:pt x="343" y="27"/>
                </a:cubicBezTo>
                <a:cubicBezTo>
                  <a:pt x="341" y="26"/>
                  <a:pt x="341" y="26"/>
                  <a:pt x="341" y="26"/>
                </a:cubicBezTo>
                <a:cubicBezTo>
                  <a:pt x="343" y="24"/>
                  <a:pt x="343" y="24"/>
                  <a:pt x="343" y="24"/>
                </a:cubicBezTo>
                <a:cubicBezTo>
                  <a:pt x="337" y="23"/>
                  <a:pt x="330" y="24"/>
                  <a:pt x="325" y="22"/>
                </a:cubicBezTo>
                <a:cubicBezTo>
                  <a:pt x="327" y="20"/>
                  <a:pt x="331" y="20"/>
                  <a:pt x="334" y="19"/>
                </a:cubicBezTo>
                <a:cubicBezTo>
                  <a:pt x="325" y="18"/>
                  <a:pt x="315" y="20"/>
                  <a:pt x="306" y="17"/>
                </a:cubicBezTo>
                <a:cubicBezTo>
                  <a:pt x="320" y="15"/>
                  <a:pt x="320" y="15"/>
                  <a:pt x="320" y="15"/>
                </a:cubicBezTo>
                <a:cubicBezTo>
                  <a:pt x="317" y="15"/>
                  <a:pt x="317" y="15"/>
                  <a:pt x="317" y="15"/>
                </a:cubicBezTo>
                <a:cubicBezTo>
                  <a:pt x="313" y="14"/>
                  <a:pt x="307" y="15"/>
                  <a:pt x="305" y="12"/>
                </a:cubicBezTo>
                <a:cubicBezTo>
                  <a:pt x="241" y="10"/>
                  <a:pt x="241" y="10"/>
                  <a:pt x="241" y="10"/>
                </a:cubicBezTo>
                <a:cubicBezTo>
                  <a:pt x="247" y="9"/>
                  <a:pt x="255" y="9"/>
                  <a:pt x="261" y="8"/>
                </a:cubicBezTo>
                <a:cubicBezTo>
                  <a:pt x="244" y="7"/>
                  <a:pt x="244" y="7"/>
                  <a:pt x="244" y="7"/>
                </a:cubicBezTo>
                <a:cubicBezTo>
                  <a:pt x="245" y="6"/>
                  <a:pt x="245" y="6"/>
                  <a:pt x="245" y="6"/>
                </a:cubicBezTo>
                <a:cubicBezTo>
                  <a:pt x="259" y="6"/>
                  <a:pt x="273" y="5"/>
                  <a:pt x="285" y="7"/>
                </a:cubicBezTo>
                <a:cubicBezTo>
                  <a:pt x="287" y="5"/>
                  <a:pt x="290" y="5"/>
                  <a:pt x="292" y="5"/>
                </a:cubicBezTo>
                <a:cubicBezTo>
                  <a:pt x="272" y="3"/>
                  <a:pt x="250" y="5"/>
                  <a:pt x="229" y="3"/>
                </a:cubicBezTo>
                <a:cubicBezTo>
                  <a:pt x="239" y="1"/>
                  <a:pt x="251" y="3"/>
                  <a:pt x="259" y="1"/>
                </a:cubicBezTo>
                <a:cubicBezTo>
                  <a:pt x="271" y="0"/>
                  <a:pt x="284" y="2"/>
                  <a:pt x="293" y="1"/>
                </a:cubicBezTo>
                <a:cubicBezTo>
                  <a:pt x="279" y="0"/>
                  <a:pt x="264" y="1"/>
                  <a:pt x="249" y="0"/>
                </a:cubicBezTo>
                <a:cubicBezTo>
                  <a:pt x="93" y="1"/>
                  <a:pt x="93" y="1"/>
                  <a:pt x="93" y="1"/>
                </a:cubicBezTo>
                <a:cubicBezTo>
                  <a:pt x="68" y="3"/>
                  <a:pt x="34" y="0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5" y="10"/>
                  <a:pt x="15" y="11"/>
                  <a:pt x="14" y="11"/>
                </a:cubicBezTo>
                <a:cubicBezTo>
                  <a:pt x="23" y="12"/>
                  <a:pt x="23" y="12"/>
                  <a:pt x="23" y="12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13"/>
                  <a:pt x="19" y="13"/>
                  <a:pt x="18" y="13"/>
                </a:cubicBezTo>
                <a:cubicBezTo>
                  <a:pt x="17" y="16"/>
                  <a:pt x="11" y="15"/>
                  <a:pt x="9" y="17"/>
                </a:cubicBezTo>
                <a:cubicBezTo>
                  <a:pt x="18" y="21"/>
                  <a:pt x="18" y="21"/>
                  <a:pt x="18" y="21"/>
                </a:cubicBezTo>
                <a:cubicBezTo>
                  <a:pt x="16" y="22"/>
                  <a:pt x="11" y="21"/>
                  <a:pt x="12" y="21"/>
                </a:cubicBezTo>
                <a:cubicBezTo>
                  <a:pt x="14" y="23"/>
                  <a:pt x="14" y="23"/>
                  <a:pt x="14" y="23"/>
                </a:cubicBezTo>
                <a:cubicBezTo>
                  <a:pt x="13" y="24"/>
                  <a:pt x="11" y="24"/>
                  <a:pt x="9" y="25"/>
                </a:cubicBezTo>
                <a:cubicBezTo>
                  <a:pt x="12" y="26"/>
                  <a:pt x="12" y="26"/>
                  <a:pt x="12" y="26"/>
                </a:cubicBezTo>
                <a:cubicBezTo>
                  <a:pt x="7" y="26"/>
                  <a:pt x="10" y="29"/>
                  <a:pt x="6" y="30"/>
                </a:cubicBezTo>
                <a:cubicBezTo>
                  <a:pt x="5" y="32"/>
                  <a:pt x="9" y="33"/>
                  <a:pt x="5" y="34"/>
                </a:cubicBezTo>
                <a:cubicBezTo>
                  <a:pt x="5" y="37"/>
                  <a:pt x="5" y="40"/>
                  <a:pt x="5" y="43"/>
                </a:cubicBezTo>
                <a:cubicBezTo>
                  <a:pt x="8" y="44"/>
                  <a:pt x="5" y="46"/>
                  <a:pt x="9" y="48"/>
                </a:cubicBezTo>
                <a:cubicBezTo>
                  <a:pt x="9" y="49"/>
                  <a:pt x="7" y="48"/>
                  <a:pt x="6" y="48"/>
                </a:cubicBezTo>
                <a:cubicBezTo>
                  <a:pt x="7" y="49"/>
                  <a:pt x="9" y="49"/>
                  <a:pt x="8" y="50"/>
                </a:cubicBezTo>
                <a:cubicBezTo>
                  <a:pt x="8" y="51"/>
                  <a:pt x="7" y="52"/>
                  <a:pt x="5" y="52"/>
                </a:cubicBezTo>
                <a:cubicBezTo>
                  <a:pt x="8" y="55"/>
                  <a:pt x="8" y="55"/>
                  <a:pt x="8" y="55"/>
                </a:cubicBezTo>
                <a:cubicBezTo>
                  <a:pt x="7" y="56"/>
                  <a:pt x="5" y="54"/>
                  <a:pt x="3" y="55"/>
                </a:cubicBezTo>
                <a:cubicBezTo>
                  <a:pt x="6" y="57"/>
                  <a:pt x="6" y="57"/>
                  <a:pt x="6" y="57"/>
                </a:cubicBezTo>
                <a:cubicBezTo>
                  <a:pt x="5" y="57"/>
                  <a:pt x="4" y="57"/>
                  <a:pt x="3" y="57"/>
                </a:cubicBezTo>
                <a:cubicBezTo>
                  <a:pt x="6" y="59"/>
                  <a:pt x="4" y="61"/>
                  <a:pt x="3" y="63"/>
                </a:cubicBezTo>
                <a:cubicBezTo>
                  <a:pt x="0" y="68"/>
                  <a:pt x="7" y="69"/>
                  <a:pt x="10" y="72"/>
                </a:cubicBezTo>
                <a:cubicBezTo>
                  <a:pt x="3" y="74"/>
                  <a:pt x="3" y="74"/>
                  <a:pt x="3" y="74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4" y="76"/>
                  <a:pt x="3" y="76"/>
                </a:cubicBezTo>
                <a:cubicBezTo>
                  <a:pt x="11" y="83"/>
                  <a:pt x="11" y="83"/>
                  <a:pt x="11" y="83"/>
                </a:cubicBezTo>
                <a:cubicBezTo>
                  <a:pt x="9" y="84"/>
                  <a:pt x="9" y="84"/>
                  <a:pt x="9" y="84"/>
                </a:cubicBezTo>
                <a:cubicBezTo>
                  <a:pt x="40" y="101"/>
                  <a:pt x="80" y="103"/>
                  <a:pt x="121" y="104"/>
                </a:cubicBezTo>
                <a:cubicBezTo>
                  <a:pt x="132" y="104"/>
                  <a:pt x="144" y="103"/>
                  <a:pt x="154" y="104"/>
                </a:cubicBezTo>
                <a:cubicBezTo>
                  <a:pt x="209" y="103"/>
                  <a:pt x="270" y="103"/>
                  <a:pt x="327" y="97"/>
                </a:cubicBezTo>
                <a:cubicBezTo>
                  <a:pt x="328" y="95"/>
                  <a:pt x="333" y="97"/>
                  <a:pt x="334" y="95"/>
                </a:cubicBezTo>
                <a:cubicBezTo>
                  <a:pt x="344" y="93"/>
                  <a:pt x="349" y="89"/>
                  <a:pt x="358" y="86"/>
                </a:cubicBezTo>
                <a:cubicBezTo>
                  <a:pt x="355" y="86"/>
                  <a:pt x="352" y="86"/>
                  <a:pt x="349" y="85"/>
                </a:cubicBezTo>
                <a:cubicBezTo>
                  <a:pt x="354" y="81"/>
                  <a:pt x="361" y="78"/>
                  <a:pt x="365" y="74"/>
                </a:cubicBezTo>
                <a:cubicBezTo>
                  <a:pt x="360" y="74"/>
                  <a:pt x="357" y="73"/>
                  <a:pt x="353" y="73"/>
                </a:cubicBezTo>
                <a:cubicBezTo>
                  <a:pt x="356" y="71"/>
                  <a:pt x="359" y="70"/>
                  <a:pt x="363" y="69"/>
                </a:cubicBezTo>
                <a:cubicBezTo>
                  <a:pt x="362" y="66"/>
                  <a:pt x="367" y="66"/>
                  <a:pt x="369" y="64"/>
                </a:cubicBezTo>
                <a:cubicBezTo>
                  <a:pt x="366" y="65"/>
                  <a:pt x="363" y="63"/>
                  <a:pt x="362" y="62"/>
                </a:cubicBezTo>
                <a:cubicBezTo>
                  <a:pt x="363" y="61"/>
                  <a:pt x="365" y="62"/>
                  <a:pt x="367" y="61"/>
                </a:cubicBezTo>
                <a:cubicBezTo>
                  <a:pt x="364" y="61"/>
                  <a:pt x="364" y="61"/>
                  <a:pt x="364" y="61"/>
                </a:cubicBezTo>
                <a:cubicBezTo>
                  <a:pt x="362" y="58"/>
                  <a:pt x="369" y="59"/>
                  <a:pt x="370" y="57"/>
                </a:cubicBezTo>
                <a:close/>
                <a:moveTo>
                  <a:pt x="302" y="17"/>
                </a:moveTo>
                <a:cubicBezTo>
                  <a:pt x="295" y="16"/>
                  <a:pt x="295" y="16"/>
                  <a:pt x="295" y="16"/>
                </a:cubicBezTo>
                <a:cubicBezTo>
                  <a:pt x="305" y="17"/>
                  <a:pt x="305" y="17"/>
                  <a:pt x="305" y="17"/>
                </a:cubicBezTo>
                <a:lnTo>
                  <a:pt x="302" y="1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812030" y="709295"/>
            <a:ext cx="221488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000" dirty="0">
                <a:solidFill>
                  <a:schemeClr val="bg1"/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诸侯争霸</a:t>
            </a:r>
            <a:endParaRPr lang="zh-CN" altLang="en-US" sz="4000" dirty="0">
              <a:solidFill>
                <a:schemeClr val="bg1"/>
              </a:solidFill>
              <a:effectLst/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391285" y="2249170"/>
            <a:ext cx="475488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000" kern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  <a:sym typeface="+mn-ea"/>
              </a:rPr>
              <a:t>春秋首霸</a:t>
            </a:r>
            <a:r>
              <a:rPr lang="en-US" altLang="zh-CN" sz="4000" kern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  <a:sym typeface="+mn-ea"/>
              </a:rPr>
              <a:t>——</a:t>
            </a:r>
            <a:r>
              <a:rPr lang="zh-CN" altLang="en-US" sz="4000" kern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  <a:sym typeface="+mn-ea"/>
              </a:rPr>
              <a:t>齐桓公</a:t>
            </a:r>
            <a:endParaRPr lang="zh-CN" altLang="en-US" sz="4000" kern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行楷" panose="02010800040101010101" charset="-122"/>
              <a:ea typeface="华文行楷" panose="02010800040101010101" charset="-122"/>
              <a:cs typeface="华文行楷" panose="02010800040101010101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66165" y="3147060"/>
            <a:ext cx="5989320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marR="0" lvl="0" indent="0" algn="ctr" defTabSz="914400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40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齐桓公称霸的标志：</a:t>
            </a:r>
            <a:r>
              <a:rPr lang="zh-CN" altLang="en-US" sz="2400" u="sng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葵丘会盟</a:t>
            </a:r>
            <a:endParaRPr kumimoji="0" lang="en-US" altLang="zh-CN" sz="2400" i="0" u="sng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经典细隶书简" panose="02010609000101010101" charset="-122"/>
              <a:ea typeface="经典细隶书简" panose="02010609000101010101" charset="-122"/>
              <a:cs typeface="经典细隶书简" panose="02010609000101010101" charset="-122"/>
            </a:endParaRPr>
          </a:p>
          <a:p>
            <a:pPr marL="0" marR="0" lvl="0" indent="0" algn="l" defTabSz="914400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400" u="sng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公元前</a:t>
            </a:r>
            <a:r>
              <a:rPr lang="en-US" altLang="zh-CN" sz="2400" u="sng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7</a:t>
            </a:r>
            <a:r>
              <a:rPr lang="zh-CN" altLang="en-US" sz="2400" u="sng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世纪中期（公元前</a:t>
            </a:r>
            <a:r>
              <a:rPr lang="en-US" altLang="zh-CN" sz="2400" u="sng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651</a:t>
            </a:r>
            <a:r>
              <a:rPr lang="zh-CN" altLang="en-US" sz="2400" u="sng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年）</a:t>
            </a:r>
            <a:r>
              <a:rPr lang="zh-CN" altLang="en-US" sz="240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齐桓公召集诸侯在葵丘会盟，周天子派人参加。</a:t>
            </a:r>
            <a:r>
              <a:rPr lang="zh-CN" altLang="en-US" sz="2400" u="sng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齐桓公成为春秋时期的第一个霸主。</a:t>
            </a:r>
            <a:endParaRPr lang="zh-CN" altLang="en-US" sz="2400" u="sng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经典细隶书简" panose="02010609000101010101" charset="-122"/>
              <a:ea typeface="经典细隶书简" panose="02010609000101010101" charset="-122"/>
              <a:cs typeface="经典细隶书简" panose="02010609000101010101" charset="-122"/>
              <a:sym typeface="+mn-ea"/>
            </a:endParaRPr>
          </a:p>
        </p:txBody>
      </p:sp>
      <p:grpSp>
        <p:nvGrpSpPr>
          <p:cNvPr id="5" name="Group 11"/>
          <p:cNvGrpSpPr/>
          <p:nvPr/>
        </p:nvGrpSpPr>
        <p:grpSpPr>
          <a:xfrm>
            <a:off x="7365365" y="1740535"/>
            <a:ext cx="3293745" cy="4354195"/>
            <a:chOff x="180" y="526"/>
            <a:chExt cx="1181" cy="1969"/>
          </a:xfrm>
        </p:grpSpPr>
        <p:pic>
          <p:nvPicPr>
            <p:cNvPr id="21510" name="Picture 12" descr="框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0" y="526"/>
              <a:ext cx="1181" cy="196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1511" name="Picture 13" descr="齐桓公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67" y="658"/>
              <a:ext cx="1007" cy="168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1512" name="Text Box 14"/>
            <p:cNvSpPr txBox="1"/>
            <p:nvPr/>
          </p:nvSpPr>
          <p:spPr>
            <a:xfrm>
              <a:off x="338" y="693"/>
              <a:ext cx="242" cy="610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zh-CN" altLang="en-US" sz="3200" dirty="0">
                  <a:solidFill>
                    <a:srgbClr val="C00000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齐桓公</a:t>
              </a:r>
              <a:endParaRPr lang="zh-CN" altLang="en-US" sz="3200" dirty="0">
                <a:solidFill>
                  <a:srgbClr val="C00000"/>
                </a:solidFill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</p:grpSp>
    </p:spTree>
    <p:custDataLst>
      <p:tags r:id="rId4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" name="图片 20" descr="图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>
            <a:off x="2768600" y="-2494915"/>
            <a:ext cx="6656070" cy="11847195"/>
          </a:xfrm>
          <a:prstGeom prst="rect">
            <a:avLst/>
          </a:prstGeom>
        </p:spPr>
      </p:pic>
      <p:sp>
        <p:nvSpPr>
          <p:cNvPr id="6233" name="Freeform 683"/>
          <p:cNvSpPr>
            <a:spLocks noEditPoints="1"/>
          </p:cNvSpPr>
          <p:nvPr/>
        </p:nvSpPr>
        <p:spPr bwMode="auto">
          <a:xfrm>
            <a:off x="4206875" y="669290"/>
            <a:ext cx="3778250" cy="786765"/>
          </a:xfrm>
          <a:custGeom>
            <a:avLst/>
            <a:gdLst>
              <a:gd name="T0" fmla="*/ 358 w 370"/>
              <a:gd name="T1" fmla="*/ 58 h 104"/>
              <a:gd name="T2" fmla="*/ 360 w 370"/>
              <a:gd name="T3" fmla="*/ 55 h 104"/>
              <a:gd name="T4" fmla="*/ 355 w 370"/>
              <a:gd name="T5" fmla="*/ 50 h 104"/>
              <a:gd name="T6" fmla="*/ 358 w 370"/>
              <a:gd name="T7" fmla="*/ 44 h 104"/>
              <a:gd name="T8" fmla="*/ 366 w 370"/>
              <a:gd name="T9" fmla="*/ 41 h 104"/>
              <a:gd name="T10" fmla="*/ 359 w 370"/>
              <a:gd name="T11" fmla="*/ 38 h 104"/>
              <a:gd name="T12" fmla="*/ 361 w 370"/>
              <a:gd name="T13" fmla="*/ 35 h 104"/>
              <a:gd name="T14" fmla="*/ 352 w 370"/>
              <a:gd name="T15" fmla="*/ 35 h 104"/>
              <a:gd name="T16" fmla="*/ 356 w 370"/>
              <a:gd name="T17" fmla="*/ 32 h 104"/>
              <a:gd name="T18" fmla="*/ 349 w 370"/>
              <a:gd name="T19" fmla="*/ 30 h 104"/>
              <a:gd name="T20" fmla="*/ 339 w 370"/>
              <a:gd name="T21" fmla="*/ 27 h 104"/>
              <a:gd name="T22" fmla="*/ 341 w 370"/>
              <a:gd name="T23" fmla="*/ 26 h 104"/>
              <a:gd name="T24" fmla="*/ 325 w 370"/>
              <a:gd name="T25" fmla="*/ 22 h 104"/>
              <a:gd name="T26" fmla="*/ 306 w 370"/>
              <a:gd name="T27" fmla="*/ 17 h 104"/>
              <a:gd name="T28" fmla="*/ 317 w 370"/>
              <a:gd name="T29" fmla="*/ 15 h 104"/>
              <a:gd name="T30" fmla="*/ 241 w 370"/>
              <a:gd name="T31" fmla="*/ 10 h 104"/>
              <a:gd name="T32" fmla="*/ 244 w 370"/>
              <a:gd name="T33" fmla="*/ 7 h 104"/>
              <a:gd name="T34" fmla="*/ 285 w 370"/>
              <a:gd name="T35" fmla="*/ 7 h 104"/>
              <a:gd name="T36" fmla="*/ 229 w 370"/>
              <a:gd name="T37" fmla="*/ 3 h 104"/>
              <a:gd name="T38" fmla="*/ 293 w 370"/>
              <a:gd name="T39" fmla="*/ 1 h 104"/>
              <a:gd name="T40" fmla="*/ 93 w 370"/>
              <a:gd name="T41" fmla="*/ 1 h 104"/>
              <a:gd name="T42" fmla="*/ 16 w 370"/>
              <a:gd name="T43" fmla="*/ 9 h 104"/>
              <a:gd name="T44" fmla="*/ 23 w 370"/>
              <a:gd name="T45" fmla="*/ 12 h 104"/>
              <a:gd name="T46" fmla="*/ 18 w 370"/>
              <a:gd name="T47" fmla="*/ 13 h 104"/>
              <a:gd name="T48" fmla="*/ 18 w 370"/>
              <a:gd name="T49" fmla="*/ 21 h 104"/>
              <a:gd name="T50" fmla="*/ 14 w 370"/>
              <a:gd name="T51" fmla="*/ 23 h 104"/>
              <a:gd name="T52" fmla="*/ 12 w 370"/>
              <a:gd name="T53" fmla="*/ 26 h 104"/>
              <a:gd name="T54" fmla="*/ 5 w 370"/>
              <a:gd name="T55" fmla="*/ 34 h 104"/>
              <a:gd name="T56" fmla="*/ 9 w 370"/>
              <a:gd name="T57" fmla="*/ 48 h 104"/>
              <a:gd name="T58" fmla="*/ 8 w 370"/>
              <a:gd name="T59" fmla="*/ 50 h 104"/>
              <a:gd name="T60" fmla="*/ 8 w 370"/>
              <a:gd name="T61" fmla="*/ 55 h 104"/>
              <a:gd name="T62" fmla="*/ 6 w 370"/>
              <a:gd name="T63" fmla="*/ 57 h 104"/>
              <a:gd name="T64" fmla="*/ 3 w 370"/>
              <a:gd name="T65" fmla="*/ 63 h 104"/>
              <a:gd name="T66" fmla="*/ 3 w 370"/>
              <a:gd name="T67" fmla="*/ 74 h 104"/>
              <a:gd name="T68" fmla="*/ 3 w 370"/>
              <a:gd name="T69" fmla="*/ 76 h 104"/>
              <a:gd name="T70" fmla="*/ 9 w 370"/>
              <a:gd name="T71" fmla="*/ 84 h 104"/>
              <a:gd name="T72" fmla="*/ 154 w 370"/>
              <a:gd name="T73" fmla="*/ 104 h 104"/>
              <a:gd name="T74" fmla="*/ 334 w 370"/>
              <a:gd name="T75" fmla="*/ 95 h 104"/>
              <a:gd name="T76" fmla="*/ 349 w 370"/>
              <a:gd name="T77" fmla="*/ 85 h 104"/>
              <a:gd name="T78" fmla="*/ 353 w 370"/>
              <a:gd name="T79" fmla="*/ 73 h 104"/>
              <a:gd name="T80" fmla="*/ 369 w 370"/>
              <a:gd name="T81" fmla="*/ 64 h 104"/>
              <a:gd name="T82" fmla="*/ 367 w 370"/>
              <a:gd name="T83" fmla="*/ 61 h 104"/>
              <a:gd name="T84" fmla="*/ 370 w 370"/>
              <a:gd name="T85" fmla="*/ 57 h 104"/>
              <a:gd name="T86" fmla="*/ 295 w 370"/>
              <a:gd name="T87" fmla="*/ 16 h 104"/>
              <a:gd name="T88" fmla="*/ 302 w 370"/>
              <a:gd name="T89" fmla="*/ 1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70" h="104">
                <a:moveTo>
                  <a:pt x="370" y="57"/>
                </a:moveTo>
                <a:cubicBezTo>
                  <a:pt x="366" y="57"/>
                  <a:pt x="361" y="58"/>
                  <a:pt x="358" y="58"/>
                </a:cubicBezTo>
                <a:cubicBezTo>
                  <a:pt x="360" y="55"/>
                  <a:pt x="364" y="57"/>
                  <a:pt x="367" y="55"/>
                </a:cubicBezTo>
                <a:cubicBezTo>
                  <a:pt x="364" y="56"/>
                  <a:pt x="362" y="55"/>
                  <a:pt x="360" y="55"/>
                </a:cubicBezTo>
                <a:cubicBezTo>
                  <a:pt x="361" y="54"/>
                  <a:pt x="362" y="52"/>
                  <a:pt x="364" y="52"/>
                </a:cubicBezTo>
                <a:cubicBezTo>
                  <a:pt x="355" y="50"/>
                  <a:pt x="355" y="50"/>
                  <a:pt x="355" y="50"/>
                </a:cubicBezTo>
                <a:cubicBezTo>
                  <a:pt x="360" y="47"/>
                  <a:pt x="351" y="49"/>
                  <a:pt x="350" y="47"/>
                </a:cubicBezTo>
                <a:cubicBezTo>
                  <a:pt x="352" y="45"/>
                  <a:pt x="356" y="45"/>
                  <a:pt x="358" y="44"/>
                </a:cubicBezTo>
                <a:cubicBezTo>
                  <a:pt x="357" y="43"/>
                  <a:pt x="357" y="43"/>
                  <a:pt x="357" y="43"/>
                </a:cubicBezTo>
                <a:cubicBezTo>
                  <a:pt x="359" y="41"/>
                  <a:pt x="364" y="43"/>
                  <a:pt x="366" y="41"/>
                </a:cubicBezTo>
                <a:cubicBezTo>
                  <a:pt x="361" y="41"/>
                  <a:pt x="358" y="41"/>
                  <a:pt x="354" y="40"/>
                </a:cubicBezTo>
                <a:cubicBezTo>
                  <a:pt x="359" y="38"/>
                  <a:pt x="359" y="38"/>
                  <a:pt x="359" y="38"/>
                </a:cubicBezTo>
                <a:cubicBezTo>
                  <a:pt x="358" y="38"/>
                  <a:pt x="357" y="38"/>
                  <a:pt x="357" y="37"/>
                </a:cubicBezTo>
                <a:cubicBezTo>
                  <a:pt x="361" y="35"/>
                  <a:pt x="361" y="35"/>
                  <a:pt x="361" y="35"/>
                </a:cubicBezTo>
                <a:cubicBezTo>
                  <a:pt x="358" y="35"/>
                  <a:pt x="354" y="36"/>
                  <a:pt x="351" y="35"/>
                </a:cubicBezTo>
                <a:cubicBezTo>
                  <a:pt x="352" y="35"/>
                  <a:pt x="352" y="35"/>
                  <a:pt x="352" y="35"/>
                </a:cubicBezTo>
                <a:cubicBezTo>
                  <a:pt x="354" y="35"/>
                  <a:pt x="358" y="34"/>
                  <a:pt x="358" y="33"/>
                </a:cubicBezTo>
                <a:cubicBezTo>
                  <a:pt x="356" y="32"/>
                  <a:pt x="356" y="32"/>
                  <a:pt x="356" y="32"/>
                </a:cubicBezTo>
                <a:cubicBezTo>
                  <a:pt x="357" y="32"/>
                  <a:pt x="358" y="31"/>
                  <a:pt x="359" y="31"/>
                </a:cubicBezTo>
                <a:cubicBezTo>
                  <a:pt x="349" y="30"/>
                  <a:pt x="349" y="30"/>
                  <a:pt x="349" y="30"/>
                </a:cubicBezTo>
                <a:cubicBezTo>
                  <a:pt x="351" y="28"/>
                  <a:pt x="351" y="28"/>
                  <a:pt x="351" y="28"/>
                </a:cubicBezTo>
                <a:cubicBezTo>
                  <a:pt x="348" y="29"/>
                  <a:pt x="342" y="29"/>
                  <a:pt x="339" y="27"/>
                </a:cubicBezTo>
                <a:cubicBezTo>
                  <a:pt x="340" y="26"/>
                  <a:pt x="342" y="27"/>
                  <a:pt x="343" y="27"/>
                </a:cubicBezTo>
                <a:cubicBezTo>
                  <a:pt x="341" y="26"/>
                  <a:pt x="341" y="26"/>
                  <a:pt x="341" y="26"/>
                </a:cubicBezTo>
                <a:cubicBezTo>
                  <a:pt x="343" y="24"/>
                  <a:pt x="343" y="24"/>
                  <a:pt x="343" y="24"/>
                </a:cubicBezTo>
                <a:cubicBezTo>
                  <a:pt x="337" y="23"/>
                  <a:pt x="330" y="24"/>
                  <a:pt x="325" y="22"/>
                </a:cubicBezTo>
                <a:cubicBezTo>
                  <a:pt x="327" y="20"/>
                  <a:pt x="331" y="20"/>
                  <a:pt x="334" y="19"/>
                </a:cubicBezTo>
                <a:cubicBezTo>
                  <a:pt x="325" y="18"/>
                  <a:pt x="315" y="20"/>
                  <a:pt x="306" y="17"/>
                </a:cubicBezTo>
                <a:cubicBezTo>
                  <a:pt x="320" y="15"/>
                  <a:pt x="320" y="15"/>
                  <a:pt x="320" y="15"/>
                </a:cubicBezTo>
                <a:cubicBezTo>
                  <a:pt x="317" y="15"/>
                  <a:pt x="317" y="15"/>
                  <a:pt x="317" y="15"/>
                </a:cubicBezTo>
                <a:cubicBezTo>
                  <a:pt x="313" y="14"/>
                  <a:pt x="307" y="15"/>
                  <a:pt x="305" y="12"/>
                </a:cubicBezTo>
                <a:cubicBezTo>
                  <a:pt x="241" y="10"/>
                  <a:pt x="241" y="10"/>
                  <a:pt x="241" y="10"/>
                </a:cubicBezTo>
                <a:cubicBezTo>
                  <a:pt x="247" y="9"/>
                  <a:pt x="255" y="9"/>
                  <a:pt x="261" y="8"/>
                </a:cubicBezTo>
                <a:cubicBezTo>
                  <a:pt x="244" y="7"/>
                  <a:pt x="244" y="7"/>
                  <a:pt x="244" y="7"/>
                </a:cubicBezTo>
                <a:cubicBezTo>
                  <a:pt x="245" y="6"/>
                  <a:pt x="245" y="6"/>
                  <a:pt x="245" y="6"/>
                </a:cubicBezTo>
                <a:cubicBezTo>
                  <a:pt x="259" y="6"/>
                  <a:pt x="273" y="5"/>
                  <a:pt x="285" y="7"/>
                </a:cubicBezTo>
                <a:cubicBezTo>
                  <a:pt x="287" y="5"/>
                  <a:pt x="290" y="5"/>
                  <a:pt x="292" y="5"/>
                </a:cubicBezTo>
                <a:cubicBezTo>
                  <a:pt x="272" y="3"/>
                  <a:pt x="250" y="5"/>
                  <a:pt x="229" y="3"/>
                </a:cubicBezTo>
                <a:cubicBezTo>
                  <a:pt x="239" y="1"/>
                  <a:pt x="251" y="3"/>
                  <a:pt x="259" y="1"/>
                </a:cubicBezTo>
                <a:cubicBezTo>
                  <a:pt x="271" y="0"/>
                  <a:pt x="284" y="2"/>
                  <a:pt x="293" y="1"/>
                </a:cubicBezTo>
                <a:cubicBezTo>
                  <a:pt x="279" y="0"/>
                  <a:pt x="264" y="1"/>
                  <a:pt x="249" y="0"/>
                </a:cubicBezTo>
                <a:cubicBezTo>
                  <a:pt x="93" y="1"/>
                  <a:pt x="93" y="1"/>
                  <a:pt x="93" y="1"/>
                </a:cubicBezTo>
                <a:cubicBezTo>
                  <a:pt x="68" y="3"/>
                  <a:pt x="34" y="0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5" y="10"/>
                  <a:pt x="15" y="11"/>
                  <a:pt x="14" y="11"/>
                </a:cubicBezTo>
                <a:cubicBezTo>
                  <a:pt x="23" y="12"/>
                  <a:pt x="23" y="12"/>
                  <a:pt x="23" y="12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13"/>
                  <a:pt x="19" y="13"/>
                  <a:pt x="18" y="13"/>
                </a:cubicBezTo>
                <a:cubicBezTo>
                  <a:pt x="17" y="16"/>
                  <a:pt x="11" y="15"/>
                  <a:pt x="9" y="17"/>
                </a:cubicBezTo>
                <a:cubicBezTo>
                  <a:pt x="18" y="21"/>
                  <a:pt x="18" y="21"/>
                  <a:pt x="18" y="21"/>
                </a:cubicBezTo>
                <a:cubicBezTo>
                  <a:pt x="16" y="22"/>
                  <a:pt x="11" y="21"/>
                  <a:pt x="12" y="21"/>
                </a:cubicBezTo>
                <a:cubicBezTo>
                  <a:pt x="14" y="23"/>
                  <a:pt x="14" y="23"/>
                  <a:pt x="14" y="23"/>
                </a:cubicBezTo>
                <a:cubicBezTo>
                  <a:pt x="13" y="24"/>
                  <a:pt x="11" y="24"/>
                  <a:pt x="9" y="25"/>
                </a:cubicBezTo>
                <a:cubicBezTo>
                  <a:pt x="12" y="26"/>
                  <a:pt x="12" y="26"/>
                  <a:pt x="12" y="26"/>
                </a:cubicBezTo>
                <a:cubicBezTo>
                  <a:pt x="7" y="26"/>
                  <a:pt x="10" y="29"/>
                  <a:pt x="6" y="30"/>
                </a:cubicBezTo>
                <a:cubicBezTo>
                  <a:pt x="5" y="32"/>
                  <a:pt x="9" y="33"/>
                  <a:pt x="5" y="34"/>
                </a:cubicBezTo>
                <a:cubicBezTo>
                  <a:pt x="5" y="37"/>
                  <a:pt x="5" y="40"/>
                  <a:pt x="5" y="43"/>
                </a:cubicBezTo>
                <a:cubicBezTo>
                  <a:pt x="8" y="44"/>
                  <a:pt x="5" y="46"/>
                  <a:pt x="9" y="48"/>
                </a:cubicBezTo>
                <a:cubicBezTo>
                  <a:pt x="9" y="49"/>
                  <a:pt x="7" y="48"/>
                  <a:pt x="6" y="48"/>
                </a:cubicBezTo>
                <a:cubicBezTo>
                  <a:pt x="7" y="49"/>
                  <a:pt x="9" y="49"/>
                  <a:pt x="8" y="50"/>
                </a:cubicBezTo>
                <a:cubicBezTo>
                  <a:pt x="8" y="51"/>
                  <a:pt x="7" y="52"/>
                  <a:pt x="5" y="52"/>
                </a:cubicBezTo>
                <a:cubicBezTo>
                  <a:pt x="8" y="55"/>
                  <a:pt x="8" y="55"/>
                  <a:pt x="8" y="55"/>
                </a:cubicBezTo>
                <a:cubicBezTo>
                  <a:pt x="7" y="56"/>
                  <a:pt x="5" y="54"/>
                  <a:pt x="3" y="55"/>
                </a:cubicBezTo>
                <a:cubicBezTo>
                  <a:pt x="6" y="57"/>
                  <a:pt x="6" y="57"/>
                  <a:pt x="6" y="57"/>
                </a:cubicBezTo>
                <a:cubicBezTo>
                  <a:pt x="5" y="57"/>
                  <a:pt x="4" y="57"/>
                  <a:pt x="3" y="57"/>
                </a:cubicBezTo>
                <a:cubicBezTo>
                  <a:pt x="6" y="59"/>
                  <a:pt x="4" y="61"/>
                  <a:pt x="3" y="63"/>
                </a:cubicBezTo>
                <a:cubicBezTo>
                  <a:pt x="0" y="68"/>
                  <a:pt x="7" y="69"/>
                  <a:pt x="10" y="72"/>
                </a:cubicBezTo>
                <a:cubicBezTo>
                  <a:pt x="3" y="74"/>
                  <a:pt x="3" y="74"/>
                  <a:pt x="3" y="74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4" y="76"/>
                  <a:pt x="3" y="76"/>
                </a:cubicBezTo>
                <a:cubicBezTo>
                  <a:pt x="11" y="83"/>
                  <a:pt x="11" y="83"/>
                  <a:pt x="11" y="83"/>
                </a:cubicBezTo>
                <a:cubicBezTo>
                  <a:pt x="9" y="84"/>
                  <a:pt x="9" y="84"/>
                  <a:pt x="9" y="84"/>
                </a:cubicBezTo>
                <a:cubicBezTo>
                  <a:pt x="40" y="101"/>
                  <a:pt x="80" y="103"/>
                  <a:pt x="121" y="104"/>
                </a:cubicBezTo>
                <a:cubicBezTo>
                  <a:pt x="132" y="104"/>
                  <a:pt x="144" y="103"/>
                  <a:pt x="154" y="104"/>
                </a:cubicBezTo>
                <a:cubicBezTo>
                  <a:pt x="209" y="103"/>
                  <a:pt x="270" y="103"/>
                  <a:pt x="327" y="97"/>
                </a:cubicBezTo>
                <a:cubicBezTo>
                  <a:pt x="328" y="95"/>
                  <a:pt x="333" y="97"/>
                  <a:pt x="334" y="95"/>
                </a:cubicBezTo>
                <a:cubicBezTo>
                  <a:pt x="344" y="93"/>
                  <a:pt x="349" y="89"/>
                  <a:pt x="358" y="86"/>
                </a:cubicBezTo>
                <a:cubicBezTo>
                  <a:pt x="355" y="86"/>
                  <a:pt x="352" y="86"/>
                  <a:pt x="349" y="85"/>
                </a:cubicBezTo>
                <a:cubicBezTo>
                  <a:pt x="354" y="81"/>
                  <a:pt x="361" y="78"/>
                  <a:pt x="365" y="74"/>
                </a:cubicBezTo>
                <a:cubicBezTo>
                  <a:pt x="360" y="74"/>
                  <a:pt x="357" y="73"/>
                  <a:pt x="353" y="73"/>
                </a:cubicBezTo>
                <a:cubicBezTo>
                  <a:pt x="356" y="71"/>
                  <a:pt x="359" y="70"/>
                  <a:pt x="363" y="69"/>
                </a:cubicBezTo>
                <a:cubicBezTo>
                  <a:pt x="362" y="66"/>
                  <a:pt x="367" y="66"/>
                  <a:pt x="369" y="64"/>
                </a:cubicBezTo>
                <a:cubicBezTo>
                  <a:pt x="366" y="65"/>
                  <a:pt x="363" y="63"/>
                  <a:pt x="362" y="62"/>
                </a:cubicBezTo>
                <a:cubicBezTo>
                  <a:pt x="363" y="61"/>
                  <a:pt x="365" y="62"/>
                  <a:pt x="367" y="61"/>
                </a:cubicBezTo>
                <a:cubicBezTo>
                  <a:pt x="364" y="61"/>
                  <a:pt x="364" y="61"/>
                  <a:pt x="364" y="61"/>
                </a:cubicBezTo>
                <a:cubicBezTo>
                  <a:pt x="362" y="58"/>
                  <a:pt x="369" y="59"/>
                  <a:pt x="370" y="57"/>
                </a:cubicBezTo>
                <a:close/>
                <a:moveTo>
                  <a:pt x="302" y="17"/>
                </a:moveTo>
                <a:cubicBezTo>
                  <a:pt x="295" y="16"/>
                  <a:pt x="295" y="16"/>
                  <a:pt x="295" y="16"/>
                </a:cubicBezTo>
                <a:cubicBezTo>
                  <a:pt x="305" y="17"/>
                  <a:pt x="305" y="17"/>
                  <a:pt x="305" y="17"/>
                </a:cubicBezTo>
                <a:lnTo>
                  <a:pt x="302" y="1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812030" y="709295"/>
            <a:ext cx="221488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4000" dirty="0">
                <a:solidFill>
                  <a:schemeClr val="bg1"/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诸侯争霸</a:t>
            </a:r>
            <a:endParaRPr lang="zh-CN" altLang="en-US" sz="4000" dirty="0">
              <a:solidFill>
                <a:schemeClr val="bg1"/>
              </a:solidFill>
              <a:effectLst/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55015" y="1801495"/>
            <a:ext cx="7583805" cy="76835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40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  <a:sym typeface="+mn-ea"/>
              </a:rPr>
              <a:t>齐桓公 成就霸业的主要原因？</a:t>
            </a:r>
            <a:endParaRPr lang="zh-CN" altLang="en-US" sz="440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行楷" panose="02010800040101010101" charset="-122"/>
              <a:ea typeface="华文行楷" panose="02010800040101010101" charset="-122"/>
              <a:cs typeface="华文行楷" panose="02010800040101010101" charset="-122"/>
              <a:sym typeface="+mn-ea"/>
            </a:endParaRPr>
          </a:p>
        </p:txBody>
      </p:sp>
      <p:sp>
        <p:nvSpPr>
          <p:cNvPr id="6" name="Freeform 683"/>
          <p:cNvSpPr>
            <a:spLocks noEditPoints="1"/>
          </p:cNvSpPr>
          <p:nvPr/>
        </p:nvSpPr>
        <p:spPr bwMode="auto">
          <a:xfrm>
            <a:off x="1511300" y="2783840"/>
            <a:ext cx="1973580" cy="542925"/>
          </a:xfrm>
          <a:custGeom>
            <a:avLst/>
            <a:gdLst>
              <a:gd name="T0" fmla="*/ 358 w 370"/>
              <a:gd name="T1" fmla="*/ 58 h 104"/>
              <a:gd name="T2" fmla="*/ 360 w 370"/>
              <a:gd name="T3" fmla="*/ 55 h 104"/>
              <a:gd name="T4" fmla="*/ 355 w 370"/>
              <a:gd name="T5" fmla="*/ 50 h 104"/>
              <a:gd name="T6" fmla="*/ 358 w 370"/>
              <a:gd name="T7" fmla="*/ 44 h 104"/>
              <a:gd name="T8" fmla="*/ 366 w 370"/>
              <a:gd name="T9" fmla="*/ 41 h 104"/>
              <a:gd name="T10" fmla="*/ 359 w 370"/>
              <a:gd name="T11" fmla="*/ 38 h 104"/>
              <a:gd name="T12" fmla="*/ 361 w 370"/>
              <a:gd name="T13" fmla="*/ 35 h 104"/>
              <a:gd name="T14" fmla="*/ 352 w 370"/>
              <a:gd name="T15" fmla="*/ 35 h 104"/>
              <a:gd name="T16" fmla="*/ 356 w 370"/>
              <a:gd name="T17" fmla="*/ 32 h 104"/>
              <a:gd name="T18" fmla="*/ 349 w 370"/>
              <a:gd name="T19" fmla="*/ 30 h 104"/>
              <a:gd name="T20" fmla="*/ 339 w 370"/>
              <a:gd name="T21" fmla="*/ 27 h 104"/>
              <a:gd name="T22" fmla="*/ 341 w 370"/>
              <a:gd name="T23" fmla="*/ 26 h 104"/>
              <a:gd name="T24" fmla="*/ 325 w 370"/>
              <a:gd name="T25" fmla="*/ 22 h 104"/>
              <a:gd name="T26" fmla="*/ 306 w 370"/>
              <a:gd name="T27" fmla="*/ 17 h 104"/>
              <a:gd name="T28" fmla="*/ 317 w 370"/>
              <a:gd name="T29" fmla="*/ 15 h 104"/>
              <a:gd name="T30" fmla="*/ 241 w 370"/>
              <a:gd name="T31" fmla="*/ 10 h 104"/>
              <a:gd name="T32" fmla="*/ 244 w 370"/>
              <a:gd name="T33" fmla="*/ 7 h 104"/>
              <a:gd name="T34" fmla="*/ 285 w 370"/>
              <a:gd name="T35" fmla="*/ 7 h 104"/>
              <a:gd name="T36" fmla="*/ 229 w 370"/>
              <a:gd name="T37" fmla="*/ 3 h 104"/>
              <a:gd name="T38" fmla="*/ 293 w 370"/>
              <a:gd name="T39" fmla="*/ 1 h 104"/>
              <a:gd name="T40" fmla="*/ 93 w 370"/>
              <a:gd name="T41" fmla="*/ 1 h 104"/>
              <a:gd name="T42" fmla="*/ 16 w 370"/>
              <a:gd name="T43" fmla="*/ 9 h 104"/>
              <a:gd name="T44" fmla="*/ 23 w 370"/>
              <a:gd name="T45" fmla="*/ 12 h 104"/>
              <a:gd name="T46" fmla="*/ 18 w 370"/>
              <a:gd name="T47" fmla="*/ 13 h 104"/>
              <a:gd name="T48" fmla="*/ 18 w 370"/>
              <a:gd name="T49" fmla="*/ 21 h 104"/>
              <a:gd name="T50" fmla="*/ 14 w 370"/>
              <a:gd name="T51" fmla="*/ 23 h 104"/>
              <a:gd name="T52" fmla="*/ 12 w 370"/>
              <a:gd name="T53" fmla="*/ 26 h 104"/>
              <a:gd name="T54" fmla="*/ 5 w 370"/>
              <a:gd name="T55" fmla="*/ 34 h 104"/>
              <a:gd name="T56" fmla="*/ 9 w 370"/>
              <a:gd name="T57" fmla="*/ 48 h 104"/>
              <a:gd name="T58" fmla="*/ 8 w 370"/>
              <a:gd name="T59" fmla="*/ 50 h 104"/>
              <a:gd name="T60" fmla="*/ 8 w 370"/>
              <a:gd name="T61" fmla="*/ 55 h 104"/>
              <a:gd name="T62" fmla="*/ 6 w 370"/>
              <a:gd name="T63" fmla="*/ 57 h 104"/>
              <a:gd name="T64" fmla="*/ 3 w 370"/>
              <a:gd name="T65" fmla="*/ 63 h 104"/>
              <a:gd name="T66" fmla="*/ 3 w 370"/>
              <a:gd name="T67" fmla="*/ 74 h 104"/>
              <a:gd name="T68" fmla="*/ 3 w 370"/>
              <a:gd name="T69" fmla="*/ 76 h 104"/>
              <a:gd name="T70" fmla="*/ 9 w 370"/>
              <a:gd name="T71" fmla="*/ 84 h 104"/>
              <a:gd name="T72" fmla="*/ 154 w 370"/>
              <a:gd name="T73" fmla="*/ 104 h 104"/>
              <a:gd name="T74" fmla="*/ 334 w 370"/>
              <a:gd name="T75" fmla="*/ 95 h 104"/>
              <a:gd name="T76" fmla="*/ 349 w 370"/>
              <a:gd name="T77" fmla="*/ 85 h 104"/>
              <a:gd name="T78" fmla="*/ 353 w 370"/>
              <a:gd name="T79" fmla="*/ 73 h 104"/>
              <a:gd name="T80" fmla="*/ 369 w 370"/>
              <a:gd name="T81" fmla="*/ 64 h 104"/>
              <a:gd name="T82" fmla="*/ 367 w 370"/>
              <a:gd name="T83" fmla="*/ 61 h 104"/>
              <a:gd name="T84" fmla="*/ 370 w 370"/>
              <a:gd name="T85" fmla="*/ 57 h 104"/>
              <a:gd name="T86" fmla="*/ 295 w 370"/>
              <a:gd name="T87" fmla="*/ 16 h 104"/>
              <a:gd name="T88" fmla="*/ 302 w 370"/>
              <a:gd name="T89" fmla="*/ 1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70" h="104">
                <a:moveTo>
                  <a:pt x="370" y="57"/>
                </a:moveTo>
                <a:cubicBezTo>
                  <a:pt x="366" y="57"/>
                  <a:pt x="361" y="58"/>
                  <a:pt x="358" y="58"/>
                </a:cubicBezTo>
                <a:cubicBezTo>
                  <a:pt x="360" y="55"/>
                  <a:pt x="364" y="57"/>
                  <a:pt x="367" y="55"/>
                </a:cubicBezTo>
                <a:cubicBezTo>
                  <a:pt x="364" y="56"/>
                  <a:pt x="362" y="55"/>
                  <a:pt x="360" y="55"/>
                </a:cubicBezTo>
                <a:cubicBezTo>
                  <a:pt x="361" y="54"/>
                  <a:pt x="362" y="52"/>
                  <a:pt x="364" y="52"/>
                </a:cubicBezTo>
                <a:cubicBezTo>
                  <a:pt x="355" y="50"/>
                  <a:pt x="355" y="50"/>
                  <a:pt x="355" y="50"/>
                </a:cubicBezTo>
                <a:cubicBezTo>
                  <a:pt x="360" y="47"/>
                  <a:pt x="351" y="49"/>
                  <a:pt x="350" y="47"/>
                </a:cubicBezTo>
                <a:cubicBezTo>
                  <a:pt x="352" y="45"/>
                  <a:pt x="356" y="45"/>
                  <a:pt x="358" y="44"/>
                </a:cubicBezTo>
                <a:cubicBezTo>
                  <a:pt x="357" y="43"/>
                  <a:pt x="357" y="43"/>
                  <a:pt x="357" y="43"/>
                </a:cubicBezTo>
                <a:cubicBezTo>
                  <a:pt x="359" y="41"/>
                  <a:pt x="364" y="43"/>
                  <a:pt x="366" y="41"/>
                </a:cubicBezTo>
                <a:cubicBezTo>
                  <a:pt x="361" y="41"/>
                  <a:pt x="358" y="41"/>
                  <a:pt x="354" y="40"/>
                </a:cubicBezTo>
                <a:cubicBezTo>
                  <a:pt x="359" y="38"/>
                  <a:pt x="359" y="38"/>
                  <a:pt x="359" y="38"/>
                </a:cubicBezTo>
                <a:cubicBezTo>
                  <a:pt x="358" y="38"/>
                  <a:pt x="357" y="38"/>
                  <a:pt x="357" y="37"/>
                </a:cubicBezTo>
                <a:cubicBezTo>
                  <a:pt x="361" y="35"/>
                  <a:pt x="361" y="35"/>
                  <a:pt x="361" y="35"/>
                </a:cubicBezTo>
                <a:cubicBezTo>
                  <a:pt x="358" y="35"/>
                  <a:pt x="354" y="36"/>
                  <a:pt x="351" y="35"/>
                </a:cubicBezTo>
                <a:cubicBezTo>
                  <a:pt x="352" y="35"/>
                  <a:pt x="352" y="35"/>
                  <a:pt x="352" y="35"/>
                </a:cubicBezTo>
                <a:cubicBezTo>
                  <a:pt x="354" y="35"/>
                  <a:pt x="358" y="34"/>
                  <a:pt x="358" y="33"/>
                </a:cubicBezTo>
                <a:cubicBezTo>
                  <a:pt x="356" y="32"/>
                  <a:pt x="356" y="32"/>
                  <a:pt x="356" y="32"/>
                </a:cubicBezTo>
                <a:cubicBezTo>
                  <a:pt x="357" y="32"/>
                  <a:pt x="358" y="31"/>
                  <a:pt x="359" y="31"/>
                </a:cubicBezTo>
                <a:cubicBezTo>
                  <a:pt x="349" y="30"/>
                  <a:pt x="349" y="30"/>
                  <a:pt x="349" y="30"/>
                </a:cubicBezTo>
                <a:cubicBezTo>
                  <a:pt x="351" y="28"/>
                  <a:pt x="351" y="28"/>
                  <a:pt x="351" y="28"/>
                </a:cubicBezTo>
                <a:cubicBezTo>
                  <a:pt x="348" y="29"/>
                  <a:pt x="342" y="29"/>
                  <a:pt x="339" y="27"/>
                </a:cubicBezTo>
                <a:cubicBezTo>
                  <a:pt x="340" y="26"/>
                  <a:pt x="342" y="27"/>
                  <a:pt x="343" y="27"/>
                </a:cubicBezTo>
                <a:cubicBezTo>
                  <a:pt x="341" y="26"/>
                  <a:pt x="341" y="26"/>
                  <a:pt x="341" y="26"/>
                </a:cubicBezTo>
                <a:cubicBezTo>
                  <a:pt x="343" y="24"/>
                  <a:pt x="343" y="24"/>
                  <a:pt x="343" y="24"/>
                </a:cubicBezTo>
                <a:cubicBezTo>
                  <a:pt x="337" y="23"/>
                  <a:pt x="330" y="24"/>
                  <a:pt x="325" y="22"/>
                </a:cubicBezTo>
                <a:cubicBezTo>
                  <a:pt x="327" y="20"/>
                  <a:pt x="331" y="20"/>
                  <a:pt x="334" y="19"/>
                </a:cubicBezTo>
                <a:cubicBezTo>
                  <a:pt x="325" y="18"/>
                  <a:pt x="315" y="20"/>
                  <a:pt x="306" y="17"/>
                </a:cubicBezTo>
                <a:cubicBezTo>
                  <a:pt x="320" y="15"/>
                  <a:pt x="320" y="15"/>
                  <a:pt x="320" y="15"/>
                </a:cubicBezTo>
                <a:cubicBezTo>
                  <a:pt x="317" y="15"/>
                  <a:pt x="317" y="15"/>
                  <a:pt x="317" y="15"/>
                </a:cubicBezTo>
                <a:cubicBezTo>
                  <a:pt x="313" y="14"/>
                  <a:pt x="307" y="15"/>
                  <a:pt x="305" y="12"/>
                </a:cubicBezTo>
                <a:cubicBezTo>
                  <a:pt x="241" y="10"/>
                  <a:pt x="241" y="10"/>
                  <a:pt x="241" y="10"/>
                </a:cubicBezTo>
                <a:cubicBezTo>
                  <a:pt x="247" y="9"/>
                  <a:pt x="255" y="9"/>
                  <a:pt x="261" y="8"/>
                </a:cubicBezTo>
                <a:cubicBezTo>
                  <a:pt x="244" y="7"/>
                  <a:pt x="244" y="7"/>
                  <a:pt x="244" y="7"/>
                </a:cubicBezTo>
                <a:cubicBezTo>
                  <a:pt x="245" y="6"/>
                  <a:pt x="245" y="6"/>
                  <a:pt x="245" y="6"/>
                </a:cubicBezTo>
                <a:cubicBezTo>
                  <a:pt x="259" y="6"/>
                  <a:pt x="273" y="5"/>
                  <a:pt x="285" y="7"/>
                </a:cubicBezTo>
                <a:cubicBezTo>
                  <a:pt x="287" y="5"/>
                  <a:pt x="290" y="5"/>
                  <a:pt x="292" y="5"/>
                </a:cubicBezTo>
                <a:cubicBezTo>
                  <a:pt x="272" y="3"/>
                  <a:pt x="250" y="5"/>
                  <a:pt x="229" y="3"/>
                </a:cubicBezTo>
                <a:cubicBezTo>
                  <a:pt x="239" y="1"/>
                  <a:pt x="251" y="3"/>
                  <a:pt x="259" y="1"/>
                </a:cubicBezTo>
                <a:cubicBezTo>
                  <a:pt x="271" y="0"/>
                  <a:pt x="284" y="2"/>
                  <a:pt x="293" y="1"/>
                </a:cubicBezTo>
                <a:cubicBezTo>
                  <a:pt x="279" y="0"/>
                  <a:pt x="264" y="1"/>
                  <a:pt x="249" y="0"/>
                </a:cubicBezTo>
                <a:cubicBezTo>
                  <a:pt x="93" y="1"/>
                  <a:pt x="93" y="1"/>
                  <a:pt x="93" y="1"/>
                </a:cubicBezTo>
                <a:cubicBezTo>
                  <a:pt x="68" y="3"/>
                  <a:pt x="34" y="0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5" y="10"/>
                  <a:pt x="15" y="11"/>
                  <a:pt x="14" y="11"/>
                </a:cubicBezTo>
                <a:cubicBezTo>
                  <a:pt x="23" y="12"/>
                  <a:pt x="23" y="12"/>
                  <a:pt x="23" y="12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13"/>
                  <a:pt x="19" y="13"/>
                  <a:pt x="18" y="13"/>
                </a:cubicBezTo>
                <a:cubicBezTo>
                  <a:pt x="17" y="16"/>
                  <a:pt x="11" y="15"/>
                  <a:pt x="9" y="17"/>
                </a:cubicBezTo>
                <a:cubicBezTo>
                  <a:pt x="18" y="21"/>
                  <a:pt x="18" y="21"/>
                  <a:pt x="18" y="21"/>
                </a:cubicBezTo>
                <a:cubicBezTo>
                  <a:pt x="16" y="22"/>
                  <a:pt x="11" y="21"/>
                  <a:pt x="12" y="21"/>
                </a:cubicBezTo>
                <a:cubicBezTo>
                  <a:pt x="14" y="23"/>
                  <a:pt x="14" y="23"/>
                  <a:pt x="14" y="23"/>
                </a:cubicBezTo>
                <a:cubicBezTo>
                  <a:pt x="13" y="24"/>
                  <a:pt x="11" y="24"/>
                  <a:pt x="9" y="25"/>
                </a:cubicBezTo>
                <a:cubicBezTo>
                  <a:pt x="12" y="26"/>
                  <a:pt x="12" y="26"/>
                  <a:pt x="12" y="26"/>
                </a:cubicBezTo>
                <a:cubicBezTo>
                  <a:pt x="7" y="26"/>
                  <a:pt x="10" y="29"/>
                  <a:pt x="6" y="30"/>
                </a:cubicBezTo>
                <a:cubicBezTo>
                  <a:pt x="5" y="32"/>
                  <a:pt x="9" y="33"/>
                  <a:pt x="5" y="34"/>
                </a:cubicBezTo>
                <a:cubicBezTo>
                  <a:pt x="5" y="37"/>
                  <a:pt x="5" y="40"/>
                  <a:pt x="5" y="43"/>
                </a:cubicBezTo>
                <a:cubicBezTo>
                  <a:pt x="8" y="44"/>
                  <a:pt x="5" y="46"/>
                  <a:pt x="9" y="48"/>
                </a:cubicBezTo>
                <a:cubicBezTo>
                  <a:pt x="9" y="49"/>
                  <a:pt x="7" y="48"/>
                  <a:pt x="6" y="48"/>
                </a:cubicBezTo>
                <a:cubicBezTo>
                  <a:pt x="7" y="49"/>
                  <a:pt x="9" y="49"/>
                  <a:pt x="8" y="50"/>
                </a:cubicBezTo>
                <a:cubicBezTo>
                  <a:pt x="8" y="51"/>
                  <a:pt x="7" y="52"/>
                  <a:pt x="5" y="52"/>
                </a:cubicBezTo>
                <a:cubicBezTo>
                  <a:pt x="8" y="55"/>
                  <a:pt x="8" y="55"/>
                  <a:pt x="8" y="55"/>
                </a:cubicBezTo>
                <a:cubicBezTo>
                  <a:pt x="7" y="56"/>
                  <a:pt x="5" y="54"/>
                  <a:pt x="3" y="55"/>
                </a:cubicBezTo>
                <a:cubicBezTo>
                  <a:pt x="6" y="57"/>
                  <a:pt x="6" y="57"/>
                  <a:pt x="6" y="57"/>
                </a:cubicBezTo>
                <a:cubicBezTo>
                  <a:pt x="5" y="57"/>
                  <a:pt x="4" y="57"/>
                  <a:pt x="3" y="57"/>
                </a:cubicBezTo>
                <a:cubicBezTo>
                  <a:pt x="6" y="59"/>
                  <a:pt x="4" y="61"/>
                  <a:pt x="3" y="63"/>
                </a:cubicBezTo>
                <a:cubicBezTo>
                  <a:pt x="0" y="68"/>
                  <a:pt x="7" y="69"/>
                  <a:pt x="10" y="72"/>
                </a:cubicBezTo>
                <a:cubicBezTo>
                  <a:pt x="3" y="74"/>
                  <a:pt x="3" y="74"/>
                  <a:pt x="3" y="74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4" y="76"/>
                  <a:pt x="3" y="76"/>
                </a:cubicBezTo>
                <a:cubicBezTo>
                  <a:pt x="11" y="83"/>
                  <a:pt x="11" y="83"/>
                  <a:pt x="11" y="83"/>
                </a:cubicBezTo>
                <a:cubicBezTo>
                  <a:pt x="9" y="84"/>
                  <a:pt x="9" y="84"/>
                  <a:pt x="9" y="84"/>
                </a:cubicBezTo>
                <a:cubicBezTo>
                  <a:pt x="40" y="101"/>
                  <a:pt x="80" y="103"/>
                  <a:pt x="121" y="104"/>
                </a:cubicBezTo>
                <a:cubicBezTo>
                  <a:pt x="132" y="104"/>
                  <a:pt x="144" y="103"/>
                  <a:pt x="154" y="104"/>
                </a:cubicBezTo>
                <a:cubicBezTo>
                  <a:pt x="209" y="103"/>
                  <a:pt x="270" y="103"/>
                  <a:pt x="327" y="97"/>
                </a:cubicBezTo>
                <a:cubicBezTo>
                  <a:pt x="328" y="95"/>
                  <a:pt x="333" y="97"/>
                  <a:pt x="334" y="95"/>
                </a:cubicBezTo>
                <a:cubicBezTo>
                  <a:pt x="344" y="93"/>
                  <a:pt x="349" y="89"/>
                  <a:pt x="358" y="86"/>
                </a:cubicBezTo>
                <a:cubicBezTo>
                  <a:pt x="355" y="86"/>
                  <a:pt x="352" y="86"/>
                  <a:pt x="349" y="85"/>
                </a:cubicBezTo>
                <a:cubicBezTo>
                  <a:pt x="354" y="81"/>
                  <a:pt x="361" y="78"/>
                  <a:pt x="365" y="74"/>
                </a:cubicBezTo>
                <a:cubicBezTo>
                  <a:pt x="360" y="74"/>
                  <a:pt x="357" y="73"/>
                  <a:pt x="353" y="73"/>
                </a:cubicBezTo>
                <a:cubicBezTo>
                  <a:pt x="356" y="71"/>
                  <a:pt x="359" y="70"/>
                  <a:pt x="363" y="69"/>
                </a:cubicBezTo>
                <a:cubicBezTo>
                  <a:pt x="362" y="66"/>
                  <a:pt x="367" y="66"/>
                  <a:pt x="369" y="64"/>
                </a:cubicBezTo>
                <a:cubicBezTo>
                  <a:pt x="366" y="65"/>
                  <a:pt x="363" y="63"/>
                  <a:pt x="362" y="62"/>
                </a:cubicBezTo>
                <a:cubicBezTo>
                  <a:pt x="363" y="61"/>
                  <a:pt x="365" y="62"/>
                  <a:pt x="367" y="61"/>
                </a:cubicBezTo>
                <a:cubicBezTo>
                  <a:pt x="364" y="61"/>
                  <a:pt x="364" y="61"/>
                  <a:pt x="364" y="61"/>
                </a:cubicBezTo>
                <a:cubicBezTo>
                  <a:pt x="362" y="58"/>
                  <a:pt x="369" y="59"/>
                  <a:pt x="370" y="57"/>
                </a:cubicBezTo>
                <a:close/>
                <a:moveTo>
                  <a:pt x="302" y="17"/>
                </a:moveTo>
                <a:cubicBezTo>
                  <a:pt x="295" y="16"/>
                  <a:pt x="295" y="16"/>
                  <a:pt x="295" y="16"/>
                </a:cubicBezTo>
                <a:cubicBezTo>
                  <a:pt x="305" y="17"/>
                  <a:pt x="305" y="17"/>
                  <a:pt x="305" y="17"/>
                </a:cubicBezTo>
                <a:lnTo>
                  <a:pt x="302" y="1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907540" y="2737485"/>
            <a:ext cx="109728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600" dirty="0">
                <a:solidFill>
                  <a:schemeClr val="bg1"/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经济</a:t>
            </a:r>
            <a:endParaRPr lang="zh-CN" altLang="en-US" sz="3600" dirty="0">
              <a:solidFill>
                <a:schemeClr val="bg1"/>
              </a:solidFill>
              <a:effectLst/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606165" y="2783840"/>
            <a:ext cx="78282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80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1</a:t>
            </a:r>
            <a:r>
              <a:rPr lang="zh-CN" altLang="en-US" sz="280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、齐国盛产鱼盐，经济富庶是东方的一个大国；</a:t>
            </a:r>
            <a:endParaRPr lang="zh-CN" altLang="en-US" sz="280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经典细隶书简" panose="02010609000101010101" charset="-122"/>
              <a:ea typeface="经典细隶书简" panose="02010609000101010101" charset="-122"/>
              <a:cs typeface="经典细隶书简" panose="02010609000101010101" charset="-122"/>
              <a:sym typeface="+mn-ea"/>
            </a:endParaRPr>
          </a:p>
        </p:txBody>
      </p:sp>
      <p:sp>
        <p:nvSpPr>
          <p:cNvPr id="9" name="Freeform 683"/>
          <p:cNvSpPr>
            <a:spLocks noEditPoints="1"/>
          </p:cNvSpPr>
          <p:nvPr/>
        </p:nvSpPr>
        <p:spPr bwMode="auto">
          <a:xfrm>
            <a:off x="1469390" y="3580765"/>
            <a:ext cx="1973580" cy="542925"/>
          </a:xfrm>
          <a:custGeom>
            <a:avLst/>
            <a:gdLst>
              <a:gd name="T0" fmla="*/ 358 w 370"/>
              <a:gd name="T1" fmla="*/ 58 h 104"/>
              <a:gd name="T2" fmla="*/ 360 w 370"/>
              <a:gd name="T3" fmla="*/ 55 h 104"/>
              <a:gd name="T4" fmla="*/ 355 w 370"/>
              <a:gd name="T5" fmla="*/ 50 h 104"/>
              <a:gd name="T6" fmla="*/ 358 w 370"/>
              <a:gd name="T7" fmla="*/ 44 h 104"/>
              <a:gd name="T8" fmla="*/ 366 w 370"/>
              <a:gd name="T9" fmla="*/ 41 h 104"/>
              <a:gd name="T10" fmla="*/ 359 w 370"/>
              <a:gd name="T11" fmla="*/ 38 h 104"/>
              <a:gd name="T12" fmla="*/ 361 w 370"/>
              <a:gd name="T13" fmla="*/ 35 h 104"/>
              <a:gd name="T14" fmla="*/ 352 w 370"/>
              <a:gd name="T15" fmla="*/ 35 h 104"/>
              <a:gd name="T16" fmla="*/ 356 w 370"/>
              <a:gd name="T17" fmla="*/ 32 h 104"/>
              <a:gd name="T18" fmla="*/ 349 w 370"/>
              <a:gd name="T19" fmla="*/ 30 h 104"/>
              <a:gd name="T20" fmla="*/ 339 w 370"/>
              <a:gd name="T21" fmla="*/ 27 h 104"/>
              <a:gd name="T22" fmla="*/ 341 w 370"/>
              <a:gd name="T23" fmla="*/ 26 h 104"/>
              <a:gd name="T24" fmla="*/ 325 w 370"/>
              <a:gd name="T25" fmla="*/ 22 h 104"/>
              <a:gd name="T26" fmla="*/ 306 w 370"/>
              <a:gd name="T27" fmla="*/ 17 h 104"/>
              <a:gd name="T28" fmla="*/ 317 w 370"/>
              <a:gd name="T29" fmla="*/ 15 h 104"/>
              <a:gd name="T30" fmla="*/ 241 w 370"/>
              <a:gd name="T31" fmla="*/ 10 h 104"/>
              <a:gd name="T32" fmla="*/ 244 w 370"/>
              <a:gd name="T33" fmla="*/ 7 h 104"/>
              <a:gd name="T34" fmla="*/ 285 w 370"/>
              <a:gd name="T35" fmla="*/ 7 h 104"/>
              <a:gd name="T36" fmla="*/ 229 w 370"/>
              <a:gd name="T37" fmla="*/ 3 h 104"/>
              <a:gd name="T38" fmla="*/ 293 w 370"/>
              <a:gd name="T39" fmla="*/ 1 h 104"/>
              <a:gd name="T40" fmla="*/ 93 w 370"/>
              <a:gd name="T41" fmla="*/ 1 h 104"/>
              <a:gd name="T42" fmla="*/ 16 w 370"/>
              <a:gd name="T43" fmla="*/ 9 h 104"/>
              <a:gd name="T44" fmla="*/ 23 w 370"/>
              <a:gd name="T45" fmla="*/ 12 h 104"/>
              <a:gd name="T46" fmla="*/ 18 w 370"/>
              <a:gd name="T47" fmla="*/ 13 h 104"/>
              <a:gd name="T48" fmla="*/ 18 w 370"/>
              <a:gd name="T49" fmla="*/ 21 h 104"/>
              <a:gd name="T50" fmla="*/ 14 w 370"/>
              <a:gd name="T51" fmla="*/ 23 h 104"/>
              <a:gd name="T52" fmla="*/ 12 w 370"/>
              <a:gd name="T53" fmla="*/ 26 h 104"/>
              <a:gd name="T54" fmla="*/ 5 w 370"/>
              <a:gd name="T55" fmla="*/ 34 h 104"/>
              <a:gd name="T56" fmla="*/ 9 w 370"/>
              <a:gd name="T57" fmla="*/ 48 h 104"/>
              <a:gd name="T58" fmla="*/ 8 w 370"/>
              <a:gd name="T59" fmla="*/ 50 h 104"/>
              <a:gd name="T60" fmla="*/ 8 w 370"/>
              <a:gd name="T61" fmla="*/ 55 h 104"/>
              <a:gd name="T62" fmla="*/ 6 w 370"/>
              <a:gd name="T63" fmla="*/ 57 h 104"/>
              <a:gd name="T64" fmla="*/ 3 w 370"/>
              <a:gd name="T65" fmla="*/ 63 h 104"/>
              <a:gd name="T66" fmla="*/ 3 w 370"/>
              <a:gd name="T67" fmla="*/ 74 h 104"/>
              <a:gd name="T68" fmla="*/ 3 w 370"/>
              <a:gd name="T69" fmla="*/ 76 h 104"/>
              <a:gd name="T70" fmla="*/ 9 w 370"/>
              <a:gd name="T71" fmla="*/ 84 h 104"/>
              <a:gd name="T72" fmla="*/ 154 w 370"/>
              <a:gd name="T73" fmla="*/ 104 h 104"/>
              <a:gd name="T74" fmla="*/ 334 w 370"/>
              <a:gd name="T75" fmla="*/ 95 h 104"/>
              <a:gd name="T76" fmla="*/ 349 w 370"/>
              <a:gd name="T77" fmla="*/ 85 h 104"/>
              <a:gd name="T78" fmla="*/ 353 w 370"/>
              <a:gd name="T79" fmla="*/ 73 h 104"/>
              <a:gd name="T80" fmla="*/ 369 w 370"/>
              <a:gd name="T81" fmla="*/ 64 h 104"/>
              <a:gd name="T82" fmla="*/ 367 w 370"/>
              <a:gd name="T83" fmla="*/ 61 h 104"/>
              <a:gd name="T84" fmla="*/ 370 w 370"/>
              <a:gd name="T85" fmla="*/ 57 h 104"/>
              <a:gd name="T86" fmla="*/ 295 w 370"/>
              <a:gd name="T87" fmla="*/ 16 h 104"/>
              <a:gd name="T88" fmla="*/ 302 w 370"/>
              <a:gd name="T89" fmla="*/ 1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70" h="104">
                <a:moveTo>
                  <a:pt x="370" y="57"/>
                </a:moveTo>
                <a:cubicBezTo>
                  <a:pt x="366" y="57"/>
                  <a:pt x="361" y="58"/>
                  <a:pt x="358" y="58"/>
                </a:cubicBezTo>
                <a:cubicBezTo>
                  <a:pt x="360" y="55"/>
                  <a:pt x="364" y="57"/>
                  <a:pt x="367" y="55"/>
                </a:cubicBezTo>
                <a:cubicBezTo>
                  <a:pt x="364" y="56"/>
                  <a:pt x="362" y="55"/>
                  <a:pt x="360" y="55"/>
                </a:cubicBezTo>
                <a:cubicBezTo>
                  <a:pt x="361" y="54"/>
                  <a:pt x="362" y="52"/>
                  <a:pt x="364" y="52"/>
                </a:cubicBezTo>
                <a:cubicBezTo>
                  <a:pt x="355" y="50"/>
                  <a:pt x="355" y="50"/>
                  <a:pt x="355" y="50"/>
                </a:cubicBezTo>
                <a:cubicBezTo>
                  <a:pt x="360" y="47"/>
                  <a:pt x="351" y="49"/>
                  <a:pt x="350" y="47"/>
                </a:cubicBezTo>
                <a:cubicBezTo>
                  <a:pt x="352" y="45"/>
                  <a:pt x="356" y="45"/>
                  <a:pt x="358" y="44"/>
                </a:cubicBezTo>
                <a:cubicBezTo>
                  <a:pt x="357" y="43"/>
                  <a:pt x="357" y="43"/>
                  <a:pt x="357" y="43"/>
                </a:cubicBezTo>
                <a:cubicBezTo>
                  <a:pt x="359" y="41"/>
                  <a:pt x="364" y="43"/>
                  <a:pt x="366" y="41"/>
                </a:cubicBezTo>
                <a:cubicBezTo>
                  <a:pt x="361" y="41"/>
                  <a:pt x="358" y="41"/>
                  <a:pt x="354" y="40"/>
                </a:cubicBezTo>
                <a:cubicBezTo>
                  <a:pt x="359" y="38"/>
                  <a:pt x="359" y="38"/>
                  <a:pt x="359" y="38"/>
                </a:cubicBezTo>
                <a:cubicBezTo>
                  <a:pt x="358" y="38"/>
                  <a:pt x="357" y="38"/>
                  <a:pt x="357" y="37"/>
                </a:cubicBezTo>
                <a:cubicBezTo>
                  <a:pt x="361" y="35"/>
                  <a:pt x="361" y="35"/>
                  <a:pt x="361" y="35"/>
                </a:cubicBezTo>
                <a:cubicBezTo>
                  <a:pt x="358" y="35"/>
                  <a:pt x="354" y="36"/>
                  <a:pt x="351" y="35"/>
                </a:cubicBezTo>
                <a:cubicBezTo>
                  <a:pt x="352" y="35"/>
                  <a:pt x="352" y="35"/>
                  <a:pt x="352" y="35"/>
                </a:cubicBezTo>
                <a:cubicBezTo>
                  <a:pt x="354" y="35"/>
                  <a:pt x="358" y="34"/>
                  <a:pt x="358" y="33"/>
                </a:cubicBezTo>
                <a:cubicBezTo>
                  <a:pt x="356" y="32"/>
                  <a:pt x="356" y="32"/>
                  <a:pt x="356" y="32"/>
                </a:cubicBezTo>
                <a:cubicBezTo>
                  <a:pt x="357" y="32"/>
                  <a:pt x="358" y="31"/>
                  <a:pt x="359" y="31"/>
                </a:cubicBezTo>
                <a:cubicBezTo>
                  <a:pt x="349" y="30"/>
                  <a:pt x="349" y="30"/>
                  <a:pt x="349" y="30"/>
                </a:cubicBezTo>
                <a:cubicBezTo>
                  <a:pt x="351" y="28"/>
                  <a:pt x="351" y="28"/>
                  <a:pt x="351" y="28"/>
                </a:cubicBezTo>
                <a:cubicBezTo>
                  <a:pt x="348" y="29"/>
                  <a:pt x="342" y="29"/>
                  <a:pt x="339" y="27"/>
                </a:cubicBezTo>
                <a:cubicBezTo>
                  <a:pt x="340" y="26"/>
                  <a:pt x="342" y="27"/>
                  <a:pt x="343" y="27"/>
                </a:cubicBezTo>
                <a:cubicBezTo>
                  <a:pt x="341" y="26"/>
                  <a:pt x="341" y="26"/>
                  <a:pt x="341" y="26"/>
                </a:cubicBezTo>
                <a:cubicBezTo>
                  <a:pt x="343" y="24"/>
                  <a:pt x="343" y="24"/>
                  <a:pt x="343" y="24"/>
                </a:cubicBezTo>
                <a:cubicBezTo>
                  <a:pt x="337" y="23"/>
                  <a:pt x="330" y="24"/>
                  <a:pt x="325" y="22"/>
                </a:cubicBezTo>
                <a:cubicBezTo>
                  <a:pt x="327" y="20"/>
                  <a:pt x="331" y="20"/>
                  <a:pt x="334" y="19"/>
                </a:cubicBezTo>
                <a:cubicBezTo>
                  <a:pt x="325" y="18"/>
                  <a:pt x="315" y="20"/>
                  <a:pt x="306" y="17"/>
                </a:cubicBezTo>
                <a:cubicBezTo>
                  <a:pt x="320" y="15"/>
                  <a:pt x="320" y="15"/>
                  <a:pt x="320" y="15"/>
                </a:cubicBezTo>
                <a:cubicBezTo>
                  <a:pt x="317" y="15"/>
                  <a:pt x="317" y="15"/>
                  <a:pt x="317" y="15"/>
                </a:cubicBezTo>
                <a:cubicBezTo>
                  <a:pt x="313" y="14"/>
                  <a:pt x="307" y="15"/>
                  <a:pt x="305" y="12"/>
                </a:cubicBezTo>
                <a:cubicBezTo>
                  <a:pt x="241" y="10"/>
                  <a:pt x="241" y="10"/>
                  <a:pt x="241" y="10"/>
                </a:cubicBezTo>
                <a:cubicBezTo>
                  <a:pt x="247" y="9"/>
                  <a:pt x="255" y="9"/>
                  <a:pt x="261" y="8"/>
                </a:cubicBezTo>
                <a:cubicBezTo>
                  <a:pt x="244" y="7"/>
                  <a:pt x="244" y="7"/>
                  <a:pt x="244" y="7"/>
                </a:cubicBezTo>
                <a:cubicBezTo>
                  <a:pt x="245" y="6"/>
                  <a:pt x="245" y="6"/>
                  <a:pt x="245" y="6"/>
                </a:cubicBezTo>
                <a:cubicBezTo>
                  <a:pt x="259" y="6"/>
                  <a:pt x="273" y="5"/>
                  <a:pt x="285" y="7"/>
                </a:cubicBezTo>
                <a:cubicBezTo>
                  <a:pt x="287" y="5"/>
                  <a:pt x="290" y="5"/>
                  <a:pt x="292" y="5"/>
                </a:cubicBezTo>
                <a:cubicBezTo>
                  <a:pt x="272" y="3"/>
                  <a:pt x="250" y="5"/>
                  <a:pt x="229" y="3"/>
                </a:cubicBezTo>
                <a:cubicBezTo>
                  <a:pt x="239" y="1"/>
                  <a:pt x="251" y="3"/>
                  <a:pt x="259" y="1"/>
                </a:cubicBezTo>
                <a:cubicBezTo>
                  <a:pt x="271" y="0"/>
                  <a:pt x="284" y="2"/>
                  <a:pt x="293" y="1"/>
                </a:cubicBezTo>
                <a:cubicBezTo>
                  <a:pt x="279" y="0"/>
                  <a:pt x="264" y="1"/>
                  <a:pt x="249" y="0"/>
                </a:cubicBezTo>
                <a:cubicBezTo>
                  <a:pt x="93" y="1"/>
                  <a:pt x="93" y="1"/>
                  <a:pt x="93" y="1"/>
                </a:cubicBezTo>
                <a:cubicBezTo>
                  <a:pt x="68" y="3"/>
                  <a:pt x="34" y="0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5" y="10"/>
                  <a:pt x="15" y="11"/>
                  <a:pt x="14" y="11"/>
                </a:cubicBezTo>
                <a:cubicBezTo>
                  <a:pt x="23" y="12"/>
                  <a:pt x="23" y="12"/>
                  <a:pt x="23" y="12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13"/>
                  <a:pt x="19" y="13"/>
                  <a:pt x="18" y="13"/>
                </a:cubicBezTo>
                <a:cubicBezTo>
                  <a:pt x="17" y="16"/>
                  <a:pt x="11" y="15"/>
                  <a:pt x="9" y="17"/>
                </a:cubicBezTo>
                <a:cubicBezTo>
                  <a:pt x="18" y="21"/>
                  <a:pt x="18" y="21"/>
                  <a:pt x="18" y="21"/>
                </a:cubicBezTo>
                <a:cubicBezTo>
                  <a:pt x="16" y="22"/>
                  <a:pt x="11" y="21"/>
                  <a:pt x="12" y="21"/>
                </a:cubicBezTo>
                <a:cubicBezTo>
                  <a:pt x="14" y="23"/>
                  <a:pt x="14" y="23"/>
                  <a:pt x="14" y="23"/>
                </a:cubicBezTo>
                <a:cubicBezTo>
                  <a:pt x="13" y="24"/>
                  <a:pt x="11" y="24"/>
                  <a:pt x="9" y="25"/>
                </a:cubicBezTo>
                <a:cubicBezTo>
                  <a:pt x="12" y="26"/>
                  <a:pt x="12" y="26"/>
                  <a:pt x="12" y="26"/>
                </a:cubicBezTo>
                <a:cubicBezTo>
                  <a:pt x="7" y="26"/>
                  <a:pt x="10" y="29"/>
                  <a:pt x="6" y="30"/>
                </a:cubicBezTo>
                <a:cubicBezTo>
                  <a:pt x="5" y="32"/>
                  <a:pt x="9" y="33"/>
                  <a:pt x="5" y="34"/>
                </a:cubicBezTo>
                <a:cubicBezTo>
                  <a:pt x="5" y="37"/>
                  <a:pt x="5" y="40"/>
                  <a:pt x="5" y="43"/>
                </a:cubicBezTo>
                <a:cubicBezTo>
                  <a:pt x="8" y="44"/>
                  <a:pt x="5" y="46"/>
                  <a:pt x="9" y="48"/>
                </a:cubicBezTo>
                <a:cubicBezTo>
                  <a:pt x="9" y="49"/>
                  <a:pt x="7" y="48"/>
                  <a:pt x="6" y="48"/>
                </a:cubicBezTo>
                <a:cubicBezTo>
                  <a:pt x="7" y="49"/>
                  <a:pt x="9" y="49"/>
                  <a:pt x="8" y="50"/>
                </a:cubicBezTo>
                <a:cubicBezTo>
                  <a:pt x="8" y="51"/>
                  <a:pt x="7" y="52"/>
                  <a:pt x="5" y="52"/>
                </a:cubicBezTo>
                <a:cubicBezTo>
                  <a:pt x="8" y="55"/>
                  <a:pt x="8" y="55"/>
                  <a:pt x="8" y="55"/>
                </a:cubicBezTo>
                <a:cubicBezTo>
                  <a:pt x="7" y="56"/>
                  <a:pt x="5" y="54"/>
                  <a:pt x="3" y="55"/>
                </a:cubicBezTo>
                <a:cubicBezTo>
                  <a:pt x="6" y="57"/>
                  <a:pt x="6" y="57"/>
                  <a:pt x="6" y="57"/>
                </a:cubicBezTo>
                <a:cubicBezTo>
                  <a:pt x="5" y="57"/>
                  <a:pt x="4" y="57"/>
                  <a:pt x="3" y="57"/>
                </a:cubicBezTo>
                <a:cubicBezTo>
                  <a:pt x="6" y="59"/>
                  <a:pt x="4" y="61"/>
                  <a:pt x="3" y="63"/>
                </a:cubicBezTo>
                <a:cubicBezTo>
                  <a:pt x="0" y="68"/>
                  <a:pt x="7" y="69"/>
                  <a:pt x="10" y="72"/>
                </a:cubicBezTo>
                <a:cubicBezTo>
                  <a:pt x="3" y="74"/>
                  <a:pt x="3" y="74"/>
                  <a:pt x="3" y="74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4" y="76"/>
                  <a:pt x="3" y="76"/>
                </a:cubicBezTo>
                <a:cubicBezTo>
                  <a:pt x="11" y="83"/>
                  <a:pt x="11" y="83"/>
                  <a:pt x="11" y="83"/>
                </a:cubicBezTo>
                <a:cubicBezTo>
                  <a:pt x="9" y="84"/>
                  <a:pt x="9" y="84"/>
                  <a:pt x="9" y="84"/>
                </a:cubicBezTo>
                <a:cubicBezTo>
                  <a:pt x="40" y="101"/>
                  <a:pt x="80" y="103"/>
                  <a:pt x="121" y="104"/>
                </a:cubicBezTo>
                <a:cubicBezTo>
                  <a:pt x="132" y="104"/>
                  <a:pt x="144" y="103"/>
                  <a:pt x="154" y="104"/>
                </a:cubicBezTo>
                <a:cubicBezTo>
                  <a:pt x="209" y="103"/>
                  <a:pt x="270" y="103"/>
                  <a:pt x="327" y="97"/>
                </a:cubicBezTo>
                <a:cubicBezTo>
                  <a:pt x="328" y="95"/>
                  <a:pt x="333" y="97"/>
                  <a:pt x="334" y="95"/>
                </a:cubicBezTo>
                <a:cubicBezTo>
                  <a:pt x="344" y="93"/>
                  <a:pt x="349" y="89"/>
                  <a:pt x="358" y="86"/>
                </a:cubicBezTo>
                <a:cubicBezTo>
                  <a:pt x="355" y="86"/>
                  <a:pt x="352" y="86"/>
                  <a:pt x="349" y="85"/>
                </a:cubicBezTo>
                <a:cubicBezTo>
                  <a:pt x="354" y="81"/>
                  <a:pt x="361" y="78"/>
                  <a:pt x="365" y="74"/>
                </a:cubicBezTo>
                <a:cubicBezTo>
                  <a:pt x="360" y="74"/>
                  <a:pt x="357" y="73"/>
                  <a:pt x="353" y="73"/>
                </a:cubicBezTo>
                <a:cubicBezTo>
                  <a:pt x="356" y="71"/>
                  <a:pt x="359" y="70"/>
                  <a:pt x="363" y="69"/>
                </a:cubicBezTo>
                <a:cubicBezTo>
                  <a:pt x="362" y="66"/>
                  <a:pt x="367" y="66"/>
                  <a:pt x="369" y="64"/>
                </a:cubicBezTo>
                <a:cubicBezTo>
                  <a:pt x="366" y="65"/>
                  <a:pt x="363" y="63"/>
                  <a:pt x="362" y="62"/>
                </a:cubicBezTo>
                <a:cubicBezTo>
                  <a:pt x="363" y="61"/>
                  <a:pt x="365" y="62"/>
                  <a:pt x="367" y="61"/>
                </a:cubicBezTo>
                <a:cubicBezTo>
                  <a:pt x="364" y="61"/>
                  <a:pt x="364" y="61"/>
                  <a:pt x="364" y="61"/>
                </a:cubicBezTo>
                <a:cubicBezTo>
                  <a:pt x="362" y="58"/>
                  <a:pt x="369" y="59"/>
                  <a:pt x="370" y="57"/>
                </a:cubicBezTo>
                <a:close/>
                <a:moveTo>
                  <a:pt x="302" y="17"/>
                </a:moveTo>
                <a:cubicBezTo>
                  <a:pt x="295" y="16"/>
                  <a:pt x="295" y="16"/>
                  <a:pt x="295" y="16"/>
                </a:cubicBezTo>
                <a:cubicBezTo>
                  <a:pt x="305" y="17"/>
                  <a:pt x="305" y="17"/>
                  <a:pt x="305" y="17"/>
                </a:cubicBezTo>
                <a:lnTo>
                  <a:pt x="302" y="1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865630" y="3534410"/>
            <a:ext cx="109728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600" dirty="0">
                <a:solidFill>
                  <a:schemeClr val="bg1"/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政治</a:t>
            </a:r>
            <a:endParaRPr lang="zh-CN" altLang="en-US" sz="3600" dirty="0">
              <a:solidFill>
                <a:schemeClr val="bg1"/>
              </a:solidFill>
              <a:effectLst/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  <p:sp>
        <p:nvSpPr>
          <p:cNvPr id="11" name="Freeform 683"/>
          <p:cNvSpPr>
            <a:spLocks noEditPoints="1"/>
          </p:cNvSpPr>
          <p:nvPr/>
        </p:nvSpPr>
        <p:spPr bwMode="auto">
          <a:xfrm>
            <a:off x="1469390" y="4389755"/>
            <a:ext cx="1973580" cy="542925"/>
          </a:xfrm>
          <a:custGeom>
            <a:avLst/>
            <a:gdLst>
              <a:gd name="T0" fmla="*/ 358 w 370"/>
              <a:gd name="T1" fmla="*/ 58 h 104"/>
              <a:gd name="T2" fmla="*/ 360 w 370"/>
              <a:gd name="T3" fmla="*/ 55 h 104"/>
              <a:gd name="T4" fmla="*/ 355 w 370"/>
              <a:gd name="T5" fmla="*/ 50 h 104"/>
              <a:gd name="T6" fmla="*/ 358 w 370"/>
              <a:gd name="T7" fmla="*/ 44 h 104"/>
              <a:gd name="T8" fmla="*/ 366 w 370"/>
              <a:gd name="T9" fmla="*/ 41 h 104"/>
              <a:gd name="T10" fmla="*/ 359 w 370"/>
              <a:gd name="T11" fmla="*/ 38 h 104"/>
              <a:gd name="T12" fmla="*/ 361 w 370"/>
              <a:gd name="T13" fmla="*/ 35 h 104"/>
              <a:gd name="T14" fmla="*/ 352 w 370"/>
              <a:gd name="T15" fmla="*/ 35 h 104"/>
              <a:gd name="T16" fmla="*/ 356 w 370"/>
              <a:gd name="T17" fmla="*/ 32 h 104"/>
              <a:gd name="T18" fmla="*/ 349 w 370"/>
              <a:gd name="T19" fmla="*/ 30 h 104"/>
              <a:gd name="T20" fmla="*/ 339 w 370"/>
              <a:gd name="T21" fmla="*/ 27 h 104"/>
              <a:gd name="T22" fmla="*/ 341 w 370"/>
              <a:gd name="T23" fmla="*/ 26 h 104"/>
              <a:gd name="T24" fmla="*/ 325 w 370"/>
              <a:gd name="T25" fmla="*/ 22 h 104"/>
              <a:gd name="T26" fmla="*/ 306 w 370"/>
              <a:gd name="T27" fmla="*/ 17 h 104"/>
              <a:gd name="T28" fmla="*/ 317 w 370"/>
              <a:gd name="T29" fmla="*/ 15 h 104"/>
              <a:gd name="T30" fmla="*/ 241 w 370"/>
              <a:gd name="T31" fmla="*/ 10 h 104"/>
              <a:gd name="T32" fmla="*/ 244 w 370"/>
              <a:gd name="T33" fmla="*/ 7 h 104"/>
              <a:gd name="T34" fmla="*/ 285 w 370"/>
              <a:gd name="T35" fmla="*/ 7 h 104"/>
              <a:gd name="T36" fmla="*/ 229 w 370"/>
              <a:gd name="T37" fmla="*/ 3 h 104"/>
              <a:gd name="T38" fmla="*/ 293 w 370"/>
              <a:gd name="T39" fmla="*/ 1 h 104"/>
              <a:gd name="T40" fmla="*/ 93 w 370"/>
              <a:gd name="T41" fmla="*/ 1 h 104"/>
              <a:gd name="T42" fmla="*/ 16 w 370"/>
              <a:gd name="T43" fmla="*/ 9 h 104"/>
              <a:gd name="T44" fmla="*/ 23 w 370"/>
              <a:gd name="T45" fmla="*/ 12 h 104"/>
              <a:gd name="T46" fmla="*/ 18 w 370"/>
              <a:gd name="T47" fmla="*/ 13 h 104"/>
              <a:gd name="T48" fmla="*/ 18 w 370"/>
              <a:gd name="T49" fmla="*/ 21 h 104"/>
              <a:gd name="T50" fmla="*/ 14 w 370"/>
              <a:gd name="T51" fmla="*/ 23 h 104"/>
              <a:gd name="T52" fmla="*/ 12 w 370"/>
              <a:gd name="T53" fmla="*/ 26 h 104"/>
              <a:gd name="T54" fmla="*/ 5 w 370"/>
              <a:gd name="T55" fmla="*/ 34 h 104"/>
              <a:gd name="T56" fmla="*/ 9 w 370"/>
              <a:gd name="T57" fmla="*/ 48 h 104"/>
              <a:gd name="T58" fmla="*/ 8 w 370"/>
              <a:gd name="T59" fmla="*/ 50 h 104"/>
              <a:gd name="T60" fmla="*/ 8 w 370"/>
              <a:gd name="T61" fmla="*/ 55 h 104"/>
              <a:gd name="T62" fmla="*/ 6 w 370"/>
              <a:gd name="T63" fmla="*/ 57 h 104"/>
              <a:gd name="T64" fmla="*/ 3 w 370"/>
              <a:gd name="T65" fmla="*/ 63 h 104"/>
              <a:gd name="T66" fmla="*/ 3 w 370"/>
              <a:gd name="T67" fmla="*/ 74 h 104"/>
              <a:gd name="T68" fmla="*/ 3 w 370"/>
              <a:gd name="T69" fmla="*/ 76 h 104"/>
              <a:gd name="T70" fmla="*/ 9 w 370"/>
              <a:gd name="T71" fmla="*/ 84 h 104"/>
              <a:gd name="T72" fmla="*/ 154 w 370"/>
              <a:gd name="T73" fmla="*/ 104 h 104"/>
              <a:gd name="T74" fmla="*/ 334 w 370"/>
              <a:gd name="T75" fmla="*/ 95 h 104"/>
              <a:gd name="T76" fmla="*/ 349 w 370"/>
              <a:gd name="T77" fmla="*/ 85 h 104"/>
              <a:gd name="T78" fmla="*/ 353 w 370"/>
              <a:gd name="T79" fmla="*/ 73 h 104"/>
              <a:gd name="T80" fmla="*/ 369 w 370"/>
              <a:gd name="T81" fmla="*/ 64 h 104"/>
              <a:gd name="T82" fmla="*/ 367 w 370"/>
              <a:gd name="T83" fmla="*/ 61 h 104"/>
              <a:gd name="T84" fmla="*/ 370 w 370"/>
              <a:gd name="T85" fmla="*/ 57 h 104"/>
              <a:gd name="T86" fmla="*/ 295 w 370"/>
              <a:gd name="T87" fmla="*/ 16 h 104"/>
              <a:gd name="T88" fmla="*/ 302 w 370"/>
              <a:gd name="T89" fmla="*/ 1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70" h="104">
                <a:moveTo>
                  <a:pt x="370" y="57"/>
                </a:moveTo>
                <a:cubicBezTo>
                  <a:pt x="366" y="57"/>
                  <a:pt x="361" y="58"/>
                  <a:pt x="358" y="58"/>
                </a:cubicBezTo>
                <a:cubicBezTo>
                  <a:pt x="360" y="55"/>
                  <a:pt x="364" y="57"/>
                  <a:pt x="367" y="55"/>
                </a:cubicBezTo>
                <a:cubicBezTo>
                  <a:pt x="364" y="56"/>
                  <a:pt x="362" y="55"/>
                  <a:pt x="360" y="55"/>
                </a:cubicBezTo>
                <a:cubicBezTo>
                  <a:pt x="361" y="54"/>
                  <a:pt x="362" y="52"/>
                  <a:pt x="364" y="52"/>
                </a:cubicBezTo>
                <a:cubicBezTo>
                  <a:pt x="355" y="50"/>
                  <a:pt x="355" y="50"/>
                  <a:pt x="355" y="50"/>
                </a:cubicBezTo>
                <a:cubicBezTo>
                  <a:pt x="360" y="47"/>
                  <a:pt x="351" y="49"/>
                  <a:pt x="350" y="47"/>
                </a:cubicBezTo>
                <a:cubicBezTo>
                  <a:pt x="352" y="45"/>
                  <a:pt x="356" y="45"/>
                  <a:pt x="358" y="44"/>
                </a:cubicBezTo>
                <a:cubicBezTo>
                  <a:pt x="357" y="43"/>
                  <a:pt x="357" y="43"/>
                  <a:pt x="357" y="43"/>
                </a:cubicBezTo>
                <a:cubicBezTo>
                  <a:pt x="359" y="41"/>
                  <a:pt x="364" y="43"/>
                  <a:pt x="366" y="41"/>
                </a:cubicBezTo>
                <a:cubicBezTo>
                  <a:pt x="361" y="41"/>
                  <a:pt x="358" y="41"/>
                  <a:pt x="354" y="40"/>
                </a:cubicBezTo>
                <a:cubicBezTo>
                  <a:pt x="359" y="38"/>
                  <a:pt x="359" y="38"/>
                  <a:pt x="359" y="38"/>
                </a:cubicBezTo>
                <a:cubicBezTo>
                  <a:pt x="358" y="38"/>
                  <a:pt x="357" y="38"/>
                  <a:pt x="357" y="37"/>
                </a:cubicBezTo>
                <a:cubicBezTo>
                  <a:pt x="361" y="35"/>
                  <a:pt x="361" y="35"/>
                  <a:pt x="361" y="35"/>
                </a:cubicBezTo>
                <a:cubicBezTo>
                  <a:pt x="358" y="35"/>
                  <a:pt x="354" y="36"/>
                  <a:pt x="351" y="35"/>
                </a:cubicBezTo>
                <a:cubicBezTo>
                  <a:pt x="352" y="35"/>
                  <a:pt x="352" y="35"/>
                  <a:pt x="352" y="35"/>
                </a:cubicBezTo>
                <a:cubicBezTo>
                  <a:pt x="354" y="35"/>
                  <a:pt x="358" y="34"/>
                  <a:pt x="358" y="33"/>
                </a:cubicBezTo>
                <a:cubicBezTo>
                  <a:pt x="356" y="32"/>
                  <a:pt x="356" y="32"/>
                  <a:pt x="356" y="32"/>
                </a:cubicBezTo>
                <a:cubicBezTo>
                  <a:pt x="357" y="32"/>
                  <a:pt x="358" y="31"/>
                  <a:pt x="359" y="31"/>
                </a:cubicBezTo>
                <a:cubicBezTo>
                  <a:pt x="349" y="30"/>
                  <a:pt x="349" y="30"/>
                  <a:pt x="349" y="30"/>
                </a:cubicBezTo>
                <a:cubicBezTo>
                  <a:pt x="351" y="28"/>
                  <a:pt x="351" y="28"/>
                  <a:pt x="351" y="28"/>
                </a:cubicBezTo>
                <a:cubicBezTo>
                  <a:pt x="348" y="29"/>
                  <a:pt x="342" y="29"/>
                  <a:pt x="339" y="27"/>
                </a:cubicBezTo>
                <a:cubicBezTo>
                  <a:pt x="340" y="26"/>
                  <a:pt x="342" y="27"/>
                  <a:pt x="343" y="27"/>
                </a:cubicBezTo>
                <a:cubicBezTo>
                  <a:pt x="341" y="26"/>
                  <a:pt x="341" y="26"/>
                  <a:pt x="341" y="26"/>
                </a:cubicBezTo>
                <a:cubicBezTo>
                  <a:pt x="343" y="24"/>
                  <a:pt x="343" y="24"/>
                  <a:pt x="343" y="24"/>
                </a:cubicBezTo>
                <a:cubicBezTo>
                  <a:pt x="337" y="23"/>
                  <a:pt x="330" y="24"/>
                  <a:pt x="325" y="22"/>
                </a:cubicBezTo>
                <a:cubicBezTo>
                  <a:pt x="327" y="20"/>
                  <a:pt x="331" y="20"/>
                  <a:pt x="334" y="19"/>
                </a:cubicBezTo>
                <a:cubicBezTo>
                  <a:pt x="325" y="18"/>
                  <a:pt x="315" y="20"/>
                  <a:pt x="306" y="17"/>
                </a:cubicBezTo>
                <a:cubicBezTo>
                  <a:pt x="320" y="15"/>
                  <a:pt x="320" y="15"/>
                  <a:pt x="320" y="15"/>
                </a:cubicBezTo>
                <a:cubicBezTo>
                  <a:pt x="317" y="15"/>
                  <a:pt x="317" y="15"/>
                  <a:pt x="317" y="15"/>
                </a:cubicBezTo>
                <a:cubicBezTo>
                  <a:pt x="313" y="14"/>
                  <a:pt x="307" y="15"/>
                  <a:pt x="305" y="12"/>
                </a:cubicBezTo>
                <a:cubicBezTo>
                  <a:pt x="241" y="10"/>
                  <a:pt x="241" y="10"/>
                  <a:pt x="241" y="10"/>
                </a:cubicBezTo>
                <a:cubicBezTo>
                  <a:pt x="247" y="9"/>
                  <a:pt x="255" y="9"/>
                  <a:pt x="261" y="8"/>
                </a:cubicBezTo>
                <a:cubicBezTo>
                  <a:pt x="244" y="7"/>
                  <a:pt x="244" y="7"/>
                  <a:pt x="244" y="7"/>
                </a:cubicBezTo>
                <a:cubicBezTo>
                  <a:pt x="245" y="6"/>
                  <a:pt x="245" y="6"/>
                  <a:pt x="245" y="6"/>
                </a:cubicBezTo>
                <a:cubicBezTo>
                  <a:pt x="259" y="6"/>
                  <a:pt x="273" y="5"/>
                  <a:pt x="285" y="7"/>
                </a:cubicBezTo>
                <a:cubicBezTo>
                  <a:pt x="287" y="5"/>
                  <a:pt x="290" y="5"/>
                  <a:pt x="292" y="5"/>
                </a:cubicBezTo>
                <a:cubicBezTo>
                  <a:pt x="272" y="3"/>
                  <a:pt x="250" y="5"/>
                  <a:pt x="229" y="3"/>
                </a:cubicBezTo>
                <a:cubicBezTo>
                  <a:pt x="239" y="1"/>
                  <a:pt x="251" y="3"/>
                  <a:pt x="259" y="1"/>
                </a:cubicBezTo>
                <a:cubicBezTo>
                  <a:pt x="271" y="0"/>
                  <a:pt x="284" y="2"/>
                  <a:pt x="293" y="1"/>
                </a:cubicBezTo>
                <a:cubicBezTo>
                  <a:pt x="279" y="0"/>
                  <a:pt x="264" y="1"/>
                  <a:pt x="249" y="0"/>
                </a:cubicBezTo>
                <a:cubicBezTo>
                  <a:pt x="93" y="1"/>
                  <a:pt x="93" y="1"/>
                  <a:pt x="93" y="1"/>
                </a:cubicBezTo>
                <a:cubicBezTo>
                  <a:pt x="68" y="3"/>
                  <a:pt x="34" y="0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5" y="10"/>
                  <a:pt x="15" y="11"/>
                  <a:pt x="14" y="11"/>
                </a:cubicBezTo>
                <a:cubicBezTo>
                  <a:pt x="23" y="12"/>
                  <a:pt x="23" y="12"/>
                  <a:pt x="23" y="12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13"/>
                  <a:pt x="19" y="13"/>
                  <a:pt x="18" y="13"/>
                </a:cubicBezTo>
                <a:cubicBezTo>
                  <a:pt x="17" y="16"/>
                  <a:pt x="11" y="15"/>
                  <a:pt x="9" y="17"/>
                </a:cubicBezTo>
                <a:cubicBezTo>
                  <a:pt x="18" y="21"/>
                  <a:pt x="18" y="21"/>
                  <a:pt x="18" y="21"/>
                </a:cubicBezTo>
                <a:cubicBezTo>
                  <a:pt x="16" y="22"/>
                  <a:pt x="11" y="21"/>
                  <a:pt x="12" y="21"/>
                </a:cubicBezTo>
                <a:cubicBezTo>
                  <a:pt x="14" y="23"/>
                  <a:pt x="14" y="23"/>
                  <a:pt x="14" y="23"/>
                </a:cubicBezTo>
                <a:cubicBezTo>
                  <a:pt x="13" y="24"/>
                  <a:pt x="11" y="24"/>
                  <a:pt x="9" y="25"/>
                </a:cubicBezTo>
                <a:cubicBezTo>
                  <a:pt x="12" y="26"/>
                  <a:pt x="12" y="26"/>
                  <a:pt x="12" y="26"/>
                </a:cubicBezTo>
                <a:cubicBezTo>
                  <a:pt x="7" y="26"/>
                  <a:pt x="10" y="29"/>
                  <a:pt x="6" y="30"/>
                </a:cubicBezTo>
                <a:cubicBezTo>
                  <a:pt x="5" y="32"/>
                  <a:pt x="9" y="33"/>
                  <a:pt x="5" y="34"/>
                </a:cubicBezTo>
                <a:cubicBezTo>
                  <a:pt x="5" y="37"/>
                  <a:pt x="5" y="40"/>
                  <a:pt x="5" y="43"/>
                </a:cubicBezTo>
                <a:cubicBezTo>
                  <a:pt x="8" y="44"/>
                  <a:pt x="5" y="46"/>
                  <a:pt x="9" y="48"/>
                </a:cubicBezTo>
                <a:cubicBezTo>
                  <a:pt x="9" y="49"/>
                  <a:pt x="7" y="48"/>
                  <a:pt x="6" y="48"/>
                </a:cubicBezTo>
                <a:cubicBezTo>
                  <a:pt x="7" y="49"/>
                  <a:pt x="9" y="49"/>
                  <a:pt x="8" y="50"/>
                </a:cubicBezTo>
                <a:cubicBezTo>
                  <a:pt x="8" y="51"/>
                  <a:pt x="7" y="52"/>
                  <a:pt x="5" y="52"/>
                </a:cubicBezTo>
                <a:cubicBezTo>
                  <a:pt x="8" y="55"/>
                  <a:pt x="8" y="55"/>
                  <a:pt x="8" y="55"/>
                </a:cubicBezTo>
                <a:cubicBezTo>
                  <a:pt x="7" y="56"/>
                  <a:pt x="5" y="54"/>
                  <a:pt x="3" y="55"/>
                </a:cubicBezTo>
                <a:cubicBezTo>
                  <a:pt x="6" y="57"/>
                  <a:pt x="6" y="57"/>
                  <a:pt x="6" y="57"/>
                </a:cubicBezTo>
                <a:cubicBezTo>
                  <a:pt x="5" y="57"/>
                  <a:pt x="4" y="57"/>
                  <a:pt x="3" y="57"/>
                </a:cubicBezTo>
                <a:cubicBezTo>
                  <a:pt x="6" y="59"/>
                  <a:pt x="4" y="61"/>
                  <a:pt x="3" y="63"/>
                </a:cubicBezTo>
                <a:cubicBezTo>
                  <a:pt x="0" y="68"/>
                  <a:pt x="7" y="69"/>
                  <a:pt x="10" y="72"/>
                </a:cubicBezTo>
                <a:cubicBezTo>
                  <a:pt x="3" y="74"/>
                  <a:pt x="3" y="74"/>
                  <a:pt x="3" y="74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4" y="76"/>
                  <a:pt x="3" y="76"/>
                </a:cubicBezTo>
                <a:cubicBezTo>
                  <a:pt x="11" y="83"/>
                  <a:pt x="11" y="83"/>
                  <a:pt x="11" y="83"/>
                </a:cubicBezTo>
                <a:cubicBezTo>
                  <a:pt x="9" y="84"/>
                  <a:pt x="9" y="84"/>
                  <a:pt x="9" y="84"/>
                </a:cubicBezTo>
                <a:cubicBezTo>
                  <a:pt x="40" y="101"/>
                  <a:pt x="80" y="103"/>
                  <a:pt x="121" y="104"/>
                </a:cubicBezTo>
                <a:cubicBezTo>
                  <a:pt x="132" y="104"/>
                  <a:pt x="144" y="103"/>
                  <a:pt x="154" y="104"/>
                </a:cubicBezTo>
                <a:cubicBezTo>
                  <a:pt x="209" y="103"/>
                  <a:pt x="270" y="103"/>
                  <a:pt x="327" y="97"/>
                </a:cubicBezTo>
                <a:cubicBezTo>
                  <a:pt x="328" y="95"/>
                  <a:pt x="333" y="97"/>
                  <a:pt x="334" y="95"/>
                </a:cubicBezTo>
                <a:cubicBezTo>
                  <a:pt x="344" y="93"/>
                  <a:pt x="349" y="89"/>
                  <a:pt x="358" y="86"/>
                </a:cubicBezTo>
                <a:cubicBezTo>
                  <a:pt x="355" y="86"/>
                  <a:pt x="352" y="86"/>
                  <a:pt x="349" y="85"/>
                </a:cubicBezTo>
                <a:cubicBezTo>
                  <a:pt x="354" y="81"/>
                  <a:pt x="361" y="78"/>
                  <a:pt x="365" y="74"/>
                </a:cubicBezTo>
                <a:cubicBezTo>
                  <a:pt x="360" y="74"/>
                  <a:pt x="357" y="73"/>
                  <a:pt x="353" y="73"/>
                </a:cubicBezTo>
                <a:cubicBezTo>
                  <a:pt x="356" y="71"/>
                  <a:pt x="359" y="70"/>
                  <a:pt x="363" y="69"/>
                </a:cubicBezTo>
                <a:cubicBezTo>
                  <a:pt x="362" y="66"/>
                  <a:pt x="367" y="66"/>
                  <a:pt x="369" y="64"/>
                </a:cubicBezTo>
                <a:cubicBezTo>
                  <a:pt x="366" y="65"/>
                  <a:pt x="363" y="63"/>
                  <a:pt x="362" y="62"/>
                </a:cubicBezTo>
                <a:cubicBezTo>
                  <a:pt x="363" y="61"/>
                  <a:pt x="365" y="62"/>
                  <a:pt x="367" y="61"/>
                </a:cubicBezTo>
                <a:cubicBezTo>
                  <a:pt x="364" y="61"/>
                  <a:pt x="364" y="61"/>
                  <a:pt x="364" y="61"/>
                </a:cubicBezTo>
                <a:cubicBezTo>
                  <a:pt x="362" y="58"/>
                  <a:pt x="369" y="59"/>
                  <a:pt x="370" y="57"/>
                </a:cubicBezTo>
                <a:close/>
                <a:moveTo>
                  <a:pt x="302" y="17"/>
                </a:moveTo>
                <a:cubicBezTo>
                  <a:pt x="295" y="16"/>
                  <a:pt x="295" y="16"/>
                  <a:pt x="295" y="16"/>
                </a:cubicBezTo>
                <a:cubicBezTo>
                  <a:pt x="305" y="17"/>
                  <a:pt x="305" y="17"/>
                  <a:pt x="305" y="17"/>
                </a:cubicBezTo>
                <a:lnTo>
                  <a:pt x="302" y="1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865630" y="4343400"/>
            <a:ext cx="109728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600" dirty="0">
                <a:solidFill>
                  <a:schemeClr val="bg1"/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军事</a:t>
            </a:r>
            <a:endParaRPr lang="zh-CN" altLang="en-US" sz="3600" dirty="0">
              <a:solidFill>
                <a:schemeClr val="bg1"/>
              </a:solidFill>
              <a:effectLst/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  <p:sp>
        <p:nvSpPr>
          <p:cNvPr id="13" name="Freeform 683"/>
          <p:cNvSpPr>
            <a:spLocks noEditPoints="1"/>
          </p:cNvSpPr>
          <p:nvPr/>
        </p:nvSpPr>
        <p:spPr bwMode="auto">
          <a:xfrm>
            <a:off x="1469390" y="5186045"/>
            <a:ext cx="1973580" cy="542925"/>
          </a:xfrm>
          <a:custGeom>
            <a:avLst/>
            <a:gdLst>
              <a:gd name="T0" fmla="*/ 358 w 370"/>
              <a:gd name="T1" fmla="*/ 58 h 104"/>
              <a:gd name="T2" fmla="*/ 360 w 370"/>
              <a:gd name="T3" fmla="*/ 55 h 104"/>
              <a:gd name="T4" fmla="*/ 355 w 370"/>
              <a:gd name="T5" fmla="*/ 50 h 104"/>
              <a:gd name="T6" fmla="*/ 358 w 370"/>
              <a:gd name="T7" fmla="*/ 44 h 104"/>
              <a:gd name="T8" fmla="*/ 366 w 370"/>
              <a:gd name="T9" fmla="*/ 41 h 104"/>
              <a:gd name="T10" fmla="*/ 359 w 370"/>
              <a:gd name="T11" fmla="*/ 38 h 104"/>
              <a:gd name="T12" fmla="*/ 361 w 370"/>
              <a:gd name="T13" fmla="*/ 35 h 104"/>
              <a:gd name="T14" fmla="*/ 352 w 370"/>
              <a:gd name="T15" fmla="*/ 35 h 104"/>
              <a:gd name="T16" fmla="*/ 356 w 370"/>
              <a:gd name="T17" fmla="*/ 32 h 104"/>
              <a:gd name="T18" fmla="*/ 349 w 370"/>
              <a:gd name="T19" fmla="*/ 30 h 104"/>
              <a:gd name="T20" fmla="*/ 339 w 370"/>
              <a:gd name="T21" fmla="*/ 27 h 104"/>
              <a:gd name="T22" fmla="*/ 341 w 370"/>
              <a:gd name="T23" fmla="*/ 26 h 104"/>
              <a:gd name="T24" fmla="*/ 325 w 370"/>
              <a:gd name="T25" fmla="*/ 22 h 104"/>
              <a:gd name="T26" fmla="*/ 306 w 370"/>
              <a:gd name="T27" fmla="*/ 17 h 104"/>
              <a:gd name="T28" fmla="*/ 317 w 370"/>
              <a:gd name="T29" fmla="*/ 15 h 104"/>
              <a:gd name="T30" fmla="*/ 241 w 370"/>
              <a:gd name="T31" fmla="*/ 10 h 104"/>
              <a:gd name="T32" fmla="*/ 244 w 370"/>
              <a:gd name="T33" fmla="*/ 7 h 104"/>
              <a:gd name="T34" fmla="*/ 285 w 370"/>
              <a:gd name="T35" fmla="*/ 7 h 104"/>
              <a:gd name="T36" fmla="*/ 229 w 370"/>
              <a:gd name="T37" fmla="*/ 3 h 104"/>
              <a:gd name="T38" fmla="*/ 293 w 370"/>
              <a:gd name="T39" fmla="*/ 1 h 104"/>
              <a:gd name="T40" fmla="*/ 93 w 370"/>
              <a:gd name="T41" fmla="*/ 1 h 104"/>
              <a:gd name="T42" fmla="*/ 16 w 370"/>
              <a:gd name="T43" fmla="*/ 9 h 104"/>
              <a:gd name="T44" fmla="*/ 23 w 370"/>
              <a:gd name="T45" fmla="*/ 12 h 104"/>
              <a:gd name="T46" fmla="*/ 18 w 370"/>
              <a:gd name="T47" fmla="*/ 13 h 104"/>
              <a:gd name="T48" fmla="*/ 18 w 370"/>
              <a:gd name="T49" fmla="*/ 21 h 104"/>
              <a:gd name="T50" fmla="*/ 14 w 370"/>
              <a:gd name="T51" fmla="*/ 23 h 104"/>
              <a:gd name="T52" fmla="*/ 12 w 370"/>
              <a:gd name="T53" fmla="*/ 26 h 104"/>
              <a:gd name="T54" fmla="*/ 5 w 370"/>
              <a:gd name="T55" fmla="*/ 34 h 104"/>
              <a:gd name="T56" fmla="*/ 9 w 370"/>
              <a:gd name="T57" fmla="*/ 48 h 104"/>
              <a:gd name="T58" fmla="*/ 8 w 370"/>
              <a:gd name="T59" fmla="*/ 50 h 104"/>
              <a:gd name="T60" fmla="*/ 8 w 370"/>
              <a:gd name="T61" fmla="*/ 55 h 104"/>
              <a:gd name="T62" fmla="*/ 6 w 370"/>
              <a:gd name="T63" fmla="*/ 57 h 104"/>
              <a:gd name="T64" fmla="*/ 3 w 370"/>
              <a:gd name="T65" fmla="*/ 63 h 104"/>
              <a:gd name="T66" fmla="*/ 3 w 370"/>
              <a:gd name="T67" fmla="*/ 74 h 104"/>
              <a:gd name="T68" fmla="*/ 3 w 370"/>
              <a:gd name="T69" fmla="*/ 76 h 104"/>
              <a:gd name="T70" fmla="*/ 9 w 370"/>
              <a:gd name="T71" fmla="*/ 84 h 104"/>
              <a:gd name="T72" fmla="*/ 154 w 370"/>
              <a:gd name="T73" fmla="*/ 104 h 104"/>
              <a:gd name="T74" fmla="*/ 334 w 370"/>
              <a:gd name="T75" fmla="*/ 95 h 104"/>
              <a:gd name="T76" fmla="*/ 349 w 370"/>
              <a:gd name="T77" fmla="*/ 85 h 104"/>
              <a:gd name="T78" fmla="*/ 353 w 370"/>
              <a:gd name="T79" fmla="*/ 73 h 104"/>
              <a:gd name="T80" fmla="*/ 369 w 370"/>
              <a:gd name="T81" fmla="*/ 64 h 104"/>
              <a:gd name="T82" fmla="*/ 367 w 370"/>
              <a:gd name="T83" fmla="*/ 61 h 104"/>
              <a:gd name="T84" fmla="*/ 370 w 370"/>
              <a:gd name="T85" fmla="*/ 57 h 104"/>
              <a:gd name="T86" fmla="*/ 295 w 370"/>
              <a:gd name="T87" fmla="*/ 16 h 104"/>
              <a:gd name="T88" fmla="*/ 302 w 370"/>
              <a:gd name="T89" fmla="*/ 1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70" h="104">
                <a:moveTo>
                  <a:pt x="370" y="57"/>
                </a:moveTo>
                <a:cubicBezTo>
                  <a:pt x="366" y="57"/>
                  <a:pt x="361" y="58"/>
                  <a:pt x="358" y="58"/>
                </a:cubicBezTo>
                <a:cubicBezTo>
                  <a:pt x="360" y="55"/>
                  <a:pt x="364" y="57"/>
                  <a:pt x="367" y="55"/>
                </a:cubicBezTo>
                <a:cubicBezTo>
                  <a:pt x="364" y="56"/>
                  <a:pt x="362" y="55"/>
                  <a:pt x="360" y="55"/>
                </a:cubicBezTo>
                <a:cubicBezTo>
                  <a:pt x="361" y="54"/>
                  <a:pt x="362" y="52"/>
                  <a:pt x="364" y="52"/>
                </a:cubicBezTo>
                <a:cubicBezTo>
                  <a:pt x="355" y="50"/>
                  <a:pt x="355" y="50"/>
                  <a:pt x="355" y="50"/>
                </a:cubicBezTo>
                <a:cubicBezTo>
                  <a:pt x="360" y="47"/>
                  <a:pt x="351" y="49"/>
                  <a:pt x="350" y="47"/>
                </a:cubicBezTo>
                <a:cubicBezTo>
                  <a:pt x="352" y="45"/>
                  <a:pt x="356" y="45"/>
                  <a:pt x="358" y="44"/>
                </a:cubicBezTo>
                <a:cubicBezTo>
                  <a:pt x="357" y="43"/>
                  <a:pt x="357" y="43"/>
                  <a:pt x="357" y="43"/>
                </a:cubicBezTo>
                <a:cubicBezTo>
                  <a:pt x="359" y="41"/>
                  <a:pt x="364" y="43"/>
                  <a:pt x="366" y="41"/>
                </a:cubicBezTo>
                <a:cubicBezTo>
                  <a:pt x="361" y="41"/>
                  <a:pt x="358" y="41"/>
                  <a:pt x="354" y="40"/>
                </a:cubicBezTo>
                <a:cubicBezTo>
                  <a:pt x="359" y="38"/>
                  <a:pt x="359" y="38"/>
                  <a:pt x="359" y="38"/>
                </a:cubicBezTo>
                <a:cubicBezTo>
                  <a:pt x="358" y="38"/>
                  <a:pt x="357" y="38"/>
                  <a:pt x="357" y="37"/>
                </a:cubicBezTo>
                <a:cubicBezTo>
                  <a:pt x="361" y="35"/>
                  <a:pt x="361" y="35"/>
                  <a:pt x="361" y="35"/>
                </a:cubicBezTo>
                <a:cubicBezTo>
                  <a:pt x="358" y="35"/>
                  <a:pt x="354" y="36"/>
                  <a:pt x="351" y="35"/>
                </a:cubicBezTo>
                <a:cubicBezTo>
                  <a:pt x="352" y="35"/>
                  <a:pt x="352" y="35"/>
                  <a:pt x="352" y="35"/>
                </a:cubicBezTo>
                <a:cubicBezTo>
                  <a:pt x="354" y="35"/>
                  <a:pt x="358" y="34"/>
                  <a:pt x="358" y="33"/>
                </a:cubicBezTo>
                <a:cubicBezTo>
                  <a:pt x="356" y="32"/>
                  <a:pt x="356" y="32"/>
                  <a:pt x="356" y="32"/>
                </a:cubicBezTo>
                <a:cubicBezTo>
                  <a:pt x="357" y="32"/>
                  <a:pt x="358" y="31"/>
                  <a:pt x="359" y="31"/>
                </a:cubicBezTo>
                <a:cubicBezTo>
                  <a:pt x="349" y="30"/>
                  <a:pt x="349" y="30"/>
                  <a:pt x="349" y="30"/>
                </a:cubicBezTo>
                <a:cubicBezTo>
                  <a:pt x="351" y="28"/>
                  <a:pt x="351" y="28"/>
                  <a:pt x="351" y="28"/>
                </a:cubicBezTo>
                <a:cubicBezTo>
                  <a:pt x="348" y="29"/>
                  <a:pt x="342" y="29"/>
                  <a:pt x="339" y="27"/>
                </a:cubicBezTo>
                <a:cubicBezTo>
                  <a:pt x="340" y="26"/>
                  <a:pt x="342" y="27"/>
                  <a:pt x="343" y="27"/>
                </a:cubicBezTo>
                <a:cubicBezTo>
                  <a:pt x="341" y="26"/>
                  <a:pt x="341" y="26"/>
                  <a:pt x="341" y="26"/>
                </a:cubicBezTo>
                <a:cubicBezTo>
                  <a:pt x="343" y="24"/>
                  <a:pt x="343" y="24"/>
                  <a:pt x="343" y="24"/>
                </a:cubicBezTo>
                <a:cubicBezTo>
                  <a:pt x="337" y="23"/>
                  <a:pt x="330" y="24"/>
                  <a:pt x="325" y="22"/>
                </a:cubicBezTo>
                <a:cubicBezTo>
                  <a:pt x="327" y="20"/>
                  <a:pt x="331" y="20"/>
                  <a:pt x="334" y="19"/>
                </a:cubicBezTo>
                <a:cubicBezTo>
                  <a:pt x="325" y="18"/>
                  <a:pt x="315" y="20"/>
                  <a:pt x="306" y="17"/>
                </a:cubicBezTo>
                <a:cubicBezTo>
                  <a:pt x="320" y="15"/>
                  <a:pt x="320" y="15"/>
                  <a:pt x="320" y="15"/>
                </a:cubicBezTo>
                <a:cubicBezTo>
                  <a:pt x="317" y="15"/>
                  <a:pt x="317" y="15"/>
                  <a:pt x="317" y="15"/>
                </a:cubicBezTo>
                <a:cubicBezTo>
                  <a:pt x="313" y="14"/>
                  <a:pt x="307" y="15"/>
                  <a:pt x="305" y="12"/>
                </a:cubicBezTo>
                <a:cubicBezTo>
                  <a:pt x="241" y="10"/>
                  <a:pt x="241" y="10"/>
                  <a:pt x="241" y="10"/>
                </a:cubicBezTo>
                <a:cubicBezTo>
                  <a:pt x="247" y="9"/>
                  <a:pt x="255" y="9"/>
                  <a:pt x="261" y="8"/>
                </a:cubicBezTo>
                <a:cubicBezTo>
                  <a:pt x="244" y="7"/>
                  <a:pt x="244" y="7"/>
                  <a:pt x="244" y="7"/>
                </a:cubicBezTo>
                <a:cubicBezTo>
                  <a:pt x="245" y="6"/>
                  <a:pt x="245" y="6"/>
                  <a:pt x="245" y="6"/>
                </a:cubicBezTo>
                <a:cubicBezTo>
                  <a:pt x="259" y="6"/>
                  <a:pt x="273" y="5"/>
                  <a:pt x="285" y="7"/>
                </a:cubicBezTo>
                <a:cubicBezTo>
                  <a:pt x="287" y="5"/>
                  <a:pt x="290" y="5"/>
                  <a:pt x="292" y="5"/>
                </a:cubicBezTo>
                <a:cubicBezTo>
                  <a:pt x="272" y="3"/>
                  <a:pt x="250" y="5"/>
                  <a:pt x="229" y="3"/>
                </a:cubicBezTo>
                <a:cubicBezTo>
                  <a:pt x="239" y="1"/>
                  <a:pt x="251" y="3"/>
                  <a:pt x="259" y="1"/>
                </a:cubicBezTo>
                <a:cubicBezTo>
                  <a:pt x="271" y="0"/>
                  <a:pt x="284" y="2"/>
                  <a:pt x="293" y="1"/>
                </a:cubicBezTo>
                <a:cubicBezTo>
                  <a:pt x="279" y="0"/>
                  <a:pt x="264" y="1"/>
                  <a:pt x="249" y="0"/>
                </a:cubicBezTo>
                <a:cubicBezTo>
                  <a:pt x="93" y="1"/>
                  <a:pt x="93" y="1"/>
                  <a:pt x="93" y="1"/>
                </a:cubicBezTo>
                <a:cubicBezTo>
                  <a:pt x="68" y="3"/>
                  <a:pt x="34" y="0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5" y="10"/>
                  <a:pt x="15" y="11"/>
                  <a:pt x="14" y="11"/>
                </a:cubicBezTo>
                <a:cubicBezTo>
                  <a:pt x="23" y="12"/>
                  <a:pt x="23" y="12"/>
                  <a:pt x="23" y="12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13"/>
                  <a:pt x="19" y="13"/>
                  <a:pt x="18" y="13"/>
                </a:cubicBezTo>
                <a:cubicBezTo>
                  <a:pt x="17" y="16"/>
                  <a:pt x="11" y="15"/>
                  <a:pt x="9" y="17"/>
                </a:cubicBezTo>
                <a:cubicBezTo>
                  <a:pt x="18" y="21"/>
                  <a:pt x="18" y="21"/>
                  <a:pt x="18" y="21"/>
                </a:cubicBezTo>
                <a:cubicBezTo>
                  <a:pt x="16" y="22"/>
                  <a:pt x="11" y="21"/>
                  <a:pt x="12" y="21"/>
                </a:cubicBezTo>
                <a:cubicBezTo>
                  <a:pt x="14" y="23"/>
                  <a:pt x="14" y="23"/>
                  <a:pt x="14" y="23"/>
                </a:cubicBezTo>
                <a:cubicBezTo>
                  <a:pt x="13" y="24"/>
                  <a:pt x="11" y="24"/>
                  <a:pt x="9" y="25"/>
                </a:cubicBezTo>
                <a:cubicBezTo>
                  <a:pt x="12" y="26"/>
                  <a:pt x="12" y="26"/>
                  <a:pt x="12" y="26"/>
                </a:cubicBezTo>
                <a:cubicBezTo>
                  <a:pt x="7" y="26"/>
                  <a:pt x="10" y="29"/>
                  <a:pt x="6" y="30"/>
                </a:cubicBezTo>
                <a:cubicBezTo>
                  <a:pt x="5" y="32"/>
                  <a:pt x="9" y="33"/>
                  <a:pt x="5" y="34"/>
                </a:cubicBezTo>
                <a:cubicBezTo>
                  <a:pt x="5" y="37"/>
                  <a:pt x="5" y="40"/>
                  <a:pt x="5" y="43"/>
                </a:cubicBezTo>
                <a:cubicBezTo>
                  <a:pt x="8" y="44"/>
                  <a:pt x="5" y="46"/>
                  <a:pt x="9" y="48"/>
                </a:cubicBezTo>
                <a:cubicBezTo>
                  <a:pt x="9" y="49"/>
                  <a:pt x="7" y="48"/>
                  <a:pt x="6" y="48"/>
                </a:cubicBezTo>
                <a:cubicBezTo>
                  <a:pt x="7" y="49"/>
                  <a:pt x="9" y="49"/>
                  <a:pt x="8" y="50"/>
                </a:cubicBezTo>
                <a:cubicBezTo>
                  <a:pt x="8" y="51"/>
                  <a:pt x="7" y="52"/>
                  <a:pt x="5" y="52"/>
                </a:cubicBezTo>
                <a:cubicBezTo>
                  <a:pt x="8" y="55"/>
                  <a:pt x="8" y="55"/>
                  <a:pt x="8" y="55"/>
                </a:cubicBezTo>
                <a:cubicBezTo>
                  <a:pt x="7" y="56"/>
                  <a:pt x="5" y="54"/>
                  <a:pt x="3" y="55"/>
                </a:cubicBezTo>
                <a:cubicBezTo>
                  <a:pt x="6" y="57"/>
                  <a:pt x="6" y="57"/>
                  <a:pt x="6" y="57"/>
                </a:cubicBezTo>
                <a:cubicBezTo>
                  <a:pt x="5" y="57"/>
                  <a:pt x="4" y="57"/>
                  <a:pt x="3" y="57"/>
                </a:cubicBezTo>
                <a:cubicBezTo>
                  <a:pt x="6" y="59"/>
                  <a:pt x="4" y="61"/>
                  <a:pt x="3" y="63"/>
                </a:cubicBezTo>
                <a:cubicBezTo>
                  <a:pt x="0" y="68"/>
                  <a:pt x="7" y="69"/>
                  <a:pt x="10" y="72"/>
                </a:cubicBezTo>
                <a:cubicBezTo>
                  <a:pt x="3" y="74"/>
                  <a:pt x="3" y="74"/>
                  <a:pt x="3" y="74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4" y="76"/>
                  <a:pt x="3" y="76"/>
                </a:cubicBezTo>
                <a:cubicBezTo>
                  <a:pt x="11" y="83"/>
                  <a:pt x="11" y="83"/>
                  <a:pt x="11" y="83"/>
                </a:cubicBezTo>
                <a:cubicBezTo>
                  <a:pt x="9" y="84"/>
                  <a:pt x="9" y="84"/>
                  <a:pt x="9" y="84"/>
                </a:cubicBezTo>
                <a:cubicBezTo>
                  <a:pt x="40" y="101"/>
                  <a:pt x="80" y="103"/>
                  <a:pt x="121" y="104"/>
                </a:cubicBezTo>
                <a:cubicBezTo>
                  <a:pt x="132" y="104"/>
                  <a:pt x="144" y="103"/>
                  <a:pt x="154" y="104"/>
                </a:cubicBezTo>
                <a:cubicBezTo>
                  <a:pt x="209" y="103"/>
                  <a:pt x="270" y="103"/>
                  <a:pt x="327" y="97"/>
                </a:cubicBezTo>
                <a:cubicBezTo>
                  <a:pt x="328" y="95"/>
                  <a:pt x="333" y="97"/>
                  <a:pt x="334" y="95"/>
                </a:cubicBezTo>
                <a:cubicBezTo>
                  <a:pt x="344" y="93"/>
                  <a:pt x="349" y="89"/>
                  <a:pt x="358" y="86"/>
                </a:cubicBezTo>
                <a:cubicBezTo>
                  <a:pt x="355" y="86"/>
                  <a:pt x="352" y="86"/>
                  <a:pt x="349" y="85"/>
                </a:cubicBezTo>
                <a:cubicBezTo>
                  <a:pt x="354" y="81"/>
                  <a:pt x="361" y="78"/>
                  <a:pt x="365" y="74"/>
                </a:cubicBezTo>
                <a:cubicBezTo>
                  <a:pt x="360" y="74"/>
                  <a:pt x="357" y="73"/>
                  <a:pt x="353" y="73"/>
                </a:cubicBezTo>
                <a:cubicBezTo>
                  <a:pt x="356" y="71"/>
                  <a:pt x="359" y="70"/>
                  <a:pt x="363" y="69"/>
                </a:cubicBezTo>
                <a:cubicBezTo>
                  <a:pt x="362" y="66"/>
                  <a:pt x="367" y="66"/>
                  <a:pt x="369" y="64"/>
                </a:cubicBezTo>
                <a:cubicBezTo>
                  <a:pt x="366" y="65"/>
                  <a:pt x="363" y="63"/>
                  <a:pt x="362" y="62"/>
                </a:cubicBezTo>
                <a:cubicBezTo>
                  <a:pt x="363" y="61"/>
                  <a:pt x="365" y="62"/>
                  <a:pt x="367" y="61"/>
                </a:cubicBezTo>
                <a:cubicBezTo>
                  <a:pt x="364" y="61"/>
                  <a:pt x="364" y="61"/>
                  <a:pt x="364" y="61"/>
                </a:cubicBezTo>
                <a:cubicBezTo>
                  <a:pt x="362" y="58"/>
                  <a:pt x="369" y="59"/>
                  <a:pt x="370" y="57"/>
                </a:cubicBezTo>
                <a:close/>
                <a:moveTo>
                  <a:pt x="302" y="17"/>
                </a:moveTo>
                <a:cubicBezTo>
                  <a:pt x="295" y="16"/>
                  <a:pt x="295" y="16"/>
                  <a:pt x="295" y="16"/>
                </a:cubicBezTo>
                <a:cubicBezTo>
                  <a:pt x="305" y="17"/>
                  <a:pt x="305" y="17"/>
                  <a:pt x="305" y="17"/>
                </a:cubicBezTo>
                <a:lnTo>
                  <a:pt x="302" y="1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1865630" y="5139690"/>
            <a:ext cx="109728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600" dirty="0">
                <a:solidFill>
                  <a:schemeClr val="bg1"/>
                </a:solidFill>
                <a:effectLst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外交</a:t>
            </a:r>
            <a:endParaRPr lang="zh-CN" altLang="en-US" sz="3600" dirty="0">
              <a:solidFill>
                <a:schemeClr val="bg1"/>
              </a:solidFill>
              <a:effectLst/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606165" y="3580765"/>
            <a:ext cx="71170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>
              <a:buClrTx/>
              <a:buSzTx/>
              <a:buFontTx/>
            </a:pPr>
            <a:r>
              <a:rPr lang="zh-CN" altLang="en-US" sz="280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2、用管仲为相，积极改革内政，发展生产；</a:t>
            </a:r>
            <a:endParaRPr lang="zh-CN" altLang="en-US" sz="280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经典细隶书简" panose="02010609000101010101" charset="-122"/>
              <a:ea typeface="经典细隶书简" panose="02010609000101010101" charset="-122"/>
              <a:cs typeface="经典细隶书简" panose="02010609000101010101" charset="-122"/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606165" y="4389755"/>
            <a:ext cx="500316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>
              <a:buClrTx/>
              <a:buSzTx/>
              <a:buFontTx/>
            </a:pPr>
            <a:r>
              <a:rPr lang="zh-CN" altLang="en-US" sz="280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3、改革军制，组建强大的军队</a:t>
            </a:r>
            <a:endParaRPr lang="zh-CN" altLang="en-US" sz="280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经典细隶书简" panose="02010609000101010101" charset="-122"/>
              <a:ea typeface="经典细隶书简" panose="02010609000101010101" charset="-122"/>
              <a:cs typeface="经典细隶书简" panose="02010609000101010101" charset="-122"/>
              <a:sym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606165" y="5262880"/>
            <a:ext cx="63550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>
              <a:buClrTx/>
              <a:buSzTx/>
              <a:buFontTx/>
            </a:pPr>
            <a:r>
              <a:rPr lang="zh-CN" altLang="en-US" sz="280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  <a:sym typeface="+mn-ea"/>
              </a:rPr>
              <a:t>4、以“尊王攘夷”为号召，扩充疆界。</a:t>
            </a:r>
            <a:endParaRPr lang="zh-CN" altLang="en-US" sz="280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经典细隶书简" panose="02010609000101010101" charset="-122"/>
              <a:ea typeface="经典细隶书简" panose="02010609000101010101" charset="-122"/>
              <a:cs typeface="经典细隶书简" panose="02010609000101010101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" name="图片 20" descr="图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>
            <a:off x="2767330" y="-2494915"/>
            <a:ext cx="6656070" cy="1184719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022350" y="548640"/>
            <a:ext cx="3840480" cy="82994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0" marR="0" lvl="0" algn="l" defTabSz="914400" rtl="0" eaLnBrk="0" fontAlgn="base" latinLnBrk="0" hangingPunct="0">
              <a:lnSpc>
                <a:spcPct val="100000"/>
              </a:lnSpc>
              <a:buClrTx/>
              <a:buSzTx/>
              <a:buFontTx/>
              <a:buNone/>
              <a:defRPr/>
            </a:pPr>
            <a:r>
              <a:rPr lang="zh-CN" altLang="en-US" sz="480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华文行楷" panose="02010800040101010101" charset="-122"/>
                <a:ea typeface="华文行楷" panose="02010800040101010101" charset="-122"/>
                <a:sym typeface="+mn-ea"/>
              </a:rPr>
              <a:t>三、诸侯争霸</a:t>
            </a:r>
            <a:endParaRPr lang="zh-CN" altLang="en-US" sz="480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862830" y="1393825"/>
            <a:ext cx="246888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3600" kern="0" noProof="0" dirty="0">
                <a:ln>
                  <a:noFill/>
                </a:ln>
                <a:effectLst/>
                <a:uLnTx/>
                <a:uFillTx/>
                <a:latin typeface="华文行楷" panose="02010800040101010101" charset="-122"/>
                <a:ea typeface="华文行楷" panose="02010800040101010101" charset="-122"/>
                <a:cs typeface="+mj-cs"/>
                <a:sym typeface="+mn-ea"/>
              </a:rPr>
              <a:t>晋文公争霸</a:t>
            </a:r>
            <a:endParaRPr lang="zh-CN" altLang="en-US" sz="3600" kern="0" noProof="0" dirty="0">
              <a:ln>
                <a:noFill/>
              </a:ln>
              <a:effectLst/>
              <a:uLnTx/>
              <a:uFillTx/>
              <a:latin typeface="华文行楷" panose="02010800040101010101" charset="-122"/>
              <a:ea typeface="华文行楷" panose="02010800040101010101" charset="-122"/>
              <a:cs typeface="+mj-cs"/>
              <a:sym typeface="+mn-ea"/>
            </a:endParaRPr>
          </a:p>
        </p:txBody>
      </p:sp>
      <p:grpSp>
        <p:nvGrpSpPr>
          <p:cNvPr id="5" name="Group 2"/>
          <p:cNvGrpSpPr/>
          <p:nvPr/>
        </p:nvGrpSpPr>
        <p:grpSpPr>
          <a:xfrm>
            <a:off x="1458595" y="1632585"/>
            <a:ext cx="2860040" cy="2122170"/>
            <a:chOff x="1262" y="2017"/>
            <a:chExt cx="2132" cy="1582"/>
          </a:xfrm>
        </p:grpSpPr>
        <p:pic>
          <p:nvPicPr>
            <p:cNvPr id="23574" name="Picture 3" descr="框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62" y="2017"/>
              <a:ext cx="1995" cy="158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3575" name="Picture 4" descr="退避三舍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63" y="2122"/>
              <a:ext cx="1778" cy="136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3576" name="Text Box 5"/>
            <p:cNvSpPr txBox="1"/>
            <p:nvPr/>
          </p:nvSpPr>
          <p:spPr>
            <a:xfrm>
              <a:off x="1940" y="2119"/>
              <a:ext cx="1454" cy="29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en-US" altLang="zh-CN" sz="20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华文隶书" panose="02010800040101010101" pitchFamily="2" charset="-122"/>
                </a:rPr>
                <a:t>1. </a:t>
              </a:r>
              <a:r>
                <a:rPr lang="zh-CN" altLang="en-US" sz="20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华文隶书" panose="02010800040101010101" pitchFamily="2" charset="-122"/>
                </a:rPr>
                <a:t>重耳流亡</a:t>
              </a:r>
              <a:endParaRPr lang="zh-CN" altLang="en-US" sz="2000" b="1" dirty="0">
                <a:solidFill>
                  <a:srgbClr val="C00000"/>
                </a:solidFill>
                <a:latin typeface="Times New Roman" panose="02020603050405020304" pitchFamily="18" charset="0"/>
                <a:ea typeface="华文隶书" panose="02010800040101010101" pitchFamily="2" charset="-122"/>
              </a:endParaRP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7981950" y="1692910"/>
            <a:ext cx="2677160" cy="2106930"/>
            <a:chOff x="3765" y="2137"/>
            <a:chExt cx="1995" cy="1570"/>
          </a:xfrm>
        </p:grpSpPr>
        <p:pic>
          <p:nvPicPr>
            <p:cNvPr id="23571" name="Picture 7" descr="框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765" y="2137"/>
              <a:ext cx="1995" cy="157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3572" name="Picture 8" descr="退避三舍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94" y="2244"/>
              <a:ext cx="1752" cy="136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3573" name="Text Box 9"/>
            <p:cNvSpPr txBox="1"/>
            <p:nvPr/>
          </p:nvSpPr>
          <p:spPr>
            <a:xfrm>
              <a:off x="3853" y="2236"/>
              <a:ext cx="1659" cy="29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en-US" altLang="zh-CN" sz="20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华文隶书" panose="02010800040101010101" pitchFamily="2" charset="-122"/>
                </a:rPr>
                <a:t>2. </a:t>
              </a:r>
              <a:r>
                <a:rPr lang="zh-CN" altLang="en-US" sz="20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华文隶书" panose="02010800040101010101" pitchFamily="2" charset="-122"/>
                </a:rPr>
                <a:t>楚成王的礼待</a:t>
              </a:r>
              <a:endParaRPr lang="zh-CN" altLang="en-US" sz="2000" b="1" dirty="0">
                <a:solidFill>
                  <a:srgbClr val="C00000"/>
                </a:solidFill>
                <a:latin typeface="Times New Roman" panose="02020603050405020304" pitchFamily="18" charset="0"/>
                <a:ea typeface="华文隶书" panose="02010800040101010101" pitchFamily="2" charset="-122"/>
              </a:endParaRPr>
            </a:p>
          </p:txBody>
        </p:sp>
      </p:grpSp>
      <p:grpSp>
        <p:nvGrpSpPr>
          <p:cNvPr id="7" name="Group 10"/>
          <p:cNvGrpSpPr/>
          <p:nvPr/>
        </p:nvGrpSpPr>
        <p:grpSpPr>
          <a:xfrm>
            <a:off x="1466215" y="3910330"/>
            <a:ext cx="2676525" cy="2106295"/>
            <a:chOff x="2878" y="1233"/>
            <a:chExt cx="1995" cy="1570"/>
          </a:xfrm>
        </p:grpSpPr>
        <p:pic>
          <p:nvPicPr>
            <p:cNvPr id="23568" name="Picture 11" descr="框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878" y="1233"/>
              <a:ext cx="1995" cy="157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3569" name="Picture 12" descr="退避三舍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003" y="1339"/>
              <a:ext cx="1748" cy="134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3570" name="Text Box 13"/>
            <p:cNvSpPr txBox="1"/>
            <p:nvPr/>
          </p:nvSpPr>
          <p:spPr>
            <a:xfrm>
              <a:off x="3179" y="1352"/>
              <a:ext cx="1665" cy="29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en-US" altLang="zh-CN" sz="20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华文隶书" panose="02010800040101010101" pitchFamily="2" charset="-122"/>
                </a:rPr>
                <a:t>3.</a:t>
              </a:r>
              <a:r>
                <a:rPr lang="zh-CN" altLang="en-US" sz="20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华文隶书" panose="02010800040101010101" pitchFamily="2" charset="-122"/>
                </a:rPr>
                <a:t>晋军“退避三舍”</a:t>
              </a:r>
              <a:endParaRPr lang="zh-CN" altLang="en-US" sz="2000" b="1" dirty="0">
                <a:solidFill>
                  <a:srgbClr val="C00000"/>
                </a:solidFill>
                <a:latin typeface="Times New Roman" panose="02020603050405020304" pitchFamily="18" charset="0"/>
                <a:ea typeface="华文隶书" panose="02010800040101010101" pitchFamily="2" charset="-122"/>
              </a:endParaRPr>
            </a:p>
          </p:txBody>
        </p:sp>
      </p:grpSp>
      <p:grpSp>
        <p:nvGrpSpPr>
          <p:cNvPr id="8" name="Group 14"/>
          <p:cNvGrpSpPr/>
          <p:nvPr/>
        </p:nvGrpSpPr>
        <p:grpSpPr>
          <a:xfrm>
            <a:off x="7977505" y="3977640"/>
            <a:ext cx="2677160" cy="2106930"/>
            <a:chOff x="2218" y="2046"/>
            <a:chExt cx="1995" cy="1570"/>
          </a:xfrm>
        </p:grpSpPr>
        <p:pic>
          <p:nvPicPr>
            <p:cNvPr id="23565" name="Picture 15" descr="框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18" y="2046"/>
              <a:ext cx="1995" cy="157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3566" name="Picture 16" descr="退避三舍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348" y="2152"/>
              <a:ext cx="1756" cy="136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3567" name="Text Box 17"/>
            <p:cNvSpPr txBox="1"/>
            <p:nvPr/>
          </p:nvSpPr>
          <p:spPr>
            <a:xfrm>
              <a:off x="2310" y="2128"/>
              <a:ext cx="1794" cy="29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eaLnBrk="1" hangingPunct="1">
                <a:spcBef>
                  <a:spcPct val="50000"/>
                </a:spcBef>
              </a:pPr>
              <a:r>
                <a:rPr lang="en-US" altLang="zh-CN" sz="20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华文隶书" panose="02010800040101010101" pitchFamily="2" charset="-122"/>
                </a:rPr>
                <a:t>4. </a:t>
              </a:r>
              <a:r>
                <a:rPr lang="zh-CN" altLang="en-US" sz="20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华文隶书" panose="02010800040101010101" pitchFamily="2" charset="-122"/>
                </a:rPr>
                <a:t>晋文公终成霸主</a:t>
              </a:r>
              <a:endParaRPr lang="zh-CN" altLang="en-US" sz="2000" b="1" dirty="0">
                <a:solidFill>
                  <a:srgbClr val="C00000"/>
                </a:solidFill>
                <a:latin typeface="Times New Roman" panose="02020603050405020304" pitchFamily="18" charset="0"/>
                <a:ea typeface="华文隶书" panose="02010800040101010101" pitchFamily="2" charset="-122"/>
              </a:endParaRPr>
            </a:p>
          </p:txBody>
        </p:sp>
      </p:grpSp>
      <p:grpSp>
        <p:nvGrpSpPr>
          <p:cNvPr id="9" name="Group 18"/>
          <p:cNvGrpSpPr/>
          <p:nvPr/>
        </p:nvGrpSpPr>
        <p:grpSpPr>
          <a:xfrm>
            <a:off x="4727575" y="2298700"/>
            <a:ext cx="2730500" cy="3313113"/>
            <a:chOff x="2020" y="1611"/>
            <a:chExt cx="1720" cy="2087"/>
          </a:xfrm>
        </p:grpSpPr>
        <p:pic>
          <p:nvPicPr>
            <p:cNvPr id="23563" name="Picture 19" descr="未标题-4"/>
            <p:cNvPicPr>
              <a:picLocks noChangeAspect="1"/>
            </p:cNvPicPr>
            <p:nvPr/>
          </p:nvPicPr>
          <p:blipFill>
            <a:blip r:embed="rId7"/>
            <a:srcRect r="-8"/>
            <a:stretch>
              <a:fillRect/>
            </a:stretch>
          </p:blipFill>
          <p:spPr>
            <a:xfrm>
              <a:off x="2023" y="1611"/>
              <a:ext cx="1717" cy="2087"/>
            </a:xfrm>
            <a:prstGeom prst="rect">
              <a:avLst/>
            </a:prstGeom>
            <a:noFill/>
            <a:ln w="38100" cap="flat" cmpd="sng">
              <a:solidFill>
                <a:srgbClr val="969696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23564" name="Rectangle 20"/>
            <p:cNvSpPr/>
            <p:nvPr/>
          </p:nvSpPr>
          <p:spPr>
            <a:xfrm>
              <a:off x="2020" y="1620"/>
              <a:ext cx="660" cy="179"/>
            </a:xfrm>
            <a:prstGeom prst="rect">
              <a:avLst/>
            </a:prstGeom>
            <a:solidFill>
              <a:srgbClr val="CCFFFF"/>
            </a:solidFill>
            <a:ln w="38100">
              <a:noFill/>
            </a:ln>
          </p:spPr>
          <p:txBody>
            <a:bodyPr wrap="none" anchor="ctr"/>
            <a:p>
              <a:pPr algn="ctr" eaLnBrk="1" hangingPunct="1"/>
              <a:r>
                <a:rPr lang="zh-CN" altLang="en-US" sz="2000" b="1" dirty="0">
                  <a:solidFill>
                    <a:srgbClr val="C00000"/>
                  </a:solidFill>
                  <a:latin typeface="Times New Roman" panose="02020603050405020304" pitchFamily="18" charset="0"/>
                  <a:ea typeface="华文隶书" panose="02010800040101010101" pitchFamily="2" charset="-122"/>
                </a:rPr>
                <a:t>城濮之战</a:t>
              </a:r>
              <a:endParaRPr lang="zh-CN" altLang="en-US" sz="2000" b="1" dirty="0">
                <a:solidFill>
                  <a:srgbClr val="C00000"/>
                </a:solidFill>
                <a:latin typeface="Times New Roman" panose="02020603050405020304" pitchFamily="18" charset="0"/>
                <a:ea typeface="华文隶书" panose="02010800040101010101" pitchFamily="2" charset="-122"/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3599180" y="6084570"/>
            <a:ext cx="4500880" cy="3987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00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行楷" panose="02010800040101010101" charset="-122"/>
                <a:ea typeface="华文行楷" panose="02010800040101010101" charset="-122"/>
                <a:sym typeface="+mn-ea"/>
              </a:rPr>
              <a:t>措施：整顿内政，发展生产，训练军队</a:t>
            </a:r>
            <a:endParaRPr lang="zh-CN" altLang="en-US" sz="200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行楷" panose="02010800040101010101" charset="-122"/>
              <a:ea typeface="华文行楷" panose="02010800040101010101" charset="-122"/>
              <a:sym typeface="+mn-ea"/>
            </a:endParaRPr>
          </a:p>
        </p:txBody>
      </p:sp>
    </p:spTree>
    <p:custDataLst>
      <p:tags r:id="rId8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" name="图片 20" descr="图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>
            <a:off x="2768600" y="-2494915"/>
            <a:ext cx="6656070" cy="11847195"/>
          </a:xfrm>
          <a:prstGeom prst="rect">
            <a:avLst/>
          </a:prstGeom>
        </p:spPr>
      </p:pic>
      <p:sp>
        <p:nvSpPr>
          <p:cNvPr id="6233" name="Freeform 683"/>
          <p:cNvSpPr>
            <a:spLocks noEditPoints="1"/>
          </p:cNvSpPr>
          <p:nvPr/>
        </p:nvSpPr>
        <p:spPr bwMode="auto">
          <a:xfrm>
            <a:off x="2865120" y="928370"/>
            <a:ext cx="6462395" cy="786765"/>
          </a:xfrm>
          <a:custGeom>
            <a:avLst/>
            <a:gdLst>
              <a:gd name="T0" fmla="*/ 358 w 370"/>
              <a:gd name="T1" fmla="*/ 58 h 104"/>
              <a:gd name="T2" fmla="*/ 360 w 370"/>
              <a:gd name="T3" fmla="*/ 55 h 104"/>
              <a:gd name="T4" fmla="*/ 355 w 370"/>
              <a:gd name="T5" fmla="*/ 50 h 104"/>
              <a:gd name="T6" fmla="*/ 358 w 370"/>
              <a:gd name="T7" fmla="*/ 44 h 104"/>
              <a:gd name="T8" fmla="*/ 366 w 370"/>
              <a:gd name="T9" fmla="*/ 41 h 104"/>
              <a:gd name="T10" fmla="*/ 359 w 370"/>
              <a:gd name="T11" fmla="*/ 38 h 104"/>
              <a:gd name="T12" fmla="*/ 361 w 370"/>
              <a:gd name="T13" fmla="*/ 35 h 104"/>
              <a:gd name="T14" fmla="*/ 352 w 370"/>
              <a:gd name="T15" fmla="*/ 35 h 104"/>
              <a:gd name="T16" fmla="*/ 356 w 370"/>
              <a:gd name="T17" fmla="*/ 32 h 104"/>
              <a:gd name="T18" fmla="*/ 349 w 370"/>
              <a:gd name="T19" fmla="*/ 30 h 104"/>
              <a:gd name="T20" fmla="*/ 339 w 370"/>
              <a:gd name="T21" fmla="*/ 27 h 104"/>
              <a:gd name="T22" fmla="*/ 341 w 370"/>
              <a:gd name="T23" fmla="*/ 26 h 104"/>
              <a:gd name="T24" fmla="*/ 325 w 370"/>
              <a:gd name="T25" fmla="*/ 22 h 104"/>
              <a:gd name="T26" fmla="*/ 306 w 370"/>
              <a:gd name="T27" fmla="*/ 17 h 104"/>
              <a:gd name="T28" fmla="*/ 317 w 370"/>
              <a:gd name="T29" fmla="*/ 15 h 104"/>
              <a:gd name="T30" fmla="*/ 241 w 370"/>
              <a:gd name="T31" fmla="*/ 10 h 104"/>
              <a:gd name="T32" fmla="*/ 244 w 370"/>
              <a:gd name="T33" fmla="*/ 7 h 104"/>
              <a:gd name="T34" fmla="*/ 285 w 370"/>
              <a:gd name="T35" fmla="*/ 7 h 104"/>
              <a:gd name="T36" fmla="*/ 229 w 370"/>
              <a:gd name="T37" fmla="*/ 3 h 104"/>
              <a:gd name="T38" fmla="*/ 293 w 370"/>
              <a:gd name="T39" fmla="*/ 1 h 104"/>
              <a:gd name="T40" fmla="*/ 93 w 370"/>
              <a:gd name="T41" fmla="*/ 1 h 104"/>
              <a:gd name="T42" fmla="*/ 16 w 370"/>
              <a:gd name="T43" fmla="*/ 9 h 104"/>
              <a:gd name="T44" fmla="*/ 23 w 370"/>
              <a:gd name="T45" fmla="*/ 12 h 104"/>
              <a:gd name="T46" fmla="*/ 18 w 370"/>
              <a:gd name="T47" fmla="*/ 13 h 104"/>
              <a:gd name="T48" fmla="*/ 18 w 370"/>
              <a:gd name="T49" fmla="*/ 21 h 104"/>
              <a:gd name="T50" fmla="*/ 14 w 370"/>
              <a:gd name="T51" fmla="*/ 23 h 104"/>
              <a:gd name="T52" fmla="*/ 12 w 370"/>
              <a:gd name="T53" fmla="*/ 26 h 104"/>
              <a:gd name="T54" fmla="*/ 5 w 370"/>
              <a:gd name="T55" fmla="*/ 34 h 104"/>
              <a:gd name="T56" fmla="*/ 9 w 370"/>
              <a:gd name="T57" fmla="*/ 48 h 104"/>
              <a:gd name="T58" fmla="*/ 8 w 370"/>
              <a:gd name="T59" fmla="*/ 50 h 104"/>
              <a:gd name="T60" fmla="*/ 8 w 370"/>
              <a:gd name="T61" fmla="*/ 55 h 104"/>
              <a:gd name="T62" fmla="*/ 6 w 370"/>
              <a:gd name="T63" fmla="*/ 57 h 104"/>
              <a:gd name="T64" fmla="*/ 3 w 370"/>
              <a:gd name="T65" fmla="*/ 63 h 104"/>
              <a:gd name="T66" fmla="*/ 3 w 370"/>
              <a:gd name="T67" fmla="*/ 74 h 104"/>
              <a:gd name="T68" fmla="*/ 3 w 370"/>
              <a:gd name="T69" fmla="*/ 76 h 104"/>
              <a:gd name="T70" fmla="*/ 9 w 370"/>
              <a:gd name="T71" fmla="*/ 84 h 104"/>
              <a:gd name="T72" fmla="*/ 154 w 370"/>
              <a:gd name="T73" fmla="*/ 104 h 104"/>
              <a:gd name="T74" fmla="*/ 334 w 370"/>
              <a:gd name="T75" fmla="*/ 95 h 104"/>
              <a:gd name="T76" fmla="*/ 349 w 370"/>
              <a:gd name="T77" fmla="*/ 85 h 104"/>
              <a:gd name="T78" fmla="*/ 353 w 370"/>
              <a:gd name="T79" fmla="*/ 73 h 104"/>
              <a:gd name="T80" fmla="*/ 369 w 370"/>
              <a:gd name="T81" fmla="*/ 64 h 104"/>
              <a:gd name="T82" fmla="*/ 367 w 370"/>
              <a:gd name="T83" fmla="*/ 61 h 104"/>
              <a:gd name="T84" fmla="*/ 370 w 370"/>
              <a:gd name="T85" fmla="*/ 57 h 104"/>
              <a:gd name="T86" fmla="*/ 295 w 370"/>
              <a:gd name="T87" fmla="*/ 16 h 104"/>
              <a:gd name="T88" fmla="*/ 302 w 370"/>
              <a:gd name="T89" fmla="*/ 1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70" h="104">
                <a:moveTo>
                  <a:pt x="370" y="57"/>
                </a:moveTo>
                <a:cubicBezTo>
                  <a:pt x="366" y="57"/>
                  <a:pt x="361" y="58"/>
                  <a:pt x="358" y="58"/>
                </a:cubicBezTo>
                <a:cubicBezTo>
                  <a:pt x="360" y="55"/>
                  <a:pt x="364" y="57"/>
                  <a:pt x="367" y="55"/>
                </a:cubicBezTo>
                <a:cubicBezTo>
                  <a:pt x="364" y="56"/>
                  <a:pt x="362" y="55"/>
                  <a:pt x="360" y="55"/>
                </a:cubicBezTo>
                <a:cubicBezTo>
                  <a:pt x="361" y="54"/>
                  <a:pt x="362" y="52"/>
                  <a:pt x="364" y="52"/>
                </a:cubicBezTo>
                <a:cubicBezTo>
                  <a:pt x="355" y="50"/>
                  <a:pt x="355" y="50"/>
                  <a:pt x="355" y="50"/>
                </a:cubicBezTo>
                <a:cubicBezTo>
                  <a:pt x="360" y="47"/>
                  <a:pt x="351" y="49"/>
                  <a:pt x="350" y="47"/>
                </a:cubicBezTo>
                <a:cubicBezTo>
                  <a:pt x="352" y="45"/>
                  <a:pt x="356" y="45"/>
                  <a:pt x="358" y="44"/>
                </a:cubicBezTo>
                <a:cubicBezTo>
                  <a:pt x="357" y="43"/>
                  <a:pt x="357" y="43"/>
                  <a:pt x="357" y="43"/>
                </a:cubicBezTo>
                <a:cubicBezTo>
                  <a:pt x="359" y="41"/>
                  <a:pt x="364" y="43"/>
                  <a:pt x="366" y="41"/>
                </a:cubicBezTo>
                <a:cubicBezTo>
                  <a:pt x="361" y="41"/>
                  <a:pt x="358" y="41"/>
                  <a:pt x="354" y="40"/>
                </a:cubicBezTo>
                <a:cubicBezTo>
                  <a:pt x="359" y="38"/>
                  <a:pt x="359" y="38"/>
                  <a:pt x="359" y="38"/>
                </a:cubicBezTo>
                <a:cubicBezTo>
                  <a:pt x="358" y="38"/>
                  <a:pt x="357" y="38"/>
                  <a:pt x="357" y="37"/>
                </a:cubicBezTo>
                <a:cubicBezTo>
                  <a:pt x="361" y="35"/>
                  <a:pt x="361" y="35"/>
                  <a:pt x="361" y="35"/>
                </a:cubicBezTo>
                <a:cubicBezTo>
                  <a:pt x="358" y="35"/>
                  <a:pt x="354" y="36"/>
                  <a:pt x="351" y="35"/>
                </a:cubicBezTo>
                <a:cubicBezTo>
                  <a:pt x="352" y="35"/>
                  <a:pt x="352" y="35"/>
                  <a:pt x="352" y="35"/>
                </a:cubicBezTo>
                <a:cubicBezTo>
                  <a:pt x="354" y="35"/>
                  <a:pt x="358" y="34"/>
                  <a:pt x="358" y="33"/>
                </a:cubicBezTo>
                <a:cubicBezTo>
                  <a:pt x="356" y="32"/>
                  <a:pt x="356" y="32"/>
                  <a:pt x="356" y="32"/>
                </a:cubicBezTo>
                <a:cubicBezTo>
                  <a:pt x="357" y="32"/>
                  <a:pt x="358" y="31"/>
                  <a:pt x="359" y="31"/>
                </a:cubicBezTo>
                <a:cubicBezTo>
                  <a:pt x="349" y="30"/>
                  <a:pt x="349" y="30"/>
                  <a:pt x="349" y="30"/>
                </a:cubicBezTo>
                <a:cubicBezTo>
                  <a:pt x="351" y="28"/>
                  <a:pt x="351" y="28"/>
                  <a:pt x="351" y="28"/>
                </a:cubicBezTo>
                <a:cubicBezTo>
                  <a:pt x="348" y="29"/>
                  <a:pt x="342" y="29"/>
                  <a:pt x="339" y="27"/>
                </a:cubicBezTo>
                <a:cubicBezTo>
                  <a:pt x="340" y="26"/>
                  <a:pt x="342" y="27"/>
                  <a:pt x="343" y="27"/>
                </a:cubicBezTo>
                <a:cubicBezTo>
                  <a:pt x="341" y="26"/>
                  <a:pt x="341" y="26"/>
                  <a:pt x="341" y="26"/>
                </a:cubicBezTo>
                <a:cubicBezTo>
                  <a:pt x="343" y="24"/>
                  <a:pt x="343" y="24"/>
                  <a:pt x="343" y="24"/>
                </a:cubicBezTo>
                <a:cubicBezTo>
                  <a:pt x="337" y="23"/>
                  <a:pt x="330" y="24"/>
                  <a:pt x="325" y="22"/>
                </a:cubicBezTo>
                <a:cubicBezTo>
                  <a:pt x="327" y="20"/>
                  <a:pt x="331" y="20"/>
                  <a:pt x="334" y="19"/>
                </a:cubicBezTo>
                <a:cubicBezTo>
                  <a:pt x="325" y="18"/>
                  <a:pt x="315" y="20"/>
                  <a:pt x="306" y="17"/>
                </a:cubicBezTo>
                <a:cubicBezTo>
                  <a:pt x="320" y="15"/>
                  <a:pt x="320" y="15"/>
                  <a:pt x="320" y="15"/>
                </a:cubicBezTo>
                <a:cubicBezTo>
                  <a:pt x="317" y="15"/>
                  <a:pt x="317" y="15"/>
                  <a:pt x="317" y="15"/>
                </a:cubicBezTo>
                <a:cubicBezTo>
                  <a:pt x="313" y="14"/>
                  <a:pt x="307" y="15"/>
                  <a:pt x="305" y="12"/>
                </a:cubicBezTo>
                <a:cubicBezTo>
                  <a:pt x="241" y="10"/>
                  <a:pt x="241" y="10"/>
                  <a:pt x="241" y="10"/>
                </a:cubicBezTo>
                <a:cubicBezTo>
                  <a:pt x="247" y="9"/>
                  <a:pt x="255" y="9"/>
                  <a:pt x="261" y="8"/>
                </a:cubicBezTo>
                <a:cubicBezTo>
                  <a:pt x="244" y="7"/>
                  <a:pt x="244" y="7"/>
                  <a:pt x="244" y="7"/>
                </a:cubicBezTo>
                <a:cubicBezTo>
                  <a:pt x="245" y="6"/>
                  <a:pt x="245" y="6"/>
                  <a:pt x="245" y="6"/>
                </a:cubicBezTo>
                <a:cubicBezTo>
                  <a:pt x="259" y="6"/>
                  <a:pt x="273" y="5"/>
                  <a:pt x="285" y="7"/>
                </a:cubicBezTo>
                <a:cubicBezTo>
                  <a:pt x="287" y="5"/>
                  <a:pt x="290" y="5"/>
                  <a:pt x="292" y="5"/>
                </a:cubicBezTo>
                <a:cubicBezTo>
                  <a:pt x="272" y="3"/>
                  <a:pt x="250" y="5"/>
                  <a:pt x="229" y="3"/>
                </a:cubicBezTo>
                <a:cubicBezTo>
                  <a:pt x="239" y="1"/>
                  <a:pt x="251" y="3"/>
                  <a:pt x="259" y="1"/>
                </a:cubicBezTo>
                <a:cubicBezTo>
                  <a:pt x="271" y="0"/>
                  <a:pt x="284" y="2"/>
                  <a:pt x="293" y="1"/>
                </a:cubicBezTo>
                <a:cubicBezTo>
                  <a:pt x="279" y="0"/>
                  <a:pt x="264" y="1"/>
                  <a:pt x="249" y="0"/>
                </a:cubicBezTo>
                <a:cubicBezTo>
                  <a:pt x="93" y="1"/>
                  <a:pt x="93" y="1"/>
                  <a:pt x="93" y="1"/>
                </a:cubicBezTo>
                <a:cubicBezTo>
                  <a:pt x="68" y="3"/>
                  <a:pt x="34" y="0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5" y="10"/>
                  <a:pt x="15" y="11"/>
                  <a:pt x="14" y="11"/>
                </a:cubicBezTo>
                <a:cubicBezTo>
                  <a:pt x="23" y="12"/>
                  <a:pt x="23" y="12"/>
                  <a:pt x="23" y="12"/>
                </a:cubicBezTo>
                <a:cubicBezTo>
                  <a:pt x="20" y="14"/>
                  <a:pt x="20" y="14"/>
                  <a:pt x="20" y="14"/>
                </a:cubicBezTo>
                <a:cubicBezTo>
                  <a:pt x="20" y="13"/>
                  <a:pt x="19" y="13"/>
                  <a:pt x="18" y="13"/>
                </a:cubicBezTo>
                <a:cubicBezTo>
                  <a:pt x="17" y="16"/>
                  <a:pt x="11" y="15"/>
                  <a:pt x="9" y="17"/>
                </a:cubicBezTo>
                <a:cubicBezTo>
                  <a:pt x="18" y="21"/>
                  <a:pt x="18" y="21"/>
                  <a:pt x="18" y="21"/>
                </a:cubicBezTo>
                <a:cubicBezTo>
                  <a:pt x="16" y="22"/>
                  <a:pt x="11" y="21"/>
                  <a:pt x="12" y="21"/>
                </a:cubicBezTo>
                <a:cubicBezTo>
                  <a:pt x="14" y="23"/>
                  <a:pt x="14" y="23"/>
                  <a:pt x="14" y="23"/>
                </a:cubicBezTo>
                <a:cubicBezTo>
                  <a:pt x="13" y="24"/>
                  <a:pt x="11" y="24"/>
                  <a:pt x="9" y="25"/>
                </a:cubicBezTo>
                <a:cubicBezTo>
                  <a:pt x="12" y="26"/>
                  <a:pt x="12" y="26"/>
                  <a:pt x="12" y="26"/>
                </a:cubicBezTo>
                <a:cubicBezTo>
                  <a:pt x="7" y="26"/>
                  <a:pt x="10" y="29"/>
                  <a:pt x="6" y="30"/>
                </a:cubicBezTo>
                <a:cubicBezTo>
                  <a:pt x="5" y="32"/>
                  <a:pt x="9" y="33"/>
                  <a:pt x="5" y="34"/>
                </a:cubicBezTo>
                <a:cubicBezTo>
                  <a:pt x="5" y="37"/>
                  <a:pt x="5" y="40"/>
                  <a:pt x="5" y="43"/>
                </a:cubicBezTo>
                <a:cubicBezTo>
                  <a:pt x="8" y="44"/>
                  <a:pt x="5" y="46"/>
                  <a:pt x="9" y="48"/>
                </a:cubicBezTo>
                <a:cubicBezTo>
                  <a:pt x="9" y="49"/>
                  <a:pt x="7" y="48"/>
                  <a:pt x="6" y="48"/>
                </a:cubicBezTo>
                <a:cubicBezTo>
                  <a:pt x="7" y="49"/>
                  <a:pt x="9" y="49"/>
                  <a:pt x="8" y="50"/>
                </a:cubicBezTo>
                <a:cubicBezTo>
                  <a:pt x="8" y="51"/>
                  <a:pt x="7" y="52"/>
                  <a:pt x="5" y="52"/>
                </a:cubicBezTo>
                <a:cubicBezTo>
                  <a:pt x="8" y="55"/>
                  <a:pt x="8" y="55"/>
                  <a:pt x="8" y="55"/>
                </a:cubicBezTo>
                <a:cubicBezTo>
                  <a:pt x="7" y="56"/>
                  <a:pt x="5" y="54"/>
                  <a:pt x="3" y="55"/>
                </a:cubicBezTo>
                <a:cubicBezTo>
                  <a:pt x="6" y="57"/>
                  <a:pt x="6" y="57"/>
                  <a:pt x="6" y="57"/>
                </a:cubicBezTo>
                <a:cubicBezTo>
                  <a:pt x="5" y="57"/>
                  <a:pt x="4" y="57"/>
                  <a:pt x="3" y="57"/>
                </a:cubicBezTo>
                <a:cubicBezTo>
                  <a:pt x="6" y="59"/>
                  <a:pt x="4" y="61"/>
                  <a:pt x="3" y="63"/>
                </a:cubicBezTo>
                <a:cubicBezTo>
                  <a:pt x="0" y="68"/>
                  <a:pt x="7" y="69"/>
                  <a:pt x="10" y="72"/>
                </a:cubicBezTo>
                <a:cubicBezTo>
                  <a:pt x="3" y="74"/>
                  <a:pt x="3" y="74"/>
                  <a:pt x="3" y="74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4" y="76"/>
                  <a:pt x="3" y="76"/>
                </a:cubicBezTo>
                <a:cubicBezTo>
                  <a:pt x="11" y="83"/>
                  <a:pt x="11" y="83"/>
                  <a:pt x="11" y="83"/>
                </a:cubicBezTo>
                <a:cubicBezTo>
                  <a:pt x="9" y="84"/>
                  <a:pt x="9" y="84"/>
                  <a:pt x="9" y="84"/>
                </a:cubicBezTo>
                <a:cubicBezTo>
                  <a:pt x="40" y="101"/>
                  <a:pt x="80" y="103"/>
                  <a:pt x="121" y="104"/>
                </a:cubicBezTo>
                <a:cubicBezTo>
                  <a:pt x="132" y="104"/>
                  <a:pt x="144" y="103"/>
                  <a:pt x="154" y="104"/>
                </a:cubicBezTo>
                <a:cubicBezTo>
                  <a:pt x="209" y="103"/>
                  <a:pt x="270" y="103"/>
                  <a:pt x="327" y="97"/>
                </a:cubicBezTo>
                <a:cubicBezTo>
                  <a:pt x="328" y="95"/>
                  <a:pt x="333" y="97"/>
                  <a:pt x="334" y="95"/>
                </a:cubicBezTo>
                <a:cubicBezTo>
                  <a:pt x="344" y="93"/>
                  <a:pt x="349" y="89"/>
                  <a:pt x="358" y="86"/>
                </a:cubicBezTo>
                <a:cubicBezTo>
                  <a:pt x="355" y="86"/>
                  <a:pt x="352" y="86"/>
                  <a:pt x="349" y="85"/>
                </a:cubicBezTo>
                <a:cubicBezTo>
                  <a:pt x="354" y="81"/>
                  <a:pt x="361" y="78"/>
                  <a:pt x="365" y="74"/>
                </a:cubicBezTo>
                <a:cubicBezTo>
                  <a:pt x="360" y="74"/>
                  <a:pt x="357" y="73"/>
                  <a:pt x="353" y="73"/>
                </a:cubicBezTo>
                <a:cubicBezTo>
                  <a:pt x="356" y="71"/>
                  <a:pt x="359" y="70"/>
                  <a:pt x="363" y="69"/>
                </a:cubicBezTo>
                <a:cubicBezTo>
                  <a:pt x="362" y="66"/>
                  <a:pt x="367" y="66"/>
                  <a:pt x="369" y="64"/>
                </a:cubicBezTo>
                <a:cubicBezTo>
                  <a:pt x="366" y="65"/>
                  <a:pt x="363" y="63"/>
                  <a:pt x="362" y="62"/>
                </a:cubicBezTo>
                <a:cubicBezTo>
                  <a:pt x="363" y="61"/>
                  <a:pt x="365" y="62"/>
                  <a:pt x="367" y="61"/>
                </a:cubicBezTo>
                <a:cubicBezTo>
                  <a:pt x="364" y="61"/>
                  <a:pt x="364" y="61"/>
                  <a:pt x="364" y="61"/>
                </a:cubicBezTo>
                <a:cubicBezTo>
                  <a:pt x="362" y="58"/>
                  <a:pt x="369" y="59"/>
                  <a:pt x="370" y="57"/>
                </a:cubicBezTo>
                <a:close/>
                <a:moveTo>
                  <a:pt x="302" y="17"/>
                </a:moveTo>
                <a:cubicBezTo>
                  <a:pt x="295" y="16"/>
                  <a:pt x="295" y="16"/>
                  <a:pt x="295" y="16"/>
                </a:cubicBezTo>
                <a:cubicBezTo>
                  <a:pt x="305" y="17"/>
                  <a:pt x="305" y="17"/>
                  <a:pt x="305" y="17"/>
                </a:cubicBezTo>
                <a:lnTo>
                  <a:pt x="302" y="1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3566160" y="1029970"/>
            <a:ext cx="50596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kern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cs typeface="+mj-cs"/>
                <a:sym typeface="+mn-ea"/>
              </a:rPr>
              <a:t>春秋争霸的实质和历史影响</a:t>
            </a:r>
            <a:endParaRPr lang="zh-CN" altLang="en-US" sz="3200" kern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经典细隶书简" panose="02010609000101010101" charset="-122"/>
              <a:ea typeface="经典细隶书简" panose="02010609000101010101" charset="-122"/>
              <a:cs typeface="+mj-cs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566160" y="2415540"/>
            <a:ext cx="50596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kumimoji="1" lang="zh-CN" altLang="en-US" sz="320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实质：</a:t>
            </a:r>
            <a:r>
              <a:rPr kumimoji="1" lang="zh-CN" altLang="en-US" sz="320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奴隶主的掠夺战争！</a:t>
            </a:r>
            <a:endParaRPr kumimoji="1" lang="zh-CN" altLang="en-US" sz="320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143760" y="3165475"/>
            <a:ext cx="79044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kumimoji="1" lang="zh-CN" altLang="en-US" sz="320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积极影响</a:t>
            </a:r>
            <a:r>
              <a:rPr kumimoji="1" lang="zh-CN" altLang="en-US" sz="320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：</a:t>
            </a:r>
            <a:r>
              <a:rPr kumimoji="1" lang="zh-CN" altLang="en-US" sz="320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给社会和人民带来巨大的灾难；</a:t>
            </a:r>
            <a:endParaRPr kumimoji="1" lang="zh-CN" altLang="en-US" sz="320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13230" y="4032250"/>
            <a:ext cx="8765540" cy="1076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消极影响：</a:t>
            </a:r>
            <a:r>
              <a:rPr kumimoji="1" lang="zh-CN" altLang="en-US" sz="320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经典细隶书简" panose="02010609000101010101" charset="-122"/>
                <a:ea typeface="经典细隶书简" panose="02010609000101010101" charset="-122"/>
                <a:sym typeface="+mn-ea"/>
              </a:rPr>
              <a:t>客观上有利于实现区域性的局部统一，促进各民族经济发展和民族融合。</a:t>
            </a:r>
            <a:endParaRPr kumimoji="1" lang="zh-CN" altLang="en-US" sz="320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经典细隶书简" panose="02010609000101010101" charset="-122"/>
              <a:ea typeface="经典细隶书简" panose="02010609000101010101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" name="图片 20" descr="图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>
            <a:off x="2768600" y="-2494915"/>
            <a:ext cx="6656070" cy="1184719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207215" y="1234520"/>
            <a:ext cx="699135" cy="4318873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r>
              <a:rPr lang="zh-CN" altLang="zh-CN" sz="3360" dirty="0">
                <a:latin typeface="华文行楷" panose="02010800040101010101" charset="-122"/>
                <a:ea typeface="华文行楷" panose="02010800040101010101" charset="-122"/>
              </a:rPr>
              <a:t>春秋时期的经济发展</a:t>
            </a:r>
            <a:endParaRPr lang="zh-CN" altLang="zh-CN" sz="3360" dirty="0"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5" name="左大括号 4"/>
          <p:cNvSpPr/>
          <p:nvPr/>
        </p:nvSpPr>
        <p:spPr>
          <a:xfrm>
            <a:off x="1906350" y="1234520"/>
            <a:ext cx="530066" cy="3553778"/>
          </a:xfrm>
          <a:prstGeom prst="leftBrace">
            <a:avLst>
              <a:gd name="adj1" fmla="val 7976"/>
              <a:gd name="adj2" fmla="val 50000"/>
            </a:avLst>
          </a:prstGeom>
          <a:noFill/>
          <a:ln w="25400" cap="flat" cmpd="sng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 sz="2205" dirty="0">
              <a:latin typeface="经典细隶书简" panose="02010609000101010101" charset="-122"/>
              <a:ea typeface="经典细隶书简" panose="0201060900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436416" y="1234520"/>
            <a:ext cx="2697004" cy="5429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940" dirty="0">
                <a:latin typeface="经典细隶书简" panose="02010609000101010101" charset="-122"/>
                <a:ea typeface="经典细隶书简" panose="02010609000101010101" charset="-122"/>
              </a:rPr>
              <a:t>铁器出现</a:t>
            </a:r>
            <a:endParaRPr lang="zh-CN" altLang="en-US" sz="2940" dirty="0">
              <a:latin typeface="经典细隶书简" panose="02010609000101010101" charset="-122"/>
              <a:ea typeface="经典细隶书简" panose="0201060900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436416" y="4499928"/>
            <a:ext cx="2697004" cy="5429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940" dirty="0">
                <a:latin typeface="经典细隶书简" panose="02010609000101010101" charset="-122"/>
                <a:ea typeface="经典细隶书简" panose="02010609000101010101" charset="-122"/>
              </a:rPr>
              <a:t>牛耕使用</a:t>
            </a:r>
            <a:endParaRPr lang="zh-CN" altLang="en-US" sz="2940" dirty="0">
              <a:latin typeface="经典细隶书简" panose="02010609000101010101" charset="-122"/>
              <a:ea typeface="经典细隶书简" panose="02010609000101010101" charset="-122"/>
            </a:endParaRPr>
          </a:p>
        </p:txBody>
      </p:sp>
      <p:sp>
        <p:nvSpPr>
          <p:cNvPr id="8" name="右箭头 7"/>
          <p:cNvSpPr/>
          <p:nvPr/>
        </p:nvSpPr>
        <p:spPr>
          <a:xfrm>
            <a:off x="3656569" y="2823051"/>
            <a:ext cx="896779" cy="378381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9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经典细隶书简" panose="02010609000101010101" charset="-122"/>
              <a:ea typeface="经典细隶书简" panose="02010609000101010101" charset="-122"/>
              <a:cs typeface="+mn-cs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734164" y="1372870"/>
            <a:ext cx="1216025" cy="4043839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p>
            <a:r>
              <a:rPr lang="zh-CN" altLang="zh-CN" sz="3360" dirty="0">
                <a:latin typeface="经典细隶书简" panose="02010609000101010101" charset="-122"/>
                <a:ea typeface="经典细隶书简" panose="02010609000101010101" charset="-122"/>
              </a:rPr>
              <a:t>王室衰微、诸侯争霸</a:t>
            </a:r>
            <a:endParaRPr lang="zh-CN" altLang="zh-CN" sz="3360" dirty="0">
              <a:latin typeface="经典细隶书简" panose="02010609000101010101" charset="-122"/>
              <a:ea typeface="经典细隶书简" panose="02010609000101010101" charset="-122"/>
            </a:endParaRPr>
          </a:p>
          <a:p>
            <a:r>
              <a:rPr lang="zh-CN" altLang="en-US" sz="3360" dirty="0">
                <a:latin typeface="经典细隶书简" panose="02010609000101010101" charset="-122"/>
                <a:ea typeface="经典细隶书简" panose="02010609000101010101" charset="-122"/>
              </a:rPr>
              <a:t>　分封制逐步瓦解</a:t>
            </a:r>
            <a:endParaRPr lang="zh-CN" altLang="en-US" sz="3360" dirty="0">
              <a:latin typeface="经典细隶书简" panose="02010609000101010101" charset="-122"/>
              <a:ea typeface="经典细隶书简" panose="02010609000101010101" charset="-122"/>
            </a:endParaRPr>
          </a:p>
        </p:txBody>
      </p:sp>
      <p:sp>
        <p:nvSpPr>
          <p:cNvPr id="12" name="左大括号 11"/>
          <p:cNvSpPr/>
          <p:nvPr/>
        </p:nvSpPr>
        <p:spPr>
          <a:xfrm>
            <a:off x="6130211" y="1432878"/>
            <a:ext cx="528399" cy="3553778"/>
          </a:xfrm>
          <a:prstGeom prst="leftBrace">
            <a:avLst>
              <a:gd name="adj1" fmla="val 8002"/>
              <a:gd name="adj2" fmla="val 50000"/>
            </a:avLst>
          </a:prstGeom>
          <a:noFill/>
          <a:ln w="25400" cap="flat" cmpd="sng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 sz="2205" dirty="0">
              <a:latin typeface="经典细隶书简" panose="02010609000101010101" charset="-122"/>
              <a:ea typeface="经典细隶书简" panose="0201060900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793627" y="1234520"/>
            <a:ext cx="2960370" cy="9950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940" dirty="0"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</a:rPr>
              <a:t>霸主：齐桓公、  </a:t>
            </a:r>
            <a:endParaRPr lang="zh-CN" altLang="en-US" sz="2940" dirty="0">
              <a:latin typeface="经典细隶书简" panose="02010609000101010101" charset="-122"/>
              <a:ea typeface="经典细隶书简" panose="02010609000101010101" charset="-122"/>
              <a:cs typeface="经典细隶书简" panose="02010609000101010101" charset="-122"/>
            </a:endParaRPr>
          </a:p>
          <a:p>
            <a:r>
              <a:rPr lang="zh-CN" altLang="en-US" sz="2940" dirty="0">
                <a:latin typeface="经典细隶书简" panose="02010609000101010101" charset="-122"/>
                <a:ea typeface="经典细隶书简" panose="02010609000101010101" charset="-122"/>
                <a:cs typeface="经典细隶书简" panose="02010609000101010101" charset="-122"/>
              </a:rPr>
              <a:t>      晋文公等</a:t>
            </a:r>
            <a:endParaRPr lang="zh-CN" altLang="en-US" sz="2940" dirty="0">
              <a:latin typeface="经典细隶书简" panose="02010609000101010101" charset="-122"/>
              <a:ea typeface="经典细隶书简" panose="02010609000101010101" charset="-122"/>
              <a:cs typeface="经典细隶书简" panose="02010609000101010101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793627" y="4401979"/>
            <a:ext cx="703421" cy="9950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940" dirty="0">
                <a:latin typeface="经典细隶书简" panose="02010609000101010101" charset="-122"/>
                <a:ea typeface="经典细隶书简" panose="02010609000101010101" charset="-122"/>
              </a:rPr>
              <a:t>影响</a:t>
            </a:r>
            <a:endParaRPr lang="zh-CN" altLang="en-US" sz="2940" dirty="0">
              <a:latin typeface="经典细隶书简" panose="02010609000101010101" charset="-122"/>
              <a:ea typeface="经典细隶书简" panose="02010609000101010101" charset="-122"/>
            </a:endParaRPr>
          </a:p>
        </p:txBody>
      </p:sp>
      <p:sp>
        <p:nvSpPr>
          <p:cNvPr id="15" name="左大括号 14"/>
          <p:cNvSpPr/>
          <p:nvPr/>
        </p:nvSpPr>
        <p:spPr>
          <a:xfrm>
            <a:off x="7300357" y="3795236"/>
            <a:ext cx="530066" cy="2086928"/>
          </a:xfrm>
          <a:prstGeom prst="leftBrace">
            <a:avLst>
              <a:gd name="adj1" fmla="val 8111"/>
              <a:gd name="adj2" fmla="val 50000"/>
            </a:avLst>
          </a:prstGeom>
          <a:noFill/>
          <a:ln w="25400" cap="flat" cmpd="sng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 sz="2205" dirty="0">
              <a:latin typeface="经典细隶书简" panose="02010609000101010101" charset="-122"/>
              <a:ea typeface="经典细隶书简" panose="02010609000101010101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753747" y="3583146"/>
            <a:ext cx="2812018" cy="5429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940" dirty="0">
                <a:latin typeface="经典细隶书简" panose="02010609000101010101" charset="-122"/>
                <a:ea typeface="经典细隶书简" panose="02010609000101010101" charset="-122"/>
              </a:rPr>
              <a:t>给人民带来灾难</a:t>
            </a:r>
            <a:endParaRPr lang="zh-CN" altLang="en-US" sz="2940" dirty="0">
              <a:latin typeface="经典细隶书简" panose="02010609000101010101" charset="-122"/>
              <a:ea typeface="经典细隶书简" panose="02010609000101010101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830424" y="4499928"/>
            <a:ext cx="2500313" cy="5429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940" dirty="0">
                <a:latin typeface="经典细隶书简" panose="02010609000101010101" charset="-122"/>
                <a:ea typeface="经典细隶书简" panose="02010609000101010101" charset="-122"/>
              </a:rPr>
              <a:t>促进国家统一</a:t>
            </a:r>
            <a:endParaRPr lang="zh-CN" altLang="en-US" sz="2940" dirty="0">
              <a:latin typeface="经典细隶书简" panose="02010609000101010101" charset="-122"/>
              <a:ea typeface="经典细隶书简" panose="02010609000101010101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908766" y="5402104"/>
            <a:ext cx="2501980" cy="5429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940" dirty="0">
                <a:latin typeface="经典细隶书简" panose="02010609000101010101" charset="-122"/>
                <a:ea typeface="经典细隶书简" panose="02010609000101010101" charset="-122"/>
              </a:rPr>
              <a:t>促进民族交融</a:t>
            </a:r>
            <a:endParaRPr lang="zh-CN" altLang="en-US" sz="2940" dirty="0">
              <a:latin typeface="经典细隶书简" panose="02010609000101010101" charset="-122"/>
              <a:ea typeface="经典细隶书简" panose="0201060900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981484" y="1961277"/>
            <a:ext cx="556736" cy="235140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zh-CN" sz="2940" dirty="0">
                <a:latin typeface="经典细隶书简" panose="02010609000101010101" charset="-122"/>
                <a:ea typeface="经典细隶书简" panose="02010609000101010101" charset="-122"/>
              </a:rPr>
              <a:t>生产力提高</a:t>
            </a:r>
            <a:endParaRPr lang="zh-CN" altLang="zh-CN" sz="2940" dirty="0">
              <a:latin typeface="经典细隶书简" panose="02010609000101010101" charset="-122"/>
              <a:ea typeface="经典细隶书简" panose="02010609000101010101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  <p:bldLst>
      <p:bldP spid="4" grpId="0"/>
      <p:bldP spid="5" grpId="0" bldLvl="0" animBg="1"/>
      <p:bldP spid="6" grpId="0"/>
      <p:bldP spid="7" grpId="0"/>
      <p:bldP spid="8" grpId="0" bldLvl="0" animBg="1"/>
      <p:bldP spid="11" grpId="0"/>
      <p:bldP spid="12" grpId="0" bldLvl="0" animBg="1"/>
      <p:bldP spid="13" grpId="0"/>
      <p:bldP spid="14" grpId="0"/>
      <p:bldP spid="15" grpId="0" bldLvl="0" animBg="1"/>
      <p:bldP spid="16" grpId="0"/>
      <p:bldP spid="17" grpId="0"/>
      <p:bldP spid="1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duotone"/>
          <p:cNvPicPr>
            <a:picLocks noChangeAspect="1"/>
          </p:cNvPicPr>
          <p:nvPr/>
        </p:nvPicPr>
        <p:blipFill>
          <a:blip r:embed="rId1"/>
          <a:srcRect r="208"/>
          <a:stretch>
            <a:fillRect/>
          </a:stretch>
        </p:blipFill>
        <p:spPr>
          <a:xfrm>
            <a:off x="0" y="0"/>
            <a:ext cx="12192635" cy="6861175"/>
          </a:xfrm>
          <a:prstGeom prst="rect">
            <a:avLst/>
          </a:prstGeom>
        </p:spPr>
      </p:pic>
      <p:pic>
        <p:nvPicPr>
          <p:cNvPr id="21" name="图片 20" descr="图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767330" y="-2494915"/>
            <a:ext cx="6656070" cy="11847195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0" y="0"/>
            <a:ext cx="12202795" cy="6869430"/>
          </a:xfrm>
          <a:prstGeom prst="rect">
            <a:avLst/>
          </a:prstGeom>
          <a:solidFill>
            <a:srgbClr val="CEA059">
              <a:alpha val="3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3020060" y="1779905"/>
            <a:ext cx="6162675" cy="2647114"/>
            <a:chOff x="7308" y="2661"/>
            <a:chExt cx="9589" cy="3703"/>
          </a:xfrm>
        </p:grpSpPr>
        <p:sp>
          <p:nvSpPr>
            <p:cNvPr id="15" name="文本框 14"/>
            <p:cNvSpPr txBox="1"/>
            <p:nvPr/>
          </p:nvSpPr>
          <p:spPr>
            <a:xfrm>
              <a:off x="7308" y="2661"/>
              <a:ext cx="2200" cy="37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16600">
                  <a:solidFill>
                    <a:schemeClr val="bg1"/>
                  </a:solidFill>
                  <a:effectLst>
                    <a:outerShdw blurRad="50800" dist="50800" dir="5400000" algn="ctr" rotWithShape="0">
                      <a:srgbClr val="C9B698">
                        <a:alpha val="100000"/>
                      </a:srgbClr>
                    </a:outerShdw>
                  </a:effectLst>
                  <a:latin typeface="经典繁毛楷" panose="02010609000101010101" charset="-122"/>
                  <a:ea typeface="经典繁毛楷" panose="02010609000101010101" charset="-122"/>
                </a:rPr>
                <a:t>谢</a:t>
              </a:r>
              <a:endParaRPr lang="zh-CN" altLang="en-US" sz="16600">
                <a:solidFill>
                  <a:schemeClr val="bg1"/>
                </a:solidFill>
                <a:effectLst>
                  <a:outerShdw blurRad="50800" dist="50800" dir="5400000" algn="ctr" rotWithShape="0">
                    <a:srgbClr val="C9B698">
                      <a:alpha val="100000"/>
                    </a:srgbClr>
                  </a:outerShdw>
                </a:effectLst>
                <a:latin typeface="经典繁毛楷" panose="02010609000101010101" charset="-122"/>
                <a:ea typeface="经典繁毛楷" panose="02010609000101010101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9344" y="2661"/>
              <a:ext cx="2637" cy="37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16600">
                  <a:solidFill>
                    <a:schemeClr val="bg1"/>
                  </a:solidFill>
                  <a:effectLst>
                    <a:outerShdw blurRad="50800" dist="50800" dir="5400000" algn="ctr" rotWithShape="0">
                      <a:srgbClr val="C9B698">
                        <a:alpha val="100000"/>
                      </a:srgbClr>
                    </a:outerShdw>
                  </a:effectLst>
                  <a:latin typeface="经典繁毛楷" panose="02010609000101010101" charset="-122"/>
                  <a:ea typeface="经典繁毛楷" panose="02010609000101010101" charset="-122"/>
                </a:rPr>
                <a:t>谢</a:t>
              </a:r>
              <a:endParaRPr lang="zh-CN" altLang="en-US" sz="16600">
                <a:solidFill>
                  <a:schemeClr val="bg1"/>
                </a:solidFill>
                <a:effectLst>
                  <a:outerShdw blurRad="50800" dist="50800" dir="5400000" algn="ctr" rotWithShape="0">
                    <a:srgbClr val="C9B698">
                      <a:alpha val="100000"/>
                    </a:srgbClr>
                  </a:outerShdw>
                </a:effectLst>
                <a:latin typeface="经典繁毛楷" panose="02010609000101010101" charset="-122"/>
                <a:ea typeface="经典繁毛楷" panose="02010609000101010101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1908" y="2661"/>
              <a:ext cx="2637" cy="37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16600">
                  <a:solidFill>
                    <a:schemeClr val="bg1"/>
                  </a:solidFill>
                  <a:effectLst>
                    <a:outerShdw blurRad="50800" dist="50800" dir="5400000" algn="ctr" rotWithShape="0">
                      <a:srgbClr val="C9B698">
                        <a:alpha val="100000"/>
                      </a:srgbClr>
                    </a:outerShdw>
                  </a:effectLst>
                  <a:latin typeface="经典繁毛楷" panose="02010609000101010101" charset="-122"/>
                  <a:ea typeface="经典繁毛楷" panose="02010609000101010101" charset="-122"/>
                </a:rPr>
                <a:t>观</a:t>
              </a:r>
              <a:endParaRPr lang="zh-CN" altLang="en-US" sz="16600">
                <a:solidFill>
                  <a:schemeClr val="bg1"/>
                </a:solidFill>
                <a:effectLst>
                  <a:outerShdw blurRad="50800" dist="50800" dir="5400000" algn="ctr" rotWithShape="0">
                    <a:srgbClr val="C9B698">
                      <a:alpha val="100000"/>
                    </a:srgbClr>
                  </a:outerShdw>
                </a:effectLst>
                <a:latin typeface="经典繁毛楷" panose="02010609000101010101" charset="-122"/>
                <a:ea typeface="经典繁毛楷" panose="02010609000101010101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4260" y="2662"/>
              <a:ext cx="2637" cy="37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ctr"/>
              <a:r>
                <a:rPr lang="zh-CN" altLang="en-US" sz="16600">
                  <a:solidFill>
                    <a:schemeClr val="bg1"/>
                  </a:solidFill>
                  <a:effectLst>
                    <a:outerShdw blurRad="50800" dist="50800" dir="5400000" algn="ctr" rotWithShape="0">
                      <a:srgbClr val="C9B698">
                        <a:alpha val="100000"/>
                      </a:srgbClr>
                    </a:outerShdw>
                  </a:effectLst>
                  <a:latin typeface="经典繁毛楷" panose="02010609000101010101" charset="-122"/>
                  <a:ea typeface="经典繁毛楷" panose="02010609000101010101" charset="-122"/>
                </a:rPr>
                <a:t>看</a:t>
              </a:r>
              <a:endParaRPr lang="zh-CN" altLang="en-US" sz="16600">
                <a:solidFill>
                  <a:schemeClr val="bg1"/>
                </a:solidFill>
                <a:effectLst>
                  <a:outerShdw blurRad="50800" dist="50800" dir="5400000" algn="ctr" rotWithShape="0">
                    <a:srgbClr val="C9B698">
                      <a:alpha val="100000"/>
                    </a:srgbClr>
                  </a:outerShdw>
                </a:effectLst>
                <a:latin typeface="经典繁毛楷" panose="02010609000101010101" charset="-122"/>
                <a:ea typeface="经典繁毛楷" panose="02010609000101010101" charset="-122"/>
              </a:endParaRPr>
            </a:p>
          </p:txBody>
        </p:sp>
      </p:grpSp>
    </p:spTree>
    <p:custDataLst>
      <p:tags r:id="rId3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3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8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0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1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1428</Words>
  <Application>WPS 演示</Application>
  <PresentationFormat>宽屏</PresentationFormat>
  <Paragraphs>249</Paragraphs>
  <Slides>20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3" baseType="lpstr">
      <vt:lpstr>Arial</vt:lpstr>
      <vt:lpstr>宋体</vt:lpstr>
      <vt:lpstr>Wingdings</vt:lpstr>
      <vt:lpstr>微软雅黑</vt:lpstr>
      <vt:lpstr>经典繁毛楷</vt:lpstr>
      <vt:lpstr>经典细隶书简</vt:lpstr>
      <vt:lpstr>华文行楷</vt:lpstr>
      <vt:lpstr>黑体</vt:lpstr>
      <vt:lpstr>Arial Unicode MS</vt:lpstr>
      <vt:lpstr>Times New Roman</vt:lpstr>
      <vt:lpstr>隶书</vt:lpstr>
      <vt:lpstr>华文隶书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terms:created xsi:type="dcterms:W3CDTF">2019-06-19T02:08:00Z</dcterms:created>
  <dcterms:modified xsi:type="dcterms:W3CDTF">2020-02-18T07:45:07Z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