
<file path=[Content_Types].xml><?xml version="1.0" encoding="utf-8"?>
<Types xmlns="http://schemas.openxmlformats.org/package/2006/content-types">
  <Default Extension="jpeg" ContentType="image/jpeg"/>
  <Default Extension="vml" ContentType="application/vnd.openxmlformats-officedocument.vmlDrawing"/>
  <Default Extension="docx" ContentType="application/vnd.openxmlformats-officedocument.wordprocessingml.document"/>
  <Default Extension="png" ContentType="image/png"/>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1" r:id="rId7"/>
    <p:sldId id="262" r:id="rId8"/>
    <p:sldId id="263" r:id="rId9"/>
    <p:sldId id="265" r:id="rId10"/>
    <p:sldId id="266" r:id="rId11"/>
    <p:sldId id="295" r:id="rId12"/>
    <p:sldId id="296" r:id="rId13"/>
    <p:sldId id="270" r:id="rId14"/>
    <p:sldId id="272" r:id="rId15"/>
    <p:sldId id="273" r:id="rId16"/>
    <p:sldId id="274" r:id="rId17"/>
    <p:sldId id="275" r:id="rId18"/>
    <p:sldId id="276" r:id="rId19"/>
    <p:sldId id="280" r:id="rId20"/>
    <p:sldId id="282" r:id="rId21"/>
    <p:sldId id="283" r:id="rId22"/>
    <p:sldId id="284" r:id="rId23"/>
    <p:sldId id="287" r:id="rId24"/>
    <p:sldId id="288" r:id="rId25"/>
    <p:sldId id="297"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CCFF"/>
    <a:srgbClr val="FF33CC"/>
    <a:srgbClr val="FF99CC"/>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0" d="100"/>
          <a:sy n="60" d="100"/>
        </p:scale>
        <p:origin x="-1434" y="-84"/>
      </p:cViewPr>
      <p:guideLst>
        <p:guide orient="horz" pos="2159"/>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image" Target="../media/image16.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image" Target="../media/image2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30.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3.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39.e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descr="2011051707544744"/>
          <p:cNvPicPr>
            <a:picLocks noChangeAspect="1"/>
          </p:cNvPicPr>
          <p:nvPr userDrawn="1"/>
        </p:nvPicPr>
        <p:blipFill>
          <a:blip r:embed="rId2"/>
          <a:stretch>
            <a:fillRect/>
          </a:stretch>
        </p:blipFill>
        <p:spPr>
          <a:xfrm>
            <a:off x="-191135" y="-140335"/>
            <a:ext cx="9526905" cy="7139305"/>
          </a:xfrm>
          <a:prstGeom prst="rect">
            <a:avLst/>
          </a:prstGeom>
        </p:spPr>
      </p:pic>
      <p:pic>
        <p:nvPicPr>
          <p:cNvPr id="3" name="图片 2" descr="图片4"/>
          <p:cNvPicPr>
            <a:picLocks noChangeAspect="1"/>
          </p:cNvPicPr>
          <p:nvPr userDrawn="1"/>
        </p:nvPicPr>
        <p:blipFill>
          <a:blip r:embed="rId3"/>
          <a:stretch>
            <a:fillRect/>
          </a:stretch>
        </p:blipFill>
        <p:spPr>
          <a:xfrm>
            <a:off x="-309245" y="-140970"/>
            <a:ext cx="9645015" cy="714311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solidFill>
            <a:srgbClr val="FFCCFF"/>
          </a:soli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solidFill>
            <a:srgbClr val="FF99CC">
              <a:alpha val="58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grpSp>
        <p:nvGrpSpPr>
          <p:cNvPr id="2" name="组合 1"/>
          <p:cNvGrpSpPr/>
          <p:nvPr/>
        </p:nvGrpSpPr>
        <p:grpSpPr>
          <a:xfrm>
            <a:off x="-19017" y="202408"/>
            <a:ext cx="9180548" cy="649224"/>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rgbClr val="FF33CC"/>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rgbClr val="FF33CC"/>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
        <p:nvSpPr>
          <p:cNvPr id="14" name="TextBox 13"/>
          <p:cNvSpPr txBox="1"/>
          <p:nvPr userDrawn="1"/>
        </p:nvSpPr>
        <p:spPr>
          <a:xfrm>
            <a:off x="6248189" y="87890"/>
            <a:ext cx="1601721"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八年级</a:t>
            </a:r>
            <a:r>
              <a:rPr lang="en-US" altLang="zh-CN" dirty="0" smtClean="0">
                <a:latin typeface="微软雅黑" panose="020B0503020204020204" pitchFamily="34" charset="-122"/>
                <a:ea typeface="微软雅黑" panose="020B0503020204020204" pitchFamily="34" charset="-122"/>
              </a:rPr>
              <a:t>·</a:t>
            </a:r>
            <a:r>
              <a:rPr lang="zh-CN" altLang="en-US" dirty="0" smtClean="0">
                <a:latin typeface="微软雅黑" panose="020B0503020204020204" pitchFamily="34" charset="-122"/>
                <a:ea typeface="微软雅黑" panose="020B0503020204020204" pitchFamily="34" charset="-122"/>
              </a:rPr>
              <a:t>历史</a:t>
            </a:r>
            <a:r>
              <a:rPr lang="en-US" altLang="zh-CN" dirty="0" smtClean="0">
                <a:latin typeface="微软雅黑" panose="020B0503020204020204" pitchFamily="34" charset="-122"/>
                <a:ea typeface="微软雅黑" panose="020B0503020204020204" pitchFamily="34" charset="-122"/>
              </a:rPr>
              <a:t>·R</a:t>
            </a:r>
            <a:endParaRPr lang="zh-CN" altLang="en-US" dirty="0">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panose="05020102010507070707"/>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panose="05020102010507070707"/>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panose="05020102010507070707"/>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panose="05020102010507070707"/>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panose="05020102010507070707"/>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panose="05020102010507070707"/>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panose="05020102010507070707"/>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xml"/><Relationship Id="rId4" Type="http://schemas.openxmlformats.org/officeDocument/2006/relationships/image" Target="../media/image6.png"/><Relationship Id="rId3" Type="http://schemas.openxmlformats.org/officeDocument/2006/relationships/image" Target="../media/image5.emf"/><Relationship Id="rId2" Type="http://schemas.openxmlformats.org/officeDocument/2006/relationships/package" Target="../embeddings/Document1.docx"/><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1.xml"/><Relationship Id="rId3" Type="http://schemas.openxmlformats.org/officeDocument/2006/relationships/image" Target="../media/image8.GIF"/><Relationship Id="rId2" Type="http://schemas.openxmlformats.org/officeDocument/2006/relationships/image" Target="../media/image7.emf"/><Relationship Id="rId1" Type="http://schemas.openxmlformats.org/officeDocument/2006/relationships/package" Target="../embeddings/Document2.docx"/></Relationships>
</file>

<file path=ppt/slides/_rels/slide3.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1.xml"/><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package" Target="../embeddings/Document3.docx"/></Relationships>
</file>

<file path=ppt/slides/_rels/slide4.xml.rels><?xml version="1.0" encoding="UTF-8" standalone="yes"?>
<Relationships xmlns="http://schemas.openxmlformats.org/package/2006/relationships"><Relationship Id="rId5" Type="http://schemas.openxmlformats.org/officeDocument/2006/relationships/vmlDrawing" Target="../drawings/vmlDrawing4.vml"/><Relationship Id="rId4" Type="http://schemas.openxmlformats.org/officeDocument/2006/relationships/slideLayout" Target="../slideLayouts/slideLayout1.xml"/><Relationship Id="rId3"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package" Target="../embeddings/Document4.docx"/></Relationships>
</file>

<file path=ppt/slides/_rels/slide5.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1.xml"/><Relationship Id="rId2" Type="http://schemas.openxmlformats.org/officeDocument/2006/relationships/image" Target="../media/image13.emf"/><Relationship Id="rId1" Type="http://schemas.openxmlformats.org/officeDocument/2006/relationships/package" Target="../embeddings/Document5.docx"/></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1.xml"/><Relationship Id="rId3" Type="http://schemas.openxmlformats.org/officeDocument/2006/relationships/image" Target="../media/image15.jpeg"/><Relationship Id="rId2" Type="http://schemas.openxmlformats.org/officeDocument/2006/relationships/image" Target="../media/image14.emf"/><Relationship Id="rId1" Type="http://schemas.openxmlformats.org/officeDocument/2006/relationships/package" Target="../embeddings/Document6.docx"/></Relationships>
</file>

<file path=ppt/slides/_rels/slide7.xml.rels><?xml version="1.0" encoding="UTF-8" standalone="yes"?>
<Relationships xmlns="http://schemas.openxmlformats.org/package/2006/relationships"><Relationship Id="rId6" Type="http://schemas.openxmlformats.org/officeDocument/2006/relationships/vmlDrawing" Target="../drawings/vmlDrawing7.vml"/><Relationship Id="rId5" Type="http://schemas.openxmlformats.org/officeDocument/2006/relationships/slideLayout" Target="../slideLayouts/slideLayout1.xml"/><Relationship Id="rId4" Type="http://schemas.openxmlformats.org/officeDocument/2006/relationships/image" Target="../media/image17.emf"/><Relationship Id="rId3" Type="http://schemas.openxmlformats.org/officeDocument/2006/relationships/package" Target="../embeddings/Document8.docx"/><Relationship Id="rId2" Type="http://schemas.openxmlformats.org/officeDocument/2006/relationships/image" Target="../media/image16.emf"/><Relationship Id="rId1" Type="http://schemas.openxmlformats.org/officeDocument/2006/relationships/package" Target="../embeddings/Document7.docx"/></Relationships>
</file>

<file path=ppt/slides/_rels/slide8.xml.rels><?xml version="1.0" encoding="UTF-8" standalone="yes"?>
<Relationships xmlns="http://schemas.openxmlformats.org/package/2006/relationships"><Relationship Id="rId5" Type="http://schemas.openxmlformats.org/officeDocument/2006/relationships/vmlDrawing" Target="../drawings/vmlDrawing8.vml"/><Relationship Id="rId4" Type="http://schemas.openxmlformats.org/officeDocument/2006/relationships/slideLayout" Target="../slideLayouts/slideLayout1.xml"/><Relationship Id="rId3" Type="http://schemas.openxmlformats.org/officeDocument/2006/relationships/image" Target="../media/image19.jpeg"/><Relationship Id="rId2" Type="http://schemas.openxmlformats.org/officeDocument/2006/relationships/image" Target="../media/image18.emf"/><Relationship Id="rId1" Type="http://schemas.openxmlformats.org/officeDocument/2006/relationships/package" Target="../embeddings/Document9.docx"/></Relationships>
</file>

<file path=ppt/slides/_rels/slide9.xml.rels><?xml version="1.0" encoding="UTF-8" standalone="yes"?>
<Relationships xmlns="http://schemas.openxmlformats.org/package/2006/relationships"><Relationship Id="rId5" Type="http://schemas.openxmlformats.org/officeDocument/2006/relationships/vmlDrawing" Target="../drawings/vmlDrawing9.vml"/><Relationship Id="rId4" Type="http://schemas.openxmlformats.org/officeDocument/2006/relationships/slideLayout" Target="../slideLayouts/slideLayout1.xml"/><Relationship Id="rId3" Type="http://schemas.openxmlformats.org/officeDocument/2006/relationships/image" Target="../media/image21.jpeg"/><Relationship Id="rId2" Type="http://schemas.openxmlformats.org/officeDocument/2006/relationships/image" Target="../media/image20.emf"/><Relationship Id="rId1" Type="http://schemas.openxmlformats.org/officeDocument/2006/relationships/package" Target="../embeddings/Document10.docx"/></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png"/></Relationships>
</file>

<file path=ppt/slides/_rels/slide12.xml.rels><?xml version="1.0" encoding="UTF-8" standalone="yes"?>
<Relationships xmlns="http://schemas.openxmlformats.org/package/2006/relationships"><Relationship Id="rId6" Type="http://schemas.openxmlformats.org/officeDocument/2006/relationships/vmlDrawing" Target="../drawings/vmlDrawing10.vml"/><Relationship Id="rId5" Type="http://schemas.openxmlformats.org/officeDocument/2006/relationships/slideLayout" Target="../slideLayouts/slideLayout1.xml"/><Relationship Id="rId4" Type="http://schemas.openxmlformats.org/officeDocument/2006/relationships/image" Target="../media/image24.emf"/><Relationship Id="rId3" Type="http://schemas.openxmlformats.org/officeDocument/2006/relationships/package" Target="../embeddings/Document12.docx"/><Relationship Id="rId2" Type="http://schemas.openxmlformats.org/officeDocument/2006/relationships/image" Target="../media/image23.emf"/><Relationship Id="rId1" Type="http://schemas.openxmlformats.org/officeDocument/2006/relationships/package" Target="../embeddings/Document11.docx"/></Relationships>
</file>

<file path=ppt/slides/_rels/slide13.xml.rels><?xml version="1.0" encoding="UTF-8" standalone="yes"?>
<Relationships xmlns="http://schemas.openxmlformats.org/package/2006/relationships"><Relationship Id="rId5" Type="http://schemas.openxmlformats.org/officeDocument/2006/relationships/vmlDrawing" Target="../drawings/vmlDrawing11.vml"/><Relationship Id="rId4" Type="http://schemas.openxmlformats.org/officeDocument/2006/relationships/slideLayout" Target="../slideLayouts/slideLayout1.xml"/><Relationship Id="rId3" Type="http://schemas.openxmlformats.org/officeDocument/2006/relationships/image" Target="../media/image26.GIF"/><Relationship Id="rId2" Type="http://schemas.openxmlformats.org/officeDocument/2006/relationships/image" Target="../media/image25.emf"/><Relationship Id="rId1" Type="http://schemas.openxmlformats.org/officeDocument/2006/relationships/package" Target="../embeddings/Document13.docx"/></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12.vml"/><Relationship Id="rId3" Type="http://schemas.openxmlformats.org/officeDocument/2006/relationships/slideLayout" Target="../slideLayouts/slideLayout1.xml"/><Relationship Id="rId2" Type="http://schemas.openxmlformats.org/officeDocument/2006/relationships/image" Target="../media/image27.emf"/><Relationship Id="rId1" Type="http://schemas.openxmlformats.org/officeDocument/2006/relationships/package" Target="../embeddings/Document14.docx"/></Relationships>
</file>

<file path=ppt/slides/_rels/slide15.xml.rels><?xml version="1.0" encoding="UTF-8" standalone="yes"?>
<Relationships xmlns="http://schemas.openxmlformats.org/package/2006/relationships"><Relationship Id="rId5" Type="http://schemas.openxmlformats.org/officeDocument/2006/relationships/vmlDrawing" Target="../drawings/vmlDrawing13.vml"/><Relationship Id="rId4" Type="http://schemas.openxmlformats.org/officeDocument/2006/relationships/slideLayout" Target="../slideLayouts/slideLayout1.xml"/><Relationship Id="rId3" Type="http://schemas.openxmlformats.org/officeDocument/2006/relationships/image" Target="../media/image29.png"/><Relationship Id="rId2" Type="http://schemas.openxmlformats.org/officeDocument/2006/relationships/image" Target="../media/image28.emf"/><Relationship Id="rId1" Type="http://schemas.openxmlformats.org/officeDocument/2006/relationships/package" Target="../embeddings/Document15.docx"/></Relationships>
</file>

<file path=ppt/slides/_rels/slide16.xml.rels><?xml version="1.0" encoding="UTF-8" standalone="yes"?>
<Relationships xmlns="http://schemas.openxmlformats.org/package/2006/relationships"><Relationship Id="rId7" Type="http://schemas.openxmlformats.org/officeDocument/2006/relationships/vmlDrawing" Target="../drawings/vmlDrawing14.vml"/><Relationship Id="rId6"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16.emf"/><Relationship Id="rId3" Type="http://schemas.openxmlformats.org/officeDocument/2006/relationships/package" Target="../embeddings/Document17.docx"/><Relationship Id="rId2" Type="http://schemas.openxmlformats.org/officeDocument/2006/relationships/image" Target="../media/image30.emf"/><Relationship Id="rId1" Type="http://schemas.openxmlformats.org/officeDocument/2006/relationships/package" Target="../embeddings/Document16.docx"/></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15.vml"/><Relationship Id="rId4" Type="http://schemas.openxmlformats.org/officeDocument/2006/relationships/slideLayout" Target="../slideLayouts/slideLayout1.xml"/><Relationship Id="rId3" Type="http://schemas.openxmlformats.org/officeDocument/2006/relationships/image" Target="../media/image31.png"/><Relationship Id="rId2" Type="http://schemas.openxmlformats.org/officeDocument/2006/relationships/image" Target="../media/image32.emf"/><Relationship Id="rId1" Type="http://schemas.openxmlformats.org/officeDocument/2006/relationships/package" Target="../embeddings/Document18.docx"/></Relationships>
</file>

<file path=ppt/slides/_rels/slide18.xml.rels><?xml version="1.0" encoding="UTF-8" standalone="yes"?>
<Relationships xmlns="http://schemas.openxmlformats.org/package/2006/relationships"><Relationship Id="rId4" Type="http://schemas.openxmlformats.org/officeDocument/2006/relationships/vmlDrawing" Target="../drawings/vmlDrawing16.vml"/><Relationship Id="rId3" Type="http://schemas.openxmlformats.org/officeDocument/2006/relationships/slideLayout" Target="../slideLayouts/slideLayout1.xml"/><Relationship Id="rId2" Type="http://schemas.openxmlformats.org/officeDocument/2006/relationships/image" Target="../media/image33.emf"/><Relationship Id="rId1" Type="http://schemas.openxmlformats.org/officeDocument/2006/relationships/package" Target="../embeddings/Document19.docx"/></Relationships>
</file>

<file path=ppt/slides/_rels/slide19.xml.rels><?xml version="1.0" encoding="UTF-8" standalone="yes"?>
<Relationships xmlns="http://schemas.openxmlformats.org/package/2006/relationships"><Relationship Id="rId5" Type="http://schemas.openxmlformats.org/officeDocument/2006/relationships/vmlDrawing" Target="../drawings/vmlDrawing17.vml"/><Relationship Id="rId4" Type="http://schemas.openxmlformats.org/officeDocument/2006/relationships/slideLayout" Target="../slideLayouts/slideLayout1.xml"/><Relationship Id="rId3" Type="http://schemas.openxmlformats.org/officeDocument/2006/relationships/image" Target="../media/image35.png"/><Relationship Id="rId2" Type="http://schemas.openxmlformats.org/officeDocument/2006/relationships/image" Target="../media/image34.emf"/><Relationship Id="rId1" Type="http://schemas.openxmlformats.org/officeDocument/2006/relationships/package" Target="../embeddings/Document20.docx"/></Relationships>
</file>

<file path=ppt/slides/_rels/slide20.xml.rels><?xml version="1.0" encoding="UTF-8" standalone="yes"?>
<Relationships xmlns="http://schemas.openxmlformats.org/package/2006/relationships"><Relationship Id="rId5" Type="http://schemas.openxmlformats.org/officeDocument/2006/relationships/vmlDrawing" Target="../drawings/vmlDrawing18.vml"/><Relationship Id="rId4" Type="http://schemas.openxmlformats.org/officeDocument/2006/relationships/slideLayout" Target="../slideLayouts/slideLayout1.xml"/><Relationship Id="rId3" Type="http://schemas.openxmlformats.org/officeDocument/2006/relationships/image" Target="../media/image35.png"/><Relationship Id="rId2" Type="http://schemas.openxmlformats.org/officeDocument/2006/relationships/image" Target="../media/image36.emf"/><Relationship Id="rId1" Type="http://schemas.openxmlformats.org/officeDocument/2006/relationships/package" Target="../embeddings/Document21.docx"/></Relationships>
</file>

<file path=ppt/slides/_rels/slide21.xml.rels><?xml version="1.0" encoding="UTF-8" standalone="yes"?>
<Relationships xmlns="http://schemas.openxmlformats.org/package/2006/relationships"><Relationship Id="rId5" Type="http://schemas.openxmlformats.org/officeDocument/2006/relationships/vmlDrawing" Target="../drawings/vmlDrawing19.vml"/><Relationship Id="rId4" Type="http://schemas.openxmlformats.org/officeDocument/2006/relationships/slideLayout" Target="../slideLayouts/slideLayout1.xml"/><Relationship Id="rId3" Type="http://schemas.openxmlformats.org/officeDocument/2006/relationships/image" Target="../media/image35.png"/><Relationship Id="rId2" Type="http://schemas.openxmlformats.org/officeDocument/2006/relationships/image" Target="../media/image37.emf"/><Relationship Id="rId1" Type="http://schemas.openxmlformats.org/officeDocument/2006/relationships/package" Target="../embeddings/Document22.docx"/></Relationships>
</file>

<file path=ppt/slides/_rels/slide22.xml.rels><?xml version="1.0" encoding="UTF-8" standalone="yes"?>
<Relationships xmlns="http://schemas.openxmlformats.org/package/2006/relationships"><Relationship Id="rId5" Type="http://schemas.openxmlformats.org/officeDocument/2006/relationships/vmlDrawing" Target="../drawings/vmlDrawing20.vml"/><Relationship Id="rId4" Type="http://schemas.openxmlformats.org/officeDocument/2006/relationships/slideLayout" Target="../slideLayouts/slideLayout1.xml"/><Relationship Id="rId3" Type="http://schemas.openxmlformats.org/officeDocument/2006/relationships/image" Target="../media/image35.png"/><Relationship Id="rId2" Type="http://schemas.openxmlformats.org/officeDocument/2006/relationships/image" Target="../media/image38.emf"/><Relationship Id="rId1" Type="http://schemas.openxmlformats.org/officeDocument/2006/relationships/package" Target="../embeddings/Document23.docx"/></Relationships>
</file>

<file path=ppt/slides/_rels/slide23.xml.rels><?xml version="1.0" encoding="UTF-8" standalone="yes"?>
<Relationships xmlns="http://schemas.openxmlformats.org/package/2006/relationships"><Relationship Id="rId5" Type="http://schemas.openxmlformats.org/officeDocument/2006/relationships/vmlDrawing" Target="../drawings/vmlDrawing21.vml"/><Relationship Id="rId4" Type="http://schemas.openxmlformats.org/officeDocument/2006/relationships/slideLayout" Target="../slideLayouts/slideLayout1.xml"/><Relationship Id="rId3" Type="http://schemas.openxmlformats.org/officeDocument/2006/relationships/image" Target="../media/image35.png"/><Relationship Id="rId2" Type="http://schemas.openxmlformats.org/officeDocument/2006/relationships/image" Target="../media/image39.emf"/><Relationship Id="rId1" Type="http://schemas.openxmlformats.org/officeDocument/2006/relationships/package" Target="../embeddings/Document24.docx"/></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98756DA-2BB3-4D54-B82C-2155E9921F94}"/>
          <p:cNvPicPr>
            <a:picLocks noChangeAspect="1"/>
          </p:cNvPicPr>
          <p:nvPr/>
        </p:nvPicPr>
        <p:blipFill>
          <a:blip r:embed="rId1"/>
          <a:stretch>
            <a:fillRect/>
          </a:stretch>
        </p:blipFill>
        <p:spPr>
          <a:xfrm>
            <a:off x="-502285" y="-401320"/>
            <a:ext cx="9776460" cy="7333615"/>
          </a:xfrm>
          <a:prstGeom prst="rect">
            <a:avLst/>
          </a:prstGeom>
        </p:spPr>
      </p:pic>
      <p:graphicFrame>
        <p:nvGraphicFramePr>
          <p:cNvPr id="1029" name="Object 5"/>
          <p:cNvGraphicFramePr>
            <a:graphicFrameLocks noChangeAspect="1"/>
          </p:cNvGraphicFramePr>
          <p:nvPr/>
        </p:nvGraphicFramePr>
        <p:xfrm>
          <a:off x="297339" y="1206976"/>
          <a:ext cx="8177530" cy="3376930"/>
        </p:xfrm>
        <a:graphic>
          <a:graphicData uri="http://schemas.openxmlformats.org/presentationml/2006/ole">
            <mc:AlternateContent xmlns:mc="http://schemas.openxmlformats.org/markup-compatibility/2006">
              <mc:Choice xmlns:v="urn:schemas-microsoft-com:vml" Requires="v">
                <p:oleObj spid="_x0000_s1025" name="文档" r:id="rId2" imgW="8181975" imgH="3381375" progId="Word.Document.12">
                  <p:embed/>
                </p:oleObj>
              </mc:Choice>
              <mc:Fallback>
                <p:oleObj name="文档" r:id="rId2" imgW="8181975" imgH="3381375" progId="Word.Document.12">
                  <p:embed/>
                  <p:pic>
                    <p:nvPicPr>
                      <p:cNvPr id="0" name="图片 1024"/>
                      <p:cNvPicPr>
                        <a:picLocks noChangeAspect="1"/>
                      </p:cNvPicPr>
                      <p:nvPr/>
                    </p:nvPicPr>
                    <p:blipFill>
                      <a:blip r:embed="rId3"/>
                      <a:stretch>
                        <a:fillRect/>
                      </a:stretch>
                    </p:blipFill>
                    <p:spPr>
                      <a:xfrm>
                        <a:off x="297339" y="1206976"/>
                        <a:ext cx="8177530" cy="3376930"/>
                      </a:xfrm>
                      <a:prstGeom prst="rect">
                        <a:avLst/>
                      </a:prstGeom>
                      <a:noFill/>
                      <a:ln w="9525">
                        <a:noFill/>
                      </a:ln>
                    </p:spPr>
                  </p:pic>
                </p:oleObj>
              </mc:Fallback>
            </mc:AlternateContent>
          </a:graphicData>
        </a:graphic>
      </p:graphicFrame>
      <p:pic>
        <p:nvPicPr>
          <p:cNvPr id="13316" name="Picture 6" descr="框"/>
          <p:cNvPicPr>
            <a:picLocks noChangeAspect="1"/>
          </p:cNvPicPr>
          <p:nvPr/>
        </p:nvPicPr>
        <p:blipFill>
          <a:blip r:embed="rId4"/>
          <a:stretch>
            <a:fillRect/>
          </a:stretch>
        </p:blipFill>
        <p:spPr>
          <a:xfrm>
            <a:off x="-12700" y="723900"/>
            <a:ext cx="8191500" cy="2173605"/>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484029" y="1439069"/>
          <a:ext cx="8177530" cy="3978275"/>
        </p:xfrm>
        <a:graphic>
          <a:graphicData uri="http://schemas.openxmlformats.org/presentationml/2006/ole">
            <mc:AlternateContent xmlns:mc="http://schemas.openxmlformats.org/markup-compatibility/2006">
              <mc:Choice xmlns:v="urn:schemas-microsoft-com:vml" Requires="v">
                <p:oleObj spid="_x0000_s2049" name="文档" r:id="rId1" imgW="8181975" imgH="3981450" progId="Word.Document.12">
                  <p:embed/>
                </p:oleObj>
              </mc:Choice>
              <mc:Fallback>
                <p:oleObj name="文档" r:id="rId1" imgW="8181975" imgH="3981450" progId="Word.Document.12">
                  <p:embed/>
                  <p:pic>
                    <p:nvPicPr>
                      <p:cNvPr id="0" name="图片 2048"/>
                      <p:cNvPicPr>
                        <a:picLocks noChangeAspect="1"/>
                      </p:cNvPicPr>
                      <p:nvPr/>
                    </p:nvPicPr>
                    <p:blipFill>
                      <a:blip r:embed="rId2"/>
                      <a:stretch>
                        <a:fillRect/>
                      </a:stretch>
                    </p:blipFill>
                    <p:spPr>
                      <a:xfrm>
                        <a:off x="484029" y="1439069"/>
                        <a:ext cx="8177530" cy="3978275"/>
                      </a:xfrm>
                      <a:prstGeom prst="rect">
                        <a:avLst/>
                      </a:prstGeom>
                      <a:noFill/>
                      <a:ln w="9525">
                        <a:noFill/>
                      </a:ln>
                    </p:spPr>
                  </p:pic>
                </p:oleObj>
              </mc:Fallback>
            </mc:AlternateContent>
          </a:graphicData>
        </a:graphic>
      </p:graphicFrame>
      <p:pic>
        <p:nvPicPr>
          <p:cNvPr id="14341" name="Picture 103" descr="u=1213719965,1866375249&amp;fm=0&amp;gp=0"/>
          <p:cNvPicPr>
            <a:picLocks noChangeAspect="1"/>
          </p:cNvPicPr>
          <p:nvPr/>
        </p:nvPicPr>
        <p:blipFill>
          <a:blip r:embed="rId3"/>
          <a:stretch>
            <a:fillRect/>
          </a:stretch>
        </p:blipFill>
        <p:spPr>
          <a:xfrm>
            <a:off x="482600" y="687388"/>
            <a:ext cx="1119188" cy="10779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ox(in)">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nvGraphicFramePr>
        <p:xfrm>
          <a:off x="484029" y="1144270"/>
          <a:ext cx="8177530" cy="4569460"/>
        </p:xfrm>
        <a:graphic>
          <a:graphicData uri="http://schemas.openxmlformats.org/presentationml/2006/ole">
            <mc:AlternateContent xmlns:mc="http://schemas.openxmlformats.org/markup-compatibility/2006">
              <mc:Choice xmlns:v="urn:schemas-microsoft-com:vml" Requires="v">
                <p:oleObj spid="_x0000_s3073" name="文档" r:id="rId1" imgW="8181975" imgH="4572000" progId="Word.Document.12">
                  <p:embed/>
                </p:oleObj>
              </mc:Choice>
              <mc:Fallback>
                <p:oleObj name="文档" r:id="rId1" imgW="8181975" imgH="4572000" progId="Word.Document.12">
                  <p:embed/>
                  <p:pic>
                    <p:nvPicPr>
                      <p:cNvPr id="0" name="图片 3072"/>
                      <p:cNvPicPr>
                        <a:picLocks noChangeAspect="1"/>
                      </p:cNvPicPr>
                      <p:nvPr/>
                    </p:nvPicPr>
                    <p:blipFill>
                      <a:blip r:embed="rId2"/>
                      <a:stretch>
                        <a:fillRect/>
                      </a:stretch>
                    </p:blipFill>
                    <p:spPr>
                      <a:xfrm>
                        <a:off x="484029" y="1144270"/>
                        <a:ext cx="8177530" cy="4569460"/>
                      </a:xfrm>
                      <a:prstGeom prst="rect">
                        <a:avLst/>
                      </a:prstGeom>
                      <a:noFill/>
                      <a:ln w="9525">
                        <a:noFill/>
                      </a:ln>
                    </p:spPr>
                  </p:pic>
                </p:oleObj>
              </mc:Fallback>
            </mc:AlternateContent>
          </a:graphicData>
        </a:graphic>
      </p:graphicFrame>
      <p:pic>
        <p:nvPicPr>
          <p:cNvPr id="2" name="图片 1" descr="图片5"/>
          <p:cNvPicPr>
            <a:picLocks noChangeAspect="1"/>
          </p:cNvPicPr>
          <p:nvPr/>
        </p:nvPicPr>
        <p:blipFill>
          <a:blip r:embed="rId3"/>
          <a:stretch>
            <a:fillRect/>
          </a:stretch>
        </p:blipFill>
        <p:spPr>
          <a:xfrm>
            <a:off x="483870" y="535940"/>
            <a:ext cx="2061845" cy="17087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325914" y="1277779"/>
          <a:ext cx="8177530" cy="3178175"/>
        </p:xfrm>
        <a:graphic>
          <a:graphicData uri="http://schemas.openxmlformats.org/presentationml/2006/ole">
            <mc:AlternateContent xmlns:mc="http://schemas.openxmlformats.org/markup-compatibility/2006">
              <mc:Choice xmlns:v="urn:schemas-microsoft-com:vml" Requires="v">
                <p:oleObj spid="_x0000_s4097" name="文档" r:id="rId1" imgW="8181975" imgH="3181350" progId="Word.Document.12">
                  <p:embed/>
                </p:oleObj>
              </mc:Choice>
              <mc:Fallback>
                <p:oleObj name="文档" r:id="rId1" imgW="8181975" imgH="3181350" progId="Word.Document.12">
                  <p:embed/>
                  <p:pic>
                    <p:nvPicPr>
                      <p:cNvPr id="0" name="图片 4096"/>
                      <p:cNvPicPr>
                        <a:picLocks noChangeAspect="1"/>
                      </p:cNvPicPr>
                      <p:nvPr/>
                    </p:nvPicPr>
                    <p:blipFill>
                      <a:blip r:embed="rId2"/>
                      <a:stretch>
                        <a:fillRect/>
                      </a:stretch>
                    </p:blipFill>
                    <p:spPr>
                      <a:xfrm>
                        <a:off x="325914" y="1277779"/>
                        <a:ext cx="8177530" cy="3178175"/>
                      </a:xfrm>
                      <a:prstGeom prst="rect">
                        <a:avLst/>
                      </a:prstGeom>
                      <a:noFill/>
                      <a:ln w="9525">
                        <a:noFill/>
                      </a:ln>
                    </p:spPr>
                  </p:pic>
                </p:oleObj>
              </mc:Fallback>
            </mc:AlternateContent>
          </a:graphicData>
        </a:graphic>
      </p:graphicFrame>
      <p:pic>
        <p:nvPicPr>
          <p:cNvPr id="2" name="图片 1" descr="300000764046130758304615804_950"/>
          <p:cNvPicPr>
            <a:picLocks noChangeAspect="1"/>
          </p:cNvPicPr>
          <p:nvPr/>
        </p:nvPicPr>
        <p:blipFill>
          <a:blip r:embed="rId3"/>
          <a:stretch>
            <a:fillRect/>
          </a:stretch>
        </p:blipFill>
        <p:spPr>
          <a:xfrm>
            <a:off x="2357120" y="4196080"/>
            <a:ext cx="3841115" cy="26289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2"/>
          <p:cNvGraphicFramePr>
            <a:graphicFrameLocks noChangeAspect="1"/>
          </p:cNvGraphicFramePr>
          <p:nvPr/>
        </p:nvGraphicFramePr>
        <p:xfrm>
          <a:off x="482759" y="2234566"/>
          <a:ext cx="8180070" cy="2388870"/>
        </p:xfrm>
        <a:graphic>
          <a:graphicData uri="http://schemas.openxmlformats.org/presentationml/2006/ole">
            <mc:AlternateContent xmlns:mc="http://schemas.openxmlformats.org/markup-compatibility/2006">
              <mc:Choice xmlns:v="urn:schemas-microsoft-com:vml" Requires="v">
                <p:oleObj spid="_x0000_s6145" name="文档" r:id="rId1" imgW="8181975" imgH="2390775" progId="Word.Document.12">
                  <p:embed/>
                </p:oleObj>
              </mc:Choice>
              <mc:Fallback>
                <p:oleObj name="文档" r:id="rId1" imgW="8181975" imgH="2390775" progId="Word.Document.12">
                  <p:embed/>
                  <p:pic>
                    <p:nvPicPr>
                      <p:cNvPr id="0" name="图片 6144"/>
                      <p:cNvPicPr>
                        <a:picLocks noChangeAspect="1"/>
                      </p:cNvPicPr>
                      <p:nvPr/>
                    </p:nvPicPr>
                    <p:blipFill>
                      <a:blip r:embed="rId2"/>
                      <a:stretch>
                        <a:fillRect/>
                      </a:stretch>
                    </p:blipFill>
                    <p:spPr>
                      <a:xfrm>
                        <a:off x="482759" y="2234566"/>
                        <a:ext cx="8180070" cy="2388870"/>
                      </a:xfrm>
                      <a:prstGeom prst="rect">
                        <a:avLst/>
                      </a:prstGeom>
                      <a:noFill/>
                      <a:ln w="9525">
                        <a:noFill/>
                      </a:ln>
                    </p:spPr>
                  </p:pic>
                </p:oleObj>
              </mc:Fallback>
            </mc:AlternateContent>
          </a:graphicData>
        </a:graphic>
      </p:graphicFrame>
      <p:sp>
        <p:nvSpPr>
          <p:cNvPr id="2" name="文本框 1"/>
          <p:cNvSpPr txBox="1"/>
          <p:nvPr/>
        </p:nvSpPr>
        <p:spPr>
          <a:xfrm>
            <a:off x="2132330" y="2607310"/>
            <a:ext cx="3707130" cy="398780"/>
          </a:xfrm>
          <a:prstGeom prst="rect">
            <a:avLst/>
          </a:prstGeom>
          <a:noFill/>
        </p:spPr>
        <p:txBody>
          <a:bodyPr wrap="square" rtlCol="0">
            <a:spAutoFit/>
          </a:bodyPr>
          <a:p>
            <a:r>
              <a:rPr lang="zh-CN" altLang="en-US" sz="2000" b="1">
                <a:solidFill>
                  <a:srgbClr val="FF0000"/>
                </a:solidFill>
              </a:rPr>
              <a:t>第二次鸦片</a:t>
            </a:r>
            <a:endParaRPr lang="zh-CN" altLang="en-US" sz="2000" b="1">
              <a:solidFill>
                <a:srgbClr val="FF0000"/>
              </a:solidFill>
            </a:endParaRPr>
          </a:p>
        </p:txBody>
      </p:sp>
      <p:sp>
        <p:nvSpPr>
          <p:cNvPr id="3" name="文本框 2"/>
          <p:cNvSpPr txBox="1"/>
          <p:nvPr/>
        </p:nvSpPr>
        <p:spPr>
          <a:xfrm>
            <a:off x="7044690" y="3558540"/>
            <a:ext cx="1430020" cy="398780"/>
          </a:xfrm>
          <a:prstGeom prst="rect">
            <a:avLst/>
          </a:prstGeom>
          <a:noFill/>
        </p:spPr>
        <p:txBody>
          <a:bodyPr wrap="square" rtlCol="0">
            <a:spAutoFit/>
          </a:bodyPr>
          <a:p>
            <a:r>
              <a:rPr lang="zh-CN" altLang="en-US" sz="2000" b="1">
                <a:solidFill>
                  <a:srgbClr val="FF0000"/>
                </a:solidFill>
              </a:rPr>
              <a:t>清王朝</a:t>
            </a:r>
            <a:endParaRPr lang="zh-CN" altLang="en-US" sz="20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Object 2"/>
          <p:cNvGraphicFramePr>
            <a:graphicFrameLocks noChangeAspect="1"/>
          </p:cNvGraphicFramePr>
          <p:nvPr/>
        </p:nvGraphicFramePr>
        <p:xfrm>
          <a:off x="483394" y="1983423"/>
          <a:ext cx="8177530" cy="1997075"/>
        </p:xfrm>
        <a:graphic>
          <a:graphicData uri="http://schemas.openxmlformats.org/presentationml/2006/ole">
            <mc:AlternateContent xmlns:mc="http://schemas.openxmlformats.org/markup-compatibility/2006">
              <mc:Choice xmlns:v="urn:schemas-microsoft-com:vml" Requires="v">
                <p:oleObj spid="_x0000_s7169" name="文档" r:id="rId1" imgW="8181975" imgH="2000250" progId="Word.Document.12">
                  <p:embed/>
                </p:oleObj>
              </mc:Choice>
              <mc:Fallback>
                <p:oleObj name="文档" r:id="rId1" imgW="8181975" imgH="2000250" progId="Word.Document.12">
                  <p:embed/>
                  <p:pic>
                    <p:nvPicPr>
                      <p:cNvPr id="0" name="图片 7168"/>
                      <p:cNvPicPr>
                        <a:picLocks noChangeAspect="1"/>
                      </p:cNvPicPr>
                      <p:nvPr/>
                    </p:nvPicPr>
                    <p:blipFill>
                      <a:blip r:embed="rId2"/>
                      <a:stretch>
                        <a:fillRect/>
                      </a:stretch>
                    </p:blipFill>
                    <p:spPr>
                      <a:xfrm>
                        <a:off x="483394" y="1983423"/>
                        <a:ext cx="8177530" cy="1997075"/>
                      </a:xfrm>
                      <a:prstGeom prst="rect">
                        <a:avLst/>
                      </a:prstGeom>
                      <a:noFill/>
                      <a:ln w="9525">
                        <a:noFill/>
                      </a:ln>
                    </p:spPr>
                  </p:pic>
                </p:oleObj>
              </mc:Fallback>
            </mc:AlternateContent>
          </a:graphicData>
        </a:graphic>
      </p:graphicFrame>
      <p:sp>
        <p:nvSpPr>
          <p:cNvPr id="2" name="文本框 1"/>
          <p:cNvSpPr txBox="1"/>
          <p:nvPr/>
        </p:nvSpPr>
        <p:spPr>
          <a:xfrm>
            <a:off x="5012055" y="1983740"/>
            <a:ext cx="941705" cy="398780"/>
          </a:xfrm>
          <a:prstGeom prst="rect">
            <a:avLst/>
          </a:prstGeom>
          <a:noFill/>
        </p:spPr>
        <p:txBody>
          <a:bodyPr wrap="square" rtlCol="0">
            <a:spAutoFit/>
          </a:bodyPr>
          <a:p>
            <a:r>
              <a:rPr lang="zh-CN" altLang="en-US" sz="2000" b="1">
                <a:solidFill>
                  <a:srgbClr val="FF0000"/>
                </a:solidFill>
              </a:rPr>
              <a:t>奕</a:t>
            </a:r>
            <a:endParaRPr lang="zh-CN" altLang="en-US" sz="2000" b="1">
              <a:solidFill>
                <a:srgbClr val="FF0000"/>
              </a:solidFill>
            </a:endParaRPr>
          </a:p>
        </p:txBody>
      </p:sp>
      <p:sp>
        <p:nvSpPr>
          <p:cNvPr id="3" name="文本框 2"/>
          <p:cNvSpPr txBox="1"/>
          <p:nvPr/>
        </p:nvSpPr>
        <p:spPr>
          <a:xfrm>
            <a:off x="1092835" y="3390265"/>
            <a:ext cx="1548130" cy="398780"/>
          </a:xfrm>
          <a:prstGeom prst="rect">
            <a:avLst/>
          </a:prstGeom>
          <a:noFill/>
        </p:spPr>
        <p:txBody>
          <a:bodyPr wrap="square" rtlCol="0">
            <a:spAutoFit/>
          </a:bodyPr>
          <a:p>
            <a:r>
              <a:rPr lang="zh-CN" altLang="en-US" sz="2000" b="1">
                <a:solidFill>
                  <a:srgbClr val="FF0000"/>
                </a:solidFill>
              </a:rPr>
              <a:t>自强</a:t>
            </a:r>
            <a:endParaRPr lang="zh-CN" altLang="en-US" sz="2000" b="1">
              <a:solidFill>
                <a:srgbClr val="FF0000"/>
              </a:solidFill>
            </a:endParaRPr>
          </a:p>
        </p:txBody>
      </p:sp>
      <p:sp>
        <p:nvSpPr>
          <p:cNvPr id="4" name="文本框 3"/>
          <p:cNvSpPr txBox="1"/>
          <p:nvPr/>
        </p:nvSpPr>
        <p:spPr>
          <a:xfrm>
            <a:off x="3168015" y="3390265"/>
            <a:ext cx="1129665" cy="398780"/>
          </a:xfrm>
          <a:prstGeom prst="rect">
            <a:avLst/>
          </a:prstGeom>
          <a:noFill/>
        </p:spPr>
        <p:txBody>
          <a:bodyPr wrap="square" rtlCol="0">
            <a:spAutoFit/>
          </a:bodyPr>
          <a:p>
            <a:r>
              <a:rPr lang="zh-CN" altLang="en-US" sz="2000" b="1">
                <a:solidFill>
                  <a:srgbClr val="FF0000"/>
                </a:solidFill>
              </a:rPr>
              <a:t>求富</a:t>
            </a:r>
            <a:endParaRPr lang="zh-CN" altLang="en-US" sz="2000" b="1">
              <a:solidFill>
                <a:srgbClr val="FF0000"/>
              </a:solidFill>
            </a:endParaRPr>
          </a:p>
        </p:txBody>
      </p:sp>
      <p:pic>
        <p:nvPicPr>
          <p:cNvPr id="5" name="图片 4" descr="代表人物"/>
          <p:cNvPicPr>
            <a:picLocks noChangeAspect="1"/>
          </p:cNvPicPr>
          <p:nvPr/>
        </p:nvPicPr>
        <p:blipFill>
          <a:blip r:embed="rId3"/>
          <a:stretch>
            <a:fillRect/>
          </a:stretch>
        </p:blipFill>
        <p:spPr>
          <a:xfrm>
            <a:off x="2198370" y="4354830"/>
            <a:ext cx="4285615" cy="20097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in)">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nvGraphicFramePr>
        <p:xfrm>
          <a:off x="482124" y="3318828"/>
          <a:ext cx="8180070" cy="219075"/>
        </p:xfrm>
        <a:graphic>
          <a:graphicData uri="http://schemas.openxmlformats.org/presentationml/2006/ole">
            <mc:AlternateContent xmlns:mc="http://schemas.openxmlformats.org/markup-compatibility/2006">
              <mc:Choice xmlns:v="urn:schemas-microsoft-com:vml" Requires="v">
                <p:oleObj spid="_x0000_s8193" name="文档" r:id="rId1" imgW="8181975" imgH="219075" progId="Word.Document.12">
                  <p:embed/>
                </p:oleObj>
              </mc:Choice>
              <mc:Fallback>
                <p:oleObj name="文档" r:id="rId1" imgW="8181975" imgH="219075" progId="Word.Document.12">
                  <p:embed/>
                  <p:pic>
                    <p:nvPicPr>
                      <p:cNvPr id="0" name="图片 8192"/>
                      <p:cNvPicPr>
                        <a:picLocks noChangeAspect="1"/>
                      </p:cNvPicPr>
                      <p:nvPr/>
                    </p:nvPicPr>
                    <p:blipFill>
                      <a:blip r:embed="rId2"/>
                      <a:stretch>
                        <a:fillRect/>
                      </a:stretch>
                    </p:blipFill>
                    <p:spPr>
                      <a:xfrm>
                        <a:off x="482124" y="3318828"/>
                        <a:ext cx="8180070" cy="219075"/>
                      </a:xfrm>
                      <a:prstGeom prst="rect">
                        <a:avLst/>
                      </a:prstGeom>
                      <a:noFill/>
                      <a:ln w="9525">
                        <a:noFill/>
                      </a:ln>
                    </p:spPr>
                  </p:pic>
                </p:oleObj>
              </mc:Fallback>
            </mc:AlternateContent>
          </a:graphicData>
        </a:graphic>
      </p:graphicFrame>
      <p:sp>
        <p:nvSpPr>
          <p:cNvPr id="100" name="文本框 99"/>
          <p:cNvSpPr txBox="1"/>
          <p:nvPr/>
        </p:nvSpPr>
        <p:spPr>
          <a:xfrm>
            <a:off x="778510" y="2205672"/>
            <a:ext cx="5080000" cy="429895"/>
          </a:xfrm>
          <a:prstGeom prst="rect">
            <a:avLst/>
          </a:prstGeom>
          <a:noFill/>
          <a:ln w="9525">
            <a:noFill/>
          </a:ln>
        </p:spPr>
        <p:txBody>
          <a:bodyPr>
            <a:spAutoFit/>
          </a:bodyPr>
          <a:p>
            <a:pPr indent="0"/>
            <a:r>
              <a:rPr lang="en-US" altLang="zh-CN" sz="2200" b="0">
                <a:solidFill>
                  <a:srgbClr val="000000"/>
                </a:solidFill>
                <a:latin typeface="黑体" panose="02010609060101010101" charset="-122"/>
                <a:ea typeface="黑体" panose="02010609060101010101" charset="-122"/>
                <a:cs typeface="黑体" panose="02010609060101010101" charset="-122"/>
              </a:rPr>
              <a:t>2.</a:t>
            </a:r>
            <a:r>
              <a:rPr lang="zh-CN" altLang="en-US" sz="2200" b="0">
                <a:solidFill>
                  <a:srgbClr val="000000"/>
                </a:solidFill>
                <a:latin typeface="黑体" panose="02010609060101010101" charset="-122"/>
                <a:ea typeface="黑体" panose="02010609060101010101" charset="-122"/>
                <a:cs typeface="黑体" panose="02010609060101010101" charset="-122"/>
              </a:rPr>
              <a:t>创办近代军事和民用企业</a:t>
            </a:r>
            <a:endParaRPr lang="zh-CN" altLang="en-US"/>
          </a:p>
        </p:txBody>
      </p:sp>
      <p:graphicFrame>
        <p:nvGraphicFramePr>
          <p:cNvPr id="9218" name="Object 2"/>
          <p:cNvGraphicFramePr>
            <a:graphicFrameLocks noChangeAspect="1"/>
          </p:cNvGraphicFramePr>
          <p:nvPr/>
        </p:nvGraphicFramePr>
        <p:xfrm>
          <a:off x="482124" y="2798446"/>
          <a:ext cx="8180070" cy="1606550"/>
        </p:xfrm>
        <a:graphic>
          <a:graphicData uri="http://schemas.openxmlformats.org/presentationml/2006/ole">
            <mc:AlternateContent xmlns:mc="http://schemas.openxmlformats.org/markup-compatibility/2006">
              <mc:Choice xmlns:v="urn:schemas-microsoft-com:vml" Requires="v">
                <p:oleObj spid="_x0000_s9217" name="文档" r:id="rId3" imgW="8181975" imgH="1609725" progId="Word.Document.12">
                  <p:embed/>
                </p:oleObj>
              </mc:Choice>
              <mc:Fallback>
                <p:oleObj name="文档" r:id="rId3" imgW="8181975" imgH="1609725" progId="Word.Document.12">
                  <p:embed/>
                  <p:pic>
                    <p:nvPicPr>
                      <p:cNvPr id="0" name="图片 9216"/>
                      <p:cNvPicPr>
                        <a:picLocks noChangeAspect="1"/>
                      </p:cNvPicPr>
                      <p:nvPr/>
                    </p:nvPicPr>
                    <p:blipFill>
                      <a:blip r:embed="rId4"/>
                      <a:stretch>
                        <a:fillRect/>
                      </a:stretch>
                    </p:blipFill>
                    <p:spPr>
                      <a:xfrm>
                        <a:off x="482124" y="2798446"/>
                        <a:ext cx="8180070" cy="1606550"/>
                      </a:xfrm>
                      <a:prstGeom prst="rect">
                        <a:avLst/>
                      </a:prstGeom>
                      <a:noFill/>
                      <a:ln w="9525">
                        <a:noFill/>
                      </a:ln>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Object 2"/>
          <p:cNvGraphicFramePr>
            <a:graphicFrameLocks noChangeAspect="1"/>
          </p:cNvGraphicFramePr>
          <p:nvPr/>
        </p:nvGraphicFramePr>
        <p:xfrm>
          <a:off x="368459" y="1053941"/>
          <a:ext cx="8177530" cy="2386330"/>
        </p:xfrm>
        <a:graphic>
          <a:graphicData uri="http://schemas.openxmlformats.org/presentationml/2006/ole">
            <mc:AlternateContent xmlns:mc="http://schemas.openxmlformats.org/markup-compatibility/2006">
              <mc:Choice xmlns:v="urn:schemas-microsoft-com:vml" Requires="v">
                <p:oleObj spid="_x0000_s10241" name="文档" r:id="rId1" imgW="8181975" imgH="2390775" progId="Word.Document.12">
                  <p:embed/>
                </p:oleObj>
              </mc:Choice>
              <mc:Fallback>
                <p:oleObj name="文档" r:id="rId1" imgW="8181975" imgH="2390775" progId="Word.Document.12">
                  <p:embed/>
                  <p:pic>
                    <p:nvPicPr>
                      <p:cNvPr id="0" name="图片 10240"/>
                      <p:cNvPicPr>
                        <a:picLocks noChangeAspect="1"/>
                      </p:cNvPicPr>
                      <p:nvPr/>
                    </p:nvPicPr>
                    <p:blipFill>
                      <a:blip r:embed="rId2"/>
                      <a:stretch>
                        <a:fillRect/>
                      </a:stretch>
                    </p:blipFill>
                    <p:spPr>
                      <a:xfrm>
                        <a:off x="368459" y="1053941"/>
                        <a:ext cx="8177530" cy="2386330"/>
                      </a:xfrm>
                      <a:prstGeom prst="rect">
                        <a:avLst/>
                      </a:prstGeom>
                      <a:noFill/>
                      <a:ln w="9525">
                        <a:noFill/>
                      </a:ln>
                    </p:spPr>
                  </p:pic>
                </p:oleObj>
              </mc:Fallback>
            </mc:AlternateContent>
          </a:graphicData>
        </a:graphic>
      </p:graphicFrame>
      <p:sp>
        <p:nvSpPr>
          <p:cNvPr id="2" name="文本框 1"/>
          <p:cNvSpPr txBox="1"/>
          <p:nvPr/>
        </p:nvSpPr>
        <p:spPr>
          <a:xfrm>
            <a:off x="4839970" y="1411605"/>
            <a:ext cx="1806575" cy="398780"/>
          </a:xfrm>
          <a:prstGeom prst="rect">
            <a:avLst/>
          </a:prstGeom>
          <a:noFill/>
        </p:spPr>
        <p:txBody>
          <a:bodyPr wrap="square" rtlCol="0">
            <a:spAutoFit/>
          </a:bodyPr>
          <a:p>
            <a:r>
              <a:rPr lang="zh-CN" altLang="en-US" sz="2000" b="1">
                <a:solidFill>
                  <a:srgbClr val="FF0000"/>
                </a:solidFill>
              </a:rPr>
              <a:t>安庆内军械所</a:t>
            </a:r>
            <a:endParaRPr lang="zh-CN" altLang="en-US" sz="2000" b="1">
              <a:solidFill>
                <a:srgbClr val="FF0000"/>
              </a:solidFill>
            </a:endParaRPr>
          </a:p>
        </p:txBody>
      </p:sp>
      <p:sp>
        <p:nvSpPr>
          <p:cNvPr id="3" name="文本框 2"/>
          <p:cNvSpPr txBox="1"/>
          <p:nvPr/>
        </p:nvSpPr>
        <p:spPr>
          <a:xfrm>
            <a:off x="4321175" y="2362200"/>
            <a:ext cx="970280" cy="398780"/>
          </a:xfrm>
          <a:prstGeom prst="rect">
            <a:avLst/>
          </a:prstGeom>
          <a:noFill/>
        </p:spPr>
        <p:txBody>
          <a:bodyPr wrap="square" rtlCol="0">
            <a:spAutoFit/>
          </a:bodyPr>
          <a:p>
            <a:r>
              <a:rPr lang="zh-CN" altLang="en-US" sz="2000" b="1">
                <a:solidFill>
                  <a:srgbClr val="FF0000"/>
                </a:solidFill>
              </a:rPr>
              <a:t>学校</a:t>
            </a:r>
            <a:endParaRPr lang="zh-CN" altLang="en-US" sz="2000" b="1">
              <a:solidFill>
                <a:srgbClr val="FF0000"/>
              </a:solidFill>
            </a:endParaRPr>
          </a:p>
        </p:txBody>
      </p:sp>
      <p:sp>
        <p:nvSpPr>
          <p:cNvPr id="4" name="文本框 3"/>
          <p:cNvSpPr txBox="1"/>
          <p:nvPr/>
        </p:nvSpPr>
        <p:spPr>
          <a:xfrm>
            <a:off x="1339215" y="2861945"/>
            <a:ext cx="1259205" cy="398780"/>
          </a:xfrm>
          <a:prstGeom prst="rect">
            <a:avLst/>
          </a:prstGeom>
          <a:noFill/>
        </p:spPr>
        <p:txBody>
          <a:bodyPr wrap="square" rtlCol="0">
            <a:spAutoFit/>
          </a:bodyPr>
          <a:p>
            <a:r>
              <a:rPr lang="zh-CN" altLang="en-US" sz="2000" b="1">
                <a:solidFill>
                  <a:srgbClr val="FF0000"/>
                </a:solidFill>
              </a:rPr>
              <a:t>翻译馆</a:t>
            </a:r>
            <a:r>
              <a:rPr lang="zh-CN" altLang="en-US"/>
              <a:t>　</a:t>
            </a:r>
            <a:endParaRPr lang="zh-CN" altLang="en-US"/>
          </a:p>
        </p:txBody>
      </p:sp>
      <p:pic>
        <p:nvPicPr>
          <p:cNvPr id="5" name="图片 4" descr="安庆内"/>
          <p:cNvPicPr>
            <a:picLocks noChangeAspect="1"/>
          </p:cNvPicPr>
          <p:nvPr/>
        </p:nvPicPr>
        <p:blipFill>
          <a:blip r:embed="rId3"/>
          <a:stretch>
            <a:fillRect/>
          </a:stretch>
        </p:blipFill>
        <p:spPr>
          <a:xfrm>
            <a:off x="2713355" y="3830320"/>
            <a:ext cx="2832735" cy="25920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Object 2"/>
          <p:cNvGraphicFramePr>
            <a:graphicFrameLocks noChangeAspect="1"/>
          </p:cNvGraphicFramePr>
          <p:nvPr/>
        </p:nvGraphicFramePr>
        <p:xfrm>
          <a:off x="320834" y="1664176"/>
          <a:ext cx="8177530" cy="1395730"/>
        </p:xfrm>
        <a:graphic>
          <a:graphicData uri="http://schemas.openxmlformats.org/presentationml/2006/ole">
            <mc:AlternateContent xmlns:mc="http://schemas.openxmlformats.org/markup-compatibility/2006">
              <mc:Choice xmlns:v="urn:schemas-microsoft-com:vml" Requires="v">
                <p:oleObj spid="_x0000_s11265" name="文档" r:id="rId1" imgW="8181975" imgH="1400175" progId="Word.Document.12">
                  <p:embed/>
                </p:oleObj>
              </mc:Choice>
              <mc:Fallback>
                <p:oleObj name="文档" r:id="rId1" imgW="8181975" imgH="1400175" progId="Word.Document.12">
                  <p:embed/>
                  <p:pic>
                    <p:nvPicPr>
                      <p:cNvPr id="0" name="图片 11264"/>
                      <p:cNvPicPr>
                        <a:picLocks noChangeAspect="1"/>
                      </p:cNvPicPr>
                      <p:nvPr/>
                    </p:nvPicPr>
                    <p:blipFill>
                      <a:blip r:embed="rId2"/>
                      <a:stretch>
                        <a:fillRect/>
                      </a:stretch>
                    </p:blipFill>
                    <p:spPr>
                      <a:xfrm>
                        <a:off x="320834" y="1664176"/>
                        <a:ext cx="8177530" cy="1395730"/>
                      </a:xfrm>
                      <a:prstGeom prst="rect">
                        <a:avLst/>
                      </a:prstGeom>
                      <a:noFill/>
                      <a:ln w="9525">
                        <a:noFill/>
                      </a:ln>
                    </p:spPr>
                  </p:pic>
                </p:oleObj>
              </mc:Fallback>
            </mc:AlternateContent>
          </a:graphicData>
        </a:graphic>
      </p:graphicFrame>
      <p:sp>
        <p:nvSpPr>
          <p:cNvPr id="2" name="文本框 1"/>
          <p:cNvSpPr txBox="1"/>
          <p:nvPr/>
        </p:nvSpPr>
        <p:spPr>
          <a:xfrm>
            <a:off x="3686810" y="2477135"/>
            <a:ext cx="1272540" cy="398780"/>
          </a:xfrm>
          <a:prstGeom prst="rect">
            <a:avLst/>
          </a:prstGeom>
          <a:noFill/>
        </p:spPr>
        <p:txBody>
          <a:bodyPr wrap="square" rtlCol="0">
            <a:spAutoFit/>
          </a:bodyPr>
          <a:p>
            <a:r>
              <a:rPr lang="zh-CN" altLang="en-US" sz="2000" b="1">
                <a:solidFill>
                  <a:srgbClr val="FF0000"/>
                </a:solidFill>
              </a:rPr>
              <a:t>汉阳铁厂</a:t>
            </a:r>
            <a:endParaRPr lang="zh-CN" altLang="en-US" sz="2000" b="1">
              <a:solidFill>
                <a:srgbClr val="FF0000"/>
              </a:solidFill>
            </a:endParaRPr>
          </a:p>
        </p:txBody>
      </p:sp>
      <p:pic>
        <p:nvPicPr>
          <p:cNvPr id="3" name="图片 2" descr="轮船"/>
          <p:cNvPicPr>
            <a:picLocks noChangeAspect="1"/>
          </p:cNvPicPr>
          <p:nvPr/>
        </p:nvPicPr>
        <p:blipFill>
          <a:blip r:embed="rId3"/>
          <a:stretch>
            <a:fillRect/>
          </a:stretch>
        </p:blipFill>
        <p:spPr>
          <a:xfrm>
            <a:off x="2299970" y="3291205"/>
            <a:ext cx="4045585" cy="30340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9"/>
          <p:cNvPicPr>
            <a:picLocks noChangeAspect="1"/>
          </p:cNvPicPr>
          <p:nvPr/>
        </p:nvPicPr>
        <p:blipFill>
          <a:blip r:embed="rId1"/>
          <a:stretch>
            <a:fillRect/>
          </a:stretch>
        </p:blipFill>
        <p:spPr>
          <a:xfrm>
            <a:off x="6588125" y="1339215"/>
            <a:ext cx="952500" cy="952500"/>
          </a:xfrm>
          <a:prstGeom prst="rect">
            <a:avLst/>
          </a:prstGeom>
        </p:spPr>
      </p:pic>
      <p:sp>
        <p:nvSpPr>
          <p:cNvPr id="100" name="文本框 99"/>
          <p:cNvSpPr txBox="1"/>
          <p:nvPr/>
        </p:nvSpPr>
        <p:spPr>
          <a:xfrm>
            <a:off x="86995" y="1742122"/>
            <a:ext cx="5080000" cy="429895"/>
          </a:xfrm>
          <a:prstGeom prst="rect">
            <a:avLst/>
          </a:prstGeom>
          <a:noFill/>
          <a:ln w="9525">
            <a:noFill/>
          </a:ln>
        </p:spPr>
        <p:txBody>
          <a:bodyPr>
            <a:spAutoFit/>
          </a:bodyPr>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3.</a:t>
            </a:r>
            <a:r>
              <a:rPr lang="zh-CN" altLang="en-US" sz="2200" b="0">
                <a:solidFill>
                  <a:srgbClr val="000000"/>
                </a:solidFill>
                <a:latin typeface="黑体" panose="02010609060101010101" charset="-122"/>
                <a:ea typeface="黑体" panose="02010609060101010101" charset="-122"/>
                <a:cs typeface="黑体" panose="02010609060101010101" charset="-122"/>
              </a:rPr>
              <a:t>建立新式海陆军</a:t>
            </a:r>
            <a:endParaRPr lang="zh-CN" altLang="en-US"/>
          </a:p>
        </p:txBody>
      </p:sp>
      <p:graphicFrame>
        <p:nvGraphicFramePr>
          <p:cNvPr id="3" name="表格 2"/>
          <p:cNvGraphicFramePr/>
          <p:nvPr/>
        </p:nvGraphicFramePr>
        <p:xfrm>
          <a:off x="544195" y="2432367"/>
          <a:ext cx="6996430" cy="952500"/>
        </p:xfrm>
        <a:graphic>
          <a:graphicData uri="http://schemas.openxmlformats.org/drawingml/2006/table">
            <a:tbl>
              <a:tblPr firstRow="1" bandRow="1">
                <a:tableStyleId>{5940675A-B579-460E-94D1-54222C63F5DA}</a:tableStyleId>
              </a:tblPr>
              <a:tblGrid>
                <a:gridCol w="392113"/>
                <a:gridCol w="850900"/>
                <a:gridCol w="5753100"/>
              </a:tblGrid>
              <a:tr h="952500">
                <a:tc rowSpan="2">
                  <a:txBody>
                    <a:bodyPr/>
                    <a:p>
                      <a:pPr indent="0">
                        <a:buNone/>
                      </a:pPr>
                      <a:r>
                        <a:rPr lang="zh-CN" altLang="en-US" sz="2200" b="0">
                          <a:solidFill>
                            <a:srgbClr val="000000"/>
                          </a:solidFill>
                          <a:latin typeface="黑体" panose="02010609060101010101" charset="-122"/>
                          <a:ea typeface="黑体" panose="02010609060101010101" charset="-122"/>
                          <a:cs typeface="黑体" panose="02010609060101010101" charset="-122"/>
                        </a:rPr>
                        <a:t>发展军事</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zh-CN" altLang="en-US" sz="2200" b="0">
                          <a:solidFill>
                            <a:srgbClr val="000000"/>
                          </a:solidFill>
                          <a:latin typeface="黑体" panose="02010609060101010101" charset="-122"/>
                          <a:ea typeface="黑体" panose="02010609060101010101" charset="-122"/>
                          <a:cs typeface="黑体" panose="02010609060101010101" charset="-122"/>
                        </a:rPr>
                        <a:t>新式陆军</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黑体" panose="02010609060101010101" charset="-122"/>
                          <a:ea typeface="黑体" panose="02010609060101010101" charset="-122"/>
                          <a:cs typeface="黑体" panose="02010609060101010101" charset="-122"/>
                        </a:rPr>
                        <a:t>组建新式洋枪队</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采用西式兵操练兵</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军队的武器和战术逐渐发生变化</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414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p>
                      <a:pPr indent="0" algn="ctr">
                        <a:buNone/>
                      </a:pPr>
                      <a:r>
                        <a:rPr lang="zh-CN" altLang="en-US" sz="2200" b="0">
                          <a:solidFill>
                            <a:srgbClr val="000000"/>
                          </a:solidFill>
                          <a:latin typeface="黑体" panose="02010609060101010101" charset="-122"/>
                          <a:ea typeface="黑体" panose="02010609060101010101" charset="-122"/>
                          <a:cs typeface="黑体" panose="02010609060101010101" charset="-122"/>
                        </a:rPr>
                        <a:t>新式海军</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黑体" panose="02010609060101010101" charset="-122"/>
                          <a:ea typeface="黑体" panose="02010609060101010101" charset="-122"/>
                          <a:cs typeface="黑体" panose="02010609060101010101" charset="-122"/>
                        </a:rPr>
                        <a:t>到</a:t>
                      </a:r>
                      <a:r>
                        <a:rPr lang="en-US" altLang="zh-CN" sz="2200" b="0">
                          <a:solidFill>
                            <a:srgbClr val="000000"/>
                          </a:solidFill>
                          <a:latin typeface="黑体" panose="02010609060101010101" charset="-122"/>
                          <a:ea typeface="黑体" panose="02010609060101010101" charset="-122"/>
                          <a:cs typeface="黑体" panose="02010609060101010101" charset="-122"/>
                        </a:rPr>
                        <a:t>80</a:t>
                      </a:r>
                      <a:r>
                        <a:rPr lang="zh-CN" altLang="en-US" sz="2200" b="0">
                          <a:solidFill>
                            <a:srgbClr val="000000"/>
                          </a:solidFill>
                          <a:latin typeface="黑体" panose="02010609060101010101" charset="-122"/>
                          <a:ea typeface="黑体" panose="02010609060101010101" charset="-122"/>
                          <a:cs typeface="黑体" panose="02010609060101010101" charset="-122"/>
                        </a:rPr>
                        <a:t>年代</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初步建成了南洋、北洋和福建三支海军</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其中以北洋舰队规模最大。</a:t>
                      </a:r>
                      <a:r>
                        <a:rPr lang="en-US" altLang="zh-CN" sz="2200" b="0">
                          <a:solidFill>
                            <a:srgbClr val="000000"/>
                          </a:solidFill>
                          <a:latin typeface="黑体" panose="02010609060101010101" charset="-122"/>
                          <a:ea typeface="黑体" panose="02010609060101010101" charset="-122"/>
                          <a:cs typeface="黑体" panose="02010609060101010101" charset="-122"/>
                        </a:rPr>
                        <a:t>1885</a:t>
                      </a:r>
                      <a:r>
                        <a:rPr lang="zh-CN" altLang="en-US" sz="2200" b="0">
                          <a:solidFill>
                            <a:srgbClr val="000000"/>
                          </a:solidFill>
                          <a:latin typeface="黑体" panose="02010609060101010101" charset="-122"/>
                          <a:ea typeface="黑体" panose="02010609060101010101" charset="-122"/>
                          <a:cs typeface="黑体" panose="02010609060101010101" charset="-122"/>
                        </a:rPr>
                        <a:t>年</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清政府成立海军衙门统一协调指挥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9"/>
          <p:cNvPicPr>
            <a:picLocks noChangeAspect="1"/>
          </p:cNvPicPr>
          <p:nvPr/>
        </p:nvPicPr>
        <p:blipFill>
          <a:blip r:embed="rId1"/>
          <a:stretch>
            <a:fillRect/>
          </a:stretch>
        </p:blipFill>
        <p:spPr>
          <a:xfrm>
            <a:off x="6184900" y="1381125"/>
            <a:ext cx="952500" cy="952500"/>
          </a:xfrm>
          <a:prstGeom prst="rect">
            <a:avLst/>
          </a:prstGeom>
        </p:spPr>
      </p:pic>
      <p:sp>
        <p:nvSpPr>
          <p:cNvPr id="100" name="文本框 99"/>
          <p:cNvSpPr txBox="1"/>
          <p:nvPr/>
        </p:nvSpPr>
        <p:spPr>
          <a:xfrm>
            <a:off x="687705" y="2333942"/>
            <a:ext cx="5080000" cy="429895"/>
          </a:xfrm>
          <a:prstGeom prst="rect">
            <a:avLst/>
          </a:prstGeom>
          <a:noFill/>
          <a:ln w="9525">
            <a:noFill/>
          </a:ln>
        </p:spPr>
        <p:txBody>
          <a:bodyPr>
            <a:spAutoFit/>
          </a:bodyPr>
          <a:p>
            <a:pPr indent="0"/>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续表</a:t>
            </a:r>
            <a:r>
              <a:rPr lang="en-US" altLang="zh-CN" sz="2200" b="0">
                <a:solidFill>
                  <a:srgbClr val="000000"/>
                </a:solidFill>
                <a:latin typeface="黑体" panose="02010609060101010101" charset="-122"/>
                <a:ea typeface="黑体" panose="02010609060101010101" charset="-122"/>
                <a:cs typeface="黑体" panose="02010609060101010101" charset="-122"/>
              </a:rPr>
              <a:t>)</a:t>
            </a:r>
            <a:endParaRPr lang="zh-CN" altLang="en-US"/>
          </a:p>
        </p:txBody>
      </p:sp>
      <p:graphicFrame>
        <p:nvGraphicFramePr>
          <p:cNvPr id="3" name="表格 2"/>
          <p:cNvGraphicFramePr/>
          <p:nvPr/>
        </p:nvGraphicFramePr>
        <p:xfrm>
          <a:off x="831850" y="2817813"/>
          <a:ext cx="7672070" cy="2438400"/>
        </p:xfrm>
        <a:graphic>
          <a:graphicData uri="http://schemas.openxmlformats.org/drawingml/2006/table">
            <a:tbl>
              <a:tblPr firstRow="1" bandRow="1">
                <a:tableStyleId>{5940675A-B579-460E-94D1-54222C63F5DA}</a:tableStyleId>
              </a:tblPr>
              <a:tblGrid>
                <a:gridCol w="428625"/>
                <a:gridCol w="7243763"/>
              </a:tblGrid>
              <a:tr h="1219200">
                <a:tc>
                  <a:txBody>
                    <a:bodyPr/>
                    <a:p>
                      <a:pPr indent="0" algn="ctr">
                        <a:buNone/>
                      </a:pPr>
                      <a:r>
                        <a:rPr lang="zh-CN" altLang="en-US" sz="2200" b="0">
                          <a:solidFill>
                            <a:srgbClr val="000000"/>
                          </a:solidFill>
                          <a:latin typeface="黑体" panose="02010609060101010101" charset="-122"/>
                          <a:ea typeface="黑体" panose="02010609060101010101" charset="-122"/>
                          <a:cs typeface="黑体" panose="02010609060101010101" charset="-122"/>
                        </a:rPr>
                        <a:t>意 义</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黑体" panose="02010609060101010101" charset="-122"/>
                          <a:ea typeface="黑体" panose="02010609060101010101" charset="-122"/>
                          <a:cs typeface="黑体" panose="02010609060101010101" charset="-122"/>
                        </a:rPr>
                        <a:t>洋务运动是中国历史上第一次近代化运动。在客观上促进了中国民族资本主义的产生</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对外国资本的入侵起到了一定的抵制作用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219200">
                <a:tc>
                  <a:txBody>
                    <a:bodyPr/>
                    <a:p>
                      <a:pPr indent="0" algn="ctr">
                        <a:buNone/>
                      </a:pPr>
                      <a:r>
                        <a:rPr lang="zh-CN" altLang="en-US" sz="2200" b="0">
                          <a:solidFill>
                            <a:srgbClr val="000000"/>
                          </a:solidFill>
                          <a:latin typeface="黑体" panose="02010609060101010101" charset="-122"/>
                          <a:ea typeface="黑体" panose="02010609060101010101" charset="-122"/>
                          <a:cs typeface="黑体" panose="02010609060101010101" charset="-122"/>
                        </a:rPr>
                        <a:t>结果</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黑体" panose="02010609060101010101" charset="-122"/>
                          <a:ea typeface="黑体" panose="02010609060101010101" charset="-122"/>
                          <a:cs typeface="黑体" panose="02010609060101010101" charset="-122"/>
                        </a:rPr>
                        <a:t>由于洋务运动的根本目的是维护和巩固清政府的统治</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再加上其内部的腐败和外国势力的挤压</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它没有使中国走上富强的道路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032000" y="4656138"/>
            <a:ext cx="5080000" cy="414020"/>
          </a:xfrm>
          <a:prstGeom prst="rect">
            <a:avLst/>
          </a:prstGeom>
          <a:noFill/>
          <a:ln w="9525">
            <a:noFill/>
          </a:ln>
        </p:spPr>
        <p:txBody>
          <a:bodyPr>
            <a:spAutoFit/>
          </a:bodyPr>
          <a:p>
            <a:pPr indent="0"/>
            <a:r>
              <a:rPr lang="en-US" altLang="zh-CN" sz="1050" b="0">
                <a:solidFill>
                  <a:srgbClr val="000000"/>
                </a:solidFill>
                <a:latin typeface="方正书宋_GBK" charset="0"/>
                <a:cs typeface="方正书宋_GBK" charset="0"/>
              </a:rPr>
              <a:t>                                                                                                                                                                                    </a:t>
            </a:r>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Object 2"/>
          <p:cNvGraphicFramePr>
            <a:graphicFrameLocks noChangeAspect="1"/>
          </p:cNvGraphicFramePr>
          <p:nvPr/>
        </p:nvGraphicFramePr>
        <p:xfrm>
          <a:off x="482124" y="1562418"/>
          <a:ext cx="8180070" cy="1398905"/>
        </p:xfrm>
        <a:graphic>
          <a:graphicData uri="http://schemas.openxmlformats.org/presentationml/2006/ole">
            <mc:AlternateContent xmlns:mc="http://schemas.openxmlformats.org/markup-compatibility/2006">
              <mc:Choice xmlns:v="urn:schemas-microsoft-com:vml" Requires="v">
                <p:oleObj spid="_x0000_s15361" name="文档" r:id="rId1" imgW="8181975" imgH="1400175" progId="Word.Document.12">
                  <p:embed/>
                </p:oleObj>
              </mc:Choice>
              <mc:Fallback>
                <p:oleObj name="文档" r:id="rId1" imgW="8181975" imgH="1400175" progId="Word.Document.12">
                  <p:embed/>
                  <p:pic>
                    <p:nvPicPr>
                      <p:cNvPr id="0" name="图片 15360"/>
                      <p:cNvPicPr>
                        <a:picLocks noChangeAspect="1"/>
                      </p:cNvPicPr>
                      <p:nvPr/>
                    </p:nvPicPr>
                    <p:blipFill>
                      <a:blip r:embed="rId2"/>
                      <a:stretch>
                        <a:fillRect/>
                      </a:stretch>
                    </p:blipFill>
                    <p:spPr>
                      <a:xfrm>
                        <a:off x="482124" y="1562418"/>
                        <a:ext cx="8180070" cy="1398905"/>
                      </a:xfrm>
                      <a:prstGeom prst="rect">
                        <a:avLst/>
                      </a:prstGeom>
                      <a:noFill/>
                      <a:ln w="9525">
                        <a:noFill/>
                      </a:ln>
                    </p:spPr>
                  </p:pic>
                </p:oleObj>
              </mc:Fallback>
            </mc:AlternateContent>
          </a:graphicData>
        </a:graphic>
      </p:graphicFrame>
      <p:graphicFrame>
        <p:nvGraphicFramePr>
          <p:cNvPr id="16386" name="Object 2"/>
          <p:cNvGraphicFramePr>
            <a:graphicFrameLocks noChangeAspect="1"/>
          </p:cNvGraphicFramePr>
          <p:nvPr/>
        </p:nvGraphicFramePr>
        <p:xfrm>
          <a:off x="590233" y="2961323"/>
          <a:ext cx="8158162" cy="2376487"/>
        </p:xfrm>
        <a:graphic>
          <a:graphicData uri="http://schemas.openxmlformats.org/presentationml/2006/ole">
            <mc:AlternateContent xmlns:mc="http://schemas.openxmlformats.org/markup-compatibility/2006">
              <mc:Choice xmlns:v="urn:schemas-microsoft-com:vml" Requires="v">
                <p:oleObj spid="_x0000_s16385" name="文档" r:id="rId3" imgW="8162290" imgH="2380615" progId="Word.Document.12">
                  <p:embed/>
                </p:oleObj>
              </mc:Choice>
              <mc:Fallback>
                <p:oleObj name="文档" r:id="rId3" imgW="8162290" imgH="2380615" progId="Word.Document.12">
                  <p:embed/>
                  <p:pic>
                    <p:nvPicPr>
                      <p:cNvPr id="0" name="图片 16384"/>
                      <p:cNvPicPr>
                        <a:picLocks noChangeAspect="1"/>
                      </p:cNvPicPr>
                      <p:nvPr/>
                    </p:nvPicPr>
                    <p:blipFill>
                      <a:blip r:embed="rId4"/>
                      <a:stretch>
                        <a:fillRect/>
                      </a:stretch>
                    </p:blipFill>
                    <p:spPr>
                      <a:xfrm>
                        <a:off x="590233" y="2961323"/>
                        <a:ext cx="8158162" cy="2376487"/>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linds(horizontal)">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calcmode="lin" valueType="num">
                                      <p:cBhvr additive="base">
                                        <p:cTn id="12" dur="500" fill="hold"/>
                                        <p:tgtEl>
                                          <p:spTgt spid="16386"/>
                                        </p:tgtEl>
                                        <p:attrNameLst>
                                          <p:attrName>ppt_x</p:attrName>
                                        </p:attrNameLst>
                                      </p:cBhvr>
                                      <p:tavLst>
                                        <p:tav tm="0">
                                          <p:val>
                                            <p:strVal val="#ppt_x"/>
                                          </p:val>
                                        </p:tav>
                                        <p:tav tm="100000">
                                          <p:val>
                                            <p:strVal val="#ppt_x"/>
                                          </p:val>
                                        </p:tav>
                                      </p:tavLst>
                                    </p:anim>
                                    <p:anim calcmode="lin" valueType="num">
                                      <p:cBhvr additive="base">
                                        <p:cTn id="13" dur="500" fill="hold"/>
                                        <p:tgtEl>
                                          <p:spTgt spid="163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p:cNvGraphicFramePr>
            <a:graphicFrameLocks noChangeAspect="1"/>
          </p:cNvGraphicFramePr>
          <p:nvPr/>
        </p:nvGraphicFramePr>
        <p:xfrm>
          <a:off x="80804" y="1597502"/>
          <a:ext cx="8177530" cy="808990"/>
        </p:xfrm>
        <a:graphic>
          <a:graphicData uri="http://schemas.openxmlformats.org/presentationml/2006/ole">
            <mc:AlternateContent xmlns:mc="http://schemas.openxmlformats.org/markup-compatibility/2006">
              <mc:Choice xmlns:v="urn:schemas-microsoft-com:vml" Requires="v">
                <p:oleObj spid="_x0000_s17409" name="文档" r:id="rId1" imgW="8181975" imgH="809625" progId="Word.Document.12">
                  <p:embed/>
                </p:oleObj>
              </mc:Choice>
              <mc:Fallback>
                <p:oleObj name="文档" r:id="rId1" imgW="8181975" imgH="809625" progId="Word.Document.12">
                  <p:embed/>
                  <p:pic>
                    <p:nvPicPr>
                      <p:cNvPr id="0" name="图片 17408"/>
                      <p:cNvPicPr>
                        <a:picLocks noChangeAspect="1"/>
                      </p:cNvPicPr>
                      <p:nvPr/>
                    </p:nvPicPr>
                    <p:blipFill>
                      <a:blip r:embed="rId2"/>
                      <a:stretch>
                        <a:fillRect/>
                      </a:stretch>
                    </p:blipFill>
                    <p:spPr>
                      <a:xfrm>
                        <a:off x="80804" y="1597502"/>
                        <a:ext cx="8177530" cy="808990"/>
                      </a:xfrm>
                      <a:prstGeom prst="rect">
                        <a:avLst/>
                      </a:prstGeom>
                      <a:noFill/>
                      <a:ln w="9525">
                        <a:noFill/>
                      </a:ln>
                    </p:spPr>
                  </p:pic>
                </p:oleObj>
              </mc:Fallback>
            </mc:AlternateContent>
          </a:graphicData>
        </a:graphic>
      </p:graphicFrame>
      <p:sp>
        <p:nvSpPr>
          <p:cNvPr id="2" name="文本框 1"/>
          <p:cNvSpPr txBox="1"/>
          <p:nvPr/>
        </p:nvSpPr>
        <p:spPr>
          <a:xfrm>
            <a:off x="358775" y="2406650"/>
            <a:ext cx="6842125" cy="2861310"/>
          </a:xfrm>
          <a:prstGeom prst="rect">
            <a:avLst/>
          </a:prstGeom>
          <a:noFill/>
        </p:spPr>
        <p:txBody>
          <a:bodyPr wrap="square" rtlCol="0">
            <a:spAutoFit/>
          </a:bodyPr>
          <a:p>
            <a:pPr fontAlgn="auto">
              <a:lnSpc>
                <a:spcPct val="150000"/>
              </a:lnSpc>
            </a:pPr>
            <a:r>
              <a:rPr lang="en-US" altLang="zh-CN" sz="2000" b="1">
                <a:solidFill>
                  <a:srgbClr val="FF0000"/>
                </a:solidFill>
              </a:rPr>
              <a:t>         (1)</a:t>
            </a:r>
            <a:r>
              <a:rPr lang="zh-CN" altLang="en-US" sz="2000" b="1">
                <a:solidFill>
                  <a:srgbClr val="FF0000"/>
                </a:solidFill>
              </a:rPr>
              <a:t>背景:清政府当时的情况是内忧外患,内忧——太平天国运动动摇了清王朝的统治;外患——第二次鸦片战争中中国丧失更多的领土和主权,半殖民地半封建化程度进一步加深。</a:t>
            </a:r>
            <a:endParaRPr lang="zh-CN" altLang="en-US" sz="2000" b="1">
              <a:solidFill>
                <a:srgbClr val="FF0000"/>
              </a:solidFill>
            </a:endParaRPr>
          </a:p>
          <a:p>
            <a:pPr fontAlgn="auto">
              <a:lnSpc>
                <a:spcPct val="150000"/>
              </a:lnSpc>
            </a:pPr>
            <a:r>
              <a:rPr lang="zh-CN" altLang="en-US" sz="2000" b="1">
                <a:solidFill>
                  <a:srgbClr val="FF0000"/>
                </a:solidFill>
              </a:rPr>
              <a:t>         </a:t>
            </a:r>
            <a:r>
              <a:rPr lang="en-US" altLang="zh-CN" sz="2000" b="1">
                <a:solidFill>
                  <a:srgbClr val="FF0000"/>
                </a:solidFill>
              </a:rPr>
              <a:t>(2)</a:t>
            </a:r>
            <a:r>
              <a:rPr lang="zh-CN" altLang="en-US" sz="2000" b="1">
                <a:solidFill>
                  <a:srgbClr val="FF0000"/>
                </a:solidFill>
              </a:rPr>
              <a:t>目的:洋务运动是清政府统治阶级为解除内忧外患、维护清朝的统治而展开的一场自救运动。</a:t>
            </a:r>
            <a:endParaRPr lang="zh-CN" altLang="en-US" sz="2000" b="1">
              <a:solidFill>
                <a:srgbClr val="FF0000"/>
              </a:solidFill>
            </a:endParaRPr>
          </a:p>
        </p:txBody>
      </p:sp>
      <p:pic>
        <p:nvPicPr>
          <p:cNvPr id="40970" name="Picture 10" descr="C:\Documents and Settings\lin\桌面\小博士\4.gif"/>
          <p:cNvPicPr>
            <a:picLocks noChangeAspect="1"/>
          </p:cNvPicPr>
          <p:nvPr/>
        </p:nvPicPr>
        <p:blipFill>
          <a:blip r:embed="rId3"/>
          <a:stretch>
            <a:fillRect/>
          </a:stretch>
        </p:blipFill>
        <p:spPr>
          <a:xfrm>
            <a:off x="6366510" y="3984625"/>
            <a:ext cx="2603500" cy="2603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p:cNvGraphicFramePr>
            <a:graphicFrameLocks noChangeAspect="1"/>
          </p:cNvGraphicFramePr>
          <p:nvPr/>
        </p:nvGraphicFramePr>
        <p:xfrm>
          <a:off x="482759" y="1539558"/>
          <a:ext cx="8180070" cy="3778885"/>
        </p:xfrm>
        <a:graphic>
          <a:graphicData uri="http://schemas.openxmlformats.org/presentationml/2006/ole">
            <mc:AlternateContent xmlns:mc="http://schemas.openxmlformats.org/markup-compatibility/2006">
              <mc:Choice xmlns:v="urn:schemas-microsoft-com:vml" Requires="v">
                <p:oleObj spid="_x0000_s18433" name="文档" r:id="rId1" imgW="8181975" imgH="3781425" progId="Word.Document.12">
                  <p:embed/>
                </p:oleObj>
              </mc:Choice>
              <mc:Fallback>
                <p:oleObj name="文档" r:id="rId1" imgW="8181975" imgH="3781425" progId="Word.Document.12">
                  <p:embed/>
                  <p:pic>
                    <p:nvPicPr>
                      <p:cNvPr id="0" name="图片 18432"/>
                      <p:cNvPicPr>
                        <a:picLocks noChangeAspect="1"/>
                      </p:cNvPicPr>
                      <p:nvPr/>
                    </p:nvPicPr>
                    <p:blipFill>
                      <a:blip r:embed="rId2"/>
                      <a:stretch>
                        <a:fillRect/>
                      </a:stretch>
                    </p:blipFill>
                    <p:spPr>
                      <a:xfrm>
                        <a:off x="482759" y="1539558"/>
                        <a:ext cx="8180070" cy="3778885"/>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58" name="Object 2"/>
          <p:cNvGraphicFramePr>
            <a:graphicFrameLocks noChangeAspect="1"/>
          </p:cNvGraphicFramePr>
          <p:nvPr/>
        </p:nvGraphicFramePr>
        <p:xfrm>
          <a:off x="377984" y="1630204"/>
          <a:ext cx="8177530" cy="1599565"/>
        </p:xfrm>
        <a:graphic>
          <a:graphicData uri="http://schemas.openxmlformats.org/presentationml/2006/ole">
            <mc:AlternateContent xmlns:mc="http://schemas.openxmlformats.org/markup-compatibility/2006">
              <mc:Choice xmlns:v="urn:schemas-microsoft-com:vml" Requires="v">
                <p:oleObj spid="_x0000_s19457" name="文档" r:id="rId1" imgW="8181975" imgH="1600200" progId="Word.Document.12">
                  <p:embed/>
                </p:oleObj>
              </mc:Choice>
              <mc:Fallback>
                <p:oleObj name="文档" r:id="rId1" imgW="8181975" imgH="1600200" progId="Word.Document.12">
                  <p:embed/>
                  <p:pic>
                    <p:nvPicPr>
                      <p:cNvPr id="0" name="图片 19456"/>
                      <p:cNvPicPr>
                        <a:picLocks noChangeAspect="1"/>
                      </p:cNvPicPr>
                      <p:nvPr/>
                    </p:nvPicPr>
                    <p:blipFill>
                      <a:blip r:embed="rId2"/>
                      <a:stretch>
                        <a:fillRect/>
                      </a:stretch>
                    </p:blipFill>
                    <p:spPr>
                      <a:xfrm>
                        <a:off x="377984" y="1630204"/>
                        <a:ext cx="8177530" cy="1599565"/>
                      </a:xfrm>
                      <a:prstGeom prst="rect">
                        <a:avLst/>
                      </a:prstGeom>
                      <a:noFill/>
                      <a:ln w="9525">
                        <a:noFill/>
                      </a:ln>
                    </p:spPr>
                  </p:pic>
                </p:oleObj>
              </mc:Fallback>
            </mc:AlternateContent>
          </a:graphicData>
        </a:graphic>
      </p:graphicFrame>
      <p:sp>
        <p:nvSpPr>
          <p:cNvPr id="2" name="文本框 1"/>
          <p:cNvSpPr txBox="1"/>
          <p:nvPr/>
        </p:nvSpPr>
        <p:spPr>
          <a:xfrm>
            <a:off x="1554480" y="2076450"/>
            <a:ext cx="3549015" cy="398780"/>
          </a:xfrm>
          <a:prstGeom prst="rect">
            <a:avLst/>
          </a:prstGeom>
          <a:noFill/>
        </p:spPr>
        <p:txBody>
          <a:bodyPr wrap="square" rtlCol="0">
            <a:spAutoFit/>
          </a:bodyPr>
          <a:p>
            <a:r>
              <a:rPr lang="zh-CN" altLang="en-US" sz="2000">
                <a:solidFill>
                  <a:srgbClr val="FF0000"/>
                </a:solidFill>
                <a:latin typeface="黑体" panose="02010609060101010101" charset="-122"/>
                <a:ea typeface="黑体" panose="02010609060101010101" charset="-122"/>
              </a:rPr>
              <a:t>19世纪60年代开始的洋务运动。</a:t>
            </a:r>
            <a:endParaRPr lang="zh-CN" altLang="en-US" sz="2000">
              <a:solidFill>
                <a:srgbClr val="FF0000"/>
              </a:solidFill>
              <a:latin typeface="黑体" panose="02010609060101010101" charset="-122"/>
              <a:ea typeface="黑体" panose="02010609060101010101" charset="-122"/>
            </a:endParaRPr>
          </a:p>
        </p:txBody>
      </p:sp>
      <p:sp>
        <p:nvSpPr>
          <p:cNvPr id="3" name="文本框 2"/>
          <p:cNvSpPr txBox="1"/>
          <p:nvPr/>
        </p:nvSpPr>
        <p:spPr>
          <a:xfrm>
            <a:off x="1111250" y="3229610"/>
            <a:ext cx="7252335" cy="1938020"/>
          </a:xfrm>
          <a:prstGeom prst="rect">
            <a:avLst/>
          </a:prstGeom>
          <a:noFill/>
        </p:spPr>
        <p:txBody>
          <a:bodyPr wrap="square" rtlCol="0">
            <a:spAutoFit/>
          </a:bodyPr>
          <a:p>
            <a:pPr fontAlgn="auto">
              <a:lnSpc>
                <a:spcPct val="150000"/>
              </a:lnSpc>
            </a:pPr>
            <a:r>
              <a:rPr lang="en-US" altLang="zh-CN" sz="2000">
                <a:solidFill>
                  <a:srgbClr val="FF0000"/>
                </a:solidFill>
                <a:latin typeface="黑体" panose="02010609060101010101" charset="-122"/>
                <a:ea typeface="黑体" panose="02010609060101010101" charset="-122"/>
              </a:rPr>
              <a:t>    </a:t>
            </a:r>
            <a:r>
              <a:rPr lang="zh-CN" altLang="en-US" sz="2000">
                <a:solidFill>
                  <a:srgbClr val="FF0000"/>
                </a:solidFill>
                <a:latin typeface="黑体" panose="02010609060101010101" charset="-122"/>
                <a:ea typeface="黑体" panose="02010609060101010101" charset="-122"/>
              </a:rPr>
              <a:t>图一反映了洋务派的主观愿望,认为只要引进外国先进的机器和技术,创办近代的军事工业和民用工业,就可以国富民强;漫画揭示了洋务运动的败因之一是单纯引进西方的先进技术,而不变革政治制度。</a:t>
            </a:r>
            <a:endParaRPr lang="zh-CN" altLang="en-US" sz="2000">
              <a:solidFill>
                <a:srgbClr val="FF0000"/>
              </a:solidFill>
              <a:latin typeface="黑体" panose="02010609060101010101" charset="-122"/>
              <a:ea typeface="黑体" panose="02010609060101010101" charset="-122"/>
            </a:endParaRPr>
          </a:p>
        </p:txBody>
      </p:sp>
      <p:pic>
        <p:nvPicPr>
          <p:cNvPr id="4" name="图片 3" descr="图片1"/>
          <p:cNvPicPr>
            <a:picLocks noChangeAspect="1"/>
          </p:cNvPicPr>
          <p:nvPr/>
        </p:nvPicPr>
        <p:blipFill>
          <a:blip r:embed="rId3"/>
          <a:stretch>
            <a:fillRect/>
          </a:stretch>
        </p:blipFill>
        <p:spPr>
          <a:xfrm>
            <a:off x="6969760" y="4130675"/>
            <a:ext cx="2233295" cy="28682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trips(downLeft)">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2" name="Object 2"/>
          <p:cNvGraphicFramePr>
            <a:graphicFrameLocks noChangeAspect="1"/>
          </p:cNvGraphicFramePr>
          <p:nvPr/>
        </p:nvGraphicFramePr>
        <p:xfrm>
          <a:off x="484029" y="3318669"/>
          <a:ext cx="8177530" cy="219075"/>
        </p:xfrm>
        <a:graphic>
          <a:graphicData uri="http://schemas.openxmlformats.org/presentationml/2006/ole">
            <mc:AlternateContent xmlns:mc="http://schemas.openxmlformats.org/markup-compatibility/2006">
              <mc:Choice xmlns:v="urn:schemas-microsoft-com:vml" Requires="v">
                <p:oleObj spid="_x0000_s20481" name="文档" r:id="rId1" imgW="8191500" imgH="1190625" progId="Word.Document.12">
                  <p:embed/>
                </p:oleObj>
              </mc:Choice>
              <mc:Fallback>
                <p:oleObj name="文档" r:id="rId1" imgW="8191500" imgH="1190625" progId="Word.Document.12">
                  <p:embed/>
                  <p:pic>
                    <p:nvPicPr>
                      <p:cNvPr id="0" name="图片 20480"/>
                      <p:cNvPicPr>
                        <a:picLocks noChangeAspect="1"/>
                      </p:cNvPicPr>
                      <p:nvPr/>
                    </p:nvPicPr>
                    <p:blipFill>
                      <a:blip r:embed="rId2"/>
                      <a:stretch>
                        <a:fillRect/>
                      </a:stretch>
                    </p:blipFill>
                    <p:spPr>
                      <a:xfrm>
                        <a:off x="484029" y="3318669"/>
                        <a:ext cx="8177530" cy="219075"/>
                      </a:xfrm>
                      <a:prstGeom prst="rect">
                        <a:avLst/>
                      </a:prstGeom>
                      <a:noFill/>
                      <a:ln w="9525">
                        <a:noFill/>
                      </a:ln>
                    </p:spPr>
                  </p:pic>
                </p:oleObj>
              </mc:Fallback>
            </mc:AlternateContent>
          </a:graphicData>
        </a:graphic>
      </p:graphicFrame>
      <p:graphicFrame>
        <p:nvGraphicFramePr>
          <p:cNvPr id="6" name="Object 2"/>
          <p:cNvGraphicFramePr>
            <a:graphicFrameLocks noChangeAspect="1"/>
          </p:cNvGraphicFramePr>
          <p:nvPr/>
        </p:nvGraphicFramePr>
        <p:xfrm>
          <a:off x="484029" y="3318669"/>
          <a:ext cx="8177530" cy="219075"/>
        </p:xfrm>
        <a:graphic>
          <a:graphicData uri="http://schemas.openxmlformats.org/presentationml/2006/ole">
            <mc:AlternateContent xmlns:mc="http://schemas.openxmlformats.org/markup-compatibility/2006">
              <mc:Choice xmlns:v="urn:schemas-microsoft-com:vml" Requires="v">
                <p:oleObj spid="_x0000_s7" name="文档" r:id="rId3" imgW="8181975" imgH="219075" progId="Word.Document.12">
                  <p:embed/>
                </p:oleObj>
              </mc:Choice>
              <mc:Fallback>
                <p:oleObj name="文档" r:id="rId3" imgW="8181975" imgH="219075" progId="Word.Document.12">
                  <p:embed/>
                  <p:pic>
                    <p:nvPicPr>
                      <p:cNvPr id="0" name="图片 20480" descr="image21"/>
                      <p:cNvPicPr>
                        <a:picLocks noChangeAspect="1"/>
                      </p:cNvPicPr>
                      <p:nvPr/>
                    </p:nvPicPr>
                    <p:blipFill>
                      <a:blip r:embed="rId4"/>
                      <a:stretch>
                        <a:fillRect/>
                      </a:stretch>
                    </p:blipFill>
                    <p:spPr>
                      <a:xfrm>
                        <a:off x="484029" y="3318669"/>
                        <a:ext cx="8177530" cy="219075"/>
                      </a:xfrm>
                      <a:prstGeom prst="rect">
                        <a:avLst/>
                      </a:prstGeom>
                      <a:noFill/>
                      <a:ln w="9525">
                        <a:noFill/>
                      </a:ln>
                    </p:spPr>
                  </p:pic>
                </p:oleObj>
              </mc:Fallback>
            </mc:AlternateContent>
          </a:graphicData>
        </a:graphic>
      </p:graphicFrame>
      <p:sp>
        <p:nvSpPr>
          <p:cNvPr id="8" name="文本框 7"/>
          <p:cNvSpPr txBox="1"/>
          <p:nvPr/>
        </p:nvSpPr>
        <p:spPr>
          <a:xfrm>
            <a:off x="1036320" y="1583690"/>
            <a:ext cx="7496175" cy="3322955"/>
          </a:xfrm>
          <a:prstGeom prst="rect">
            <a:avLst/>
          </a:prstGeom>
          <a:noFill/>
        </p:spPr>
        <p:txBody>
          <a:bodyPr wrap="square" rtlCol="0">
            <a:spAutoFit/>
          </a:bodyPr>
          <a:p>
            <a:pPr fontAlgn="auto">
              <a:lnSpc>
                <a:spcPct val="150000"/>
              </a:lnSpc>
            </a:pPr>
            <a:r>
              <a:rPr lang="en-US" altLang="zh-CN" sz="2000">
                <a:solidFill>
                  <a:srgbClr val="FF0000"/>
                </a:solidFill>
                <a:latin typeface="黑体" panose="02010609060101010101" charset="-122"/>
                <a:ea typeface="黑体" panose="02010609060101010101" charset="-122"/>
              </a:rPr>
              <a:t>    </a:t>
            </a:r>
            <a:r>
              <a:rPr lang="zh-CN" altLang="en-US" sz="2000">
                <a:solidFill>
                  <a:srgbClr val="FF0000"/>
                </a:solidFill>
                <a:latin typeface="黑体" panose="02010609060101010101" charset="-122"/>
                <a:ea typeface="黑体" panose="02010609060101010101" charset="-122"/>
              </a:rPr>
              <a:t>图二反映的是洋务派代表人物张之洞在汉阳铁厂选址上和洋人技师产生了分歧。图中左侧一技师模样的洋人提出汉阳铁厂选址要考虑的因素有“地势、运输、矿石、煤、水”等。专断的张之洞坚持汉阳铁厂应修建在“在我府上能看见烟囱、便于上级检查和领导观光”的地方。最终,汉阳铁厂建在远离铁矿、煤矿的汉山脚下的稻田里。漫画揭示了洋务运动失败的原因之一是洋务派自身认知的缺陷。</a:t>
            </a:r>
            <a:endParaRPr lang="zh-CN" altLang="en-US" sz="2000">
              <a:solidFill>
                <a:srgbClr val="FF0000"/>
              </a:solidFill>
              <a:latin typeface="黑体" panose="02010609060101010101" charset="-122"/>
              <a:ea typeface="黑体" panose="02010609060101010101" charset="-122"/>
            </a:endParaRPr>
          </a:p>
        </p:txBody>
      </p:sp>
      <p:grpSp>
        <p:nvGrpSpPr>
          <p:cNvPr id="4" name="Group 5"/>
          <p:cNvGrpSpPr/>
          <p:nvPr/>
        </p:nvGrpSpPr>
        <p:grpSpPr>
          <a:xfrm>
            <a:off x="690880" y="1167130"/>
            <a:ext cx="7970520" cy="4930140"/>
            <a:chOff x="647" y="1948"/>
            <a:chExt cx="4764" cy="1935"/>
          </a:xfrm>
        </p:grpSpPr>
        <p:sp>
          <p:nvSpPr>
            <p:cNvPr id="50180" name="AutoShape 6"/>
            <p:cNvSpPr/>
            <p:nvPr/>
          </p:nvSpPr>
          <p:spPr>
            <a:xfrm>
              <a:off x="647" y="1948"/>
              <a:ext cx="4764" cy="1935"/>
            </a:xfrm>
            <a:prstGeom prst="roundRect">
              <a:avLst>
                <a:gd name="adj" fmla="val 16667"/>
              </a:avLst>
            </a:prstGeom>
            <a:noFill/>
            <a:ln w="12700" cap="flat" cmpd="sng">
              <a:solidFill>
                <a:srgbClr val="00FFFF"/>
              </a:solidFill>
              <a:prstDash val="solid"/>
              <a:headEnd type="none" w="med" len="med"/>
              <a:tailEnd type="none" w="med" len="med"/>
            </a:ln>
          </p:spPr>
          <p:txBody>
            <a:bodyPr wrap="square" anchor="ctr">
              <a:spAutoFit/>
            </a:bodyPr>
            <a:p>
              <a:pPr lvl="0" eaLnBrk="1" hangingPunct="1"/>
              <a:endParaRPr lang="zh-CN" altLang="en-US" dirty="0">
                <a:latin typeface="Arial" panose="020B0604020202020204" pitchFamily="34" charset="0"/>
                <a:ea typeface="宋体" panose="02010600030101010101" pitchFamily="2" charset="-122"/>
              </a:endParaRPr>
            </a:p>
          </p:txBody>
        </p:sp>
        <p:pic>
          <p:nvPicPr>
            <p:cNvPr id="50181" name="Picture 7" descr="LX2"/>
            <p:cNvPicPr>
              <a:picLocks noChangeAspect="1"/>
            </p:cNvPicPr>
            <p:nvPr/>
          </p:nvPicPr>
          <p:blipFill>
            <a:blip r:embed="rId5"/>
            <a:srcRect l="71321" t="45798" b="3801"/>
            <a:stretch>
              <a:fillRect/>
            </a:stretch>
          </p:blipFill>
          <p:spPr>
            <a:xfrm>
              <a:off x="4395" y="3007"/>
              <a:ext cx="700" cy="772"/>
            </a:xfrm>
            <a:prstGeom prst="rect">
              <a:avLst/>
            </a:prstGeom>
            <a:noFill/>
            <a:ln w="9525">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box(in)">
                                      <p:cBhvr>
                                        <p:cTn id="13"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Object 2"/>
          <p:cNvGraphicFramePr>
            <a:graphicFrameLocks noChangeAspect="1"/>
          </p:cNvGraphicFramePr>
          <p:nvPr/>
        </p:nvGraphicFramePr>
        <p:xfrm>
          <a:off x="296704" y="1453357"/>
          <a:ext cx="8177530" cy="409575"/>
        </p:xfrm>
        <a:graphic>
          <a:graphicData uri="http://schemas.openxmlformats.org/presentationml/2006/ole">
            <mc:AlternateContent xmlns:mc="http://schemas.openxmlformats.org/markup-compatibility/2006">
              <mc:Choice xmlns:v="urn:schemas-microsoft-com:vml" Requires="v">
                <p:oleObj spid="_x0000_s21505" name="文档" r:id="rId1" imgW="8181975" imgH="409575" progId="Word.Document.12">
                  <p:embed/>
                </p:oleObj>
              </mc:Choice>
              <mc:Fallback>
                <p:oleObj name="文档" r:id="rId1" imgW="8181975" imgH="409575" progId="Word.Document.12">
                  <p:embed/>
                  <p:pic>
                    <p:nvPicPr>
                      <p:cNvPr id="0" name="图片 21504"/>
                      <p:cNvPicPr>
                        <a:picLocks noChangeAspect="1"/>
                      </p:cNvPicPr>
                      <p:nvPr/>
                    </p:nvPicPr>
                    <p:blipFill>
                      <a:blip r:embed="rId2"/>
                      <a:stretch>
                        <a:fillRect/>
                      </a:stretch>
                    </p:blipFill>
                    <p:spPr>
                      <a:xfrm>
                        <a:off x="296704" y="1453357"/>
                        <a:ext cx="8177530" cy="409575"/>
                      </a:xfrm>
                      <a:prstGeom prst="rect">
                        <a:avLst/>
                      </a:prstGeom>
                      <a:noFill/>
                      <a:ln w="9525">
                        <a:noFill/>
                      </a:ln>
                    </p:spPr>
                  </p:pic>
                </p:oleObj>
              </mc:Fallback>
            </mc:AlternateContent>
          </a:graphicData>
        </a:graphic>
      </p:graphicFrame>
      <p:sp>
        <p:nvSpPr>
          <p:cNvPr id="2" name="文本框 1"/>
          <p:cNvSpPr txBox="1"/>
          <p:nvPr/>
        </p:nvSpPr>
        <p:spPr>
          <a:xfrm>
            <a:off x="344170" y="1998345"/>
            <a:ext cx="8456295" cy="4707890"/>
          </a:xfrm>
          <a:prstGeom prst="rect">
            <a:avLst/>
          </a:prstGeom>
          <a:noFill/>
        </p:spPr>
        <p:txBody>
          <a:bodyPr wrap="square" rtlCol="0">
            <a:spAutoFit/>
          </a:bodyPr>
          <a:p>
            <a:pPr fontAlgn="auto">
              <a:lnSpc>
                <a:spcPct val="150000"/>
              </a:lnSpc>
            </a:pPr>
            <a:r>
              <a:rPr lang="en-US" altLang="zh-CN" sz="2000">
                <a:solidFill>
                  <a:srgbClr val="FF0000"/>
                </a:solidFill>
                <a:latin typeface="黑体" panose="02010609060101010101" charset="-122"/>
                <a:ea typeface="黑体" panose="02010609060101010101" charset="-122"/>
              </a:rPr>
              <a:t>    </a:t>
            </a:r>
            <a:r>
              <a:rPr lang="zh-CN" altLang="en-US" sz="2000">
                <a:solidFill>
                  <a:srgbClr val="FF0000"/>
                </a:solidFill>
                <a:latin typeface="黑体" panose="02010609060101010101" charset="-122"/>
                <a:ea typeface="黑体" panose="02010609060101010101" charset="-122"/>
              </a:rPr>
              <a:t>鸦片战争后的中国,门户已经被迫开放,先进中国人向西方学习的新思潮已经掀起,洋务运动本身就是对这种思潮的实践。但“中学为体,西学为用”的指导思想表明,洋务派没有认识到中国政治制度和经济形态的落后,更不承认思想文化上的落后,因而向西方学习仅停留在“器物”层面。受根深蒂固的传统思想的影响与束缚,在处事作风上,自以为是的心态彰显无遗,张之洞的言行就是例证。从漫画及汉阳铁厂的结局看,双方是交流少而冲突多。向西方学习,却没有一种虚心的态度和实事求是的精神,缺乏有效的交流与沟通,铁厂办垮也在情理之中。历史启示我们:在文化多元化、经济全球化的今天,要学习别人的长处;学习过程中要有谦虚的态度和实事求是的精神。</a:t>
            </a:r>
            <a:endParaRPr lang="zh-CN" altLang="en-US" sz="2000">
              <a:solidFill>
                <a:srgbClr val="FF0000"/>
              </a:solidFill>
              <a:latin typeface="黑体" panose="02010609060101010101" charset="-122"/>
              <a:ea typeface="黑体" panose="02010609060101010101" charset="-122"/>
            </a:endParaRPr>
          </a:p>
        </p:txBody>
      </p:sp>
      <p:grpSp>
        <p:nvGrpSpPr>
          <p:cNvPr id="3" name="Group 5"/>
          <p:cNvGrpSpPr/>
          <p:nvPr/>
        </p:nvGrpSpPr>
        <p:grpSpPr>
          <a:xfrm>
            <a:off x="252730" y="-237490"/>
            <a:ext cx="8922385" cy="7086600"/>
            <a:chOff x="647" y="970"/>
            <a:chExt cx="4764" cy="2913"/>
          </a:xfrm>
        </p:grpSpPr>
        <p:sp>
          <p:nvSpPr>
            <p:cNvPr id="50180" name="AutoShape 6"/>
            <p:cNvSpPr/>
            <p:nvPr/>
          </p:nvSpPr>
          <p:spPr>
            <a:xfrm>
              <a:off x="647" y="1948"/>
              <a:ext cx="4764" cy="1935"/>
            </a:xfrm>
            <a:prstGeom prst="roundRect">
              <a:avLst>
                <a:gd name="adj" fmla="val 16667"/>
              </a:avLst>
            </a:prstGeom>
            <a:noFill/>
            <a:ln w="12700" cap="flat" cmpd="sng">
              <a:solidFill>
                <a:srgbClr val="00FFFF"/>
              </a:solidFill>
              <a:prstDash val="solid"/>
              <a:headEnd type="none" w="med" len="med"/>
              <a:tailEnd type="none" w="med" len="med"/>
            </a:ln>
          </p:spPr>
          <p:txBody>
            <a:bodyPr wrap="square" anchor="ctr">
              <a:spAutoFit/>
            </a:bodyPr>
            <a:p>
              <a:pPr lvl="0" eaLnBrk="1" hangingPunct="1"/>
              <a:endParaRPr lang="zh-CN" altLang="en-US" dirty="0">
                <a:latin typeface="Arial" panose="020B0604020202020204" pitchFamily="34" charset="0"/>
                <a:ea typeface="宋体" panose="02010600030101010101" pitchFamily="2" charset="-122"/>
              </a:endParaRPr>
            </a:p>
          </p:txBody>
        </p:sp>
        <p:pic>
          <p:nvPicPr>
            <p:cNvPr id="50181" name="Picture 7" descr="LX2"/>
            <p:cNvPicPr>
              <a:picLocks noChangeAspect="1"/>
            </p:cNvPicPr>
            <p:nvPr/>
          </p:nvPicPr>
          <p:blipFill>
            <a:blip r:embed="rId3"/>
            <a:srcRect l="71321" t="45798" b="3801"/>
            <a:stretch>
              <a:fillRect/>
            </a:stretch>
          </p:blipFill>
          <p:spPr>
            <a:xfrm>
              <a:off x="4289" y="970"/>
              <a:ext cx="700" cy="772"/>
            </a:xfrm>
            <a:prstGeom prst="rect">
              <a:avLst/>
            </a:prstGeom>
            <a:noFill/>
            <a:ln w="9525">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Object 2"/>
          <p:cNvGraphicFramePr>
            <a:graphicFrameLocks noChangeAspect="1"/>
          </p:cNvGraphicFramePr>
          <p:nvPr/>
        </p:nvGraphicFramePr>
        <p:xfrm>
          <a:off x="161925" y="1150938"/>
          <a:ext cx="8820150" cy="4556125"/>
        </p:xfrm>
        <a:graphic>
          <a:graphicData uri="http://schemas.openxmlformats.org/presentationml/2006/ole">
            <mc:AlternateContent xmlns:mc="http://schemas.openxmlformats.org/markup-compatibility/2006">
              <mc:Choice xmlns:v="urn:schemas-microsoft-com:vml" Requires="v">
                <p:oleObj spid="_x0000_s25601" name="文档" r:id="rId1" imgW="8823960" imgH="4559935" progId="Word.Document.12">
                  <p:embed/>
                </p:oleObj>
              </mc:Choice>
              <mc:Fallback>
                <p:oleObj name="文档" r:id="rId1" imgW="8823960" imgH="4559935" progId="Word.Document.12">
                  <p:embed/>
                  <p:pic>
                    <p:nvPicPr>
                      <p:cNvPr id="0" name="图片 25600"/>
                      <p:cNvPicPr>
                        <a:picLocks noChangeAspect="1"/>
                      </p:cNvPicPr>
                      <p:nvPr/>
                    </p:nvPicPr>
                    <p:blipFill>
                      <a:blip r:embed="rId2"/>
                      <a:stretch>
                        <a:fillRect/>
                      </a:stretch>
                    </p:blipFill>
                    <p:spPr>
                      <a:xfrm>
                        <a:off x="161925" y="1150938"/>
                        <a:ext cx="8820150" cy="4556125"/>
                      </a:xfrm>
                      <a:prstGeom prst="rect">
                        <a:avLst/>
                      </a:prstGeom>
                      <a:noFill/>
                      <a:ln w="9525">
                        <a:noFill/>
                      </a:ln>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 name="Object 2"/>
          <p:cNvGraphicFramePr>
            <a:graphicFrameLocks noChangeAspect="1"/>
          </p:cNvGraphicFramePr>
          <p:nvPr/>
        </p:nvGraphicFramePr>
        <p:xfrm>
          <a:off x="483394" y="1644968"/>
          <a:ext cx="8177530" cy="2588895"/>
        </p:xfrm>
        <a:graphic>
          <a:graphicData uri="http://schemas.openxmlformats.org/presentationml/2006/ole">
            <mc:AlternateContent xmlns:mc="http://schemas.openxmlformats.org/markup-compatibility/2006">
              <mc:Choice xmlns:v="urn:schemas-microsoft-com:vml" Requires="v">
                <p:oleObj spid="_x0000_s27649" name="文档" r:id="rId1" imgW="8181975" imgH="2590800" progId="Word.Document.12">
                  <p:embed/>
                </p:oleObj>
              </mc:Choice>
              <mc:Fallback>
                <p:oleObj name="文档" r:id="rId1" imgW="8181975" imgH="2590800" progId="Word.Document.12">
                  <p:embed/>
                  <p:pic>
                    <p:nvPicPr>
                      <p:cNvPr id="0" name="图片 27648"/>
                      <p:cNvPicPr>
                        <a:picLocks noChangeAspect="1"/>
                      </p:cNvPicPr>
                      <p:nvPr/>
                    </p:nvPicPr>
                    <p:blipFill>
                      <a:blip r:embed="rId2"/>
                      <a:stretch>
                        <a:fillRect/>
                      </a:stretch>
                    </p:blipFill>
                    <p:spPr>
                      <a:xfrm>
                        <a:off x="483394" y="1644968"/>
                        <a:ext cx="8177530" cy="2588895"/>
                      </a:xfrm>
                      <a:prstGeom prst="rect">
                        <a:avLst/>
                      </a:prstGeom>
                      <a:noFill/>
                      <a:ln w="9525">
                        <a:noFill/>
                      </a:ln>
                    </p:spPr>
                  </p:pic>
                </p:oleObj>
              </mc:Fallback>
            </mc:AlternateContent>
          </a:graphicData>
        </a:graphic>
      </p:graphicFrame>
      <p:sp>
        <p:nvSpPr>
          <p:cNvPr id="2" name="文本框 1"/>
          <p:cNvSpPr txBox="1"/>
          <p:nvPr/>
        </p:nvSpPr>
        <p:spPr>
          <a:xfrm>
            <a:off x="7597775" y="2877820"/>
            <a:ext cx="2995295" cy="460375"/>
          </a:xfrm>
          <a:prstGeom prst="rect">
            <a:avLst/>
          </a:prstGeom>
          <a:noFill/>
        </p:spPr>
        <p:txBody>
          <a:bodyPr wrap="square" rtlCol="0">
            <a:spAutoFit/>
          </a:bodyPr>
          <a:p>
            <a:r>
              <a:rPr lang="zh-CN" altLang="en-US" sz="2400" b="1">
                <a:solidFill>
                  <a:srgbClr val="FF0000"/>
                </a:solidFill>
              </a:rPr>
              <a:t>B</a:t>
            </a:r>
            <a:endParaRPr lang="zh-CN" altLang="en-US" sz="2400" b="1">
              <a:solidFill>
                <a:srgbClr val="FF0000"/>
              </a:solidFill>
            </a:endParaRPr>
          </a:p>
        </p:txBody>
      </p:sp>
      <p:pic>
        <p:nvPicPr>
          <p:cNvPr id="3" name="图片 2" descr="图片7"/>
          <p:cNvPicPr>
            <a:picLocks noChangeAspect="1"/>
          </p:cNvPicPr>
          <p:nvPr/>
        </p:nvPicPr>
        <p:blipFill>
          <a:blip r:embed="rId3"/>
          <a:stretch>
            <a:fillRect/>
          </a:stretch>
        </p:blipFill>
        <p:spPr>
          <a:xfrm>
            <a:off x="7527290" y="3620770"/>
            <a:ext cx="1133475" cy="24669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4" name="Object 2"/>
          <p:cNvGraphicFramePr>
            <a:graphicFrameLocks noChangeAspect="1"/>
          </p:cNvGraphicFramePr>
          <p:nvPr/>
        </p:nvGraphicFramePr>
        <p:xfrm>
          <a:off x="484029" y="2630806"/>
          <a:ext cx="8177530" cy="1596390"/>
        </p:xfrm>
        <a:graphic>
          <a:graphicData uri="http://schemas.openxmlformats.org/presentationml/2006/ole">
            <mc:AlternateContent xmlns:mc="http://schemas.openxmlformats.org/markup-compatibility/2006">
              <mc:Choice xmlns:v="urn:schemas-microsoft-com:vml" Requires="v">
                <p:oleObj spid="_x0000_s28673" name="文档" r:id="rId1" imgW="8181975" imgH="1600200" progId="Word.Document.12">
                  <p:embed/>
                </p:oleObj>
              </mc:Choice>
              <mc:Fallback>
                <p:oleObj name="文档" r:id="rId1" imgW="8181975" imgH="1600200" progId="Word.Document.12">
                  <p:embed/>
                  <p:pic>
                    <p:nvPicPr>
                      <p:cNvPr id="0" name="图片 28672"/>
                      <p:cNvPicPr>
                        <a:picLocks noChangeAspect="1"/>
                      </p:cNvPicPr>
                      <p:nvPr/>
                    </p:nvPicPr>
                    <p:blipFill>
                      <a:blip r:embed="rId2"/>
                      <a:stretch>
                        <a:fillRect/>
                      </a:stretch>
                    </p:blipFill>
                    <p:spPr>
                      <a:xfrm>
                        <a:off x="484029" y="2630806"/>
                        <a:ext cx="8177530" cy="1596390"/>
                      </a:xfrm>
                      <a:prstGeom prst="rect">
                        <a:avLst/>
                      </a:prstGeom>
                      <a:noFill/>
                      <a:ln w="9525">
                        <a:noFill/>
                      </a:ln>
                    </p:spPr>
                  </p:pic>
                </p:oleObj>
              </mc:Fallback>
            </mc:AlternateContent>
          </a:graphicData>
        </a:graphic>
      </p:graphicFrame>
      <p:sp>
        <p:nvSpPr>
          <p:cNvPr id="2" name="文本框 1"/>
          <p:cNvSpPr txBox="1"/>
          <p:nvPr/>
        </p:nvSpPr>
        <p:spPr>
          <a:xfrm>
            <a:off x="7634605" y="3079115"/>
            <a:ext cx="2943860" cy="460375"/>
          </a:xfrm>
          <a:prstGeom prst="rect">
            <a:avLst/>
          </a:prstGeom>
          <a:noFill/>
        </p:spPr>
        <p:txBody>
          <a:bodyPr wrap="square" rtlCol="0">
            <a:spAutoFit/>
          </a:bodyPr>
          <a:p>
            <a:r>
              <a:rPr lang="zh-CN" altLang="en-US" sz="2400" b="1">
                <a:solidFill>
                  <a:srgbClr val="FF0000"/>
                </a:solidFill>
              </a:rPr>
              <a:t>A</a:t>
            </a:r>
            <a:endParaRPr lang="zh-CN" altLang="en-US" sz="2400" b="1">
              <a:solidFill>
                <a:srgbClr val="FF0000"/>
              </a:solidFill>
            </a:endParaRPr>
          </a:p>
        </p:txBody>
      </p:sp>
      <p:pic>
        <p:nvPicPr>
          <p:cNvPr id="3" name="图片 2" descr="图片7"/>
          <p:cNvPicPr>
            <a:picLocks noChangeAspect="1"/>
          </p:cNvPicPr>
          <p:nvPr/>
        </p:nvPicPr>
        <p:blipFill>
          <a:blip r:embed="rId3"/>
          <a:stretch>
            <a:fillRect/>
          </a:stretch>
        </p:blipFill>
        <p:spPr>
          <a:xfrm>
            <a:off x="7527290" y="3620770"/>
            <a:ext cx="1133475" cy="24669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9" name="Object 1"/>
          <p:cNvGraphicFramePr>
            <a:graphicFrameLocks noChangeAspect="1"/>
          </p:cNvGraphicFramePr>
          <p:nvPr/>
        </p:nvGraphicFramePr>
        <p:xfrm>
          <a:off x="484029" y="2135506"/>
          <a:ext cx="8177530" cy="2586990"/>
        </p:xfrm>
        <a:graphic>
          <a:graphicData uri="http://schemas.openxmlformats.org/presentationml/2006/ole">
            <mc:AlternateContent xmlns:mc="http://schemas.openxmlformats.org/markup-compatibility/2006">
              <mc:Choice xmlns:v="urn:schemas-microsoft-com:vml" Requires="v">
                <p:oleObj spid="_x0000_s29697" name="文档" r:id="rId1" imgW="8181975" imgH="2590800" progId="Word.Document.12">
                  <p:embed/>
                </p:oleObj>
              </mc:Choice>
              <mc:Fallback>
                <p:oleObj name="文档" r:id="rId1" imgW="8181975" imgH="2590800" progId="Word.Document.12">
                  <p:embed/>
                  <p:pic>
                    <p:nvPicPr>
                      <p:cNvPr id="0" name="图片 29696"/>
                      <p:cNvPicPr>
                        <a:picLocks noChangeAspect="1"/>
                      </p:cNvPicPr>
                      <p:nvPr/>
                    </p:nvPicPr>
                    <p:blipFill>
                      <a:blip r:embed="rId2"/>
                      <a:stretch>
                        <a:fillRect/>
                      </a:stretch>
                    </p:blipFill>
                    <p:spPr>
                      <a:xfrm>
                        <a:off x="484029" y="2135506"/>
                        <a:ext cx="8177530" cy="2586990"/>
                      </a:xfrm>
                      <a:prstGeom prst="rect">
                        <a:avLst/>
                      </a:prstGeom>
                      <a:noFill/>
                      <a:ln w="9525">
                        <a:noFill/>
                      </a:ln>
                    </p:spPr>
                  </p:pic>
                </p:oleObj>
              </mc:Fallback>
            </mc:AlternateContent>
          </a:graphicData>
        </a:graphic>
      </p:graphicFrame>
      <p:sp>
        <p:nvSpPr>
          <p:cNvPr id="2" name="文本框 1"/>
          <p:cNvSpPr txBox="1"/>
          <p:nvPr/>
        </p:nvSpPr>
        <p:spPr>
          <a:xfrm>
            <a:off x="7648575" y="2581910"/>
            <a:ext cx="826770" cy="398780"/>
          </a:xfrm>
          <a:prstGeom prst="rect">
            <a:avLst/>
          </a:prstGeom>
          <a:noFill/>
        </p:spPr>
        <p:txBody>
          <a:bodyPr wrap="square" rtlCol="0">
            <a:spAutoFit/>
          </a:bodyPr>
          <a:p>
            <a:r>
              <a:rPr lang="en-US" altLang="zh-CN" sz="2000" b="1">
                <a:solidFill>
                  <a:srgbClr val="FF0000"/>
                </a:solidFill>
              </a:rPr>
              <a:t>D</a:t>
            </a:r>
            <a:endParaRPr lang="en-US" altLang="zh-CN" sz="2000" b="1">
              <a:solidFill>
                <a:srgbClr val="FF0000"/>
              </a:solidFill>
            </a:endParaRPr>
          </a:p>
        </p:txBody>
      </p:sp>
      <p:pic>
        <p:nvPicPr>
          <p:cNvPr id="3" name="图片 2" descr="图片7"/>
          <p:cNvPicPr>
            <a:picLocks noChangeAspect="1"/>
          </p:cNvPicPr>
          <p:nvPr/>
        </p:nvPicPr>
        <p:blipFill>
          <a:blip r:embed="rId3"/>
          <a:stretch>
            <a:fillRect/>
          </a:stretch>
        </p:blipFill>
        <p:spPr>
          <a:xfrm>
            <a:off x="7527290" y="3620770"/>
            <a:ext cx="1133475" cy="24669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7" name="Object 1"/>
          <p:cNvGraphicFramePr>
            <a:graphicFrameLocks noChangeAspect="1"/>
          </p:cNvGraphicFramePr>
          <p:nvPr/>
        </p:nvGraphicFramePr>
        <p:xfrm>
          <a:off x="484029" y="2234883"/>
          <a:ext cx="8177530" cy="2388235"/>
        </p:xfrm>
        <a:graphic>
          <a:graphicData uri="http://schemas.openxmlformats.org/presentationml/2006/ole">
            <mc:AlternateContent xmlns:mc="http://schemas.openxmlformats.org/markup-compatibility/2006">
              <mc:Choice xmlns:v="urn:schemas-microsoft-com:vml" Requires="v">
                <p:oleObj spid="_x0000_s32769" name="文档" r:id="rId1" imgW="8181975" imgH="2390775" progId="Word.Document.12">
                  <p:embed/>
                </p:oleObj>
              </mc:Choice>
              <mc:Fallback>
                <p:oleObj name="文档" r:id="rId1" imgW="8181975" imgH="2390775" progId="Word.Document.12">
                  <p:embed/>
                  <p:pic>
                    <p:nvPicPr>
                      <p:cNvPr id="0" name="图片 32768"/>
                      <p:cNvPicPr>
                        <a:picLocks noChangeAspect="1"/>
                      </p:cNvPicPr>
                      <p:nvPr/>
                    </p:nvPicPr>
                    <p:blipFill>
                      <a:blip r:embed="rId2"/>
                      <a:stretch>
                        <a:fillRect/>
                      </a:stretch>
                    </p:blipFill>
                    <p:spPr>
                      <a:xfrm>
                        <a:off x="484029" y="2234883"/>
                        <a:ext cx="8177530" cy="2388235"/>
                      </a:xfrm>
                      <a:prstGeom prst="rect">
                        <a:avLst/>
                      </a:prstGeom>
                      <a:noFill/>
                      <a:ln w="9525">
                        <a:noFill/>
                      </a:ln>
                    </p:spPr>
                  </p:pic>
                </p:oleObj>
              </mc:Fallback>
            </mc:AlternateContent>
          </a:graphicData>
        </a:graphic>
      </p:graphicFrame>
      <p:sp>
        <p:nvSpPr>
          <p:cNvPr id="2" name="文本框 1"/>
          <p:cNvSpPr txBox="1"/>
          <p:nvPr/>
        </p:nvSpPr>
        <p:spPr>
          <a:xfrm>
            <a:off x="7851140" y="3935730"/>
            <a:ext cx="638175" cy="460375"/>
          </a:xfrm>
          <a:prstGeom prst="rect">
            <a:avLst/>
          </a:prstGeom>
          <a:noFill/>
        </p:spPr>
        <p:txBody>
          <a:bodyPr wrap="square" rtlCol="0">
            <a:spAutoFit/>
          </a:bodyPr>
          <a:p>
            <a:r>
              <a:rPr lang="zh-CN" altLang="en-US" sz="2400" b="1">
                <a:solidFill>
                  <a:srgbClr val="FF0000"/>
                </a:solidFill>
              </a:rPr>
              <a:t>A</a:t>
            </a:r>
            <a:endParaRPr lang="zh-CN" altLang="en-US" sz="2400" b="1">
              <a:solidFill>
                <a:srgbClr val="FF0000"/>
              </a:solidFill>
            </a:endParaRPr>
          </a:p>
        </p:txBody>
      </p:sp>
      <p:pic>
        <p:nvPicPr>
          <p:cNvPr id="3" name="图片 2" descr="图片7"/>
          <p:cNvPicPr>
            <a:picLocks noChangeAspect="1"/>
          </p:cNvPicPr>
          <p:nvPr/>
        </p:nvPicPr>
        <p:blipFill>
          <a:blip r:embed="rId3"/>
          <a:stretch>
            <a:fillRect/>
          </a:stretch>
        </p:blipFill>
        <p:spPr>
          <a:xfrm>
            <a:off x="6951345" y="4396105"/>
            <a:ext cx="1133475" cy="24669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3" name="Object 1"/>
          <p:cNvGraphicFramePr>
            <a:graphicFrameLocks noChangeAspect="1"/>
          </p:cNvGraphicFramePr>
          <p:nvPr/>
        </p:nvGraphicFramePr>
        <p:xfrm>
          <a:off x="484029" y="2235041"/>
          <a:ext cx="8177530" cy="2386330"/>
        </p:xfrm>
        <a:graphic>
          <a:graphicData uri="http://schemas.openxmlformats.org/presentationml/2006/ole">
            <mc:AlternateContent xmlns:mc="http://schemas.openxmlformats.org/markup-compatibility/2006">
              <mc:Choice xmlns:v="urn:schemas-microsoft-com:vml" Requires="v">
                <p:oleObj spid="_x0000_s33793" name="文档" r:id="rId1" imgW="8181975" imgH="2390775" progId="Word.Document.12">
                  <p:embed/>
                </p:oleObj>
              </mc:Choice>
              <mc:Fallback>
                <p:oleObj name="文档" r:id="rId1" imgW="8181975" imgH="2390775" progId="Word.Document.12">
                  <p:embed/>
                  <p:pic>
                    <p:nvPicPr>
                      <p:cNvPr id="0" name="图片 33792"/>
                      <p:cNvPicPr>
                        <a:picLocks noChangeAspect="1"/>
                      </p:cNvPicPr>
                      <p:nvPr/>
                    </p:nvPicPr>
                    <p:blipFill>
                      <a:blip r:embed="rId2"/>
                      <a:stretch>
                        <a:fillRect/>
                      </a:stretch>
                    </p:blipFill>
                    <p:spPr>
                      <a:xfrm>
                        <a:off x="484029" y="2235041"/>
                        <a:ext cx="8177530" cy="2386330"/>
                      </a:xfrm>
                      <a:prstGeom prst="rect">
                        <a:avLst/>
                      </a:prstGeom>
                      <a:noFill/>
                      <a:ln w="9525">
                        <a:noFill/>
                      </a:ln>
                    </p:spPr>
                  </p:pic>
                </p:oleObj>
              </mc:Fallback>
            </mc:AlternateContent>
          </a:graphicData>
        </a:graphic>
      </p:graphicFrame>
      <p:sp>
        <p:nvSpPr>
          <p:cNvPr id="2" name="文本框 1"/>
          <p:cNvSpPr txBox="1"/>
          <p:nvPr/>
        </p:nvSpPr>
        <p:spPr>
          <a:xfrm>
            <a:off x="7491095" y="2653665"/>
            <a:ext cx="998855" cy="460375"/>
          </a:xfrm>
          <a:prstGeom prst="rect">
            <a:avLst/>
          </a:prstGeom>
          <a:noFill/>
        </p:spPr>
        <p:txBody>
          <a:bodyPr wrap="square" rtlCol="0">
            <a:spAutoFit/>
          </a:bodyPr>
          <a:p>
            <a:r>
              <a:rPr lang="zh-CN" altLang="en-US" sz="2400" b="1">
                <a:solidFill>
                  <a:srgbClr val="FF0000"/>
                </a:solidFill>
              </a:rPr>
              <a:t>D</a:t>
            </a:r>
            <a:endParaRPr lang="zh-CN" altLang="en-US" sz="2400" b="1">
              <a:solidFill>
                <a:srgbClr val="FF0000"/>
              </a:solidFill>
            </a:endParaRPr>
          </a:p>
        </p:txBody>
      </p:sp>
      <p:pic>
        <p:nvPicPr>
          <p:cNvPr id="3" name="图片 2" descr="图片7"/>
          <p:cNvPicPr>
            <a:picLocks noChangeAspect="1"/>
          </p:cNvPicPr>
          <p:nvPr/>
        </p:nvPicPr>
        <p:blipFill>
          <a:blip r:embed="rId3"/>
          <a:stretch>
            <a:fillRect/>
          </a:stretch>
        </p:blipFill>
        <p:spPr>
          <a:xfrm>
            <a:off x="7527290" y="3620770"/>
            <a:ext cx="1133475" cy="24669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71140" y="2706370"/>
            <a:ext cx="6539865" cy="1445260"/>
          </a:xfrm>
          <a:prstGeom prst="rect">
            <a:avLst/>
          </a:prstGeom>
          <a:noFill/>
        </p:spPr>
        <p:txBody>
          <a:bodyPr wrap="square" rtlCol="0">
            <a:spAutoFit/>
          </a:bodyPr>
          <a:p>
            <a:r>
              <a:rPr lang="zh-CN" altLang="en-US" sz="8800"/>
              <a:t>谢谢！</a:t>
            </a:r>
            <a:endParaRPr lang="zh-CN" altLang="en-US" sz="8800"/>
          </a:p>
        </p:txBody>
      </p:sp>
      <p:pic>
        <p:nvPicPr>
          <p:cNvPr id="2" name="图片 1" descr="图片8"/>
          <p:cNvPicPr>
            <a:picLocks noChangeAspect="1"/>
          </p:cNvPicPr>
          <p:nvPr/>
        </p:nvPicPr>
        <p:blipFill>
          <a:blip r:embed="rId1"/>
          <a:stretch>
            <a:fillRect/>
          </a:stretch>
        </p:blipFill>
        <p:spPr>
          <a:xfrm>
            <a:off x="539115" y="4396740"/>
            <a:ext cx="7775575" cy="989330"/>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流畅">
  <a:themeElements>
    <a:clrScheme name="自定义 1">
      <a:dk1>
        <a:sysClr val="windowText" lastClr="000000"/>
      </a:dk1>
      <a:lt1>
        <a:sysClr val="window" lastClr="FFFFFF"/>
      </a:lt1>
      <a:dk2>
        <a:srgbClr val="0B5394"/>
      </a:dk2>
      <a:lt2>
        <a:srgbClr val="C7E2FA"/>
      </a:lt2>
      <a:accent1>
        <a:srgbClr val="59A9F2"/>
      </a:accent1>
      <a:accent2>
        <a:srgbClr val="59A9F2"/>
      </a:accent2>
      <a:accent3>
        <a:srgbClr val="0F6FC6"/>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1203</Words>
  <Application>WPS 演示</Application>
  <PresentationFormat>全屏显示(4:3)</PresentationFormat>
  <Paragraphs>69</Paragraphs>
  <Slides>24</Slides>
  <Notes>0</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24</vt:i4>
      </vt:variant>
      <vt:variant>
        <vt:lpstr>幻灯片标题</vt:lpstr>
      </vt:variant>
      <vt:variant>
        <vt:i4>24</vt:i4>
      </vt:variant>
    </vt:vector>
  </HeadingPairs>
  <TitlesOfParts>
    <vt:vector size="59" baseType="lpstr">
      <vt:lpstr>Arial</vt:lpstr>
      <vt:lpstr>宋体</vt:lpstr>
      <vt:lpstr>Wingdings</vt:lpstr>
      <vt:lpstr>微软雅黑</vt:lpstr>
      <vt:lpstr>Wingdings 2</vt:lpstr>
      <vt:lpstr>黑体</vt:lpstr>
      <vt:lpstr>Constantia</vt:lpstr>
      <vt:lpstr>Arial Unicode MS</vt:lpstr>
      <vt:lpstr>Calibri</vt:lpstr>
      <vt:lpstr>方正书宋_GBK</vt:lpstr>
      <vt:lpstr>流畅</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Administrator</cp:lastModifiedBy>
  <cp:revision>16</cp:revision>
  <dcterms:created xsi:type="dcterms:W3CDTF">2017-09-08T05:57:00Z</dcterms:created>
  <dcterms:modified xsi:type="dcterms:W3CDTF">2017-09-14T07:04:05Z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