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slideLayouts/slideLayout509.xml" ContentType="application/vnd.openxmlformats-officedocument.presentationml.slideLayout+xml"/>
  <Override PartName="/ppt/slideLayouts/slideLayout51.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slideLayouts/slideLayout517.xml" ContentType="application/vnd.openxmlformats-officedocument.presentationml.slideLayout+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slideLayouts/slideLayout52.xml" ContentType="application/vnd.openxmlformats-officedocument.presentationml.slideLayout+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slideLayouts/slideLayout526.xml" ContentType="application/vnd.openxmlformats-officedocument.presentationml.slideLayout+xml"/>
  <Override PartName="/ppt/slideLayouts/slideLayout527.xml" ContentType="application/vnd.openxmlformats-officedocument.presentationml.slideLayout+xml"/>
  <Override PartName="/ppt/slideLayouts/slideLayout528.xml" ContentType="application/vnd.openxmlformats-officedocument.presentationml.slideLayout+xml"/>
  <Override PartName="/ppt/slideLayouts/slideLayout529.xml" ContentType="application/vnd.openxmlformats-officedocument.presentationml.slideLayout+xml"/>
  <Override PartName="/ppt/slideLayouts/slideLayout53.xml" ContentType="application/vnd.openxmlformats-officedocument.presentationml.slideLayout+xml"/>
  <Override PartName="/ppt/slideLayouts/slideLayout530.xml" ContentType="application/vnd.openxmlformats-officedocument.presentationml.slideLayout+xml"/>
  <Override PartName="/ppt/slideLayouts/slideLayout531.xml" ContentType="application/vnd.openxmlformats-officedocument.presentationml.slideLayout+xml"/>
  <Override PartName="/ppt/slideLayouts/slideLayout532.xml" ContentType="application/vnd.openxmlformats-officedocument.presentationml.slideLayout+xml"/>
  <Override PartName="/ppt/slideLayouts/slideLayout533.xml" ContentType="application/vnd.openxmlformats-officedocument.presentationml.slideLayout+xml"/>
  <Override PartName="/ppt/slideLayouts/slideLayout534.xml" ContentType="application/vnd.openxmlformats-officedocument.presentationml.slideLayout+xml"/>
  <Override PartName="/ppt/slideLayouts/slideLayout535.xml" ContentType="application/vnd.openxmlformats-officedocument.presentationml.slideLayout+xml"/>
  <Override PartName="/ppt/slideLayouts/slideLayout536.xml" ContentType="application/vnd.openxmlformats-officedocument.presentationml.slideLayout+xml"/>
  <Override PartName="/ppt/slideLayouts/slideLayout537.xml" ContentType="application/vnd.openxmlformats-officedocument.presentationml.slideLayout+xml"/>
  <Override PartName="/ppt/slideLayouts/slideLayout538.xml" ContentType="application/vnd.openxmlformats-officedocument.presentationml.slideLayout+xml"/>
  <Override PartName="/ppt/slideLayouts/slideLayout539.xml" ContentType="application/vnd.openxmlformats-officedocument.presentationml.slideLayout+xml"/>
  <Override PartName="/ppt/slideLayouts/slideLayout54.xml" ContentType="application/vnd.openxmlformats-officedocument.presentationml.slideLayout+xml"/>
  <Override PartName="/ppt/slideLayouts/slideLayout540.xml" ContentType="application/vnd.openxmlformats-officedocument.presentationml.slideLayout+xml"/>
  <Override PartName="/ppt/slideLayouts/slideLayout541.xml" ContentType="application/vnd.openxmlformats-officedocument.presentationml.slideLayout+xml"/>
  <Override PartName="/ppt/slideLayouts/slideLayout542.xml" ContentType="application/vnd.openxmlformats-officedocument.presentationml.slideLayout+xml"/>
  <Override PartName="/ppt/slideLayouts/slideLayout543.xml" ContentType="application/vnd.openxmlformats-officedocument.presentationml.slideLayout+xml"/>
  <Override PartName="/ppt/slideLayouts/slideLayout544.xml" ContentType="application/vnd.openxmlformats-officedocument.presentationml.slideLayout+xml"/>
  <Override PartName="/ppt/slideLayouts/slideLayout545.xml" ContentType="application/vnd.openxmlformats-officedocument.presentationml.slideLayout+xml"/>
  <Override PartName="/ppt/slideLayouts/slideLayout546.xml" ContentType="application/vnd.openxmlformats-officedocument.presentationml.slideLayout+xml"/>
  <Override PartName="/ppt/slideLayouts/slideLayout547.xml" ContentType="application/vnd.openxmlformats-officedocument.presentationml.slideLayout+xml"/>
  <Override PartName="/ppt/slideLayouts/slideLayout548.xml" ContentType="application/vnd.openxmlformats-officedocument.presentationml.slideLayout+xml"/>
  <Override PartName="/ppt/slideLayouts/slideLayout549.xml" ContentType="application/vnd.openxmlformats-officedocument.presentationml.slideLayout+xml"/>
  <Override PartName="/ppt/slideLayouts/slideLayout55.xml" ContentType="application/vnd.openxmlformats-officedocument.presentationml.slideLayout+xml"/>
  <Override PartName="/ppt/slideLayouts/slideLayout550.xml" ContentType="application/vnd.openxmlformats-officedocument.presentationml.slideLayout+xml"/>
  <Override PartName="/ppt/slideLayouts/slideLayout551.xml" ContentType="application/vnd.openxmlformats-officedocument.presentationml.slideLayout+xml"/>
  <Override PartName="/ppt/slideLayouts/slideLayout552.xml" ContentType="application/vnd.openxmlformats-officedocument.presentationml.slideLayout+xml"/>
  <Override PartName="/ppt/slideLayouts/slideLayout553.xml" ContentType="application/vnd.openxmlformats-officedocument.presentationml.slideLayout+xml"/>
  <Override PartName="/ppt/slideLayouts/slideLayout554.xml" ContentType="application/vnd.openxmlformats-officedocument.presentationml.slideLayout+xml"/>
  <Override PartName="/ppt/slideLayouts/slideLayout555.xml" ContentType="application/vnd.openxmlformats-officedocument.presentationml.slideLayout+xml"/>
  <Override PartName="/ppt/slideLayouts/slideLayout556.xml" ContentType="application/vnd.openxmlformats-officedocument.presentationml.slideLayout+xml"/>
  <Override PartName="/ppt/slideLayouts/slideLayout557.xml" ContentType="application/vnd.openxmlformats-officedocument.presentationml.slideLayout+xml"/>
  <Override PartName="/ppt/slideLayouts/slideLayout558.xml" ContentType="application/vnd.openxmlformats-officedocument.presentationml.slideLayout+xml"/>
  <Override PartName="/ppt/slideLayouts/slideLayout559.xml" ContentType="application/vnd.openxmlformats-officedocument.presentationml.slideLayout+xml"/>
  <Override PartName="/ppt/slideLayouts/slideLayout56.xml" ContentType="application/vnd.openxmlformats-officedocument.presentationml.slideLayout+xml"/>
  <Override PartName="/ppt/slideLayouts/slideLayout560.xml" ContentType="application/vnd.openxmlformats-officedocument.presentationml.slideLayout+xml"/>
  <Override PartName="/ppt/slideLayouts/slideLayout561.xml" ContentType="application/vnd.openxmlformats-officedocument.presentationml.slideLayout+xml"/>
  <Override PartName="/ppt/slideLayouts/slideLayout562.xml" ContentType="application/vnd.openxmlformats-officedocument.presentationml.slideLayout+xml"/>
  <Override PartName="/ppt/slideLayouts/slideLayout563.xml" ContentType="application/vnd.openxmlformats-officedocument.presentationml.slideLayout+xml"/>
  <Override PartName="/ppt/slideLayouts/slideLayout564.xml" ContentType="application/vnd.openxmlformats-officedocument.presentationml.slideLayout+xml"/>
  <Override PartName="/ppt/slideLayouts/slideLayout565.xml" ContentType="application/vnd.openxmlformats-officedocument.presentationml.slideLayout+xml"/>
  <Override PartName="/ppt/slideLayouts/slideLayout566.xml" ContentType="application/vnd.openxmlformats-officedocument.presentationml.slideLayout+xml"/>
  <Override PartName="/ppt/slideLayouts/slideLayout567.xml" ContentType="application/vnd.openxmlformats-officedocument.presentationml.slideLayout+xml"/>
  <Override PartName="/ppt/slideLayouts/slideLayout568.xml" ContentType="application/vnd.openxmlformats-officedocument.presentationml.slideLayout+xml"/>
  <Override PartName="/ppt/slideLayouts/slideLayout569.xml" ContentType="application/vnd.openxmlformats-officedocument.presentationml.slideLayout+xml"/>
  <Override PartName="/ppt/slideLayouts/slideLayout57.xml" ContentType="application/vnd.openxmlformats-officedocument.presentationml.slideLayout+xml"/>
  <Override PartName="/ppt/slideLayouts/slideLayout570.xml" ContentType="application/vnd.openxmlformats-officedocument.presentationml.slideLayout+xml"/>
  <Override PartName="/ppt/slideLayouts/slideLayout571.xml" ContentType="application/vnd.openxmlformats-officedocument.presentationml.slideLayout+xml"/>
  <Override PartName="/ppt/slideLayouts/slideLayout572.xml" ContentType="application/vnd.openxmlformats-officedocument.presentationml.slideLayout+xml"/>
  <Override PartName="/ppt/slideLayouts/slideLayout573.xml" ContentType="application/vnd.openxmlformats-officedocument.presentationml.slideLayout+xml"/>
  <Override PartName="/ppt/slideLayouts/slideLayout574.xml" ContentType="application/vnd.openxmlformats-officedocument.presentationml.slideLayout+xml"/>
  <Override PartName="/ppt/slideLayouts/slideLayout575.xml" ContentType="application/vnd.openxmlformats-officedocument.presentationml.slideLayout+xml"/>
  <Override PartName="/ppt/slideLayouts/slideLayout576.xml" ContentType="application/vnd.openxmlformats-officedocument.presentationml.slideLayout+xml"/>
  <Override PartName="/ppt/slideLayouts/slideLayout577.xml" ContentType="application/vnd.openxmlformats-officedocument.presentationml.slideLayout+xml"/>
  <Override PartName="/ppt/slideLayouts/slideLayout578.xml" ContentType="application/vnd.openxmlformats-officedocument.presentationml.slideLayout+xml"/>
  <Override PartName="/ppt/slideLayouts/slideLayout579.xml" ContentType="application/vnd.openxmlformats-officedocument.presentationml.slideLayout+xml"/>
  <Override PartName="/ppt/slideLayouts/slideLayout58.xml" ContentType="application/vnd.openxmlformats-officedocument.presentationml.slideLayout+xml"/>
  <Override PartName="/ppt/slideLayouts/slideLayout580.xml" ContentType="application/vnd.openxmlformats-officedocument.presentationml.slideLayout+xml"/>
  <Override PartName="/ppt/slideLayouts/slideLayout581.xml" ContentType="application/vnd.openxmlformats-officedocument.presentationml.slideLayout+xml"/>
  <Override PartName="/ppt/slideLayouts/slideLayout582.xml" ContentType="application/vnd.openxmlformats-officedocument.presentationml.slideLayout+xml"/>
  <Override PartName="/ppt/slideLayouts/slideLayout583.xml" ContentType="application/vnd.openxmlformats-officedocument.presentationml.slideLayout+xml"/>
  <Override PartName="/ppt/slideLayouts/slideLayout584.xml" ContentType="application/vnd.openxmlformats-officedocument.presentationml.slideLayout+xml"/>
  <Override PartName="/ppt/slideLayouts/slideLayout585.xml" ContentType="application/vnd.openxmlformats-officedocument.presentationml.slideLayout+xml"/>
  <Override PartName="/ppt/slideLayouts/slideLayout586.xml" ContentType="application/vnd.openxmlformats-officedocument.presentationml.slideLayout+xml"/>
  <Override PartName="/ppt/slideLayouts/slideLayout587.xml" ContentType="application/vnd.openxmlformats-officedocument.presentationml.slideLayout+xml"/>
  <Override PartName="/ppt/slideLayouts/slideLayout588.xml" ContentType="application/vnd.openxmlformats-officedocument.presentationml.slideLayout+xml"/>
  <Override PartName="/ppt/slideLayouts/slideLayout589.xml" ContentType="application/vnd.openxmlformats-officedocument.presentationml.slideLayout+xml"/>
  <Override PartName="/ppt/slideLayouts/slideLayout59.xml" ContentType="application/vnd.openxmlformats-officedocument.presentationml.slideLayout+xml"/>
  <Override PartName="/ppt/slideLayouts/slideLayout590.xml" ContentType="application/vnd.openxmlformats-officedocument.presentationml.slideLayout+xml"/>
  <Override PartName="/ppt/slideLayouts/slideLayout591.xml" ContentType="application/vnd.openxmlformats-officedocument.presentationml.slideLayout+xml"/>
  <Override PartName="/ppt/slideLayouts/slideLayout592.xml" ContentType="application/vnd.openxmlformats-officedocument.presentationml.slideLayout+xml"/>
  <Override PartName="/ppt/slideLayouts/slideLayout593.xml" ContentType="application/vnd.openxmlformats-officedocument.presentationml.slideLayout+xml"/>
  <Override PartName="/ppt/slideLayouts/slideLayout594.xml" ContentType="application/vnd.openxmlformats-officedocument.presentationml.slideLayout+xml"/>
  <Override PartName="/ppt/slideLayouts/slideLayout595.xml" ContentType="application/vnd.openxmlformats-officedocument.presentationml.slideLayout+xml"/>
  <Override PartName="/ppt/slideLayouts/slideLayout596.xml" ContentType="application/vnd.openxmlformats-officedocument.presentationml.slideLayout+xml"/>
  <Override PartName="/ppt/slideLayouts/slideLayout597.xml" ContentType="application/vnd.openxmlformats-officedocument.presentationml.slideLayout+xml"/>
  <Override PartName="/ppt/slideLayouts/slideLayout598.xml" ContentType="application/vnd.openxmlformats-officedocument.presentationml.slideLayout+xml"/>
  <Override PartName="/ppt/slideLayouts/slideLayout59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00.xml" ContentType="application/vnd.openxmlformats-officedocument.presentationml.slideLayout+xml"/>
  <Override PartName="/ppt/slideLayouts/slideLayout601.xml" ContentType="application/vnd.openxmlformats-officedocument.presentationml.slideLayout+xml"/>
  <Override PartName="/ppt/slideLayouts/slideLayout602.xml" ContentType="application/vnd.openxmlformats-officedocument.presentationml.slideLayout+xml"/>
  <Override PartName="/ppt/slideLayouts/slideLayout603.xml" ContentType="application/vnd.openxmlformats-officedocument.presentationml.slideLayout+xml"/>
  <Override PartName="/ppt/slideLayouts/slideLayout604.xml" ContentType="application/vnd.openxmlformats-officedocument.presentationml.slideLayout+xml"/>
  <Override PartName="/ppt/slideLayouts/slideLayout605.xml" ContentType="application/vnd.openxmlformats-officedocument.presentationml.slideLayout+xml"/>
  <Override PartName="/ppt/slideLayouts/slideLayout606.xml" ContentType="application/vnd.openxmlformats-officedocument.presentationml.slideLayout+xml"/>
  <Override PartName="/ppt/slideLayouts/slideLayout607.xml" ContentType="application/vnd.openxmlformats-officedocument.presentationml.slideLayout+xml"/>
  <Override PartName="/ppt/slideLayouts/slideLayout608.xml" ContentType="application/vnd.openxmlformats-officedocument.presentationml.slideLayout+xml"/>
  <Override PartName="/ppt/slideLayouts/slideLayout609.xml" ContentType="application/vnd.openxmlformats-officedocument.presentationml.slideLayout+xml"/>
  <Override PartName="/ppt/slideLayouts/slideLayout61.xml" ContentType="application/vnd.openxmlformats-officedocument.presentationml.slideLayout+xml"/>
  <Override PartName="/ppt/slideLayouts/slideLayout610.xml" ContentType="application/vnd.openxmlformats-officedocument.presentationml.slideLayout+xml"/>
  <Override PartName="/ppt/slideLayouts/slideLayout611.xml" ContentType="application/vnd.openxmlformats-officedocument.presentationml.slideLayout+xml"/>
  <Override PartName="/ppt/slideLayouts/slideLayout612.xml" ContentType="application/vnd.openxmlformats-officedocument.presentationml.slideLayout+xml"/>
  <Override PartName="/ppt/slideLayouts/slideLayout613.xml" ContentType="application/vnd.openxmlformats-officedocument.presentationml.slideLayout+xml"/>
  <Override PartName="/ppt/slideLayouts/slideLayout614.xml" ContentType="application/vnd.openxmlformats-officedocument.presentationml.slideLayout+xml"/>
  <Override PartName="/ppt/slideLayouts/slideLayout615.xml" ContentType="application/vnd.openxmlformats-officedocument.presentationml.slideLayout+xml"/>
  <Override PartName="/ppt/slideLayouts/slideLayout616.xml" ContentType="application/vnd.openxmlformats-officedocument.presentationml.slideLayout+xml"/>
  <Override PartName="/ppt/slideLayouts/slideLayout617.xml" ContentType="application/vnd.openxmlformats-officedocument.presentationml.slideLayout+xml"/>
  <Override PartName="/ppt/slideLayouts/slideLayout618.xml" ContentType="application/vnd.openxmlformats-officedocument.presentationml.slideLayout+xml"/>
  <Override PartName="/ppt/slideLayouts/slideLayout619.xml" ContentType="application/vnd.openxmlformats-officedocument.presentationml.slideLayout+xml"/>
  <Override PartName="/ppt/slideLayouts/slideLayout62.xml" ContentType="application/vnd.openxmlformats-officedocument.presentationml.slideLayout+xml"/>
  <Override PartName="/ppt/slideLayouts/slideLayout620.xml" ContentType="application/vnd.openxmlformats-officedocument.presentationml.slideLayout+xml"/>
  <Override PartName="/ppt/slideLayouts/slideLayout621.xml" ContentType="application/vnd.openxmlformats-officedocument.presentationml.slideLayout+xml"/>
  <Override PartName="/ppt/slideLayouts/slideLayout622.xml" ContentType="application/vnd.openxmlformats-officedocument.presentationml.slideLayout+xml"/>
  <Override PartName="/ppt/slideLayouts/slideLayout623.xml" ContentType="application/vnd.openxmlformats-officedocument.presentationml.slideLayout+xml"/>
  <Override PartName="/ppt/slideLayouts/slideLayout624.xml" ContentType="application/vnd.openxmlformats-officedocument.presentationml.slideLayout+xml"/>
  <Override PartName="/ppt/slideLayouts/slideLayout625.xml" ContentType="application/vnd.openxmlformats-officedocument.presentationml.slideLayout+xml"/>
  <Override PartName="/ppt/slideLayouts/slideLayout626.xml" ContentType="application/vnd.openxmlformats-officedocument.presentationml.slideLayout+xml"/>
  <Override PartName="/ppt/slideLayouts/slideLayout627.xml" ContentType="application/vnd.openxmlformats-officedocument.presentationml.slideLayout+xml"/>
  <Override PartName="/ppt/slideLayouts/slideLayout628.xml" ContentType="application/vnd.openxmlformats-officedocument.presentationml.slideLayout+xml"/>
  <Override PartName="/ppt/slideLayouts/slideLayout629.xml" ContentType="application/vnd.openxmlformats-officedocument.presentationml.slideLayout+xml"/>
  <Override PartName="/ppt/slideLayouts/slideLayout63.xml" ContentType="application/vnd.openxmlformats-officedocument.presentationml.slideLayout+xml"/>
  <Override PartName="/ppt/slideLayouts/slideLayout630.xml" ContentType="application/vnd.openxmlformats-officedocument.presentationml.slideLayout+xml"/>
  <Override PartName="/ppt/slideLayouts/slideLayout631.xml" ContentType="application/vnd.openxmlformats-officedocument.presentationml.slideLayout+xml"/>
  <Override PartName="/ppt/slideLayouts/slideLayout632.xml" ContentType="application/vnd.openxmlformats-officedocument.presentationml.slideLayout+xml"/>
  <Override PartName="/ppt/slideLayouts/slideLayout633.xml" ContentType="application/vnd.openxmlformats-officedocument.presentationml.slideLayout+xml"/>
  <Override PartName="/ppt/slideLayouts/slideLayout634.xml" ContentType="application/vnd.openxmlformats-officedocument.presentationml.slideLayout+xml"/>
  <Override PartName="/ppt/slideLayouts/slideLayout635.xml" ContentType="application/vnd.openxmlformats-officedocument.presentationml.slideLayout+xml"/>
  <Override PartName="/ppt/slideLayouts/slideLayout636.xml" ContentType="application/vnd.openxmlformats-officedocument.presentationml.slideLayout+xml"/>
  <Override PartName="/ppt/slideLayouts/slideLayout637.xml" ContentType="application/vnd.openxmlformats-officedocument.presentationml.slideLayout+xml"/>
  <Override PartName="/ppt/slideLayouts/slideLayout638.xml" ContentType="application/vnd.openxmlformats-officedocument.presentationml.slideLayout+xml"/>
  <Override PartName="/ppt/slideLayouts/slideLayout639.xml" ContentType="application/vnd.openxmlformats-officedocument.presentationml.slideLayout+xml"/>
  <Override PartName="/ppt/slideLayouts/slideLayout64.xml" ContentType="application/vnd.openxmlformats-officedocument.presentationml.slideLayout+xml"/>
  <Override PartName="/ppt/slideLayouts/slideLayout640.xml" ContentType="application/vnd.openxmlformats-officedocument.presentationml.slideLayout+xml"/>
  <Override PartName="/ppt/slideLayouts/slideLayout641.xml" ContentType="application/vnd.openxmlformats-officedocument.presentationml.slideLayout+xml"/>
  <Override PartName="/ppt/slideLayouts/slideLayout642.xml" ContentType="application/vnd.openxmlformats-officedocument.presentationml.slideLayout+xml"/>
  <Override PartName="/ppt/slideLayouts/slideLayout643.xml" ContentType="application/vnd.openxmlformats-officedocument.presentationml.slideLayout+xml"/>
  <Override PartName="/ppt/slideLayouts/slideLayout644.xml" ContentType="application/vnd.openxmlformats-officedocument.presentationml.slideLayout+xml"/>
  <Override PartName="/ppt/slideLayouts/slideLayout645.xml" ContentType="application/vnd.openxmlformats-officedocument.presentationml.slideLayout+xml"/>
  <Override PartName="/ppt/slideLayouts/slideLayout646.xml" ContentType="application/vnd.openxmlformats-officedocument.presentationml.slideLayout+xml"/>
  <Override PartName="/ppt/slideLayouts/slideLayout647.xml" ContentType="application/vnd.openxmlformats-officedocument.presentationml.slideLayout+xml"/>
  <Override PartName="/ppt/slideLayouts/slideLayout648.xml" ContentType="application/vnd.openxmlformats-officedocument.presentationml.slideLayout+xml"/>
  <Override PartName="/ppt/slideLayouts/slideLayout649.xml" ContentType="application/vnd.openxmlformats-officedocument.presentationml.slideLayout+xml"/>
  <Override PartName="/ppt/slideLayouts/slideLayout65.xml" ContentType="application/vnd.openxmlformats-officedocument.presentationml.slideLayout+xml"/>
  <Override PartName="/ppt/slideLayouts/slideLayout650.xml" ContentType="application/vnd.openxmlformats-officedocument.presentationml.slideLayout+xml"/>
  <Override PartName="/ppt/slideLayouts/slideLayout651.xml" ContentType="application/vnd.openxmlformats-officedocument.presentationml.slideLayout+xml"/>
  <Override PartName="/ppt/slideLayouts/slideLayout652.xml" ContentType="application/vnd.openxmlformats-officedocument.presentationml.slideLayout+xml"/>
  <Override PartName="/ppt/slideLayouts/slideLayout653.xml" ContentType="application/vnd.openxmlformats-officedocument.presentationml.slideLayout+xml"/>
  <Override PartName="/ppt/slideLayouts/slideLayout654.xml" ContentType="application/vnd.openxmlformats-officedocument.presentationml.slideLayout+xml"/>
  <Override PartName="/ppt/slideLayouts/slideLayout655.xml" ContentType="application/vnd.openxmlformats-officedocument.presentationml.slideLayout+xml"/>
  <Override PartName="/ppt/slideLayouts/slideLayout656.xml" ContentType="application/vnd.openxmlformats-officedocument.presentationml.slideLayout+xml"/>
  <Override PartName="/ppt/slideLayouts/slideLayout657.xml" ContentType="application/vnd.openxmlformats-officedocument.presentationml.slideLayout+xml"/>
  <Override PartName="/ppt/slideLayouts/slideLayout658.xml" ContentType="application/vnd.openxmlformats-officedocument.presentationml.slideLayout+xml"/>
  <Override PartName="/ppt/slideLayouts/slideLayout659.xml" ContentType="application/vnd.openxmlformats-officedocument.presentationml.slideLayout+xml"/>
  <Override PartName="/ppt/slideLayouts/slideLayout66.xml" ContentType="application/vnd.openxmlformats-officedocument.presentationml.slideLayout+xml"/>
  <Override PartName="/ppt/slideLayouts/slideLayout660.xml" ContentType="application/vnd.openxmlformats-officedocument.presentationml.slideLayout+xml"/>
  <Override PartName="/ppt/slideLayouts/slideLayout661.xml" ContentType="application/vnd.openxmlformats-officedocument.presentationml.slideLayout+xml"/>
  <Override PartName="/ppt/slideLayouts/slideLayout662.xml" ContentType="application/vnd.openxmlformats-officedocument.presentationml.slideLayout+xml"/>
  <Override PartName="/ppt/slideLayouts/slideLayout663.xml" ContentType="application/vnd.openxmlformats-officedocument.presentationml.slideLayout+xml"/>
  <Override PartName="/ppt/slideLayouts/slideLayout664.xml" ContentType="application/vnd.openxmlformats-officedocument.presentationml.slideLayout+xml"/>
  <Override PartName="/ppt/slideLayouts/slideLayout665.xml" ContentType="application/vnd.openxmlformats-officedocument.presentationml.slideLayout+xml"/>
  <Override PartName="/ppt/slideLayouts/slideLayout666.xml" ContentType="application/vnd.openxmlformats-officedocument.presentationml.slideLayout+xml"/>
  <Override PartName="/ppt/slideLayouts/slideLayout667.xml" ContentType="application/vnd.openxmlformats-officedocument.presentationml.slideLayout+xml"/>
  <Override PartName="/ppt/slideLayouts/slideLayout668.xml" ContentType="application/vnd.openxmlformats-officedocument.presentationml.slideLayout+xml"/>
  <Override PartName="/ppt/slideLayouts/slideLayout669.xml" ContentType="application/vnd.openxmlformats-officedocument.presentationml.slideLayout+xml"/>
  <Override PartName="/ppt/slideLayouts/slideLayout67.xml" ContentType="application/vnd.openxmlformats-officedocument.presentationml.slideLayout+xml"/>
  <Override PartName="/ppt/slideLayouts/slideLayout670.xml" ContentType="application/vnd.openxmlformats-officedocument.presentationml.slideLayout+xml"/>
  <Override PartName="/ppt/slideLayouts/slideLayout671.xml" ContentType="application/vnd.openxmlformats-officedocument.presentationml.slideLayout+xml"/>
  <Override PartName="/ppt/slideLayouts/slideLayout672.xml" ContentType="application/vnd.openxmlformats-officedocument.presentationml.slideLayout+xml"/>
  <Override PartName="/ppt/slideLayouts/slideLayout673.xml" ContentType="application/vnd.openxmlformats-officedocument.presentationml.slideLayout+xml"/>
  <Override PartName="/ppt/slideLayouts/slideLayout674.xml" ContentType="application/vnd.openxmlformats-officedocument.presentationml.slideLayout+xml"/>
  <Override PartName="/ppt/slideLayouts/slideLayout675.xml" ContentType="application/vnd.openxmlformats-officedocument.presentationml.slideLayout+xml"/>
  <Override PartName="/ppt/slideLayouts/slideLayout676.xml" ContentType="application/vnd.openxmlformats-officedocument.presentationml.slideLayout+xml"/>
  <Override PartName="/ppt/slideLayouts/slideLayout677.xml" ContentType="application/vnd.openxmlformats-officedocument.presentationml.slideLayout+xml"/>
  <Override PartName="/ppt/slideLayouts/slideLayout678.xml" ContentType="application/vnd.openxmlformats-officedocument.presentationml.slideLayout+xml"/>
  <Override PartName="/ppt/slideLayouts/slideLayout679.xml" ContentType="application/vnd.openxmlformats-officedocument.presentationml.slideLayout+xml"/>
  <Override PartName="/ppt/slideLayouts/slideLayout68.xml" ContentType="application/vnd.openxmlformats-officedocument.presentationml.slideLayout+xml"/>
  <Override PartName="/ppt/slideLayouts/slideLayout680.xml" ContentType="application/vnd.openxmlformats-officedocument.presentationml.slideLayout+xml"/>
  <Override PartName="/ppt/slideLayouts/slideLayout681.xml" ContentType="application/vnd.openxmlformats-officedocument.presentationml.slideLayout+xml"/>
  <Override PartName="/ppt/slideLayouts/slideLayout682.xml" ContentType="application/vnd.openxmlformats-officedocument.presentationml.slideLayout+xml"/>
  <Override PartName="/ppt/slideLayouts/slideLayout683.xml" ContentType="application/vnd.openxmlformats-officedocument.presentationml.slideLayout+xml"/>
  <Override PartName="/ppt/slideLayouts/slideLayout684.xml" ContentType="application/vnd.openxmlformats-officedocument.presentationml.slideLayout+xml"/>
  <Override PartName="/ppt/slideLayouts/slideLayout685.xml" ContentType="application/vnd.openxmlformats-officedocument.presentationml.slideLayout+xml"/>
  <Override PartName="/ppt/slideLayouts/slideLayout686.xml" ContentType="application/vnd.openxmlformats-officedocument.presentationml.slideLayout+xml"/>
  <Override PartName="/ppt/slideLayouts/slideLayout687.xml" ContentType="application/vnd.openxmlformats-officedocument.presentationml.slideLayout+xml"/>
  <Override PartName="/ppt/slideLayouts/slideLayout688.xml" ContentType="application/vnd.openxmlformats-officedocument.presentationml.slideLayout+xml"/>
  <Override PartName="/ppt/slideLayouts/slideLayout689.xml" ContentType="application/vnd.openxmlformats-officedocument.presentationml.slideLayout+xml"/>
  <Override PartName="/ppt/slideLayouts/slideLayout69.xml" ContentType="application/vnd.openxmlformats-officedocument.presentationml.slideLayout+xml"/>
  <Override PartName="/ppt/slideLayouts/slideLayout690.xml" ContentType="application/vnd.openxmlformats-officedocument.presentationml.slideLayout+xml"/>
  <Override PartName="/ppt/slideLayouts/slideLayout691.xml" ContentType="application/vnd.openxmlformats-officedocument.presentationml.slideLayout+xml"/>
  <Override PartName="/ppt/slideLayouts/slideLayout692.xml" ContentType="application/vnd.openxmlformats-officedocument.presentationml.slideLayout+xml"/>
  <Override PartName="/ppt/slideLayouts/slideLayout693.xml" ContentType="application/vnd.openxmlformats-officedocument.presentationml.slideLayout+xml"/>
  <Override PartName="/ppt/slideLayouts/slideLayout694.xml" ContentType="application/vnd.openxmlformats-officedocument.presentationml.slideLayout+xml"/>
  <Override PartName="/ppt/slideLayouts/slideLayout695.xml" ContentType="application/vnd.openxmlformats-officedocument.presentationml.slideLayout+xml"/>
  <Override PartName="/ppt/slideLayouts/slideLayout696.xml" ContentType="application/vnd.openxmlformats-officedocument.presentationml.slideLayout+xml"/>
  <Override PartName="/ppt/slideLayouts/slideLayout697.xml" ContentType="application/vnd.openxmlformats-officedocument.presentationml.slideLayout+xml"/>
  <Override PartName="/ppt/slideLayouts/slideLayout698.xml" ContentType="application/vnd.openxmlformats-officedocument.presentationml.slideLayout+xml"/>
  <Override PartName="/ppt/slideLayouts/slideLayout69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00.xml" ContentType="application/vnd.openxmlformats-officedocument.presentationml.slideLayout+xml"/>
  <Override PartName="/ppt/slideLayouts/slideLayout701.xml" ContentType="application/vnd.openxmlformats-officedocument.presentationml.slideLayout+xml"/>
  <Override PartName="/ppt/slideLayouts/slideLayout702.xml" ContentType="application/vnd.openxmlformats-officedocument.presentationml.slideLayout+xml"/>
  <Override PartName="/ppt/slideLayouts/slideLayout703.xml" ContentType="application/vnd.openxmlformats-officedocument.presentationml.slideLayout+xml"/>
  <Override PartName="/ppt/slideLayouts/slideLayout704.xml" ContentType="application/vnd.openxmlformats-officedocument.presentationml.slideLayout+xml"/>
  <Override PartName="/ppt/slideLayouts/slideLayout705.xml" ContentType="application/vnd.openxmlformats-officedocument.presentationml.slideLayout+xml"/>
  <Override PartName="/ppt/slideLayouts/slideLayout706.xml" ContentType="application/vnd.openxmlformats-officedocument.presentationml.slideLayout+xml"/>
  <Override PartName="/ppt/slideLayouts/slideLayout707.xml" ContentType="application/vnd.openxmlformats-officedocument.presentationml.slideLayout+xml"/>
  <Override PartName="/ppt/slideLayouts/slideLayout708.xml" ContentType="application/vnd.openxmlformats-officedocument.presentationml.slideLayout+xml"/>
  <Override PartName="/ppt/slideLayouts/slideLayout709.xml" ContentType="application/vnd.openxmlformats-officedocument.presentationml.slideLayout+xml"/>
  <Override PartName="/ppt/slideLayouts/slideLayout71.xml" ContentType="application/vnd.openxmlformats-officedocument.presentationml.slideLayout+xml"/>
  <Override PartName="/ppt/slideLayouts/slideLayout710.xml" ContentType="application/vnd.openxmlformats-officedocument.presentationml.slideLayout+xml"/>
  <Override PartName="/ppt/slideLayouts/slideLayout711.xml" ContentType="application/vnd.openxmlformats-officedocument.presentationml.slideLayout+xml"/>
  <Override PartName="/ppt/slideLayouts/slideLayout712.xml" ContentType="application/vnd.openxmlformats-officedocument.presentationml.slideLayout+xml"/>
  <Override PartName="/ppt/slideLayouts/slideLayout713.xml" ContentType="application/vnd.openxmlformats-officedocument.presentationml.slideLayout+xml"/>
  <Override PartName="/ppt/slideLayouts/slideLayout714.xml" ContentType="application/vnd.openxmlformats-officedocument.presentationml.slideLayout+xml"/>
  <Override PartName="/ppt/slideLayouts/slideLayout715.xml" ContentType="application/vnd.openxmlformats-officedocument.presentationml.slideLayout+xml"/>
  <Override PartName="/ppt/slideLayouts/slideLayout716.xml" ContentType="application/vnd.openxmlformats-officedocument.presentationml.slideLayout+xml"/>
  <Override PartName="/ppt/slideLayouts/slideLayout717.xml" ContentType="application/vnd.openxmlformats-officedocument.presentationml.slideLayout+xml"/>
  <Override PartName="/ppt/slideLayouts/slideLayout718.xml" ContentType="application/vnd.openxmlformats-officedocument.presentationml.slideLayout+xml"/>
  <Override PartName="/ppt/slideLayouts/slideLayout719.xml" ContentType="application/vnd.openxmlformats-officedocument.presentationml.slideLayout+xml"/>
  <Override PartName="/ppt/slideLayouts/slideLayout72.xml" ContentType="application/vnd.openxmlformats-officedocument.presentationml.slideLayout+xml"/>
  <Override PartName="/ppt/slideLayouts/slideLayout720.xml" ContentType="application/vnd.openxmlformats-officedocument.presentationml.slideLayout+xml"/>
  <Override PartName="/ppt/slideLayouts/slideLayout721.xml" ContentType="application/vnd.openxmlformats-officedocument.presentationml.slideLayout+xml"/>
  <Override PartName="/ppt/slideLayouts/slideLayout722.xml" ContentType="application/vnd.openxmlformats-officedocument.presentationml.slideLayout+xml"/>
  <Override PartName="/ppt/slideLayouts/slideLayout723.xml" ContentType="application/vnd.openxmlformats-officedocument.presentationml.slideLayout+xml"/>
  <Override PartName="/ppt/slideLayouts/slideLayout724.xml" ContentType="application/vnd.openxmlformats-officedocument.presentationml.slideLayout+xml"/>
  <Override PartName="/ppt/slideLayouts/slideLayout725.xml" ContentType="application/vnd.openxmlformats-officedocument.presentationml.slideLayout+xml"/>
  <Override PartName="/ppt/slideLayouts/slideLayout726.xml" ContentType="application/vnd.openxmlformats-officedocument.presentationml.slideLayout+xml"/>
  <Override PartName="/ppt/slideLayouts/slideLayout727.xml" ContentType="application/vnd.openxmlformats-officedocument.presentationml.slideLayout+xml"/>
  <Override PartName="/ppt/slideLayouts/slideLayout728.xml" ContentType="application/vnd.openxmlformats-officedocument.presentationml.slideLayout+xml"/>
  <Override PartName="/ppt/slideLayouts/slideLayout729.xml" ContentType="application/vnd.openxmlformats-officedocument.presentationml.slideLayout+xml"/>
  <Override PartName="/ppt/slideLayouts/slideLayout73.xml" ContentType="application/vnd.openxmlformats-officedocument.presentationml.slideLayout+xml"/>
  <Override PartName="/ppt/slideLayouts/slideLayout730.xml" ContentType="application/vnd.openxmlformats-officedocument.presentationml.slideLayout+xml"/>
  <Override PartName="/ppt/slideLayouts/slideLayout731.xml" ContentType="application/vnd.openxmlformats-officedocument.presentationml.slideLayout+xml"/>
  <Override PartName="/ppt/slideLayouts/slideLayout732.xml" ContentType="application/vnd.openxmlformats-officedocument.presentationml.slideLayout+xml"/>
  <Override PartName="/ppt/slideLayouts/slideLayout733.xml" ContentType="application/vnd.openxmlformats-officedocument.presentationml.slideLayout+xml"/>
  <Override PartName="/ppt/slideLayouts/slideLayout734.xml" ContentType="application/vnd.openxmlformats-officedocument.presentationml.slideLayout+xml"/>
  <Override PartName="/ppt/slideLayouts/slideLayout735.xml" ContentType="application/vnd.openxmlformats-officedocument.presentationml.slideLayout+xml"/>
  <Override PartName="/ppt/slideLayouts/slideLayout736.xml" ContentType="application/vnd.openxmlformats-officedocument.presentationml.slideLayout+xml"/>
  <Override PartName="/ppt/slideLayouts/slideLayout737.xml" ContentType="application/vnd.openxmlformats-officedocument.presentationml.slideLayout+xml"/>
  <Override PartName="/ppt/slideLayouts/slideLayout738.xml" ContentType="application/vnd.openxmlformats-officedocument.presentationml.slideLayout+xml"/>
  <Override PartName="/ppt/slideLayouts/slideLayout739.xml" ContentType="application/vnd.openxmlformats-officedocument.presentationml.slideLayout+xml"/>
  <Override PartName="/ppt/slideLayouts/slideLayout74.xml" ContentType="application/vnd.openxmlformats-officedocument.presentationml.slideLayout+xml"/>
  <Override PartName="/ppt/slideLayouts/slideLayout740.xml" ContentType="application/vnd.openxmlformats-officedocument.presentationml.slideLayout+xml"/>
  <Override PartName="/ppt/slideLayouts/slideLayout741.xml" ContentType="application/vnd.openxmlformats-officedocument.presentationml.slideLayout+xml"/>
  <Override PartName="/ppt/slideLayouts/slideLayout742.xml" ContentType="application/vnd.openxmlformats-officedocument.presentationml.slideLayout+xml"/>
  <Override PartName="/ppt/slideLayouts/slideLayout743.xml" ContentType="application/vnd.openxmlformats-officedocument.presentationml.slideLayout+xml"/>
  <Override PartName="/ppt/slideLayouts/slideLayout744.xml" ContentType="application/vnd.openxmlformats-officedocument.presentationml.slideLayout+xml"/>
  <Override PartName="/ppt/slideLayouts/slideLayout745.xml" ContentType="application/vnd.openxmlformats-officedocument.presentationml.slideLayout+xml"/>
  <Override PartName="/ppt/slideLayouts/slideLayout746.xml" ContentType="application/vnd.openxmlformats-officedocument.presentationml.slideLayout+xml"/>
  <Override PartName="/ppt/slideLayouts/slideLayout747.xml" ContentType="application/vnd.openxmlformats-officedocument.presentationml.slideLayout+xml"/>
  <Override PartName="/ppt/slideLayouts/slideLayout748.xml" ContentType="application/vnd.openxmlformats-officedocument.presentationml.slideLayout+xml"/>
  <Override PartName="/ppt/slideLayouts/slideLayout749.xml" ContentType="application/vnd.openxmlformats-officedocument.presentationml.slideLayout+xml"/>
  <Override PartName="/ppt/slideLayouts/slideLayout75.xml" ContentType="application/vnd.openxmlformats-officedocument.presentationml.slideLayout+xml"/>
  <Override PartName="/ppt/slideLayouts/slideLayout750.xml" ContentType="application/vnd.openxmlformats-officedocument.presentationml.slideLayout+xml"/>
  <Override PartName="/ppt/slideLayouts/slideLayout751.xml" ContentType="application/vnd.openxmlformats-officedocument.presentationml.slideLayout+xml"/>
  <Override PartName="/ppt/slideLayouts/slideLayout752.xml" ContentType="application/vnd.openxmlformats-officedocument.presentationml.slideLayout+xml"/>
  <Override PartName="/ppt/slideLayouts/slideLayout753.xml" ContentType="application/vnd.openxmlformats-officedocument.presentationml.slideLayout+xml"/>
  <Override PartName="/ppt/slideLayouts/slideLayout754.xml" ContentType="application/vnd.openxmlformats-officedocument.presentationml.slideLayout+xml"/>
  <Override PartName="/ppt/slideLayouts/slideLayout755.xml" ContentType="application/vnd.openxmlformats-officedocument.presentationml.slideLayout+xml"/>
  <Override PartName="/ppt/slideLayouts/slideLayout756.xml" ContentType="application/vnd.openxmlformats-officedocument.presentationml.slideLayout+xml"/>
  <Override PartName="/ppt/slideLayouts/slideLayout757.xml" ContentType="application/vnd.openxmlformats-officedocument.presentationml.slideLayout+xml"/>
  <Override PartName="/ppt/slideLayouts/slideLayout758.xml" ContentType="application/vnd.openxmlformats-officedocument.presentationml.slideLayout+xml"/>
  <Override PartName="/ppt/slideLayouts/slideLayout759.xml" ContentType="application/vnd.openxmlformats-officedocument.presentationml.slideLayout+xml"/>
  <Override PartName="/ppt/slideLayouts/slideLayout76.xml" ContentType="application/vnd.openxmlformats-officedocument.presentationml.slideLayout+xml"/>
  <Override PartName="/ppt/slideLayouts/slideLayout760.xml" ContentType="application/vnd.openxmlformats-officedocument.presentationml.slideLayout+xml"/>
  <Override PartName="/ppt/slideLayouts/slideLayout761.xml" ContentType="application/vnd.openxmlformats-officedocument.presentationml.slideLayout+xml"/>
  <Override PartName="/ppt/slideLayouts/slideLayout762.xml" ContentType="application/vnd.openxmlformats-officedocument.presentationml.slideLayout+xml"/>
  <Override PartName="/ppt/slideLayouts/slideLayout763.xml" ContentType="application/vnd.openxmlformats-officedocument.presentationml.slideLayout+xml"/>
  <Override PartName="/ppt/slideLayouts/slideLayout764.xml" ContentType="application/vnd.openxmlformats-officedocument.presentationml.slideLayout+xml"/>
  <Override PartName="/ppt/slideLayouts/slideLayout765.xml" ContentType="application/vnd.openxmlformats-officedocument.presentationml.slideLayout+xml"/>
  <Override PartName="/ppt/slideLayouts/slideLayout766.xml" ContentType="application/vnd.openxmlformats-officedocument.presentationml.slideLayout+xml"/>
  <Override PartName="/ppt/slideLayouts/slideLayout767.xml" ContentType="application/vnd.openxmlformats-officedocument.presentationml.slideLayout+xml"/>
  <Override PartName="/ppt/slideLayouts/slideLayout768.xml" ContentType="application/vnd.openxmlformats-officedocument.presentationml.slideLayout+xml"/>
  <Override PartName="/ppt/slideLayouts/slideLayout769.xml" ContentType="application/vnd.openxmlformats-officedocument.presentationml.slideLayout+xml"/>
  <Override PartName="/ppt/slideLayouts/slideLayout77.xml" ContentType="application/vnd.openxmlformats-officedocument.presentationml.slideLayout+xml"/>
  <Override PartName="/ppt/slideLayouts/slideLayout770.xml" ContentType="application/vnd.openxmlformats-officedocument.presentationml.slideLayout+xml"/>
  <Override PartName="/ppt/slideLayouts/slideLayout771.xml" ContentType="application/vnd.openxmlformats-officedocument.presentationml.slideLayout+xml"/>
  <Override PartName="/ppt/slideLayouts/slideLayout772.xml" ContentType="application/vnd.openxmlformats-officedocument.presentationml.slideLayout+xml"/>
  <Override PartName="/ppt/slideLayouts/slideLayout773.xml" ContentType="application/vnd.openxmlformats-officedocument.presentationml.slideLayout+xml"/>
  <Override PartName="/ppt/slideLayouts/slideLayout774.xml" ContentType="application/vnd.openxmlformats-officedocument.presentationml.slideLayout+xml"/>
  <Override PartName="/ppt/slideLayouts/slideLayout775.xml" ContentType="application/vnd.openxmlformats-officedocument.presentationml.slideLayout+xml"/>
  <Override PartName="/ppt/slideLayouts/slideLayout776.xml" ContentType="application/vnd.openxmlformats-officedocument.presentationml.slideLayout+xml"/>
  <Override PartName="/ppt/slideLayouts/slideLayout777.xml" ContentType="application/vnd.openxmlformats-officedocument.presentationml.slideLayout+xml"/>
  <Override PartName="/ppt/slideLayouts/slideLayout778.xml" ContentType="application/vnd.openxmlformats-officedocument.presentationml.slideLayout+xml"/>
  <Override PartName="/ppt/slideLayouts/slideLayout779.xml" ContentType="application/vnd.openxmlformats-officedocument.presentationml.slideLayout+xml"/>
  <Override PartName="/ppt/slideLayouts/slideLayout78.xml" ContentType="application/vnd.openxmlformats-officedocument.presentationml.slideLayout+xml"/>
  <Override PartName="/ppt/slideLayouts/slideLayout780.xml" ContentType="application/vnd.openxmlformats-officedocument.presentationml.slideLayout+xml"/>
  <Override PartName="/ppt/slideLayouts/slideLayout781.xml" ContentType="application/vnd.openxmlformats-officedocument.presentationml.slideLayout+xml"/>
  <Override PartName="/ppt/slideLayouts/slideLayout782.xml" ContentType="application/vnd.openxmlformats-officedocument.presentationml.slideLayout+xml"/>
  <Override PartName="/ppt/slideLayouts/slideLayout783.xml" ContentType="application/vnd.openxmlformats-officedocument.presentationml.slideLayout+xml"/>
  <Override PartName="/ppt/slideLayouts/slideLayout784.xml" ContentType="application/vnd.openxmlformats-officedocument.presentationml.slideLayout+xml"/>
  <Override PartName="/ppt/slideLayouts/slideLayout785.xml" ContentType="application/vnd.openxmlformats-officedocument.presentationml.slideLayout+xml"/>
  <Override PartName="/ppt/slideLayouts/slideLayout786.xml" ContentType="application/vnd.openxmlformats-officedocument.presentationml.slideLayout+xml"/>
  <Override PartName="/ppt/slideLayouts/slideLayout787.xml" ContentType="application/vnd.openxmlformats-officedocument.presentationml.slideLayout+xml"/>
  <Override PartName="/ppt/slideLayouts/slideLayout788.xml" ContentType="application/vnd.openxmlformats-officedocument.presentationml.slideLayout+xml"/>
  <Override PartName="/ppt/slideLayouts/slideLayout789.xml" ContentType="application/vnd.openxmlformats-officedocument.presentationml.slideLayout+xml"/>
  <Override PartName="/ppt/slideLayouts/slideLayout79.xml" ContentType="application/vnd.openxmlformats-officedocument.presentationml.slideLayout+xml"/>
  <Override PartName="/ppt/slideLayouts/slideLayout790.xml" ContentType="application/vnd.openxmlformats-officedocument.presentationml.slideLayout+xml"/>
  <Override PartName="/ppt/slideLayouts/slideLayout791.xml" ContentType="application/vnd.openxmlformats-officedocument.presentationml.slideLayout+xml"/>
  <Override PartName="/ppt/slideLayouts/slideLayout792.xml" ContentType="application/vnd.openxmlformats-officedocument.presentationml.slideLayout+xml"/>
  <Override PartName="/ppt/slideLayouts/slideLayout793.xml" ContentType="application/vnd.openxmlformats-officedocument.presentationml.slideLayout+xml"/>
  <Override PartName="/ppt/slideLayouts/slideLayout794.xml" ContentType="application/vnd.openxmlformats-officedocument.presentationml.slideLayout+xml"/>
  <Override PartName="/ppt/slideLayouts/slideLayout795.xml" ContentType="application/vnd.openxmlformats-officedocument.presentationml.slideLayout+xml"/>
  <Override PartName="/ppt/slideLayouts/slideLayout796.xml" ContentType="application/vnd.openxmlformats-officedocument.presentationml.slideLayout+xml"/>
  <Override PartName="/ppt/slideLayouts/slideLayout797.xml" ContentType="application/vnd.openxmlformats-officedocument.presentationml.slideLayout+xml"/>
  <Override PartName="/ppt/slideLayouts/slideLayout798.xml" ContentType="application/vnd.openxmlformats-officedocument.presentationml.slideLayout+xml"/>
  <Override PartName="/ppt/slideLayouts/slideLayout79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00.xml" ContentType="application/vnd.openxmlformats-officedocument.presentationml.slideLayout+xml"/>
  <Override PartName="/ppt/slideLayouts/slideLayout801.xml" ContentType="application/vnd.openxmlformats-officedocument.presentationml.slideLayout+xml"/>
  <Override PartName="/ppt/slideLayouts/slideLayout802.xml" ContentType="application/vnd.openxmlformats-officedocument.presentationml.slideLayout+xml"/>
  <Override PartName="/ppt/slideLayouts/slideLayout803.xml" ContentType="application/vnd.openxmlformats-officedocument.presentationml.slideLayout+xml"/>
  <Override PartName="/ppt/slideLayouts/slideLayout804.xml" ContentType="application/vnd.openxmlformats-officedocument.presentationml.slideLayout+xml"/>
  <Override PartName="/ppt/slideLayouts/slideLayout805.xml" ContentType="application/vnd.openxmlformats-officedocument.presentationml.slideLayout+xml"/>
  <Override PartName="/ppt/slideLayouts/slideLayout806.xml" ContentType="application/vnd.openxmlformats-officedocument.presentationml.slideLayout+xml"/>
  <Override PartName="/ppt/slideLayouts/slideLayout807.xml" ContentType="application/vnd.openxmlformats-officedocument.presentationml.slideLayout+xml"/>
  <Override PartName="/ppt/slideLayouts/slideLayout808.xml" ContentType="application/vnd.openxmlformats-officedocument.presentationml.slideLayout+xml"/>
  <Override PartName="/ppt/slideLayouts/slideLayout809.xml" ContentType="application/vnd.openxmlformats-officedocument.presentationml.slideLayout+xml"/>
  <Override PartName="/ppt/slideLayouts/slideLayout81.xml" ContentType="application/vnd.openxmlformats-officedocument.presentationml.slideLayout+xml"/>
  <Override PartName="/ppt/slideLayouts/slideLayout810.xml" ContentType="application/vnd.openxmlformats-officedocument.presentationml.slideLayout+xml"/>
  <Override PartName="/ppt/slideLayouts/slideLayout811.xml" ContentType="application/vnd.openxmlformats-officedocument.presentationml.slideLayout+xml"/>
  <Override PartName="/ppt/slideLayouts/slideLayout812.xml" ContentType="application/vnd.openxmlformats-officedocument.presentationml.slideLayout+xml"/>
  <Override PartName="/ppt/slideLayouts/slideLayout813.xml" ContentType="application/vnd.openxmlformats-officedocument.presentationml.slideLayout+xml"/>
  <Override PartName="/ppt/slideLayouts/slideLayout814.xml" ContentType="application/vnd.openxmlformats-officedocument.presentationml.slideLayout+xml"/>
  <Override PartName="/ppt/slideLayouts/slideLayout815.xml" ContentType="application/vnd.openxmlformats-officedocument.presentationml.slideLayout+xml"/>
  <Override PartName="/ppt/slideLayouts/slideLayout816.xml" ContentType="application/vnd.openxmlformats-officedocument.presentationml.slideLayout+xml"/>
  <Override PartName="/ppt/slideLayouts/slideLayout817.xml" ContentType="application/vnd.openxmlformats-officedocument.presentationml.slideLayout+xml"/>
  <Override PartName="/ppt/slideLayouts/slideLayout818.xml" ContentType="application/vnd.openxmlformats-officedocument.presentationml.slideLayout+xml"/>
  <Override PartName="/ppt/slideLayouts/slideLayout819.xml" ContentType="application/vnd.openxmlformats-officedocument.presentationml.slideLayout+xml"/>
  <Override PartName="/ppt/slideLayouts/slideLayout82.xml" ContentType="application/vnd.openxmlformats-officedocument.presentationml.slideLayout+xml"/>
  <Override PartName="/ppt/slideLayouts/slideLayout820.xml" ContentType="application/vnd.openxmlformats-officedocument.presentationml.slideLayout+xml"/>
  <Override PartName="/ppt/slideLayouts/slideLayout821.xml" ContentType="application/vnd.openxmlformats-officedocument.presentationml.slideLayout+xml"/>
  <Override PartName="/ppt/slideLayouts/slideLayout822.xml" ContentType="application/vnd.openxmlformats-officedocument.presentationml.slideLayout+xml"/>
  <Override PartName="/ppt/slideLayouts/slideLayout823.xml" ContentType="application/vnd.openxmlformats-officedocument.presentationml.slideLayout+xml"/>
  <Override PartName="/ppt/slideLayouts/slideLayout824.xml" ContentType="application/vnd.openxmlformats-officedocument.presentationml.slideLayout+xml"/>
  <Override PartName="/ppt/slideLayouts/slideLayout825.xml" ContentType="application/vnd.openxmlformats-officedocument.presentationml.slideLayout+xml"/>
  <Override PartName="/ppt/slideLayouts/slideLayout826.xml" ContentType="application/vnd.openxmlformats-officedocument.presentationml.slideLayout+xml"/>
  <Override PartName="/ppt/slideLayouts/slideLayout827.xml" ContentType="application/vnd.openxmlformats-officedocument.presentationml.slideLayout+xml"/>
  <Override PartName="/ppt/slideLayouts/slideLayout828.xml" ContentType="application/vnd.openxmlformats-officedocument.presentationml.slideLayout+xml"/>
  <Override PartName="/ppt/slideLayouts/slideLayout829.xml" ContentType="application/vnd.openxmlformats-officedocument.presentationml.slideLayout+xml"/>
  <Override PartName="/ppt/slideLayouts/slideLayout83.xml" ContentType="application/vnd.openxmlformats-officedocument.presentationml.slideLayout+xml"/>
  <Override PartName="/ppt/slideLayouts/slideLayout830.xml" ContentType="application/vnd.openxmlformats-officedocument.presentationml.slideLayout+xml"/>
  <Override PartName="/ppt/slideLayouts/slideLayout831.xml" ContentType="application/vnd.openxmlformats-officedocument.presentationml.slideLayout+xml"/>
  <Override PartName="/ppt/slideLayouts/slideLayout832.xml" ContentType="application/vnd.openxmlformats-officedocument.presentationml.slideLayout+xml"/>
  <Override PartName="/ppt/slideLayouts/slideLayout833.xml" ContentType="application/vnd.openxmlformats-officedocument.presentationml.slideLayout+xml"/>
  <Override PartName="/ppt/slideLayouts/slideLayout834.xml" ContentType="application/vnd.openxmlformats-officedocument.presentationml.slideLayout+xml"/>
  <Override PartName="/ppt/slideLayouts/slideLayout835.xml" ContentType="application/vnd.openxmlformats-officedocument.presentationml.slideLayout+xml"/>
  <Override PartName="/ppt/slideLayouts/slideLayout836.xml" ContentType="application/vnd.openxmlformats-officedocument.presentationml.slideLayout+xml"/>
  <Override PartName="/ppt/slideLayouts/slideLayout837.xml" ContentType="application/vnd.openxmlformats-officedocument.presentationml.slideLayout+xml"/>
  <Override PartName="/ppt/slideLayouts/slideLayout838.xml" ContentType="application/vnd.openxmlformats-officedocument.presentationml.slideLayout+xml"/>
  <Override PartName="/ppt/slideLayouts/slideLayout839.xml" ContentType="application/vnd.openxmlformats-officedocument.presentationml.slideLayout+xml"/>
  <Override PartName="/ppt/slideLayouts/slideLayout84.xml" ContentType="application/vnd.openxmlformats-officedocument.presentationml.slideLayout+xml"/>
  <Override PartName="/ppt/slideLayouts/slideLayout840.xml" ContentType="application/vnd.openxmlformats-officedocument.presentationml.slideLayout+xml"/>
  <Override PartName="/ppt/slideLayouts/slideLayout841.xml" ContentType="application/vnd.openxmlformats-officedocument.presentationml.slideLayout+xml"/>
  <Override PartName="/ppt/slideLayouts/slideLayout842.xml" ContentType="application/vnd.openxmlformats-officedocument.presentationml.slideLayout+xml"/>
  <Override PartName="/ppt/slideLayouts/slideLayout843.xml" ContentType="application/vnd.openxmlformats-officedocument.presentationml.slideLayout+xml"/>
  <Override PartName="/ppt/slideLayouts/slideLayout844.xml" ContentType="application/vnd.openxmlformats-officedocument.presentationml.slideLayout+xml"/>
  <Override PartName="/ppt/slideLayouts/slideLayout845.xml" ContentType="application/vnd.openxmlformats-officedocument.presentationml.slideLayout+xml"/>
  <Override PartName="/ppt/slideLayouts/slideLayout846.xml" ContentType="application/vnd.openxmlformats-officedocument.presentationml.slideLayout+xml"/>
  <Override PartName="/ppt/slideLayouts/slideLayout847.xml" ContentType="application/vnd.openxmlformats-officedocument.presentationml.slideLayout+xml"/>
  <Override PartName="/ppt/slideLayouts/slideLayout848.xml" ContentType="application/vnd.openxmlformats-officedocument.presentationml.slideLayout+xml"/>
  <Override PartName="/ppt/slideLayouts/slideLayout849.xml" ContentType="application/vnd.openxmlformats-officedocument.presentationml.slideLayout+xml"/>
  <Override PartName="/ppt/slideLayouts/slideLayout85.xml" ContentType="application/vnd.openxmlformats-officedocument.presentationml.slideLayout+xml"/>
  <Override PartName="/ppt/slideLayouts/slideLayout850.xml" ContentType="application/vnd.openxmlformats-officedocument.presentationml.slideLayout+xml"/>
  <Override PartName="/ppt/slideLayouts/slideLayout851.xml" ContentType="application/vnd.openxmlformats-officedocument.presentationml.slideLayout+xml"/>
  <Override PartName="/ppt/slideLayouts/slideLayout852.xml" ContentType="application/vnd.openxmlformats-officedocument.presentationml.slideLayout+xml"/>
  <Override PartName="/ppt/slideLayouts/slideLayout853.xml" ContentType="application/vnd.openxmlformats-officedocument.presentationml.slideLayout+xml"/>
  <Override PartName="/ppt/slideLayouts/slideLayout854.xml" ContentType="application/vnd.openxmlformats-officedocument.presentationml.slideLayout+xml"/>
  <Override PartName="/ppt/slideLayouts/slideLayout855.xml" ContentType="application/vnd.openxmlformats-officedocument.presentationml.slideLayout+xml"/>
  <Override PartName="/ppt/slideLayouts/slideLayout856.xml" ContentType="application/vnd.openxmlformats-officedocument.presentationml.slideLayout+xml"/>
  <Override PartName="/ppt/slideLayouts/slideLayout857.xml" ContentType="application/vnd.openxmlformats-officedocument.presentationml.slideLayout+xml"/>
  <Override PartName="/ppt/slideLayouts/slideLayout858.xml" ContentType="application/vnd.openxmlformats-officedocument.presentationml.slideLayout+xml"/>
  <Override PartName="/ppt/slideLayouts/slideLayout859.xml" ContentType="application/vnd.openxmlformats-officedocument.presentationml.slideLayout+xml"/>
  <Override PartName="/ppt/slideLayouts/slideLayout86.xml" ContentType="application/vnd.openxmlformats-officedocument.presentationml.slideLayout+xml"/>
  <Override PartName="/ppt/slideLayouts/slideLayout860.xml" ContentType="application/vnd.openxmlformats-officedocument.presentationml.slideLayout+xml"/>
  <Override PartName="/ppt/slideLayouts/slideLayout861.xml" ContentType="application/vnd.openxmlformats-officedocument.presentationml.slideLayout+xml"/>
  <Override PartName="/ppt/slideLayouts/slideLayout862.xml" ContentType="application/vnd.openxmlformats-officedocument.presentationml.slideLayout+xml"/>
  <Override PartName="/ppt/slideLayouts/slideLayout863.xml" ContentType="application/vnd.openxmlformats-officedocument.presentationml.slideLayout+xml"/>
  <Override PartName="/ppt/slideLayouts/slideLayout864.xml" ContentType="application/vnd.openxmlformats-officedocument.presentationml.slideLayout+xml"/>
  <Override PartName="/ppt/slideLayouts/slideLayout865.xml" ContentType="application/vnd.openxmlformats-officedocument.presentationml.slideLayout+xml"/>
  <Override PartName="/ppt/slideLayouts/slideLayout866.xml" ContentType="application/vnd.openxmlformats-officedocument.presentationml.slideLayout+xml"/>
  <Override PartName="/ppt/slideLayouts/slideLayout867.xml" ContentType="application/vnd.openxmlformats-officedocument.presentationml.slideLayout+xml"/>
  <Override PartName="/ppt/slideLayouts/slideLayout868.xml" ContentType="application/vnd.openxmlformats-officedocument.presentationml.slideLayout+xml"/>
  <Override PartName="/ppt/slideLayouts/slideLayout869.xml" ContentType="application/vnd.openxmlformats-officedocument.presentationml.slideLayout+xml"/>
  <Override PartName="/ppt/slideLayouts/slideLayout87.xml" ContentType="application/vnd.openxmlformats-officedocument.presentationml.slideLayout+xml"/>
  <Override PartName="/ppt/slideLayouts/slideLayout870.xml" ContentType="application/vnd.openxmlformats-officedocument.presentationml.slideLayout+xml"/>
  <Override PartName="/ppt/slideLayouts/slideLayout871.xml" ContentType="application/vnd.openxmlformats-officedocument.presentationml.slideLayout+xml"/>
  <Override PartName="/ppt/slideLayouts/slideLayout872.xml" ContentType="application/vnd.openxmlformats-officedocument.presentationml.slideLayout+xml"/>
  <Override PartName="/ppt/slideLayouts/slideLayout873.xml" ContentType="application/vnd.openxmlformats-officedocument.presentationml.slideLayout+xml"/>
  <Override PartName="/ppt/slideLayouts/slideLayout874.xml" ContentType="application/vnd.openxmlformats-officedocument.presentationml.slideLayout+xml"/>
  <Override PartName="/ppt/slideLayouts/slideLayout875.xml" ContentType="application/vnd.openxmlformats-officedocument.presentationml.slideLayout+xml"/>
  <Override PartName="/ppt/slideLayouts/slideLayout876.xml" ContentType="application/vnd.openxmlformats-officedocument.presentationml.slideLayout+xml"/>
  <Override PartName="/ppt/slideLayouts/slideLayout877.xml" ContentType="application/vnd.openxmlformats-officedocument.presentationml.slideLayout+xml"/>
  <Override PartName="/ppt/slideLayouts/slideLayout878.xml" ContentType="application/vnd.openxmlformats-officedocument.presentationml.slideLayout+xml"/>
  <Override PartName="/ppt/slideLayouts/slideLayout879.xml" ContentType="application/vnd.openxmlformats-officedocument.presentationml.slideLayout+xml"/>
  <Override PartName="/ppt/slideLayouts/slideLayout88.xml" ContentType="application/vnd.openxmlformats-officedocument.presentationml.slideLayout+xml"/>
  <Override PartName="/ppt/slideLayouts/slideLayout880.xml" ContentType="application/vnd.openxmlformats-officedocument.presentationml.slideLayout+xml"/>
  <Override PartName="/ppt/slideLayouts/slideLayout881.xml" ContentType="application/vnd.openxmlformats-officedocument.presentationml.slideLayout+xml"/>
  <Override PartName="/ppt/slideLayouts/slideLayout882.xml" ContentType="application/vnd.openxmlformats-officedocument.presentationml.slideLayout+xml"/>
  <Override PartName="/ppt/slideLayouts/slideLayout883.xml" ContentType="application/vnd.openxmlformats-officedocument.presentationml.slideLayout+xml"/>
  <Override PartName="/ppt/slideLayouts/slideLayout884.xml" ContentType="application/vnd.openxmlformats-officedocument.presentationml.slideLayout+xml"/>
  <Override PartName="/ppt/slideLayouts/slideLayout885.xml" ContentType="application/vnd.openxmlformats-officedocument.presentationml.slideLayout+xml"/>
  <Override PartName="/ppt/slideLayouts/slideLayout886.xml" ContentType="application/vnd.openxmlformats-officedocument.presentationml.slideLayout+xml"/>
  <Override PartName="/ppt/slideLayouts/slideLayout887.xml" ContentType="application/vnd.openxmlformats-officedocument.presentationml.slideLayout+xml"/>
  <Override PartName="/ppt/slideLayouts/slideLayout888.xml" ContentType="application/vnd.openxmlformats-officedocument.presentationml.slideLayout+xml"/>
  <Override PartName="/ppt/slideLayouts/slideLayout889.xml" ContentType="application/vnd.openxmlformats-officedocument.presentationml.slideLayout+xml"/>
  <Override PartName="/ppt/slideLayouts/slideLayout89.xml" ContentType="application/vnd.openxmlformats-officedocument.presentationml.slideLayout+xml"/>
  <Override PartName="/ppt/slideLayouts/slideLayout890.xml" ContentType="application/vnd.openxmlformats-officedocument.presentationml.slideLayout+xml"/>
  <Override PartName="/ppt/slideLayouts/slideLayout891.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Masters/slideMaster55.xml" ContentType="application/vnd.openxmlformats-officedocument.presentationml.slideMaster+xml"/>
  <Override PartName="/ppt/slideMasters/slideMaster56.xml" ContentType="application/vnd.openxmlformats-officedocument.presentationml.slideMaster+xml"/>
  <Override PartName="/ppt/slideMasters/slideMaster57.xml" ContentType="application/vnd.openxmlformats-officedocument.presentationml.slideMaster+xml"/>
  <Override PartName="/ppt/slideMasters/slideMaster58.xml" ContentType="application/vnd.openxmlformats-officedocument.presentationml.slideMaster+xml"/>
  <Override PartName="/ppt/slideMasters/slideMaster59.xml" ContentType="application/vnd.openxmlformats-officedocument.presentationml.slideMaster+xml"/>
  <Override PartName="/ppt/slideMasters/slideMaster6.xml" ContentType="application/vnd.openxmlformats-officedocument.presentationml.slideMaster+xml"/>
  <Override PartName="/ppt/slideMasters/slideMaster60.xml" ContentType="application/vnd.openxmlformats-officedocument.presentationml.slideMaster+xml"/>
  <Override PartName="/ppt/slideMasters/slideMaster61.xml" ContentType="application/vnd.openxmlformats-officedocument.presentationml.slideMaster+xml"/>
  <Override PartName="/ppt/slideMasters/slideMaster62.xml" ContentType="application/vnd.openxmlformats-officedocument.presentationml.slideMaster+xml"/>
  <Override PartName="/ppt/slideMasters/slideMaster63.xml" ContentType="application/vnd.openxmlformats-officedocument.presentationml.slideMaster+xml"/>
  <Override PartName="/ppt/slideMasters/slideMaster64.xml" ContentType="application/vnd.openxmlformats-officedocument.presentationml.slideMaster+xml"/>
  <Override PartName="/ppt/slideMasters/slideMaster65.xml" ContentType="application/vnd.openxmlformats-officedocument.presentationml.slideMaster+xml"/>
  <Override PartName="/ppt/slideMasters/slideMaster66.xml" ContentType="application/vnd.openxmlformats-officedocument.presentationml.slideMaster+xml"/>
  <Override PartName="/ppt/slideMasters/slideMaster67.xml" ContentType="application/vnd.openxmlformats-officedocument.presentationml.slideMaster+xml"/>
  <Override PartName="/ppt/slideMasters/slideMaster68.xml" ContentType="application/vnd.openxmlformats-officedocument.presentationml.slideMaster+xml"/>
  <Override PartName="/ppt/slideMasters/slideMaster69.xml" ContentType="application/vnd.openxmlformats-officedocument.presentationml.slideMaster+xml"/>
  <Override PartName="/ppt/slideMasters/slideMaster7.xml" ContentType="application/vnd.openxmlformats-officedocument.presentationml.slideMaster+xml"/>
  <Override PartName="/ppt/slideMasters/slideMaster70.xml" ContentType="application/vnd.openxmlformats-officedocument.presentationml.slideMaster+xml"/>
  <Override PartName="/ppt/slideMasters/slideMaster71.xml" ContentType="application/vnd.openxmlformats-officedocument.presentationml.slideMaster+xml"/>
  <Override PartName="/ppt/slideMasters/slideMaster72.xml" ContentType="application/vnd.openxmlformats-officedocument.presentationml.slideMaster+xml"/>
  <Override PartName="/ppt/slideMasters/slideMaster73.xml" ContentType="application/vnd.openxmlformats-officedocument.presentationml.slideMaster+xml"/>
  <Override PartName="/ppt/slideMasters/slideMaster74.xml" ContentType="application/vnd.openxmlformats-officedocument.presentationml.slideMaster+xml"/>
  <Override PartName="/ppt/slideMasters/slideMaster75.xml" ContentType="application/vnd.openxmlformats-officedocument.presentationml.slideMaster+xml"/>
  <Override PartName="/ppt/slideMasters/slideMaster76.xml" ContentType="application/vnd.openxmlformats-officedocument.presentationml.slideMaster+xml"/>
  <Override PartName="/ppt/slideMasters/slideMaster77.xml" ContentType="application/vnd.openxmlformats-officedocument.presentationml.slideMaster+xml"/>
  <Override PartName="/ppt/slideMasters/slideMaster78.xml" ContentType="application/vnd.openxmlformats-officedocument.presentationml.slideMaster+xml"/>
  <Override PartName="/ppt/slideMasters/slideMaster79.xml" ContentType="application/vnd.openxmlformats-officedocument.presentationml.slideMaster+xml"/>
  <Override PartName="/ppt/slideMasters/slideMaster8.xml" ContentType="application/vnd.openxmlformats-officedocument.presentationml.slideMaster+xml"/>
  <Override PartName="/ppt/slideMasters/slideMaster80.xml" ContentType="application/vnd.openxmlformats-officedocument.presentationml.slideMaster+xml"/>
  <Override PartName="/ppt/slideMasters/slideMaster81.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theme/theme2.xml" ContentType="application/vnd.openxmlformats-officedocument.theme+xml"/>
  <Override PartName="/ppt/theme/theme20.xml" ContentType="application/vnd.openxmlformats-officedocument.theme+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theme/theme24.xml" ContentType="application/vnd.openxmlformats-officedocument.theme+xml"/>
  <Override PartName="/ppt/theme/theme25.xml" ContentType="application/vnd.openxmlformats-officedocument.theme+xml"/>
  <Override PartName="/ppt/theme/theme26.xml" ContentType="application/vnd.openxmlformats-officedocument.theme+xml"/>
  <Override PartName="/ppt/theme/theme27.xml" ContentType="application/vnd.openxmlformats-officedocument.theme+xml"/>
  <Override PartName="/ppt/theme/theme28.xml" ContentType="application/vnd.openxmlformats-officedocument.theme+xml"/>
  <Override PartName="/ppt/theme/theme29.xml" ContentType="application/vnd.openxmlformats-officedocument.theme+xml"/>
  <Override PartName="/ppt/theme/theme3.xml" ContentType="application/vnd.openxmlformats-officedocument.theme+xml"/>
  <Override PartName="/ppt/theme/theme30.xml" ContentType="application/vnd.openxmlformats-officedocument.theme+xml"/>
  <Override PartName="/ppt/theme/theme31.xml" ContentType="application/vnd.openxmlformats-officedocument.theme+xml"/>
  <Override PartName="/ppt/theme/theme32.xml" ContentType="application/vnd.openxmlformats-officedocument.theme+xml"/>
  <Override PartName="/ppt/theme/theme33.xml" ContentType="application/vnd.openxmlformats-officedocument.theme+xml"/>
  <Override PartName="/ppt/theme/theme34.xml" ContentType="application/vnd.openxmlformats-officedocument.theme+xml"/>
  <Override PartName="/ppt/theme/theme35.xml" ContentType="application/vnd.openxmlformats-officedocument.theme+xml"/>
  <Override PartName="/ppt/theme/theme36.xml" ContentType="application/vnd.openxmlformats-officedocument.theme+xml"/>
  <Override PartName="/ppt/theme/theme37.xml" ContentType="application/vnd.openxmlformats-officedocument.theme+xml"/>
  <Override PartName="/ppt/theme/theme38.xml" ContentType="application/vnd.openxmlformats-officedocument.theme+xml"/>
  <Override PartName="/ppt/theme/theme39.xml" ContentType="application/vnd.openxmlformats-officedocument.theme+xml"/>
  <Override PartName="/ppt/theme/theme4.xml" ContentType="application/vnd.openxmlformats-officedocument.theme+xml"/>
  <Override PartName="/ppt/theme/theme40.xml" ContentType="application/vnd.openxmlformats-officedocument.theme+xml"/>
  <Override PartName="/ppt/theme/theme41.xml" ContentType="application/vnd.openxmlformats-officedocument.theme+xml"/>
  <Override PartName="/ppt/theme/theme42.xml" ContentType="application/vnd.openxmlformats-officedocument.theme+xml"/>
  <Override PartName="/ppt/theme/theme43.xml" ContentType="application/vnd.openxmlformats-officedocument.theme+xml"/>
  <Override PartName="/ppt/theme/theme44.xml" ContentType="application/vnd.openxmlformats-officedocument.theme+xml"/>
  <Override PartName="/ppt/theme/theme45.xml" ContentType="application/vnd.openxmlformats-officedocument.theme+xml"/>
  <Override PartName="/ppt/theme/theme46.xml" ContentType="application/vnd.openxmlformats-officedocument.theme+xml"/>
  <Override PartName="/ppt/theme/theme47.xml" ContentType="application/vnd.openxmlformats-officedocument.theme+xml"/>
  <Override PartName="/ppt/theme/theme48.xml" ContentType="application/vnd.openxmlformats-officedocument.theme+xml"/>
  <Override PartName="/ppt/theme/theme49.xml" ContentType="application/vnd.openxmlformats-officedocument.theme+xml"/>
  <Override PartName="/ppt/theme/theme5.xml" ContentType="application/vnd.openxmlformats-officedocument.theme+xml"/>
  <Override PartName="/ppt/theme/theme50.xml" ContentType="application/vnd.openxmlformats-officedocument.theme+xml"/>
  <Override PartName="/ppt/theme/theme51.xml" ContentType="application/vnd.openxmlformats-officedocument.theme+xml"/>
  <Override PartName="/ppt/theme/theme52.xml" ContentType="application/vnd.openxmlformats-officedocument.theme+xml"/>
  <Override PartName="/ppt/theme/theme53.xml" ContentType="application/vnd.openxmlformats-officedocument.theme+xml"/>
  <Override PartName="/ppt/theme/theme54.xml" ContentType="application/vnd.openxmlformats-officedocument.theme+xml"/>
  <Override PartName="/ppt/theme/theme55.xml" ContentType="application/vnd.openxmlformats-officedocument.theme+xml"/>
  <Override PartName="/ppt/theme/theme56.xml" ContentType="application/vnd.openxmlformats-officedocument.theme+xml"/>
  <Override PartName="/ppt/theme/theme57.xml" ContentType="application/vnd.openxmlformats-officedocument.theme+xml"/>
  <Override PartName="/ppt/theme/theme58.xml" ContentType="application/vnd.openxmlformats-officedocument.theme+xml"/>
  <Override PartName="/ppt/theme/theme59.xml" ContentType="application/vnd.openxmlformats-officedocument.theme+xml"/>
  <Override PartName="/ppt/theme/theme6.xml" ContentType="application/vnd.openxmlformats-officedocument.theme+xml"/>
  <Override PartName="/ppt/theme/theme60.xml" ContentType="application/vnd.openxmlformats-officedocument.theme+xml"/>
  <Override PartName="/ppt/theme/theme61.xml" ContentType="application/vnd.openxmlformats-officedocument.theme+xml"/>
  <Override PartName="/ppt/theme/theme62.xml" ContentType="application/vnd.openxmlformats-officedocument.theme+xml"/>
  <Override PartName="/ppt/theme/theme63.xml" ContentType="application/vnd.openxmlformats-officedocument.theme+xml"/>
  <Override PartName="/ppt/theme/theme64.xml" ContentType="application/vnd.openxmlformats-officedocument.theme+xml"/>
  <Override PartName="/ppt/theme/theme65.xml" ContentType="application/vnd.openxmlformats-officedocument.theme+xml"/>
  <Override PartName="/ppt/theme/theme66.xml" ContentType="application/vnd.openxmlformats-officedocument.theme+xml"/>
  <Override PartName="/ppt/theme/theme67.xml" ContentType="application/vnd.openxmlformats-officedocument.theme+xml"/>
  <Override PartName="/ppt/theme/theme68.xml" ContentType="application/vnd.openxmlformats-officedocument.theme+xml"/>
  <Override PartName="/ppt/theme/theme69.xml" ContentType="application/vnd.openxmlformats-officedocument.theme+xml"/>
  <Override PartName="/ppt/theme/theme7.xml" ContentType="application/vnd.openxmlformats-officedocument.theme+xml"/>
  <Override PartName="/ppt/theme/theme70.xml" ContentType="application/vnd.openxmlformats-officedocument.theme+xml"/>
  <Override PartName="/ppt/theme/theme71.xml" ContentType="application/vnd.openxmlformats-officedocument.theme+xml"/>
  <Override PartName="/ppt/theme/theme72.xml" ContentType="application/vnd.openxmlformats-officedocument.theme+xml"/>
  <Override PartName="/ppt/theme/theme73.xml" ContentType="application/vnd.openxmlformats-officedocument.theme+xml"/>
  <Override PartName="/ppt/theme/theme74.xml" ContentType="application/vnd.openxmlformats-officedocument.theme+xml"/>
  <Override PartName="/ppt/theme/theme75.xml" ContentType="application/vnd.openxmlformats-officedocument.theme+xml"/>
  <Override PartName="/ppt/theme/theme76.xml" ContentType="application/vnd.openxmlformats-officedocument.theme+xml"/>
  <Override PartName="/ppt/theme/theme77.xml" ContentType="application/vnd.openxmlformats-officedocument.theme+xml"/>
  <Override PartName="/ppt/theme/theme78.xml" ContentType="application/vnd.openxmlformats-officedocument.theme+xml"/>
  <Override PartName="/ppt/theme/theme79.xml" ContentType="application/vnd.openxmlformats-officedocument.theme+xml"/>
  <Override PartName="/ppt/theme/theme8.xml" ContentType="application/vnd.openxmlformats-officedocument.theme+xml"/>
  <Override PartName="/ppt/theme/theme80.xml" ContentType="application/vnd.openxmlformats-officedocument.theme+xml"/>
  <Override PartName="/ppt/theme/theme81.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 id="2147483708" r:id="rId7"/>
    <p:sldMasterId id="2147483720" r:id="rId8"/>
    <p:sldMasterId id="2147483732" r:id="rId9"/>
    <p:sldMasterId id="2147483744" r:id="rId10"/>
    <p:sldMasterId id="2147483756" r:id="rId11"/>
    <p:sldMasterId id="2147483768" r:id="rId12"/>
    <p:sldMasterId id="2147483780" r:id="rId13"/>
    <p:sldMasterId id="2147483792" r:id="rId14"/>
    <p:sldMasterId id="2147483804" r:id="rId15"/>
    <p:sldMasterId id="2147483816" r:id="rId16"/>
    <p:sldMasterId id="2147483828" r:id="rId17"/>
    <p:sldMasterId id="2147483840" r:id="rId18"/>
    <p:sldMasterId id="2147483852" r:id="rId19"/>
    <p:sldMasterId id="2147483864" r:id="rId20"/>
    <p:sldMasterId id="2147483876" r:id="rId21"/>
    <p:sldMasterId id="2147483888" r:id="rId22"/>
    <p:sldMasterId id="2147483900" r:id="rId23"/>
    <p:sldMasterId id="2147483912" r:id="rId24"/>
    <p:sldMasterId id="2147483924" r:id="rId25"/>
    <p:sldMasterId id="2147483936" r:id="rId26"/>
    <p:sldMasterId id="2147483948" r:id="rId27"/>
    <p:sldMasterId id="2147483960" r:id="rId28"/>
    <p:sldMasterId id="2147483972" r:id="rId29"/>
    <p:sldMasterId id="2147483984" r:id="rId30"/>
    <p:sldMasterId id="2147483996" r:id="rId31"/>
    <p:sldMasterId id="2147484008" r:id="rId32"/>
    <p:sldMasterId id="2147484020" r:id="rId33"/>
    <p:sldMasterId id="2147484032" r:id="rId34"/>
    <p:sldMasterId id="2147484044" r:id="rId35"/>
    <p:sldMasterId id="2147484056" r:id="rId36"/>
    <p:sldMasterId id="2147484068" r:id="rId37"/>
    <p:sldMasterId id="2147484080" r:id="rId38"/>
    <p:sldMasterId id="2147484092" r:id="rId39"/>
    <p:sldMasterId id="2147484104" r:id="rId40"/>
    <p:sldMasterId id="2147484116" r:id="rId41"/>
    <p:sldMasterId id="2147484128" r:id="rId42"/>
    <p:sldMasterId id="2147484140" r:id="rId43"/>
    <p:sldMasterId id="2147484152" r:id="rId44"/>
    <p:sldMasterId id="2147484164" r:id="rId45"/>
    <p:sldMasterId id="2147484176" r:id="rId46"/>
    <p:sldMasterId id="2147484188" r:id="rId47"/>
    <p:sldMasterId id="2147484200" r:id="rId48"/>
    <p:sldMasterId id="2147484212" r:id="rId49"/>
    <p:sldMasterId id="2147484224" r:id="rId50"/>
    <p:sldMasterId id="2147484236" r:id="rId51"/>
    <p:sldMasterId id="2147484248" r:id="rId52"/>
    <p:sldMasterId id="2147484260" r:id="rId53"/>
    <p:sldMasterId id="2147484272" r:id="rId54"/>
    <p:sldMasterId id="2147484284" r:id="rId55"/>
    <p:sldMasterId id="2147484296" r:id="rId56"/>
    <p:sldMasterId id="2147484308" r:id="rId57"/>
    <p:sldMasterId id="2147484320" r:id="rId58"/>
    <p:sldMasterId id="2147484332" r:id="rId59"/>
    <p:sldMasterId id="2147484344" r:id="rId60"/>
    <p:sldMasterId id="2147484356" r:id="rId61"/>
    <p:sldMasterId id="2147484368" r:id="rId62"/>
    <p:sldMasterId id="2147484380" r:id="rId63"/>
    <p:sldMasterId id="2147484392" r:id="rId64"/>
    <p:sldMasterId id="2147484404" r:id="rId65"/>
    <p:sldMasterId id="2147484416" r:id="rId66"/>
    <p:sldMasterId id="2147484428" r:id="rId67"/>
    <p:sldMasterId id="2147484440" r:id="rId68"/>
    <p:sldMasterId id="2147484452" r:id="rId69"/>
    <p:sldMasterId id="2147484464" r:id="rId70"/>
    <p:sldMasterId id="2147484476" r:id="rId71"/>
    <p:sldMasterId id="2147484488" r:id="rId72"/>
    <p:sldMasterId id="2147484500" r:id="rId73"/>
    <p:sldMasterId id="2147484512" r:id="rId74"/>
    <p:sldMasterId id="2147484524" r:id="rId75"/>
    <p:sldMasterId id="2147484536" r:id="rId76"/>
    <p:sldMasterId id="2147484548" r:id="rId77"/>
    <p:sldMasterId id="2147484560" r:id="rId78"/>
    <p:sldMasterId id="2147484572" r:id="rId79"/>
    <p:sldMasterId id="2147484584" r:id="rId80"/>
    <p:sldMasterId id="2147484596" r:id="rId81"/>
    <p:sldMasterId id="2147484608" r:id="rId82"/>
  </p:sldMasterIdLst>
  <p:sldIdLst>
    <p:sldId id="256" r:id="rId83"/>
    <p:sldId id="259" r:id="rId84"/>
    <p:sldId id="260" r:id="rId85"/>
    <p:sldId id="261" r:id="rId86"/>
    <p:sldId id="281" r:id="rId87"/>
    <p:sldId id="282" r:id="rId88"/>
    <p:sldId id="283" r:id="rId89"/>
    <p:sldId id="284" r:id="rId90"/>
    <p:sldId id="285" r:id="rId91"/>
    <p:sldId id="286" r:id="rId92"/>
    <p:sldId id="287" r:id="rId93"/>
    <p:sldId id="288" r:id="rId94"/>
    <p:sldId id="289" r:id="rId95"/>
    <p:sldId id="290" r:id="rId96"/>
    <p:sldId id="291" r:id="rId97"/>
    <p:sldId id="293" r:id="rId98"/>
    <p:sldId id="294" r:id="rId99"/>
    <p:sldId id="295" r:id="rId100"/>
    <p:sldId id="296" r:id="rId101"/>
    <p:sldId id="299" r:id="rId102"/>
    <p:sldId id="301" r:id="rId103"/>
    <p:sldId id="302" r:id="rId104"/>
    <p:sldId id="303" r:id="rId105"/>
  </p:sldIdLst>
  <p:sldSz cx="9144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p:scale>
          <a:sx n="90" d="100"/>
          <a:sy n="90" d="100"/>
        </p:scale>
        <p:origin x="-840" y="-90"/>
      </p:cViewPr>
      <p:guideLst>
        <p:guide orient="horz" pos="2187"/>
        <p:guide pos="2864"/>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17.xml"/><Relationship Id="rId98" Type="http://schemas.openxmlformats.org/officeDocument/2006/relationships/slide" Target="slides/slide16.xml"/><Relationship Id="rId97" Type="http://schemas.openxmlformats.org/officeDocument/2006/relationships/slide" Target="slides/slide15.xml"/><Relationship Id="rId96" Type="http://schemas.openxmlformats.org/officeDocument/2006/relationships/slide" Target="slides/slide14.xml"/><Relationship Id="rId95" Type="http://schemas.openxmlformats.org/officeDocument/2006/relationships/slide" Target="slides/slide13.xml"/><Relationship Id="rId94" Type="http://schemas.openxmlformats.org/officeDocument/2006/relationships/slide" Target="slides/slide12.xml"/><Relationship Id="rId93" Type="http://schemas.openxmlformats.org/officeDocument/2006/relationships/slide" Target="slides/slide11.xml"/><Relationship Id="rId92" Type="http://schemas.openxmlformats.org/officeDocument/2006/relationships/slide" Target="slides/slide10.xml"/><Relationship Id="rId91" Type="http://schemas.openxmlformats.org/officeDocument/2006/relationships/slide" Target="slides/slide9.xml"/><Relationship Id="rId90" Type="http://schemas.openxmlformats.org/officeDocument/2006/relationships/slide" Target="slides/slide8.xml"/><Relationship Id="rId9" Type="http://schemas.openxmlformats.org/officeDocument/2006/relationships/slideMaster" Target="slideMasters/slideMaster8.xml"/><Relationship Id="rId89" Type="http://schemas.openxmlformats.org/officeDocument/2006/relationships/slide" Target="slides/slide7.xml"/><Relationship Id="rId88" Type="http://schemas.openxmlformats.org/officeDocument/2006/relationships/slide" Target="slides/slide6.xml"/><Relationship Id="rId87" Type="http://schemas.openxmlformats.org/officeDocument/2006/relationships/slide" Target="slides/slide5.xml"/><Relationship Id="rId86" Type="http://schemas.openxmlformats.org/officeDocument/2006/relationships/slide" Target="slides/slide4.xml"/><Relationship Id="rId85" Type="http://schemas.openxmlformats.org/officeDocument/2006/relationships/slide" Target="slides/slide3.xml"/><Relationship Id="rId84" Type="http://schemas.openxmlformats.org/officeDocument/2006/relationships/slide" Target="slides/slide2.xml"/><Relationship Id="rId83" Type="http://schemas.openxmlformats.org/officeDocument/2006/relationships/slide" Target="slides/slide1.xml"/><Relationship Id="rId82" Type="http://schemas.openxmlformats.org/officeDocument/2006/relationships/slideMaster" Target="slideMasters/slideMaster81.xml"/><Relationship Id="rId81" Type="http://schemas.openxmlformats.org/officeDocument/2006/relationships/slideMaster" Target="slideMasters/slideMaster80.xml"/><Relationship Id="rId80" Type="http://schemas.openxmlformats.org/officeDocument/2006/relationships/slideMaster" Target="slideMasters/slideMaster79.xml"/><Relationship Id="rId8" Type="http://schemas.openxmlformats.org/officeDocument/2006/relationships/slideMaster" Target="slideMasters/slideMaster7.xml"/><Relationship Id="rId79" Type="http://schemas.openxmlformats.org/officeDocument/2006/relationships/slideMaster" Target="slideMasters/slideMaster78.xml"/><Relationship Id="rId78" Type="http://schemas.openxmlformats.org/officeDocument/2006/relationships/slideMaster" Target="slideMasters/slideMaster77.xml"/><Relationship Id="rId77" Type="http://schemas.openxmlformats.org/officeDocument/2006/relationships/slideMaster" Target="slideMasters/slideMaster76.xml"/><Relationship Id="rId76" Type="http://schemas.openxmlformats.org/officeDocument/2006/relationships/slideMaster" Target="slideMasters/slideMaster75.xml"/><Relationship Id="rId75" Type="http://schemas.openxmlformats.org/officeDocument/2006/relationships/slideMaster" Target="slideMasters/slideMaster74.xml"/><Relationship Id="rId74" Type="http://schemas.openxmlformats.org/officeDocument/2006/relationships/slideMaster" Target="slideMasters/slideMaster73.xml"/><Relationship Id="rId73" Type="http://schemas.openxmlformats.org/officeDocument/2006/relationships/slideMaster" Target="slideMasters/slideMaster72.xml"/><Relationship Id="rId72" Type="http://schemas.openxmlformats.org/officeDocument/2006/relationships/slideMaster" Target="slideMasters/slideMaster71.xml"/><Relationship Id="rId71" Type="http://schemas.openxmlformats.org/officeDocument/2006/relationships/slideMaster" Target="slideMasters/slideMaster70.xml"/><Relationship Id="rId70" Type="http://schemas.openxmlformats.org/officeDocument/2006/relationships/slideMaster" Target="slideMasters/slideMaster69.xml"/><Relationship Id="rId7" Type="http://schemas.openxmlformats.org/officeDocument/2006/relationships/slideMaster" Target="slideMasters/slideMaster6.xml"/><Relationship Id="rId69" Type="http://schemas.openxmlformats.org/officeDocument/2006/relationships/slideMaster" Target="slideMasters/slideMaster68.xml"/><Relationship Id="rId68" Type="http://schemas.openxmlformats.org/officeDocument/2006/relationships/slideMaster" Target="slideMasters/slideMaster67.xml"/><Relationship Id="rId67" Type="http://schemas.openxmlformats.org/officeDocument/2006/relationships/slideMaster" Target="slideMasters/slideMaster66.xml"/><Relationship Id="rId66" Type="http://schemas.openxmlformats.org/officeDocument/2006/relationships/slideMaster" Target="slideMasters/slideMaster65.xml"/><Relationship Id="rId65" Type="http://schemas.openxmlformats.org/officeDocument/2006/relationships/slideMaster" Target="slideMasters/slideMaster64.xml"/><Relationship Id="rId64" Type="http://schemas.openxmlformats.org/officeDocument/2006/relationships/slideMaster" Target="slideMasters/slideMaster63.xml"/><Relationship Id="rId63" Type="http://schemas.openxmlformats.org/officeDocument/2006/relationships/slideMaster" Target="slideMasters/slideMaster62.xml"/><Relationship Id="rId62" Type="http://schemas.openxmlformats.org/officeDocument/2006/relationships/slideMaster" Target="slideMasters/slideMaster61.xml"/><Relationship Id="rId61" Type="http://schemas.openxmlformats.org/officeDocument/2006/relationships/slideMaster" Target="slideMasters/slideMaster60.xml"/><Relationship Id="rId60" Type="http://schemas.openxmlformats.org/officeDocument/2006/relationships/slideMaster" Target="slideMasters/slideMaster59.xml"/><Relationship Id="rId6" Type="http://schemas.openxmlformats.org/officeDocument/2006/relationships/slideMaster" Target="slideMasters/slideMaster5.xml"/><Relationship Id="rId59" Type="http://schemas.openxmlformats.org/officeDocument/2006/relationships/slideMaster" Target="slideMasters/slideMaster58.xml"/><Relationship Id="rId58" Type="http://schemas.openxmlformats.org/officeDocument/2006/relationships/slideMaster" Target="slideMasters/slideMaster57.xml"/><Relationship Id="rId57" Type="http://schemas.openxmlformats.org/officeDocument/2006/relationships/slideMaster" Target="slideMasters/slideMaster56.xml"/><Relationship Id="rId56" Type="http://schemas.openxmlformats.org/officeDocument/2006/relationships/slideMaster" Target="slideMasters/slideMaster55.xml"/><Relationship Id="rId55" Type="http://schemas.openxmlformats.org/officeDocument/2006/relationships/slideMaster" Target="slideMasters/slideMaster54.xml"/><Relationship Id="rId54" Type="http://schemas.openxmlformats.org/officeDocument/2006/relationships/slideMaster" Target="slideMasters/slideMaster53.xml"/><Relationship Id="rId53" Type="http://schemas.openxmlformats.org/officeDocument/2006/relationships/slideMaster" Target="slideMasters/slideMaster52.xml"/><Relationship Id="rId52" Type="http://schemas.openxmlformats.org/officeDocument/2006/relationships/slideMaster" Target="slideMasters/slideMaster51.xml"/><Relationship Id="rId51" Type="http://schemas.openxmlformats.org/officeDocument/2006/relationships/slideMaster" Target="slideMasters/slideMaster50.xml"/><Relationship Id="rId50" Type="http://schemas.openxmlformats.org/officeDocument/2006/relationships/slideMaster" Target="slideMasters/slideMaster49.xml"/><Relationship Id="rId5" Type="http://schemas.openxmlformats.org/officeDocument/2006/relationships/slideMaster" Target="slideMasters/slideMaster4.xml"/><Relationship Id="rId49" Type="http://schemas.openxmlformats.org/officeDocument/2006/relationships/slideMaster" Target="slideMasters/slideMaster48.xml"/><Relationship Id="rId48" Type="http://schemas.openxmlformats.org/officeDocument/2006/relationships/slideMaster" Target="slideMasters/slideMaster47.xml"/><Relationship Id="rId47" Type="http://schemas.openxmlformats.org/officeDocument/2006/relationships/slideMaster" Target="slideMasters/slideMaster46.xml"/><Relationship Id="rId46" Type="http://schemas.openxmlformats.org/officeDocument/2006/relationships/slideMaster" Target="slideMasters/slideMaster45.xml"/><Relationship Id="rId45" Type="http://schemas.openxmlformats.org/officeDocument/2006/relationships/slideMaster" Target="slideMasters/slideMaster44.xml"/><Relationship Id="rId44" Type="http://schemas.openxmlformats.org/officeDocument/2006/relationships/slideMaster" Target="slideMasters/slideMaster43.xml"/><Relationship Id="rId43" Type="http://schemas.openxmlformats.org/officeDocument/2006/relationships/slideMaster" Target="slideMasters/slideMaster42.xml"/><Relationship Id="rId42" Type="http://schemas.openxmlformats.org/officeDocument/2006/relationships/slideMaster" Target="slideMasters/slideMaster41.xml"/><Relationship Id="rId41" Type="http://schemas.openxmlformats.org/officeDocument/2006/relationships/slideMaster" Target="slideMasters/slideMaster40.xml"/><Relationship Id="rId40" Type="http://schemas.openxmlformats.org/officeDocument/2006/relationships/slideMaster" Target="slideMasters/slideMaster39.xml"/><Relationship Id="rId4" Type="http://schemas.openxmlformats.org/officeDocument/2006/relationships/slideMaster" Target="slideMasters/slideMaster3.xml"/><Relationship Id="rId39" Type="http://schemas.openxmlformats.org/officeDocument/2006/relationships/slideMaster" Target="slideMasters/slideMaster38.xml"/><Relationship Id="rId38" Type="http://schemas.openxmlformats.org/officeDocument/2006/relationships/slideMaster" Target="slideMasters/slideMaster37.xml"/><Relationship Id="rId37" Type="http://schemas.openxmlformats.org/officeDocument/2006/relationships/slideMaster" Target="slideMasters/slideMaster36.xml"/><Relationship Id="rId36" Type="http://schemas.openxmlformats.org/officeDocument/2006/relationships/slideMaster" Target="slideMasters/slideMaster35.xml"/><Relationship Id="rId35" Type="http://schemas.openxmlformats.org/officeDocument/2006/relationships/slideMaster" Target="slideMasters/slideMaster34.xml"/><Relationship Id="rId34" Type="http://schemas.openxmlformats.org/officeDocument/2006/relationships/slideMaster" Target="slideMasters/slideMaster33.xml"/><Relationship Id="rId33" Type="http://schemas.openxmlformats.org/officeDocument/2006/relationships/slideMaster" Target="slideMasters/slideMaster32.xml"/><Relationship Id="rId32" Type="http://schemas.openxmlformats.org/officeDocument/2006/relationships/slideMaster" Target="slideMasters/slideMaster31.xml"/><Relationship Id="rId31" Type="http://schemas.openxmlformats.org/officeDocument/2006/relationships/slideMaster" Target="slideMasters/slideMaster30.xml"/><Relationship Id="rId30" Type="http://schemas.openxmlformats.org/officeDocument/2006/relationships/slideMaster" Target="slideMasters/slideMaster29.xml"/><Relationship Id="rId3" Type="http://schemas.openxmlformats.org/officeDocument/2006/relationships/slideMaster" Target="slideMasters/slideMaster2.xml"/><Relationship Id="rId29" Type="http://schemas.openxmlformats.org/officeDocument/2006/relationships/slideMaster" Target="slideMasters/slideMaster28.xml"/><Relationship Id="rId28" Type="http://schemas.openxmlformats.org/officeDocument/2006/relationships/slideMaster" Target="slideMasters/slideMaster27.xml"/><Relationship Id="rId27" Type="http://schemas.openxmlformats.org/officeDocument/2006/relationships/slideMaster" Target="slideMasters/slideMaster26.xml"/><Relationship Id="rId26" Type="http://schemas.openxmlformats.org/officeDocument/2006/relationships/slideMaster" Target="slideMasters/slideMaster25.xml"/><Relationship Id="rId25" Type="http://schemas.openxmlformats.org/officeDocument/2006/relationships/slideMaster" Target="slideMasters/slideMaster24.xml"/><Relationship Id="rId24" Type="http://schemas.openxmlformats.org/officeDocument/2006/relationships/slideMaster" Target="slideMasters/slideMaster23.xml"/><Relationship Id="rId23" Type="http://schemas.openxmlformats.org/officeDocument/2006/relationships/slideMaster" Target="slideMasters/slideMaster22.xml"/><Relationship Id="rId22" Type="http://schemas.openxmlformats.org/officeDocument/2006/relationships/slideMaster" Target="slideMasters/slideMaster21.xml"/><Relationship Id="rId21" Type="http://schemas.openxmlformats.org/officeDocument/2006/relationships/slideMaster" Target="slideMasters/slideMaster20.xml"/><Relationship Id="rId20" Type="http://schemas.openxmlformats.org/officeDocument/2006/relationships/slideMaster" Target="slideMasters/slideMaster19.xml"/><Relationship Id="rId2" Type="http://schemas.openxmlformats.org/officeDocument/2006/relationships/theme" Target="theme/theme1.xml"/><Relationship Id="rId19" Type="http://schemas.openxmlformats.org/officeDocument/2006/relationships/slideMaster" Target="slideMasters/slideMaster18.xml"/><Relationship Id="rId18" Type="http://schemas.openxmlformats.org/officeDocument/2006/relationships/slideMaster" Target="slideMasters/slideMaster17.xml"/><Relationship Id="rId17" Type="http://schemas.openxmlformats.org/officeDocument/2006/relationships/slideMaster" Target="slideMasters/slideMaster16.xml"/><Relationship Id="rId16" Type="http://schemas.openxmlformats.org/officeDocument/2006/relationships/slideMaster" Target="slideMasters/slideMaster15.xml"/><Relationship Id="rId15" Type="http://schemas.openxmlformats.org/officeDocument/2006/relationships/slideMaster" Target="slideMasters/slideMaster14.xml"/><Relationship Id="rId14" Type="http://schemas.openxmlformats.org/officeDocument/2006/relationships/slideMaster" Target="slideMasters/slideMaster13.xml"/><Relationship Id="rId13" Type="http://schemas.openxmlformats.org/officeDocument/2006/relationships/slideMaster" Target="slideMasters/slideMaster12.xml"/><Relationship Id="rId12" Type="http://schemas.openxmlformats.org/officeDocument/2006/relationships/slideMaster" Target="slideMasters/slideMaster11.xml"/><Relationship Id="rId11" Type="http://schemas.openxmlformats.org/officeDocument/2006/relationships/slideMaster" Target="slideMasters/slideMaster10.xml"/><Relationship Id="rId108" Type="http://schemas.openxmlformats.org/officeDocument/2006/relationships/tableStyles" Target="tableStyles.xml"/><Relationship Id="rId107" Type="http://schemas.openxmlformats.org/officeDocument/2006/relationships/viewProps" Target="viewProps.xml"/><Relationship Id="rId106" Type="http://schemas.openxmlformats.org/officeDocument/2006/relationships/presProps" Target="presProps.xml"/><Relationship Id="rId105" Type="http://schemas.openxmlformats.org/officeDocument/2006/relationships/slide" Target="slides/slide23.xml"/><Relationship Id="rId104" Type="http://schemas.openxmlformats.org/officeDocument/2006/relationships/slide" Target="slides/slide22.xml"/><Relationship Id="rId103" Type="http://schemas.openxmlformats.org/officeDocument/2006/relationships/slide" Target="slides/slide21.xml"/><Relationship Id="rId102" Type="http://schemas.openxmlformats.org/officeDocument/2006/relationships/slide" Target="slides/slide20.xml"/><Relationship Id="rId101" Type="http://schemas.openxmlformats.org/officeDocument/2006/relationships/slide" Target="slides/slide19.xml"/><Relationship Id="rId100" Type="http://schemas.openxmlformats.org/officeDocument/2006/relationships/slide" Target="slides/slide18.xml"/><Relationship Id="rId10" Type="http://schemas.openxmlformats.org/officeDocument/2006/relationships/slideMaster" Target="slideMasters/slideMaster9.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0.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1.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2.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3.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4.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5.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6.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7.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8.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4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1.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2.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3.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4.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5.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6.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7.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8.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5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5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2.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3.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4.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5.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6.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7.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8.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59.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60.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6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6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3.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4.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5.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6.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7.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8.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69.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70.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71.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7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73.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74.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75.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76.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77.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78.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79.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80.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81.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82.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83.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84.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85.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86.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87.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88.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89.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90.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91.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92.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93.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94.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595.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596.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597.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598.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599.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0.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1.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2.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3.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4.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5.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06.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07.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08.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09.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0.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1.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2.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3.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4.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5.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6.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17.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18.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19.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0.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1.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2.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3.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4.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5.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6.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7.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28.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29.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0.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1.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2.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3.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4.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5.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6.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7.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8.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39.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0.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1.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2.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3.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4.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5.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6.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7.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8.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49.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50.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1.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2.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3.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4.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5.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6.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7.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8.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59.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60.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661.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2.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3.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4.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5.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6.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7.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8.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69.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70.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71.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672.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3.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4.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5.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6.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7.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8.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79.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80.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81.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82.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_rels/slideLayout683.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84.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85.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86.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87.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88.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89.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90.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91.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92.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93.xml.rels><?xml version="1.0" encoding="UTF-8" standalone="yes"?>
<Relationships xmlns="http://schemas.openxmlformats.org/package/2006/relationships"><Relationship Id="rId1" Type="http://schemas.openxmlformats.org/officeDocument/2006/relationships/slideMaster" Target="../slideMasters/slideMaster63.xml"/></Relationships>
</file>

<file path=ppt/slideLayouts/_rels/slideLayout694.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695.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696.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697.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698.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699.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700.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701.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702.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703.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704.xml.rels><?xml version="1.0" encoding="UTF-8" standalone="yes"?>
<Relationships xmlns="http://schemas.openxmlformats.org/package/2006/relationships"><Relationship Id="rId1" Type="http://schemas.openxmlformats.org/officeDocument/2006/relationships/slideMaster" Target="../slideMasters/slideMaster64.xml"/></Relationships>
</file>

<file path=ppt/slideLayouts/_rels/slideLayout705.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06.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07.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08.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09.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0.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1.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2.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3.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4.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5.xml.rels><?xml version="1.0" encoding="UTF-8" standalone="yes"?>
<Relationships xmlns="http://schemas.openxmlformats.org/package/2006/relationships"><Relationship Id="rId1" Type="http://schemas.openxmlformats.org/officeDocument/2006/relationships/slideMaster" Target="../slideMasters/slideMaster65.xml"/></Relationships>
</file>

<file path=ppt/slideLayouts/_rels/slideLayout716.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17.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18.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19.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0.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1.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2.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3.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4.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5.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6.xml.rels><?xml version="1.0" encoding="UTF-8" standalone="yes"?>
<Relationships xmlns="http://schemas.openxmlformats.org/package/2006/relationships"><Relationship Id="rId1" Type="http://schemas.openxmlformats.org/officeDocument/2006/relationships/slideMaster" Target="../slideMasters/slideMaster66.xml"/></Relationships>
</file>

<file path=ppt/slideLayouts/_rels/slideLayout727.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28.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29.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0.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1.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2.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3.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4.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5.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6.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7.xml.rels><?xml version="1.0" encoding="UTF-8" standalone="yes"?>
<Relationships xmlns="http://schemas.openxmlformats.org/package/2006/relationships"><Relationship Id="rId1" Type="http://schemas.openxmlformats.org/officeDocument/2006/relationships/slideMaster" Target="../slideMasters/slideMaster67.xml"/></Relationships>
</file>

<file path=ppt/slideLayouts/_rels/slideLayout738.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39.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0.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1.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2.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3.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4.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5.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6.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7.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8.xml.rels><?xml version="1.0" encoding="UTF-8" standalone="yes"?>
<Relationships xmlns="http://schemas.openxmlformats.org/package/2006/relationships"><Relationship Id="rId1" Type="http://schemas.openxmlformats.org/officeDocument/2006/relationships/slideMaster" Target="../slideMasters/slideMaster68.xml"/></Relationships>
</file>

<file path=ppt/slideLayouts/_rels/slideLayout749.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0.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1.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2.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3.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4.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5.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6.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7.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8.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59.xml.rels><?xml version="1.0" encoding="UTF-8" standalone="yes"?>
<Relationships xmlns="http://schemas.openxmlformats.org/package/2006/relationships"><Relationship Id="rId1" Type="http://schemas.openxmlformats.org/officeDocument/2006/relationships/slideMaster" Target="../slideMasters/slideMaster69.xml"/></Relationships>
</file>

<file path=ppt/slideLayouts/_rels/slideLayout760.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1.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2.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3.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4.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5.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6.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7.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8.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69.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70.xml.rels><?xml version="1.0" encoding="UTF-8" standalone="yes"?>
<Relationships xmlns="http://schemas.openxmlformats.org/package/2006/relationships"><Relationship Id="rId1" Type="http://schemas.openxmlformats.org/officeDocument/2006/relationships/slideMaster" Target="../slideMasters/slideMaster70.xml"/></Relationships>
</file>

<file path=ppt/slideLayouts/_rels/slideLayout771.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2.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3.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4.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5.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6.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7.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8.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79.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80.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81.xml.rels><?xml version="1.0" encoding="UTF-8" standalone="yes"?>
<Relationships xmlns="http://schemas.openxmlformats.org/package/2006/relationships"><Relationship Id="rId1" Type="http://schemas.openxmlformats.org/officeDocument/2006/relationships/slideMaster" Target="../slideMasters/slideMaster71.xml"/></Relationships>
</file>

<file path=ppt/slideLayouts/_rels/slideLayout782.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3.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4.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5.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6.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7.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8.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89.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90.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91.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92.xml.rels><?xml version="1.0" encoding="UTF-8" standalone="yes"?>
<Relationships xmlns="http://schemas.openxmlformats.org/package/2006/relationships"><Relationship Id="rId1" Type="http://schemas.openxmlformats.org/officeDocument/2006/relationships/slideMaster" Target="../slideMasters/slideMaster72.xml"/></Relationships>
</file>

<file path=ppt/slideLayouts/_rels/slideLayout793.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794.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795.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796.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797.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798.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799.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800.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801.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802.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803.xml.rels><?xml version="1.0" encoding="UTF-8" standalone="yes"?>
<Relationships xmlns="http://schemas.openxmlformats.org/package/2006/relationships"><Relationship Id="rId1" Type="http://schemas.openxmlformats.org/officeDocument/2006/relationships/slideMaster" Target="../slideMasters/slideMaster73.xml"/></Relationships>
</file>

<file path=ppt/slideLayouts/_rels/slideLayout804.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05.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06.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07.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08.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09.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10.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11.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12.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13.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14.xml.rels><?xml version="1.0" encoding="UTF-8" standalone="yes"?>
<Relationships xmlns="http://schemas.openxmlformats.org/package/2006/relationships"><Relationship Id="rId1" Type="http://schemas.openxmlformats.org/officeDocument/2006/relationships/slideMaster" Target="../slideMasters/slideMaster74.xml"/></Relationships>
</file>

<file path=ppt/slideLayouts/_rels/slideLayout815.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16.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17.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18.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19.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0.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1.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2.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3.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4.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5.xml.rels><?xml version="1.0" encoding="UTF-8" standalone="yes"?>
<Relationships xmlns="http://schemas.openxmlformats.org/package/2006/relationships"><Relationship Id="rId1" Type="http://schemas.openxmlformats.org/officeDocument/2006/relationships/slideMaster" Target="../slideMasters/slideMaster75.xml"/></Relationships>
</file>

<file path=ppt/slideLayouts/_rels/slideLayout826.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27.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28.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29.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0.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1.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2.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3.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4.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5.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6.xml.rels><?xml version="1.0" encoding="UTF-8" standalone="yes"?>
<Relationships xmlns="http://schemas.openxmlformats.org/package/2006/relationships"><Relationship Id="rId1" Type="http://schemas.openxmlformats.org/officeDocument/2006/relationships/slideMaster" Target="../slideMasters/slideMaster76.xml"/></Relationships>
</file>

<file path=ppt/slideLayouts/_rels/slideLayout837.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38.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39.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0.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1.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2.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3.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4.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5.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6.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7.xml.rels><?xml version="1.0" encoding="UTF-8" standalone="yes"?>
<Relationships xmlns="http://schemas.openxmlformats.org/package/2006/relationships"><Relationship Id="rId1" Type="http://schemas.openxmlformats.org/officeDocument/2006/relationships/slideMaster" Target="../slideMasters/slideMaster77.xml"/></Relationships>
</file>

<file path=ppt/slideLayouts/_rels/slideLayout848.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49.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0.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1.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2.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3.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4.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5.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6.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7.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8.xml.rels><?xml version="1.0" encoding="UTF-8" standalone="yes"?>
<Relationships xmlns="http://schemas.openxmlformats.org/package/2006/relationships"><Relationship Id="rId1" Type="http://schemas.openxmlformats.org/officeDocument/2006/relationships/slideMaster" Target="../slideMasters/slideMaster78.xml"/></Relationships>
</file>

<file path=ppt/slideLayouts/_rels/slideLayout859.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0.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1.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2.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3.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4.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5.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6.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7.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8.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69.xml.rels><?xml version="1.0" encoding="UTF-8" standalone="yes"?>
<Relationships xmlns="http://schemas.openxmlformats.org/package/2006/relationships"><Relationship Id="rId1" Type="http://schemas.openxmlformats.org/officeDocument/2006/relationships/slideMaster" Target="../slideMasters/slideMaster79.xml"/></Relationships>
</file>

<file path=ppt/slideLayouts/_rels/slideLayout870.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1.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2.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3.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4.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5.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6.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7.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8.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79.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80.xml.rels><?xml version="1.0" encoding="UTF-8" standalone="yes"?>
<Relationships xmlns="http://schemas.openxmlformats.org/package/2006/relationships"><Relationship Id="rId1" Type="http://schemas.openxmlformats.org/officeDocument/2006/relationships/slideMaster" Target="../slideMasters/slideMaster80.xml"/></Relationships>
</file>

<file path=ppt/slideLayouts/_rels/slideLayout881.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2.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3.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4.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5.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6.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7.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8.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89.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90.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_rels/slideLayout891.xml.rels><?xml version="1.0" encoding="UTF-8" standalone="yes"?>
<Relationships xmlns="http://schemas.openxmlformats.org/package/2006/relationships"><Relationship Id="rId1" Type="http://schemas.openxmlformats.org/officeDocument/2006/relationships/slideMaster" Target="../slideMasters/slideMaster8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p>
        </p:txBody>
      </p:sp>
      <p:sp>
        <p:nvSpPr>
          <p:cNvPr id="5" name="页脚占位符 4"/>
          <p:cNvSpPr>
            <a:spLocks noGrp="1"/>
          </p:cNvSpPr>
          <p:nvPr>
            <p:ph type="ftr" sz="quarter" idx="11"/>
          </p:nvPr>
        </p:nvSpPr>
        <p:spPr/>
        <p:txBody>
          <a:bodyPr/>
          <a:p>
            <a:pPr lvl="0" fontAlgn="base">
              <a:buClr>
                <a:srgbClr val="000000"/>
              </a:buClr>
              <a:buSzPct val="100000"/>
              <a:buNone/>
            </a:pPr>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p>
        </p:txBody>
      </p:sp>
      <p:sp>
        <p:nvSpPr>
          <p:cNvPr id="5" name="页脚占位符 4"/>
          <p:cNvSpPr>
            <a:spLocks noGrp="1"/>
          </p:cNvSpPr>
          <p:nvPr>
            <p:ph type="ftr" sz="quarter" idx="11"/>
          </p:nvPr>
        </p:nvSpPr>
        <p:spPr/>
        <p:txBody>
          <a:bodyPr/>
          <a:p>
            <a:pPr lvl="0" fontAlgn="base">
              <a:buClr>
                <a:srgbClr val="000000"/>
              </a:buClr>
              <a:buSzPct val="100000"/>
              <a:buNone/>
            </a:pPr>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p>
        </p:txBody>
      </p:sp>
      <p:sp>
        <p:nvSpPr>
          <p:cNvPr id="5" name="页脚占位符 4"/>
          <p:cNvSpPr>
            <a:spLocks noGrp="1"/>
          </p:cNvSpPr>
          <p:nvPr>
            <p:ph type="ftr" sz="quarter" idx="11"/>
          </p:nvPr>
        </p:nvSpPr>
        <p:spPr/>
        <p:txBody>
          <a:bodyPr/>
          <a:p>
            <a:pPr lvl="0" fontAlgn="base">
              <a:buClr>
                <a:srgbClr val="000000"/>
              </a:buClr>
              <a:buSzPct val="100000"/>
              <a:buNone/>
            </a:pPr>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p>
        </p:txBody>
      </p:sp>
      <p:sp>
        <p:nvSpPr>
          <p:cNvPr id="6" name="页脚占位符 5"/>
          <p:cNvSpPr>
            <a:spLocks noGrp="1"/>
          </p:cNvSpPr>
          <p:nvPr>
            <p:ph type="ftr" sz="quarter" idx="11"/>
          </p:nvPr>
        </p:nvSpPr>
        <p:spPr/>
        <p:txBody>
          <a:bodyPr/>
          <a:p>
            <a:pPr lvl="0" fontAlgn="base">
              <a:buClr>
                <a:srgbClr val="000000"/>
              </a:buClr>
              <a:buSzPct val="100000"/>
              <a:buNone/>
            </a:pPr>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p>
        </p:txBody>
      </p:sp>
      <p:sp>
        <p:nvSpPr>
          <p:cNvPr id="8" name="页脚占位符 7"/>
          <p:cNvSpPr>
            <a:spLocks noGrp="1"/>
          </p:cNvSpPr>
          <p:nvPr>
            <p:ph type="ftr" sz="quarter" idx="11"/>
          </p:nvPr>
        </p:nvSpPr>
        <p:spPr/>
        <p:txBody>
          <a:bodyPr/>
          <a:p>
            <a:pPr lvl="0" fontAlgn="base">
              <a:buClr>
                <a:srgbClr val="000000"/>
              </a:buClr>
              <a:buSzPct val="100000"/>
              <a:buNone/>
            </a:pPr>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p>
        </p:txBody>
      </p:sp>
      <p:sp>
        <p:nvSpPr>
          <p:cNvPr id="4" name="页脚占位符 3"/>
          <p:cNvSpPr>
            <a:spLocks noGrp="1"/>
          </p:cNvSpPr>
          <p:nvPr>
            <p:ph type="ftr" sz="quarter" idx="11"/>
          </p:nvPr>
        </p:nvSpPr>
        <p:spPr/>
        <p:txBody>
          <a:bodyPr/>
          <a:p>
            <a:pPr lvl="0" fontAlgn="base">
              <a:buClr>
                <a:srgbClr val="000000"/>
              </a:buClr>
              <a:buSzPct val="100000"/>
              <a:buNone/>
            </a:pPr>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p>
        </p:txBody>
      </p:sp>
      <p:sp>
        <p:nvSpPr>
          <p:cNvPr id="3" name="页脚占位符 2"/>
          <p:cNvSpPr>
            <a:spLocks noGrp="1"/>
          </p:cNvSpPr>
          <p:nvPr>
            <p:ph type="ftr" sz="quarter" idx="11"/>
          </p:nvPr>
        </p:nvSpPr>
        <p:spPr/>
        <p:txBody>
          <a:bodyPr/>
          <a:p>
            <a:pPr lvl="0" fontAlgn="base">
              <a:buClr>
                <a:srgbClr val="000000"/>
              </a:buClr>
              <a:buSzPct val="100000"/>
              <a:buNone/>
            </a:pPr>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p>
        </p:txBody>
      </p:sp>
      <p:sp>
        <p:nvSpPr>
          <p:cNvPr id="6" name="页脚占位符 5"/>
          <p:cNvSpPr>
            <a:spLocks noGrp="1"/>
          </p:cNvSpPr>
          <p:nvPr>
            <p:ph type="ftr" sz="quarter" idx="11"/>
          </p:nvPr>
        </p:nvSpPr>
        <p:spPr/>
        <p:txBody>
          <a:bodyPr/>
          <a:p>
            <a:pPr lvl="0" fontAlgn="base">
              <a:buClr>
                <a:srgbClr val="000000"/>
              </a:buClr>
              <a:buSzPct val="100000"/>
              <a:buNone/>
            </a:pPr>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p>
        </p:txBody>
      </p:sp>
      <p:sp>
        <p:nvSpPr>
          <p:cNvPr id="6" name="页脚占位符 5"/>
          <p:cNvSpPr>
            <a:spLocks noGrp="1"/>
          </p:cNvSpPr>
          <p:nvPr>
            <p:ph type="ftr" sz="quarter" idx="11"/>
          </p:nvPr>
        </p:nvSpPr>
        <p:spPr/>
        <p:txBody>
          <a:bodyPr/>
          <a:p>
            <a:pPr lvl="0" fontAlgn="base">
              <a:buClr>
                <a:srgbClr val="000000"/>
              </a:buClr>
              <a:buSzPct val="100000"/>
              <a:buNone/>
            </a:pPr>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p>
        </p:txBody>
      </p:sp>
      <p:sp>
        <p:nvSpPr>
          <p:cNvPr id="5" name="页脚占位符 4"/>
          <p:cNvSpPr>
            <a:spLocks noGrp="1"/>
          </p:cNvSpPr>
          <p:nvPr>
            <p:ph type="ftr" sz="quarter" idx="11"/>
          </p:nvPr>
        </p:nvSpPr>
        <p:spPr/>
        <p:txBody>
          <a:bodyPr/>
          <a:p>
            <a:pPr lvl="0" fontAlgn="base">
              <a:buClr>
                <a:srgbClr val="000000"/>
              </a:buClr>
              <a:buSzPct val="100000"/>
              <a:buNone/>
            </a:pPr>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p>
        </p:txBody>
      </p:sp>
      <p:sp>
        <p:nvSpPr>
          <p:cNvPr id="5" name="页脚占位符 4"/>
          <p:cNvSpPr>
            <a:spLocks noGrp="1"/>
          </p:cNvSpPr>
          <p:nvPr>
            <p:ph type="ftr" sz="quarter" idx="11"/>
          </p:nvPr>
        </p:nvSpPr>
        <p:spPr/>
        <p:txBody>
          <a:bodyPr/>
          <a:p>
            <a:pPr lvl="0" fontAlgn="base">
              <a:buClr>
                <a:srgbClr val="000000"/>
              </a:buClr>
              <a:buSzPct val="100000"/>
              <a:buNone/>
            </a:pPr>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spd="slow"/>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1371600" y="1981200"/>
            <a:ext cx="3733800"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257800" y="1981200"/>
            <a:ext cx="3733800"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86600" y="533400"/>
            <a:ext cx="1905000" cy="5562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1371600" y="533400"/>
            <a:ext cx="5604565" cy="55626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78324" y="1784350"/>
            <a:ext cx="3808476" cy="4572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43700" y="512763"/>
            <a:ext cx="1943100" cy="58435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512763"/>
            <a:ext cx="5716657" cy="5843587"/>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1371600" y="1981200"/>
            <a:ext cx="3733800"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257800" y="1981200"/>
            <a:ext cx="3733800"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86600" y="533400"/>
            <a:ext cx="1905000" cy="5562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1371600" y="533400"/>
            <a:ext cx="5604565" cy="55626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spcBef>
                <a:spcPct val="50000"/>
              </a:spcBef>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spcBef>
                <a:spcPct val="50000"/>
              </a:spcBef>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Ovr>
    <a:masterClrMapping/>
  </p:clrMapOvr>
  <p:transition>
    <p:random/>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5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6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7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39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1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2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4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5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6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7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8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49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0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1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2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3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4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5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6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7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8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59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0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1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2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3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4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5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6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7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8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69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0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1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2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3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4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5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6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7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2.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3.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4.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5.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6.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7.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8.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89.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0.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1.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2.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3.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4.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5.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6.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7.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8.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799.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0.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1.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2.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3.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5.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0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4.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5.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6.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7.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8.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19.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0.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2.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3.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4.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5.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6.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7.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8.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29.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0.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1.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3.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4.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5.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6.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3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7.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49.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0.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1.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2.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3.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4.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5.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6.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7.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8.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5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69.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2.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3.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4.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5.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6.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7.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79.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0.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buClr>
                <a:srgbClr val="000000"/>
              </a:buClr>
              <a:buSzPct val="100000"/>
              <a:buNone/>
            </a:pPr>
            <a:endParaRPr strike="noStrike" noProof="1"/>
          </a:p>
        </p:txBody>
      </p:sp>
      <p:sp>
        <p:nvSpPr>
          <p:cNvPr id="8" name="页脚占位符 7"/>
          <p:cNvSpPr>
            <a:spLocks noGrp="1"/>
          </p:cNvSpPr>
          <p:nvPr>
            <p:ph type="ftr" sz="quarter" idx="11"/>
          </p:nvPr>
        </p:nvSpPr>
        <p:spPr/>
        <p:txBody>
          <a:bodyPr/>
          <a:p>
            <a:pPr lvl="0" fontAlgn="base">
              <a:buClr>
                <a:srgbClr val="000000"/>
              </a:buClr>
              <a:buSzPct val="100000"/>
              <a:buNone/>
            </a:pPr>
            <a:endParaRPr strike="noStrike" noProof="1"/>
          </a:p>
        </p:txBody>
      </p:sp>
      <p:sp>
        <p:nvSpPr>
          <p:cNvPr id="9" name="灯片编号占位符 8"/>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buClr>
                <a:srgbClr val="000000"/>
              </a:buClr>
              <a:buSzPct val="100000"/>
              <a:buNone/>
            </a:pPr>
            <a:endParaRPr strike="noStrike" noProof="1"/>
          </a:p>
        </p:txBody>
      </p:sp>
      <p:sp>
        <p:nvSpPr>
          <p:cNvPr id="4" name="页脚占位符 3"/>
          <p:cNvSpPr>
            <a:spLocks noGrp="1"/>
          </p:cNvSpPr>
          <p:nvPr>
            <p:ph type="ftr" sz="quarter" idx="11"/>
          </p:nvPr>
        </p:nvSpPr>
        <p:spPr/>
        <p:txBody>
          <a:bodyPr/>
          <a:p>
            <a:pPr lvl="0" fontAlgn="base">
              <a:buClr>
                <a:srgbClr val="000000"/>
              </a:buClr>
              <a:buSzPct val="100000"/>
              <a:buNone/>
            </a:pPr>
            <a:endParaRPr strike="noStrike" noProof="1"/>
          </a:p>
        </p:txBody>
      </p:sp>
      <p:sp>
        <p:nvSpPr>
          <p:cNvPr id="5" name="灯片编号占位符 4"/>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buClr>
                <a:srgbClr val="000000"/>
              </a:buClr>
              <a:buSzPct val="100000"/>
              <a:buNone/>
            </a:pPr>
            <a:endParaRPr strike="noStrike" noProof="1"/>
          </a:p>
        </p:txBody>
      </p:sp>
      <p:sp>
        <p:nvSpPr>
          <p:cNvPr id="3" name="页脚占位符 2"/>
          <p:cNvSpPr>
            <a:spLocks noGrp="1"/>
          </p:cNvSpPr>
          <p:nvPr>
            <p:ph type="ftr" sz="quarter" idx="11"/>
          </p:nvPr>
        </p:nvSpPr>
        <p:spPr/>
        <p:txBody>
          <a:bodyPr/>
          <a:p>
            <a:pPr lvl="0" fontAlgn="base">
              <a:buClr>
                <a:srgbClr val="000000"/>
              </a:buClr>
              <a:buSzPct val="100000"/>
              <a:buNone/>
            </a:pPr>
            <a:endParaRPr strike="noStrike" noProof="1"/>
          </a:p>
        </p:txBody>
      </p:sp>
      <p:sp>
        <p:nvSpPr>
          <p:cNvPr id="4" name="灯片编号占位符 3"/>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8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buClr>
                <a:srgbClr val="000000"/>
              </a:buClr>
              <a:buSzPct val="100000"/>
              <a:buNone/>
            </a:pPr>
            <a:endParaRPr strike="noStrike" noProof="1"/>
          </a:p>
        </p:txBody>
      </p:sp>
      <p:sp>
        <p:nvSpPr>
          <p:cNvPr id="6" name="页脚占位符 5"/>
          <p:cNvSpPr>
            <a:spLocks noGrp="1"/>
          </p:cNvSpPr>
          <p:nvPr>
            <p:ph type="ftr" sz="quarter" idx="11"/>
          </p:nvPr>
        </p:nvSpPr>
        <p:spPr/>
        <p:txBody>
          <a:bodyPr/>
          <a:p>
            <a:pPr lvl="0" fontAlgn="base">
              <a:buClr>
                <a:srgbClr val="000000"/>
              </a:buClr>
              <a:buSzPct val="100000"/>
              <a:buNone/>
            </a:pPr>
            <a:endParaRPr strike="noStrike" noProof="1"/>
          </a:p>
        </p:txBody>
      </p:sp>
      <p:sp>
        <p:nvSpPr>
          <p:cNvPr id="7" name="灯片编号占位符 6"/>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9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Layouts/slideLayout89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buClr>
                <a:srgbClr val="000000"/>
              </a:buClr>
              <a:buSzPct val="100000"/>
              <a:buNone/>
            </a:pPr>
            <a:endParaRPr strike="noStrike" noProof="1"/>
          </a:p>
        </p:txBody>
      </p:sp>
      <p:sp>
        <p:nvSpPr>
          <p:cNvPr id="5" name="页脚占位符 4"/>
          <p:cNvSpPr>
            <a:spLocks noGrp="1"/>
          </p:cNvSpPr>
          <p:nvPr>
            <p:ph type="ftr" sz="quarter" idx="11"/>
          </p:nvPr>
        </p:nvSpPr>
        <p:spPr/>
        <p:txBody>
          <a:bodyPr/>
          <a:p>
            <a:pPr lvl="0" fontAlgn="base">
              <a:buClr>
                <a:srgbClr val="000000"/>
              </a:buClr>
              <a:buSzPct val="100000"/>
              <a:buNone/>
            </a:pPr>
            <a:endParaRPr strike="noStrike" noProof="1"/>
          </a:p>
        </p:txBody>
      </p:sp>
      <p:sp>
        <p:nvSpPr>
          <p:cNvPr id="6" name="灯片编号占位符 5"/>
          <p:cNvSpPr>
            <a:spLocks noGrp="1"/>
          </p:cNvSpPr>
          <p:nvPr>
            <p:ph type="sldNum" sz="quarter" idx="12"/>
          </p:nvPr>
        </p:nvSpPr>
        <p:spPr/>
        <p:txBody>
          <a:bodyPr/>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4" Type="http://schemas.openxmlformats.org/officeDocument/2006/relationships/theme" Target="../theme/theme3.xml"/><Relationship Id="rId13" Type="http://schemas.openxmlformats.org/officeDocument/2006/relationships/image" Target="../media/image3.png"/><Relationship Id="rId12" Type="http://schemas.openxmlformats.org/officeDocument/2006/relationships/image" Target="../media/image2.png"/><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4" Type="http://schemas.openxmlformats.org/officeDocument/2006/relationships/theme" Target="../theme/theme4.xml"/><Relationship Id="rId13" Type="http://schemas.openxmlformats.org/officeDocument/2006/relationships/image" Target="../media/image3.png"/><Relationship Id="rId12" Type="http://schemas.openxmlformats.org/officeDocument/2006/relationships/image" Target="../media/image4.png"/><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4" Type="http://schemas.openxmlformats.org/officeDocument/2006/relationships/theme" Target="../theme/theme5.xml"/><Relationship Id="rId13" Type="http://schemas.openxmlformats.org/officeDocument/2006/relationships/image" Target="../media/image3.png"/><Relationship Id="rId12" Type="http://schemas.openxmlformats.org/officeDocument/2006/relationships/image" Target="../media/image5.png"/><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4.xml"/><Relationship Id="rId8" Type="http://schemas.openxmlformats.org/officeDocument/2006/relationships/slideLayout" Target="../slideLayouts/slideLayout63.xml"/><Relationship Id="rId7" Type="http://schemas.openxmlformats.org/officeDocument/2006/relationships/slideLayout" Target="../slideLayouts/slideLayout62.xml"/><Relationship Id="rId6" Type="http://schemas.openxmlformats.org/officeDocument/2006/relationships/slideLayout" Target="../slideLayouts/slideLayout61.xml"/><Relationship Id="rId5" Type="http://schemas.openxmlformats.org/officeDocument/2006/relationships/slideLayout" Target="../slideLayouts/slideLayout60.xml"/><Relationship Id="rId4" Type="http://schemas.openxmlformats.org/officeDocument/2006/relationships/slideLayout" Target="../slideLayouts/slideLayout59.xml"/><Relationship Id="rId3" Type="http://schemas.openxmlformats.org/officeDocument/2006/relationships/slideLayout" Target="../slideLayouts/slideLayout58.xml"/><Relationship Id="rId2" Type="http://schemas.openxmlformats.org/officeDocument/2006/relationships/slideLayout" Target="../slideLayouts/slideLayout57.xml"/><Relationship Id="rId14" Type="http://schemas.openxmlformats.org/officeDocument/2006/relationships/theme" Target="../theme/theme6.xml"/><Relationship Id="rId13" Type="http://schemas.openxmlformats.org/officeDocument/2006/relationships/image" Target="../media/image3.png"/><Relationship Id="rId12" Type="http://schemas.openxmlformats.org/officeDocument/2006/relationships/image" Target="../media/image5.png"/><Relationship Id="rId11" Type="http://schemas.openxmlformats.org/officeDocument/2006/relationships/slideLayout" Target="../slideLayouts/slideLayout66.xml"/><Relationship Id="rId10" Type="http://schemas.openxmlformats.org/officeDocument/2006/relationships/slideLayout" Target="../slideLayouts/slideLayout65.xml"/><Relationship Id="rId1" Type="http://schemas.openxmlformats.org/officeDocument/2006/relationships/slideLayout" Target="../slideLayouts/slideLayout56.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75.xml"/><Relationship Id="rId8" Type="http://schemas.openxmlformats.org/officeDocument/2006/relationships/slideLayout" Target="../slideLayouts/slideLayout74.xml"/><Relationship Id="rId7" Type="http://schemas.openxmlformats.org/officeDocument/2006/relationships/slideLayout" Target="../slideLayouts/slideLayout73.xml"/><Relationship Id="rId6" Type="http://schemas.openxmlformats.org/officeDocument/2006/relationships/slideLayout" Target="../slideLayouts/slideLayout72.xml"/><Relationship Id="rId5" Type="http://schemas.openxmlformats.org/officeDocument/2006/relationships/slideLayout" Target="../slideLayouts/slideLayout71.xml"/><Relationship Id="rId4" Type="http://schemas.openxmlformats.org/officeDocument/2006/relationships/slideLayout" Target="../slideLayouts/slideLayout70.xml"/><Relationship Id="rId3" Type="http://schemas.openxmlformats.org/officeDocument/2006/relationships/slideLayout" Target="../slideLayouts/slideLayout69.xml"/><Relationship Id="rId2" Type="http://schemas.openxmlformats.org/officeDocument/2006/relationships/slideLayout" Target="../slideLayouts/slideLayout68.xml"/><Relationship Id="rId14" Type="http://schemas.openxmlformats.org/officeDocument/2006/relationships/theme" Target="../theme/theme7.xml"/><Relationship Id="rId13" Type="http://schemas.openxmlformats.org/officeDocument/2006/relationships/image" Target="../media/image3.png"/><Relationship Id="rId12" Type="http://schemas.openxmlformats.org/officeDocument/2006/relationships/image" Target="../media/image5.png"/><Relationship Id="rId11" Type="http://schemas.openxmlformats.org/officeDocument/2006/relationships/slideLayout" Target="../slideLayouts/slideLayout77.xml"/><Relationship Id="rId10" Type="http://schemas.openxmlformats.org/officeDocument/2006/relationships/slideLayout" Target="../slideLayouts/slideLayout76.xml"/><Relationship Id="rId1" Type="http://schemas.openxmlformats.org/officeDocument/2006/relationships/slideLayout" Target="../slideLayouts/slideLayout67.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86.xml"/><Relationship Id="rId8" Type="http://schemas.openxmlformats.org/officeDocument/2006/relationships/slideLayout" Target="../slideLayouts/slideLayout85.xml"/><Relationship Id="rId7" Type="http://schemas.openxmlformats.org/officeDocument/2006/relationships/slideLayout" Target="../slideLayouts/slideLayout84.xml"/><Relationship Id="rId6" Type="http://schemas.openxmlformats.org/officeDocument/2006/relationships/slideLayout" Target="../slideLayouts/slideLayout83.xml"/><Relationship Id="rId5" Type="http://schemas.openxmlformats.org/officeDocument/2006/relationships/slideLayout" Target="../slideLayouts/slideLayout82.xml"/><Relationship Id="rId4" Type="http://schemas.openxmlformats.org/officeDocument/2006/relationships/slideLayout" Target="../slideLayouts/slideLayout81.xml"/><Relationship Id="rId3" Type="http://schemas.openxmlformats.org/officeDocument/2006/relationships/slideLayout" Target="../slideLayouts/slideLayout80.xml"/><Relationship Id="rId2" Type="http://schemas.openxmlformats.org/officeDocument/2006/relationships/slideLayout" Target="../slideLayouts/slideLayout79.xml"/><Relationship Id="rId14" Type="http://schemas.openxmlformats.org/officeDocument/2006/relationships/theme" Target="../theme/theme8.xml"/><Relationship Id="rId13" Type="http://schemas.openxmlformats.org/officeDocument/2006/relationships/image" Target="../media/image3.png"/><Relationship Id="rId12" Type="http://schemas.openxmlformats.org/officeDocument/2006/relationships/image" Target="../media/image5.png"/><Relationship Id="rId11" Type="http://schemas.openxmlformats.org/officeDocument/2006/relationships/slideLayout" Target="../slideLayouts/slideLayout88.xml"/><Relationship Id="rId10" Type="http://schemas.openxmlformats.org/officeDocument/2006/relationships/slideLayout" Target="../slideLayouts/slideLayout87.xml"/><Relationship Id="rId1" Type="http://schemas.openxmlformats.org/officeDocument/2006/relationships/slideLayout" Target="../slideLayouts/slideLayout78.xml"/></Relationships>
</file>

<file path=ppt/slideMasters/_rels/slideMaster9.xml.rels><?xml version="1.0" encoding="UTF-8" standalone="yes"?>
<Relationships xmlns="http://schemas.openxmlformats.org/package/2006/relationships"><Relationship Id="rId9" Type="http://schemas.openxmlformats.org/officeDocument/2006/relationships/slideLayout" Target="../slideLayouts/slideLayout97.xml"/><Relationship Id="rId8" Type="http://schemas.openxmlformats.org/officeDocument/2006/relationships/slideLayout" Target="../slideLayouts/slideLayout96.xml"/><Relationship Id="rId7" Type="http://schemas.openxmlformats.org/officeDocument/2006/relationships/slideLayout" Target="../slideLayouts/slideLayout95.xml"/><Relationship Id="rId6" Type="http://schemas.openxmlformats.org/officeDocument/2006/relationships/slideLayout" Target="../slideLayouts/slideLayout94.xml"/><Relationship Id="rId5" Type="http://schemas.openxmlformats.org/officeDocument/2006/relationships/slideLayout" Target="../slideLayouts/slideLayout93.xml"/><Relationship Id="rId4" Type="http://schemas.openxmlformats.org/officeDocument/2006/relationships/slideLayout" Target="../slideLayouts/slideLayout92.xml"/><Relationship Id="rId3" Type="http://schemas.openxmlformats.org/officeDocument/2006/relationships/slideLayout" Target="../slideLayouts/slideLayout91.xml"/><Relationship Id="rId2" Type="http://schemas.openxmlformats.org/officeDocument/2006/relationships/slideLayout" Target="../slideLayouts/slideLayout90.xml"/><Relationship Id="rId12" Type="http://schemas.openxmlformats.org/officeDocument/2006/relationships/theme" Target="../theme/theme9.xml"/><Relationship Id="rId11" Type="http://schemas.openxmlformats.org/officeDocument/2006/relationships/slideLayout" Target="../slideLayouts/slideLayout99.xml"/><Relationship Id="rId10" Type="http://schemas.openxmlformats.org/officeDocument/2006/relationships/slideLayout" Target="../slideLayouts/slideLayout98.xml"/><Relationship Id="rId1"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9" Type="http://schemas.openxmlformats.org/officeDocument/2006/relationships/slideLayout" Target="../slideLayouts/slideLayout108.xml"/><Relationship Id="rId8" Type="http://schemas.openxmlformats.org/officeDocument/2006/relationships/slideLayout" Target="../slideLayouts/slideLayout107.xml"/><Relationship Id="rId7" Type="http://schemas.openxmlformats.org/officeDocument/2006/relationships/slideLayout" Target="../slideLayouts/slideLayout106.xml"/><Relationship Id="rId6" Type="http://schemas.openxmlformats.org/officeDocument/2006/relationships/slideLayout" Target="../slideLayouts/slideLayout105.xml"/><Relationship Id="rId5" Type="http://schemas.openxmlformats.org/officeDocument/2006/relationships/slideLayout" Target="../slideLayouts/slideLayout104.xml"/><Relationship Id="rId4" Type="http://schemas.openxmlformats.org/officeDocument/2006/relationships/slideLayout" Target="../slideLayouts/slideLayout103.xml"/><Relationship Id="rId3" Type="http://schemas.openxmlformats.org/officeDocument/2006/relationships/slideLayout" Target="../slideLayouts/slideLayout102.xml"/><Relationship Id="rId2" Type="http://schemas.openxmlformats.org/officeDocument/2006/relationships/slideLayout" Target="../slideLayouts/slideLayout101.xml"/><Relationship Id="rId12" Type="http://schemas.openxmlformats.org/officeDocument/2006/relationships/theme" Target="../theme/theme10.xml"/><Relationship Id="rId11" Type="http://schemas.openxmlformats.org/officeDocument/2006/relationships/slideLayout" Target="../slideLayouts/slideLayout110.xml"/><Relationship Id="rId10" Type="http://schemas.openxmlformats.org/officeDocument/2006/relationships/slideLayout" Target="../slideLayouts/slideLayout109.xml"/><Relationship Id="rId1" Type="http://schemas.openxmlformats.org/officeDocument/2006/relationships/slideLayout" Target="../slideLayouts/slideLayout100.xml"/></Relationships>
</file>

<file path=ppt/slideMasters/_rels/slideMaster11.xml.rels><?xml version="1.0" encoding="UTF-8" standalone="yes"?>
<Relationships xmlns="http://schemas.openxmlformats.org/package/2006/relationships"><Relationship Id="rId9" Type="http://schemas.openxmlformats.org/officeDocument/2006/relationships/slideLayout" Target="../slideLayouts/slideLayout119.xml"/><Relationship Id="rId8" Type="http://schemas.openxmlformats.org/officeDocument/2006/relationships/slideLayout" Target="../slideLayouts/slideLayout118.xml"/><Relationship Id="rId7" Type="http://schemas.openxmlformats.org/officeDocument/2006/relationships/slideLayout" Target="../slideLayouts/slideLayout117.xml"/><Relationship Id="rId6" Type="http://schemas.openxmlformats.org/officeDocument/2006/relationships/slideLayout" Target="../slideLayouts/slideLayout116.xml"/><Relationship Id="rId5" Type="http://schemas.openxmlformats.org/officeDocument/2006/relationships/slideLayout" Target="../slideLayouts/slideLayout115.xml"/><Relationship Id="rId4" Type="http://schemas.openxmlformats.org/officeDocument/2006/relationships/slideLayout" Target="../slideLayouts/slideLayout114.xml"/><Relationship Id="rId3" Type="http://schemas.openxmlformats.org/officeDocument/2006/relationships/slideLayout" Target="../slideLayouts/slideLayout113.xml"/><Relationship Id="rId2" Type="http://schemas.openxmlformats.org/officeDocument/2006/relationships/slideLayout" Target="../slideLayouts/slideLayout112.xml"/><Relationship Id="rId13" Type="http://schemas.openxmlformats.org/officeDocument/2006/relationships/theme" Target="../theme/theme11.xml"/><Relationship Id="rId12" Type="http://schemas.openxmlformats.org/officeDocument/2006/relationships/image" Target="../media/image6.jpeg"/><Relationship Id="rId11" Type="http://schemas.openxmlformats.org/officeDocument/2006/relationships/slideLayout" Target="../slideLayouts/slideLayout121.xml"/><Relationship Id="rId10" Type="http://schemas.openxmlformats.org/officeDocument/2006/relationships/slideLayout" Target="../slideLayouts/slideLayout120.xml"/><Relationship Id="rId1" Type="http://schemas.openxmlformats.org/officeDocument/2006/relationships/slideLayout" Target="../slideLayouts/slideLayout111.xml"/></Relationships>
</file>

<file path=ppt/slideMasters/_rels/slideMaster12.xml.rels><?xml version="1.0" encoding="UTF-8" standalone="yes"?>
<Relationships xmlns="http://schemas.openxmlformats.org/package/2006/relationships"><Relationship Id="rId9" Type="http://schemas.openxmlformats.org/officeDocument/2006/relationships/slideLayout" Target="../slideLayouts/slideLayout130.xml"/><Relationship Id="rId8" Type="http://schemas.openxmlformats.org/officeDocument/2006/relationships/slideLayout" Target="../slideLayouts/slideLayout129.xml"/><Relationship Id="rId7" Type="http://schemas.openxmlformats.org/officeDocument/2006/relationships/slideLayout" Target="../slideLayouts/slideLayout128.xml"/><Relationship Id="rId6" Type="http://schemas.openxmlformats.org/officeDocument/2006/relationships/slideLayout" Target="../slideLayouts/slideLayout127.xml"/><Relationship Id="rId5" Type="http://schemas.openxmlformats.org/officeDocument/2006/relationships/slideLayout" Target="../slideLayouts/slideLayout126.xml"/><Relationship Id="rId4" Type="http://schemas.openxmlformats.org/officeDocument/2006/relationships/slideLayout" Target="../slideLayouts/slideLayout125.xml"/><Relationship Id="rId3" Type="http://schemas.openxmlformats.org/officeDocument/2006/relationships/slideLayout" Target="../slideLayouts/slideLayout124.xml"/><Relationship Id="rId2" Type="http://schemas.openxmlformats.org/officeDocument/2006/relationships/slideLayout" Target="../slideLayouts/slideLayout123.xml"/><Relationship Id="rId13" Type="http://schemas.openxmlformats.org/officeDocument/2006/relationships/theme" Target="../theme/theme12.xml"/><Relationship Id="rId12" Type="http://schemas.openxmlformats.org/officeDocument/2006/relationships/image" Target="../media/image7.png"/><Relationship Id="rId11" Type="http://schemas.openxmlformats.org/officeDocument/2006/relationships/slideLayout" Target="../slideLayouts/slideLayout132.xml"/><Relationship Id="rId10" Type="http://schemas.openxmlformats.org/officeDocument/2006/relationships/slideLayout" Target="../slideLayouts/slideLayout131.xml"/><Relationship Id="rId1" Type="http://schemas.openxmlformats.org/officeDocument/2006/relationships/slideLayout" Target="../slideLayouts/slideLayout122.xml"/></Relationships>
</file>

<file path=ppt/slideMasters/_rels/slideMaster13.xml.rels><?xml version="1.0" encoding="UTF-8" standalone="yes"?>
<Relationships xmlns="http://schemas.openxmlformats.org/package/2006/relationships"><Relationship Id="rId9" Type="http://schemas.openxmlformats.org/officeDocument/2006/relationships/slideLayout" Target="../slideLayouts/slideLayout141.xml"/><Relationship Id="rId8" Type="http://schemas.openxmlformats.org/officeDocument/2006/relationships/slideLayout" Target="../slideLayouts/slideLayout140.xml"/><Relationship Id="rId7" Type="http://schemas.openxmlformats.org/officeDocument/2006/relationships/slideLayout" Target="../slideLayouts/slideLayout139.xml"/><Relationship Id="rId6" Type="http://schemas.openxmlformats.org/officeDocument/2006/relationships/slideLayout" Target="../slideLayouts/slideLayout138.xml"/><Relationship Id="rId5" Type="http://schemas.openxmlformats.org/officeDocument/2006/relationships/slideLayout" Target="../slideLayouts/slideLayout137.xml"/><Relationship Id="rId4" Type="http://schemas.openxmlformats.org/officeDocument/2006/relationships/slideLayout" Target="../slideLayouts/slideLayout136.xml"/><Relationship Id="rId3" Type="http://schemas.openxmlformats.org/officeDocument/2006/relationships/slideLayout" Target="../slideLayouts/slideLayout135.xml"/><Relationship Id="rId2" Type="http://schemas.openxmlformats.org/officeDocument/2006/relationships/slideLayout" Target="../slideLayouts/slideLayout134.xml"/><Relationship Id="rId13" Type="http://schemas.openxmlformats.org/officeDocument/2006/relationships/theme" Target="../theme/theme13.xml"/><Relationship Id="rId12" Type="http://schemas.openxmlformats.org/officeDocument/2006/relationships/image" Target="../media/image7.png"/><Relationship Id="rId11" Type="http://schemas.openxmlformats.org/officeDocument/2006/relationships/slideLayout" Target="../slideLayouts/slideLayout143.xml"/><Relationship Id="rId10" Type="http://schemas.openxmlformats.org/officeDocument/2006/relationships/slideLayout" Target="../slideLayouts/slideLayout142.xml"/><Relationship Id="rId1" Type="http://schemas.openxmlformats.org/officeDocument/2006/relationships/slideLayout" Target="../slideLayouts/slideLayout133.xml"/></Relationships>
</file>

<file path=ppt/slideMasters/_rels/slideMaster14.xml.rels><?xml version="1.0" encoding="UTF-8" standalone="yes"?>
<Relationships xmlns="http://schemas.openxmlformats.org/package/2006/relationships"><Relationship Id="rId9" Type="http://schemas.openxmlformats.org/officeDocument/2006/relationships/slideLayout" Target="../slideLayouts/slideLayout152.xml"/><Relationship Id="rId8" Type="http://schemas.openxmlformats.org/officeDocument/2006/relationships/slideLayout" Target="../slideLayouts/slideLayout151.xml"/><Relationship Id="rId7" Type="http://schemas.openxmlformats.org/officeDocument/2006/relationships/slideLayout" Target="../slideLayouts/slideLayout150.xml"/><Relationship Id="rId6" Type="http://schemas.openxmlformats.org/officeDocument/2006/relationships/slideLayout" Target="../slideLayouts/slideLayout149.xml"/><Relationship Id="rId5" Type="http://schemas.openxmlformats.org/officeDocument/2006/relationships/slideLayout" Target="../slideLayouts/slideLayout148.xml"/><Relationship Id="rId4" Type="http://schemas.openxmlformats.org/officeDocument/2006/relationships/slideLayout" Target="../slideLayouts/slideLayout147.xml"/><Relationship Id="rId3" Type="http://schemas.openxmlformats.org/officeDocument/2006/relationships/slideLayout" Target="../slideLayouts/slideLayout146.xml"/><Relationship Id="rId2" Type="http://schemas.openxmlformats.org/officeDocument/2006/relationships/slideLayout" Target="../slideLayouts/slideLayout145.xml"/><Relationship Id="rId13" Type="http://schemas.openxmlformats.org/officeDocument/2006/relationships/theme" Target="../theme/theme14.xml"/><Relationship Id="rId12" Type="http://schemas.openxmlformats.org/officeDocument/2006/relationships/image" Target="../media/image7.png"/><Relationship Id="rId11" Type="http://schemas.openxmlformats.org/officeDocument/2006/relationships/slideLayout" Target="../slideLayouts/slideLayout154.xml"/><Relationship Id="rId10" Type="http://schemas.openxmlformats.org/officeDocument/2006/relationships/slideLayout" Target="../slideLayouts/slideLayout153.xml"/><Relationship Id="rId1" Type="http://schemas.openxmlformats.org/officeDocument/2006/relationships/slideLayout" Target="../slideLayouts/slideLayout144.xml"/></Relationships>
</file>

<file path=ppt/slideMasters/_rels/slideMaster15.xml.rels><?xml version="1.0" encoding="UTF-8" standalone="yes"?>
<Relationships xmlns="http://schemas.openxmlformats.org/package/2006/relationships"><Relationship Id="rId9" Type="http://schemas.openxmlformats.org/officeDocument/2006/relationships/slideLayout" Target="../slideLayouts/slideLayout163.xml"/><Relationship Id="rId8" Type="http://schemas.openxmlformats.org/officeDocument/2006/relationships/slideLayout" Target="../slideLayouts/slideLayout162.xml"/><Relationship Id="rId7" Type="http://schemas.openxmlformats.org/officeDocument/2006/relationships/slideLayout" Target="../slideLayouts/slideLayout161.xml"/><Relationship Id="rId6" Type="http://schemas.openxmlformats.org/officeDocument/2006/relationships/slideLayout" Target="../slideLayouts/slideLayout160.xml"/><Relationship Id="rId5" Type="http://schemas.openxmlformats.org/officeDocument/2006/relationships/slideLayout" Target="../slideLayouts/slideLayout159.xml"/><Relationship Id="rId4" Type="http://schemas.openxmlformats.org/officeDocument/2006/relationships/slideLayout" Target="../slideLayouts/slideLayout158.xml"/><Relationship Id="rId3" Type="http://schemas.openxmlformats.org/officeDocument/2006/relationships/slideLayout" Target="../slideLayouts/slideLayout157.xml"/><Relationship Id="rId2" Type="http://schemas.openxmlformats.org/officeDocument/2006/relationships/slideLayout" Target="../slideLayouts/slideLayout156.xml"/><Relationship Id="rId13" Type="http://schemas.openxmlformats.org/officeDocument/2006/relationships/theme" Target="../theme/theme15.xml"/><Relationship Id="rId12" Type="http://schemas.openxmlformats.org/officeDocument/2006/relationships/image" Target="../media/image7.png"/><Relationship Id="rId11" Type="http://schemas.openxmlformats.org/officeDocument/2006/relationships/slideLayout" Target="../slideLayouts/slideLayout165.xml"/><Relationship Id="rId10" Type="http://schemas.openxmlformats.org/officeDocument/2006/relationships/slideLayout" Target="../slideLayouts/slideLayout164.xml"/><Relationship Id="rId1" Type="http://schemas.openxmlformats.org/officeDocument/2006/relationships/slideLayout" Target="../slideLayouts/slideLayout155.xml"/></Relationships>
</file>

<file path=ppt/slideMasters/_rels/slideMaster16.xml.rels><?xml version="1.0" encoding="UTF-8" standalone="yes"?>
<Relationships xmlns="http://schemas.openxmlformats.org/package/2006/relationships"><Relationship Id="rId9" Type="http://schemas.openxmlformats.org/officeDocument/2006/relationships/slideLayout" Target="../slideLayouts/slideLayout174.xml"/><Relationship Id="rId8" Type="http://schemas.openxmlformats.org/officeDocument/2006/relationships/slideLayout" Target="../slideLayouts/slideLayout173.xml"/><Relationship Id="rId7" Type="http://schemas.openxmlformats.org/officeDocument/2006/relationships/slideLayout" Target="../slideLayouts/slideLayout172.xml"/><Relationship Id="rId6" Type="http://schemas.openxmlformats.org/officeDocument/2006/relationships/slideLayout" Target="../slideLayouts/slideLayout171.xml"/><Relationship Id="rId5" Type="http://schemas.openxmlformats.org/officeDocument/2006/relationships/slideLayout" Target="../slideLayouts/slideLayout170.xml"/><Relationship Id="rId4" Type="http://schemas.openxmlformats.org/officeDocument/2006/relationships/slideLayout" Target="../slideLayouts/slideLayout169.xml"/><Relationship Id="rId3" Type="http://schemas.openxmlformats.org/officeDocument/2006/relationships/slideLayout" Target="../slideLayouts/slideLayout168.xml"/><Relationship Id="rId2" Type="http://schemas.openxmlformats.org/officeDocument/2006/relationships/slideLayout" Target="../slideLayouts/slideLayout167.xml"/><Relationship Id="rId13" Type="http://schemas.openxmlformats.org/officeDocument/2006/relationships/theme" Target="../theme/theme16.xml"/><Relationship Id="rId12" Type="http://schemas.openxmlformats.org/officeDocument/2006/relationships/image" Target="../media/image7.png"/><Relationship Id="rId11" Type="http://schemas.openxmlformats.org/officeDocument/2006/relationships/slideLayout" Target="../slideLayouts/slideLayout176.xml"/><Relationship Id="rId10" Type="http://schemas.openxmlformats.org/officeDocument/2006/relationships/slideLayout" Target="../slideLayouts/slideLayout175.xml"/><Relationship Id="rId1" Type="http://schemas.openxmlformats.org/officeDocument/2006/relationships/slideLayout" Target="../slideLayouts/slideLayout166.xml"/></Relationships>
</file>

<file path=ppt/slideMasters/_rels/slideMaster17.xml.rels><?xml version="1.0" encoding="UTF-8" standalone="yes"?>
<Relationships xmlns="http://schemas.openxmlformats.org/package/2006/relationships"><Relationship Id="rId9" Type="http://schemas.openxmlformats.org/officeDocument/2006/relationships/slideLayout" Target="../slideLayouts/slideLayout185.xml"/><Relationship Id="rId8" Type="http://schemas.openxmlformats.org/officeDocument/2006/relationships/slideLayout" Target="../slideLayouts/slideLayout184.xml"/><Relationship Id="rId7" Type="http://schemas.openxmlformats.org/officeDocument/2006/relationships/slideLayout" Target="../slideLayouts/slideLayout183.xml"/><Relationship Id="rId6" Type="http://schemas.openxmlformats.org/officeDocument/2006/relationships/slideLayout" Target="../slideLayouts/slideLayout182.xml"/><Relationship Id="rId5" Type="http://schemas.openxmlformats.org/officeDocument/2006/relationships/slideLayout" Target="../slideLayouts/slideLayout181.xml"/><Relationship Id="rId4" Type="http://schemas.openxmlformats.org/officeDocument/2006/relationships/slideLayout" Target="../slideLayouts/slideLayout180.xml"/><Relationship Id="rId3" Type="http://schemas.openxmlformats.org/officeDocument/2006/relationships/slideLayout" Target="../slideLayouts/slideLayout179.xml"/><Relationship Id="rId2" Type="http://schemas.openxmlformats.org/officeDocument/2006/relationships/slideLayout" Target="../slideLayouts/slideLayout178.xml"/><Relationship Id="rId12" Type="http://schemas.openxmlformats.org/officeDocument/2006/relationships/theme" Target="../theme/theme17.xml"/><Relationship Id="rId11" Type="http://schemas.openxmlformats.org/officeDocument/2006/relationships/slideLayout" Target="../slideLayouts/slideLayout187.xml"/><Relationship Id="rId10" Type="http://schemas.openxmlformats.org/officeDocument/2006/relationships/slideLayout" Target="../slideLayouts/slideLayout186.xml"/><Relationship Id="rId1" Type="http://schemas.openxmlformats.org/officeDocument/2006/relationships/slideLayout" Target="../slideLayouts/slideLayout177.xml"/></Relationships>
</file>

<file path=ppt/slideMasters/_rels/slideMaster18.xml.rels><?xml version="1.0" encoding="UTF-8" standalone="yes"?>
<Relationships xmlns="http://schemas.openxmlformats.org/package/2006/relationships"><Relationship Id="rId9" Type="http://schemas.openxmlformats.org/officeDocument/2006/relationships/slideLayout" Target="../slideLayouts/slideLayout196.xml"/><Relationship Id="rId8" Type="http://schemas.openxmlformats.org/officeDocument/2006/relationships/slideLayout" Target="../slideLayouts/slideLayout195.xml"/><Relationship Id="rId7" Type="http://schemas.openxmlformats.org/officeDocument/2006/relationships/slideLayout" Target="../slideLayouts/slideLayout194.xml"/><Relationship Id="rId6" Type="http://schemas.openxmlformats.org/officeDocument/2006/relationships/slideLayout" Target="../slideLayouts/slideLayout193.xml"/><Relationship Id="rId5" Type="http://schemas.openxmlformats.org/officeDocument/2006/relationships/slideLayout" Target="../slideLayouts/slideLayout192.xml"/><Relationship Id="rId4" Type="http://schemas.openxmlformats.org/officeDocument/2006/relationships/slideLayout" Target="../slideLayouts/slideLayout191.xml"/><Relationship Id="rId3" Type="http://schemas.openxmlformats.org/officeDocument/2006/relationships/slideLayout" Target="../slideLayouts/slideLayout190.xml"/><Relationship Id="rId2" Type="http://schemas.openxmlformats.org/officeDocument/2006/relationships/slideLayout" Target="../slideLayouts/slideLayout189.xml"/><Relationship Id="rId12" Type="http://schemas.openxmlformats.org/officeDocument/2006/relationships/theme" Target="../theme/theme18.xml"/><Relationship Id="rId11" Type="http://schemas.openxmlformats.org/officeDocument/2006/relationships/slideLayout" Target="../slideLayouts/slideLayout198.xml"/><Relationship Id="rId10" Type="http://schemas.openxmlformats.org/officeDocument/2006/relationships/slideLayout" Target="../slideLayouts/slideLayout197.xml"/><Relationship Id="rId1" Type="http://schemas.openxmlformats.org/officeDocument/2006/relationships/slideLayout" Target="../slideLayouts/slideLayout188.xml"/></Relationships>
</file>

<file path=ppt/slideMasters/_rels/slideMaster19.xml.rels><?xml version="1.0" encoding="UTF-8" standalone="yes"?>
<Relationships xmlns="http://schemas.openxmlformats.org/package/2006/relationships"><Relationship Id="rId9" Type="http://schemas.openxmlformats.org/officeDocument/2006/relationships/slideLayout" Target="../slideLayouts/slideLayout207.xml"/><Relationship Id="rId8" Type="http://schemas.openxmlformats.org/officeDocument/2006/relationships/slideLayout" Target="../slideLayouts/slideLayout206.xml"/><Relationship Id="rId7" Type="http://schemas.openxmlformats.org/officeDocument/2006/relationships/slideLayout" Target="../slideLayouts/slideLayout205.xml"/><Relationship Id="rId6" Type="http://schemas.openxmlformats.org/officeDocument/2006/relationships/slideLayout" Target="../slideLayouts/slideLayout204.xml"/><Relationship Id="rId5" Type="http://schemas.openxmlformats.org/officeDocument/2006/relationships/slideLayout" Target="../slideLayouts/slideLayout203.xml"/><Relationship Id="rId4" Type="http://schemas.openxmlformats.org/officeDocument/2006/relationships/slideLayout" Target="../slideLayouts/slideLayout202.xml"/><Relationship Id="rId3" Type="http://schemas.openxmlformats.org/officeDocument/2006/relationships/slideLayout" Target="../slideLayouts/slideLayout201.xml"/><Relationship Id="rId2" Type="http://schemas.openxmlformats.org/officeDocument/2006/relationships/slideLayout" Target="../slideLayouts/slideLayout200.xml"/><Relationship Id="rId12" Type="http://schemas.openxmlformats.org/officeDocument/2006/relationships/theme" Target="../theme/theme19.xml"/><Relationship Id="rId11" Type="http://schemas.openxmlformats.org/officeDocument/2006/relationships/slideLayout" Target="../slideLayouts/slideLayout209.xml"/><Relationship Id="rId10" Type="http://schemas.openxmlformats.org/officeDocument/2006/relationships/slideLayout" Target="../slideLayouts/slideLayout208.xml"/><Relationship Id="rId1" Type="http://schemas.openxmlformats.org/officeDocument/2006/relationships/slideLayout" Target="../slideLayouts/slideLayout199.xml"/></Relationships>
</file>

<file path=ppt/slideMasters/_rels/slideMaster20.xml.rels><?xml version="1.0" encoding="UTF-8" standalone="yes"?>
<Relationships xmlns="http://schemas.openxmlformats.org/package/2006/relationships"><Relationship Id="rId9" Type="http://schemas.openxmlformats.org/officeDocument/2006/relationships/slideLayout" Target="../slideLayouts/slideLayout218.xml"/><Relationship Id="rId8" Type="http://schemas.openxmlformats.org/officeDocument/2006/relationships/slideLayout" Target="../slideLayouts/slideLayout217.xml"/><Relationship Id="rId7" Type="http://schemas.openxmlformats.org/officeDocument/2006/relationships/slideLayout" Target="../slideLayouts/slideLayout216.xml"/><Relationship Id="rId6" Type="http://schemas.openxmlformats.org/officeDocument/2006/relationships/slideLayout" Target="../slideLayouts/slideLayout215.xml"/><Relationship Id="rId5" Type="http://schemas.openxmlformats.org/officeDocument/2006/relationships/slideLayout" Target="../slideLayouts/slideLayout214.xml"/><Relationship Id="rId4" Type="http://schemas.openxmlformats.org/officeDocument/2006/relationships/slideLayout" Target="../slideLayouts/slideLayout213.xml"/><Relationship Id="rId3" Type="http://schemas.openxmlformats.org/officeDocument/2006/relationships/slideLayout" Target="../slideLayouts/slideLayout212.xml"/><Relationship Id="rId2" Type="http://schemas.openxmlformats.org/officeDocument/2006/relationships/slideLayout" Target="../slideLayouts/slideLayout211.xml"/><Relationship Id="rId12" Type="http://schemas.openxmlformats.org/officeDocument/2006/relationships/theme" Target="../theme/theme20.xml"/><Relationship Id="rId11" Type="http://schemas.openxmlformats.org/officeDocument/2006/relationships/slideLayout" Target="../slideLayouts/slideLayout220.xml"/><Relationship Id="rId10" Type="http://schemas.openxmlformats.org/officeDocument/2006/relationships/slideLayout" Target="../slideLayouts/slideLayout219.xml"/><Relationship Id="rId1" Type="http://schemas.openxmlformats.org/officeDocument/2006/relationships/slideLayout" Target="../slideLayouts/slideLayout210.xml"/></Relationships>
</file>

<file path=ppt/slideMasters/_rels/slideMaster21.xml.rels><?xml version="1.0" encoding="UTF-8" standalone="yes"?>
<Relationships xmlns="http://schemas.openxmlformats.org/package/2006/relationships"><Relationship Id="rId9" Type="http://schemas.openxmlformats.org/officeDocument/2006/relationships/slideLayout" Target="../slideLayouts/slideLayout229.xml"/><Relationship Id="rId8" Type="http://schemas.openxmlformats.org/officeDocument/2006/relationships/slideLayout" Target="../slideLayouts/slideLayout228.xml"/><Relationship Id="rId7" Type="http://schemas.openxmlformats.org/officeDocument/2006/relationships/slideLayout" Target="../slideLayouts/slideLayout227.xml"/><Relationship Id="rId6" Type="http://schemas.openxmlformats.org/officeDocument/2006/relationships/slideLayout" Target="../slideLayouts/slideLayout226.xml"/><Relationship Id="rId5" Type="http://schemas.openxmlformats.org/officeDocument/2006/relationships/slideLayout" Target="../slideLayouts/slideLayout225.xml"/><Relationship Id="rId4" Type="http://schemas.openxmlformats.org/officeDocument/2006/relationships/slideLayout" Target="../slideLayouts/slideLayout224.xml"/><Relationship Id="rId3" Type="http://schemas.openxmlformats.org/officeDocument/2006/relationships/slideLayout" Target="../slideLayouts/slideLayout223.xml"/><Relationship Id="rId2" Type="http://schemas.openxmlformats.org/officeDocument/2006/relationships/slideLayout" Target="../slideLayouts/slideLayout222.xml"/><Relationship Id="rId12" Type="http://schemas.openxmlformats.org/officeDocument/2006/relationships/theme" Target="../theme/theme21.xml"/><Relationship Id="rId11" Type="http://schemas.openxmlformats.org/officeDocument/2006/relationships/slideLayout" Target="../slideLayouts/slideLayout231.xml"/><Relationship Id="rId10" Type="http://schemas.openxmlformats.org/officeDocument/2006/relationships/slideLayout" Target="../slideLayouts/slideLayout230.xml"/><Relationship Id="rId1" Type="http://schemas.openxmlformats.org/officeDocument/2006/relationships/slideLayout" Target="../slideLayouts/slideLayout221.xml"/></Relationships>
</file>

<file path=ppt/slideMasters/_rels/slideMaster22.xml.rels><?xml version="1.0" encoding="UTF-8" standalone="yes"?>
<Relationships xmlns="http://schemas.openxmlformats.org/package/2006/relationships"><Relationship Id="rId9" Type="http://schemas.openxmlformats.org/officeDocument/2006/relationships/slideLayout" Target="../slideLayouts/slideLayout240.xml"/><Relationship Id="rId8" Type="http://schemas.openxmlformats.org/officeDocument/2006/relationships/slideLayout" Target="../slideLayouts/slideLayout239.xml"/><Relationship Id="rId7" Type="http://schemas.openxmlformats.org/officeDocument/2006/relationships/slideLayout" Target="../slideLayouts/slideLayout238.xml"/><Relationship Id="rId6" Type="http://schemas.openxmlformats.org/officeDocument/2006/relationships/slideLayout" Target="../slideLayouts/slideLayout237.xml"/><Relationship Id="rId5" Type="http://schemas.openxmlformats.org/officeDocument/2006/relationships/slideLayout" Target="../slideLayouts/slideLayout236.xml"/><Relationship Id="rId4" Type="http://schemas.openxmlformats.org/officeDocument/2006/relationships/slideLayout" Target="../slideLayouts/slideLayout235.xml"/><Relationship Id="rId3" Type="http://schemas.openxmlformats.org/officeDocument/2006/relationships/slideLayout" Target="../slideLayouts/slideLayout234.xml"/><Relationship Id="rId2" Type="http://schemas.openxmlformats.org/officeDocument/2006/relationships/slideLayout" Target="../slideLayouts/slideLayout233.xml"/><Relationship Id="rId12" Type="http://schemas.openxmlformats.org/officeDocument/2006/relationships/theme" Target="../theme/theme22.xml"/><Relationship Id="rId11" Type="http://schemas.openxmlformats.org/officeDocument/2006/relationships/slideLayout" Target="../slideLayouts/slideLayout242.xml"/><Relationship Id="rId10" Type="http://schemas.openxmlformats.org/officeDocument/2006/relationships/slideLayout" Target="../slideLayouts/slideLayout241.xml"/><Relationship Id="rId1" Type="http://schemas.openxmlformats.org/officeDocument/2006/relationships/slideLayout" Target="../slideLayouts/slideLayout232.xml"/></Relationships>
</file>

<file path=ppt/slideMasters/_rels/slideMaster23.xml.rels><?xml version="1.0" encoding="UTF-8" standalone="yes"?>
<Relationships xmlns="http://schemas.openxmlformats.org/package/2006/relationships"><Relationship Id="rId9" Type="http://schemas.openxmlformats.org/officeDocument/2006/relationships/slideLayout" Target="../slideLayouts/slideLayout251.xml"/><Relationship Id="rId8" Type="http://schemas.openxmlformats.org/officeDocument/2006/relationships/slideLayout" Target="../slideLayouts/slideLayout250.xml"/><Relationship Id="rId7" Type="http://schemas.openxmlformats.org/officeDocument/2006/relationships/slideLayout" Target="../slideLayouts/slideLayout249.xml"/><Relationship Id="rId6" Type="http://schemas.openxmlformats.org/officeDocument/2006/relationships/slideLayout" Target="../slideLayouts/slideLayout248.xml"/><Relationship Id="rId5" Type="http://schemas.openxmlformats.org/officeDocument/2006/relationships/slideLayout" Target="../slideLayouts/slideLayout247.xml"/><Relationship Id="rId4" Type="http://schemas.openxmlformats.org/officeDocument/2006/relationships/slideLayout" Target="../slideLayouts/slideLayout246.xml"/><Relationship Id="rId3" Type="http://schemas.openxmlformats.org/officeDocument/2006/relationships/slideLayout" Target="../slideLayouts/slideLayout245.xml"/><Relationship Id="rId2" Type="http://schemas.openxmlformats.org/officeDocument/2006/relationships/slideLayout" Target="../slideLayouts/slideLayout244.xml"/><Relationship Id="rId12" Type="http://schemas.openxmlformats.org/officeDocument/2006/relationships/theme" Target="../theme/theme23.xml"/><Relationship Id="rId11" Type="http://schemas.openxmlformats.org/officeDocument/2006/relationships/slideLayout" Target="../slideLayouts/slideLayout253.xml"/><Relationship Id="rId10" Type="http://schemas.openxmlformats.org/officeDocument/2006/relationships/slideLayout" Target="../slideLayouts/slideLayout252.xml"/><Relationship Id="rId1" Type="http://schemas.openxmlformats.org/officeDocument/2006/relationships/slideLayout" Target="../slideLayouts/slideLayout243.xml"/></Relationships>
</file>

<file path=ppt/slideMasters/_rels/slideMaster24.xml.rels><?xml version="1.0" encoding="UTF-8" standalone="yes"?>
<Relationships xmlns="http://schemas.openxmlformats.org/package/2006/relationships"><Relationship Id="rId9" Type="http://schemas.openxmlformats.org/officeDocument/2006/relationships/slideLayout" Target="../slideLayouts/slideLayout262.xml"/><Relationship Id="rId8" Type="http://schemas.openxmlformats.org/officeDocument/2006/relationships/slideLayout" Target="../slideLayouts/slideLayout261.xml"/><Relationship Id="rId7" Type="http://schemas.openxmlformats.org/officeDocument/2006/relationships/slideLayout" Target="../slideLayouts/slideLayout260.xml"/><Relationship Id="rId6" Type="http://schemas.openxmlformats.org/officeDocument/2006/relationships/slideLayout" Target="../slideLayouts/slideLayout259.xml"/><Relationship Id="rId5" Type="http://schemas.openxmlformats.org/officeDocument/2006/relationships/slideLayout" Target="../slideLayouts/slideLayout258.xml"/><Relationship Id="rId4" Type="http://schemas.openxmlformats.org/officeDocument/2006/relationships/slideLayout" Target="../slideLayouts/slideLayout257.xml"/><Relationship Id="rId3" Type="http://schemas.openxmlformats.org/officeDocument/2006/relationships/slideLayout" Target="../slideLayouts/slideLayout256.xml"/><Relationship Id="rId2" Type="http://schemas.openxmlformats.org/officeDocument/2006/relationships/slideLayout" Target="../slideLayouts/slideLayout255.xml"/><Relationship Id="rId12" Type="http://schemas.openxmlformats.org/officeDocument/2006/relationships/theme" Target="../theme/theme24.xml"/><Relationship Id="rId11" Type="http://schemas.openxmlformats.org/officeDocument/2006/relationships/slideLayout" Target="../slideLayouts/slideLayout264.xml"/><Relationship Id="rId10" Type="http://schemas.openxmlformats.org/officeDocument/2006/relationships/slideLayout" Target="../slideLayouts/slideLayout263.xml"/><Relationship Id="rId1" Type="http://schemas.openxmlformats.org/officeDocument/2006/relationships/slideLayout" Target="../slideLayouts/slideLayout254.xml"/></Relationships>
</file>

<file path=ppt/slideMasters/_rels/slideMaster25.xml.rels><?xml version="1.0" encoding="UTF-8" standalone="yes"?>
<Relationships xmlns="http://schemas.openxmlformats.org/package/2006/relationships"><Relationship Id="rId9" Type="http://schemas.openxmlformats.org/officeDocument/2006/relationships/slideLayout" Target="../slideLayouts/slideLayout273.xml"/><Relationship Id="rId8" Type="http://schemas.openxmlformats.org/officeDocument/2006/relationships/slideLayout" Target="../slideLayouts/slideLayout272.xml"/><Relationship Id="rId7" Type="http://schemas.openxmlformats.org/officeDocument/2006/relationships/slideLayout" Target="../slideLayouts/slideLayout271.xml"/><Relationship Id="rId6" Type="http://schemas.openxmlformats.org/officeDocument/2006/relationships/slideLayout" Target="../slideLayouts/slideLayout270.xml"/><Relationship Id="rId5" Type="http://schemas.openxmlformats.org/officeDocument/2006/relationships/slideLayout" Target="../slideLayouts/slideLayout269.xml"/><Relationship Id="rId4" Type="http://schemas.openxmlformats.org/officeDocument/2006/relationships/slideLayout" Target="../slideLayouts/slideLayout268.xml"/><Relationship Id="rId3" Type="http://schemas.openxmlformats.org/officeDocument/2006/relationships/slideLayout" Target="../slideLayouts/slideLayout267.xml"/><Relationship Id="rId2" Type="http://schemas.openxmlformats.org/officeDocument/2006/relationships/slideLayout" Target="../slideLayouts/slideLayout266.xml"/><Relationship Id="rId12" Type="http://schemas.openxmlformats.org/officeDocument/2006/relationships/theme" Target="../theme/theme25.xml"/><Relationship Id="rId11" Type="http://schemas.openxmlformats.org/officeDocument/2006/relationships/slideLayout" Target="../slideLayouts/slideLayout275.xml"/><Relationship Id="rId10" Type="http://schemas.openxmlformats.org/officeDocument/2006/relationships/slideLayout" Target="../slideLayouts/slideLayout274.xml"/><Relationship Id="rId1" Type="http://schemas.openxmlformats.org/officeDocument/2006/relationships/slideLayout" Target="../slideLayouts/slideLayout265.xml"/></Relationships>
</file>

<file path=ppt/slideMasters/_rels/slideMaster26.xml.rels><?xml version="1.0" encoding="UTF-8" standalone="yes"?>
<Relationships xmlns="http://schemas.openxmlformats.org/package/2006/relationships"><Relationship Id="rId9" Type="http://schemas.openxmlformats.org/officeDocument/2006/relationships/slideLayout" Target="../slideLayouts/slideLayout284.xml"/><Relationship Id="rId8" Type="http://schemas.openxmlformats.org/officeDocument/2006/relationships/slideLayout" Target="../slideLayouts/slideLayout283.xml"/><Relationship Id="rId7" Type="http://schemas.openxmlformats.org/officeDocument/2006/relationships/slideLayout" Target="../slideLayouts/slideLayout282.xml"/><Relationship Id="rId6" Type="http://schemas.openxmlformats.org/officeDocument/2006/relationships/slideLayout" Target="../slideLayouts/slideLayout281.xml"/><Relationship Id="rId5" Type="http://schemas.openxmlformats.org/officeDocument/2006/relationships/slideLayout" Target="../slideLayouts/slideLayout280.xml"/><Relationship Id="rId4" Type="http://schemas.openxmlformats.org/officeDocument/2006/relationships/slideLayout" Target="../slideLayouts/slideLayout279.xml"/><Relationship Id="rId3" Type="http://schemas.openxmlformats.org/officeDocument/2006/relationships/slideLayout" Target="../slideLayouts/slideLayout278.xml"/><Relationship Id="rId2" Type="http://schemas.openxmlformats.org/officeDocument/2006/relationships/slideLayout" Target="../slideLayouts/slideLayout277.xml"/><Relationship Id="rId12" Type="http://schemas.openxmlformats.org/officeDocument/2006/relationships/theme" Target="../theme/theme26.xml"/><Relationship Id="rId11" Type="http://schemas.openxmlformats.org/officeDocument/2006/relationships/slideLayout" Target="../slideLayouts/slideLayout286.xml"/><Relationship Id="rId10" Type="http://schemas.openxmlformats.org/officeDocument/2006/relationships/slideLayout" Target="../slideLayouts/slideLayout285.xml"/><Relationship Id="rId1" Type="http://schemas.openxmlformats.org/officeDocument/2006/relationships/slideLayout" Target="../slideLayouts/slideLayout276.xml"/></Relationships>
</file>

<file path=ppt/slideMasters/_rels/slideMaster27.xml.rels><?xml version="1.0" encoding="UTF-8" standalone="yes"?>
<Relationships xmlns="http://schemas.openxmlformats.org/package/2006/relationships"><Relationship Id="rId9" Type="http://schemas.openxmlformats.org/officeDocument/2006/relationships/slideLayout" Target="../slideLayouts/slideLayout295.xml"/><Relationship Id="rId8" Type="http://schemas.openxmlformats.org/officeDocument/2006/relationships/slideLayout" Target="../slideLayouts/slideLayout294.xml"/><Relationship Id="rId7" Type="http://schemas.openxmlformats.org/officeDocument/2006/relationships/slideLayout" Target="../slideLayouts/slideLayout293.xml"/><Relationship Id="rId6" Type="http://schemas.openxmlformats.org/officeDocument/2006/relationships/slideLayout" Target="../slideLayouts/slideLayout292.xml"/><Relationship Id="rId5" Type="http://schemas.openxmlformats.org/officeDocument/2006/relationships/slideLayout" Target="../slideLayouts/slideLayout291.xml"/><Relationship Id="rId4" Type="http://schemas.openxmlformats.org/officeDocument/2006/relationships/slideLayout" Target="../slideLayouts/slideLayout290.xml"/><Relationship Id="rId3" Type="http://schemas.openxmlformats.org/officeDocument/2006/relationships/slideLayout" Target="../slideLayouts/slideLayout289.xml"/><Relationship Id="rId2" Type="http://schemas.openxmlformats.org/officeDocument/2006/relationships/slideLayout" Target="../slideLayouts/slideLayout288.xml"/><Relationship Id="rId12" Type="http://schemas.openxmlformats.org/officeDocument/2006/relationships/theme" Target="../theme/theme27.xml"/><Relationship Id="rId11" Type="http://schemas.openxmlformats.org/officeDocument/2006/relationships/slideLayout" Target="../slideLayouts/slideLayout297.xml"/><Relationship Id="rId10" Type="http://schemas.openxmlformats.org/officeDocument/2006/relationships/slideLayout" Target="../slideLayouts/slideLayout296.xml"/><Relationship Id="rId1" Type="http://schemas.openxmlformats.org/officeDocument/2006/relationships/slideLayout" Target="../slideLayouts/slideLayout287.xml"/></Relationships>
</file>

<file path=ppt/slideMasters/_rels/slideMaster28.xml.rels><?xml version="1.0" encoding="UTF-8" standalone="yes"?>
<Relationships xmlns="http://schemas.openxmlformats.org/package/2006/relationships"><Relationship Id="rId9" Type="http://schemas.openxmlformats.org/officeDocument/2006/relationships/slideLayout" Target="../slideLayouts/slideLayout306.xml"/><Relationship Id="rId8" Type="http://schemas.openxmlformats.org/officeDocument/2006/relationships/slideLayout" Target="../slideLayouts/slideLayout305.xml"/><Relationship Id="rId7" Type="http://schemas.openxmlformats.org/officeDocument/2006/relationships/slideLayout" Target="../slideLayouts/slideLayout304.xml"/><Relationship Id="rId6" Type="http://schemas.openxmlformats.org/officeDocument/2006/relationships/slideLayout" Target="../slideLayouts/slideLayout303.xml"/><Relationship Id="rId5" Type="http://schemas.openxmlformats.org/officeDocument/2006/relationships/slideLayout" Target="../slideLayouts/slideLayout302.xml"/><Relationship Id="rId4" Type="http://schemas.openxmlformats.org/officeDocument/2006/relationships/slideLayout" Target="../slideLayouts/slideLayout301.xml"/><Relationship Id="rId3" Type="http://schemas.openxmlformats.org/officeDocument/2006/relationships/slideLayout" Target="../slideLayouts/slideLayout300.xml"/><Relationship Id="rId2" Type="http://schemas.openxmlformats.org/officeDocument/2006/relationships/slideLayout" Target="../slideLayouts/slideLayout299.xml"/><Relationship Id="rId12" Type="http://schemas.openxmlformats.org/officeDocument/2006/relationships/theme" Target="../theme/theme28.xml"/><Relationship Id="rId11" Type="http://schemas.openxmlformats.org/officeDocument/2006/relationships/slideLayout" Target="../slideLayouts/slideLayout308.xml"/><Relationship Id="rId10" Type="http://schemas.openxmlformats.org/officeDocument/2006/relationships/slideLayout" Target="../slideLayouts/slideLayout307.xml"/><Relationship Id="rId1" Type="http://schemas.openxmlformats.org/officeDocument/2006/relationships/slideLayout" Target="../slideLayouts/slideLayout298.xml"/></Relationships>
</file>

<file path=ppt/slideMasters/_rels/slideMaster29.xml.rels><?xml version="1.0" encoding="UTF-8" standalone="yes"?>
<Relationships xmlns="http://schemas.openxmlformats.org/package/2006/relationships"><Relationship Id="rId9" Type="http://schemas.openxmlformats.org/officeDocument/2006/relationships/slideLayout" Target="../slideLayouts/slideLayout317.xml"/><Relationship Id="rId8" Type="http://schemas.openxmlformats.org/officeDocument/2006/relationships/slideLayout" Target="../slideLayouts/slideLayout316.xml"/><Relationship Id="rId7" Type="http://schemas.openxmlformats.org/officeDocument/2006/relationships/slideLayout" Target="../slideLayouts/slideLayout315.xml"/><Relationship Id="rId6" Type="http://schemas.openxmlformats.org/officeDocument/2006/relationships/slideLayout" Target="../slideLayouts/slideLayout314.xml"/><Relationship Id="rId5" Type="http://schemas.openxmlformats.org/officeDocument/2006/relationships/slideLayout" Target="../slideLayouts/slideLayout313.xml"/><Relationship Id="rId4" Type="http://schemas.openxmlformats.org/officeDocument/2006/relationships/slideLayout" Target="../slideLayouts/slideLayout312.xml"/><Relationship Id="rId3" Type="http://schemas.openxmlformats.org/officeDocument/2006/relationships/slideLayout" Target="../slideLayouts/slideLayout311.xml"/><Relationship Id="rId2" Type="http://schemas.openxmlformats.org/officeDocument/2006/relationships/slideLayout" Target="../slideLayouts/slideLayout310.xml"/><Relationship Id="rId12" Type="http://schemas.openxmlformats.org/officeDocument/2006/relationships/theme" Target="../theme/theme29.xml"/><Relationship Id="rId11" Type="http://schemas.openxmlformats.org/officeDocument/2006/relationships/slideLayout" Target="../slideLayouts/slideLayout319.xml"/><Relationship Id="rId10" Type="http://schemas.openxmlformats.org/officeDocument/2006/relationships/slideLayout" Target="../slideLayouts/slideLayout318.xml"/><Relationship Id="rId1" Type="http://schemas.openxmlformats.org/officeDocument/2006/relationships/slideLayout" Target="../slideLayouts/slideLayout309.xml"/></Relationships>
</file>

<file path=ppt/slideMasters/_rels/slideMaster30.xml.rels><?xml version="1.0" encoding="UTF-8" standalone="yes"?>
<Relationships xmlns="http://schemas.openxmlformats.org/package/2006/relationships"><Relationship Id="rId9" Type="http://schemas.openxmlformats.org/officeDocument/2006/relationships/slideLayout" Target="../slideLayouts/slideLayout328.xml"/><Relationship Id="rId8" Type="http://schemas.openxmlformats.org/officeDocument/2006/relationships/slideLayout" Target="../slideLayouts/slideLayout327.xml"/><Relationship Id="rId7" Type="http://schemas.openxmlformats.org/officeDocument/2006/relationships/slideLayout" Target="../slideLayouts/slideLayout326.xml"/><Relationship Id="rId6" Type="http://schemas.openxmlformats.org/officeDocument/2006/relationships/slideLayout" Target="../slideLayouts/slideLayout325.xml"/><Relationship Id="rId5" Type="http://schemas.openxmlformats.org/officeDocument/2006/relationships/slideLayout" Target="../slideLayouts/slideLayout324.xml"/><Relationship Id="rId4" Type="http://schemas.openxmlformats.org/officeDocument/2006/relationships/slideLayout" Target="../slideLayouts/slideLayout323.xml"/><Relationship Id="rId3" Type="http://schemas.openxmlformats.org/officeDocument/2006/relationships/slideLayout" Target="../slideLayouts/slideLayout322.xml"/><Relationship Id="rId2" Type="http://schemas.openxmlformats.org/officeDocument/2006/relationships/slideLayout" Target="../slideLayouts/slideLayout321.xml"/><Relationship Id="rId12" Type="http://schemas.openxmlformats.org/officeDocument/2006/relationships/theme" Target="../theme/theme30.xml"/><Relationship Id="rId11" Type="http://schemas.openxmlformats.org/officeDocument/2006/relationships/slideLayout" Target="../slideLayouts/slideLayout330.xml"/><Relationship Id="rId10" Type="http://schemas.openxmlformats.org/officeDocument/2006/relationships/slideLayout" Target="../slideLayouts/slideLayout329.xml"/><Relationship Id="rId1" Type="http://schemas.openxmlformats.org/officeDocument/2006/relationships/slideLayout" Target="../slideLayouts/slideLayout320.xml"/></Relationships>
</file>

<file path=ppt/slideMasters/_rels/slideMaster31.xml.rels><?xml version="1.0" encoding="UTF-8" standalone="yes"?>
<Relationships xmlns="http://schemas.openxmlformats.org/package/2006/relationships"><Relationship Id="rId9" Type="http://schemas.openxmlformats.org/officeDocument/2006/relationships/slideLayout" Target="../slideLayouts/slideLayout339.xml"/><Relationship Id="rId8" Type="http://schemas.openxmlformats.org/officeDocument/2006/relationships/slideLayout" Target="../slideLayouts/slideLayout338.xml"/><Relationship Id="rId7" Type="http://schemas.openxmlformats.org/officeDocument/2006/relationships/slideLayout" Target="../slideLayouts/slideLayout337.xml"/><Relationship Id="rId6" Type="http://schemas.openxmlformats.org/officeDocument/2006/relationships/slideLayout" Target="../slideLayouts/slideLayout336.xml"/><Relationship Id="rId5" Type="http://schemas.openxmlformats.org/officeDocument/2006/relationships/slideLayout" Target="../slideLayouts/slideLayout335.xml"/><Relationship Id="rId4" Type="http://schemas.openxmlformats.org/officeDocument/2006/relationships/slideLayout" Target="../slideLayouts/slideLayout334.xml"/><Relationship Id="rId3" Type="http://schemas.openxmlformats.org/officeDocument/2006/relationships/slideLayout" Target="../slideLayouts/slideLayout333.xml"/><Relationship Id="rId2" Type="http://schemas.openxmlformats.org/officeDocument/2006/relationships/slideLayout" Target="../slideLayouts/slideLayout332.xml"/><Relationship Id="rId12" Type="http://schemas.openxmlformats.org/officeDocument/2006/relationships/theme" Target="../theme/theme31.xml"/><Relationship Id="rId11" Type="http://schemas.openxmlformats.org/officeDocument/2006/relationships/slideLayout" Target="../slideLayouts/slideLayout341.xml"/><Relationship Id="rId10" Type="http://schemas.openxmlformats.org/officeDocument/2006/relationships/slideLayout" Target="../slideLayouts/slideLayout340.xml"/><Relationship Id="rId1" Type="http://schemas.openxmlformats.org/officeDocument/2006/relationships/slideLayout" Target="../slideLayouts/slideLayout331.xml"/></Relationships>
</file>

<file path=ppt/slideMasters/_rels/slideMaster32.xml.rels><?xml version="1.0" encoding="UTF-8" standalone="yes"?>
<Relationships xmlns="http://schemas.openxmlformats.org/package/2006/relationships"><Relationship Id="rId9" Type="http://schemas.openxmlformats.org/officeDocument/2006/relationships/slideLayout" Target="../slideLayouts/slideLayout350.xml"/><Relationship Id="rId8" Type="http://schemas.openxmlformats.org/officeDocument/2006/relationships/slideLayout" Target="../slideLayouts/slideLayout349.xml"/><Relationship Id="rId7" Type="http://schemas.openxmlformats.org/officeDocument/2006/relationships/slideLayout" Target="../slideLayouts/slideLayout348.xml"/><Relationship Id="rId6" Type="http://schemas.openxmlformats.org/officeDocument/2006/relationships/slideLayout" Target="../slideLayouts/slideLayout347.xml"/><Relationship Id="rId5" Type="http://schemas.openxmlformats.org/officeDocument/2006/relationships/slideLayout" Target="../slideLayouts/slideLayout346.xml"/><Relationship Id="rId4" Type="http://schemas.openxmlformats.org/officeDocument/2006/relationships/slideLayout" Target="../slideLayouts/slideLayout345.xml"/><Relationship Id="rId3" Type="http://schemas.openxmlformats.org/officeDocument/2006/relationships/slideLayout" Target="../slideLayouts/slideLayout344.xml"/><Relationship Id="rId2" Type="http://schemas.openxmlformats.org/officeDocument/2006/relationships/slideLayout" Target="../slideLayouts/slideLayout343.xml"/><Relationship Id="rId12" Type="http://schemas.openxmlformats.org/officeDocument/2006/relationships/theme" Target="../theme/theme32.xml"/><Relationship Id="rId11" Type="http://schemas.openxmlformats.org/officeDocument/2006/relationships/slideLayout" Target="../slideLayouts/slideLayout352.xml"/><Relationship Id="rId10" Type="http://schemas.openxmlformats.org/officeDocument/2006/relationships/slideLayout" Target="../slideLayouts/slideLayout351.xml"/><Relationship Id="rId1" Type="http://schemas.openxmlformats.org/officeDocument/2006/relationships/slideLayout" Target="../slideLayouts/slideLayout342.xml"/></Relationships>
</file>

<file path=ppt/slideMasters/_rels/slideMaster33.xml.rels><?xml version="1.0" encoding="UTF-8" standalone="yes"?>
<Relationships xmlns="http://schemas.openxmlformats.org/package/2006/relationships"><Relationship Id="rId9" Type="http://schemas.openxmlformats.org/officeDocument/2006/relationships/slideLayout" Target="../slideLayouts/slideLayout361.xml"/><Relationship Id="rId8" Type="http://schemas.openxmlformats.org/officeDocument/2006/relationships/slideLayout" Target="../slideLayouts/slideLayout360.xml"/><Relationship Id="rId7" Type="http://schemas.openxmlformats.org/officeDocument/2006/relationships/slideLayout" Target="../slideLayouts/slideLayout359.xml"/><Relationship Id="rId6" Type="http://schemas.openxmlformats.org/officeDocument/2006/relationships/slideLayout" Target="../slideLayouts/slideLayout358.xml"/><Relationship Id="rId5" Type="http://schemas.openxmlformats.org/officeDocument/2006/relationships/slideLayout" Target="../slideLayouts/slideLayout357.xml"/><Relationship Id="rId4" Type="http://schemas.openxmlformats.org/officeDocument/2006/relationships/slideLayout" Target="../slideLayouts/slideLayout356.xml"/><Relationship Id="rId3" Type="http://schemas.openxmlformats.org/officeDocument/2006/relationships/slideLayout" Target="../slideLayouts/slideLayout355.xml"/><Relationship Id="rId2" Type="http://schemas.openxmlformats.org/officeDocument/2006/relationships/slideLayout" Target="../slideLayouts/slideLayout354.xml"/><Relationship Id="rId12" Type="http://schemas.openxmlformats.org/officeDocument/2006/relationships/theme" Target="../theme/theme33.xml"/><Relationship Id="rId11" Type="http://schemas.openxmlformats.org/officeDocument/2006/relationships/slideLayout" Target="../slideLayouts/slideLayout363.xml"/><Relationship Id="rId10" Type="http://schemas.openxmlformats.org/officeDocument/2006/relationships/slideLayout" Target="../slideLayouts/slideLayout362.xml"/><Relationship Id="rId1" Type="http://schemas.openxmlformats.org/officeDocument/2006/relationships/slideLayout" Target="../slideLayouts/slideLayout353.xml"/></Relationships>
</file>

<file path=ppt/slideMasters/_rels/slideMaster34.xml.rels><?xml version="1.0" encoding="UTF-8" standalone="yes"?>
<Relationships xmlns="http://schemas.openxmlformats.org/package/2006/relationships"><Relationship Id="rId9" Type="http://schemas.openxmlformats.org/officeDocument/2006/relationships/slideLayout" Target="../slideLayouts/slideLayout372.xml"/><Relationship Id="rId8" Type="http://schemas.openxmlformats.org/officeDocument/2006/relationships/slideLayout" Target="../slideLayouts/slideLayout371.xml"/><Relationship Id="rId7" Type="http://schemas.openxmlformats.org/officeDocument/2006/relationships/slideLayout" Target="../slideLayouts/slideLayout370.xml"/><Relationship Id="rId6" Type="http://schemas.openxmlformats.org/officeDocument/2006/relationships/slideLayout" Target="../slideLayouts/slideLayout369.xml"/><Relationship Id="rId5" Type="http://schemas.openxmlformats.org/officeDocument/2006/relationships/slideLayout" Target="../slideLayouts/slideLayout368.xml"/><Relationship Id="rId4" Type="http://schemas.openxmlformats.org/officeDocument/2006/relationships/slideLayout" Target="../slideLayouts/slideLayout367.xml"/><Relationship Id="rId3" Type="http://schemas.openxmlformats.org/officeDocument/2006/relationships/slideLayout" Target="../slideLayouts/slideLayout366.xml"/><Relationship Id="rId2" Type="http://schemas.openxmlformats.org/officeDocument/2006/relationships/slideLayout" Target="../slideLayouts/slideLayout365.xml"/><Relationship Id="rId12" Type="http://schemas.openxmlformats.org/officeDocument/2006/relationships/theme" Target="../theme/theme34.xml"/><Relationship Id="rId11" Type="http://schemas.openxmlformats.org/officeDocument/2006/relationships/slideLayout" Target="../slideLayouts/slideLayout374.xml"/><Relationship Id="rId10" Type="http://schemas.openxmlformats.org/officeDocument/2006/relationships/slideLayout" Target="../slideLayouts/slideLayout373.xml"/><Relationship Id="rId1" Type="http://schemas.openxmlformats.org/officeDocument/2006/relationships/slideLayout" Target="../slideLayouts/slideLayout364.xml"/></Relationships>
</file>

<file path=ppt/slideMasters/_rels/slideMaster35.xml.rels><?xml version="1.0" encoding="UTF-8" standalone="yes"?>
<Relationships xmlns="http://schemas.openxmlformats.org/package/2006/relationships"><Relationship Id="rId9" Type="http://schemas.openxmlformats.org/officeDocument/2006/relationships/slideLayout" Target="../slideLayouts/slideLayout383.xml"/><Relationship Id="rId8" Type="http://schemas.openxmlformats.org/officeDocument/2006/relationships/slideLayout" Target="../slideLayouts/slideLayout382.xml"/><Relationship Id="rId7" Type="http://schemas.openxmlformats.org/officeDocument/2006/relationships/slideLayout" Target="../slideLayouts/slideLayout381.xml"/><Relationship Id="rId6" Type="http://schemas.openxmlformats.org/officeDocument/2006/relationships/slideLayout" Target="../slideLayouts/slideLayout380.xml"/><Relationship Id="rId5" Type="http://schemas.openxmlformats.org/officeDocument/2006/relationships/slideLayout" Target="../slideLayouts/slideLayout379.xml"/><Relationship Id="rId4" Type="http://schemas.openxmlformats.org/officeDocument/2006/relationships/slideLayout" Target="../slideLayouts/slideLayout378.xml"/><Relationship Id="rId3" Type="http://schemas.openxmlformats.org/officeDocument/2006/relationships/slideLayout" Target="../slideLayouts/slideLayout377.xml"/><Relationship Id="rId2" Type="http://schemas.openxmlformats.org/officeDocument/2006/relationships/slideLayout" Target="../slideLayouts/slideLayout376.xml"/><Relationship Id="rId12" Type="http://schemas.openxmlformats.org/officeDocument/2006/relationships/theme" Target="../theme/theme35.xml"/><Relationship Id="rId11" Type="http://schemas.openxmlformats.org/officeDocument/2006/relationships/slideLayout" Target="../slideLayouts/slideLayout385.xml"/><Relationship Id="rId10" Type="http://schemas.openxmlformats.org/officeDocument/2006/relationships/slideLayout" Target="../slideLayouts/slideLayout384.xml"/><Relationship Id="rId1" Type="http://schemas.openxmlformats.org/officeDocument/2006/relationships/slideLayout" Target="../slideLayouts/slideLayout375.xml"/></Relationships>
</file>

<file path=ppt/slideMasters/_rels/slideMaster36.xml.rels><?xml version="1.0" encoding="UTF-8" standalone="yes"?>
<Relationships xmlns="http://schemas.openxmlformats.org/package/2006/relationships"><Relationship Id="rId9" Type="http://schemas.openxmlformats.org/officeDocument/2006/relationships/slideLayout" Target="../slideLayouts/slideLayout394.xml"/><Relationship Id="rId8" Type="http://schemas.openxmlformats.org/officeDocument/2006/relationships/slideLayout" Target="../slideLayouts/slideLayout393.xml"/><Relationship Id="rId7" Type="http://schemas.openxmlformats.org/officeDocument/2006/relationships/slideLayout" Target="../slideLayouts/slideLayout392.xml"/><Relationship Id="rId6" Type="http://schemas.openxmlformats.org/officeDocument/2006/relationships/slideLayout" Target="../slideLayouts/slideLayout391.xml"/><Relationship Id="rId5" Type="http://schemas.openxmlformats.org/officeDocument/2006/relationships/slideLayout" Target="../slideLayouts/slideLayout390.xml"/><Relationship Id="rId4" Type="http://schemas.openxmlformats.org/officeDocument/2006/relationships/slideLayout" Target="../slideLayouts/slideLayout389.xml"/><Relationship Id="rId3" Type="http://schemas.openxmlformats.org/officeDocument/2006/relationships/slideLayout" Target="../slideLayouts/slideLayout388.xml"/><Relationship Id="rId2" Type="http://schemas.openxmlformats.org/officeDocument/2006/relationships/slideLayout" Target="../slideLayouts/slideLayout387.xml"/><Relationship Id="rId12" Type="http://schemas.openxmlformats.org/officeDocument/2006/relationships/theme" Target="../theme/theme36.xml"/><Relationship Id="rId11" Type="http://schemas.openxmlformats.org/officeDocument/2006/relationships/slideLayout" Target="../slideLayouts/slideLayout396.xml"/><Relationship Id="rId10" Type="http://schemas.openxmlformats.org/officeDocument/2006/relationships/slideLayout" Target="../slideLayouts/slideLayout395.xml"/><Relationship Id="rId1" Type="http://schemas.openxmlformats.org/officeDocument/2006/relationships/slideLayout" Target="../slideLayouts/slideLayout386.xml"/></Relationships>
</file>

<file path=ppt/slideMasters/_rels/slideMaster37.xml.rels><?xml version="1.0" encoding="UTF-8" standalone="yes"?>
<Relationships xmlns="http://schemas.openxmlformats.org/package/2006/relationships"><Relationship Id="rId9" Type="http://schemas.openxmlformats.org/officeDocument/2006/relationships/slideLayout" Target="../slideLayouts/slideLayout405.xml"/><Relationship Id="rId8" Type="http://schemas.openxmlformats.org/officeDocument/2006/relationships/slideLayout" Target="../slideLayouts/slideLayout404.xml"/><Relationship Id="rId7" Type="http://schemas.openxmlformats.org/officeDocument/2006/relationships/slideLayout" Target="../slideLayouts/slideLayout403.xml"/><Relationship Id="rId6" Type="http://schemas.openxmlformats.org/officeDocument/2006/relationships/slideLayout" Target="../slideLayouts/slideLayout402.xml"/><Relationship Id="rId5" Type="http://schemas.openxmlformats.org/officeDocument/2006/relationships/slideLayout" Target="../slideLayouts/slideLayout401.xml"/><Relationship Id="rId4" Type="http://schemas.openxmlformats.org/officeDocument/2006/relationships/slideLayout" Target="../slideLayouts/slideLayout400.xml"/><Relationship Id="rId3" Type="http://schemas.openxmlformats.org/officeDocument/2006/relationships/slideLayout" Target="../slideLayouts/slideLayout399.xml"/><Relationship Id="rId2" Type="http://schemas.openxmlformats.org/officeDocument/2006/relationships/slideLayout" Target="../slideLayouts/slideLayout398.xml"/><Relationship Id="rId12" Type="http://schemas.openxmlformats.org/officeDocument/2006/relationships/theme" Target="../theme/theme37.xml"/><Relationship Id="rId11" Type="http://schemas.openxmlformats.org/officeDocument/2006/relationships/slideLayout" Target="../slideLayouts/slideLayout407.xml"/><Relationship Id="rId10" Type="http://schemas.openxmlformats.org/officeDocument/2006/relationships/slideLayout" Target="../slideLayouts/slideLayout406.xml"/><Relationship Id="rId1" Type="http://schemas.openxmlformats.org/officeDocument/2006/relationships/slideLayout" Target="../slideLayouts/slideLayout397.xml"/></Relationships>
</file>

<file path=ppt/slideMasters/_rels/slideMaster38.xml.rels><?xml version="1.0" encoding="UTF-8" standalone="yes"?>
<Relationships xmlns="http://schemas.openxmlformats.org/package/2006/relationships"><Relationship Id="rId9" Type="http://schemas.openxmlformats.org/officeDocument/2006/relationships/slideLayout" Target="../slideLayouts/slideLayout416.xml"/><Relationship Id="rId8" Type="http://schemas.openxmlformats.org/officeDocument/2006/relationships/slideLayout" Target="../slideLayouts/slideLayout415.xml"/><Relationship Id="rId7" Type="http://schemas.openxmlformats.org/officeDocument/2006/relationships/slideLayout" Target="../slideLayouts/slideLayout414.xml"/><Relationship Id="rId6" Type="http://schemas.openxmlformats.org/officeDocument/2006/relationships/slideLayout" Target="../slideLayouts/slideLayout413.xml"/><Relationship Id="rId5" Type="http://schemas.openxmlformats.org/officeDocument/2006/relationships/slideLayout" Target="../slideLayouts/slideLayout412.xml"/><Relationship Id="rId4" Type="http://schemas.openxmlformats.org/officeDocument/2006/relationships/slideLayout" Target="../slideLayouts/slideLayout411.xml"/><Relationship Id="rId3" Type="http://schemas.openxmlformats.org/officeDocument/2006/relationships/slideLayout" Target="../slideLayouts/slideLayout410.xml"/><Relationship Id="rId2" Type="http://schemas.openxmlformats.org/officeDocument/2006/relationships/slideLayout" Target="../slideLayouts/slideLayout409.xml"/><Relationship Id="rId12" Type="http://schemas.openxmlformats.org/officeDocument/2006/relationships/theme" Target="../theme/theme38.xml"/><Relationship Id="rId11" Type="http://schemas.openxmlformats.org/officeDocument/2006/relationships/slideLayout" Target="../slideLayouts/slideLayout418.xml"/><Relationship Id="rId10" Type="http://schemas.openxmlformats.org/officeDocument/2006/relationships/slideLayout" Target="../slideLayouts/slideLayout417.xml"/><Relationship Id="rId1" Type="http://schemas.openxmlformats.org/officeDocument/2006/relationships/slideLayout" Target="../slideLayouts/slideLayout408.xml"/></Relationships>
</file>

<file path=ppt/slideMasters/_rels/slideMaster39.xml.rels><?xml version="1.0" encoding="UTF-8" standalone="yes"?>
<Relationships xmlns="http://schemas.openxmlformats.org/package/2006/relationships"><Relationship Id="rId9" Type="http://schemas.openxmlformats.org/officeDocument/2006/relationships/slideLayout" Target="../slideLayouts/slideLayout427.xml"/><Relationship Id="rId8" Type="http://schemas.openxmlformats.org/officeDocument/2006/relationships/slideLayout" Target="../slideLayouts/slideLayout426.xml"/><Relationship Id="rId7" Type="http://schemas.openxmlformats.org/officeDocument/2006/relationships/slideLayout" Target="../slideLayouts/slideLayout425.xml"/><Relationship Id="rId6" Type="http://schemas.openxmlformats.org/officeDocument/2006/relationships/slideLayout" Target="../slideLayouts/slideLayout424.xml"/><Relationship Id="rId5" Type="http://schemas.openxmlformats.org/officeDocument/2006/relationships/slideLayout" Target="../slideLayouts/slideLayout423.xml"/><Relationship Id="rId4" Type="http://schemas.openxmlformats.org/officeDocument/2006/relationships/slideLayout" Target="../slideLayouts/slideLayout422.xml"/><Relationship Id="rId3" Type="http://schemas.openxmlformats.org/officeDocument/2006/relationships/slideLayout" Target="../slideLayouts/slideLayout421.xml"/><Relationship Id="rId2" Type="http://schemas.openxmlformats.org/officeDocument/2006/relationships/slideLayout" Target="../slideLayouts/slideLayout420.xml"/><Relationship Id="rId12" Type="http://schemas.openxmlformats.org/officeDocument/2006/relationships/theme" Target="../theme/theme39.xml"/><Relationship Id="rId11" Type="http://schemas.openxmlformats.org/officeDocument/2006/relationships/slideLayout" Target="../slideLayouts/slideLayout429.xml"/><Relationship Id="rId10" Type="http://schemas.openxmlformats.org/officeDocument/2006/relationships/slideLayout" Target="../slideLayouts/slideLayout428.xml"/><Relationship Id="rId1" Type="http://schemas.openxmlformats.org/officeDocument/2006/relationships/slideLayout" Target="../slideLayouts/slideLayout419.xml"/></Relationships>
</file>

<file path=ppt/slideMasters/_rels/slideMaster40.xml.rels><?xml version="1.0" encoding="UTF-8" standalone="yes"?>
<Relationships xmlns="http://schemas.openxmlformats.org/package/2006/relationships"><Relationship Id="rId9" Type="http://schemas.openxmlformats.org/officeDocument/2006/relationships/slideLayout" Target="../slideLayouts/slideLayout438.xml"/><Relationship Id="rId8" Type="http://schemas.openxmlformats.org/officeDocument/2006/relationships/slideLayout" Target="../slideLayouts/slideLayout437.xml"/><Relationship Id="rId7" Type="http://schemas.openxmlformats.org/officeDocument/2006/relationships/slideLayout" Target="../slideLayouts/slideLayout436.xml"/><Relationship Id="rId6" Type="http://schemas.openxmlformats.org/officeDocument/2006/relationships/slideLayout" Target="../slideLayouts/slideLayout435.xml"/><Relationship Id="rId5" Type="http://schemas.openxmlformats.org/officeDocument/2006/relationships/slideLayout" Target="../slideLayouts/slideLayout434.xml"/><Relationship Id="rId4" Type="http://schemas.openxmlformats.org/officeDocument/2006/relationships/slideLayout" Target="../slideLayouts/slideLayout433.xml"/><Relationship Id="rId3" Type="http://schemas.openxmlformats.org/officeDocument/2006/relationships/slideLayout" Target="../slideLayouts/slideLayout432.xml"/><Relationship Id="rId2" Type="http://schemas.openxmlformats.org/officeDocument/2006/relationships/slideLayout" Target="../slideLayouts/slideLayout431.xml"/><Relationship Id="rId12" Type="http://schemas.openxmlformats.org/officeDocument/2006/relationships/theme" Target="../theme/theme40.xml"/><Relationship Id="rId11" Type="http://schemas.openxmlformats.org/officeDocument/2006/relationships/slideLayout" Target="../slideLayouts/slideLayout440.xml"/><Relationship Id="rId10" Type="http://schemas.openxmlformats.org/officeDocument/2006/relationships/slideLayout" Target="../slideLayouts/slideLayout439.xml"/><Relationship Id="rId1" Type="http://schemas.openxmlformats.org/officeDocument/2006/relationships/slideLayout" Target="../slideLayouts/slideLayout430.xml"/></Relationships>
</file>

<file path=ppt/slideMasters/_rels/slideMaster41.xml.rels><?xml version="1.0" encoding="UTF-8" standalone="yes"?>
<Relationships xmlns="http://schemas.openxmlformats.org/package/2006/relationships"><Relationship Id="rId9" Type="http://schemas.openxmlformats.org/officeDocument/2006/relationships/slideLayout" Target="../slideLayouts/slideLayout449.xml"/><Relationship Id="rId8" Type="http://schemas.openxmlformats.org/officeDocument/2006/relationships/slideLayout" Target="../slideLayouts/slideLayout448.xml"/><Relationship Id="rId7" Type="http://schemas.openxmlformats.org/officeDocument/2006/relationships/slideLayout" Target="../slideLayouts/slideLayout447.xml"/><Relationship Id="rId6" Type="http://schemas.openxmlformats.org/officeDocument/2006/relationships/slideLayout" Target="../slideLayouts/slideLayout446.xml"/><Relationship Id="rId5" Type="http://schemas.openxmlformats.org/officeDocument/2006/relationships/slideLayout" Target="../slideLayouts/slideLayout445.xml"/><Relationship Id="rId4" Type="http://schemas.openxmlformats.org/officeDocument/2006/relationships/slideLayout" Target="../slideLayouts/slideLayout444.xml"/><Relationship Id="rId3" Type="http://schemas.openxmlformats.org/officeDocument/2006/relationships/slideLayout" Target="../slideLayouts/slideLayout443.xml"/><Relationship Id="rId2" Type="http://schemas.openxmlformats.org/officeDocument/2006/relationships/slideLayout" Target="../slideLayouts/slideLayout442.xml"/><Relationship Id="rId12" Type="http://schemas.openxmlformats.org/officeDocument/2006/relationships/theme" Target="../theme/theme41.xml"/><Relationship Id="rId11" Type="http://schemas.openxmlformats.org/officeDocument/2006/relationships/slideLayout" Target="../slideLayouts/slideLayout451.xml"/><Relationship Id="rId10" Type="http://schemas.openxmlformats.org/officeDocument/2006/relationships/slideLayout" Target="../slideLayouts/slideLayout450.xml"/><Relationship Id="rId1" Type="http://schemas.openxmlformats.org/officeDocument/2006/relationships/slideLayout" Target="../slideLayouts/slideLayout441.xml"/></Relationships>
</file>

<file path=ppt/slideMasters/_rels/slideMaster42.xml.rels><?xml version="1.0" encoding="UTF-8" standalone="yes"?>
<Relationships xmlns="http://schemas.openxmlformats.org/package/2006/relationships"><Relationship Id="rId9" Type="http://schemas.openxmlformats.org/officeDocument/2006/relationships/slideLayout" Target="../slideLayouts/slideLayout460.xml"/><Relationship Id="rId8" Type="http://schemas.openxmlformats.org/officeDocument/2006/relationships/slideLayout" Target="../slideLayouts/slideLayout459.xml"/><Relationship Id="rId7" Type="http://schemas.openxmlformats.org/officeDocument/2006/relationships/slideLayout" Target="../slideLayouts/slideLayout458.xml"/><Relationship Id="rId6" Type="http://schemas.openxmlformats.org/officeDocument/2006/relationships/slideLayout" Target="../slideLayouts/slideLayout457.xml"/><Relationship Id="rId5" Type="http://schemas.openxmlformats.org/officeDocument/2006/relationships/slideLayout" Target="../slideLayouts/slideLayout456.xml"/><Relationship Id="rId4" Type="http://schemas.openxmlformats.org/officeDocument/2006/relationships/slideLayout" Target="../slideLayouts/slideLayout455.xml"/><Relationship Id="rId3" Type="http://schemas.openxmlformats.org/officeDocument/2006/relationships/slideLayout" Target="../slideLayouts/slideLayout454.xml"/><Relationship Id="rId2" Type="http://schemas.openxmlformats.org/officeDocument/2006/relationships/slideLayout" Target="../slideLayouts/slideLayout453.xml"/><Relationship Id="rId12" Type="http://schemas.openxmlformats.org/officeDocument/2006/relationships/theme" Target="../theme/theme42.xml"/><Relationship Id="rId11" Type="http://schemas.openxmlformats.org/officeDocument/2006/relationships/slideLayout" Target="../slideLayouts/slideLayout462.xml"/><Relationship Id="rId10" Type="http://schemas.openxmlformats.org/officeDocument/2006/relationships/slideLayout" Target="../slideLayouts/slideLayout461.xml"/><Relationship Id="rId1" Type="http://schemas.openxmlformats.org/officeDocument/2006/relationships/slideLayout" Target="../slideLayouts/slideLayout452.xml"/></Relationships>
</file>

<file path=ppt/slideMasters/_rels/slideMaster43.xml.rels><?xml version="1.0" encoding="UTF-8" standalone="yes"?>
<Relationships xmlns="http://schemas.openxmlformats.org/package/2006/relationships"><Relationship Id="rId9" Type="http://schemas.openxmlformats.org/officeDocument/2006/relationships/slideLayout" Target="../slideLayouts/slideLayout471.xml"/><Relationship Id="rId8" Type="http://schemas.openxmlformats.org/officeDocument/2006/relationships/slideLayout" Target="../slideLayouts/slideLayout470.xml"/><Relationship Id="rId7" Type="http://schemas.openxmlformats.org/officeDocument/2006/relationships/slideLayout" Target="../slideLayouts/slideLayout469.xml"/><Relationship Id="rId6" Type="http://schemas.openxmlformats.org/officeDocument/2006/relationships/slideLayout" Target="../slideLayouts/slideLayout468.xml"/><Relationship Id="rId5" Type="http://schemas.openxmlformats.org/officeDocument/2006/relationships/slideLayout" Target="../slideLayouts/slideLayout467.xml"/><Relationship Id="rId4" Type="http://schemas.openxmlformats.org/officeDocument/2006/relationships/slideLayout" Target="../slideLayouts/slideLayout466.xml"/><Relationship Id="rId3" Type="http://schemas.openxmlformats.org/officeDocument/2006/relationships/slideLayout" Target="../slideLayouts/slideLayout465.xml"/><Relationship Id="rId2" Type="http://schemas.openxmlformats.org/officeDocument/2006/relationships/slideLayout" Target="../slideLayouts/slideLayout464.xml"/><Relationship Id="rId12" Type="http://schemas.openxmlformats.org/officeDocument/2006/relationships/theme" Target="../theme/theme43.xml"/><Relationship Id="rId11" Type="http://schemas.openxmlformats.org/officeDocument/2006/relationships/slideLayout" Target="../slideLayouts/slideLayout473.xml"/><Relationship Id="rId10" Type="http://schemas.openxmlformats.org/officeDocument/2006/relationships/slideLayout" Target="../slideLayouts/slideLayout472.xml"/><Relationship Id="rId1" Type="http://schemas.openxmlformats.org/officeDocument/2006/relationships/slideLayout" Target="../slideLayouts/slideLayout463.xml"/></Relationships>
</file>

<file path=ppt/slideMasters/_rels/slideMaster44.xml.rels><?xml version="1.0" encoding="UTF-8" standalone="yes"?>
<Relationships xmlns="http://schemas.openxmlformats.org/package/2006/relationships"><Relationship Id="rId9" Type="http://schemas.openxmlformats.org/officeDocument/2006/relationships/slideLayout" Target="../slideLayouts/slideLayout482.xml"/><Relationship Id="rId8" Type="http://schemas.openxmlformats.org/officeDocument/2006/relationships/slideLayout" Target="../slideLayouts/slideLayout481.xml"/><Relationship Id="rId7" Type="http://schemas.openxmlformats.org/officeDocument/2006/relationships/slideLayout" Target="../slideLayouts/slideLayout480.xml"/><Relationship Id="rId6" Type="http://schemas.openxmlformats.org/officeDocument/2006/relationships/slideLayout" Target="../slideLayouts/slideLayout479.xml"/><Relationship Id="rId5" Type="http://schemas.openxmlformats.org/officeDocument/2006/relationships/slideLayout" Target="../slideLayouts/slideLayout478.xml"/><Relationship Id="rId4" Type="http://schemas.openxmlformats.org/officeDocument/2006/relationships/slideLayout" Target="../slideLayouts/slideLayout477.xml"/><Relationship Id="rId3" Type="http://schemas.openxmlformats.org/officeDocument/2006/relationships/slideLayout" Target="../slideLayouts/slideLayout476.xml"/><Relationship Id="rId2" Type="http://schemas.openxmlformats.org/officeDocument/2006/relationships/slideLayout" Target="../slideLayouts/slideLayout475.xml"/><Relationship Id="rId12" Type="http://schemas.openxmlformats.org/officeDocument/2006/relationships/theme" Target="../theme/theme44.xml"/><Relationship Id="rId11" Type="http://schemas.openxmlformats.org/officeDocument/2006/relationships/slideLayout" Target="../slideLayouts/slideLayout484.xml"/><Relationship Id="rId10" Type="http://schemas.openxmlformats.org/officeDocument/2006/relationships/slideLayout" Target="../slideLayouts/slideLayout483.xml"/><Relationship Id="rId1" Type="http://schemas.openxmlformats.org/officeDocument/2006/relationships/slideLayout" Target="../slideLayouts/slideLayout474.xml"/></Relationships>
</file>

<file path=ppt/slideMasters/_rels/slideMaster45.xml.rels><?xml version="1.0" encoding="UTF-8" standalone="yes"?>
<Relationships xmlns="http://schemas.openxmlformats.org/package/2006/relationships"><Relationship Id="rId9" Type="http://schemas.openxmlformats.org/officeDocument/2006/relationships/slideLayout" Target="../slideLayouts/slideLayout493.xml"/><Relationship Id="rId8" Type="http://schemas.openxmlformats.org/officeDocument/2006/relationships/slideLayout" Target="../slideLayouts/slideLayout492.xml"/><Relationship Id="rId7" Type="http://schemas.openxmlformats.org/officeDocument/2006/relationships/slideLayout" Target="../slideLayouts/slideLayout491.xml"/><Relationship Id="rId6" Type="http://schemas.openxmlformats.org/officeDocument/2006/relationships/slideLayout" Target="../slideLayouts/slideLayout490.xml"/><Relationship Id="rId5" Type="http://schemas.openxmlformats.org/officeDocument/2006/relationships/slideLayout" Target="../slideLayouts/slideLayout489.xml"/><Relationship Id="rId4" Type="http://schemas.openxmlformats.org/officeDocument/2006/relationships/slideLayout" Target="../slideLayouts/slideLayout488.xml"/><Relationship Id="rId3" Type="http://schemas.openxmlformats.org/officeDocument/2006/relationships/slideLayout" Target="../slideLayouts/slideLayout487.xml"/><Relationship Id="rId2" Type="http://schemas.openxmlformats.org/officeDocument/2006/relationships/slideLayout" Target="../slideLayouts/slideLayout486.xml"/><Relationship Id="rId12" Type="http://schemas.openxmlformats.org/officeDocument/2006/relationships/theme" Target="../theme/theme45.xml"/><Relationship Id="rId11" Type="http://schemas.openxmlformats.org/officeDocument/2006/relationships/slideLayout" Target="../slideLayouts/slideLayout495.xml"/><Relationship Id="rId10" Type="http://schemas.openxmlformats.org/officeDocument/2006/relationships/slideLayout" Target="../slideLayouts/slideLayout494.xml"/><Relationship Id="rId1" Type="http://schemas.openxmlformats.org/officeDocument/2006/relationships/slideLayout" Target="../slideLayouts/slideLayout485.xml"/></Relationships>
</file>

<file path=ppt/slideMasters/_rels/slideMaster46.xml.rels><?xml version="1.0" encoding="UTF-8" standalone="yes"?>
<Relationships xmlns="http://schemas.openxmlformats.org/package/2006/relationships"><Relationship Id="rId9" Type="http://schemas.openxmlformats.org/officeDocument/2006/relationships/slideLayout" Target="../slideLayouts/slideLayout504.xml"/><Relationship Id="rId8" Type="http://schemas.openxmlformats.org/officeDocument/2006/relationships/slideLayout" Target="../slideLayouts/slideLayout503.xml"/><Relationship Id="rId7" Type="http://schemas.openxmlformats.org/officeDocument/2006/relationships/slideLayout" Target="../slideLayouts/slideLayout502.xml"/><Relationship Id="rId6" Type="http://schemas.openxmlformats.org/officeDocument/2006/relationships/slideLayout" Target="../slideLayouts/slideLayout501.xml"/><Relationship Id="rId5" Type="http://schemas.openxmlformats.org/officeDocument/2006/relationships/slideLayout" Target="../slideLayouts/slideLayout500.xml"/><Relationship Id="rId4" Type="http://schemas.openxmlformats.org/officeDocument/2006/relationships/slideLayout" Target="../slideLayouts/slideLayout499.xml"/><Relationship Id="rId3" Type="http://schemas.openxmlformats.org/officeDocument/2006/relationships/slideLayout" Target="../slideLayouts/slideLayout498.xml"/><Relationship Id="rId2" Type="http://schemas.openxmlformats.org/officeDocument/2006/relationships/slideLayout" Target="../slideLayouts/slideLayout497.xml"/><Relationship Id="rId12" Type="http://schemas.openxmlformats.org/officeDocument/2006/relationships/theme" Target="../theme/theme46.xml"/><Relationship Id="rId11" Type="http://schemas.openxmlformats.org/officeDocument/2006/relationships/slideLayout" Target="../slideLayouts/slideLayout506.xml"/><Relationship Id="rId10" Type="http://schemas.openxmlformats.org/officeDocument/2006/relationships/slideLayout" Target="../slideLayouts/slideLayout505.xml"/><Relationship Id="rId1" Type="http://schemas.openxmlformats.org/officeDocument/2006/relationships/slideLayout" Target="../slideLayouts/slideLayout496.xml"/></Relationships>
</file>

<file path=ppt/slideMasters/_rels/slideMaster47.xml.rels><?xml version="1.0" encoding="UTF-8" standalone="yes"?>
<Relationships xmlns="http://schemas.openxmlformats.org/package/2006/relationships"><Relationship Id="rId9" Type="http://schemas.openxmlformats.org/officeDocument/2006/relationships/slideLayout" Target="../slideLayouts/slideLayout515.xml"/><Relationship Id="rId8" Type="http://schemas.openxmlformats.org/officeDocument/2006/relationships/slideLayout" Target="../slideLayouts/slideLayout514.xml"/><Relationship Id="rId7" Type="http://schemas.openxmlformats.org/officeDocument/2006/relationships/slideLayout" Target="../slideLayouts/slideLayout513.xml"/><Relationship Id="rId6" Type="http://schemas.openxmlformats.org/officeDocument/2006/relationships/slideLayout" Target="../slideLayouts/slideLayout512.xml"/><Relationship Id="rId5" Type="http://schemas.openxmlformats.org/officeDocument/2006/relationships/slideLayout" Target="../slideLayouts/slideLayout511.xml"/><Relationship Id="rId4" Type="http://schemas.openxmlformats.org/officeDocument/2006/relationships/slideLayout" Target="../slideLayouts/slideLayout510.xml"/><Relationship Id="rId3" Type="http://schemas.openxmlformats.org/officeDocument/2006/relationships/slideLayout" Target="../slideLayouts/slideLayout509.xml"/><Relationship Id="rId2" Type="http://schemas.openxmlformats.org/officeDocument/2006/relationships/slideLayout" Target="../slideLayouts/slideLayout508.xml"/><Relationship Id="rId12" Type="http://schemas.openxmlformats.org/officeDocument/2006/relationships/theme" Target="../theme/theme47.xml"/><Relationship Id="rId11" Type="http://schemas.openxmlformats.org/officeDocument/2006/relationships/slideLayout" Target="../slideLayouts/slideLayout517.xml"/><Relationship Id="rId10" Type="http://schemas.openxmlformats.org/officeDocument/2006/relationships/slideLayout" Target="../slideLayouts/slideLayout516.xml"/><Relationship Id="rId1" Type="http://schemas.openxmlformats.org/officeDocument/2006/relationships/slideLayout" Target="../slideLayouts/slideLayout507.xml"/></Relationships>
</file>

<file path=ppt/slideMasters/_rels/slideMaster48.xml.rels><?xml version="1.0" encoding="UTF-8" standalone="yes"?>
<Relationships xmlns="http://schemas.openxmlformats.org/package/2006/relationships"><Relationship Id="rId9" Type="http://schemas.openxmlformats.org/officeDocument/2006/relationships/slideLayout" Target="../slideLayouts/slideLayout526.xml"/><Relationship Id="rId8" Type="http://schemas.openxmlformats.org/officeDocument/2006/relationships/slideLayout" Target="../slideLayouts/slideLayout525.xml"/><Relationship Id="rId7" Type="http://schemas.openxmlformats.org/officeDocument/2006/relationships/slideLayout" Target="../slideLayouts/slideLayout524.xml"/><Relationship Id="rId6" Type="http://schemas.openxmlformats.org/officeDocument/2006/relationships/slideLayout" Target="../slideLayouts/slideLayout523.xml"/><Relationship Id="rId5" Type="http://schemas.openxmlformats.org/officeDocument/2006/relationships/slideLayout" Target="../slideLayouts/slideLayout522.xml"/><Relationship Id="rId4" Type="http://schemas.openxmlformats.org/officeDocument/2006/relationships/slideLayout" Target="../slideLayouts/slideLayout521.xml"/><Relationship Id="rId3" Type="http://schemas.openxmlformats.org/officeDocument/2006/relationships/slideLayout" Target="../slideLayouts/slideLayout520.xml"/><Relationship Id="rId2" Type="http://schemas.openxmlformats.org/officeDocument/2006/relationships/slideLayout" Target="../slideLayouts/slideLayout519.xml"/><Relationship Id="rId12" Type="http://schemas.openxmlformats.org/officeDocument/2006/relationships/theme" Target="../theme/theme48.xml"/><Relationship Id="rId11" Type="http://schemas.openxmlformats.org/officeDocument/2006/relationships/slideLayout" Target="../slideLayouts/slideLayout528.xml"/><Relationship Id="rId10" Type="http://schemas.openxmlformats.org/officeDocument/2006/relationships/slideLayout" Target="../slideLayouts/slideLayout527.xml"/><Relationship Id="rId1" Type="http://schemas.openxmlformats.org/officeDocument/2006/relationships/slideLayout" Target="../slideLayouts/slideLayout518.xml"/></Relationships>
</file>

<file path=ppt/slideMasters/_rels/slideMaster49.xml.rels><?xml version="1.0" encoding="UTF-8" standalone="yes"?>
<Relationships xmlns="http://schemas.openxmlformats.org/package/2006/relationships"><Relationship Id="rId9" Type="http://schemas.openxmlformats.org/officeDocument/2006/relationships/slideLayout" Target="../slideLayouts/slideLayout537.xml"/><Relationship Id="rId8" Type="http://schemas.openxmlformats.org/officeDocument/2006/relationships/slideLayout" Target="../slideLayouts/slideLayout536.xml"/><Relationship Id="rId7" Type="http://schemas.openxmlformats.org/officeDocument/2006/relationships/slideLayout" Target="../slideLayouts/slideLayout535.xml"/><Relationship Id="rId6" Type="http://schemas.openxmlformats.org/officeDocument/2006/relationships/slideLayout" Target="../slideLayouts/slideLayout534.xml"/><Relationship Id="rId5" Type="http://schemas.openxmlformats.org/officeDocument/2006/relationships/slideLayout" Target="../slideLayouts/slideLayout533.xml"/><Relationship Id="rId4" Type="http://schemas.openxmlformats.org/officeDocument/2006/relationships/slideLayout" Target="../slideLayouts/slideLayout532.xml"/><Relationship Id="rId3" Type="http://schemas.openxmlformats.org/officeDocument/2006/relationships/slideLayout" Target="../slideLayouts/slideLayout531.xml"/><Relationship Id="rId2" Type="http://schemas.openxmlformats.org/officeDocument/2006/relationships/slideLayout" Target="../slideLayouts/slideLayout530.xml"/><Relationship Id="rId12" Type="http://schemas.openxmlformats.org/officeDocument/2006/relationships/theme" Target="../theme/theme49.xml"/><Relationship Id="rId11" Type="http://schemas.openxmlformats.org/officeDocument/2006/relationships/slideLayout" Target="../slideLayouts/slideLayout539.xml"/><Relationship Id="rId10" Type="http://schemas.openxmlformats.org/officeDocument/2006/relationships/slideLayout" Target="../slideLayouts/slideLayout538.xml"/><Relationship Id="rId1" Type="http://schemas.openxmlformats.org/officeDocument/2006/relationships/slideLayout" Target="../slideLayouts/slideLayout529.xml"/></Relationships>
</file>

<file path=ppt/slideMasters/_rels/slideMaster50.xml.rels><?xml version="1.0" encoding="UTF-8" standalone="yes"?>
<Relationships xmlns="http://schemas.openxmlformats.org/package/2006/relationships"><Relationship Id="rId9" Type="http://schemas.openxmlformats.org/officeDocument/2006/relationships/slideLayout" Target="../slideLayouts/slideLayout548.xml"/><Relationship Id="rId8" Type="http://schemas.openxmlformats.org/officeDocument/2006/relationships/slideLayout" Target="../slideLayouts/slideLayout547.xml"/><Relationship Id="rId7" Type="http://schemas.openxmlformats.org/officeDocument/2006/relationships/slideLayout" Target="../slideLayouts/slideLayout546.xml"/><Relationship Id="rId6" Type="http://schemas.openxmlformats.org/officeDocument/2006/relationships/slideLayout" Target="../slideLayouts/slideLayout545.xml"/><Relationship Id="rId5" Type="http://schemas.openxmlformats.org/officeDocument/2006/relationships/slideLayout" Target="../slideLayouts/slideLayout544.xml"/><Relationship Id="rId4" Type="http://schemas.openxmlformats.org/officeDocument/2006/relationships/slideLayout" Target="../slideLayouts/slideLayout543.xml"/><Relationship Id="rId3" Type="http://schemas.openxmlformats.org/officeDocument/2006/relationships/slideLayout" Target="../slideLayouts/slideLayout542.xml"/><Relationship Id="rId2" Type="http://schemas.openxmlformats.org/officeDocument/2006/relationships/slideLayout" Target="../slideLayouts/slideLayout541.xml"/><Relationship Id="rId12" Type="http://schemas.openxmlformats.org/officeDocument/2006/relationships/theme" Target="../theme/theme50.xml"/><Relationship Id="rId11" Type="http://schemas.openxmlformats.org/officeDocument/2006/relationships/slideLayout" Target="../slideLayouts/slideLayout550.xml"/><Relationship Id="rId10" Type="http://schemas.openxmlformats.org/officeDocument/2006/relationships/slideLayout" Target="../slideLayouts/slideLayout549.xml"/><Relationship Id="rId1" Type="http://schemas.openxmlformats.org/officeDocument/2006/relationships/slideLayout" Target="../slideLayouts/slideLayout540.xml"/></Relationships>
</file>

<file path=ppt/slideMasters/_rels/slideMaster51.xml.rels><?xml version="1.0" encoding="UTF-8" standalone="yes"?>
<Relationships xmlns="http://schemas.openxmlformats.org/package/2006/relationships"><Relationship Id="rId9" Type="http://schemas.openxmlformats.org/officeDocument/2006/relationships/slideLayout" Target="../slideLayouts/slideLayout559.xml"/><Relationship Id="rId8" Type="http://schemas.openxmlformats.org/officeDocument/2006/relationships/slideLayout" Target="../slideLayouts/slideLayout558.xml"/><Relationship Id="rId7" Type="http://schemas.openxmlformats.org/officeDocument/2006/relationships/slideLayout" Target="../slideLayouts/slideLayout557.xml"/><Relationship Id="rId6" Type="http://schemas.openxmlformats.org/officeDocument/2006/relationships/slideLayout" Target="../slideLayouts/slideLayout556.xml"/><Relationship Id="rId5" Type="http://schemas.openxmlformats.org/officeDocument/2006/relationships/slideLayout" Target="../slideLayouts/slideLayout555.xml"/><Relationship Id="rId4" Type="http://schemas.openxmlformats.org/officeDocument/2006/relationships/slideLayout" Target="../slideLayouts/slideLayout554.xml"/><Relationship Id="rId3" Type="http://schemas.openxmlformats.org/officeDocument/2006/relationships/slideLayout" Target="../slideLayouts/slideLayout553.xml"/><Relationship Id="rId2" Type="http://schemas.openxmlformats.org/officeDocument/2006/relationships/slideLayout" Target="../slideLayouts/slideLayout552.xml"/><Relationship Id="rId12" Type="http://schemas.openxmlformats.org/officeDocument/2006/relationships/theme" Target="../theme/theme51.xml"/><Relationship Id="rId11" Type="http://schemas.openxmlformats.org/officeDocument/2006/relationships/slideLayout" Target="../slideLayouts/slideLayout561.xml"/><Relationship Id="rId10" Type="http://schemas.openxmlformats.org/officeDocument/2006/relationships/slideLayout" Target="../slideLayouts/slideLayout560.xml"/><Relationship Id="rId1" Type="http://schemas.openxmlformats.org/officeDocument/2006/relationships/slideLayout" Target="../slideLayouts/slideLayout551.xml"/></Relationships>
</file>

<file path=ppt/slideMasters/_rels/slideMaster52.xml.rels><?xml version="1.0" encoding="UTF-8" standalone="yes"?>
<Relationships xmlns="http://schemas.openxmlformats.org/package/2006/relationships"><Relationship Id="rId9" Type="http://schemas.openxmlformats.org/officeDocument/2006/relationships/slideLayout" Target="../slideLayouts/slideLayout570.xml"/><Relationship Id="rId8" Type="http://schemas.openxmlformats.org/officeDocument/2006/relationships/slideLayout" Target="../slideLayouts/slideLayout569.xml"/><Relationship Id="rId7" Type="http://schemas.openxmlformats.org/officeDocument/2006/relationships/slideLayout" Target="../slideLayouts/slideLayout568.xml"/><Relationship Id="rId6" Type="http://schemas.openxmlformats.org/officeDocument/2006/relationships/slideLayout" Target="../slideLayouts/slideLayout567.xml"/><Relationship Id="rId5" Type="http://schemas.openxmlformats.org/officeDocument/2006/relationships/slideLayout" Target="../slideLayouts/slideLayout566.xml"/><Relationship Id="rId4" Type="http://schemas.openxmlformats.org/officeDocument/2006/relationships/slideLayout" Target="../slideLayouts/slideLayout565.xml"/><Relationship Id="rId3" Type="http://schemas.openxmlformats.org/officeDocument/2006/relationships/slideLayout" Target="../slideLayouts/slideLayout564.xml"/><Relationship Id="rId2" Type="http://schemas.openxmlformats.org/officeDocument/2006/relationships/slideLayout" Target="../slideLayouts/slideLayout563.xml"/><Relationship Id="rId12" Type="http://schemas.openxmlformats.org/officeDocument/2006/relationships/theme" Target="../theme/theme52.xml"/><Relationship Id="rId11" Type="http://schemas.openxmlformats.org/officeDocument/2006/relationships/slideLayout" Target="../slideLayouts/slideLayout572.xml"/><Relationship Id="rId10" Type="http://schemas.openxmlformats.org/officeDocument/2006/relationships/slideLayout" Target="../slideLayouts/slideLayout571.xml"/><Relationship Id="rId1" Type="http://schemas.openxmlformats.org/officeDocument/2006/relationships/slideLayout" Target="../slideLayouts/slideLayout562.xml"/></Relationships>
</file>

<file path=ppt/slideMasters/_rels/slideMaster53.xml.rels><?xml version="1.0" encoding="UTF-8" standalone="yes"?>
<Relationships xmlns="http://schemas.openxmlformats.org/package/2006/relationships"><Relationship Id="rId9" Type="http://schemas.openxmlformats.org/officeDocument/2006/relationships/slideLayout" Target="../slideLayouts/slideLayout581.xml"/><Relationship Id="rId8" Type="http://schemas.openxmlformats.org/officeDocument/2006/relationships/slideLayout" Target="../slideLayouts/slideLayout580.xml"/><Relationship Id="rId7" Type="http://schemas.openxmlformats.org/officeDocument/2006/relationships/slideLayout" Target="../slideLayouts/slideLayout579.xml"/><Relationship Id="rId6" Type="http://schemas.openxmlformats.org/officeDocument/2006/relationships/slideLayout" Target="../slideLayouts/slideLayout578.xml"/><Relationship Id="rId5" Type="http://schemas.openxmlformats.org/officeDocument/2006/relationships/slideLayout" Target="../slideLayouts/slideLayout577.xml"/><Relationship Id="rId4" Type="http://schemas.openxmlformats.org/officeDocument/2006/relationships/slideLayout" Target="../slideLayouts/slideLayout576.xml"/><Relationship Id="rId3" Type="http://schemas.openxmlformats.org/officeDocument/2006/relationships/slideLayout" Target="../slideLayouts/slideLayout575.xml"/><Relationship Id="rId2" Type="http://schemas.openxmlformats.org/officeDocument/2006/relationships/slideLayout" Target="../slideLayouts/slideLayout574.xml"/><Relationship Id="rId12" Type="http://schemas.openxmlformats.org/officeDocument/2006/relationships/theme" Target="../theme/theme53.xml"/><Relationship Id="rId11" Type="http://schemas.openxmlformats.org/officeDocument/2006/relationships/slideLayout" Target="../slideLayouts/slideLayout583.xml"/><Relationship Id="rId10" Type="http://schemas.openxmlformats.org/officeDocument/2006/relationships/slideLayout" Target="../slideLayouts/slideLayout582.xml"/><Relationship Id="rId1" Type="http://schemas.openxmlformats.org/officeDocument/2006/relationships/slideLayout" Target="../slideLayouts/slideLayout573.xml"/></Relationships>
</file>

<file path=ppt/slideMasters/_rels/slideMaster54.xml.rels><?xml version="1.0" encoding="UTF-8" standalone="yes"?>
<Relationships xmlns="http://schemas.openxmlformats.org/package/2006/relationships"><Relationship Id="rId9" Type="http://schemas.openxmlformats.org/officeDocument/2006/relationships/slideLayout" Target="../slideLayouts/slideLayout592.xml"/><Relationship Id="rId8" Type="http://schemas.openxmlformats.org/officeDocument/2006/relationships/slideLayout" Target="../slideLayouts/slideLayout591.xml"/><Relationship Id="rId7" Type="http://schemas.openxmlformats.org/officeDocument/2006/relationships/slideLayout" Target="../slideLayouts/slideLayout590.xml"/><Relationship Id="rId6" Type="http://schemas.openxmlformats.org/officeDocument/2006/relationships/slideLayout" Target="../slideLayouts/slideLayout589.xml"/><Relationship Id="rId5" Type="http://schemas.openxmlformats.org/officeDocument/2006/relationships/slideLayout" Target="../slideLayouts/slideLayout588.xml"/><Relationship Id="rId4" Type="http://schemas.openxmlformats.org/officeDocument/2006/relationships/slideLayout" Target="../slideLayouts/slideLayout587.xml"/><Relationship Id="rId3" Type="http://schemas.openxmlformats.org/officeDocument/2006/relationships/slideLayout" Target="../slideLayouts/slideLayout586.xml"/><Relationship Id="rId2" Type="http://schemas.openxmlformats.org/officeDocument/2006/relationships/slideLayout" Target="../slideLayouts/slideLayout585.xml"/><Relationship Id="rId12" Type="http://schemas.openxmlformats.org/officeDocument/2006/relationships/theme" Target="../theme/theme54.xml"/><Relationship Id="rId11" Type="http://schemas.openxmlformats.org/officeDocument/2006/relationships/slideLayout" Target="../slideLayouts/slideLayout594.xml"/><Relationship Id="rId10" Type="http://schemas.openxmlformats.org/officeDocument/2006/relationships/slideLayout" Target="../slideLayouts/slideLayout593.xml"/><Relationship Id="rId1" Type="http://schemas.openxmlformats.org/officeDocument/2006/relationships/slideLayout" Target="../slideLayouts/slideLayout584.xml"/></Relationships>
</file>

<file path=ppt/slideMasters/_rels/slideMaster55.xml.rels><?xml version="1.0" encoding="UTF-8" standalone="yes"?>
<Relationships xmlns="http://schemas.openxmlformats.org/package/2006/relationships"><Relationship Id="rId9" Type="http://schemas.openxmlformats.org/officeDocument/2006/relationships/slideLayout" Target="../slideLayouts/slideLayout603.xml"/><Relationship Id="rId8" Type="http://schemas.openxmlformats.org/officeDocument/2006/relationships/slideLayout" Target="../slideLayouts/slideLayout602.xml"/><Relationship Id="rId7" Type="http://schemas.openxmlformats.org/officeDocument/2006/relationships/slideLayout" Target="../slideLayouts/slideLayout601.xml"/><Relationship Id="rId6" Type="http://schemas.openxmlformats.org/officeDocument/2006/relationships/slideLayout" Target="../slideLayouts/slideLayout600.xml"/><Relationship Id="rId5" Type="http://schemas.openxmlformats.org/officeDocument/2006/relationships/slideLayout" Target="../slideLayouts/slideLayout599.xml"/><Relationship Id="rId4" Type="http://schemas.openxmlformats.org/officeDocument/2006/relationships/slideLayout" Target="../slideLayouts/slideLayout598.xml"/><Relationship Id="rId3" Type="http://schemas.openxmlformats.org/officeDocument/2006/relationships/slideLayout" Target="../slideLayouts/slideLayout597.xml"/><Relationship Id="rId2" Type="http://schemas.openxmlformats.org/officeDocument/2006/relationships/slideLayout" Target="../slideLayouts/slideLayout596.xml"/><Relationship Id="rId12" Type="http://schemas.openxmlformats.org/officeDocument/2006/relationships/theme" Target="../theme/theme55.xml"/><Relationship Id="rId11" Type="http://schemas.openxmlformats.org/officeDocument/2006/relationships/slideLayout" Target="../slideLayouts/slideLayout605.xml"/><Relationship Id="rId10" Type="http://schemas.openxmlformats.org/officeDocument/2006/relationships/slideLayout" Target="../slideLayouts/slideLayout604.xml"/><Relationship Id="rId1" Type="http://schemas.openxmlformats.org/officeDocument/2006/relationships/slideLayout" Target="../slideLayouts/slideLayout595.xml"/></Relationships>
</file>

<file path=ppt/slideMasters/_rels/slideMaster56.xml.rels><?xml version="1.0" encoding="UTF-8" standalone="yes"?>
<Relationships xmlns="http://schemas.openxmlformats.org/package/2006/relationships"><Relationship Id="rId9" Type="http://schemas.openxmlformats.org/officeDocument/2006/relationships/slideLayout" Target="../slideLayouts/slideLayout614.xml"/><Relationship Id="rId8" Type="http://schemas.openxmlformats.org/officeDocument/2006/relationships/slideLayout" Target="../slideLayouts/slideLayout613.xml"/><Relationship Id="rId7" Type="http://schemas.openxmlformats.org/officeDocument/2006/relationships/slideLayout" Target="../slideLayouts/slideLayout612.xml"/><Relationship Id="rId6" Type="http://schemas.openxmlformats.org/officeDocument/2006/relationships/slideLayout" Target="../slideLayouts/slideLayout611.xml"/><Relationship Id="rId5" Type="http://schemas.openxmlformats.org/officeDocument/2006/relationships/slideLayout" Target="../slideLayouts/slideLayout610.xml"/><Relationship Id="rId4" Type="http://schemas.openxmlformats.org/officeDocument/2006/relationships/slideLayout" Target="../slideLayouts/slideLayout609.xml"/><Relationship Id="rId3" Type="http://schemas.openxmlformats.org/officeDocument/2006/relationships/slideLayout" Target="../slideLayouts/slideLayout608.xml"/><Relationship Id="rId2" Type="http://schemas.openxmlformats.org/officeDocument/2006/relationships/slideLayout" Target="../slideLayouts/slideLayout607.xml"/><Relationship Id="rId12" Type="http://schemas.openxmlformats.org/officeDocument/2006/relationships/theme" Target="../theme/theme56.xml"/><Relationship Id="rId11" Type="http://schemas.openxmlformats.org/officeDocument/2006/relationships/slideLayout" Target="../slideLayouts/slideLayout616.xml"/><Relationship Id="rId10" Type="http://schemas.openxmlformats.org/officeDocument/2006/relationships/slideLayout" Target="../slideLayouts/slideLayout615.xml"/><Relationship Id="rId1" Type="http://schemas.openxmlformats.org/officeDocument/2006/relationships/slideLayout" Target="../slideLayouts/slideLayout606.xml"/></Relationships>
</file>

<file path=ppt/slideMasters/_rels/slideMaster57.xml.rels><?xml version="1.0" encoding="UTF-8" standalone="yes"?>
<Relationships xmlns="http://schemas.openxmlformats.org/package/2006/relationships"><Relationship Id="rId9" Type="http://schemas.openxmlformats.org/officeDocument/2006/relationships/slideLayout" Target="../slideLayouts/slideLayout625.xml"/><Relationship Id="rId8" Type="http://schemas.openxmlformats.org/officeDocument/2006/relationships/slideLayout" Target="../slideLayouts/slideLayout624.xml"/><Relationship Id="rId7" Type="http://schemas.openxmlformats.org/officeDocument/2006/relationships/slideLayout" Target="../slideLayouts/slideLayout623.xml"/><Relationship Id="rId6" Type="http://schemas.openxmlformats.org/officeDocument/2006/relationships/slideLayout" Target="../slideLayouts/slideLayout622.xml"/><Relationship Id="rId5" Type="http://schemas.openxmlformats.org/officeDocument/2006/relationships/slideLayout" Target="../slideLayouts/slideLayout621.xml"/><Relationship Id="rId4" Type="http://schemas.openxmlformats.org/officeDocument/2006/relationships/slideLayout" Target="../slideLayouts/slideLayout620.xml"/><Relationship Id="rId3" Type="http://schemas.openxmlformats.org/officeDocument/2006/relationships/slideLayout" Target="../slideLayouts/slideLayout619.xml"/><Relationship Id="rId2" Type="http://schemas.openxmlformats.org/officeDocument/2006/relationships/slideLayout" Target="../slideLayouts/slideLayout618.xml"/><Relationship Id="rId12" Type="http://schemas.openxmlformats.org/officeDocument/2006/relationships/theme" Target="../theme/theme57.xml"/><Relationship Id="rId11" Type="http://schemas.openxmlformats.org/officeDocument/2006/relationships/slideLayout" Target="../slideLayouts/slideLayout627.xml"/><Relationship Id="rId10" Type="http://schemas.openxmlformats.org/officeDocument/2006/relationships/slideLayout" Target="../slideLayouts/slideLayout626.xml"/><Relationship Id="rId1" Type="http://schemas.openxmlformats.org/officeDocument/2006/relationships/slideLayout" Target="../slideLayouts/slideLayout617.xml"/></Relationships>
</file>

<file path=ppt/slideMasters/_rels/slideMaster58.xml.rels><?xml version="1.0" encoding="UTF-8" standalone="yes"?>
<Relationships xmlns="http://schemas.openxmlformats.org/package/2006/relationships"><Relationship Id="rId9" Type="http://schemas.openxmlformats.org/officeDocument/2006/relationships/slideLayout" Target="../slideLayouts/slideLayout636.xml"/><Relationship Id="rId8" Type="http://schemas.openxmlformats.org/officeDocument/2006/relationships/slideLayout" Target="../slideLayouts/slideLayout635.xml"/><Relationship Id="rId7" Type="http://schemas.openxmlformats.org/officeDocument/2006/relationships/slideLayout" Target="../slideLayouts/slideLayout634.xml"/><Relationship Id="rId6" Type="http://schemas.openxmlformats.org/officeDocument/2006/relationships/slideLayout" Target="../slideLayouts/slideLayout633.xml"/><Relationship Id="rId5" Type="http://schemas.openxmlformats.org/officeDocument/2006/relationships/slideLayout" Target="../slideLayouts/slideLayout632.xml"/><Relationship Id="rId4" Type="http://schemas.openxmlformats.org/officeDocument/2006/relationships/slideLayout" Target="../slideLayouts/slideLayout631.xml"/><Relationship Id="rId3" Type="http://schemas.openxmlformats.org/officeDocument/2006/relationships/slideLayout" Target="../slideLayouts/slideLayout630.xml"/><Relationship Id="rId2" Type="http://schemas.openxmlformats.org/officeDocument/2006/relationships/slideLayout" Target="../slideLayouts/slideLayout629.xml"/><Relationship Id="rId12" Type="http://schemas.openxmlformats.org/officeDocument/2006/relationships/theme" Target="../theme/theme58.xml"/><Relationship Id="rId11" Type="http://schemas.openxmlformats.org/officeDocument/2006/relationships/slideLayout" Target="../slideLayouts/slideLayout638.xml"/><Relationship Id="rId10" Type="http://schemas.openxmlformats.org/officeDocument/2006/relationships/slideLayout" Target="../slideLayouts/slideLayout637.xml"/><Relationship Id="rId1" Type="http://schemas.openxmlformats.org/officeDocument/2006/relationships/slideLayout" Target="../slideLayouts/slideLayout628.xml"/></Relationships>
</file>

<file path=ppt/slideMasters/_rels/slideMaster59.xml.rels><?xml version="1.0" encoding="UTF-8" standalone="yes"?>
<Relationships xmlns="http://schemas.openxmlformats.org/package/2006/relationships"><Relationship Id="rId9" Type="http://schemas.openxmlformats.org/officeDocument/2006/relationships/slideLayout" Target="../slideLayouts/slideLayout647.xml"/><Relationship Id="rId8" Type="http://schemas.openxmlformats.org/officeDocument/2006/relationships/slideLayout" Target="../slideLayouts/slideLayout646.xml"/><Relationship Id="rId7" Type="http://schemas.openxmlformats.org/officeDocument/2006/relationships/slideLayout" Target="../slideLayouts/slideLayout645.xml"/><Relationship Id="rId6" Type="http://schemas.openxmlformats.org/officeDocument/2006/relationships/slideLayout" Target="../slideLayouts/slideLayout644.xml"/><Relationship Id="rId5" Type="http://schemas.openxmlformats.org/officeDocument/2006/relationships/slideLayout" Target="../slideLayouts/slideLayout643.xml"/><Relationship Id="rId4" Type="http://schemas.openxmlformats.org/officeDocument/2006/relationships/slideLayout" Target="../slideLayouts/slideLayout642.xml"/><Relationship Id="rId3" Type="http://schemas.openxmlformats.org/officeDocument/2006/relationships/slideLayout" Target="../slideLayouts/slideLayout641.xml"/><Relationship Id="rId2" Type="http://schemas.openxmlformats.org/officeDocument/2006/relationships/slideLayout" Target="../slideLayouts/slideLayout640.xml"/><Relationship Id="rId12" Type="http://schemas.openxmlformats.org/officeDocument/2006/relationships/theme" Target="../theme/theme59.xml"/><Relationship Id="rId11" Type="http://schemas.openxmlformats.org/officeDocument/2006/relationships/slideLayout" Target="../slideLayouts/slideLayout649.xml"/><Relationship Id="rId10" Type="http://schemas.openxmlformats.org/officeDocument/2006/relationships/slideLayout" Target="../slideLayouts/slideLayout648.xml"/><Relationship Id="rId1" Type="http://schemas.openxmlformats.org/officeDocument/2006/relationships/slideLayout" Target="../slideLayouts/slideLayout639.xml"/></Relationships>
</file>

<file path=ppt/slideMasters/_rels/slideMaster60.xml.rels><?xml version="1.0" encoding="UTF-8" standalone="yes"?>
<Relationships xmlns="http://schemas.openxmlformats.org/package/2006/relationships"><Relationship Id="rId9" Type="http://schemas.openxmlformats.org/officeDocument/2006/relationships/slideLayout" Target="../slideLayouts/slideLayout658.xml"/><Relationship Id="rId8" Type="http://schemas.openxmlformats.org/officeDocument/2006/relationships/slideLayout" Target="../slideLayouts/slideLayout657.xml"/><Relationship Id="rId7" Type="http://schemas.openxmlformats.org/officeDocument/2006/relationships/slideLayout" Target="../slideLayouts/slideLayout656.xml"/><Relationship Id="rId6" Type="http://schemas.openxmlformats.org/officeDocument/2006/relationships/slideLayout" Target="../slideLayouts/slideLayout655.xml"/><Relationship Id="rId5" Type="http://schemas.openxmlformats.org/officeDocument/2006/relationships/slideLayout" Target="../slideLayouts/slideLayout654.xml"/><Relationship Id="rId4" Type="http://schemas.openxmlformats.org/officeDocument/2006/relationships/slideLayout" Target="../slideLayouts/slideLayout653.xml"/><Relationship Id="rId3" Type="http://schemas.openxmlformats.org/officeDocument/2006/relationships/slideLayout" Target="../slideLayouts/slideLayout652.xml"/><Relationship Id="rId2" Type="http://schemas.openxmlformats.org/officeDocument/2006/relationships/slideLayout" Target="../slideLayouts/slideLayout651.xml"/><Relationship Id="rId12" Type="http://schemas.openxmlformats.org/officeDocument/2006/relationships/theme" Target="../theme/theme60.xml"/><Relationship Id="rId11" Type="http://schemas.openxmlformats.org/officeDocument/2006/relationships/slideLayout" Target="../slideLayouts/slideLayout660.xml"/><Relationship Id="rId10" Type="http://schemas.openxmlformats.org/officeDocument/2006/relationships/slideLayout" Target="../slideLayouts/slideLayout659.xml"/><Relationship Id="rId1" Type="http://schemas.openxmlformats.org/officeDocument/2006/relationships/slideLayout" Target="../slideLayouts/slideLayout650.xml"/></Relationships>
</file>

<file path=ppt/slideMasters/_rels/slideMaster61.xml.rels><?xml version="1.0" encoding="UTF-8" standalone="yes"?>
<Relationships xmlns="http://schemas.openxmlformats.org/package/2006/relationships"><Relationship Id="rId9" Type="http://schemas.openxmlformats.org/officeDocument/2006/relationships/slideLayout" Target="../slideLayouts/slideLayout669.xml"/><Relationship Id="rId8" Type="http://schemas.openxmlformats.org/officeDocument/2006/relationships/slideLayout" Target="../slideLayouts/slideLayout668.xml"/><Relationship Id="rId7" Type="http://schemas.openxmlformats.org/officeDocument/2006/relationships/slideLayout" Target="../slideLayouts/slideLayout667.xml"/><Relationship Id="rId6" Type="http://schemas.openxmlformats.org/officeDocument/2006/relationships/slideLayout" Target="../slideLayouts/slideLayout666.xml"/><Relationship Id="rId5" Type="http://schemas.openxmlformats.org/officeDocument/2006/relationships/slideLayout" Target="../slideLayouts/slideLayout665.xml"/><Relationship Id="rId4" Type="http://schemas.openxmlformats.org/officeDocument/2006/relationships/slideLayout" Target="../slideLayouts/slideLayout664.xml"/><Relationship Id="rId3" Type="http://schemas.openxmlformats.org/officeDocument/2006/relationships/slideLayout" Target="../slideLayouts/slideLayout663.xml"/><Relationship Id="rId2" Type="http://schemas.openxmlformats.org/officeDocument/2006/relationships/slideLayout" Target="../slideLayouts/slideLayout662.xml"/><Relationship Id="rId12" Type="http://schemas.openxmlformats.org/officeDocument/2006/relationships/theme" Target="../theme/theme61.xml"/><Relationship Id="rId11" Type="http://schemas.openxmlformats.org/officeDocument/2006/relationships/slideLayout" Target="../slideLayouts/slideLayout671.xml"/><Relationship Id="rId10" Type="http://schemas.openxmlformats.org/officeDocument/2006/relationships/slideLayout" Target="../slideLayouts/slideLayout670.xml"/><Relationship Id="rId1" Type="http://schemas.openxmlformats.org/officeDocument/2006/relationships/slideLayout" Target="../slideLayouts/slideLayout661.xml"/></Relationships>
</file>

<file path=ppt/slideMasters/_rels/slideMaster62.xml.rels><?xml version="1.0" encoding="UTF-8" standalone="yes"?>
<Relationships xmlns="http://schemas.openxmlformats.org/package/2006/relationships"><Relationship Id="rId9" Type="http://schemas.openxmlformats.org/officeDocument/2006/relationships/slideLayout" Target="../slideLayouts/slideLayout680.xml"/><Relationship Id="rId8" Type="http://schemas.openxmlformats.org/officeDocument/2006/relationships/slideLayout" Target="../slideLayouts/slideLayout679.xml"/><Relationship Id="rId7" Type="http://schemas.openxmlformats.org/officeDocument/2006/relationships/slideLayout" Target="../slideLayouts/slideLayout678.xml"/><Relationship Id="rId6" Type="http://schemas.openxmlformats.org/officeDocument/2006/relationships/slideLayout" Target="../slideLayouts/slideLayout677.xml"/><Relationship Id="rId5" Type="http://schemas.openxmlformats.org/officeDocument/2006/relationships/slideLayout" Target="../slideLayouts/slideLayout676.xml"/><Relationship Id="rId4" Type="http://schemas.openxmlformats.org/officeDocument/2006/relationships/slideLayout" Target="../slideLayouts/slideLayout675.xml"/><Relationship Id="rId3" Type="http://schemas.openxmlformats.org/officeDocument/2006/relationships/slideLayout" Target="../slideLayouts/slideLayout674.xml"/><Relationship Id="rId2" Type="http://schemas.openxmlformats.org/officeDocument/2006/relationships/slideLayout" Target="../slideLayouts/slideLayout673.xml"/><Relationship Id="rId12" Type="http://schemas.openxmlformats.org/officeDocument/2006/relationships/theme" Target="../theme/theme62.xml"/><Relationship Id="rId11" Type="http://schemas.openxmlformats.org/officeDocument/2006/relationships/slideLayout" Target="../slideLayouts/slideLayout682.xml"/><Relationship Id="rId10" Type="http://schemas.openxmlformats.org/officeDocument/2006/relationships/slideLayout" Target="../slideLayouts/slideLayout681.xml"/><Relationship Id="rId1" Type="http://schemas.openxmlformats.org/officeDocument/2006/relationships/slideLayout" Target="../slideLayouts/slideLayout672.xml"/></Relationships>
</file>

<file path=ppt/slideMasters/_rels/slideMaster63.xml.rels><?xml version="1.0" encoding="UTF-8" standalone="yes"?>
<Relationships xmlns="http://schemas.openxmlformats.org/package/2006/relationships"><Relationship Id="rId9" Type="http://schemas.openxmlformats.org/officeDocument/2006/relationships/slideLayout" Target="../slideLayouts/slideLayout691.xml"/><Relationship Id="rId8" Type="http://schemas.openxmlformats.org/officeDocument/2006/relationships/slideLayout" Target="../slideLayouts/slideLayout690.xml"/><Relationship Id="rId7" Type="http://schemas.openxmlformats.org/officeDocument/2006/relationships/slideLayout" Target="../slideLayouts/slideLayout689.xml"/><Relationship Id="rId6" Type="http://schemas.openxmlformats.org/officeDocument/2006/relationships/slideLayout" Target="../slideLayouts/slideLayout688.xml"/><Relationship Id="rId5" Type="http://schemas.openxmlformats.org/officeDocument/2006/relationships/slideLayout" Target="../slideLayouts/slideLayout687.xml"/><Relationship Id="rId4" Type="http://schemas.openxmlformats.org/officeDocument/2006/relationships/slideLayout" Target="../slideLayouts/slideLayout686.xml"/><Relationship Id="rId3" Type="http://schemas.openxmlformats.org/officeDocument/2006/relationships/slideLayout" Target="../slideLayouts/slideLayout685.xml"/><Relationship Id="rId2" Type="http://schemas.openxmlformats.org/officeDocument/2006/relationships/slideLayout" Target="../slideLayouts/slideLayout684.xml"/><Relationship Id="rId12" Type="http://schemas.openxmlformats.org/officeDocument/2006/relationships/theme" Target="../theme/theme63.xml"/><Relationship Id="rId11" Type="http://schemas.openxmlformats.org/officeDocument/2006/relationships/slideLayout" Target="../slideLayouts/slideLayout693.xml"/><Relationship Id="rId10" Type="http://schemas.openxmlformats.org/officeDocument/2006/relationships/slideLayout" Target="../slideLayouts/slideLayout692.xml"/><Relationship Id="rId1" Type="http://schemas.openxmlformats.org/officeDocument/2006/relationships/slideLayout" Target="../slideLayouts/slideLayout683.xml"/></Relationships>
</file>

<file path=ppt/slideMasters/_rels/slideMaster64.xml.rels><?xml version="1.0" encoding="UTF-8" standalone="yes"?>
<Relationships xmlns="http://schemas.openxmlformats.org/package/2006/relationships"><Relationship Id="rId9" Type="http://schemas.openxmlformats.org/officeDocument/2006/relationships/slideLayout" Target="../slideLayouts/slideLayout702.xml"/><Relationship Id="rId8" Type="http://schemas.openxmlformats.org/officeDocument/2006/relationships/slideLayout" Target="../slideLayouts/slideLayout701.xml"/><Relationship Id="rId7" Type="http://schemas.openxmlformats.org/officeDocument/2006/relationships/slideLayout" Target="../slideLayouts/slideLayout700.xml"/><Relationship Id="rId6" Type="http://schemas.openxmlformats.org/officeDocument/2006/relationships/slideLayout" Target="../slideLayouts/slideLayout699.xml"/><Relationship Id="rId5" Type="http://schemas.openxmlformats.org/officeDocument/2006/relationships/slideLayout" Target="../slideLayouts/slideLayout698.xml"/><Relationship Id="rId4" Type="http://schemas.openxmlformats.org/officeDocument/2006/relationships/slideLayout" Target="../slideLayouts/slideLayout697.xml"/><Relationship Id="rId3" Type="http://schemas.openxmlformats.org/officeDocument/2006/relationships/slideLayout" Target="../slideLayouts/slideLayout696.xml"/><Relationship Id="rId2" Type="http://schemas.openxmlformats.org/officeDocument/2006/relationships/slideLayout" Target="../slideLayouts/slideLayout695.xml"/><Relationship Id="rId12" Type="http://schemas.openxmlformats.org/officeDocument/2006/relationships/theme" Target="../theme/theme64.xml"/><Relationship Id="rId11" Type="http://schemas.openxmlformats.org/officeDocument/2006/relationships/slideLayout" Target="../slideLayouts/slideLayout704.xml"/><Relationship Id="rId10" Type="http://schemas.openxmlformats.org/officeDocument/2006/relationships/slideLayout" Target="../slideLayouts/slideLayout703.xml"/><Relationship Id="rId1" Type="http://schemas.openxmlformats.org/officeDocument/2006/relationships/slideLayout" Target="../slideLayouts/slideLayout694.xml"/></Relationships>
</file>

<file path=ppt/slideMasters/_rels/slideMaster65.xml.rels><?xml version="1.0" encoding="UTF-8" standalone="yes"?>
<Relationships xmlns="http://schemas.openxmlformats.org/package/2006/relationships"><Relationship Id="rId9" Type="http://schemas.openxmlformats.org/officeDocument/2006/relationships/slideLayout" Target="../slideLayouts/slideLayout713.xml"/><Relationship Id="rId8" Type="http://schemas.openxmlformats.org/officeDocument/2006/relationships/slideLayout" Target="../slideLayouts/slideLayout712.xml"/><Relationship Id="rId7" Type="http://schemas.openxmlformats.org/officeDocument/2006/relationships/slideLayout" Target="../slideLayouts/slideLayout711.xml"/><Relationship Id="rId6" Type="http://schemas.openxmlformats.org/officeDocument/2006/relationships/slideLayout" Target="../slideLayouts/slideLayout710.xml"/><Relationship Id="rId5" Type="http://schemas.openxmlformats.org/officeDocument/2006/relationships/slideLayout" Target="../slideLayouts/slideLayout709.xml"/><Relationship Id="rId4" Type="http://schemas.openxmlformats.org/officeDocument/2006/relationships/slideLayout" Target="../slideLayouts/slideLayout708.xml"/><Relationship Id="rId3" Type="http://schemas.openxmlformats.org/officeDocument/2006/relationships/slideLayout" Target="../slideLayouts/slideLayout707.xml"/><Relationship Id="rId2" Type="http://schemas.openxmlformats.org/officeDocument/2006/relationships/slideLayout" Target="../slideLayouts/slideLayout706.xml"/><Relationship Id="rId12" Type="http://schemas.openxmlformats.org/officeDocument/2006/relationships/theme" Target="../theme/theme65.xml"/><Relationship Id="rId11" Type="http://schemas.openxmlformats.org/officeDocument/2006/relationships/slideLayout" Target="../slideLayouts/slideLayout715.xml"/><Relationship Id="rId10" Type="http://schemas.openxmlformats.org/officeDocument/2006/relationships/slideLayout" Target="../slideLayouts/slideLayout714.xml"/><Relationship Id="rId1" Type="http://schemas.openxmlformats.org/officeDocument/2006/relationships/slideLayout" Target="../slideLayouts/slideLayout705.xml"/></Relationships>
</file>

<file path=ppt/slideMasters/_rels/slideMaster66.xml.rels><?xml version="1.0" encoding="UTF-8" standalone="yes"?>
<Relationships xmlns="http://schemas.openxmlformats.org/package/2006/relationships"><Relationship Id="rId9" Type="http://schemas.openxmlformats.org/officeDocument/2006/relationships/slideLayout" Target="../slideLayouts/slideLayout724.xml"/><Relationship Id="rId8" Type="http://schemas.openxmlformats.org/officeDocument/2006/relationships/slideLayout" Target="../slideLayouts/slideLayout723.xml"/><Relationship Id="rId7" Type="http://schemas.openxmlformats.org/officeDocument/2006/relationships/slideLayout" Target="../slideLayouts/slideLayout722.xml"/><Relationship Id="rId6" Type="http://schemas.openxmlformats.org/officeDocument/2006/relationships/slideLayout" Target="../slideLayouts/slideLayout721.xml"/><Relationship Id="rId5" Type="http://schemas.openxmlformats.org/officeDocument/2006/relationships/slideLayout" Target="../slideLayouts/slideLayout720.xml"/><Relationship Id="rId4" Type="http://schemas.openxmlformats.org/officeDocument/2006/relationships/slideLayout" Target="../slideLayouts/slideLayout719.xml"/><Relationship Id="rId3" Type="http://schemas.openxmlformats.org/officeDocument/2006/relationships/slideLayout" Target="../slideLayouts/slideLayout718.xml"/><Relationship Id="rId2" Type="http://schemas.openxmlformats.org/officeDocument/2006/relationships/slideLayout" Target="../slideLayouts/slideLayout717.xml"/><Relationship Id="rId12" Type="http://schemas.openxmlformats.org/officeDocument/2006/relationships/theme" Target="../theme/theme66.xml"/><Relationship Id="rId11" Type="http://schemas.openxmlformats.org/officeDocument/2006/relationships/slideLayout" Target="../slideLayouts/slideLayout726.xml"/><Relationship Id="rId10" Type="http://schemas.openxmlformats.org/officeDocument/2006/relationships/slideLayout" Target="../slideLayouts/slideLayout725.xml"/><Relationship Id="rId1" Type="http://schemas.openxmlformats.org/officeDocument/2006/relationships/slideLayout" Target="../slideLayouts/slideLayout716.xml"/></Relationships>
</file>

<file path=ppt/slideMasters/_rels/slideMaster67.xml.rels><?xml version="1.0" encoding="UTF-8" standalone="yes"?>
<Relationships xmlns="http://schemas.openxmlformats.org/package/2006/relationships"><Relationship Id="rId9" Type="http://schemas.openxmlformats.org/officeDocument/2006/relationships/slideLayout" Target="../slideLayouts/slideLayout735.xml"/><Relationship Id="rId8" Type="http://schemas.openxmlformats.org/officeDocument/2006/relationships/slideLayout" Target="../slideLayouts/slideLayout734.xml"/><Relationship Id="rId7" Type="http://schemas.openxmlformats.org/officeDocument/2006/relationships/slideLayout" Target="../slideLayouts/slideLayout733.xml"/><Relationship Id="rId6" Type="http://schemas.openxmlformats.org/officeDocument/2006/relationships/slideLayout" Target="../slideLayouts/slideLayout732.xml"/><Relationship Id="rId5" Type="http://schemas.openxmlformats.org/officeDocument/2006/relationships/slideLayout" Target="../slideLayouts/slideLayout731.xml"/><Relationship Id="rId4" Type="http://schemas.openxmlformats.org/officeDocument/2006/relationships/slideLayout" Target="../slideLayouts/slideLayout730.xml"/><Relationship Id="rId3" Type="http://schemas.openxmlformats.org/officeDocument/2006/relationships/slideLayout" Target="../slideLayouts/slideLayout729.xml"/><Relationship Id="rId2" Type="http://schemas.openxmlformats.org/officeDocument/2006/relationships/slideLayout" Target="../slideLayouts/slideLayout728.xml"/><Relationship Id="rId12" Type="http://schemas.openxmlformats.org/officeDocument/2006/relationships/theme" Target="../theme/theme67.xml"/><Relationship Id="rId11" Type="http://schemas.openxmlformats.org/officeDocument/2006/relationships/slideLayout" Target="../slideLayouts/slideLayout737.xml"/><Relationship Id="rId10" Type="http://schemas.openxmlformats.org/officeDocument/2006/relationships/slideLayout" Target="../slideLayouts/slideLayout736.xml"/><Relationship Id="rId1" Type="http://schemas.openxmlformats.org/officeDocument/2006/relationships/slideLayout" Target="../slideLayouts/slideLayout727.xml"/></Relationships>
</file>

<file path=ppt/slideMasters/_rels/slideMaster68.xml.rels><?xml version="1.0" encoding="UTF-8" standalone="yes"?>
<Relationships xmlns="http://schemas.openxmlformats.org/package/2006/relationships"><Relationship Id="rId9" Type="http://schemas.openxmlformats.org/officeDocument/2006/relationships/slideLayout" Target="../slideLayouts/slideLayout746.xml"/><Relationship Id="rId8" Type="http://schemas.openxmlformats.org/officeDocument/2006/relationships/slideLayout" Target="../slideLayouts/slideLayout745.xml"/><Relationship Id="rId7" Type="http://schemas.openxmlformats.org/officeDocument/2006/relationships/slideLayout" Target="../slideLayouts/slideLayout744.xml"/><Relationship Id="rId6" Type="http://schemas.openxmlformats.org/officeDocument/2006/relationships/slideLayout" Target="../slideLayouts/slideLayout743.xml"/><Relationship Id="rId5" Type="http://schemas.openxmlformats.org/officeDocument/2006/relationships/slideLayout" Target="../slideLayouts/slideLayout742.xml"/><Relationship Id="rId4" Type="http://schemas.openxmlformats.org/officeDocument/2006/relationships/slideLayout" Target="../slideLayouts/slideLayout741.xml"/><Relationship Id="rId3" Type="http://schemas.openxmlformats.org/officeDocument/2006/relationships/slideLayout" Target="../slideLayouts/slideLayout740.xml"/><Relationship Id="rId2" Type="http://schemas.openxmlformats.org/officeDocument/2006/relationships/slideLayout" Target="../slideLayouts/slideLayout739.xml"/><Relationship Id="rId12" Type="http://schemas.openxmlformats.org/officeDocument/2006/relationships/theme" Target="../theme/theme68.xml"/><Relationship Id="rId11" Type="http://schemas.openxmlformats.org/officeDocument/2006/relationships/slideLayout" Target="../slideLayouts/slideLayout748.xml"/><Relationship Id="rId10" Type="http://schemas.openxmlformats.org/officeDocument/2006/relationships/slideLayout" Target="../slideLayouts/slideLayout747.xml"/><Relationship Id="rId1" Type="http://schemas.openxmlformats.org/officeDocument/2006/relationships/slideLayout" Target="../slideLayouts/slideLayout738.xml"/></Relationships>
</file>

<file path=ppt/slideMasters/_rels/slideMaster69.xml.rels><?xml version="1.0" encoding="UTF-8" standalone="yes"?>
<Relationships xmlns="http://schemas.openxmlformats.org/package/2006/relationships"><Relationship Id="rId9" Type="http://schemas.openxmlformats.org/officeDocument/2006/relationships/slideLayout" Target="../slideLayouts/slideLayout757.xml"/><Relationship Id="rId8" Type="http://schemas.openxmlformats.org/officeDocument/2006/relationships/slideLayout" Target="../slideLayouts/slideLayout756.xml"/><Relationship Id="rId7" Type="http://schemas.openxmlformats.org/officeDocument/2006/relationships/slideLayout" Target="../slideLayouts/slideLayout755.xml"/><Relationship Id="rId6" Type="http://schemas.openxmlformats.org/officeDocument/2006/relationships/slideLayout" Target="../slideLayouts/slideLayout754.xml"/><Relationship Id="rId5" Type="http://schemas.openxmlformats.org/officeDocument/2006/relationships/slideLayout" Target="../slideLayouts/slideLayout753.xml"/><Relationship Id="rId4" Type="http://schemas.openxmlformats.org/officeDocument/2006/relationships/slideLayout" Target="../slideLayouts/slideLayout752.xml"/><Relationship Id="rId3" Type="http://schemas.openxmlformats.org/officeDocument/2006/relationships/slideLayout" Target="../slideLayouts/slideLayout751.xml"/><Relationship Id="rId2" Type="http://schemas.openxmlformats.org/officeDocument/2006/relationships/slideLayout" Target="../slideLayouts/slideLayout750.xml"/><Relationship Id="rId12" Type="http://schemas.openxmlformats.org/officeDocument/2006/relationships/theme" Target="../theme/theme69.xml"/><Relationship Id="rId11" Type="http://schemas.openxmlformats.org/officeDocument/2006/relationships/slideLayout" Target="../slideLayouts/slideLayout759.xml"/><Relationship Id="rId10" Type="http://schemas.openxmlformats.org/officeDocument/2006/relationships/slideLayout" Target="../slideLayouts/slideLayout758.xml"/><Relationship Id="rId1" Type="http://schemas.openxmlformats.org/officeDocument/2006/relationships/slideLayout" Target="../slideLayouts/slideLayout749.xml"/></Relationships>
</file>

<file path=ppt/slideMasters/_rels/slideMaster70.xml.rels><?xml version="1.0" encoding="UTF-8" standalone="yes"?>
<Relationships xmlns="http://schemas.openxmlformats.org/package/2006/relationships"><Relationship Id="rId9" Type="http://schemas.openxmlformats.org/officeDocument/2006/relationships/slideLayout" Target="../slideLayouts/slideLayout768.xml"/><Relationship Id="rId8" Type="http://schemas.openxmlformats.org/officeDocument/2006/relationships/slideLayout" Target="../slideLayouts/slideLayout767.xml"/><Relationship Id="rId7" Type="http://schemas.openxmlformats.org/officeDocument/2006/relationships/slideLayout" Target="../slideLayouts/slideLayout766.xml"/><Relationship Id="rId6" Type="http://schemas.openxmlformats.org/officeDocument/2006/relationships/slideLayout" Target="../slideLayouts/slideLayout765.xml"/><Relationship Id="rId5" Type="http://schemas.openxmlformats.org/officeDocument/2006/relationships/slideLayout" Target="../slideLayouts/slideLayout764.xml"/><Relationship Id="rId4" Type="http://schemas.openxmlformats.org/officeDocument/2006/relationships/slideLayout" Target="../slideLayouts/slideLayout763.xml"/><Relationship Id="rId3" Type="http://schemas.openxmlformats.org/officeDocument/2006/relationships/slideLayout" Target="../slideLayouts/slideLayout762.xml"/><Relationship Id="rId2" Type="http://schemas.openxmlformats.org/officeDocument/2006/relationships/slideLayout" Target="../slideLayouts/slideLayout761.xml"/><Relationship Id="rId12" Type="http://schemas.openxmlformats.org/officeDocument/2006/relationships/theme" Target="../theme/theme70.xml"/><Relationship Id="rId11" Type="http://schemas.openxmlformats.org/officeDocument/2006/relationships/slideLayout" Target="../slideLayouts/slideLayout770.xml"/><Relationship Id="rId10" Type="http://schemas.openxmlformats.org/officeDocument/2006/relationships/slideLayout" Target="../slideLayouts/slideLayout769.xml"/><Relationship Id="rId1" Type="http://schemas.openxmlformats.org/officeDocument/2006/relationships/slideLayout" Target="../slideLayouts/slideLayout760.xml"/></Relationships>
</file>

<file path=ppt/slideMasters/_rels/slideMaster71.xml.rels><?xml version="1.0" encoding="UTF-8" standalone="yes"?>
<Relationships xmlns="http://schemas.openxmlformats.org/package/2006/relationships"><Relationship Id="rId9" Type="http://schemas.openxmlformats.org/officeDocument/2006/relationships/slideLayout" Target="../slideLayouts/slideLayout779.xml"/><Relationship Id="rId8" Type="http://schemas.openxmlformats.org/officeDocument/2006/relationships/slideLayout" Target="../slideLayouts/slideLayout778.xml"/><Relationship Id="rId7" Type="http://schemas.openxmlformats.org/officeDocument/2006/relationships/slideLayout" Target="../slideLayouts/slideLayout777.xml"/><Relationship Id="rId6" Type="http://schemas.openxmlformats.org/officeDocument/2006/relationships/slideLayout" Target="../slideLayouts/slideLayout776.xml"/><Relationship Id="rId5" Type="http://schemas.openxmlformats.org/officeDocument/2006/relationships/slideLayout" Target="../slideLayouts/slideLayout775.xml"/><Relationship Id="rId4" Type="http://schemas.openxmlformats.org/officeDocument/2006/relationships/slideLayout" Target="../slideLayouts/slideLayout774.xml"/><Relationship Id="rId3" Type="http://schemas.openxmlformats.org/officeDocument/2006/relationships/slideLayout" Target="../slideLayouts/slideLayout773.xml"/><Relationship Id="rId2" Type="http://schemas.openxmlformats.org/officeDocument/2006/relationships/slideLayout" Target="../slideLayouts/slideLayout772.xml"/><Relationship Id="rId12" Type="http://schemas.openxmlformats.org/officeDocument/2006/relationships/theme" Target="../theme/theme71.xml"/><Relationship Id="rId11" Type="http://schemas.openxmlformats.org/officeDocument/2006/relationships/slideLayout" Target="../slideLayouts/slideLayout781.xml"/><Relationship Id="rId10" Type="http://schemas.openxmlformats.org/officeDocument/2006/relationships/slideLayout" Target="../slideLayouts/slideLayout780.xml"/><Relationship Id="rId1" Type="http://schemas.openxmlformats.org/officeDocument/2006/relationships/slideLayout" Target="../slideLayouts/slideLayout771.xml"/></Relationships>
</file>

<file path=ppt/slideMasters/_rels/slideMaster72.xml.rels><?xml version="1.0" encoding="UTF-8" standalone="yes"?>
<Relationships xmlns="http://schemas.openxmlformats.org/package/2006/relationships"><Relationship Id="rId9" Type="http://schemas.openxmlformats.org/officeDocument/2006/relationships/slideLayout" Target="../slideLayouts/slideLayout790.xml"/><Relationship Id="rId8" Type="http://schemas.openxmlformats.org/officeDocument/2006/relationships/slideLayout" Target="../slideLayouts/slideLayout789.xml"/><Relationship Id="rId7" Type="http://schemas.openxmlformats.org/officeDocument/2006/relationships/slideLayout" Target="../slideLayouts/slideLayout788.xml"/><Relationship Id="rId6" Type="http://schemas.openxmlformats.org/officeDocument/2006/relationships/slideLayout" Target="../slideLayouts/slideLayout787.xml"/><Relationship Id="rId5" Type="http://schemas.openxmlformats.org/officeDocument/2006/relationships/slideLayout" Target="../slideLayouts/slideLayout786.xml"/><Relationship Id="rId4" Type="http://schemas.openxmlformats.org/officeDocument/2006/relationships/slideLayout" Target="../slideLayouts/slideLayout785.xml"/><Relationship Id="rId3" Type="http://schemas.openxmlformats.org/officeDocument/2006/relationships/slideLayout" Target="../slideLayouts/slideLayout784.xml"/><Relationship Id="rId2" Type="http://schemas.openxmlformats.org/officeDocument/2006/relationships/slideLayout" Target="../slideLayouts/slideLayout783.xml"/><Relationship Id="rId12" Type="http://schemas.openxmlformats.org/officeDocument/2006/relationships/theme" Target="../theme/theme72.xml"/><Relationship Id="rId11" Type="http://schemas.openxmlformats.org/officeDocument/2006/relationships/slideLayout" Target="../slideLayouts/slideLayout792.xml"/><Relationship Id="rId10" Type="http://schemas.openxmlformats.org/officeDocument/2006/relationships/slideLayout" Target="../slideLayouts/slideLayout791.xml"/><Relationship Id="rId1" Type="http://schemas.openxmlformats.org/officeDocument/2006/relationships/slideLayout" Target="../slideLayouts/slideLayout782.xml"/></Relationships>
</file>

<file path=ppt/slideMasters/_rels/slideMaster73.xml.rels><?xml version="1.0" encoding="UTF-8" standalone="yes"?>
<Relationships xmlns="http://schemas.openxmlformats.org/package/2006/relationships"><Relationship Id="rId9" Type="http://schemas.openxmlformats.org/officeDocument/2006/relationships/slideLayout" Target="../slideLayouts/slideLayout801.xml"/><Relationship Id="rId8" Type="http://schemas.openxmlformats.org/officeDocument/2006/relationships/slideLayout" Target="../slideLayouts/slideLayout800.xml"/><Relationship Id="rId7" Type="http://schemas.openxmlformats.org/officeDocument/2006/relationships/slideLayout" Target="../slideLayouts/slideLayout799.xml"/><Relationship Id="rId6" Type="http://schemas.openxmlformats.org/officeDocument/2006/relationships/slideLayout" Target="../slideLayouts/slideLayout798.xml"/><Relationship Id="rId5" Type="http://schemas.openxmlformats.org/officeDocument/2006/relationships/slideLayout" Target="../slideLayouts/slideLayout797.xml"/><Relationship Id="rId4" Type="http://schemas.openxmlformats.org/officeDocument/2006/relationships/slideLayout" Target="../slideLayouts/slideLayout796.xml"/><Relationship Id="rId3" Type="http://schemas.openxmlformats.org/officeDocument/2006/relationships/slideLayout" Target="../slideLayouts/slideLayout795.xml"/><Relationship Id="rId2" Type="http://schemas.openxmlformats.org/officeDocument/2006/relationships/slideLayout" Target="../slideLayouts/slideLayout794.xml"/><Relationship Id="rId12" Type="http://schemas.openxmlformats.org/officeDocument/2006/relationships/theme" Target="../theme/theme73.xml"/><Relationship Id="rId11" Type="http://schemas.openxmlformats.org/officeDocument/2006/relationships/slideLayout" Target="../slideLayouts/slideLayout803.xml"/><Relationship Id="rId10" Type="http://schemas.openxmlformats.org/officeDocument/2006/relationships/slideLayout" Target="../slideLayouts/slideLayout802.xml"/><Relationship Id="rId1" Type="http://schemas.openxmlformats.org/officeDocument/2006/relationships/slideLayout" Target="../slideLayouts/slideLayout793.xml"/></Relationships>
</file>

<file path=ppt/slideMasters/_rels/slideMaster74.xml.rels><?xml version="1.0" encoding="UTF-8" standalone="yes"?>
<Relationships xmlns="http://schemas.openxmlformats.org/package/2006/relationships"><Relationship Id="rId9" Type="http://schemas.openxmlformats.org/officeDocument/2006/relationships/slideLayout" Target="../slideLayouts/slideLayout812.xml"/><Relationship Id="rId8" Type="http://schemas.openxmlformats.org/officeDocument/2006/relationships/slideLayout" Target="../slideLayouts/slideLayout811.xml"/><Relationship Id="rId7" Type="http://schemas.openxmlformats.org/officeDocument/2006/relationships/slideLayout" Target="../slideLayouts/slideLayout810.xml"/><Relationship Id="rId6" Type="http://schemas.openxmlformats.org/officeDocument/2006/relationships/slideLayout" Target="../slideLayouts/slideLayout809.xml"/><Relationship Id="rId5" Type="http://schemas.openxmlformats.org/officeDocument/2006/relationships/slideLayout" Target="../slideLayouts/slideLayout808.xml"/><Relationship Id="rId4" Type="http://schemas.openxmlformats.org/officeDocument/2006/relationships/slideLayout" Target="../slideLayouts/slideLayout807.xml"/><Relationship Id="rId3" Type="http://schemas.openxmlformats.org/officeDocument/2006/relationships/slideLayout" Target="../slideLayouts/slideLayout806.xml"/><Relationship Id="rId2" Type="http://schemas.openxmlformats.org/officeDocument/2006/relationships/slideLayout" Target="../slideLayouts/slideLayout805.xml"/><Relationship Id="rId12" Type="http://schemas.openxmlformats.org/officeDocument/2006/relationships/theme" Target="../theme/theme74.xml"/><Relationship Id="rId11" Type="http://schemas.openxmlformats.org/officeDocument/2006/relationships/slideLayout" Target="../slideLayouts/slideLayout814.xml"/><Relationship Id="rId10" Type="http://schemas.openxmlformats.org/officeDocument/2006/relationships/slideLayout" Target="../slideLayouts/slideLayout813.xml"/><Relationship Id="rId1" Type="http://schemas.openxmlformats.org/officeDocument/2006/relationships/slideLayout" Target="../slideLayouts/slideLayout804.xml"/></Relationships>
</file>

<file path=ppt/slideMasters/_rels/slideMaster75.xml.rels><?xml version="1.0" encoding="UTF-8" standalone="yes"?>
<Relationships xmlns="http://schemas.openxmlformats.org/package/2006/relationships"><Relationship Id="rId9" Type="http://schemas.openxmlformats.org/officeDocument/2006/relationships/slideLayout" Target="../slideLayouts/slideLayout823.xml"/><Relationship Id="rId8" Type="http://schemas.openxmlformats.org/officeDocument/2006/relationships/slideLayout" Target="../slideLayouts/slideLayout822.xml"/><Relationship Id="rId7" Type="http://schemas.openxmlformats.org/officeDocument/2006/relationships/slideLayout" Target="../slideLayouts/slideLayout821.xml"/><Relationship Id="rId6" Type="http://schemas.openxmlformats.org/officeDocument/2006/relationships/slideLayout" Target="../slideLayouts/slideLayout820.xml"/><Relationship Id="rId5" Type="http://schemas.openxmlformats.org/officeDocument/2006/relationships/slideLayout" Target="../slideLayouts/slideLayout819.xml"/><Relationship Id="rId4" Type="http://schemas.openxmlformats.org/officeDocument/2006/relationships/slideLayout" Target="../slideLayouts/slideLayout818.xml"/><Relationship Id="rId3" Type="http://schemas.openxmlformats.org/officeDocument/2006/relationships/slideLayout" Target="../slideLayouts/slideLayout817.xml"/><Relationship Id="rId2" Type="http://schemas.openxmlformats.org/officeDocument/2006/relationships/slideLayout" Target="../slideLayouts/slideLayout816.xml"/><Relationship Id="rId12" Type="http://schemas.openxmlformats.org/officeDocument/2006/relationships/theme" Target="../theme/theme75.xml"/><Relationship Id="rId11" Type="http://schemas.openxmlformats.org/officeDocument/2006/relationships/slideLayout" Target="../slideLayouts/slideLayout825.xml"/><Relationship Id="rId10" Type="http://schemas.openxmlformats.org/officeDocument/2006/relationships/slideLayout" Target="../slideLayouts/slideLayout824.xml"/><Relationship Id="rId1" Type="http://schemas.openxmlformats.org/officeDocument/2006/relationships/slideLayout" Target="../slideLayouts/slideLayout815.xml"/></Relationships>
</file>

<file path=ppt/slideMasters/_rels/slideMaster76.xml.rels><?xml version="1.0" encoding="UTF-8" standalone="yes"?>
<Relationships xmlns="http://schemas.openxmlformats.org/package/2006/relationships"><Relationship Id="rId9" Type="http://schemas.openxmlformats.org/officeDocument/2006/relationships/slideLayout" Target="../slideLayouts/slideLayout834.xml"/><Relationship Id="rId8" Type="http://schemas.openxmlformats.org/officeDocument/2006/relationships/slideLayout" Target="../slideLayouts/slideLayout833.xml"/><Relationship Id="rId7" Type="http://schemas.openxmlformats.org/officeDocument/2006/relationships/slideLayout" Target="../slideLayouts/slideLayout832.xml"/><Relationship Id="rId6" Type="http://schemas.openxmlformats.org/officeDocument/2006/relationships/slideLayout" Target="../slideLayouts/slideLayout831.xml"/><Relationship Id="rId5" Type="http://schemas.openxmlformats.org/officeDocument/2006/relationships/slideLayout" Target="../slideLayouts/slideLayout830.xml"/><Relationship Id="rId4" Type="http://schemas.openxmlformats.org/officeDocument/2006/relationships/slideLayout" Target="../slideLayouts/slideLayout829.xml"/><Relationship Id="rId3" Type="http://schemas.openxmlformats.org/officeDocument/2006/relationships/slideLayout" Target="../slideLayouts/slideLayout828.xml"/><Relationship Id="rId2" Type="http://schemas.openxmlformats.org/officeDocument/2006/relationships/slideLayout" Target="../slideLayouts/slideLayout827.xml"/><Relationship Id="rId12" Type="http://schemas.openxmlformats.org/officeDocument/2006/relationships/theme" Target="../theme/theme76.xml"/><Relationship Id="rId11" Type="http://schemas.openxmlformats.org/officeDocument/2006/relationships/slideLayout" Target="../slideLayouts/slideLayout836.xml"/><Relationship Id="rId10" Type="http://schemas.openxmlformats.org/officeDocument/2006/relationships/slideLayout" Target="../slideLayouts/slideLayout835.xml"/><Relationship Id="rId1" Type="http://schemas.openxmlformats.org/officeDocument/2006/relationships/slideLayout" Target="../slideLayouts/slideLayout826.xml"/></Relationships>
</file>

<file path=ppt/slideMasters/_rels/slideMaster77.xml.rels><?xml version="1.0" encoding="UTF-8" standalone="yes"?>
<Relationships xmlns="http://schemas.openxmlformats.org/package/2006/relationships"><Relationship Id="rId9" Type="http://schemas.openxmlformats.org/officeDocument/2006/relationships/slideLayout" Target="../slideLayouts/slideLayout845.xml"/><Relationship Id="rId8" Type="http://schemas.openxmlformats.org/officeDocument/2006/relationships/slideLayout" Target="../slideLayouts/slideLayout844.xml"/><Relationship Id="rId7" Type="http://schemas.openxmlformats.org/officeDocument/2006/relationships/slideLayout" Target="../slideLayouts/slideLayout843.xml"/><Relationship Id="rId6" Type="http://schemas.openxmlformats.org/officeDocument/2006/relationships/slideLayout" Target="../slideLayouts/slideLayout842.xml"/><Relationship Id="rId5" Type="http://schemas.openxmlformats.org/officeDocument/2006/relationships/slideLayout" Target="../slideLayouts/slideLayout841.xml"/><Relationship Id="rId4" Type="http://schemas.openxmlformats.org/officeDocument/2006/relationships/slideLayout" Target="../slideLayouts/slideLayout840.xml"/><Relationship Id="rId3" Type="http://schemas.openxmlformats.org/officeDocument/2006/relationships/slideLayout" Target="../slideLayouts/slideLayout839.xml"/><Relationship Id="rId2" Type="http://schemas.openxmlformats.org/officeDocument/2006/relationships/slideLayout" Target="../slideLayouts/slideLayout838.xml"/><Relationship Id="rId12" Type="http://schemas.openxmlformats.org/officeDocument/2006/relationships/theme" Target="../theme/theme77.xml"/><Relationship Id="rId11" Type="http://schemas.openxmlformats.org/officeDocument/2006/relationships/slideLayout" Target="../slideLayouts/slideLayout847.xml"/><Relationship Id="rId10" Type="http://schemas.openxmlformats.org/officeDocument/2006/relationships/slideLayout" Target="../slideLayouts/slideLayout846.xml"/><Relationship Id="rId1" Type="http://schemas.openxmlformats.org/officeDocument/2006/relationships/slideLayout" Target="../slideLayouts/slideLayout837.xml"/></Relationships>
</file>

<file path=ppt/slideMasters/_rels/slideMaster78.xml.rels><?xml version="1.0" encoding="UTF-8" standalone="yes"?>
<Relationships xmlns="http://schemas.openxmlformats.org/package/2006/relationships"><Relationship Id="rId9" Type="http://schemas.openxmlformats.org/officeDocument/2006/relationships/slideLayout" Target="../slideLayouts/slideLayout856.xml"/><Relationship Id="rId8" Type="http://schemas.openxmlformats.org/officeDocument/2006/relationships/slideLayout" Target="../slideLayouts/slideLayout855.xml"/><Relationship Id="rId7" Type="http://schemas.openxmlformats.org/officeDocument/2006/relationships/slideLayout" Target="../slideLayouts/slideLayout854.xml"/><Relationship Id="rId6" Type="http://schemas.openxmlformats.org/officeDocument/2006/relationships/slideLayout" Target="../slideLayouts/slideLayout853.xml"/><Relationship Id="rId5" Type="http://schemas.openxmlformats.org/officeDocument/2006/relationships/slideLayout" Target="../slideLayouts/slideLayout852.xml"/><Relationship Id="rId4" Type="http://schemas.openxmlformats.org/officeDocument/2006/relationships/slideLayout" Target="../slideLayouts/slideLayout851.xml"/><Relationship Id="rId3" Type="http://schemas.openxmlformats.org/officeDocument/2006/relationships/slideLayout" Target="../slideLayouts/slideLayout850.xml"/><Relationship Id="rId2" Type="http://schemas.openxmlformats.org/officeDocument/2006/relationships/slideLayout" Target="../slideLayouts/slideLayout849.xml"/><Relationship Id="rId12" Type="http://schemas.openxmlformats.org/officeDocument/2006/relationships/theme" Target="../theme/theme78.xml"/><Relationship Id="rId11" Type="http://schemas.openxmlformats.org/officeDocument/2006/relationships/slideLayout" Target="../slideLayouts/slideLayout858.xml"/><Relationship Id="rId10" Type="http://schemas.openxmlformats.org/officeDocument/2006/relationships/slideLayout" Target="../slideLayouts/slideLayout857.xml"/><Relationship Id="rId1" Type="http://schemas.openxmlformats.org/officeDocument/2006/relationships/slideLayout" Target="../slideLayouts/slideLayout848.xml"/></Relationships>
</file>

<file path=ppt/slideMasters/_rels/slideMaster79.xml.rels><?xml version="1.0" encoding="UTF-8" standalone="yes"?>
<Relationships xmlns="http://schemas.openxmlformats.org/package/2006/relationships"><Relationship Id="rId9" Type="http://schemas.openxmlformats.org/officeDocument/2006/relationships/slideLayout" Target="../slideLayouts/slideLayout867.xml"/><Relationship Id="rId8" Type="http://schemas.openxmlformats.org/officeDocument/2006/relationships/slideLayout" Target="../slideLayouts/slideLayout866.xml"/><Relationship Id="rId7" Type="http://schemas.openxmlformats.org/officeDocument/2006/relationships/slideLayout" Target="../slideLayouts/slideLayout865.xml"/><Relationship Id="rId6" Type="http://schemas.openxmlformats.org/officeDocument/2006/relationships/slideLayout" Target="../slideLayouts/slideLayout864.xml"/><Relationship Id="rId5" Type="http://schemas.openxmlformats.org/officeDocument/2006/relationships/slideLayout" Target="../slideLayouts/slideLayout863.xml"/><Relationship Id="rId4" Type="http://schemas.openxmlformats.org/officeDocument/2006/relationships/slideLayout" Target="../slideLayouts/slideLayout862.xml"/><Relationship Id="rId3" Type="http://schemas.openxmlformats.org/officeDocument/2006/relationships/slideLayout" Target="../slideLayouts/slideLayout861.xml"/><Relationship Id="rId2" Type="http://schemas.openxmlformats.org/officeDocument/2006/relationships/slideLayout" Target="../slideLayouts/slideLayout860.xml"/><Relationship Id="rId12" Type="http://schemas.openxmlformats.org/officeDocument/2006/relationships/theme" Target="../theme/theme79.xml"/><Relationship Id="rId11" Type="http://schemas.openxmlformats.org/officeDocument/2006/relationships/slideLayout" Target="../slideLayouts/slideLayout869.xml"/><Relationship Id="rId10" Type="http://schemas.openxmlformats.org/officeDocument/2006/relationships/slideLayout" Target="../slideLayouts/slideLayout868.xml"/><Relationship Id="rId1" Type="http://schemas.openxmlformats.org/officeDocument/2006/relationships/slideLayout" Target="../slideLayouts/slideLayout859.xml"/></Relationships>
</file>

<file path=ppt/slideMasters/_rels/slideMaster80.xml.rels><?xml version="1.0" encoding="UTF-8" standalone="yes"?>
<Relationships xmlns="http://schemas.openxmlformats.org/package/2006/relationships"><Relationship Id="rId9" Type="http://schemas.openxmlformats.org/officeDocument/2006/relationships/slideLayout" Target="../slideLayouts/slideLayout878.xml"/><Relationship Id="rId8" Type="http://schemas.openxmlformats.org/officeDocument/2006/relationships/slideLayout" Target="../slideLayouts/slideLayout877.xml"/><Relationship Id="rId7" Type="http://schemas.openxmlformats.org/officeDocument/2006/relationships/slideLayout" Target="../slideLayouts/slideLayout876.xml"/><Relationship Id="rId6" Type="http://schemas.openxmlformats.org/officeDocument/2006/relationships/slideLayout" Target="../slideLayouts/slideLayout875.xml"/><Relationship Id="rId5" Type="http://schemas.openxmlformats.org/officeDocument/2006/relationships/slideLayout" Target="../slideLayouts/slideLayout874.xml"/><Relationship Id="rId4" Type="http://schemas.openxmlformats.org/officeDocument/2006/relationships/slideLayout" Target="../slideLayouts/slideLayout873.xml"/><Relationship Id="rId3" Type="http://schemas.openxmlformats.org/officeDocument/2006/relationships/slideLayout" Target="../slideLayouts/slideLayout872.xml"/><Relationship Id="rId2" Type="http://schemas.openxmlformats.org/officeDocument/2006/relationships/slideLayout" Target="../slideLayouts/slideLayout871.xml"/><Relationship Id="rId12" Type="http://schemas.openxmlformats.org/officeDocument/2006/relationships/theme" Target="../theme/theme80.xml"/><Relationship Id="rId11" Type="http://schemas.openxmlformats.org/officeDocument/2006/relationships/slideLayout" Target="../slideLayouts/slideLayout880.xml"/><Relationship Id="rId10" Type="http://schemas.openxmlformats.org/officeDocument/2006/relationships/slideLayout" Target="../slideLayouts/slideLayout879.xml"/><Relationship Id="rId1" Type="http://schemas.openxmlformats.org/officeDocument/2006/relationships/slideLayout" Target="../slideLayouts/slideLayout870.xml"/></Relationships>
</file>

<file path=ppt/slideMasters/_rels/slideMaster81.xml.rels><?xml version="1.0" encoding="UTF-8" standalone="yes"?>
<Relationships xmlns="http://schemas.openxmlformats.org/package/2006/relationships"><Relationship Id="rId9" Type="http://schemas.openxmlformats.org/officeDocument/2006/relationships/slideLayout" Target="../slideLayouts/slideLayout889.xml"/><Relationship Id="rId8" Type="http://schemas.openxmlformats.org/officeDocument/2006/relationships/slideLayout" Target="../slideLayouts/slideLayout888.xml"/><Relationship Id="rId7" Type="http://schemas.openxmlformats.org/officeDocument/2006/relationships/slideLayout" Target="../slideLayouts/slideLayout887.xml"/><Relationship Id="rId6" Type="http://schemas.openxmlformats.org/officeDocument/2006/relationships/slideLayout" Target="../slideLayouts/slideLayout886.xml"/><Relationship Id="rId5" Type="http://schemas.openxmlformats.org/officeDocument/2006/relationships/slideLayout" Target="../slideLayouts/slideLayout885.xml"/><Relationship Id="rId4" Type="http://schemas.openxmlformats.org/officeDocument/2006/relationships/slideLayout" Target="../slideLayouts/slideLayout884.xml"/><Relationship Id="rId3" Type="http://schemas.openxmlformats.org/officeDocument/2006/relationships/slideLayout" Target="../slideLayouts/slideLayout883.xml"/><Relationship Id="rId2" Type="http://schemas.openxmlformats.org/officeDocument/2006/relationships/slideLayout" Target="../slideLayouts/slideLayout882.xml"/><Relationship Id="rId12" Type="http://schemas.openxmlformats.org/officeDocument/2006/relationships/theme" Target="../theme/theme81.xml"/><Relationship Id="rId11" Type="http://schemas.openxmlformats.org/officeDocument/2006/relationships/slideLayout" Target="../slideLayouts/slideLayout891.xml"/><Relationship Id="rId10" Type="http://schemas.openxmlformats.org/officeDocument/2006/relationships/slideLayout" Target="../slideLayouts/slideLayout890.xml"/><Relationship Id="rId1" Type="http://schemas.openxmlformats.org/officeDocument/2006/relationships/slideLayout" Target="../slideLayouts/slideLayout8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026" name="标题 1025"/>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日期占位符 1027"/>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vl1pPr>
          </a:lstStyle>
          <a:p>
            <a:pPr lvl="0" fontAlgn="base">
              <a:buClr>
                <a:srgbClr val="000000"/>
              </a:buClr>
              <a:buSzPct val="100000"/>
              <a:buNone/>
            </a:pPr>
          </a:p>
        </p:txBody>
      </p:sp>
      <p:sp>
        <p:nvSpPr>
          <p:cNvPr id="1029" name="页脚占位符 1028"/>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vl1pPr>
          </a:lstStyle>
          <a:p>
            <a:pPr lvl="0" fontAlgn="base">
              <a:buClr>
                <a:srgbClr val="000000"/>
              </a:buClr>
              <a:buSzPct val="100000"/>
              <a:buNone/>
            </a:pPr>
          </a:p>
        </p:txBody>
      </p:sp>
      <p:sp>
        <p:nvSpPr>
          <p:cNvPr id="1030" name="灯片编号占位符 1029"/>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pic>
        <p:nvPicPr>
          <p:cNvPr id="2050" name="图片 2049" descr="6079767861585273812203.png"/>
          <p:cNvPicPr>
            <a:picLocks noChangeAspect="1"/>
          </p:cNvPicPr>
          <p:nvPr/>
        </p:nvPicPr>
        <p:blipFill>
          <a:blip r:embed="rId12"/>
          <a:stretch>
            <a:fillRect/>
          </a:stretch>
        </p:blipFill>
        <p:spPr>
          <a:xfrm>
            <a:off x="7473950" y="-4762"/>
            <a:ext cx="1676400" cy="2370137"/>
          </a:xfrm>
          <a:prstGeom prst="rect">
            <a:avLst/>
          </a:prstGeom>
          <a:noFill/>
          <a:ln w="9525">
            <a:noFill/>
          </a:ln>
        </p:spPr>
      </p:pic>
      <p:sp>
        <p:nvSpPr>
          <p:cNvPr id="2051" name="标题 2050"/>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2052" name="文本占位符 2051"/>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2053" name="日期占位符 2052"/>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2054" name="页脚占位符 2053"/>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2055" name="灯片编号占位符 2054"/>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grpSp>
        <p:nvGrpSpPr>
          <p:cNvPr id="3074" name="组合 3073"/>
          <p:cNvGrpSpPr/>
          <p:nvPr/>
        </p:nvGrpSpPr>
        <p:grpSpPr>
          <a:xfrm>
            <a:off x="-4762" y="-4762"/>
            <a:ext cx="663575" cy="6869112"/>
            <a:chOff x="-3" y="-3"/>
            <a:chExt cx="418" cy="4327"/>
          </a:xfrm>
        </p:grpSpPr>
        <p:pic>
          <p:nvPicPr>
            <p:cNvPr id="3075" name="图片 3074" descr="4046796701585273812206.png"/>
            <p:cNvPicPr/>
            <p:nvPr/>
          </p:nvPicPr>
          <p:blipFill>
            <a:blip r:embed="rId12"/>
            <a:stretch>
              <a:fillRect/>
            </a:stretch>
          </p:blipFill>
          <p:spPr>
            <a:xfrm>
              <a:off x="-3" y="-3"/>
              <a:ext cx="418" cy="4327"/>
            </a:xfrm>
            <a:prstGeom prst="rect">
              <a:avLst/>
            </a:prstGeom>
            <a:noFill/>
            <a:ln w="9525">
              <a:noFill/>
            </a:ln>
          </p:spPr>
        </p:pic>
        <p:sp>
          <p:nvSpPr>
            <p:cNvPr id="3076" name="文本框 3075"/>
            <p:cNvSpPr txBox="1"/>
            <p:nvPr/>
          </p:nvSpPr>
          <p:spPr>
            <a:xfrm>
              <a:off x="1" y="1"/>
              <a:ext cx="412" cy="4319"/>
            </a:xfrm>
            <a:prstGeom prst="rect">
              <a:avLst/>
            </a:prstGeom>
            <a:noFill/>
            <a:ln w="9525">
              <a:noFill/>
            </a:ln>
          </p:spPr>
          <p:txBody>
            <a:bodyPr anchor="ctr"/>
            <a:p>
              <a:pPr lvl="0" algn="ctr"/>
              <a:endParaRPr lang="zh-CN" altLang="zh-CN">
                <a:solidFill>
                  <a:srgbClr val="FFFFFF"/>
                </a:solidFill>
                <a:latin typeface="Goudy Old Style" panose="02020502050305020303" pitchFamily="18" charset="0"/>
                <a:ea typeface="宋体" panose="02010600030101010101" pitchFamily="2" charset="-122"/>
              </a:endParaRPr>
            </a:p>
          </p:txBody>
        </p:sp>
      </p:grpSp>
      <p:pic>
        <p:nvPicPr>
          <p:cNvPr id="3077" name="图片 3076" descr="1888926331585273812209.png"/>
          <p:cNvPicPr>
            <a:picLocks noChangeAspect="1"/>
          </p:cNvPicPr>
          <p:nvPr/>
        </p:nvPicPr>
        <p:blipFill>
          <a:blip r:embed="rId13"/>
          <a:stretch>
            <a:fillRect/>
          </a:stretch>
        </p:blipFill>
        <p:spPr>
          <a:xfrm>
            <a:off x="8132763" y="-4762"/>
            <a:ext cx="1017587" cy="1436687"/>
          </a:xfrm>
          <a:prstGeom prst="rect">
            <a:avLst/>
          </a:prstGeom>
          <a:noFill/>
          <a:ln w="9525">
            <a:noFill/>
          </a:ln>
        </p:spPr>
      </p:pic>
      <p:sp>
        <p:nvSpPr>
          <p:cNvPr id="3078" name="标题 3077"/>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3079" name="文本占位符 3078"/>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3080" name="日期占位符 3079"/>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3081" name="页脚占位符 3080"/>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3082" name="灯片编号占位符 3081"/>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grpSp>
        <p:nvGrpSpPr>
          <p:cNvPr id="4098" name="组合 4097"/>
          <p:cNvGrpSpPr/>
          <p:nvPr/>
        </p:nvGrpSpPr>
        <p:grpSpPr>
          <a:xfrm>
            <a:off x="-4762" y="-4762"/>
            <a:ext cx="650875" cy="6869112"/>
            <a:chOff x="-3" y="-3"/>
            <a:chExt cx="410" cy="4327"/>
          </a:xfrm>
        </p:grpSpPr>
        <p:pic>
          <p:nvPicPr>
            <p:cNvPr id="4099" name="图片 4098" descr="400800581585273812213.png"/>
            <p:cNvPicPr/>
            <p:nvPr/>
          </p:nvPicPr>
          <p:blipFill>
            <a:blip r:embed="rId12"/>
            <a:stretch>
              <a:fillRect/>
            </a:stretch>
          </p:blipFill>
          <p:spPr>
            <a:xfrm>
              <a:off x="-3" y="-3"/>
              <a:ext cx="410" cy="4327"/>
            </a:xfrm>
            <a:prstGeom prst="rect">
              <a:avLst/>
            </a:prstGeom>
            <a:noFill/>
            <a:ln w="9525">
              <a:noFill/>
            </a:ln>
          </p:spPr>
        </p:pic>
        <p:sp>
          <p:nvSpPr>
            <p:cNvPr id="4100" name="文本框 4099"/>
            <p:cNvSpPr txBox="1"/>
            <p:nvPr/>
          </p:nvSpPr>
          <p:spPr>
            <a:xfrm>
              <a:off x="1" y="1"/>
              <a:ext cx="403" cy="4319"/>
            </a:xfrm>
            <a:prstGeom prst="rect">
              <a:avLst/>
            </a:prstGeom>
            <a:noFill/>
            <a:ln w="9525">
              <a:noFill/>
            </a:ln>
          </p:spPr>
          <p:txBody>
            <a:bodyPr anchor="ctr"/>
            <a:p>
              <a:pPr lvl="0" algn="ctr"/>
              <a:endParaRPr lang="zh-CN" altLang="zh-CN">
                <a:solidFill>
                  <a:srgbClr val="FFFFFF"/>
                </a:solidFill>
                <a:latin typeface="Goudy Old Style" panose="02020502050305020303" pitchFamily="18" charset="0"/>
                <a:ea typeface="宋体" panose="02010600030101010101" pitchFamily="2" charset="-122"/>
              </a:endParaRPr>
            </a:p>
          </p:txBody>
        </p:sp>
      </p:grpSp>
      <p:pic>
        <p:nvPicPr>
          <p:cNvPr id="4101" name="图片 4100" descr="1888926331585273812209.png"/>
          <p:cNvPicPr>
            <a:picLocks noChangeAspect="1"/>
          </p:cNvPicPr>
          <p:nvPr/>
        </p:nvPicPr>
        <p:blipFill>
          <a:blip r:embed="rId13"/>
          <a:stretch>
            <a:fillRect/>
          </a:stretch>
        </p:blipFill>
        <p:spPr>
          <a:xfrm>
            <a:off x="8132763" y="-4762"/>
            <a:ext cx="1017587" cy="1436687"/>
          </a:xfrm>
          <a:prstGeom prst="rect">
            <a:avLst/>
          </a:prstGeom>
          <a:noFill/>
          <a:ln w="9525">
            <a:noFill/>
          </a:ln>
        </p:spPr>
      </p:pic>
      <p:sp>
        <p:nvSpPr>
          <p:cNvPr id="4102" name="标题 4101"/>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4103" name="文本占位符 4102"/>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4104" name="日期占位符 4103"/>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4105" name="页脚占位符 4104"/>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4106" name="灯片编号占位符 4105"/>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grpSp>
        <p:nvGrpSpPr>
          <p:cNvPr id="5122" name="组合 5121"/>
          <p:cNvGrpSpPr/>
          <p:nvPr/>
        </p:nvGrpSpPr>
        <p:grpSpPr>
          <a:xfrm>
            <a:off x="-4762" y="-4762"/>
            <a:ext cx="681037" cy="6869112"/>
            <a:chOff x="-3" y="-3"/>
            <a:chExt cx="429" cy="4327"/>
          </a:xfrm>
        </p:grpSpPr>
        <p:pic>
          <p:nvPicPr>
            <p:cNvPr id="5123" name="图片 5122" descr="986616091585273812216.png"/>
            <p:cNvPicPr/>
            <p:nvPr/>
          </p:nvPicPr>
          <p:blipFill>
            <a:blip r:embed="rId12"/>
            <a:stretch>
              <a:fillRect/>
            </a:stretch>
          </p:blipFill>
          <p:spPr>
            <a:xfrm>
              <a:off x="-3" y="-3"/>
              <a:ext cx="429" cy="4327"/>
            </a:xfrm>
            <a:prstGeom prst="rect">
              <a:avLst/>
            </a:prstGeom>
            <a:noFill/>
            <a:ln w="9525">
              <a:noFill/>
            </a:ln>
          </p:spPr>
        </p:pic>
        <p:sp>
          <p:nvSpPr>
            <p:cNvPr id="5124" name="文本框 5123"/>
            <p:cNvSpPr txBox="1"/>
            <p:nvPr/>
          </p:nvSpPr>
          <p:spPr>
            <a:xfrm>
              <a:off x="1" y="1"/>
              <a:ext cx="421" cy="4319"/>
            </a:xfrm>
            <a:prstGeom prst="rect">
              <a:avLst/>
            </a:prstGeom>
            <a:noFill/>
            <a:ln w="9525">
              <a:noFill/>
            </a:ln>
          </p:spPr>
          <p:txBody>
            <a:bodyPr anchor="ctr"/>
            <a:p>
              <a:pPr lvl="0" algn="ctr"/>
              <a:endParaRPr lang="zh-CN" altLang="zh-CN">
                <a:solidFill>
                  <a:srgbClr val="FFFFFF"/>
                </a:solidFill>
                <a:latin typeface="Goudy Old Style" panose="02020502050305020303" pitchFamily="18" charset="0"/>
                <a:ea typeface="宋体" panose="02010600030101010101" pitchFamily="2" charset="-122"/>
              </a:endParaRPr>
            </a:p>
          </p:txBody>
        </p:sp>
      </p:grpSp>
      <p:pic>
        <p:nvPicPr>
          <p:cNvPr id="5125" name="图片 5124" descr="1888926331585273812209.png"/>
          <p:cNvPicPr>
            <a:picLocks noChangeAspect="1"/>
          </p:cNvPicPr>
          <p:nvPr/>
        </p:nvPicPr>
        <p:blipFill>
          <a:blip r:embed="rId13"/>
          <a:stretch>
            <a:fillRect/>
          </a:stretch>
        </p:blipFill>
        <p:spPr>
          <a:xfrm>
            <a:off x="8132763" y="-4762"/>
            <a:ext cx="1017587" cy="1436687"/>
          </a:xfrm>
          <a:prstGeom prst="rect">
            <a:avLst/>
          </a:prstGeom>
          <a:noFill/>
          <a:ln w="9525">
            <a:noFill/>
          </a:ln>
        </p:spPr>
      </p:pic>
      <p:sp>
        <p:nvSpPr>
          <p:cNvPr id="5126" name="标题 5125"/>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5127" name="文本占位符 5126"/>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5128" name="日期占位符 5127"/>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5129" name="页脚占位符 5128"/>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5130" name="灯片编号占位符 5129"/>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grpSp>
        <p:nvGrpSpPr>
          <p:cNvPr id="6146" name="组合 6145"/>
          <p:cNvGrpSpPr/>
          <p:nvPr/>
        </p:nvGrpSpPr>
        <p:grpSpPr>
          <a:xfrm>
            <a:off x="-4762" y="-4762"/>
            <a:ext cx="681037" cy="6869112"/>
            <a:chOff x="-3" y="-3"/>
            <a:chExt cx="429" cy="4327"/>
          </a:xfrm>
        </p:grpSpPr>
        <p:pic>
          <p:nvPicPr>
            <p:cNvPr id="6147" name="图片 6146" descr="986616091585273812216.png"/>
            <p:cNvPicPr/>
            <p:nvPr/>
          </p:nvPicPr>
          <p:blipFill>
            <a:blip r:embed="rId12"/>
            <a:stretch>
              <a:fillRect/>
            </a:stretch>
          </p:blipFill>
          <p:spPr>
            <a:xfrm>
              <a:off x="-3" y="-3"/>
              <a:ext cx="429" cy="4327"/>
            </a:xfrm>
            <a:prstGeom prst="rect">
              <a:avLst/>
            </a:prstGeom>
            <a:noFill/>
            <a:ln w="9525">
              <a:noFill/>
            </a:ln>
          </p:spPr>
        </p:pic>
        <p:sp>
          <p:nvSpPr>
            <p:cNvPr id="6148" name="文本框 6147"/>
            <p:cNvSpPr txBox="1"/>
            <p:nvPr/>
          </p:nvSpPr>
          <p:spPr>
            <a:xfrm>
              <a:off x="1" y="1"/>
              <a:ext cx="423" cy="4319"/>
            </a:xfrm>
            <a:prstGeom prst="rect">
              <a:avLst/>
            </a:prstGeom>
            <a:noFill/>
            <a:ln w="9525">
              <a:noFill/>
            </a:ln>
          </p:spPr>
          <p:txBody>
            <a:bodyPr anchor="ctr"/>
            <a:p>
              <a:pPr lvl="0" algn="ctr"/>
              <a:endParaRPr lang="zh-CN" altLang="zh-CN">
                <a:solidFill>
                  <a:srgbClr val="FFFFFF"/>
                </a:solidFill>
                <a:latin typeface="Goudy Old Style" panose="02020502050305020303" pitchFamily="18" charset="0"/>
                <a:ea typeface="宋体" panose="02010600030101010101" pitchFamily="2" charset="-122"/>
              </a:endParaRPr>
            </a:p>
          </p:txBody>
        </p:sp>
      </p:grpSp>
      <p:pic>
        <p:nvPicPr>
          <p:cNvPr id="6149" name="图片 6148" descr="1888926331585273812209.png"/>
          <p:cNvPicPr>
            <a:picLocks noChangeAspect="1"/>
          </p:cNvPicPr>
          <p:nvPr/>
        </p:nvPicPr>
        <p:blipFill>
          <a:blip r:embed="rId13"/>
          <a:stretch>
            <a:fillRect/>
          </a:stretch>
        </p:blipFill>
        <p:spPr>
          <a:xfrm>
            <a:off x="8132763" y="-4762"/>
            <a:ext cx="1017587" cy="1436687"/>
          </a:xfrm>
          <a:prstGeom prst="rect">
            <a:avLst/>
          </a:prstGeom>
          <a:noFill/>
          <a:ln w="9525">
            <a:noFill/>
          </a:ln>
        </p:spPr>
      </p:pic>
      <p:sp>
        <p:nvSpPr>
          <p:cNvPr id="6150" name="标题 6149"/>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6151" name="文本占位符 6150"/>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6152" name="日期占位符 6151"/>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6153" name="页脚占位符 6152"/>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6154" name="灯片编号占位符 6153"/>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grpSp>
        <p:nvGrpSpPr>
          <p:cNvPr id="7170" name="组合 7169"/>
          <p:cNvGrpSpPr/>
          <p:nvPr/>
        </p:nvGrpSpPr>
        <p:grpSpPr>
          <a:xfrm>
            <a:off x="-4762" y="-4762"/>
            <a:ext cx="681037" cy="6869112"/>
            <a:chOff x="-3" y="-3"/>
            <a:chExt cx="429" cy="4327"/>
          </a:xfrm>
        </p:grpSpPr>
        <p:pic>
          <p:nvPicPr>
            <p:cNvPr id="7171" name="图片 7170" descr="986616091585273812216.png"/>
            <p:cNvPicPr/>
            <p:nvPr/>
          </p:nvPicPr>
          <p:blipFill>
            <a:blip r:embed="rId12"/>
            <a:stretch>
              <a:fillRect/>
            </a:stretch>
          </p:blipFill>
          <p:spPr>
            <a:xfrm>
              <a:off x="-3" y="-3"/>
              <a:ext cx="429" cy="4327"/>
            </a:xfrm>
            <a:prstGeom prst="rect">
              <a:avLst/>
            </a:prstGeom>
            <a:noFill/>
            <a:ln w="9525">
              <a:noFill/>
            </a:ln>
          </p:spPr>
        </p:pic>
        <p:sp>
          <p:nvSpPr>
            <p:cNvPr id="7172" name="文本框 7171"/>
            <p:cNvSpPr txBox="1"/>
            <p:nvPr/>
          </p:nvSpPr>
          <p:spPr>
            <a:xfrm>
              <a:off x="1" y="1"/>
              <a:ext cx="421" cy="4319"/>
            </a:xfrm>
            <a:prstGeom prst="rect">
              <a:avLst/>
            </a:prstGeom>
            <a:noFill/>
            <a:ln w="9525">
              <a:noFill/>
            </a:ln>
          </p:spPr>
          <p:txBody>
            <a:bodyPr anchor="ctr"/>
            <a:p>
              <a:pPr lvl="0" algn="ctr"/>
              <a:endParaRPr lang="zh-CN" altLang="zh-CN">
                <a:solidFill>
                  <a:srgbClr val="FFFFFF"/>
                </a:solidFill>
                <a:latin typeface="Goudy Old Style" panose="02020502050305020303" pitchFamily="18" charset="0"/>
                <a:ea typeface="宋体" panose="02010600030101010101" pitchFamily="2" charset="-122"/>
              </a:endParaRPr>
            </a:p>
          </p:txBody>
        </p:sp>
      </p:grpSp>
      <p:pic>
        <p:nvPicPr>
          <p:cNvPr id="7173" name="图片 7172" descr="1888926331585273812209.png"/>
          <p:cNvPicPr>
            <a:picLocks noChangeAspect="1"/>
          </p:cNvPicPr>
          <p:nvPr/>
        </p:nvPicPr>
        <p:blipFill>
          <a:blip r:embed="rId13"/>
          <a:stretch>
            <a:fillRect/>
          </a:stretch>
        </p:blipFill>
        <p:spPr>
          <a:xfrm>
            <a:off x="8132763" y="-4762"/>
            <a:ext cx="1017587" cy="1436687"/>
          </a:xfrm>
          <a:prstGeom prst="rect">
            <a:avLst/>
          </a:prstGeom>
          <a:noFill/>
          <a:ln w="9525">
            <a:noFill/>
          </a:ln>
        </p:spPr>
      </p:pic>
      <p:sp>
        <p:nvSpPr>
          <p:cNvPr id="7174" name="标题 7173"/>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7175" name="文本占位符 7174"/>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7176" name="日期占位符 7175"/>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7177" name="页脚占位符 7176"/>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7178" name="灯片编号占位符 7177"/>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grpSp>
        <p:nvGrpSpPr>
          <p:cNvPr id="8194" name="组合 8193"/>
          <p:cNvGrpSpPr/>
          <p:nvPr/>
        </p:nvGrpSpPr>
        <p:grpSpPr>
          <a:xfrm>
            <a:off x="-4762" y="-4762"/>
            <a:ext cx="681037" cy="6869112"/>
            <a:chOff x="-3" y="-3"/>
            <a:chExt cx="429" cy="4327"/>
          </a:xfrm>
        </p:grpSpPr>
        <p:pic>
          <p:nvPicPr>
            <p:cNvPr id="8195" name="图片 8194" descr="986616091585273812216.png"/>
            <p:cNvPicPr/>
            <p:nvPr/>
          </p:nvPicPr>
          <p:blipFill>
            <a:blip r:embed="rId12"/>
            <a:stretch>
              <a:fillRect/>
            </a:stretch>
          </p:blipFill>
          <p:spPr>
            <a:xfrm>
              <a:off x="-3" y="-3"/>
              <a:ext cx="429" cy="4327"/>
            </a:xfrm>
            <a:prstGeom prst="rect">
              <a:avLst/>
            </a:prstGeom>
            <a:noFill/>
            <a:ln w="9525">
              <a:noFill/>
            </a:ln>
          </p:spPr>
        </p:pic>
        <p:sp>
          <p:nvSpPr>
            <p:cNvPr id="8196" name="文本框 8195"/>
            <p:cNvSpPr txBox="1"/>
            <p:nvPr/>
          </p:nvSpPr>
          <p:spPr>
            <a:xfrm>
              <a:off x="1" y="1"/>
              <a:ext cx="421" cy="4319"/>
            </a:xfrm>
            <a:prstGeom prst="rect">
              <a:avLst/>
            </a:prstGeom>
            <a:noFill/>
            <a:ln w="9525">
              <a:noFill/>
            </a:ln>
          </p:spPr>
          <p:txBody>
            <a:bodyPr anchor="ctr"/>
            <a:p>
              <a:pPr lvl="0" algn="ctr"/>
              <a:endParaRPr lang="zh-CN" altLang="zh-CN">
                <a:solidFill>
                  <a:srgbClr val="FFFFFF"/>
                </a:solidFill>
                <a:latin typeface="Goudy Old Style" panose="02020502050305020303" pitchFamily="18" charset="0"/>
                <a:ea typeface="宋体" panose="02010600030101010101" pitchFamily="2" charset="-122"/>
              </a:endParaRPr>
            </a:p>
          </p:txBody>
        </p:sp>
      </p:grpSp>
      <p:pic>
        <p:nvPicPr>
          <p:cNvPr id="8197" name="图片 8196" descr="1888926331585273812209.png"/>
          <p:cNvPicPr>
            <a:picLocks noChangeAspect="1"/>
          </p:cNvPicPr>
          <p:nvPr/>
        </p:nvPicPr>
        <p:blipFill>
          <a:blip r:embed="rId13"/>
          <a:stretch>
            <a:fillRect/>
          </a:stretch>
        </p:blipFill>
        <p:spPr>
          <a:xfrm>
            <a:off x="8132763" y="-4762"/>
            <a:ext cx="1017587" cy="1436687"/>
          </a:xfrm>
          <a:prstGeom prst="rect">
            <a:avLst/>
          </a:prstGeom>
          <a:noFill/>
          <a:ln w="9525">
            <a:noFill/>
          </a:ln>
        </p:spPr>
      </p:pic>
      <p:sp>
        <p:nvSpPr>
          <p:cNvPr id="8198" name="标题 8197"/>
          <p:cNvSpPr>
            <a:spLocks noGrp="1"/>
          </p:cNvSpPr>
          <p:nvPr>
            <p:ph type="title"/>
          </p:nvPr>
        </p:nvSpPr>
        <p:spPr>
          <a:xfrm>
            <a:off x="457200" y="274638"/>
            <a:ext cx="7775575" cy="1143000"/>
          </a:xfrm>
          <a:prstGeom prst="rect">
            <a:avLst/>
          </a:prstGeom>
          <a:noFill/>
          <a:ln w="9525">
            <a:noFill/>
          </a:ln>
        </p:spPr>
        <p:txBody>
          <a:bodyPr anchor="ctr"/>
          <a:p>
            <a:pPr lvl="0"/>
            <a:r>
              <a:rPr lang="zh-CN" altLang="en-US"/>
              <a:t>单击此处编辑母版标题样式</a:t>
            </a:r>
            <a:endParaRPr lang="zh-CN" altLang="en-US"/>
          </a:p>
        </p:txBody>
      </p:sp>
      <p:sp>
        <p:nvSpPr>
          <p:cNvPr id="8199" name="文本占位符 8198"/>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8200" name="日期占位符 8199"/>
          <p:cNvSpPr>
            <a:spLocks noGrp="1"/>
          </p:cNvSpPr>
          <p:nvPr>
            <p:ph type="dt" sz="half" idx="2"/>
          </p:nvPr>
        </p:nvSpPr>
        <p:spPr>
          <a:xfrm>
            <a:off x="457200" y="6356350"/>
            <a:ext cx="2133600" cy="365125"/>
          </a:xfrm>
          <a:prstGeom prst="rect">
            <a:avLst/>
          </a:prstGeom>
          <a:noFill/>
          <a:ln w="9525">
            <a:noFill/>
          </a:ln>
        </p:spPr>
        <p:txBody>
          <a:bodyPr lIns="274320" anchor="ctr"/>
          <a:lstStyle>
            <a:lvl1pPr marL="0" indent="0">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8201" name="页脚占位符 8200"/>
          <p:cNvSpPr>
            <a:spLocks noGrp="1"/>
          </p:cNvSpPr>
          <p:nvPr>
            <p:ph type="ftr" sz="quarter" idx="3"/>
          </p:nvPr>
        </p:nvSpPr>
        <p:spPr>
          <a:xfrm>
            <a:off x="3124200" y="6356350"/>
            <a:ext cx="2895600" cy="365125"/>
          </a:xfrm>
          <a:prstGeom prst="rect">
            <a:avLst/>
          </a:prstGeom>
          <a:noFill/>
          <a:ln w="9525">
            <a:noFill/>
          </a:ln>
        </p:spPr>
        <p:txBody>
          <a:bodyPr anchor="ctr"/>
          <a:lstStyle>
            <a:lvl1pPr marL="0" indent="0" algn="ctr">
              <a:defRPr sz="1200">
                <a:latin typeface="Times New Roman" panose="02020603050405020304" pitchFamily="18" charset="0"/>
              </a:defRPr>
            </a:lvl1pPr>
          </a:lstStyle>
          <a:p>
            <a:pPr lvl="0" fontAlgn="base">
              <a:buClr>
                <a:srgbClr val="000000"/>
              </a:buClr>
              <a:buSzPct val="100000"/>
              <a:buNone/>
            </a:pPr>
            <a:endParaRPr strike="noStrike" noProof="1"/>
          </a:p>
        </p:txBody>
      </p:sp>
      <p:sp>
        <p:nvSpPr>
          <p:cNvPr id="8202" name="灯片编号占位符 8201"/>
          <p:cNvSpPr>
            <a:spLocks noGrp="1"/>
          </p:cNvSpPr>
          <p:nvPr>
            <p:ph type="sldNum" sz="quarter" idx="4"/>
          </p:nvPr>
        </p:nvSpPr>
        <p:spPr>
          <a:xfrm>
            <a:off x="6553200" y="6356350"/>
            <a:ext cx="2133600" cy="365125"/>
          </a:xfrm>
          <a:prstGeom prst="rect">
            <a:avLst/>
          </a:prstGeom>
          <a:noFill/>
          <a:ln w="9525">
            <a:noFill/>
          </a:ln>
        </p:spPr>
        <p:txBody>
          <a:bodyPr lIns="45720" rIns="45720" anchor="ctr"/>
          <a:lstStyle>
            <a:lvl1pPr marL="0" indent="0" algn="r">
              <a:defRPr sz="1200"/>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slow"/>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rgbClr val="10CF9B"/>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800" u="none" kern="1200" baseline="0">
          <a:solidFill>
            <a:schemeClr val="tx1"/>
          </a:solidFill>
          <a:latin typeface="Goudy Old Style" panose="02020502050305020303"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400" u="none" kern="1200" baseline="0">
          <a:solidFill>
            <a:schemeClr val="tx1"/>
          </a:solidFill>
          <a:latin typeface="Goudy Old Style" panose="02020502050305020303"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chemeClr val="tx2"/>
        </a:buClr>
        <a:buSzPct val="60000"/>
        <a:buFont typeface="Wingdings 2" panose="05020102010507070707" pitchFamily="18" charset="2"/>
        <a:buChar char=""/>
        <a:defRPr sz="2000" u="none" kern="1200" baseline="0">
          <a:solidFill>
            <a:schemeClr val="tx1"/>
          </a:solidFill>
          <a:latin typeface="Goudy Old Style" panose="02020502050305020303"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9218" name="矩形 9217"/>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19" name="矩形 9218"/>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0" name="矩形 9219"/>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1" name="矩形 9220"/>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2" name="矩形 9221"/>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3" name="矩形 9222"/>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4" name="矩形 9223"/>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5" name="矩形 9224"/>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6" name="矩形 9225"/>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9227" name="标题 9226"/>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9228" name="文本占位符 9227"/>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9229" name="日期占位符 9228"/>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9230" name="页脚占位符 9229"/>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9231" name="灯片编号占位符 9230"/>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ea typeface="华文行楷" panose="02010800040101010101" pitchFamily="2"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华文行楷" panose="0201080004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1266" name="标题 11265"/>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1267" name="文本占位符 11266"/>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1268" name="日期占位符 11267"/>
          <p:cNvSpPr>
            <a:spLocks noGrp="1"/>
          </p:cNvSpPr>
          <p:nvPr>
            <p:ph type="dt" sz="half" idx="2"/>
          </p:nvPr>
        </p:nvSpPr>
        <p:spPr>
          <a:xfrm>
            <a:off x="457200" y="6245225"/>
            <a:ext cx="2133600" cy="476250"/>
          </a:xfrm>
          <a:prstGeom prst="rect">
            <a:avLst/>
          </a:prstGeom>
          <a:noFill/>
          <a:ln w="9525">
            <a:noFill/>
          </a:ln>
        </p:spPr>
        <p:txBody>
          <a:bodyPr/>
          <a:lstStyle>
            <a:lvl1pPr marL="0" indent="0">
              <a:defRPr sz="1400">
                <a:solidFill>
                  <a:srgbClr val="000000"/>
                </a:solidFill>
                <a:latin typeface="Arial" panose="020B0604020202020204" pitchFamily="34" charset="0"/>
              </a:defRPr>
            </a:lvl1pPr>
          </a:lstStyle>
          <a:p>
            <a:pPr lvl="0" fontAlgn="base">
              <a:buClr>
                <a:srgbClr val="000000"/>
              </a:buClr>
              <a:buSzPct val="100000"/>
              <a:buNone/>
            </a:pPr>
            <a:endParaRPr strike="noStrike" noProof="1"/>
          </a:p>
        </p:txBody>
      </p:sp>
      <p:sp>
        <p:nvSpPr>
          <p:cNvPr id="11269" name="页脚占位符 11268"/>
          <p:cNvSpPr>
            <a:spLocks noGrp="1"/>
          </p:cNvSpPr>
          <p:nvPr>
            <p:ph type="ftr" sz="quarter" idx="3"/>
          </p:nvPr>
        </p:nvSpPr>
        <p:spPr>
          <a:xfrm>
            <a:off x="3124200" y="6245225"/>
            <a:ext cx="2895600" cy="476250"/>
          </a:xfrm>
          <a:prstGeom prst="rect">
            <a:avLst/>
          </a:prstGeom>
          <a:noFill/>
          <a:ln w="9525">
            <a:noFill/>
          </a:ln>
        </p:spPr>
        <p:txBody>
          <a:bodyPr/>
          <a:lstStyle>
            <a:lvl1pPr marL="0" indent="0" algn="ctr">
              <a:defRPr sz="1400">
                <a:solidFill>
                  <a:srgbClr val="000000"/>
                </a:solidFill>
                <a:latin typeface="Arial" panose="020B0604020202020204" pitchFamily="34" charset="0"/>
              </a:defRPr>
            </a:lvl1pPr>
          </a:lstStyle>
          <a:p>
            <a:pPr lvl="0" fontAlgn="base">
              <a:buClr>
                <a:srgbClr val="000000"/>
              </a:buClr>
              <a:buSzPct val="100000"/>
              <a:buNone/>
            </a:pPr>
            <a:endParaRPr strike="noStrike" noProof="1"/>
          </a:p>
        </p:txBody>
      </p:sp>
      <p:sp>
        <p:nvSpPr>
          <p:cNvPr id="11270" name="灯片编号占位符 11269"/>
          <p:cNvSpPr>
            <a:spLocks noGrp="1"/>
          </p:cNvSpPr>
          <p:nvPr>
            <p:ph type="sldNum" sz="quarter" idx="4"/>
          </p:nvPr>
        </p:nvSpPr>
        <p:spPr>
          <a:xfrm>
            <a:off x="6553200" y="6245225"/>
            <a:ext cx="2133600" cy="476250"/>
          </a:xfrm>
          <a:prstGeom prst="rect">
            <a:avLst/>
          </a:prstGeom>
          <a:noFill/>
          <a:ln w="9525">
            <a:noFill/>
          </a:ln>
        </p:spPr>
        <p:txBody>
          <a:bodyPr/>
          <a:lstStyle>
            <a:lvl1pPr marL="0" indent="0" algn="r">
              <a:defRPr sz="1400">
                <a:solidFill>
                  <a:srgbClr val="000000"/>
                </a:solidFill>
                <a:latin typeface="Arial" panose="020B0604020202020204" pitchFamily="34" charset="0"/>
              </a:defRPr>
            </a:lvl1pPr>
          </a:lstStyle>
          <a:p>
            <a:pPr lvl="0" fontAlgn="base">
              <a:buClr>
                <a:srgbClr val="000000"/>
              </a:buClr>
              <a:buSzPct val="100000"/>
              <a:buNone/>
            </a:pPr>
            <a:fld id="{9A0DB2DC-4C9A-4742-B13C-FB6460FD3503}" type="slidenum">
              <a:rPr lang="zh-CN" altLang="x-none" strike="noStrike" noProof="1">
                <a:latin typeface="Arial" panose="020B0604020202020204" pitchFamily="34"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p:hf sldNum="0" hdr="0" ftr="0" dt="0"/>
  <p:txStyles>
    <p:titleStyle>
      <a:lvl1pPr marL="0" lvl="0" indent="0" algn="ctr"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SzPct val="100000"/>
        <a:buFont typeface="Times New Roman" panose="02020603050405020304" pitchFamily="18" charset="0"/>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SzPct val="100000"/>
        <a:buFont typeface="Arial" panose="020B0604020202020204" pitchFamily="34" charset="0"/>
        <a:buChar char="–"/>
        <a:defRPr sz="2800" u="none" kern="1200" baseline="0">
          <a:solidFill>
            <a:schemeClr val="tx1"/>
          </a:solidFill>
          <a:latin typeface="Arial" panose="020B0604020202020204" pitchFamily="34"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SzPct val="100000"/>
        <a:buFont typeface="Arial" panose="020B0604020202020204" pitchFamily="34" charset="0"/>
        <a:buChar char="•"/>
        <a:defRPr sz="2400" u="none" kern="1200" baseline="0">
          <a:solidFill>
            <a:schemeClr val="tx1"/>
          </a:solidFill>
          <a:latin typeface="Arial" panose="020B0604020202020204" pitchFamily="34"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SzPct val="100000"/>
        <a:buFont typeface="Arial" panose="020B0604020202020204" pitchFamily="34" charset="0"/>
        <a:buChar char="–"/>
        <a:defRPr sz="2000" u="none" kern="1200" baseline="0">
          <a:solidFill>
            <a:schemeClr val="tx1"/>
          </a:solidFill>
          <a:latin typeface="Arial" panose="020B0604020202020204" pitchFamily="34"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SzPct val="100000"/>
        <a:buFont typeface="Arial" panose="020B0604020202020204" pitchFamily="34" charset="0"/>
        <a:buChar char="»"/>
        <a:defRPr sz="2000" u="none" kern="1200" baseline="0">
          <a:solidFill>
            <a:schemeClr val="tx1"/>
          </a:solidFill>
          <a:latin typeface="Arial" panose="020B0604020202020204" pitchFamily="34"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Tx/>
        <a:buSzPct val="100000"/>
        <a:buFont typeface="Arial" panose="020B0604020202020204" pitchFamily="34" charset="0"/>
        <a:buChar char="»"/>
        <a:defRPr sz="2000" u="none" kern="1200" baseline="0">
          <a:solidFill>
            <a:schemeClr val="tx1"/>
          </a:solidFill>
          <a:latin typeface="Arial" panose="020B0604020202020204" pitchFamily="34"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Tx/>
        <a:buSzPct val="100000"/>
        <a:buFont typeface="Arial" panose="020B0604020202020204" pitchFamily="34" charset="0"/>
        <a:buChar char="»"/>
        <a:defRPr sz="2000" u="none" kern="1200" baseline="0">
          <a:solidFill>
            <a:schemeClr val="tx1"/>
          </a:solidFill>
          <a:latin typeface="Arial" panose="020B0604020202020204" pitchFamily="34"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Tx/>
        <a:buSzPct val="100000"/>
        <a:buFont typeface="Arial" panose="020B0604020202020204" pitchFamily="34" charset="0"/>
        <a:buChar char="»"/>
        <a:defRPr sz="2000" u="none" kern="1200" baseline="0">
          <a:solidFill>
            <a:schemeClr val="tx1"/>
          </a:solidFill>
          <a:latin typeface="Arial" panose="020B0604020202020204" pitchFamily="34"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Tx/>
        <a:buSzPct val="100000"/>
        <a:buFont typeface="Arial" panose="020B0604020202020204" pitchFamily="34" charset="0"/>
        <a:buChar char="»"/>
        <a:defRPr sz="2000" u="none" kern="1200" baseline="0">
          <a:solidFill>
            <a:schemeClr val="tx1"/>
          </a:solidFill>
          <a:latin typeface="Arial" panose="020B0604020202020204" pitchFamily="34"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2290" name="标题 12289"/>
          <p:cNvSpPr>
            <a:spLocks noGrp="1"/>
          </p:cNvSpPr>
          <p:nvPr>
            <p:ph type="title"/>
          </p:nvPr>
        </p:nvSpPr>
        <p:spPr>
          <a:xfrm>
            <a:off x="1371600" y="533400"/>
            <a:ext cx="7543800" cy="1143000"/>
          </a:xfrm>
          <a:prstGeom prst="rect">
            <a:avLst/>
          </a:prstGeom>
          <a:noFill/>
          <a:ln w="9525">
            <a:noFill/>
          </a:ln>
        </p:spPr>
        <p:txBody>
          <a:bodyPr lIns="92075" rIns="92075" anchor="ctr"/>
          <a:p>
            <a:pPr lvl="0"/>
            <a:r>
              <a:rPr lang="zh-CN" altLang="en-US"/>
              <a:t>单击此处编辑母版标题样式</a:t>
            </a:r>
            <a:endParaRPr lang="zh-CN" altLang="en-US"/>
          </a:p>
        </p:txBody>
      </p:sp>
      <p:sp>
        <p:nvSpPr>
          <p:cNvPr id="12291" name="日期占位符 12290"/>
          <p:cNvSpPr>
            <a:spLocks noGrp="1"/>
          </p:cNvSpPr>
          <p:nvPr>
            <p:ph type="dt" sz="half" idx="2"/>
          </p:nvPr>
        </p:nvSpPr>
        <p:spPr>
          <a:xfrm>
            <a:off x="1371600" y="6248400"/>
            <a:ext cx="1676400" cy="457200"/>
          </a:xfrm>
          <a:prstGeom prst="rect">
            <a:avLst/>
          </a:prstGeom>
          <a:noFill/>
          <a:ln w="9525">
            <a:noFill/>
          </a:ln>
        </p:spPr>
        <p:txBody>
          <a:bodyPr/>
          <a:lstStyle>
            <a:lvl1pPr marL="0" indent="0">
              <a:defRPr sz="1400">
                <a:solidFill>
                  <a:srgbClr val="000000"/>
                </a:solidFill>
                <a:latin typeface="Times New Roman" panose="02020603050405020304" pitchFamily="18" charset="0"/>
              </a:defRPr>
            </a:lvl1pPr>
          </a:lstStyle>
          <a:p>
            <a:pPr lvl="0" fontAlgn="base">
              <a:spcBef>
                <a:spcPct val="50000"/>
              </a:spcBef>
              <a:buClr>
                <a:srgbClr val="000000"/>
              </a:buClr>
              <a:buSzPct val="100000"/>
              <a:buNone/>
            </a:pPr>
            <a:endParaRPr strike="noStrike" noProof="1"/>
          </a:p>
        </p:txBody>
      </p:sp>
      <p:sp>
        <p:nvSpPr>
          <p:cNvPr id="12292" name="页脚占位符 12291"/>
          <p:cNvSpPr>
            <a:spLocks noGrp="1"/>
          </p:cNvSpPr>
          <p:nvPr>
            <p:ph type="ftr" sz="quarter" idx="3"/>
          </p:nvPr>
        </p:nvSpPr>
        <p:spPr>
          <a:xfrm>
            <a:off x="3429000" y="6248400"/>
            <a:ext cx="3429000" cy="457200"/>
          </a:xfrm>
          <a:prstGeom prst="rect">
            <a:avLst/>
          </a:prstGeom>
          <a:noFill/>
          <a:ln w="9525">
            <a:noFill/>
          </a:ln>
        </p:spPr>
        <p:txBody>
          <a:bodyPr/>
          <a:lstStyle>
            <a:lvl1pPr marL="0" indent="0" algn="ctr">
              <a:defRPr sz="1400">
                <a:solidFill>
                  <a:srgbClr val="000000"/>
                </a:solidFill>
                <a:latin typeface="Times New Roman" panose="02020603050405020304" pitchFamily="18" charset="0"/>
              </a:defRPr>
            </a:lvl1pPr>
          </a:lstStyle>
          <a:p>
            <a:pPr lvl="0" fontAlgn="base">
              <a:spcBef>
                <a:spcPct val="50000"/>
              </a:spcBef>
              <a:buClr>
                <a:srgbClr val="000000"/>
              </a:buClr>
              <a:buSzPct val="100000"/>
              <a:buNone/>
            </a:pPr>
            <a:endParaRPr strike="noStrike" noProof="1"/>
          </a:p>
        </p:txBody>
      </p:sp>
      <p:sp>
        <p:nvSpPr>
          <p:cNvPr id="12293" name="灯片编号占位符 12292"/>
          <p:cNvSpPr>
            <a:spLocks noGrp="1"/>
          </p:cNvSpPr>
          <p:nvPr>
            <p:ph type="sldNum" sz="quarter" idx="4"/>
          </p:nvPr>
        </p:nvSpPr>
        <p:spPr>
          <a:xfrm>
            <a:off x="7239000" y="6248400"/>
            <a:ext cx="1905000" cy="457200"/>
          </a:xfrm>
          <a:prstGeom prst="rect">
            <a:avLst/>
          </a:prstGeom>
          <a:noFill/>
          <a:ln w="9525">
            <a:noFill/>
          </a:ln>
        </p:spPr>
        <p:txBody>
          <a:bodyPr/>
          <a:lstStyle>
            <a:lvl1pPr marL="0" indent="0" algn="r">
              <a:defRPr sz="1400">
                <a:solidFill>
                  <a:srgbClr val="000000"/>
                </a:solidFill>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pic>
        <p:nvPicPr>
          <p:cNvPr id="12294" name="图片 12293" descr="strtegic1"/>
          <p:cNvPicPr>
            <a:picLocks noChangeAspect="1"/>
          </p:cNvPicPr>
          <p:nvPr/>
        </p:nvPicPr>
        <p:blipFill>
          <a:blip r:embed="rId12"/>
          <a:stretch>
            <a:fillRect/>
          </a:stretch>
        </p:blipFill>
        <p:spPr>
          <a:xfrm>
            <a:off x="0" y="0"/>
            <a:ext cx="1219200" cy="6858000"/>
          </a:xfrm>
          <a:prstGeom prst="rect">
            <a:avLst/>
          </a:prstGeom>
          <a:noFill/>
          <a:ln w="9525">
            <a:noFill/>
          </a:ln>
        </p:spPr>
      </p:pic>
      <p:sp>
        <p:nvSpPr>
          <p:cNvPr id="12295" name="文本占位符 12294"/>
          <p:cNvSpPr>
            <a:spLocks noGrp="1"/>
          </p:cNvSpPr>
          <p:nvPr>
            <p:ph type="body"/>
          </p:nvPr>
        </p:nvSpPr>
        <p:spPr>
          <a:xfrm>
            <a:off x="1371600" y="1981200"/>
            <a:ext cx="7620000" cy="4114800"/>
          </a:xfrm>
          <a:prstGeom prst="rect">
            <a:avLst/>
          </a:prstGeom>
          <a:noFill/>
          <a:ln w="12700">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random/>
  </p:transition>
  <p:hf sldNum="0" hdr="0" ftr="0" dt="0"/>
  <p:txStyles>
    <p:titleStyle>
      <a:lvl1pPr marL="0" lvl="0" indent="0" algn="ctr"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100000"/>
        <a:buFont typeface="Wingdings" panose="05000000000000000000" pitchFamily="2" charset="2"/>
        <a:buChar char="w"/>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rgbClr val="000000"/>
        </a:buClr>
        <a:buSzPct val="95000"/>
        <a:buFont typeface="Times New Roman" panose="02020603050405020304" pitchFamily="18" charset="0"/>
        <a:buChar char="–"/>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3314" name="矩形 13313"/>
          <p:cNvSpPr/>
          <p:nvPr/>
        </p:nvSpPr>
        <p:spPr>
          <a:xfrm>
            <a:off x="590550" y="6072188"/>
            <a:ext cx="2711450" cy="387350"/>
          </a:xfrm>
          <a:prstGeom prst="rect">
            <a:avLst/>
          </a:prstGeom>
          <a:noFill/>
          <a:ln w="9525">
            <a:noFill/>
          </a:ln>
        </p:spPr>
        <p:txBody>
          <a:bodyPr wrap="none" anchor="t">
            <a:spAutoFit/>
          </a:bodyPr>
          <a:p>
            <a:pPr lvl="0" algn="ctr">
              <a:spcBef>
                <a:spcPct val="50000"/>
              </a:spcBef>
            </a:pPr>
            <a:r>
              <a:rPr lang="zh-CN" altLang="en-US" sz="2000" b="1">
                <a:solidFill>
                  <a:srgbClr val="CC3300"/>
                </a:solidFill>
                <a:latin typeface="黑体" panose="02010609060101010101" pitchFamily="49" charset="-122"/>
                <a:ea typeface="黑体" panose="02010609060101010101" pitchFamily="49" charset="-122"/>
              </a:rPr>
              <a:t>对社会主义道路的探索</a:t>
            </a:r>
            <a:endParaRPr lang="zh-CN" altLang="en-US" sz="2000" b="1">
              <a:solidFill>
                <a:srgbClr val="CC3300"/>
              </a:solidFill>
              <a:latin typeface="黑体" panose="02010609060101010101" pitchFamily="49" charset="-122"/>
              <a:ea typeface="黑体" panose="02010609060101010101" pitchFamily="49" charset="-122"/>
            </a:endParaRPr>
          </a:p>
        </p:txBody>
      </p:sp>
      <p:pic>
        <p:nvPicPr>
          <p:cNvPr id="13315" name="图片 13314" descr="公司图标2.png">
            <a:hlinkClick r:id="" action="ppaction://hlinkfile"/>
          </p:cNvPr>
          <p:cNvPicPr>
            <a:picLocks noChangeAspect="1"/>
          </p:cNvPicPr>
          <p:nvPr/>
        </p:nvPicPr>
        <p:blipFill>
          <a:blip r:embed="rId12"/>
          <a:stretch>
            <a:fillRect/>
          </a:stretch>
        </p:blipFill>
        <p:spPr>
          <a:xfrm>
            <a:off x="8643938" y="642938"/>
            <a:ext cx="455612" cy="428625"/>
          </a:xfrm>
          <a:prstGeom prst="rect">
            <a:avLst/>
          </a:prstGeom>
          <a:noFill/>
          <a:ln w="9525">
            <a:noFill/>
          </a:ln>
        </p:spPr>
      </p:pic>
      <p:sp>
        <p:nvSpPr>
          <p:cNvPr id="13316" name="日期占位符 13315"/>
          <p:cNvSpPr>
            <a:spLocks noGrp="1"/>
          </p:cNvSpPr>
          <p:nvPr>
            <p:ph type="dt" sz="half" idx="2"/>
          </p:nvPr>
        </p:nvSpPr>
        <p:spPr>
          <a:xfrm>
            <a:off x="685800" y="6248400"/>
            <a:ext cx="19050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3317" name="页脚占位符 13316"/>
          <p:cNvSpPr>
            <a:spLocks noGrp="1"/>
          </p:cNvSpPr>
          <p:nvPr>
            <p:ph type="ftr" sz="quarter" idx="3"/>
          </p:nvPr>
        </p:nvSpPr>
        <p:spPr>
          <a:xfrm>
            <a:off x="3124200" y="6248400"/>
            <a:ext cx="28956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3318" name="灯片编号占位符 1331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4338" name="矩形 14337"/>
          <p:cNvSpPr/>
          <p:nvPr/>
        </p:nvSpPr>
        <p:spPr>
          <a:xfrm>
            <a:off x="590550" y="6072188"/>
            <a:ext cx="2711450" cy="387350"/>
          </a:xfrm>
          <a:prstGeom prst="rect">
            <a:avLst/>
          </a:prstGeom>
          <a:noFill/>
          <a:ln w="9525">
            <a:noFill/>
          </a:ln>
        </p:spPr>
        <p:txBody>
          <a:bodyPr wrap="none" anchor="t">
            <a:spAutoFit/>
          </a:bodyPr>
          <a:p>
            <a:pPr lvl="0" algn="ctr">
              <a:spcBef>
                <a:spcPct val="50000"/>
              </a:spcBef>
            </a:pPr>
            <a:r>
              <a:rPr lang="zh-CN" altLang="en-US" sz="2000" b="1">
                <a:solidFill>
                  <a:srgbClr val="CC3300"/>
                </a:solidFill>
                <a:latin typeface="黑体" panose="02010609060101010101" pitchFamily="49" charset="-122"/>
                <a:ea typeface="黑体" panose="02010609060101010101" pitchFamily="49" charset="-122"/>
              </a:rPr>
              <a:t>对社会主义道路的探索</a:t>
            </a:r>
            <a:endParaRPr lang="zh-CN" altLang="en-US" sz="2000" b="1">
              <a:solidFill>
                <a:srgbClr val="CC3300"/>
              </a:solidFill>
              <a:latin typeface="黑体" panose="02010609060101010101" pitchFamily="49" charset="-122"/>
              <a:ea typeface="黑体" panose="02010609060101010101" pitchFamily="49" charset="-122"/>
            </a:endParaRPr>
          </a:p>
        </p:txBody>
      </p:sp>
      <p:pic>
        <p:nvPicPr>
          <p:cNvPr id="14339" name="图片 14338" descr="公司图标2.png">
            <a:hlinkClick r:id="" action="ppaction://hlinkfile"/>
          </p:cNvPr>
          <p:cNvPicPr>
            <a:picLocks noChangeAspect="1"/>
          </p:cNvPicPr>
          <p:nvPr/>
        </p:nvPicPr>
        <p:blipFill>
          <a:blip r:embed="rId12"/>
          <a:stretch>
            <a:fillRect/>
          </a:stretch>
        </p:blipFill>
        <p:spPr>
          <a:xfrm>
            <a:off x="8643938" y="642938"/>
            <a:ext cx="455612" cy="428625"/>
          </a:xfrm>
          <a:prstGeom prst="rect">
            <a:avLst/>
          </a:prstGeom>
          <a:noFill/>
          <a:ln w="9525">
            <a:noFill/>
          </a:ln>
        </p:spPr>
      </p:pic>
      <p:sp>
        <p:nvSpPr>
          <p:cNvPr id="14340" name="日期占位符 14339"/>
          <p:cNvSpPr>
            <a:spLocks noGrp="1"/>
          </p:cNvSpPr>
          <p:nvPr>
            <p:ph type="dt" sz="half" idx="2"/>
          </p:nvPr>
        </p:nvSpPr>
        <p:spPr>
          <a:xfrm>
            <a:off x="685800" y="6248400"/>
            <a:ext cx="19050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4341" name="页脚占位符 14340"/>
          <p:cNvSpPr>
            <a:spLocks noGrp="1"/>
          </p:cNvSpPr>
          <p:nvPr>
            <p:ph type="ftr" sz="quarter" idx="3"/>
          </p:nvPr>
        </p:nvSpPr>
        <p:spPr>
          <a:xfrm>
            <a:off x="3124200" y="6248400"/>
            <a:ext cx="28956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4342" name="灯片编号占位符 1434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5362" name="矩形 15361"/>
          <p:cNvSpPr/>
          <p:nvPr/>
        </p:nvSpPr>
        <p:spPr>
          <a:xfrm>
            <a:off x="590550" y="6072188"/>
            <a:ext cx="2711450" cy="387350"/>
          </a:xfrm>
          <a:prstGeom prst="rect">
            <a:avLst/>
          </a:prstGeom>
          <a:noFill/>
          <a:ln w="9525">
            <a:noFill/>
          </a:ln>
        </p:spPr>
        <p:txBody>
          <a:bodyPr wrap="none" anchor="t">
            <a:spAutoFit/>
          </a:bodyPr>
          <a:p>
            <a:pPr lvl="0" algn="ctr">
              <a:spcBef>
                <a:spcPct val="50000"/>
              </a:spcBef>
            </a:pPr>
            <a:r>
              <a:rPr lang="zh-CN" altLang="en-US" sz="2000" b="1">
                <a:solidFill>
                  <a:srgbClr val="CC3300"/>
                </a:solidFill>
                <a:latin typeface="黑体" panose="02010609060101010101" pitchFamily="49" charset="-122"/>
                <a:ea typeface="黑体" panose="02010609060101010101" pitchFamily="49" charset="-122"/>
              </a:rPr>
              <a:t>对社会主义道路的探索</a:t>
            </a:r>
            <a:endParaRPr lang="zh-CN" altLang="en-US" sz="2000" b="1">
              <a:solidFill>
                <a:srgbClr val="CC3300"/>
              </a:solidFill>
              <a:latin typeface="黑体" panose="02010609060101010101" pitchFamily="49" charset="-122"/>
              <a:ea typeface="黑体" panose="02010609060101010101" pitchFamily="49" charset="-122"/>
            </a:endParaRPr>
          </a:p>
        </p:txBody>
      </p:sp>
      <p:pic>
        <p:nvPicPr>
          <p:cNvPr id="15363" name="图片 15362" descr="公司图标2.png">
            <a:hlinkClick r:id="" action="ppaction://hlinkfile"/>
          </p:cNvPr>
          <p:cNvPicPr>
            <a:picLocks noChangeAspect="1"/>
          </p:cNvPicPr>
          <p:nvPr/>
        </p:nvPicPr>
        <p:blipFill>
          <a:blip r:embed="rId12"/>
          <a:stretch>
            <a:fillRect/>
          </a:stretch>
        </p:blipFill>
        <p:spPr>
          <a:xfrm>
            <a:off x="8643938" y="642938"/>
            <a:ext cx="455612" cy="428625"/>
          </a:xfrm>
          <a:prstGeom prst="rect">
            <a:avLst/>
          </a:prstGeom>
          <a:noFill/>
          <a:ln w="9525">
            <a:noFill/>
          </a:ln>
        </p:spPr>
      </p:pic>
      <p:sp>
        <p:nvSpPr>
          <p:cNvPr id="15364" name="日期占位符 15363"/>
          <p:cNvSpPr>
            <a:spLocks noGrp="1"/>
          </p:cNvSpPr>
          <p:nvPr>
            <p:ph type="dt" sz="half" idx="2"/>
          </p:nvPr>
        </p:nvSpPr>
        <p:spPr>
          <a:xfrm>
            <a:off x="685800" y="6248400"/>
            <a:ext cx="19050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5365" name="页脚占位符 15364"/>
          <p:cNvSpPr>
            <a:spLocks noGrp="1"/>
          </p:cNvSpPr>
          <p:nvPr>
            <p:ph type="ftr" sz="quarter" idx="3"/>
          </p:nvPr>
        </p:nvSpPr>
        <p:spPr>
          <a:xfrm>
            <a:off x="3124200" y="6248400"/>
            <a:ext cx="28956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5366" name="灯片编号占位符 1536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6386" name="矩形 16385"/>
          <p:cNvSpPr/>
          <p:nvPr/>
        </p:nvSpPr>
        <p:spPr>
          <a:xfrm>
            <a:off x="590550" y="6072188"/>
            <a:ext cx="2711450" cy="387350"/>
          </a:xfrm>
          <a:prstGeom prst="rect">
            <a:avLst/>
          </a:prstGeom>
          <a:noFill/>
          <a:ln w="9525">
            <a:noFill/>
          </a:ln>
        </p:spPr>
        <p:txBody>
          <a:bodyPr wrap="none" anchor="t">
            <a:spAutoFit/>
          </a:bodyPr>
          <a:p>
            <a:pPr lvl="0" algn="ctr">
              <a:spcBef>
                <a:spcPct val="50000"/>
              </a:spcBef>
            </a:pPr>
            <a:r>
              <a:rPr lang="zh-CN" altLang="en-US" sz="2000" b="1">
                <a:solidFill>
                  <a:srgbClr val="CC3300"/>
                </a:solidFill>
                <a:latin typeface="黑体" panose="02010609060101010101" pitchFamily="49" charset="-122"/>
                <a:ea typeface="黑体" panose="02010609060101010101" pitchFamily="49" charset="-122"/>
              </a:rPr>
              <a:t>对社会主义道路的探索</a:t>
            </a:r>
            <a:endParaRPr lang="zh-CN" altLang="en-US" sz="2000" b="1">
              <a:solidFill>
                <a:srgbClr val="CC3300"/>
              </a:solidFill>
              <a:latin typeface="黑体" panose="02010609060101010101" pitchFamily="49" charset="-122"/>
              <a:ea typeface="黑体" panose="02010609060101010101" pitchFamily="49" charset="-122"/>
            </a:endParaRPr>
          </a:p>
        </p:txBody>
      </p:sp>
      <p:pic>
        <p:nvPicPr>
          <p:cNvPr id="16387" name="图片 16386" descr="公司图标2.png">
            <a:hlinkClick r:id="" action="ppaction://hlinkfile"/>
          </p:cNvPr>
          <p:cNvPicPr>
            <a:picLocks noChangeAspect="1"/>
          </p:cNvPicPr>
          <p:nvPr/>
        </p:nvPicPr>
        <p:blipFill>
          <a:blip r:embed="rId12"/>
          <a:stretch>
            <a:fillRect/>
          </a:stretch>
        </p:blipFill>
        <p:spPr>
          <a:xfrm>
            <a:off x="8643938" y="642938"/>
            <a:ext cx="455612" cy="428625"/>
          </a:xfrm>
          <a:prstGeom prst="rect">
            <a:avLst/>
          </a:prstGeom>
          <a:noFill/>
          <a:ln w="9525">
            <a:noFill/>
          </a:ln>
        </p:spPr>
      </p:pic>
      <p:sp>
        <p:nvSpPr>
          <p:cNvPr id="16388" name="日期占位符 16387"/>
          <p:cNvSpPr>
            <a:spLocks noGrp="1"/>
          </p:cNvSpPr>
          <p:nvPr>
            <p:ph type="dt" sz="half" idx="2"/>
          </p:nvPr>
        </p:nvSpPr>
        <p:spPr>
          <a:xfrm>
            <a:off x="685800" y="6248400"/>
            <a:ext cx="19050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6389" name="页脚占位符 16388"/>
          <p:cNvSpPr>
            <a:spLocks noGrp="1"/>
          </p:cNvSpPr>
          <p:nvPr>
            <p:ph type="ftr" sz="quarter" idx="3"/>
          </p:nvPr>
        </p:nvSpPr>
        <p:spPr>
          <a:xfrm>
            <a:off x="3124200" y="6248400"/>
            <a:ext cx="28956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6390" name="灯片编号占位符 1638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7410" name="矩形 17409"/>
          <p:cNvSpPr/>
          <p:nvPr/>
        </p:nvSpPr>
        <p:spPr>
          <a:xfrm>
            <a:off x="590550" y="6072188"/>
            <a:ext cx="2711450" cy="387350"/>
          </a:xfrm>
          <a:prstGeom prst="rect">
            <a:avLst/>
          </a:prstGeom>
          <a:noFill/>
          <a:ln w="9525">
            <a:noFill/>
          </a:ln>
        </p:spPr>
        <p:txBody>
          <a:bodyPr wrap="none" anchor="t">
            <a:spAutoFit/>
          </a:bodyPr>
          <a:p>
            <a:pPr lvl="0" algn="ctr">
              <a:spcBef>
                <a:spcPct val="50000"/>
              </a:spcBef>
            </a:pPr>
            <a:r>
              <a:rPr lang="zh-CN" altLang="en-US" sz="2000" b="1">
                <a:solidFill>
                  <a:srgbClr val="CC3300"/>
                </a:solidFill>
                <a:latin typeface="黑体" panose="02010609060101010101" pitchFamily="49" charset="-122"/>
                <a:ea typeface="黑体" panose="02010609060101010101" pitchFamily="49" charset="-122"/>
              </a:rPr>
              <a:t>对社会主义道路的探索</a:t>
            </a:r>
            <a:endParaRPr lang="zh-CN" altLang="en-US" sz="2000" b="1">
              <a:solidFill>
                <a:srgbClr val="CC3300"/>
              </a:solidFill>
              <a:latin typeface="黑体" panose="02010609060101010101" pitchFamily="49" charset="-122"/>
              <a:ea typeface="黑体" panose="02010609060101010101" pitchFamily="49" charset="-122"/>
            </a:endParaRPr>
          </a:p>
        </p:txBody>
      </p:sp>
      <p:pic>
        <p:nvPicPr>
          <p:cNvPr id="17411" name="图片 17410" descr="公司图标2.png">
            <a:hlinkClick r:id="" action="ppaction://hlinkfile"/>
          </p:cNvPr>
          <p:cNvPicPr>
            <a:picLocks noChangeAspect="1"/>
          </p:cNvPicPr>
          <p:nvPr/>
        </p:nvPicPr>
        <p:blipFill>
          <a:blip r:embed="rId12"/>
          <a:stretch>
            <a:fillRect/>
          </a:stretch>
        </p:blipFill>
        <p:spPr>
          <a:xfrm>
            <a:off x="8643938" y="642938"/>
            <a:ext cx="455612" cy="428625"/>
          </a:xfrm>
          <a:prstGeom prst="rect">
            <a:avLst/>
          </a:prstGeom>
          <a:noFill/>
          <a:ln w="9525">
            <a:noFill/>
          </a:ln>
        </p:spPr>
      </p:pic>
      <p:sp>
        <p:nvSpPr>
          <p:cNvPr id="17412" name="日期占位符 17411"/>
          <p:cNvSpPr>
            <a:spLocks noGrp="1"/>
          </p:cNvSpPr>
          <p:nvPr>
            <p:ph type="dt" sz="half" idx="2"/>
          </p:nvPr>
        </p:nvSpPr>
        <p:spPr>
          <a:xfrm>
            <a:off x="685800" y="6248400"/>
            <a:ext cx="19050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7413" name="页脚占位符 17412"/>
          <p:cNvSpPr>
            <a:spLocks noGrp="1"/>
          </p:cNvSpPr>
          <p:nvPr>
            <p:ph type="ftr" sz="quarter" idx="3"/>
          </p:nvPr>
        </p:nvSpPr>
        <p:spPr>
          <a:xfrm>
            <a:off x="3124200" y="6248400"/>
            <a:ext cx="2895600" cy="457200"/>
          </a:xfrm>
          <a:prstGeom prst="rect">
            <a:avLst/>
          </a:prstGeom>
          <a:noFill/>
          <a:ln w="9525">
            <a:noFill/>
          </a:ln>
        </p:spPr>
        <p:txBody>
          <a:bodyPr/>
          <a:lstStyle>
            <a:lvl1pPr marL="0" indent="0">
              <a:defRPr sz="2800" b="1">
                <a:solidFill>
                  <a:srgbClr val="CC3300"/>
                </a:solidFill>
                <a:latin typeface="Times New Roman" panose="02020603050405020304" pitchFamily="18" charset="0"/>
                <a:ea typeface="楷体_GB2312" pitchFamily="49" charset="-122"/>
              </a:defRPr>
            </a:lvl1pPr>
          </a:lstStyle>
          <a:p>
            <a:pPr lvl="0" fontAlgn="base">
              <a:spcBef>
                <a:spcPct val="50000"/>
              </a:spcBef>
              <a:buClr>
                <a:srgbClr val="000000"/>
              </a:buClr>
              <a:buSzPct val="100000"/>
              <a:buNone/>
            </a:pPr>
            <a:endParaRPr strike="noStrike" noProof="1"/>
          </a:p>
        </p:txBody>
      </p:sp>
      <p:sp>
        <p:nvSpPr>
          <p:cNvPr id="17414" name="灯片编号占位符 1741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18434" name="矩形 18433"/>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35" name="矩形 18434"/>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36" name="矩形 18435"/>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37" name="矩形 18436"/>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38" name="矩形 18437"/>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39" name="矩形 18438"/>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40" name="矩形 18439"/>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41" name="矩形 18440"/>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42" name="矩形 18441"/>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18443" name="标题 18442"/>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18444" name="文本占位符 18443"/>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18445" name="日期占位符 18444"/>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18446" name="页脚占位符 18445"/>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18447" name="灯片编号占位符 18446"/>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0482" name="矩形 20481"/>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3" name="矩形 20482"/>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4" name="矩形 20483"/>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5" name="矩形 20484"/>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6" name="矩形 20485"/>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7" name="矩形 20486"/>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8" name="矩形 20487"/>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89" name="矩形 20488"/>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90" name="矩形 20489"/>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491" name="任意多边形 20490"/>
          <p:cNvSpPr/>
          <p:nvPr/>
        </p:nvSpPr>
        <p:spPr>
          <a:xfrm>
            <a:off x="4829175" y="1073150"/>
            <a:ext cx="4321175" cy="5791200"/>
          </a:xfrm>
          <a:custGeom>
            <a:avLst/>
            <a:gdLst/>
            <a:ahLst/>
            <a:cxnLst/>
            <a:pathLst>
              <a:path w="6804" h="9120">
                <a:moveTo>
                  <a:pt x="0" y="9120"/>
                </a:moveTo>
                <a:lnTo>
                  <a:pt x="1789" y="4118"/>
                </a:lnTo>
                <a:lnTo>
                  <a:pt x="6804" y="0"/>
                </a:lnTo>
                <a:lnTo>
                  <a:pt x="6804" y="147"/>
                </a:lnTo>
                <a:lnTo>
                  <a:pt x="1849" y="4186"/>
                </a:lnTo>
                <a:lnTo>
                  <a:pt x="119" y="9120"/>
                </a:lnTo>
                <a:lnTo>
                  <a:pt x="0" y="9120"/>
                </a:lnTo>
                <a:lnTo>
                  <a:pt x="0" y="9120"/>
                </a:lnTo>
                <a:lnTo>
                  <a:pt x="0" y="9120"/>
                </a:lnTo>
                <a:close/>
              </a:path>
            </a:pathLst>
          </a:custGeom>
          <a:noFill/>
          <a:ln w="3175" cap="flat" cmpd="sng">
            <a:solidFill>
              <a:schemeClr val="accent2"/>
            </a:solidFill>
            <a:prstDash val="solid"/>
            <a:round/>
            <a:headEnd type="none" w="med" len="med"/>
            <a:tailEnd type="none" w="med" len="med"/>
          </a:ln>
        </p:spPr>
        <p:txBody>
          <a:bodyPr/>
          <a:p>
            <a:endParaRPr lang="zh-CN" altLang="en-US"/>
          </a:p>
        </p:txBody>
      </p:sp>
      <p:sp>
        <p:nvSpPr>
          <p:cNvPr id="20492" name="任意多边形 20491"/>
          <p:cNvSpPr/>
          <p:nvPr/>
        </p:nvSpPr>
        <p:spPr>
          <a:xfrm>
            <a:off x="374650" y="0"/>
            <a:ext cx="5513388" cy="6615113"/>
          </a:xfrm>
          <a:custGeom>
            <a:avLst/>
            <a:gdLst/>
            <a:ahLst/>
            <a:cxnLst/>
            <a:pathLst>
              <a:path w="8682" h="10417">
                <a:moveTo>
                  <a:pt x="0" y="10296"/>
                </a:moveTo>
                <a:lnTo>
                  <a:pt x="0" y="10417"/>
                </a:lnTo>
                <a:lnTo>
                  <a:pt x="8682" y="6662"/>
                </a:lnTo>
                <a:lnTo>
                  <a:pt x="7136" y="0"/>
                </a:lnTo>
                <a:lnTo>
                  <a:pt x="7017" y="0"/>
                </a:lnTo>
                <a:lnTo>
                  <a:pt x="8585" y="6609"/>
                </a:lnTo>
                <a:lnTo>
                  <a:pt x="0" y="10296"/>
                </a:lnTo>
                <a:lnTo>
                  <a:pt x="0" y="10296"/>
                </a:lnTo>
                <a:lnTo>
                  <a:pt x="0" y="10296"/>
                </a:lnTo>
                <a:close/>
              </a:path>
            </a:pathLst>
          </a:custGeom>
          <a:noFill/>
          <a:ln w="3175" cap="flat" cmpd="sng">
            <a:solidFill>
              <a:schemeClr val="accent2"/>
            </a:solidFill>
            <a:prstDash val="solid"/>
            <a:round/>
            <a:headEnd type="none" w="med" len="med"/>
            <a:tailEnd type="none" w="med" len="med"/>
          </a:ln>
        </p:spPr>
        <p:txBody>
          <a:bodyPr/>
          <a:p>
            <a:endParaRPr lang="zh-CN" altLang="en-US"/>
          </a:p>
        </p:txBody>
      </p:sp>
      <p:sp>
        <p:nvSpPr>
          <p:cNvPr id="20493" name="任意多边形 20492"/>
          <p:cNvSpPr/>
          <p:nvPr/>
        </p:nvSpPr>
        <p:spPr>
          <a:xfrm rot="5236414">
            <a:off x="4460875" y="1482725"/>
            <a:ext cx="4114800" cy="1190625"/>
          </a:xfrm>
          <a:custGeom>
            <a:avLst/>
            <a:gdLst/>
            <a:ahLst/>
            <a:cxnLst/>
            <a:pathLst>
              <a:path w="6479" h="1872">
                <a:moveTo>
                  <a:pt x="0" y="0"/>
                </a:moveTo>
                <a:lnTo>
                  <a:pt x="6480" y="1872"/>
                </a:lnTo>
                <a:lnTo>
                  <a:pt x="0" y="66"/>
                </a:lnTo>
                <a:lnTo>
                  <a:pt x="0" y="0"/>
                </a:lnTo>
                <a:lnTo>
                  <a:pt x="0" y="0"/>
                </a:lnTo>
                <a:lnTo>
                  <a:pt x="0" y="0"/>
                </a:lnTo>
                <a:close/>
              </a:path>
            </a:pathLst>
          </a:custGeom>
          <a:solidFill>
            <a:srgbClr val="586986">
              <a:alpha val="29999"/>
            </a:srgbClr>
          </a:solidFill>
          <a:ln w="9525">
            <a:noFill/>
          </a:ln>
        </p:spPr>
        <p:txBody>
          <a:bodyPr/>
          <a:p>
            <a:endParaRPr lang="zh-CN" altLang="en-US"/>
          </a:p>
        </p:txBody>
      </p:sp>
      <p:sp>
        <p:nvSpPr>
          <p:cNvPr id="20494" name="任意多边形 20493"/>
          <p:cNvSpPr/>
          <p:nvPr/>
        </p:nvSpPr>
        <p:spPr>
          <a:xfrm>
            <a:off x="5943600" y="0"/>
            <a:ext cx="2743200" cy="4267200"/>
          </a:xfrm>
          <a:custGeom>
            <a:avLst/>
            <a:gdLst/>
            <a:ahLst/>
            <a:cxnLst/>
            <a:pathLst>
              <a:path w="4320" h="6721">
                <a:moveTo>
                  <a:pt x="2760" y="0"/>
                </a:moveTo>
                <a:lnTo>
                  <a:pt x="4320" y="0"/>
                </a:lnTo>
                <a:lnTo>
                  <a:pt x="0" y="6721"/>
                </a:lnTo>
                <a:lnTo>
                  <a:pt x="2760" y="0"/>
                </a:lnTo>
                <a:lnTo>
                  <a:pt x="2760" y="0"/>
                </a:lnTo>
                <a:lnTo>
                  <a:pt x="2760" y="0"/>
                </a:lnTo>
                <a:close/>
              </a:path>
            </a:pathLst>
          </a:custGeom>
          <a:solidFill>
            <a:srgbClr val="556989">
              <a:alpha val="29999"/>
            </a:srgbClr>
          </a:solidFill>
          <a:ln w="9525">
            <a:noFill/>
          </a:ln>
        </p:spPr>
        <p:txBody>
          <a:bodyPr/>
          <a:p>
            <a:endParaRPr lang="zh-CN" altLang="en-US"/>
          </a:p>
        </p:txBody>
      </p:sp>
      <p:sp>
        <p:nvSpPr>
          <p:cNvPr id="20495" name="任意多边形 20494"/>
          <p:cNvSpPr/>
          <p:nvPr/>
        </p:nvSpPr>
        <p:spPr>
          <a:xfrm>
            <a:off x="5943600" y="4267200"/>
            <a:ext cx="3200400" cy="1143000"/>
          </a:xfrm>
          <a:custGeom>
            <a:avLst/>
            <a:gdLst/>
            <a:ahLst/>
            <a:cxnLst/>
            <a:pathLst>
              <a:path w="5040" h="1801">
                <a:moveTo>
                  <a:pt x="0" y="0"/>
                </a:moveTo>
                <a:lnTo>
                  <a:pt x="5040" y="600"/>
                </a:lnTo>
                <a:lnTo>
                  <a:pt x="5040" y="1801"/>
                </a:lnTo>
                <a:lnTo>
                  <a:pt x="0" y="0"/>
                </a:lnTo>
                <a:lnTo>
                  <a:pt x="0" y="0"/>
                </a:lnTo>
                <a:lnTo>
                  <a:pt x="0" y="0"/>
                </a:lnTo>
                <a:close/>
              </a:path>
            </a:pathLst>
          </a:custGeom>
          <a:solidFill>
            <a:srgbClr val="556989">
              <a:alpha val="29999"/>
            </a:srgbClr>
          </a:solidFill>
          <a:ln w="9525">
            <a:noFill/>
          </a:ln>
        </p:spPr>
        <p:txBody>
          <a:bodyPr/>
          <a:p>
            <a:endParaRPr lang="zh-CN" altLang="en-US"/>
          </a:p>
        </p:txBody>
      </p:sp>
      <p:sp>
        <p:nvSpPr>
          <p:cNvPr id="20496" name="任意多边形 20495"/>
          <p:cNvSpPr/>
          <p:nvPr/>
        </p:nvSpPr>
        <p:spPr>
          <a:xfrm>
            <a:off x="5943600" y="0"/>
            <a:ext cx="1371600" cy="4267200"/>
          </a:xfrm>
          <a:custGeom>
            <a:avLst/>
            <a:gdLst/>
            <a:ahLst/>
            <a:cxnLst/>
            <a:pathLst>
              <a:path w="2161" h="6721">
                <a:moveTo>
                  <a:pt x="2161" y="0"/>
                </a:moveTo>
                <a:lnTo>
                  <a:pt x="0" y="6721"/>
                </a:lnTo>
                <a:lnTo>
                  <a:pt x="1920" y="0"/>
                </a:lnTo>
                <a:lnTo>
                  <a:pt x="2161" y="0"/>
                </a:lnTo>
                <a:lnTo>
                  <a:pt x="2161" y="0"/>
                </a:lnTo>
                <a:lnTo>
                  <a:pt x="2161" y="0"/>
                </a:lnTo>
                <a:close/>
              </a:path>
            </a:pathLst>
          </a:custGeom>
          <a:solidFill>
            <a:srgbClr val="556989">
              <a:alpha val="29999"/>
            </a:srgbClr>
          </a:solidFill>
          <a:ln w="9525">
            <a:noFill/>
          </a:ln>
        </p:spPr>
        <p:txBody>
          <a:bodyPr/>
          <a:p>
            <a:endParaRPr lang="zh-CN" altLang="en-US"/>
          </a:p>
        </p:txBody>
      </p:sp>
      <p:sp>
        <p:nvSpPr>
          <p:cNvPr id="20497" name="任意多边形 20496"/>
          <p:cNvSpPr/>
          <p:nvPr/>
        </p:nvSpPr>
        <p:spPr>
          <a:xfrm>
            <a:off x="5948363" y="4246563"/>
            <a:ext cx="2090737" cy="2611437"/>
          </a:xfrm>
          <a:custGeom>
            <a:avLst/>
            <a:gdLst/>
            <a:ahLst/>
            <a:cxnLst/>
            <a:pathLst>
              <a:path w="3292" h="4112">
                <a:moveTo>
                  <a:pt x="2677" y="4112"/>
                </a:moveTo>
                <a:lnTo>
                  <a:pt x="3292" y="4112"/>
                </a:lnTo>
                <a:lnTo>
                  <a:pt x="0" y="0"/>
                </a:lnTo>
                <a:lnTo>
                  <a:pt x="2677" y="4112"/>
                </a:lnTo>
                <a:lnTo>
                  <a:pt x="2677" y="4112"/>
                </a:lnTo>
                <a:lnTo>
                  <a:pt x="2677" y="4112"/>
                </a:lnTo>
                <a:close/>
              </a:path>
            </a:pathLst>
          </a:custGeom>
          <a:solidFill>
            <a:srgbClr val="556989">
              <a:alpha val="29999"/>
            </a:srgbClr>
          </a:solidFill>
          <a:ln w="9525">
            <a:noFill/>
          </a:ln>
        </p:spPr>
        <p:txBody>
          <a:bodyPr/>
          <a:p>
            <a:endParaRPr lang="zh-CN" altLang="en-US"/>
          </a:p>
        </p:txBody>
      </p:sp>
      <p:sp>
        <p:nvSpPr>
          <p:cNvPr id="20498" name="任意多边形 20497"/>
          <p:cNvSpPr/>
          <p:nvPr/>
        </p:nvSpPr>
        <p:spPr>
          <a:xfrm>
            <a:off x="5943600" y="4267200"/>
            <a:ext cx="1600200" cy="2590800"/>
          </a:xfrm>
          <a:custGeom>
            <a:avLst/>
            <a:gdLst/>
            <a:ahLst/>
            <a:cxnLst/>
            <a:pathLst>
              <a:path w="2521" h="4080">
                <a:moveTo>
                  <a:pt x="2521" y="4080"/>
                </a:moveTo>
                <a:lnTo>
                  <a:pt x="0" y="0"/>
                </a:lnTo>
                <a:lnTo>
                  <a:pt x="2400" y="4080"/>
                </a:lnTo>
                <a:lnTo>
                  <a:pt x="2521" y="4080"/>
                </a:lnTo>
                <a:lnTo>
                  <a:pt x="2521" y="4080"/>
                </a:lnTo>
                <a:lnTo>
                  <a:pt x="2521" y="4080"/>
                </a:lnTo>
                <a:close/>
              </a:path>
            </a:pathLst>
          </a:custGeom>
          <a:solidFill>
            <a:srgbClr val="556989">
              <a:alpha val="29999"/>
            </a:srgbClr>
          </a:solidFill>
          <a:ln w="9525">
            <a:noFill/>
          </a:ln>
        </p:spPr>
        <p:txBody>
          <a:bodyPr/>
          <a:p>
            <a:endParaRPr lang="zh-CN" altLang="en-US"/>
          </a:p>
        </p:txBody>
      </p:sp>
      <p:sp>
        <p:nvSpPr>
          <p:cNvPr id="20499" name="任意多边形 20498"/>
          <p:cNvSpPr/>
          <p:nvPr/>
        </p:nvSpPr>
        <p:spPr>
          <a:xfrm>
            <a:off x="5943600" y="1371600"/>
            <a:ext cx="3200400" cy="2895600"/>
          </a:xfrm>
          <a:custGeom>
            <a:avLst/>
            <a:gdLst/>
            <a:ahLst/>
            <a:cxnLst/>
            <a:pathLst>
              <a:path w="5040" h="4561">
                <a:moveTo>
                  <a:pt x="5040" y="0"/>
                </a:moveTo>
                <a:lnTo>
                  <a:pt x="5040" y="360"/>
                </a:lnTo>
                <a:lnTo>
                  <a:pt x="0" y="4561"/>
                </a:lnTo>
                <a:lnTo>
                  <a:pt x="5040" y="0"/>
                </a:lnTo>
                <a:lnTo>
                  <a:pt x="5040" y="0"/>
                </a:lnTo>
                <a:lnTo>
                  <a:pt x="5040" y="0"/>
                </a:lnTo>
                <a:close/>
              </a:path>
            </a:pathLst>
          </a:custGeom>
          <a:solidFill>
            <a:srgbClr val="556989">
              <a:alpha val="29999"/>
            </a:srgbClr>
          </a:solidFill>
          <a:ln w="9525">
            <a:noFill/>
          </a:ln>
        </p:spPr>
        <p:txBody>
          <a:bodyPr/>
          <a:p>
            <a:endParaRPr lang="zh-CN" altLang="en-US"/>
          </a:p>
        </p:txBody>
      </p:sp>
      <p:sp>
        <p:nvSpPr>
          <p:cNvPr id="20500" name="任意多边形 20499"/>
          <p:cNvSpPr/>
          <p:nvPr/>
        </p:nvSpPr>
        <p:spPr>
          <a:xfrm>
            <a:off x="5943600" y="1752600"/>
            <a:ext cx="3200400" cy="2514600"/>
          </a:xfrm>
          <a:custGeom>
            <a:avLst/>
            <a:gdLst/>
            <a:ahLst/>
            <a:cxnLst/>
            <a:pathLst>
              <a:path w="5040" h="3961">
                <a:moveTo>
                  <a:pt x="5040" y="0"/>
                </a:moveTo>
                <a:lnTo>
                  <a:pt x="0" y="3961"/>
                </a:lnTo>
                <a:lnTo>
                  <a:pt x="5040" y="120"/>
                </a:lnTo>
                <a:lnTo>
                  <a:pt x="5040" y="0"/>
                </a:lnTo>
                <a:lnTo>
                  <a:pt x="5040" y="0"/>
                </a:lnTo>
                <a:lnTo>
                  <a:pt x="5040" y="0"/>
                </a:lnTo>
                <a:close/>
              </a:path>
            </a:pathLst>
          </a:custGeom>
          <a:solidFill>
            <a:srgbClr val="556989">
              <a:alpha val="29999"/>
            </a:srgbClr>
          </a:solidFill>
          <a:ln w="9525">
            <a:noFill/>
          </a:ln>
        </p:spPr>
        <p:txBody>
          <a:bodyPr/>
          <a:p>
            <a:endParaRPr lang="zh-CN" altLang="en-US"/>
          </a:p>
        </p:txBody>
      </p:sp>
      <p:sp>
        <p:nvSpPr>
          <p:cNvPr id="20501" name="任意多边形 20500"/>
          <p:cNvSpPr/>
          <p:nvPr/>
        </p:nvSpPr>
        <p:spPr>
          <a:xfrm>
            <a:off x="990600" y="4267200"/>
            <a:ext cx="4953000" cy="2590800"/>
          </a:xfrm>
          <a:custGeom>
            <a:avLst/>
            <a:gdLst/>
            <a:ahLst/>
            <a:cxnLst/>
            <a:pathLst>
              <a:path w="7801" h="4080">
                <a:moveTo>
                  <a:pt x="0" y="4080"/>
                </a:moveTo>
                <a:lnTo>
                  <a:pt x="7801" y="0"/>
                </a:lnTo>
                <a:lnTo>
                  <a:pt x="2640" y="4080"/>
                </a:lnTo>
                <a:lnTo>
                  <a:pt x="0" y="4080"/>
                </a:lnTo>
                <a:lnTo>
                  <a:pt x="0" y="4080"/>
                </a:lnTo>
                <a:lnTo>
                  <a:pt x="0" y="4080"/>
                </a:lnTo>
                <a:close/>
              </a:path>
            </a:pathLst>
          </a:custGeom>
          <a:solidFill>
            <a:srgbClr val="556989">
              <a:alpha val="29999"/>
            </a:srgbClr>
          </a:solidFill>
          <a:ln w="9525">
            <a:noFill/>
          </a:ln>
        </p:spPr>
        <p:txBody>
          <a:bodyPr/>
          <a:p>
            <a:endParaRPr lang="zh-CN" altLang="en-US"/>
          </a:p>
        </p:txBody>
      </p:sp>
      <p:sp>
        <p:nvSpPr>
          <p:cNvPr id="20502" name="任意多边形 20501"/>
          <p:cNvSpPr/>
          <p:nvPr/>
        </p:nvSpPr>
        <p:spPr>
          <a:xfrm>
            <a:off x="533400" y="4267200"/>
            <a:ext cx="5334000" cy="2590800"/>
          </a:xfrm>
          <a:custGeom>
            <a:avLst/>
            <a:gdLst/>
            <a:ahLst/>
            <a:cxnLst/>
            <a:pathLst>
              <a:path w="8399" h="4080">
                <a:moveTo>
                  <a:pt x="0" y="4080"/>
                </a:moveTo>
                <a:lnTo>
                  <a:pt x="8399" y="0"/>
                </a:lnTo>
                <a:lnTo>
                  <a:pt x="359" y="4080"/>
                </a:lnTo>
                <a:lnTo>
                  <a:pt x="0" y="4080"/>
                </a:lnTo>
                <a:lnTo>
                  <a:pt x="0" y="4080"/>
                </a:lnTo>
                <a:lnTo>
                  <a:pt x="0" y="4080"/>
                </a:lnTo>
                <a:close/>
              </a:path>
            </a:pathLst>
          </a:custGeom>
          <a:solidFill>
            <a:srgbClr val="556989">
              <a:alpha val="29999"/>
            </a:srgbClr>
          </a:solidFill>
          <a:ln w="9525">
            <a:noFill/>
          </a:ln>
        </p:spPr>
        <p:txBody>
          <a:bodyPr/>
          <a:p>
            <a:endParaRPr lang="zh-CN" altLang="en-US"/>
          </a:p>
        </p:txBody>
      </p:sp>
      <p:sp>
        <p:nvSpPr>
          <p:cNvPr id="20503" name="任意多边形 20502"/>
          <p:cNvSpPr/>
          <p:nvPr/>
        </p:nvSpPr>
        <p:spPr>
          <a:xfrm>
            <a:off x="366713" y="2438400"/>
            <a:ext cx="5638800" cy="1828800"/>
          </a:xfrm>
          <a:custGeom>
            <a:avLst/>
            <a:gdLst/>
            <a:ahLst/>
            <a:cxnLst/>
            <a:pathLst>
              <a:path w="8880" h="2881">
                <a:moveTo>
                  <a:pt x="0" y="0"/>
                </a:moveTo>
                <a:lnTo>
                  <a:pt x="8880" y="2881"/>
                </a:lnTo>
                <a:lnTo>
                  <a:pt x="0" y="960"/>
                </a:lnTo>
                <a:lnTo>
                  <a:pt x="0" y="0"/>
                </a:lnTo>
                <a:lnTo>
                  <a:pt x="0" y="0"/>
                </a:lnTo>
                <a:lnTo>
                  <a:pt x="0" y="0"/>
                </a:lnTo>
                <a:close/>
              </a:path>
            </a:pathLst>
          </a:custGeom>
          <a:solidFill>
            <a:srgbClr val="556989">
              <a:alpha val="29999"/>
            </a:srgbClr>
          </a:solidFill>
          <a:ln w="9525">
            <a:noFill/>
          </a:ln>
        </p:spPr>
        <p:txBody>
          <a:bodyPr/>
          <a:p>
            <a:endParaRPr lang="zh-CN" altLang="en-US"/>
          </a:p>
        </p:txBody>
      </p:sp>
      <p:sp>
        <p:nvSpPr>
          <p:cNvPr id="20504" name="任意多边形 20503"/>
          <p:cNvSpPr/>
          <p:nvPr/>
        </p:nvSpPr>
        <p:spPr>
          <a:xfrm>
            <a:off x="366713" y="2133600"/>
            <a:ext cx="5638800" cy="2133600"/>
          </a:xfrm>
          <a:custGeom>
            <a:avLst/>
            <a:gdLst/>
            <a:ahLst/>
            <a:cxnLst/>
            <a:pathLst>
              <a:path w="8880" h="3361">
                <a:moveTo>
                  <a:pt x="0" y="0"/>
                </a:moveTo>
                <a:lnTo>
                  <a:pt x="8880" y="3361"/>
                </a:lnTo>
                <a:lnTo>
                  <a:pt x="0" y="120"/>
                </a:lnTo>
                <a:lnTo>
                  <a:pt x="0" y="0"/>
                </a:lnTo>
                <a:lnTo>
                  <a:pt x="0" y="0"/>
                </a:lnTo>
                <a:lnTo>
                  <a:pt x="0" y="0"/>
                </a:lnTo>
                <a:close/>
              </a:path>
            </a:pathLst>
          </a:custGeom>
          <a:solidFill>
            <a:srgbClr val="556989">
              <a:alpha val="29999"/>
            </a:srgbClr>
          </a:solidFill>
          <a:ln w="9525">
            <a:noFill/>
          </a:ln>
        </p:spPr>
        <p:txBody>
          <a:bodyPr/>
          <a:p>
            <a:endParaRPr lang="zh-CN" altLang="en-US"/>
          </a:p>
        </p:txBody>
      </p:sp>
      <p:sp>
        <p:nvSpPr>
          <p:cNvPr id="20505" name="任意多边形 20504"/>
          <p:cNvSpPr/>
          <p:nvPr/>
        </p:nvSpPr>
        <p:spPr>
          <a:xfrm>
            <a:off x="4572000" y="4267200"/>
            <a:ext cx="1371600" cy="2590800"/>
          </a:xfrm>
          <a:custGeom>
            <a:avLst/>
            <a:gdLst/>
            <a:ahLst/>
            <a:cxnLst/>
            <a:pathLst>
              <a:path w="2161" h="4080">
                <a:moveTo>
                  <a:pt x="0" y="4080"/>
                </a:moveTo>
                <a:lnTo>
                  <a:pt x="240" y="4080"/>
                </a:lnTo>
                <a:lnTo>
                  <a:pt x="2161" y="0"/>
                </a:lnTo>
                <a:lnTo>
                  <a:pt x="0" y="4080"/>
                </a:lnTo>
                <a:lnTo>
                  <a:pt x="0" y="4080"/>
                </a:lnTo>
                <a:lnTo>
                  <a:pt x="0" y="4080"/>
                </a:lnTo>
                <a:close/>
              </a:path>
            </a:pathLst>
          </a:custGeom>
          <a:solidFill>
            <a:srgbClr val="586986">
              <a:alpha val="29999"/>
            </a:srgbClr>
          </a:solidFill>
          <a:ln w="9525">
            <a:noFill/>
          </a:ln>
        </p:spPr>
        <p:txBody>
          <a:bodyPr/>
          <a:p>
            <a:endParaRPr lang="zh-CN" altLang="en-US"/>
          </a:p>
        </p:txBody>
      </p:sp>
      <p:sp>
        <p:nvSpPr>
          <p:cNvPr id="20506" name="矩形 20505"/>
          <p:cNvSpPr/>
          <p:nvPr/>
        </p:nvSpPr>
        <p:spPr>
          <a:xfrm>
            <a:off x="363538" y="401638"/>
            <a:ext cx="8504237" cy="887412"/>
          </a:xfrm>
          <a:prstGeom prst="rect">
            <a:avLst/>
          </a:prstGeom>
          <a:solidFill>
            <a:srgbClr val="586986">
              <a:alpha val="39999"/>
            </a:srgbClr>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507" name="矩形 20506"/>
          <p:cNvSpPr/>
          <p:nvPr/>
        </p:nvSpPr>
        <p:spPr>
          <a:xfrm flipH="1">
            <a:off x="371475" y="681038"/>
            <a:ext cx="2698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508" name="矩形 20507"/>
          <p:cNvSpPr/>
          <p:nvPr/>
        </p:nvSpPr>
        <p:spPr>
          <a:xfrm flipH="1">
            <a:off x="411163" y="681038"/>
            <a:ext cx="2698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509" name="矩形 20508"/>
          <p:cNvSpPr/>
          <p:nvPr/>
        </p:nvSpPr>
        <p:spPr>
          <a:xfrm flipH="1">
            <a:off x="447675"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510" name="矩形 20509"/>
          <p:cNvSpPr/>
          <p:nvPr/>
        </p:nvSpPr>
        <p:spPr>
          <a:xfrm flipH="1">
            <a:off x="476250"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511" name="矩形 20510"/>
          <p:cNvSpPr/>
          <p:nvPr/>
        </p:nvSpPr>
        <p:spPr>
          <a:xfrm>
            <a:off x="500063" y="681038"/>
            <a:ext cx="36512"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0512" name="标题 20511"/>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0513" name="文本占位符 20512"/>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0514" name="日期占位符 20513"/>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0515" name="页脚占位符 20514"/>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0516" name="灯片编号占位符 20515"/>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1506" name="标题 21505"/>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1507" name="文本占位符 21506"/>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1508" name="日期占位符 21507"/>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1509" name="页脚占位符 21508"/>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1510" name="灯片编号占位符 21509"/>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2530" name="矩形 22529"/>
          <p:cNvSpPr/>
          <p:nvPr/>
        </p:nvSpPr>
        <p:spPr>
          <a:xfrm>
            <a:off x="0" y="401638"/>
            <a:ext cx="8867775" cy="887412"/>
          </a:xfrm>
          <a:prstGeom prst="rect">
            <a:avLst/>
          </a:prstGeom>
          <a:solidFill>
            <a:srgbClr val="586986">
              <a:alpha val="39999"/>
            </a:srgbClr>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1" name="矩形 22530"/>
          <p:cNvSpPr/>
          <p:nvPr/>
        </p:nvSpPr>
        <p:spPr>
          <a:xfrm>
            <a:off x="87313" y="681038"/>
            <a:ext cx="46037"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2" name="矩形 22531"/>
          <p:cNvSpPr/>
          <p:nvPr/>
        </p:nvSpPr>
        <p:spPr>
          <a:xfrm>
            <a:off x="47625" y="681038"/>
            <a:ext cx="26988"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3" name="矩形 22532"/>
          <p:cNvSpPr/>
          <p:nvPr/>
        </p:nvSpPr>
        <p:spPr>
          <a:xfrm>
            <a:off x="28575" y="681038"/>
            <a:ext cx="9525"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4" name="矩形 22533"/>
          <p:cNvSpPr/>
          <p:nvPr/>
        </p:nvSpPr>
        <p:spPr>
          <a:xfrm>
            <a:off x="0" y="681038"/>
            <a:ext cx="9525"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5" name="矩形 22534"/>
          <p:cNvSpPr/>
          <p:nvPr/>
        </p:nvSpPr>
        <p:spPr>
          <a:xfrm flipH="1">
            <a:off x="149225" y="681038"/>
            <a:ext cx="28575"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6" name="矩形 22535"/>
          <p:cNvSpPr/>
          <p:nvPr/>
        </p:nvSpPr>
        <p:spPr>
          <a:xfrm flipH="1">
            <a:off x="188913" y="681038"/>
            <a:ext cx="28575"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7" name="矩形 22536"/>
          <p:cNvSpPr/>
          <p:nvPr/>
        </p:nvSpPr>
        <p:spPr>
          <a:xfrm flipH="1">
            <a:off x="227013" y="681038"/>
            <a:ext cx="9525"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8" name="矩形 22537"/>
          <p:cNvSpPr/>
          <p:nvPr/>
        </p:nvSpPr>
        <p:spPr>
          <a:xfrm flipH="1">
            <a:off x="255588" y="681038"/>
            <a:ext cx="7937"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39" name="矩形 22538"/>
          <p:cNvSpPr/>
          <p:nvPr/>
        </p:nvSpPr>
        <p:spPr>
          <a:xfrm>
            <a:off x="279400" y="681038"/>
            <a:ext cx="36513" cy="365125"/>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2540" name="标题 22539"/>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2541" name="文本占位符 22540"/>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2542" name="日期占位符 22541"/>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2543" name="页脚占位符 22542"/>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2544" name="灯片编号占位符 22543"/>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3554" name="矩形 23553"/>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55" name="矩形 23554"/>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56" name="矩形 23555"/>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57" name="矩形 23556"/>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58" name="矩形 23557"/>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59" name="矩形 23558"/>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60" name="矩形 23559"/>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61" name="矩形 23560"/>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62" name="矩形 23561"/>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3563" name="标题 23562"/>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3564" name="文本占位符 23563"/>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3565" name="日期占位符 23564"/>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3566" name="页脚占位符 23565"/>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3567" name="灯片编号占位符 23566"/>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4578" name="标题 24577"/>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4579" name="文本占位符 24578"/>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4580" name="日期占位符 24579"/>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4581" name="页脚占位符 24580"/>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4582" name="灯片编号占位符 24581"/>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5602" name="矩形 25601"/>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3" name="矩形 25602"/>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4" name="矩形 25603"/>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5" name="矩形 25604"/>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6" name="矩形 25605"/>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7" name="矩形 25606"/>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8" name="矩形 25607"/>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09" name="矩形 25608"/>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10" name="矩形 25609"/>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5611" name="标题 25610"/>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5612" name="文本占位符 25611"/>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5613" name="日期占位符 25612"/>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5614" name="页脚占位符 25613"/>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5615" name="灯片编号占位符 25614"/>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6626" name="矩形 26625"/>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27" name="矩形 26626"/>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28" name="矩形 26627"/>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29" name="矩形 26628"/>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0" name="矩形 26629"/>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1" name="矩形 26630"/>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2" name="矩形 26631"/>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3" name="矩形 26632"/>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4" name="矩形 26633"/>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5" name="矩形 26634"/>
          <p:cNvSpPr/>
          <p:nvPr/>
        </p:nvSpPr>
        <p:spPr>
          <a:xfrm>
            <a:off x="368300" y="0"/>
            <a:ext cx="8777288" cy="1878013"/>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6636" name="直接连接符 26635"/>
          <p:cNvSpPr/>
          <p:nvPr/>
        </p:nvSpPr>
        <p:spPr>
          <a:xfrm flipV="1">
            <a:off x="363538" y="1884363"/>
            <a:ext cx="8782050" cy="0"/>
          </a:xfrm>
          <a:prstGeom prst="line">
            <a:avLst/>
          </a:prstGeom>
          <a:ln w="19050" cap="flat" cmpd="sng">
            <a:solidFill>
              <a:srgbClr val="FFFFFF"/>
            </a:solidFill>
            <a:prstDash val="solid"/>
            <a:round/>
            <a:headEnd type="none" w="med" len="med"/>
            <a:tailEnd type="none" w="med" len="med"/>
          </a:ln>
        </p:spPr>
      </p:sp>
      <p:grpSp>
        <p:nvGrpSpPr>
          <p:cNvPr id="26637" name="组合 26636"/>
          <p:cNvGrpSpPr/>
          <p:nvPr/>
        </p:nvGrpSpPr>
        <p:grpSpPr>
          <a:xfrm rot="5400000">
            <a:off x="8513763" y="1195388"/>
            <a:ext cx="133350" cy="152400"/>
            <a:chOff x="5364" y="754"/>
            <a:chExt cx="84" cy="96"/>
          </a:xfrm>
        </p:grpSpPr>
        <p:sp>
          <p:nvSpPr>
            <p:cNvPr id="26638" name="直接连接符 26637"/>
            <p:cNvSpPr/>
            <p:nvPr/>
          </p:nvSpPr>
          <p:spPr>
            <a:xfrm rot="-5400000">
              <a:off x="5360" y="755"/>
              <a:ext cx="45" cy="43"/>
            </a:xfrm>
            <a:prstGeom prst="line">
              <a:avLst/>
            </a:prstGeom>
            <a:ln w="25400" cap="flat" cmpd="sng">
              <a:solidFill>
                <a:srgbClr val="FFFFFF"/>
              </a:solidFill>
              <a:prstDash val="solid"/>
              <a:round/>
              <a:headEnd type="none" w="med" len="med"/>
              <a:tailEnd type="none" w="med" len="med"/>
            </a:ln>
          </p:spPr>
        </p:sp>
        <p:sp>
          <p:nvSpPr>
            <p:cNvPr id="26639" name="直接连接符 26638"/>
            <p:cNvSpPr/>
            <p:nvPr/>
          </p:nvSpPr>
          <p:spPr>
            <a:xfrm rot="-5400000" flipV="1">
              <a:off x="5372" y="817"/>
              <a:ext cx="66" cy="0"/>
            </a:xfrm>
            <a:prstGeom prst="line">
              <a:avLst/>
            </a:prstGeom>
            <a:ln w="25400" cap="flat" cmpd="sng">
              <a:solidFill>
                <a:srgbClr val="FFFFFF"/>
              </a:solidFill>
              <a:prstDash val="solid"/>
              <a:round/>
              <a:headEnd type="none" w="med" len="med"/>
              <a:tailEnd type="none" w="med" len="med"/>
            </a:ln>
          </p:spPr>
        </p:sp>
        <p:sp>
          <p:nvSpPr>
            <p:cNvPr id="26640" name="直接连接符 26639"/>
            <p:cNvSpPr/>
            <p:nvPr/>
          </p:nvSpPr>
          <p:spPr>
            <a:xfrm rot="5400000" flipH="1">
              <a:off x="5401" y="754"/>
              <a:ext cx="46" cy="43"/>
            </a:xfrm>
            <a:prstGeom prst="line">
              <a:avLst/>
            </a:prstGeom>
            <a:ln w="25400" cap="flat" cmpd="sng">
              <a:solidFill>
                <a:srgbClr val="FFFFFF"/>
              </a:solidFill>
              <a:prstDash val="solid"/>
              <a:round/>
              <a:headEnd type="none" w="med" len="med"/>
              <a:tailEnd type="none" w="med" len="med"/>
            </a:ln>
          </p:spPr>
        </p:sp>
      </p:grpSp>
      <p:grpSp>
        <p:nvGrpSpPr>
          <p:cNvPr id="26641" name="组合 26640"/>
          <p:cNvGrpSpPr/>
          <p:nvPr/>
        </p:nvGrpSpPr>
        <p:grpSpPr>
          <a:xfrm rot="5400000">
            <a:off x="8666163" y="1347788"/>
            <a:ext cx="133350" cy="152400"/>
            <a:chOff x="5460" y="851"/>
            <a:chExt cx="84" cy="95"/>
          </a:xfrm>
        </p:grpSpPr>
        <p:sp>
          <p:nvSpPr>
            <p:cNvPr id="26642" name="直接连接符 26641"/>
            <p:cNvSpPr/>
            <p:nvPr/>
          </p:nvSpPr>
          <p:spPr>
            <a:xfrm rot="-5400000">
              <a:off x="5456" y="851"/>
              <a:ext cx="45" cy="43"/>
            </a:xfrm>
            <a:prstGeom prst="line">
              <a:avLst/>
            </a:prstGeom>
            <a:ln w="25400" cap="flat" cmpd="sng">
              <a:solidFill>
                <a:srgbClr val="FFFFFF"/>
              </a:solidFill>
              <a:prstDash val="solid"/>
              <a:round/>
              <a:headEnd type="none" w="med" len="med"/>
              <a:tailEnd type="none" w="med" len="med"/>
            </a:ln>
          </p:spPr>
        </p:sp>
        <p:sp>
          <p:nvSpPr>
            <p:cNvPr id="26643" name="直接连接符 26642"/>
            <p:cNvSpPr/>
            <p:nvPr/>
          </p:nvSpPr>
          <p:spPr>
            <a:xfrm rot="-5400000" flipV="1">
              <a:off x="5468" y="913"/>
              <a:ext cx="66" cy="0"/>
            </a:xfrm>
            <a:prstGeom prst="line">
              <a:avLst/>
            </a:prstGeom>
            <a:ln w="25400" cap="flat" cmpd="sng">
              <a:solidFill>
                <a:srgbClr val="FFFFFF"/>
              </a:solidFill>
              <a:prstDash val="solid"/>
              <a:round/>
              <a:headEnd type="none" w="med" len="med"/>
              <a:tailEnd type="none" w="med" len="med"/>
            </a:ln>
          </p:spPr>
        </p:sp>
        <p:sp>
          <p:nvSpPr>
            <p:cNvPr id="26644" name="直接连接符 26643"/>
            <p:cNvSpPr/>
            <p:nvPr/>
          </p:nvSpPr>
          <p:spPr>
            <a:xfrm rot="5400000" flipH="1">
              <a:off x="5497" y="850"/>
              <a:ext cx="46" cy="43"/>
            </a:xfrm>
            <a:prstGeom prst="line">
              <a:avLst/>
            </a:prstGeom>
            <a:ln w="25400" cap="flat" cmpd="sng">
              <a:solidFill>
                <a:srgbClr val="FFFFFF"/>
              </a:solidFill>
              <a:prstDash val="solid"/>
              <a:round/>
              <a:headEnd type="none" w="med" len="med"/>
              <a:tailEnd type="none" w="med" len="med"/>
            </a:ln>
          </p:spPr>
        </p:sp>
      </p:grpSp>
      <p:grpSp>
        <p:nvGrpSpPr>
          <p:cNvPr id="26645" name="组合 26644"/>
          <p:cNvGrpSpPr/>
          <p:nvPr/>
        </p:nvGrpSpPr>
        <p:grpSpPr>
          <a:xfrm rot="5400000">
            <a:off x="8320088" y="1452563"/>
            <a:ext cx="131762" cy="150812"/>
            <a:chOff x="5241" y="915"/>
            <a:chExt cx="83" cy="95"/>
          </a:xfrm>
        </p:grpSpPr>
        <p:sp>
          <p:nvSpPr>
            <p:cNvPr id="26646" name="直接连接符 26645"/>
            <p:cNvSpPr/>
            <p:nvPr/>
          </p:nvSpPr>
          <p:spPr>
            <a:xfrm rot="-5400000">
              <a:off x="5239" y="918"/>
              <a:ext cx="46" cy="42"/>
            </a:xfrm>
            <a:prstGeom prst="line">
              <a:avLst/>
            </a:prstGeom>
            <a:ln w="25400" cap="flat" cmpd="sng">
              <a:solidFill>
                <a:srgbClr val="FFFFFF"/>
              </a:solidFill>
              <a:prstDash val="solid"/>
              <a:round/>
              <a:headEnd type="none" w="med" len="med"/>
              <a:tailEnd type="none" w="med" len="med"/>
            </a:ln>
          </p:spPr>
        </p:sp>
        <p:sp>
          <p:nvSpPr>
            <p:cNvPr id="26647" name="直接连接符 26646"/>
            <p:cNvSpPr/>
            <p:nvPr/>
          </p:nvSpPr>
          <p:spPr>
            <a:xfrm rot="-5400000" flipV="1">
              <a:off x="5249" y="977"/>
              <a:ext cx="66" cy="0"/>
            </a:xfrm>
            <a:prstGeom prst="line">
              <a:avLst/>
            </a:prstGeom>
            <a:ln w="25400" cap="flat" cmpd="sng">
              <a:solidFill>
                <a:srgbClr val="FFFFFF"/>
              </a:solidFill>
              <a:prstDash val="solid"/>
              <a:round/>
              <a:headEnd type="none" w="med" len="med"/>
              <a:tailEnd type="none" w="med" len="med"/>
            </a:ln>
          </p:spPr>
        </p:sp>
        <p:sp>
          <p:nvSpPr>
            <p:cNvPr id="26648" name="直接连接符 26647"/>
            <p:cNvSpPr/>
            <p:nvPr/>
          </p:nvSpPr>
          <p:spPr>
            <a:xfrm rot="5400000" flipH="1">
              <a:off x="5280" y="917"/>
              <a:ext cx="46" cy="42"/>
            </a:xfrm>
            <a:prstGeom prst="line">
              <a:avLst/>
            </a:prstGeom>
            <a:ln w="25400" cap="flat" cmpd="sng">
              <a:solidFill>
                <a:srgbClr val="FFFFFF"/>
              </a:solidFill>
              <a:prstDash val="solid"/>
              <a:round/>
              <a:headEnd type="none" w="med" len="med"/>
              <a:tailEnd type="none" w="med" len="med"/>
            </a:ln>
          </p:spPr>
        </p:sp>
      </p:grpSp>
      <p:sp>
        <p:nvSpPr>
          <p:cNvPr id="26649" name="标题 26648"/>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6650" name="文本占位符 26649"/>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6651" name="日期占位符 26650"/>
          <p:cNvSpPr>
            <a:spLocks noGrp="1"/>
          </p:cNvSpPr>
          <p:nvPr>
            <p:ph type="dt" sz="half" idx="2"/>
          </p:nvPr>
        </p:nvSpPr>
        <p:spPr>
          <a:xfrm>
            <a:off x="6477000" y="55563"/>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6652" name="页脚占位符 26651"/>
          <p:cNvSpPr>
            <a:spLocks noGrp="1"/>
          </p:cNvSpPr>
          <p:nvPr>
            <p:ph type="ftr" sz="quarter" idx="3"/>
          </p:nvPr>
        </p:nvSpPr>
        <p:spPr>
          <a:xfrm>
            <a:off x="914400" y="55563"/>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6653" name="灯片编号占位符 26652"/>
          <p:cNvSpPr>
            <a:spLocks noGrp="1"/>
          </p:cNvSpPr>
          <p:nvPr>
            <p:ph type="sldNum" sz="quarter" idx="4"/>
          </p:nvPr>
        </p:nvSpPr>
        <p:spPr>
          <a:xfrm>
            <a:off x="8610600" y="55563"/>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7650" name="矩形 27649"/>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1" name="矩形 27650"/>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2" name="矩形 27651"/>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3" name="矩形 27652"/>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4" name="矩形 27653"/>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5" name="矩形 27654"/>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6" name="矩形 27655"/>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7" name="矩形 27656"/>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8" name="矩形 27657"/>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7659" name="标题 27658"/>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7660" name="文本占位符 27659"/>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7661" name="日期占位符 27660"/>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7662" name="页脚占位符 27661"/>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7663" name="灯片编号占位符 27662"/>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8674" name="矩形 28673"/>
          <p:cNvSpPr/>
          <p:nvPr/>
        </p:nvSpPr>
        <p:spPr>
          <a:xfrm>
            <a:off x="0" y="0"/>
            <a:ext cx="365125" cy="6854825"/>
          </a:xfrm>
          <a:prstGeom prst="rect">
            <a:avLst/>
          </a:prstGeom>
          <a:solidFill>
            <a:srgbClr val="FFFFFF"/>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75" name="矩形 28674"/>
          <p:cNvSpPr/>
          <p:nvPr/>
        </p:nvSpPr>
        <p:spPr>
          <a:xfrm>
            <a:off x="255588" y="5046663"/>
            <a:ext cx="73025" cy="1692275"/>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76" name="矩形 28675"/>
          <p:cNvSpPr/>
          <p:nvPr/>
        </p:nvSpPr>
        <p:spPr>
          <a:xfrm>
            <a:off x="255588" y="4797425"/>
            <a:ext cx="73025" cy="228600"/>
          </a:xfrm>
          <a:prstGeom prst="rect">
            <a:avLst/>
          </a:prstGeom>
          <a:solidFill>
            <a:srgbClr val="FEB80A"/>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77" name="矩形 28676"/>
          <p:cNvSpPr/>
          <p:nvPr/>
        </p:nvSpPr>
        <p:spPr>
          <a:xfrm>
            <a:off x="255588" y="4637088"/>
            <a:ext cx="73025" cy="138112"/>
          </a:xfrm>
          <a:prstGeom prst="rect">
            <a:avLst/>
          </a:prstGeom>
          <a:solidFill>
            <a:schemeClr val="bg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78" name="矩形 28677"/>
          <p:cNvSpPr/>
          <p:nvPr/>
        </p:nvSpPr>
        <p:spPr>
          <a:xfrm>
            <a:off x="255588" y="4541838"/>
            <a:ext cx="73025" cy="74612"/>
          </a:xfrm>
          <a:prstGeom prst="rect">
            <a:avLst/>
          </a:prstGeom>
          <a:solidFill>
            <a:schemeClr val="accent2"/>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79" name="矩形 28678"/>
          <p:cNvSpPr/>
          <p:nvPr/>
        </p:nvSpPr>
        <p:spPr>
          <a:xfrm>
            <a:off x="309563" y="681038"/>
            <a:ext cx="46037"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80" name="矩形 28679"/>
          <p:cNvSpPr/>
          <p:nvPr/>
        </p:nvSpPr>
        <p:spPr>
          <a:xfrm>
            <a:off x="268288" y="681038"/>
            <a:ext cx="2857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81" name="矩形 28680"/>
          <p:cNvSpPr/>
          <p:nvPr/>
        </p:nvSpPr>
        <p:spPr>
          <a:xfrm>
            <a:off x="249238" y="681038"/>
            <a:ext cx="9525"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82" name="矩形 28681"/>
          <p:cNvSpPr/>
          <p:nvPr/>
        </p:nvSpPr>
        <p:spPr>
          <a:xfrm>
            <a:off x="222250" y="681038"/>
            <a:ext cx="7938" cy="365125"/>
          </a:xfrm>
          <a:prstGeom prst="rect">
            <a:avLst/>
          </a:prstGeom>
          <a:solidFill>
            <a:srgbClr val="000000"/>
          </a:solidFill>
          <a:ln w="50800">
            <a:noFill/>
          </a:ln>
        </p:spPr>
        <p:txBody>
          <a:bodyPr anchor="ctr"/>
          <a:p>
            <a:pPr lvl="0" algn="ctr"/>
            <a:endParaRPr lang="zh-CN" altLang="zh-CN">
              <a:solidFill>
                <a:srgbClr val="FFFFFF"/>
              </a:solidFill>
              <a:latin typeface="Calibri" panose="020F0502020204030204" pitchFamily="34" charset="0"/>
              <a:ea typeface="宋体" panose="02010600030101010101" pitchFamily="2" charset="-122"/>
            </a:endParaRPr>
          </a:p>
        </p:txBody>
      </p:sp>
      <p:sp>
        <p:nvSpPr>
          <p:cNvPr id="28683" name="标题 28682"/>
          <p:cNvSpPr>
            <a:spLocks noGrp="1"/>
          </p:cNvSpPr>
          <p:nvPr>
            <p:ph type="title"/>
          </p:nvPr>
        </p:nvSpPr>
        <p:spPr>
          <a:xfrm>
            <a:off x="914400" y="512763"/>
            <a:ext cx="7772400" cy="914400"/>
          </a:xfrm>
          <a:prstGeom prst="rect">
            <a:avLst/>
          </a:prstGeom>
          <a:noFill/>
          <a:ln w="9525">
            <a:noFill/>
          </a:ln>
        </p:spPr>
        <p:txBody>
          <a:bodyPr anchor="t"/>
          <a:p>
            <a:pPr lvl="0"/>
            <a:r>
              <a:rPr lang="zh-CN" altLang="en-US"/>
              <a:t>单击此处编辑母版标题样式</a:t>
            </a:r>
            <a:endParaRPr lang="zh-CN" altLang="en-US"/>
          </a:p>
        </p:txBody>
      </p:sp>
      <p:sp>
        <p:nvSpPr>
          <p:cNvPr id="28684" name="文本占位符 28683"/>
          <p:cNvSpPr>
            <a:spLocks noGrp="1"/>
          </p:cNvSpPr>
          <p:nvPr>
            <p:ph type="body"/>
          </p:nvPr>
        </p:nvSpPr>
        <p:spPr>
          <a:xfrm>
            <a:off x="914400" y="1784350"/>
            <a:ext cx="7772400" cy="45720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09550"/>
            <a:r>
              <a:rPr lang="zh-CN" altLang="en-US"/>
              <a:t>第五级</a:t>
            </a:r>
            <a:endParaRPr lang="zh-CN" altLang="en-US"/>
          </a:p>
        </p:txBody>
      </p:sp>
      <p:sp>
        <p:nvSpPr>
          <p:cNvPr id="28685" name="日期占位符 28684"/>
          <p:cNvSpPr>
            <a:spLocks noGrp="1"/>
          </p:cNvSpPr>
          <p:nvPr>
            <p:ph type="dt" sz="half" idx="2"/>
          </p:nvPr>
        </p:nvSpPr>
        <p:spPr>
          <a:xfrm>
            <a:off x="6477000" y="6416675"/>
            <a:ext cx="2133600" cy="365125"/>
          </a:xfrm>
          <a:prstGeom prst="rect">
            <a:avLst/>
          </a:prstGeom>
          <a:noFill/>
          <a:ln w="9525">
            <a:noFill/>
          </a:ln>
        </p:spPr>
        <p:txBody>
          <a:bodyPr anchor="b"/>
          <a:lstStyle>
            <a:lvl1pPr marL="0" indent="0">
              <a:defRPr sz="1100">
                <a:solidFill>
                  <a:schemeClr val="tx2"/>
                </a:solidFill>
                <a:latin typeface="Times New Roman" panose="02020603050405020304" pitchFamily="18" charset="0"/>
                <a:ea typeface="宋体" panose="02010600030101010101" pitchFamily="2" charset="-122"/>
              </a:defRPr>
            </a:lvl1pPr>
          </a:lstStyle>
          <a:p>
            <a:pPr lvl="0" fontAlgn="base">
              <a:buClr>
                <a:srgbClr val="000000"/>
              </a:buClr>
              <a:buSzPct val="100000"/>
              <a:buNone/>
            </a:pPr>
            <a:fld id="{BB962C8B-B14F-4D97-AF65-F5344CB8AC3E}" type="datetime1">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p>
        </p:txBody>
      </p:sp>
      <p:sp>
        <p:nvSpPr>
          <p:cNvPr id="28686" name="页脚占位符 28685"/>
          <p:cNvSpPr>
            <a:spLocks noGrp="1"/>
          </p:cNvSpPr>
          <p:nvPr>
            <p:ph type="ftr" sz="quarter" idx="3"/>
          </p:nvPr>
        </p:nvSpPr>
        <p:spPr>
          <a:xfrm>
            <a:off x="914400" y="6416675"/>
            <a:ext cx="5562600" cy="365125"/>
          </a:xfrm>
          <a:prstGeom prst="rect">
            <a:avLst/>
          </a:prstGeom>
          <a:noFill/>
          <a:ln w="9525">
            <a:noFill/>
          </a:ln>
        </p:spPr>
        <p:txBody>
          <a:bodyPr anchor="b"/>
          <a:lstStyle>
            <a:lvl1pPr marL="0" indent="0" algn="r">
              <a:defRPr sz="1100">
                <a:solidFill>
                  <a:schemeClr val="tx2"/>
                </a:solidFill>
                <a:latin typeface="Times New Roman" panose="02020603050405020304" pitchFamily="18" charset="0"/>
              </a:defRPr>
            </a:lvl1pPr>
          </a:lstStyle>
          <a:p>
            <a:pPr lvl="0" fontAlgn="base">
              <a:buClr>
                <a:srgbClr val="000000"/>
              </a:buClr>
              <a:buSzPct val="100000"/>
              <a:buNone/>
            </a:pPr>
            <a:endParaRPr strike="noStrike" noProof="1"/>
          </a:p>
        </p:txBody>
      </p:sp>
      <p:sp>
        <p:nvSpPr>
          <p:cNvPr id="28687" name="灯片编号占位符 28686"/>
          <p:cNvSpPr>
            <a:spLocks noGrp="1"/>
          </p:cNvSpPr>
          <p:nvPr>
            <p:ph type="sldNum" sz="quarter" idx="4"/>
          </p:nvPr>
        </p:nvSpPr>
        <p:spPr>
          <a:xfrm>
            <a:off x="8610600" y="6416675"/>
            <a:ext cx="457200" cy="365125"/>
          </a:xfrm>
          <a:prstGeom prst="rect">
            <a:avLst/>
          </a:prstGeom>
          <a:noFill/>
          <a:ln w="9525">
            <a:noFill/>
          </a:ln>
        </p:spPr>
        <p:txBody>
          <a:bodyPr anchor="b"/>
          <a:lstStyle>
            <a:lvl1pPr marL="0" indent="0">
              <a:defRPr sz="1200">
                <a:solidFill>
                  <a:schemeClr val="tx2"/>
                </a:solidFill>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ransition/>
  <p:hf sldNum="0" hdr="0" ftr="0" dt="0"/>
  <p:txStyles>
    <p:titleStyle>
      <a:lvl1pPr marL="0" lvl="0" indent="0" algn="l" rtl="0" eaLnBrk="0" fontAlgn="base" latinLnBrk="0" hangingPunct="0">
        <a:lnSpc>
          <a:spcPct val="100000"/>
        </a:lnSpc>
        <a:spcBef>
          <a:spcPct val="0"/>
        </a:spcBef>
        <a:spcAft>
          <a:spcPct val="0"/>
        </a:spcAft>
        <a:buSzPct val="100000"/>
        <a:buFont typeface="Times New Roman" panose="02020603050405020304" pitchFamily="18" charset="0"/>
        <a:buNone/>
        <a:defRPr sz="4000" u="none" kern="1200" baseline="0">
          <a:solidFill>
            <a:srgbClr val="C1EEFF"/>
          </a:solidFill>
          <a:latin typeface="+mj-lt"/>
          <a:ea typeface="+mj-ea"/>
          <a:cs typeface="+mj-cs"/>
        </a:defRPr>
      </a:lvl1pPr>
    </p:titleStyle>
    <p:bodyStyle>
      <a:lvl1pPr marL="409575" lvl="0" indent="-342900" algn="l"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sz="3000" u="none" kern="1200" baseline="0">
          <a:solidFill>
            <a:schemeClr val="tx1"/>
          </a:solidFill>
          <a:latin typeface="+mn-lt"/>
          <a:ea typeface="+mn-ea"/>
          <a:cs typeface="+mn-cs"/>
        </a:defRPr>
      </a:lvl1pPr>
      <a:lvl2pPr marL="739775" lvl="1" indent="-285750" algn="l" rtl="0" eaLnBrk="0" fontAlgn="base" latinLnBrk="0" hangingPunct="0">
        <a:lnSpc>
          <a:spcPct val="100000"/>
        </a:lnSpc>
        <a:spcBef>
          <a:spcPct val="20000"/>
        </a:spcBef>
        <a:spcAft>
          <a:spcPct val="0"/>
        </a:spcAft>
        <a:buClr>
          <a:schemeClr val="accent2"/>
        </a:buClr>
        <a:buSzPct val="90000"/>
        <a:buFont typeface="Wingdings" panose="05000000000000000000" pitchFamily="2" charset="2"/>
        <a:buChar char=""/>
        <a:defRPr sz="2600" u="none" kern="1200" baseline="0">
          <a:solidFill>
            <a:schemeClr val="tx1"/>
          </a:solidFill>
          <a:latin typeface="Calibri" panose="020F0502020204030204" pitchFamily="34" charset="0"/>
          <a:ea typeface="华文行楷" panose="02010800040101010101" pitchFamily="2" charset="-122"/>
          <a:cs typeface="+mn-cs"/>
        </a:defRPr>
      </a:lvl2pPr>
      <a:lvl3pPr marL="993775" lvl="2" indent="-228600" algn="l" rtl="0" eaLnBrk="0" fontAlgn="base" latinLnBrk="0" hangingPunct="0">
        <a:lnSpc>
          <a:spcPct val="100000"/>
        </a:lnSpc>
        <a:spcBef>
          <a:spcPct val="20000"/>
        </a:spcBef>
        <a:spcAft>
          <a:spcPct val="0"/>
        </a:spcAft>
        <a:buClr>
          <a:schemeClr val="accent2"/>
        </a:buClr>
        <a:buSzPct val="90000"/>
        <a:buFont typeface="Wingdings 2" panose="05020102010507070707" pitchFamily="18" charset="2"/>
        <a:buChar char=""/>
        <a:defRPr sz="2400" u="none" kern="1200" baseline="0">
          <a:solidFill>
            <a:schemeClr val="tx1"/>
          </a:solidFill>
          <a:latin typeface="Calibri" panose="020F0502020204030204" pitchFamily="34" charset="0"/>
          <a:ea typeface="华文行楷" panose="02010800040101010101" pitchFamily="2" charset="-122"/>
          <a:cs typeface="+mn-cs"/>
        </a:defRPr>
      </a:lvl3pPr>
      <a:lvl4pPr marL="1260475" lvl="3" indent="-228600" algn="l" rtl="0" eaLnBrk="0" fontAlgn="base" latinLnBrk="0" hangingPunct="0">
        <a:lnSpc>
          <a:spcPct val="100000"/>
        </a:lnSpc>
        <a:spcBef>
          <a:spcPct val="20000"/>
        </a:spcBef>
        <a:spcAft>
          <a:spcPct val="0"/>
        </a:spcAft>
        <a:buClr>
          <a:srgbClr val="FEB80A"/>
        </a:buClr>
        <a:buSzPct val="90000"/>
        <a:buFont typeface="Wingdings 3" panose="05040102010807070707" pitchFamily="18" charset="2"/>
        <a:buChar char=""/>
        <a:defRPr sz="2200" u="none" kern="1200" baseline="0">
          <a:solidFill>
            <a:schemeClr val="tx1"/>
          </a:solidFill>
          <a:latin typeface="Calibri" panose="020F0502020204030204" pitchFamily="34" charset="0"/>
          <a:ea typeface="华文行楷" panose="02010800040101010101" pitchFamily="2" charset="-122"/>
          <a:cs typeface="+mn-cs"/>
        </a:defRPr>
      </a:lvl4pPr>
      <a:lvl5pPr marL="1479550" lvl="4" indent="-20955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FEB80A"/>
        </a:buClr>
        <a:buSzPct val="90000"/>
        <a:buFont typeface="Wingdings 2" panose="05020102010507070707" pitchFamily="18" charset="2"/>
        <a:buChar char=""/>
        <a:defRPr sz="2000" u="none" kern="1200" baseline="0">
          <a:solidFill>
            <a:schemeClr val="tx1"/>
          </a:solidFill>
          <a:latin typeface="Calibri" panose="020F0502020204030204" pitchFamily="34" charset="0"/>
          <a:ea typeface="华文行楷" panose="0201080004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29698" name="标题 29697"/>
          <p:cNvSpPr>
            <a:spLocks noGrp="1"/>
          </p:cNvSpPr>
          <p:nvPr>
            <p:ph type="title"/>
          </p:nvPr>
        </p:nvSpPr>
        <p:spPr>
          <a:xfrm>
            <a:off x="1371600" y="533400"/>
            <a:ext cx="7543800" cy="1143000"/>
          </a:xfrm>
          <a:prstGeom prst="rect">
            <a:avLst/>
          </a:prstGeom>
          <a:noFill/>
          <a:ln w="9525">
            <a:noFill/>
          </a:ln>
        </p:spPr>
        <p:txBody>
          <a:bodyPr lIns="92075" rIns="92075" anchor="ctr"/>
          <a:p>
            <a:pPr lvl="0"/>
            <a:r>
              <a:rPr lang="zh-CN" altLang="en-US"/>
              <a:t>单击此处编辑母版标题样式</a:t>
            </a:r>
            <a:endParaRPr lang="zh-CN" altLang="en-US"/>
          </a:p>
        </p:txBody>
      </p:sp>
      <p:sp>
        <p:nvSpPr>
          <p:cNvPr id="29699" name="文本占位符 29698"/>
          <p:cNvSpPr>
            <a:spLocks noGrp="1"/>
          </p:cNvSpPr>
          <p:nvPr>
            <p:ph type="body"/>
          </p:nvPr>
        </p:nvSpPr>
        <p:spPr>
          <a:xfrm>
            <a:off x="1371600" y="1981200"/>
            <a:ext cx="7620000" cy="4114800"/>
          </a:xfrm>
          <a:prstGeom prst="rect">
            <a:avLst/>
          </a:prstGeom>
          <a:noFill/>
          <a:ln w="12700">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29700" name="日期占位符 29699"/>
          <p:cNvSpPr>
            <a:spLocks noGrp="1"/>
          </p:cNvSpPr>
          <p:nvPr>
            <p:ph type="dt" sz="half" idx="2"/>
          </p:nvPr>
        </p:nvSpPr>
        <p:spPr>
          <a:xfrm>
            <a:off x="685800" y="6248400"/>
            <a:ext cx="1905000" cy="457200"/>
          </a:xfrm>
          <a:prstGeom prst="rect">
            <a:avLst/>
          </a:prstGeom>
          <a:noFill/>
          <a:ln w="9525">
            <a:noFill/>
          </a:ln>
        </p:spPr>
        <p:txBody>
          <a:bodyPr/>
          <a:lstStyle>
            <a:lvl1pPr marL="0" indent="0">
              <a:defRPr sz="1400">
                <a:solidFill>
                  <a:srgbClr val="EAEAEA"/>
                </a:solidFill>
                <a:latin typeface="Times New Roman" panose="02020603050405020304" pitchFamily="18" charset="0"/>
              </a:defRPr>
            </a:lvl1pPr>
          </a:lstStyle>
          <a:p>
            <a:pPr lvl="0" fontAlgn="base">
              <a:spcBef>
                <a:spcPct val="50000"/>
              </a:spcBef>
              <a:buClr>
                <a:srgbClr val="000000"/>
              </a:buClr>
              <a:buSzPct val="100000"/>
              <a:buNone/>
            </a:pPr>
            <a:endParaRPr strike="noStrike" noProof="1"/>
          </a:p>
        </p:txBody>
      </p:sp>
      <p:sp>
        <p:nvSpPr>
          <p:cNvPr id="29701" name="页脚占位符 29700"/>
          <p:cNvSpPr>
            <a:spLocks noGrp="1"/>
          </p:cNvSpPr>
          <p:nvPr>
            <p:ph type="ftr" sz="quarter" idx="3"/>
          </p:nvPr>
        </p:nvSpPr>
        <p:spPr>
          <a:xfrm>
            <a:off x="3124200" y="6248400"/>
            <a:ext cx="2895600" cy="457200"/>
          </a:xfrm>
          <a:prstGeom prst="rect">
            <a:avLst/>
          </a:prstGeom>
          <a:noFill/>
          <a:ln w="9525">
            <a:noFill/>
          </a:ln>
        </p:spPr>
        <p:txBody>
          <a:bodyPr/>
          <a:lstStyle>
            <a:lvl1pPr marL="0" indent="0" algn="ctr">
              <a:defRPr sz="1400">
                <a:solidFill>
                  <a:srgbClr val="EAEAEA"/>
                </a:solidFill>
                <a:latin typeface="Times New Roman" panose="02020603050405020304" pitchFamily="18" charset="0"/>
              </a:defRPr>
            </a:lvl1pPr>
          </a:lstStyle>
          <a:p>
            <a:pPr lvl="0" fontAlgn="base">
              <a:spcBef>
                <a:spcPct val="50000"/>
              </a:spcBef>
              <a:buClr>
                <a:srgbClr val="000000"/>
              </a:buClr>
              <a:buSzPct val="100000"/>
              <a:buNone/>
            </a:pPr>
            <a:endParaRPr strike="noStrike" noProof="1"/>
          </a:p>
        </p:txBody>
      </p:sp>
      <p:sp>
        <p:nvSpPr>
          <p:cNvPr id="29702" name="灯片编号占位符 29701"/>
          <p:cNvSpPr>
            <a:spLocks noGrp="1"/>
          </p:cNvSpPr>
          <p:nvPr>
            <p:ph type="sldNum" sz="quarter" idx="4"/>
          </p:nvPr>
        </p:nvSpPr>
        <p:spPr>
          <a:xfrm>
            <a:off x="6553200" y="6248400"/>
            <a:ext cx="1905000" cy="457200"/>
          </a:xfrm>
          <a:prstGeom prst="rect">
            <a:avLst/>
          </a:prstGeom>
          <a:noFill/>
          <a:ln w="9525">
            <a:noFill/>
          </a:ln>
        </p:spPr>
        <p:txBody>
          <a:bodyPr/>
          <a:lstStyle>
            <a:lvl1pPr marL="0" indent="0" algn="r">
              <a:defRPr sz="1400">
                <a:solidFill>
                  <a:srgbClr val="EAEAEA"/>
                </a:solidFill>
              </a:defRPr>
            </a:lvl1pPr>
          </a:lstStyle>
          <a:p>
            <a:pPr lvl="0" fontAlgn="base">
              <a:spcBef>
                <a:spcPct val="50000"/>
              </a:spcBef>
              <a:buClr>
                <a:srgbClr val="000000"/>
              </a:buClr>
              <a:buSzPct val="100000"/>
              <a:buNone/>
            </a:pPr>
            <a:fld id="{9A0DB2DC-4C9A-4742-B13C-FB6460FD3503}" type="slidenum">
              <a:rPr lang="zh-CN" altLang="x-none" strike="noStrike" noProof="1">
                <a:latin typeface="Times New Roman" panose="02020603050405020304" pitchFamily="18" charset="0"/>
                <a:ea typeface="宋体" panose="02010600030101010101" pitchFamily="2"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ransition>
    <p:random/>
  </p:transition>
  <p:hf sldNum="0" hdr="0" ftr="0" dt="0"/>
  <p:txStyles>
    <p:titleStyle>
      <a:lvl1pPr marL="0" lvl="0" indent="0" algn="ctr" rtl="0" eaLnBrk="0" fontAlgn="base" latinLnBrk="0" hangingPunct="0">
        <a:lnSpc>
          <a:spcPct val="100000"/>
        </a:lnSpc>
        <a:spcBef>
          <a:spcPct val="0"/>
        </a:spcBef>
        <a:spcAft>
          <a:spcPct val="0"/>
        </a:spcAft>
        <a:buSzPct val="100000"/>
        <a:buFont typeface="Times New Roman" panose="02020603050405020304" pitchFamily="18" charset="0"/>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Clr>
          <a:schemeClr val="tx2"/>
        </a:buClr>
        <a:buSzPct val="100000"/>
        <a:buFont typeface="Wingdings" panose="05000000000000000000" pitchFamily="2" charset="2"/>
        <a:buChar char="w"/>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Clr>
          <a:srgbClr val="000000"/>
        </a:buClr>
        <a:buSzPct val="95000"/>
        <a:buFont typeface="Times New Roman" panose="02020603050405020304" pitchFamily="18" charset="0"/>
        <a:buChar char="–"/>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Clr>
          <a:srgbClr val="000000"/>
        </a:buClr>
        <a:buSzPct val="95000"/>
        <a:buFont typeface="Arial" panose="020B0604020202020204" pitchFamily="34" charset="0"/>
        <a:buChar char="•"/>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0722" name="日期占位符 3072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0723" name="页脚占位符 3072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0724" name="灯片编号占位符 3072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2770" name="日期占位符 3276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2771" name="页脚占位符 3277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2772" name="灯片编号占位符 3277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3794" name="日期占位符 3379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3795" name="页脚占位符 3379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3796" name="灯片编号占位符 3379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4818" name="日期占位符 3481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4819" name="页脚占位符 3481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4820" name="灯片编号占位符 3481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5842" name="日期占位符 3584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5843" name="页脚占位符 3584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5844" name="灯片编号占位符 3584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7890" name="日期占位符 3788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7891" name="页脚占位符 3789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7892" name="灯片编号占位符 3789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8914" name="日期占位符 3891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8915" name="页脚占位符 3891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8916" name="灯片编号占位符 3891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39938" name="日期占位符 3993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9939" name="页脚占位符 3993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39940" name="灯片编号占位符 3993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0962" name="日期占位符 4096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0963" name="页脚占位符 4096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0964" name="灯片编号占位符 4096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1986" name="日期占位符 41985"/>
          <p:cNvSpPr>
            <a:spLocks noGrp="1"/>
          </p:cNvSpPr>
          <p:nvPr>
            <p:ph type="dt" sz="half" idx="2"/>
          </p:nvPr>
        </p:nvSpPr>
        <p:spPr>
          <a:xfrm>
            <a:off x="712788" y="6313488"/>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1987" name="页脚占位符 41986"/>
          <p:cNvSpPr>
            <a:spLocks noGrp="1"/>
          </p:cNvSpPr>
          <p:nvPr>
            <p:ph type="ftr" sz="quarter" idx="3"/>
          </p:nvPr>
        </p:nvSpPr>
        <p:spPr>
          <a:xfrm>
            <a:off x="3151188" y="6313488"/>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1988" name="灯片编号占位符 41987"/>
          <p:cNvSpPr>
            <a:spLocks noGrp="1"/>
          </p:cNvSpPr>
          <p:nvPr>
            <p:ph type="sldNum" sz="quarter" idx="4"/>
          </p:nvPr>
        </p:nvSpPr>
        <p:spPr>
          <a:xfrm>
            <a:off x="6580188" y="6313488"/>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3010" name="日期占位符 4300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3011" name="页脚占位符 4301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3012" name="灯片编号占位符 4301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4034" name="日期占位符 4403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4035" name="页脚占位符 4403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4036" name="灯片编号占位符 4403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5058" name="日期占位符 4505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5059" name="页脚占位符 4505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5060" name="灯片编号占位符 4505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 id="2147484124" r:id="rId8"/>
    <p:sldLayoutId id="2147484125" r:id="rId9"/>
    <p:sldLayoutId id="2147484126" r:id="rId10"/>
    <p:sldLayoutId id="214748412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6082" name="日期占位符 4608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6083" name="页脚占位符 4608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6084" name="灯片编号占位符 4608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29" r:id="rId1"/>
    <p:sldLayoutId id="2147484130" r:id="rId2"/>
    <p:sldLayoutId id="2147484131" r:id="rId3"/>
    <p:sldLayoutId id="2147484132" r:id="rId4"/>
    <p:sldLayoutId id="2147484133" r:id="rId5"/>
    <p:sldLayoutId id="2147484134" r:id="rId6"/>
    <p:sldLayoutId id="2147484135" r:id="rId7"/>
    <p:sldLayoutId id="2147484136" r:id="rId8"/>
    <p:sldLayoutId id="2147484137" r:id="rId9"/>
    <p:sldLayoutId id="2147484138" r:id="rId10"/>
    <p:sldLayoutId id="214748413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7106" name="日期占位符 4710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7107" name="页脚占位符 4710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7108" name="灯片编号占位符 4710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41" r:id="rId1"/>
    <p:sldLayoutId id="2147484142" r:id="rId2"/>
    <p:sldLayoutId id="2147484143" r:id="rId3"/>
    <p:sldLayoutId id="2147484144" r:id="rId4"/>
    <p:sldLayoutId id="2147484145" r:id="rId5"/>
    <p:sldLayoutId id="2147484146" r:id="rId6"/>
    <p:sldLayoutId id="2147484147" r:id="rId7"/>
    <p:sldLayoutId id="2147484148" r:id="rId8"/>
    <p:sldLayoutId id="2147484149" r:id="rId9"/>
    <p:sldLayoutId id="2147484150" r:id="rId10"/>
    <p:sldLayoutId id="214748415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48130" name="日期占位符 4812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8131" name="页脚占位符 4813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48132" name="灯片编号占位符 4813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0178" name="日期占位符 5017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0179" name="页脚占位符 5017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0180" name="灯片编号占位符 5017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65" r:id="rId1"/>
    <p:sldLayoutId id="2147484166" r:id="rId2"/>
    <p:sldLayoutId id="2147484167" r:id="rId3"/>
    <p:sldLayoutId id="2147484168" r:id="rId4"/>
    <p:sldLayoutId id="2147484169" r:id="rId5"/>
    <p:sldLayoutId id="2147484170" r:id="rId6"/>
    <p:sldLayoutId id="2147484171" r:id="rId7"/>
    <p:sldLayoutId id="2147484172" r:id="rId8"/>
    <p:sldLayoutId id="2147484173" r:id="rId9"/>
    <p:sldLayoutId id="2147484174" r:id="rId10"/>
    <p:sldLayoutId id="214748417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1202" name="日期占位符 5120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1203" name="页脚占位符 5120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1204" name="灯片编号占位符 5120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77" r:id="rId1"/>
    <p:sldLayoutId id="2147484178" r:id="rId2"/>
    <p:sldLayoutId id="2147484179" r:id="rId3"/>
    <p:sldLayoutId id="2147484180" r:id="rId4"/>
    <p:sldLayoutId id="2147484181" r:id="rId5"/>
    <p:sldLayoutId id="2147484182" r:id="rId6"/>
    <p:sldLayoutId id="2147484183" r:id="rId7"/>
    <p:sldLayoutId id="2147484184" r:id="rId8"/>
    <p:sldLayoutId id="2147484185" r:id="rId9"/>
    <p:sldLayoutId id="2147484186" r:id="rId10"/>
    <p:sldLayoutId id="214748418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2226" name="日期占位符 5222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2227" name="页脚占位符 5222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2228" name="灯片编号占位符 5222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3250" name="日期占位符 5324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3251" name="页脚占位符 5325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3252" name="灯片编号占位符 5325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01" r:id="rId1"/>
    <p:sldLayoutId id="2147484202" r:id="rId2"/>
    <p:sldLayoutId id="2147484203" r:id="rId3"/>
    <p:sldLayoutId id="2147484204" r:id="rId4"/>
    <p:sldLayoutId id="2147484205" r:id="rId5"/>
    <p:sldLayoutId id="2147484206" r:id="rId6"/>
    <p:sldLayoutId id="2147484207" r:id="rId7"/>
    <p:sldLayoutId id="2147484208" r:id="rId8"/>
    <p:sldLayoutId id="2147484209" r:id="rId9"/>
    <p:sldLayoutId id="2147484210" r:id="rId10"/>
    <p:sldLayoutId id="214748421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4274" name="日期占位符 54273"/>
          <p:cNvSpPr>
            <a:spLocks noGrp="1"/>
          </p:cNvSpPr>
          <p:nvPr>
            <p:ph type="dt" sz="half" idx="2"/>
          </p:nvPr>
        </p:nvSpPr>
        <p:spPr>
          <a:xfrm>
            <a:off x="712788" y="6313488"/>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4275" name="页脚占位符 54274"/>
          <p:cNvSpPr>
            <a:spLocks noGrp="1"/>
          </p:cNvSpPr>
          <p:nvPr>
            <p:ph type="ftr" sz="quarter" idx="3"/>
          </p:nvPr>
        </p:nvSpPr>
        <p:spPr>
          <a:xfrm>
            <a:off x="3151188" y="6313488"/>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4276" name="灯片编号占位符 54275"/>
          <p:cNvSpPr>
            <a:spLocks noGrp="1"/>
          </p:cNvSpPr>
          <p:nvPr>
            <p:ph type="sldNum" sz="quarter" idx="4"/>
          </p:nvPr>
        </p:nvSpPr>
        <p:spPr>
          <a:xfrm>
            <a:off x="6580188" y="6313488"/>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13" r:id="rId1"/>
    <p:sldLayoutId id="2147484214" r:id="rId2"/>
    <p:sldLayoutId id="2147484215" r:id="rId3"/>
    <p:sldLayoutId id="2147484216" r:id="rId4"/>
    <p:sldLayoutId id="2147484217" r:id="rId5"/>
    <p:sldLayoutId id="2147484218" r:id="rId6"/>
    <p:sldLayoutId id="2147484219" r:id="rId7"/>
    <p:sldLayoutId id="2147484220" r:id="rId8"/>
    <p:sldLayoutId id="2147484221" r:id="rId9"/>
    <p:sldLayoutId id="2147484222" r:id="rId10"/>
    <p:sldLayoutId id="214748422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5298" name="日期占位符 5529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5299" name="页脚占位符 5529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5300" name="灯片编号占位符 5529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25" r:id="rId1"/>
    <p:sldLayoutId id="2147484226" r:id="rId2"/>
    <p:sldLayoutId id="2147484227" r:id="rId3"/>
    <p:sldLayoutId id="2147484228" r:id="rId4"/>
    <p:sldLayoutId id="2147484229" r:id="rId5"/>
    <p:sldLayoutId id="2147484230" r:id="rId6"/>
    <p:sldLayoutId id="2147484231" r:id="rId7"/>
    <p:sldLayoutId id="2147484232" r:id="rId8"/>
    <p:sldLayoutId id="2147484233" r:id="rId9"/>
    <p:sldLayoutId id="2147484234" r:id="rId10"/>
    <p:sldLayoutId id="214748423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7346" name="日期占位符 5734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7347" name="页脚占位符 5734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7348" name="灯片编号占位符 5734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37" r:id="rId1"/>
    <p:sldLayoutId id="2147484238" r:id="rId2"/>
    <p:sldLayoutId id="2147484239" r:id="rId3"/>
    <p:sldLayoutId id="2147484240" r:id="rId4"/>
    <p:sldLayoutId id="2147484241" r:id="rId5"/>
    <p:sldLayoutId id="2147484242" r:id="rId6"/>
    <p:sldLayoutId id="2147484243" r:id="rId7"/>
    <p:sldLayoutId id="2147484244" r:id="rId8"/>
    <p:sldLayoutId id="2147484245" r:id="rId9"/>
    <p:sldLayoutId id="2147484246" r:id="rId10"/>
    <p:sldLayoutId id="214748424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8370" name="日期占位符 5836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8371" name="页脚占位符 5837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8372" name="灯片编号占位符 5837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49" r:id="rId1"/>
    <p:sldLayoutId id="2147484250" r:id="rId2"/>
    <p:sldLayoutId id="2147484251" r:id="rId3"/>
    <p:sldLayoutId id="2147484252" r:id="rId4"/>
    <p:sldLayoutId id="2147484253" r:id="rId5"/>
    <p:sldLayoutId id="2147484254" r:id="rId6"/>
    <p:sldLayoutId id="2147484255" r:id="rId7"/>
    <p:sldLayoutId id="2147484256" r:id="rId8"/>
    <p:sldLayoutId id="2147484257" r:id="rId9"/>
    <p:sldLayoutId id="2147484258" r:id="rId10"/>
    <p:sldLayoutId id="214748425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59394" name="日期占位符 5939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9395" name="页脚占位符 5939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59396" name="灯片编号占位符 5939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0418" name="日期占位符 6041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0419" name="页脚占位符 6041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0420" name="灯片编号占位符 6041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73" r:id="rId1"/>
    <p:sldLayoutId id="2147484274" r:id="rId2"/>
    <p:sldLayoutId id="2147484275" r:id="rId3"/>
    <p:sldLayoutId id="2147484276" r:id="rId4"/>
    <p:sldLayoutId id="2147484277" r:id="rId5"/>
    <p:sldLayoutId id="2147484278" r:id="rId6"/>
    <p:sldLayoutId id="2147484279" r:id="rId7"/>
    <p:sldLayoutId id="2147484280" r:id="rId8"/>
    <p:sldLayoutId id="2147484281" r:id="rId9"/>
    <p:sldLayoutId id="2147484282" r:id="rId10"/>
    <p:sldLayoutId id="214748428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2466" name="日期占位符 6246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2467" name="页脚占位符 6246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2468" name="灯片编号占位符 6246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8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3490" name="日期占位符 6348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3491" name="页脚占位符 6349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3492" name="灯片编号占位符 6349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297" r:id="rId1"/>
    <p:sldLayoutId id="2147484298" r:id="rId2"/>
    <p:sldLayoutId id="2147484299" r:id="rId3"/>
    <p:sldLayoutId id="2147484300" r:id="rId4"/>
    <p:sldLayoutId id="2147484301" r:id="rId5"/>
    <p:sldLayoutId id="2147484302" r:id="rId6"/>
    <p:sldLayoutId id="2147484303" r:id="rId7"/>
    <p:sldLayoutId id="2147484304" r:id="rId8"/>
    <p:sldLayoutId id="2147484305" r:id="rId9"/>
    <p:sldLayoutId id="2147484306" r:id="rId10"/>
    <p:sldLayoutId id="214748430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4514" name="日期占位符 6451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4515" name="页脚占位符 6451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4516" name="灯片编号占位符 6451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5538" name="日期占位符 6553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5539" name="页脚占位符 6553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5540" name="灯片编号占位符 6553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21" r:id="rId1"/>
    <p:sldLayoutId id="2147484322" r:id="rId2"/>
    <p:sldLayoutId id="2147484323" r:id="rId3"/>
    <p:sldLayoutId id="2147484324" r:id="rId4"/>
    <p:sldLayoutId id="2147484325" r:id="rId5"/>
    <p:sldLayoutId id="2147484326" r:id="rId6"/>
    <p:sldLayoutId id="2147484327" r:id="rId7"/>
    <p:sldLayoutId id="2147484328" r:id="rId8"/>
    <p:sldLayoutId id="2147484329" r:id="rId9"/>
    <p:sldLayoutId id="2147484330" r:id="rId10"/>
    <p:sldLayoutId id="214748433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6562" name="日期占位符 66561"/>
          <p:cNvSpPr>
            <a:spLocks noGrp="1"/>
          </p:cNvSpPr>
          <p:nvPr>
            <p:ph type="dt" sz="half" idx="2"/>
          </p:nvPr>
        </p:nvSpPr>
        <p:spPr>
          <a:xfrm>
            <a:off x="712788" y="6313488"/>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6563" name="页脚占位符 66562"/>
          <p:cNvSpPr>
            <a:spLocks noGrp="1"/>
          </p:cNvSpPr>
          <p:nvPr>
            <p:ph type="ftr" sz="quarter" idx="3"/>
          </p:nvPr>
        </p:nvSpPr>
        <p:spPr>
          <a:xfrm>
            <a:off x="3151188" y="6313488"/>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6564" name="灯片编号占位符 66563"/>
          <p:cNvSpPr>
            <a:spLocks noGrp="1"/>
          </p:cNvSpPr>
          <p:nvPr>
            <p:ph type="sldNum" sz="quarter" idx="4"/>
          </p:nvPr>
        </p:nvSpPr>
        <p:spPr>
          <a:xfrm>
            <a:off x="6580188" y="6313488"/>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5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7586" name="日期占位符 6758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7587" name="页脚占位符 6758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7588" name="灯片编号占位符 6758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8610" name="日期占位符 6860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8611" name="页脚占位符 6861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8612" name="灯片编号占位符 6861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57" r:id="rId1"/>
    <p:sldLayoutId id="2147484358" r:id="rId2"/>
    <p:sldLayoutId id="2147484359" r:id="rId3"/>
    <p:sldLayoutId id="2147484360" r:id="rId4"/>
    <p:sldLayoutId id="2147484361" r:id="rId5"/>
    <p:sldLayoutId id="2147484362" r:id="rId6"/>
    <p:sldLayoutId id="2147484363" r:id="rId7"/>
    <p:sldLayoutId id="2147484364" r:id="rId8"/>
    <p:sldLayoutId id="2147484365" r:id="rId9"/>
    <p:sldLayoutId id="2147484366" r:id="rId10"/>
    <p:sldLayoutId id="214748436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69634" name="日期占位符 6963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9635" name="页脚占位符 6963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69636" name="灯片编号占位符 6963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69" r:id="rId1"/>
    <p:sldLayoutId id="2147484370" r:id="rId2"/>
    <p:sldLayoutId id="2147484371" r:id="rId3"/>
    <p:sldLayoutId id="2147484372" r:id="rId4"/>
    <p:sldLayoutId id="2147484373" r:id="rId5"/>
    <p:sldLayoutId id="2147484374" r:id="rId6"/>
    <p:sldLayoutId id="2147484375" r:id="rId7"/>
    <p:sldLayoutId id="2147484376" r:id="rId8"/>
    <p:sldLayoutId id="2147484377" r:id="rId9"/>
    <p:sldLayoutId id="2147484378" r:id="rId10"/>
    <p:sldLayoutId id="214748437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0658" name="日期占位符 7065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0659" name="页脚占位符 7065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0660" name="灯片编号占位符 7065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81" r:id="rId1"/>
    <p:sldLayoutId id="2147484382" r:id="rId2"/>
    <p:sldLayoutId id="2147484383" r:id="rId3"/>
    <p:sldLayoutId id="2147484384" r:id="rId4"/>
    <p:sldLayoutId id="2147484385" r:id="rId5"/>
    <p:sldLayoutId id="2147484386" r:id="rId6"/>
    <p:sldLayoutId id="2147484387" r:id="rId7"/>
    <p:sldLayoutId id="2147484388" r:id="rId8"/>
    <p:sldLayoutId id="2147484389" r:id="rId9"/>
    <p:sldLayoutId id="2147484390" r:id="rId10"/>
    <p:sldLayoutId id="214748439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1682" name="日期占位符 7168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1683" name="页脚占位符 7168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1684" name="灯片编号占位符 7168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393" r:id="rId1"/>
    <p:sldLayoutId id="2147484394" r:id="rId2"/>
    <p:sldLayoutId id="2147484395" r:id="rId3"/>
    <p:sldLayoutId id="2147484396" r:id="rId4"/>
    <p:sldLayoutId id="2147484397" r:id="rId5"/>
    <p:sldLayoutId id="2147484398" r:id="rId6"/>
    <p:sldLayoutId id="2147484399" r:id="rId7"/>
    <p:sldLayoutId id="2147484400" r:id="rId8"/>
    <p:sldLayoutId id="2147484401" r:id="rId9"/>
    <p:sldLayoutId id="2147484402" r:id="rId10"/>
    <p:sldLayoutId id="214748440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2706" name="日期占位符 7270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2707" name="页脚占位符 7270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2708" name="灯片编号占位符 7270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05" r:id="rId1"/>
    <p:sldLayoutId id="2147484406" r:id="rId2"/>
    <p:sldLayoutId id="2147484407" r:id="rId3"/>
    <p:sldLayoutId id="2147484408" r:id="rId4"/>
    <p:sldLayoutId id="2147484409" r:id="rId5"/>
    <p:sldLayoutId id="2147484410" r:id="rId6"/>
    <p:sldLayoutId id="2147484411" r:id="rId7"/>
    <p:sldLayoutId id="2147484412" r:id="rId8"/>
    <p:sldLayoutId id="2147484413" r:id="rId9"/>
    <p:sldLayoutId id="2147484414" r:id="rId10"/>
    <p:sldLayoutId id="214748441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3730" name="日期占位符 7372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3731" name="页脚占位符 7373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3732" name="灯片编号占位符 7373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17" r:id="rId1"/>
    <p:sldLayoutId id="2147484418" r:id="rId2"/>
    <p:sldLayoutId id="2147484419" r:id="rId3"/>
    <p:sldLayoutId id="2147484420" r:id="rId4"/>
    <p:sldLayoutId id="2147484421" r:id="rId5"/>
    <p:sldLayoutId id="2147484422" r:id="rId6"/>
    <p:sldLayoutId id="2147484423" r:id="rId7"/>
    <p:sldLayoutId id="2147484424" r:id="rId8"/>
    <p:sldLayoutId id="2147484425" r:id="rId9"/>
    <p:sldLayoutId id="2147484426" r:id="rId10"/>
    <p:sldLayoutId id="214748442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4754" name="日期占位符 7475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4755" name="页脚占位符 7475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4756" name="灯片编号占位符 7475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29" r:id="rId1"/>
    <p:sldLayoutId id="2147484430" r:id="rId2"/>
    <p:sldLayoutId id="2147484431" r:id="rId3"/>
    <p:sldLayoutId id="2147484432" r:id="rId4"/>
    <p:sldLayoutId id="2147484433" r:id="rId5"/>
    <p:sldLayoutId id="2147484434" r:id="rId6"/>
    <p:sldLayoutId id="2147484435" r:id="rId7"/>
    <p:sldLayoutId id="2147484436" r:id="rId8"/>
    <p:sldLayoutId id="2147484437" r:id="rId9"/>
    <p:sldLayoutId id="2147484438" r:id="rId10"/>
    <p:sldLayoutId id="214748443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5778" name="日期占位符 7577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5779" name="页脚占位符 7577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5780" name="灯片编号占位符 7577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6802" name="日期占位符 7680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6803" name="页脚占位符 7680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6804" name="灯片编号占位符 7680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53" r:id="rId1"/>
    <p:sldLayoutId id="2147484454" r:id="rId2"/>
    <p:sldLayoutId id="2147484455" r:id="rId3"/>
    <p:sldLayoutId id="2147484456" r:id="rId4"/>
    <p:sldLayoutId id="2147484457" r:id="rId5"/>
    <p:sldLayoutId id="2147484458" r:id="rId6"/>
    <p:sldLayoutId id="2147484459" r:id="rId7"/>
    <p:sldLayoutId id="2147484460" r:id="rId8"/>
    <p:sldLayoutId id="2147484461" r:id="rId9"/>
    <p:sldLayoutId id="2147484462" r:id="rId10"/>
    <p:sldLayoutId id="214748446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6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7826" name="日期占位符 7782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7827" name="页脚占位符 7782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7828" name="灯片编号占位符 7782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65" r:id="rId1"/>
    <p:sldLayoutId id="2147484466" r:id="rId2"/>
    <p:sldLayoutId id="2147484467" r:id="rId3"/>
    <p:sldLayoutId id="2147484468" r:id="rId4"/>
    <p:sldLayoutId id="2147484469" r:id="rId5"/>
    <p:sldLayoutId id="2147484470" r:id="rId6"/>
    <p:sldLayoutId id="2147484471" r:id="rId7"/>
    <p:sldLayoutId id="2147484472" r:id="rId8"/>
    <p:sldLayoutId id="2147484473" r:id="rId9"/>
    <p:sldLayoutId id="2147484474" r:id="rId10"/>
    <p:sldLayoutId id="214748447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8850" name="日期占位符 78849"/>
          <p:cNvSpPr>
            <a:spLocks noGrp="1"/>
          </p:cNvSpPr>
          <p:nvPr>
            <p:ph type="dt" sz="half" idx="2"/>
          </p:nvPr>
        </p:nvSpPr>
        <p:spPr>
          <a:xfrm>
            <a:off x="712788" y="6313488"/>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8851" name="页脚占位符 78850"/>
          <p:cNvSpPr>
            <a:spLocks noGrp="1"/>
          </p:cNvSpPr>
          <p:nvPr>
            <p:ph type="ftr" sz="quarter" idx="3"/>
          </p:nvPr>
        </p:nvSpPr>
        <p:spPr>
          <a:xfrm>
            <a:off x="3151188" y="6313488"/>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8852" name="灯片编号占位符 78851"/>
          <p:cNvSpPr>
            <a:spLocks noGrp="1"/>
          </p:cNvSpPr>
          <p:nvPr>
            <p:ph type="sldNum" sz="quarter" idx="4"/>
          </p:nvPr>
        </p:nvSpPr>
        <p:spPr>
          <a:xfrm>
            <a:off x="6580188" y="6313488"/>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77" r:id="rId1"/>
    <p:sldLayoutId id="2147484478" r:id="rId2"/>
    <p:sldLayoutId id="2147484479" r:id="rId3"/>
    <p:sldLayoutId id="2147484480" r:id="rId4"/>
    <p:sldLayoutId id="2147484481" r:id="rId5"/>
    <p:sldLayoutId id="2147484482" r:id="rId6"/>
    <p:sldLayoutId id="2147484483" r:id="rId7"/>
    <p:sldLayoutId id="2147484484" r:id="rId8"/>
    <p:sldLayoutId id="2147484485" r:id="rId9"/>
    <p:sldLayoutId id="2147484486" r:id="rId10"/>
    <p:sldLayoutId id="214748448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79874" name="日期占位符 7987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9875" name="页脚占位符 7987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79876" name="灯片编号占位符 7987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489" r:id="rId1"/>
    <p:sldLayoutId id="2147484490" r:id="rId2"/>
    <p:sldLayoutId id="2147484491" r:id="rId3"/>
    <p:sldLayoutId id="2147484492" r:id="rId4"/>
    <p:sldLayoutId id="2147484493" r:id="rId5"/>
    <p:sldLayoutId id="2147484494" r:id="rId6"/>
    <p:sldLayoutId id="2147484495" r:id="rId7"/>
    <p:sldLayoutId id="2147484496" r:id="rId8"/>
    <p:sldLayoutId id="2147484497" r:id="rId9"/>
    <p:sldLayoutId id="2147484498" r:id="rId10"/>
    <p:sldLayoutId id="214748449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0898" name="日期占位符 8089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0899" name="页脚占位符 8089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0900" name="灯片编号占位符 8089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01" r:id="rId1"/>
    <p:sldLayoutId id="2147484502" r:id="rId2"/>
    <p:sldLayoutId id="2147484503" r:id="rId3"/>
    <p:sldLayoutId id="2147484504" r:id="rId4"/>
    <p:sldLayoutId id="2147484505" r:id="rId5"/>
    <p:sldLayoutId id="2147484506" r:id="rId6"/>
    <p:sldLayoutId id="2147484507" r:id="rId7"/>
    <p:sldLayoutId id="2147484508" r:id="rId8"/>
    <p:sldLayoutId id="2147484509" r:id="rId9"/>
    <p:sldLayoutId id="2147484510" r:id="rId10"/>
    <p:sldLayoutId id="214748451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SzPct val="100000"/>
        <a:buFont typeface="Times New Roman" panose="02020603050405020304" pitchFamily="18" charset="0"/>
        <a:buChar char="•"/>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SzPct val="100000"/>
        <a:buFont typeface="Times New Roman" panose="02020603050405020304" pitchFamily="18" charset="0"/>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SzPct val="100000"/>
        <a:buFont typeface="Times New Roman" panose="02020603050405020304" pitchFamily="18" charset="0"/>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1922" name="日期占位符 8192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1923" name="页脚占位符 8192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1924" name="灯片编号占位符 8192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13" r:id="rId1"/>
    <p:sldLayoutId id="2147484514" r:id="rId2"/>
    <p:sldLayoutId id="2147484515" r:id="rId3"/>
    <p:sldLayoutId id="2147484516" r:id="rId4"/>
    <p:sldLayoutId id="2147484517" r:id="rId5"/>
    <p:sldLayoutId id="2147484518" r:id="rId6"/>
    <p:sldLayoutId id="2147484519" r:id="rId7"/>
    <p:sldLayoutId id="2147484520" r:id="rId8"/>
    <p:sldLayoutId id="2147484521" r:id="rId9"/>
    <p:sldLayoutId id="2147484522" r:id="rId10"/>
    <p:sldLayoutId id="214748452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2946" name="日期占位符 8294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2947" name="页脚占位符 8294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2948" name="灯片编号占位符 8294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25" r:id="rId1"/>
    <p:sldLayoutId id="2147484526" r:id="rId2"/>
    <p:sldLayoutId id="2147484527" r:id="rId3"/>
    <p:sldLayoutId id="2147484528" r:id="rId4"/>
    <p:sldLayoutId id="2147484529" r:id="rId5"/>
    <p:sldLayoutId id="2147484530" r:id="rId6"/>
    <p:sldLayoutId id="2147484531" r:id="rId7"/>
    <p:sldLayoutId id="2147484532" r:id="rId8"/>
    <p:sldLayoutId id="2147484533" r:id="rId9"/>
    <p:sldLayoutId id="2147484534" r:id="rId10"/>
    <p:sldLayoutId id="214748453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3970" name="日期占位符 8396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3971" name="页脚占位符 8397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3972" name="灯片编号占位符 8397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37" r:id="rId1"/>
    <p:sldLayoutId id="2147484538" r:id="rId2"/>
    <p:sldLayoutId id="2147484539" r:id="rId3"/>
    <p:sldLayoutId id="2147484540" r:id="rId4"/>
    <p:sldLayoutId id="2147484541" r:id="rId5"/>
    <p:sldLayoutId id="2147484542" r:id="rId6"/>
    <p:sldLayoutId id="2147484543" r:id="rId7"/>
    <p:sldLayoutId id="2147484544" r:id="rId8"/>
    <p:sldLayoutId id="2147484545" r:id="rId9"/>
    <p:sldLayoutId id="2147484546" r:id="rId10"/>
    <p:sldLayoutId id="214748454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4994" name="日期占位符 84993"/>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4995" name="页脚占位符 84994"/>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4996" name="灯片编号占位符 84995"/>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49" r:id="rId1"/>
    <p:sldLayoutId id="2147484550" r:id="rId2"/>
    <p:sldLayoutId id="2147484551" r:id="rId3"/>
    <p:sldLayoutId id="2147484552" r:id="rId4"/>
    <p:sldLayoutId id="2147484553" r:id="rId5"/>
    <p:sldLayoutId id="2147484554" r:id="rId6"/>
    <p:sldLayoutId id="2147484555" r:id="rId7"/>
    <p:sldLayoutId id="2147484556" r:id="rId8"/>
    <p:sldLayoutId id="2147484557" r:id="rId9"/>
    <p:sldLayoutId id="2147484558" r:id="rId10"/>
    <p:sldLayoutId id="214748455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6018" name="日期占位符 86017"/>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6019" name="页脚占位符 86018"/>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6020" name="灯片编号占位符 86019"/>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61" r:id="rId1"/>
    <p:sldLayoutId id="2147484562" r:id="rId2"/>
    <p:sldLayoutId id="2147484563" r:id="rId3"/>
    <p:sldLayoutId id="2147484564" r:id="rId4"/>
    <p:sldLayoutId id="2147484565" r:id="rId5"/>
    <p:sldLayoutId id="2147484566" r:id="rId6"/>
    <p:sldLayoutId id="2147484567" r:id="rId7"/>
    <p:sldLayoutId id="2147484568" r:id="rId8"/>
    <p:sldLayoutId id="2147484569" r:id="rId9"/>
    <p:sldLayoutId id="2147484570" r:id="rId10"/>
    <p:sldLayoutId id="2147484571"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7042" name="日期占位符 87041"/>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7043" name="页脚占位符 87042"/>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7044" name="灯片编号占位符 87043"/>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73" r:id="rId1"/>
    <p:sldLayoutId id="2147484574" r:id="rId2"/>
    <p:sldLayoutId id="2147484575" r:id="rId3"/>
    <p:sldLayoutId id="2147484576" r:id="rId4"/>
    <p:sldLayoutId id="2147484577" r:id="rId5"/>
    <p:sldLayoutId id="2147484578" r:id="rId6"/>
    <p:sldLayoutId id="2147484579" r:id="rId7"/>
    <p:sldLayoutId id="2147484580" r:id="rId8"/>
    <p:sldLayoutId id="2147484581" r:id="rId9"/>
    <p:sldLayoutId id="2147484582" r:id="rId10"/>
    <p:sldLayoutId id="2147484583"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79.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8066" name="日期占位符 88065"/>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8067" name="页脚占位符 88066"/>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8068" name="灯片编号占位符 88067"/>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85" r:id="rId1"/>
    <p:sldLayoutId id="2147484586" r:id="rId2"/>
    <p:sldLayoutId id="2147484587" r:id="rId3"/>
    <p:sldLayoutId id="2147484588" r:id="rId4"/>
    <p:sldLayoutId id="2147484589" r:id="rId5"/>
    <p:sldLayoutId id="2147484590" r:id="rId6"/>
    <p:sldLayoutId id="2147484591" r:id="rId7"/>
    <p:sldLayoutId id="2147484592" r:id="rId8"/>
    <p:sldLayoutId id="2147484593" r:id="rId9"/>
    <p:sldLayoutId id="2147484594" r:id="rId10"/>
    <p:sldLayoutId id="2147484595"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80.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89090" name="日期占位符 89089"/>
          <p:cNvSpPr>
            <a:spLocks noGrp="1"/>
          </p:cNvSpPr>
          <p:nvPr>
            <p:ph type="dt" sz="half" idx="2"/>
          </p:nvPr>
        </p:nvSpPr>
        <p:spPr>
          <a:xfrm>
            <a:off x="685800" y="6248400"/>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9091" name="页脚占位符 89090"/>
          <p:cNvSpPr>
            <a:spLocks noGrp="1"/>
          </p:cNvSpPr>
          <p:nvPr>
            <p:ph type="ftr" sz="quarter" idx="3"/>
          </p:nvPr>
        </p:nvSpPr>
        <p:spPr>
          <a:xfrm>
            <a:off x="3124200" y="6248400"/>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89092" name="灯片编号占位符 89091"/>
          <p:cNvSpPr>
            <a:spLocks noGrp="1"/>
          </p:cNvSpPr>
          <p:nvPr>
            <p:ph type="sldNum" sz="quarter" idx="4"/>
          </p:nvPr>
        </p:nvSpPr>
        <p:spPr>
          <a:xfrm>
            <a:off x="6553200" y="6248400"/>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597" r:id="rId1"/>
    <p:sldLayoutId id="2147484598" r:id="rId2"/>
    <p:sldLayoutId id="2147484599" r:id="rId3"/>
    <p:sldLayoutId id="2147484600" r:id="rId4"/>
    <p:sldLayoutId id="2147484601" r:id="rId5"/>
    <p:sldLayoutId id="2147484602" r:id="rId6"/>
    <p:sldLayoutId id="2147484603" r:id="rId7"/>
    <p:sldLayoutId id="2147484604" r:id="rId8"/>
    <p:sldLayoutId id="2147484605" r:id="rId9"/>
    <p:sldLayoutId id="2147484606" r:id="rId10"/>
    <p:sldLayoutId id="2147484607"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8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p:sp>
        <p:nvSpPr>
          <p:cNvPr id="90114" name="日期占位符 90113"/>
          <p:cNvSpPr>
            <a:spLocks noGrp="1"/>
          </p:cNvSpPr>
          <p:nvPr>
            <p:ph type="dt" sz="half" idx="2"/>
          </p:nvPr>
        </p:nvSpPr>
        <p:spPr>
          <a:xfrm>
            <a:off x="712788" y="6313488"/>
            <a:ext cx="19050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90115" name="页脚占位符 90114"/>
          <p:cNvSpPr>
            <a:spLocks noGrp="1"/>
          </p:cNvSpPr>
          <p:nvPr>
            <p:ph type="ftr" sz="quarter" idx="3"/>
          </p:nvPr>
        </p:nvSpPr>
        <p:spPr>
          <a:xfrm>
            <a:off x="3151188" y="6313488"/>
            <a:ext cx="2895600" cy="457200"/>
          </a:xfrm>
          <a:prstGeom prst="rect">
            <a:avLst/>
          </a:prstGeom>
          <a:noFill/>
          <a:ln w="9525">
            <a:noFill/>
          </a:ln>
        </p:spPr>
        <p:txBody>
          <a:bodyPr/>
          <a:lstStyle>
            <a:lvl1pPr marL="0" indent="0">
              <a:defRPr>
                <a:solidFill>
                  <a:srgbClr val="CC3300"/>
                </a:solidFill>
                <a:latin typeface="Times New Roman" panose="02020603050405020304" pitchFamily="18" charset="0"/>
                <a:ea typeface="楷体_GB2312" pitchFamily="49" charset="-122"/>
              </a:defRPr>
            </a:lvl1pPr>
          </a:lstStyle>
          <a:p>
            <a:pPr lvl="0" fontAlgn="base">
              <a:buClr>
                <a:srgbClr val="000000"/>
              </a:buClr>
              <a:buSzPct val="100000"/>
              <a:buNone/>
            </a:pPr>
            <a:endParaRPr strike="noStrike" noProof="1"/>
          </a:p>
        </p:txBody>
      </p:sp>
      <p:sp>
        <p:nvSpPr>
          <p:cNvPr id="90116" name="灯片编号占位符 90115"/>
          <p:cNvSpPr>
            <a:spLocks noGrp="1"/>
          </p:cNvSpPr>
          <p:nvPr>
            <p:ph type="sldNum" sz="quarter" idx="4"/>
          </p:nvPr>
        </p:nvSpPr>
        <p:spPr>
          <a:xfrm>
            <a:off x="6580188" y="6313488"/>
            <a:ext cx="1905000" cy="457200"/>
          </a:xfrm>
          <a:prstGeom prst="rect">
            <a:avLst/>
          </a:prstGeom>
          <a:noFill/>
          <a:ln w="9525">
            <a:noFill/>
          </a:ln>
        </p:spPr>
        <p:txBody>
          <a:bodyPr/>
          <a:lstStyle>
            <a:lvl1pPr marL="0" indent="0">
              <a:defRPr sz="2800" b="1">
                <a:solidFill>
                  <a:srgbClr val="CC3300"/>
                </a:solidFill>
                <a:ea typeface="楷体_GB2312" pitchFamily="49" charset="-122"/>
              </a:defRPr>
            </a:lvl1pPr>
          </a:lstStyle>
          <a:p>
            <a:pPr lvl="0" fontAlgn="base">
              <a:buClr>
                <a:srgbClr val="000000"/>
              </a:buClr>
              <a:buSzPct val="100000"/>
              <a:buNone/>
            </a:pPr>
            <a:fld id="{9A0DB2DC-4C9A-4742-B13C-FB6460FD3503}" type="slidenum">
              <a:rPr lang="zh-CN" altLang="x-none" strike="noStrike" noProof="1">
                <a:latin typeface="Times New Roman" panose="02020603050405020304" pitchFamily="18" charset="0"/>
                <a:ea typeface="楷体_GB2312" pitchFamily="49" charset="-122"/>
                <a:cs typeface="+mn-cs"/>
              </a:rPr>
            </a:fld>
            <a:endParaRPr lang="zh-CN" altLang="x-none" strike="noStrike" noProof="1"/>
          </a:p>
        </p:txBody>
      </p:sp>
    </p:spTree>
  </p:cSld>
  <p:clrMap bg1="lt1" tx1="dk1" bg2="lt2" tx2="dk2" accent1="accent1" accent2="accent2" accent3="accent3" accent4="accent4" accent5="accent5" accent6="accent6" hlink="hlink" folHlink="folHlink"/>
  <p:sldLayoutIdLst>
    <p:sldLayoutId id="2147484609" r:id="rId1"/>
    <p:sldLayoutId id="2147484610" r:id="rId2"/>
    <p:sldLayoutId id="2147484611" r:id="rId3"/>
    <p:sldLayoutId id="2147484612" r:id="rId4"/>
    <p:sldLayoutId id="2147484613" r:id="rId5"/>
    <p:sldLayoutId id="2147484614" r:id="rId6"/>
    <p:sldLayoutId id="2147484615" r:id="rId7"/>
    <p:sldLayoutId id="2147484616" r:id="rId8"/>
    <p:sldLayoutId id="2147484617" r:id="rId9"/>
    <p:sldLayoutId id="2147484618" r:id="rId10"/>
    <p:sldLayoutId id="2147484619" r:id="rId11"/>
  </p:sldLayoutIdLst>
  <p:transition/>
  <p:hf sldNum="0" hdr="0" ftr="0" dt="0"/>
  <p:txStyles>
    <p:titleStyle>
      <a:lvl1pPr marL="0" lvl="0" indent="0" algn="ctr" rtl="0" eaLnBrk="0" fontAlgn="base" latinLnBrk="0" hangingPunct="0">
        <a:lnSpc>
          <a:spcPct val="100000"/>
        </a:lnSpc>
        <a:spcBef>
          <a:spcPct val="0"/>
        </a:spcBef>
        <a:spcAft>
          <a:spcPct val="0"/>
        </a:spcAft>
        <a:buNone/>
        <a:defRPr sz="4400" u="none" kern="1200" baseline="0">
          <a:solidFill>
            <a:schemeClr val="tx2"/>
          </a:solidFill>
          <a:latin typeface="+mj-lt"/>
          <a:ea typeface="+mj-ea"/>
          <a:cs typeface="+mj-cs"/>
        </a:defRPr>
      </a:lvl1pPr>
    </p:titleStyle>
    <p:bodyStyle>
      <a:lvl1pPr marL="342900" lvl="0" indent="-342900" algn="l" rtl="0" eaLnBrk="0" fontAlgn="base" latinLnBrk="0" hangingPunct="0">
        <a:lnSpc>
          <a:spcPct val="100000"/>
        </a:lnSpc>
        <a:spcBef>
          <a:spcPct val="20000"/>
        </a:spcBef>
        <a:spcAft>
          <a:spcPct val="0"/>
        </a:spcAft>
        <a:buNone/>
        <a:defRPr sz="3200" u="none" kern="1200" baseline="0">
          <a:solidFill>
            <a:schemeClr val="tx1"/>
          </a:solidFill>
          <a:latin typeface="+mn-lt"/>
          <a:ea typeface="+mn-ea"/>
          <a:cs typeface="+mn-cs"/>
        </a:defRPr>
      </a:lvl1pPr>
      <a:lvl2pPr marL="742950" lvl="1" indent="-285750" algn="l" rtl="0" eaLnBrk="0" fontAlgn="base" latinLnBrk="0" hangingPunct="0">
        <a:lnSpc>
          <a:spcPct val="100000"/>
        </a:lnSpc>
        <a:spcBef>
          <a:spcPct val="20000"/>
        </a:spcBef>
        <a:spcAft>
          <a:spcPct val="0"/>
        </a:spcAft>
        <a:buNone/>
        <a:defRPr sz="2800" u="none" kern="1200" baseline="0">
          <a:solidFill>
            <a:schemeClr val="tx1"/>
          </a:solidFill>
          <a:latin typeface="Times New Roman" panose="02020603050405020304" pitchFamily="18" charset="0"/>
          <a:ea typeface="宋体" panose="02010600030101010101" pitchFamily="2" charset="-122"/>
          <a:cs typeface="+mn-cs"/>
        </a:defRPr>
      </a:lvl2pPr>
      <a:lvl3pPr marL="1143000" lvl="2" indent="-228600" algn="l" rtl="0" eaLnBrk="0" fontAlgn="base" latinLnBrk="0" hangingPunct="0">
        <a:lnSpc>
          <a:spcPct val="100000"/>
        </a:lnSpc>
        <a:spcBef>
          <a:spcPct val="20000"/>
        </a:spcBef>
        <a:spcAft>
          <a:spcPct val="0"/>
        </a:spcAft>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600200" lvl="3"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4pPr>
      <a:lvl5pPr marL="2057400" lvl="4"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5pPr>
      <a:lvl6pPr marL="2514600" lvl="5"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6pPr>
      <a:lvl7pPr marL="2971800" lvl="6"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7pPr>
      <a:lvl8pPr marL="3429000" lvl="7"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8pPr>
      <a:lvl9pPr marL="3886200" lvl="8" indent="-228600" algn="l" rtl="0" eaLnBrk="0" fontAlgn="base" latinLnBrk="0" hangingPunct="0">
        <a:lnSpc>
          <a:spcPct val="100000"/>
        </a:lnSpc>
        <a:spcBef>
          <a:spcPct val="20000"/>
        </a:spcBef>
        <a:spcAft>
          <a:spcPct val="0"/>
        </a:spcAft>
        <a:buNone/>
        <a:defRPr sz="2000" u="none" kern="1200" baseline="0">
          <a:solidFill>
            <a:schemeClr val="tx1"/>
          </a:solidFill>
          <a:latin typeface="Times New Roman" panose="02020603050405020304" pitchFamily="18" charset="0"/>
          <a:ea typeface="宋体" panose="02010600030101010101" pitchFamily="2" charset="-122"/>
          <a:cs typeface="+mn-cs"/>
        </a:defRPr>
      </a:lvl9pPr>
    </p:bodyStyle>
    <p:otherStyle>
      <a:lvl1pPr marL="0" lvl="0"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mn-lt"/>
          <a:ea typeface="+mn-ea"/>
          <a:cs typeface="+mn-cs"/>
        </a:defRPr>
      </a:lvl1pPr>
      <a:lvl2pPr marL="457200" lvl="1"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defRPr sz="240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9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06.xml"/><Relationship Id="rId1" Type="http://schemas.openxmlformats.org/officeDocument/2006/relationships/image" Target="../media/image8.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38.xml"/><Relationship Id="rId1" Type="http://schemas.openxmlformats.org/officeDocument/2006/relationships/image" Target="../media/image9.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11.xml"/><Relationship Id="rId1"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56.xml"/><Relationship Id="rId1"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56.xml"/><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38.xml"/><Relationship Id="rId1" Type="http://schemas.openxmlformats.org/officeDocument/2006/relationships/image" Target="../media/image13.GI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8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1138" name="标题 91137"/>
          <p:cNvSpPr>
            <a:spLocks noGrp="1"/>
          </p:cNvSpPr>
          <p:nvPr>
            <p:ph type="ctrTitle" idx="4294967295"/>
          </p:nvPr>
        </p:nvSpPr>
        <p:spPr>
          <a:xfrm>
            <a:off x="714375" y="972820"/>
            <a:ext cx="8081963" cy="4287838"/>
          </a:xfrm>
        </p:spPr>
        <p:txBody>
          <a:bodyPr lIns="92075" rIns="92075" anchor="ctr">
            <a:scene3d>
              <a:camera prst="orthographicFront"/>
              <a:lightRig rig="threePt" dir="t"/>
            </a:scene3d>
          </a:bodyPr>
          <a:lstStyle>
            <a:lvl1pPr marL="0" lvl="0" indent="0" algn="ctr" rtl="0" eaLnBrk="0" fontAlgn="base" latinLnBrk="0" hangingPunct="0">
              <a:lnSpc>
                <a:spcPct val="100000"/>
              </a:lnSpc>
              <a:spcBef>
                <a:spcPct val="0"/>
              </a:spcBef>
              <a:spcAft>
                <a:spcPct val="0"/>
              </a:spcAft>
              <a:buClrTx/>
              <a:buSzPct val="100000"/>
              <a:buFont typeface="Times New Roman" panose="02020603050405020304" pitchFamily="18" charset="0"/>
              <a:buNone/>
              <a:defRPr sz="4400" u="none" baseline="0">
                <a:solidFill>
                  <a:schemeClr val="tx2"/>
                </a:solidFill>
                <a:latin typeface="Times New Roman" panose="02020603050405020304" pitchFamily="18"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Times New Roman" panose="02020603050405020304" pitchFamily="18" charset="0"/>
              <a:buNone/>
            </a:pPr>
            <a:r>
              <a:rPr kumimoji="0" lang="zh-CN" altLang="en-US" sz="6600" b="1" i="0" u="none" strike="noStrike" kern="1200" cap="none" spc="0" normalizeH="0" baseline="0" noProof="1">
                <a:ln w="22225">
                  <a:solidFill>
                    <a:schemeClr val="accent2"/>
                  </a:solidFill>
                  <a:prstDash val="solid"/>
                </a:ln>
                <a:solidFill>
                  <a:schemeClr val="bg2"/>
                </a:solidFill>
                <a:effectLst/>
                <a:latin typeface="楷体" panose="02010609060101010101" pitchFamily="49" charset="-122"/>
                <a:ea typeface="楷体" panose="02010609060101010101" pitchFamily="49" charset="-122"/>
                <a:cs typeface="+mj-cs"/>
              </a:rPr>
              <a:t>第</a:t>
            </a:r>
            <a:r>
              <a:rPr kumimoji="0" lang="en-US" altLang="zh-CN" sz="6600" b="1" i="0" u="none" strike="noStrike" kern="1200" cap="none" spc="0" normalizeH="0" baseline="0" noProof="1">
                <a:ln w="22225">
                  <a:solidFill>
                    <a:schemeClr val="accent2"/>
                  </a:solidFill>
                  <a:prstDash val="solid"/>
                </a:ln>
                <a:solidFill>
                  <a:schemeClr val="bg2"/>
                </a:solidFill>
                <a:effectLst/>
                <a:latin typeface="楷体" panose="02010609060101010101" pitchFamily="49" charset="-122"/>
                <a:ea typeface="楷体" panose="02010609060101010101" pitchFamily="49" charset="-122"/>
                <a:cs typeface="+mj-cs"/>
              </a:rPr>
              <a:t>11</a:t>
            </a:r>
            <a:r>
              <a:rPr kumimoji="0" lang="zh-CN" altLang="en-US" sz="6600" b="1" i="0" u="none" strike="noStrike" kern="1200" cap="none" spc="0" normalizeH="0" baseline="0" noProof="1">
                <a:ln w="22225">
                  <a:solidFill>
                    <a:schemeClr val="accent2"/>
                  </a:solidFill>
                  <a:prstDash val="solid"/>
                </a:ln>
                <a:solidFill>
                  <a:schemeClr val="bg2"/>
                </a:solidFill>
                <a:effectLst/>
                <a:latin typeface="楷体" panose="02010609060101010101" pitchFamily="49" charset="-122"/>
                <a:ea typeface="楷体" panose="02010609060101010101" pitchFamily="49" charset="-122"/>
                <a:cs typeface="+mj-cs"/>
              </a:rPr>
              <a:t>课</a:t>
            </a:r>
            <a:br>
              <a:rPr lang="zh-CN" altLang="en-US" sz="6600" b="1">
                <a:ln w="22225">
                  <a:solidFill>
                    <a:schemeClr val="accent2"/>
                  </a:solidFill>
                  <a:prstDash val="solid"/>
                </a:ln>
                <a:solidFill>
                  <a:schemeClr val="bg2"/>
                </a:solidFill>
                <a:effectLst/>
                <a:latin typeface="楷体" panose="02010609060101010101" pitchFamily="49" charset="-122"/>
                <a:ea typeface="楷体" panose="02010609060101010101" pitchFamily="49" charset="-122"/>
              </a:rPr>
            </a:br>
            <a:br>
              <a:rPr lang="zh-CN" altLang="en-US" sz="6600" b="1">
                <a:ln w="22225">
                  <a:solidFill>
                    <a:schemeClr val="accent2"/>
                  </a:solidFill>
                  <a:prstDash val="solid"/>
                </a:ln>
                <a:solidFill>
                  <a:schemeClr val="bg2"/>
                </a:solidFill>
                <a:effectLst/>
                <a:latin typeface="楷体" panose="02010609060101010101" pitchFamily="49" charset="-122"/>
                <a:ea typeface="楷体" panose="02010609060101010101" pitchFamily="49" charset="-122"/>
              </a:rPr>
            </a:br>
            <a:r>
              <a:rPr kumimoji="0" lang="zh-CN" altLang="en-US" sz="6600" b="1" i="0" u="none" strike="noStrike" kern="1200" cap="none" spc="0" normalizeH="0" baseline="0" noProof="1">
                <a:ln w="22225">
                  <a:solidFill>
                    <a:schemeClr val="accent2"/>
                  </a:solidFill>
                  <a:prstDash val="solid"/>
                </a:ln>
                <a:solidFill>
                  <a:schemeClr val="bg2"/>
                </a:solidFill>
                <a:effectLst/>
                <a:latin typeface="楷体" panose="02010609060101010101" pitchFamily="49" charset="-122"/>
                <a:ea typeface="楷体" panose="02010609060101010101" pitchFamily="49" charset="-122"/>
                <a:cs typeface="+mj-cs"/>
              </a:rPr>
              <a:t>苏联的社会主义建设</a:t>
            </a:r>
            <a:endParaRPr kumimoji="0" lang="zh-CN" altLang="en-US" sz="6600" b="1" i="0" u="none" strike="noStrike" kern="1200" cap="none" spc="0" normalizeH="0" baseline="0" noProof="1">
              <a:ln w="22225">
                <a:solidFill>
                  <a:schemeClr val="accent2"/>
                </a:solidFill>
                <a:prstDash val="solid"/>
              </a:ln>
              <a:solidFill>
                <a:schemeClr val="bg2"/>
              </a:solidFill>
              <a:effectLst/>
              <a:latin typeface="楷体" panose="02010609060101010101" pitchFamily="49" charset="-122"/>
              <a:ea typeface="楷体" panose="02010609060101010101" pitchFamily="49" charset="-122"/>
              <a:cs typeface="+mj-cs"/>
            </a:endParaRPr>
          </a:p>
        </p:txBody>
      </p:sp>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4210" name="文本占位符 94209"/>
          <p:cNvSpPr>
            <a:spLocks noGrp="1"/>
          </p:cNvSpPr>
          <p:nvPr>
            <p:ph type="body" idx="4294967295"/>
          </p:nvPr>
        </p:nvSpPr>
        <p:spPr>
          <a:xfrm>
            <a:off x="323850" y="1557338"/>
            <a:ext cx="4038600" cy="4525962"/>
          </a:xfrm>
          <a:ln/>
        </p:spPr>
        <p:txBody>
          <a:bodyPr anchor="t"/>
          <a:p>
            <a:pPr eaLnBrk="1" hangingPunct="1">
              <a:spcBef>
                <a:spcPct val="0"/>
              </a:spcBef>
              <a:buNone/>
            </a:pPr>
            <a:r>
              <a:rPr lang="en-US" altLang="zh-CN" sz="2800" b="1">
                <a:solidFill>
                  <a:srgbClr val="000000"/>
                </a:solidFill>
              </a:rPr>
              <a:t>    </a:t>
            </a:r>
            <a:endParaRPr lang="en-US" altLang="zh-CN" sz="4000" b="1">
              <a:latin typeface="楷体_GB2312" pitchFamily="49" charset="-122"/>
              <a:ea typeface="楷体_GB2312" pitchFamily="49" charset="-122"/>
            </a:endParaRPr>
          </a:p>
        </p:txBody>
      </p:sp>
      <p:pic>
        <p:nvPicPr>
          <p:cNvPr id="94211" name="图片 94210" descr="列宁"/>
          <p:cNvPicPr>
            <a:picLocks noChangeAspect="1"/>
          </p:cNvPicPr>
          <p:nvPr/>
        </p:nvPicPr>
        <p:blipFill>
          <a:blip r:embed="rId1"/>
          <a:stretch>
            <a:fillRect/>
          </a:stretch>
        </p:blipFill>
        <p:spPr>
          <a:xfrm>
            <a:off x="0" y="1125538"/>
            <a:ext cx="4176713" cy="5040312"/>
          </a:xfrm>
          <a:prstGeom prst="rect">
            <a:avLst/>
          </a:prstGeom>
          <a:noFill/>
          <a:ln w="9525">
            <a:noFill/>
          </a:ln>
        </p:spPr>
      </p:pic>
      <p:sp>
        <p:nvSpPr>
          <p:cNvPr id="94212" name="文本框 94211"/>
          <p:cNvSpPr txBox="1"/>
          <p:nvPr/>
        </p:nvSpPr>
        <p:spPr>
          <a:xfrm>
            <a:off x="0" y="6350"/>
            <a:ext cx="4897438" cy="758825"/>
          </a:xfrm>
          <a:prstGeom prst="rect">
            <a:avLst/>
          </a:prstGeom>
          <a:solidFill>
            <a:schemeClr val="accent1"/>
          </a:solidFill>
          <a:ln w="9525">
            <a:noFill/>
          </a:ln>
        </p:spPr>
        <p:txBody>
          <a:bodyPr anchor="t">
            <a:spAutoFit/>
          </a:bodyPr>
          <a:p>
            <a:pPr algn="ctr"/>
            <a:r>
              <a:rPr lang="zh-CN" altLang="en-US" sz="4400" b="1">
                <a:solidFill>
                  <a:srgbClr val="000000"/>
                </a:solidFill>
                <a:latin typeface="楷体" panose="02010609060101010101" pitchFamily="49" charset="-122"/>
                <a:ea typeface="楷体" panose="02010609060101010101" pitchFamily="49" charset="-122"/>
              </a:rPr>
              <a:t>一、列宁的探索</a:t>
            </a:r>
            <a:endParaRPr lang="zh-CN" altLang="en-US" sz="4400" b="1">
              <a:solidFill>
                <a:srgbClr val="000000"/>
              </a:solidFill>
              <a:latin typeface="楷体" panose="02010609060101010101" pitchFamily="49" charset="-122"/>
              <a:ea typeface="楷体" panose="02010609060101010101" pitchFamily="49" charset="-122"/>
            </a:endParaRPr>
          </a:p>
        </p:txBody>
      </p:sp>
      <p:sp>
        <p:nvSpPr>
          <p:cNvPr id="94213" name="云形标注 94212"/>
          <p:cNvSpPr/>
          <p:nvPr/>
        </p:nvSpPr>
        <p:spPr>
          <a:xfrm>
            <a:off x="4291013" y="1484313"/>
            <a:ext cx="4752975" cy="4653265"/>
          </a:xfrm>
          <a:prstGeom prst="cloudCallout">
            <a:avLst>
              <a:gd name="adj1" fmla="val -91486"/>
              <a:gd name="adj2" fmla="val 22338"/>
            </a:avLst>
          </a:prstGeom>
          <a:solidFill>
            <a:srgbClr val="FFCC00"/>
          </a:solidFill>
          <a:ln w="63500" cap="flat" cmpd="sng">
            <a:solidFill>
              <a:srgbClr val="3366FF"/>
            </a:solidFill>
            <a:prstDash val="solid"/>
            <a:round/>
            <a:headEnd type="none" w="med" len="med"/>
            <a:tailEnd type="none" w="med" len="med"/>
          </a:ln>
        </p:spPr>
        <p:txBody>
          <a:bodyPr wrap="square" anchor="t">
            <a:spAutoFit/>
          </a:bodyPr>
          <a:p>
            <a:r>
              <a:rPr lang="zh-CN" altLang="en-US" sz="3200" b="1">
                <a:solidFill>
                  <a:srgbClr val="000000"/>
                </a:solidFill>
                <a:latin typeface="楷体" panose="02010609060101010101" pitchFamily="49" charset="-122"/>
                <a:ea typeface="楷体" panose="02010609060101010101" pitchFamily="49" charset="-122"/>
              </a:rPr>
              <a:t>革命胜利了，怎样进行经济建设才能满足民众的需求？于是，列宁开始了对社会主义道路的探索。</a:t>
            </a:r>
            <a:endParaRPr lang="zh-CN" altLang="en-US" sz="3200" b="1">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4213"/>
                                        </p:tgtEl>
                                        <p:attrNameLst>
                                          <p:attrName>style.visibility</p:attrName>
                                        </p:attrNameLst>
                                      </p:cBhvr>
                                      <p:to>
                                        <p:strVal val="visible"/>
                                      </p:to>
                                    </p:set>
                                    <p:anim calcmode="lin" valueType="num">
                                      <p:cBhvr additive="base">
                                        <p:cTn id="7" dur="500" fill="hold"/>
                                        <p:tgtEl>
                                          <p:spTgt spid="94213"/>
                                        </p:tgtEl>
                                        <p:attrNameLst>
                                          <p:attrName>ppt_w</p:attrName>
                                        </p:attrNameLst>
                                      </p:cBhvr>
                                      <p:tavLst>
                                        <p:tav tm="0">
                                          <p:val>
                                            <p:fltVal val="0.000000"/>
                                          </p:val>
                                        </p:tav>
                                        <p:tav tm="100000">
                                          <p:val>
                                            <p:strVal val="#ppt_w"/>
                                          </p:val>
                                        </p:tav>
                                      </p:tavLst>
                                    </p:anim>
                                    <p:anim calcmode="lin" valueType="num">
                                      <p:cBhvr additive="base">
                                        <p:cTn id="8" dur="500" fill="hold"/>
                                        <p:tgtEl>
                                          <p:spTgt spid="94213"/>
                                        </p:tgtEl>
                                        <p:attrNameLst>
                                          <p:attrName>ppt_h</p:attrName>
                                        </p:attrNameLst>
                                      </p:cBhvr>
                                      <p:tavLst>
                                        <p:tav tm="0">
                                          <p:val>
                                            <p:fltVal val="0.000000"/>
                                          </p:val>
                                        </p:tav>
                                        <p:tav tm="100000">
                                          <p:val>
                                            <p:strVal val="#ppt_h"/>
                                          </p:val>
                                        </p:tav>
                                      </p:tavLst>
                                    </p:anim>
                                    <p:animEffect transition="in" filter="fade">
                                      <p:cBhvr>
                                        <p:cTn id="9" dur="500"/>
                                        <p:tgtEl>
                                          <p:spTgt spid="94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3"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5234" name="矩形 95233"/>
          <p:cNvSpPr/>
          <p:nvPr/>
        </p:nvSpPr>
        <p:spPr>
          <a:xfrm>
            <a:off x="250825" y="404813"/>
            <a:ext cx="3457575" cy="635000"/>
          </a:xfrm>
          <a:prstGeom prst="rect">
            <a:avLst/>
          </a:prstGeom>
          <a:noFill/>
          <a:ln w="9525">
            <a:noFill/>
          </a:ln>
        </p:spPr>
        <p:txBody>
          <a:bodyPr anchor="t">
            <a:spAutoFit/>
          </a:bodyPr>
          <a:p>
            <a:r>
              <a:rPr lang="en-US" altLang="zh-CN" sz="3600" b="1">
                <a:solidFill>
                  <a:srgbClr val="0D0D0D"/>
                </a:solidFill>
                <a:latin typeface="楷体" panose="02010609060101010101" pitchFamily="49" charset="-122"/>
                <a:ea typeface="楷体" panose="02010609060101010101" pitchFamily="49" charset="-122"/>
              </a:rPr>
              <a:t>1</a:t>
            </a:r>
            <a:r>
              <a:rPr lang="zh-CN" altLang="en-US" sz="3600" b="1">
                <a:solidFill>
                  <a:srgbClr val="0D0D0D"/>
                </a:solidFill>
                <a:latin typeface="楷体" panose="02010609060101010101" pitchFamily="49" charset="-122"/>
                <a:ea typeface="楷体" panose="02010609060101010101" pitchFamily="49" charset="-122"/>
              </a:rPr>
              <a:t>、新经济政策：</a:t>
            </a:r>
            <a:endParaRPr lang="zh-CN" altLang="en-US" sz="3600" b="1">
              <a:solidFill>
                <a:srgbClr val="0D0D0D"/>
              </a:solidFill>
              <a:latin typeface="楷体" panose="02010609060101010101" pitchFamily="49" charset="-122"/>
              <a:ea typeface="楷体" panose="02010609060101010101" pitchFamily="49" charset="-122"/>
            </a:endParaRPr>
          </a:p>
        </p:txBody>
      </p:sp>
      <p:sp>
        <p:nvSpPr>
          <p:cNvPr id="95235" name="文本框 95234"/>
          <p:cNvSpPr txBox="1"/>
          <p:nvPr/>
        </p:nvSpPr>
        <p:spPr>
          <a:xfrm>
            <a:off x="755650" y="2203450"/>
            <a:ext cx="8064500" cy="3414713"/>
          </a:xfrm>
          <a:prstGeom prst="rect">
            <a:avLst/>
          </a:prstGeom>
          <a:noFill/>
          <a:ln w="9525">
            <a:noFill/>
          </a:ln>
        </p:spPr>
        <p:txBody>
          <a:bodyPr wrap="square" anchor="t">
            <a:spAutoFit/>
          </a:bodyPr>
          <a:p>
            <a:pPr>
              <a:lnSpc>
                <a:spcPct val="150000"/>
              </a:lnSpc>
            </a:pPr>
            <a:r>
              <a:rPr lang="zh-CN" altLang="en-US" sz="3600" b="1">
                <a:solidFill>
                  <a:srgbClr val="0D0D0D"/>
                </a:solidFill>
                <a:latin typeface="楷体" panose="02010609060101010101" pitchFamily="49" charset="-122"/>
                <a:ea typeface="楷体" panose="02010609060101010101" pitchFamily="49" charset="-122"/>
              </a:rPr>
              <a:t>经历</a:t>
            </a:r>
            <a:r>
              <a:rPr lang="en-US" altLang="zh-CN" sz="3600" b="1">
                <a:solidFill>
                  <a:srgbClr val="0D0D0D"/>
                </a:solidFill>
                <a:latin typeface="楷体" panose="02010609060101010101" pitchFamily="49" charset="-122"/>
                <a:ea typeface="楷体" panose="02010609060101010101" pitchFamily="49" charset="-122"/>
              </a:rPr>
              <a:t>4</a:t>
            </a:r>
            <a:r>
              <a:rPr lang="zh-CN" altLang="en-US" sz="3600" b="1">
                <a:solidFill>
                  <a:srgbClr val="0D0D0D"/>
                </a:solidFill>
                <a:latin typeface="楷体" panose="02010609060101010101" pitchFamily="49" charset="-122"/>
                <a:ea typeface="楷体" panose="02010609060101010101" pitchFamily="49" charset="-122"/>
              </a:rPr>
              <a:t>年世界大战和</a:t>
            </a:r>
            <a:r>
              <a:rPr lang="en-US" altLang="zh-CN" sz="3600" b="1">
                <a:solidFill>
                  <a:srgbClr val="0D0D0D"/>
                </a:solidFill>
                <a:latin typeface="楷体" panose="02010609060101010101" pitchFamily="49" charset="-122"/>
                <a:ea typeface="楷体" panose="02010609060101010101" pitchFamily="49" charset="-122"/>
              </a:rPr>
              <a:t>3</a:t>
            </a:r>
            <a:r>
              <a:rPr lang="zh-CN" altLang="en-US" sz="3600" b="1">
                <a:solidFill>
                  <a:srgbClr val="0D0D0D"/>
                </a:solidFill>
                <a:latin typeface="楷体" panose="02010609060101010101" pitchFamily="49" charset="-122"/>
                <a:ea typeface="楷体" panose="02010609060101010101" pitchFamily="49" charset="-122"/>
              </a:rPr>
              <a:t>年内战的苏俄，满目疮痍，经济异常困难，社会矛盾加剧。列宁认为只有改变战时共产主义政策，才能恢复和发展生产。</a:t>
            </a:r>
            <a:endParaRPr lang="zh-CN" altLang="en-US" sz="3600" b="1">
              <a:solidFill>
                <a:srgbClr val="0D0D0D"/>
              </a:solidFill>
              <a:latin typeface="楷体" panose="02010609060101010101" pitchFamily="49" charset="-122"/>
              <a:ea typeface="楷体" panose="02010609060101010101" pitchFamily="49" charset="-122"/>
            </a:endParaRPr>
          </a:p>
        </p:txBody>
      </p:sp>
      <p:pic>
        <p:nvPicPr>
          <p:cNvPr id="95236" name="图片 95235" descr="鹅毛笔与书"/>
          <p:cNvPicPr>
            <a:picLocks noChangeAspect="1"/>
          </p:cNvPicPr>
          <p:nvPr/>
        </p:nvPicPr>
        <p:blipFill>
          <a:blip r:embed="rId1"/>
          <a:stretch>
            <a:fillRect/>
          </a:stretch>
        </p:blipFill>
        <p:spPr>
          <a:xfrm>
            <a:off x="8027988" y="5949950"/>
            <a:ext cx="792162" cy="742950"/>
          </a:xfrm>
          <a:prstGeom prst="rect">
            <a:avLst/>
          </a:prstGeom>
          <a:noFill/>
          <a:ln w="9525">
            <a:noFill/>
          </a:ln>
        </p:spPr>
      </p:pic>
      <p:sp>
        <p:nvSpPr>
          <p:cNvPr id="95237" name="文本框 95236"/>
          <p:cNvSpPr txBox="1"/>
          <p:nvPr/>
        </p:nvSpPr>
        <p:spPr>
          <a:xfrm>
            <a:off x="838200" y="1412875"/>
            <a:ext cx="2060575" cy="635000"/>
          </a:xfrm>
          <a:prstGeom prst="rect">
            <a:avLst/>
          </a:prstGeom>
          <a:noFill/>
          <a:ln w="9525">
            <a:noFill/>
          </a:ln>
        </p:spPr>
        <p:txBody>
          <a:bodyPr wrap="none" anchor="t">
            <a:spAutoFit/>
          </a:bodyPr>
          <a:p>
            <a:r>
              <a:rPr lang="en-US" altLang="zh-CN" sz="3600" b="1">
                <a:solidFill>
                  <a:srgbClr val="FF0000"/>
                </a:solidFill>
                <a:latin typeface="楷体" panose="02010609060101010101" pitchFamily="49" charset="-122"/>
                <a:ea typeface="楷体" panose="02010609060101010101" pitchFamily="49" charset="-122"/>
              </a:rPr>
              <a:t>1.</a:t>
            </a:r>
            <a:r>
              <a:rPr lang="zh-CN" altLang="en-US" sz="3600" b="1">
                <a:solidFill>
                  <a:srgbClr val="FF0000"/>
                </a:solidFill>
                <a:latin typeface="楷体" panose="02010609060101010101" pitchFamily="49" charset="-122"/>
                <a:ea typeface="楷体" panose="02010609060101010101" pitchFamily="49" charset="-122"/>
              </a:rPr>
              <a:t>背景：</a:t>
            </a:r>
            <a:endParaRPr lang="zh-CN" altLang="en-US" sz="3600" b="1">
              <a:solidFill>
                <a:srgbClr val="FF0000"/>
              </a:solidFill>
              <a:latin typeface="楷体" panose="02010609060101010101" pitchFamily="49" charset="-122"/>
              <a:ea typeface="楷体" panose="02010609060101010101" pitchFamily="49" charset="-122"/>
            </a:endParaRPr>
          </a:p>
        </p:txBody>
      </p:sp>
      <p:sp>
        <p:nvSpPr>
          <p:cNvPr id="95238" name="文本框 95237"/>
          <p:cNvSpPr txBox="1"/>
          <p:nvPr/>
        </p:nvSpPr>
        <p:spPr>
          <a:xfrm>
            <a:off x="4067175" y="404813"/>
            <a:ext cx="1657350" cy="577850"/>
          </a:xfrm>
          <a:prstGeom prst="rect">
            <a:avLst/>
          </a:prstGeom>
          <a:noFill/>
          <a:ln w="9525">
            <a:noFill/>
          </a:ln>
        </p:spPr>
        <p:txBody>
          <a:bodyPr anchor="t">
            <a:spAutoFit/>
          </a:bodyPr>
          <a:p>
            <a:r>
              <a:rPr lang="en-US" altLang="zh-CN" sz="3200" b="1">
                <a:solidFill>
                  <a:srgbClr val="0D0D0D"/>
                </a:solidFill>
                <a:latin typeface="楷体" panose="02010609060101010101" pitchFamily="49" charset="-122"/>
                <a:ea typeface="楷体" panose="02010609060101010101" pitchFamily="49" charset="-122"/>
              </a:rPr>
              <a:t>1921</a:t>
            </a:r>
            <a:r>
              <a:rPr lang="zh-CN" altLang="en-US" sz="3200" b="1">
                <a:solidFill>
                  <a:srgbClr val="0D0D0D"/>
                </a:solidFill>
                <a:latin typeface="楷体" panose="02010609060101010101" pitchFamily="49" charset="-122"/>
                <a:ea typeface="楷体" panose="02010609060101010101" pitchFamily="49" charset="-122"/>
              </a:rPr>
              <a:t>年</a:t>
            </a:r>
            <a:endParaRPr lang="zh-CN" altLang="en-US" sz="3200" b="1">
              <a:solidFill>
                <a:srgbClr val="0D0D0D"/>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5238"/>
                                        </p:tgtEl>
                                        <p:attrNameLst>
                                          <p:attrName>style.visibility</p:attrName>
                                        </p:attrNameLst>
                                      </p:cBhvr>
                                      <p:to>
                                        <p:strVal val="visible"/>
                                      </p:to>
                                    </p:set>
                                    <p:animEffect transition="in" filter="fade">
                                      <p:cBhvr>
                                        <p:cTn id="7" dur="500"/>
                                        <p:tgtEl>
                                          <p:spTgt spid="952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5237"/>
                                        </p:tgtEl>
                                        <p:attrNameLst>
                                          <p:attrName>style.visibility</p:attrName>
                                        </p:attrNameLst>
                                      </p:cBhvr>
                                      <p:to>
                                        <p:strVal val="visible"/>
                                      </p:to>
                                    </p:set>
                                    <p:animEffect transition="in" filter="fade">
                                      <p:cBhvr>
                                        <p:cTn id="12" dur="500"/>
                                        <p:tgtEl>
                                          <p:spTgt spid="9523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5235">
                                            <p:txEl>
                                              <p:charRg st="0" end="64"/>
                                            </p:txEl>
                                          </p:spTgt>
                                        </p:tgtEl>
                                        <p:attrNameLst>
                                          <p:attrName>style.visibility</p:attrName>
                                        </p:attrNameLst>
                                      </p:cBhvr>
                                      <p:to>
                                        <p:strVal val="visible"/>
                                      </p:to>
                                    </p:set>
                                    <p:anim calcmode="lin" valueType="num">
                                      <p:cBhvr additive="base">
                                        <p:cTn id="17" dur="500" fill="hold"/>
                                        <p:tgtEl>
                                          <p:spTgt spid="95235">
                                            <p:txEl>
                                              <p:charRg st="0" end="6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5235">
                                            <p:txEl>
                                              <p:charRg st="0" end="6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8" grpId="0" animBg="1"/>
      <p:bldP spid="95237"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6258" name="文本框 96257"/>
          <p:cNvSpPr txBox="1"/>
          <p:nvPr/>
        </p:nvSpPr>
        <p:spPr>
          <a:xfrm>
            <a:off x="179388" y="620713"/>
            <a:ext cx="2667000" cy="579437"/>
          </a:xfrm>
          <a:prstGeom prst="rect">
            <a:avLst/>
          </a:prstGeom>
          <a:noFill/>
          <a:ln w="9525">
            <a:noFill/>
          </a:ln>
        </p:spPr>
        <p:txBody>
          <a:bodyPr anchor="t">
            <a:spAutoFit/>
          </a:bodyPr>
          <a:p>
            <a:r>
              <a:rPr lang="en-US" altLang="zh-CN" sz="3200" b="1">
                <a:solidFill>
                  <a:srgbClr val="FF0000"/>
                </a:solidFill>
                <a:latin typeface="楷体" panose="02010609060101010101" pitchFamily="49" charset="-122"/>
                <a:ea typeface="楷体" panose="02010609060101010101" pitchFamily="49" charset="-122"/>
              </a:rPr>
              <a:t>2.</a:t>
            </a:r>
            <a:r>
              <a:rPr lang="zh-CN" altLang="en-US" sz="3200" b="1">
                <a:solidFill>
                  <a:srgbClr val="FF0000"/>
                </a:solidFill>
                <a:latin typeface="楷体" panose="02010609060101010101" pitchFamily="49" charset="-122"/>
                <a:ea typeface="楷体" panose="02010609060101010101" pitchFamily="49" charset="-122"/>
              </a:rPr>
              <a:t>内容：</a:t>
            </a:r>
            <a:endParaRPr lang="zh-CN" altLang="en-US" sz="3200" b="1">
              <a:solidFill>
                <a:srgbClr val="FF0000"/>
              </a:solidFill>
              <a:latin typeface="楷体" panose="02010609060101010101" pitchFamily="49" charset="-122"/>
              <a:ea typeface="楷体" panose="02010609060101010101" pitchFamily="49" charset="-122"/>
            </a:endParaRPr>
          </a:p>
        </p:txBody>
      </p:sp>
      <p:sp>
        <p:nvSpPr>
          <p:cNvPr id="96259" name="矩形 96258"/>
          <p:cNvSpPr/>
          <p:nvPr/>
        </p:nvSpPr>
        <p:spPr>
          <a:xfrm>
            <a:off x="269875" y="1711325"/>
            <a:ext cx="8794750" cy="3784600"/>
          </a:xfrm>
          <a:prstGeom prst="rect">
            <a:avLst/>
          </a:prstGeom>
          <a:noFill/>
          <a:ln w="9525">
            <a:noFill/>
          </a:ln>
        </p:spPr>
        <p:txBody>
          <a:bodyPr wrap="square" anchor="ctr">
            <a:spAutoFit/>
          </a:bodyPr>
          <a:p>
            <a:pPr>
              <a:lnSpc>
                <a:spcPct val="150000"/>
              </a:lnSpc>
            </a:pPr>
            <a:r>
              <a:rPr lang="zh-CN" altLang="en-US" sz="3200" b="1">
                <a:solidFill>
                  <a:srgbClr val="0D0D0D"/>
                </a:solidFill>
                <a:latin typeface="楷体" panose="02010609060101010101" pitchFamily="49" charset="-122"/>
                <a:ea typeface="楷体" panose="02010609060101010101" pitchFamily="49" charset="-122"/>
              </a:rPr>
              <a:t>（</a:t>
            </a:r>
            <a:r>
              <a:rPr lang="en-US" altLang="zh-CN" sz="3200" b="1">
                <a:solidFill>
                  <a:srgbClr val="0D0D0D"/>
                </a:solidFill>
                <a:latin typeface="楷体" panose="02010609060101010101" pitchFamily="49" charset="-122"/>
                <a:ea typeface="楷体" panose="02010609060101010101" pitchFamily="49" charset="-122"/>
              </a:rPr>
              <a:t>1</a:t>
            </a:r>
            <a:r>
              <a:rPr lang="zh-CN" altLang="en-US" sz="3200" b="1">
                <a:solidFill>
                  <a:srgbClr val="0D0D0D"/>
                </a:solidFill>
                <a:latin typeface="楷体" panose="02010609060101010101" pitchFamily="49" charset="-122"/>
                <a:ea typeface="楷体" panose="02010609060101010101" pitchFamily="49" charset="-122"/>
              </a:rPr>
              <a:t>）以征收粮食税代替余粮征集制；</a:t>
            </a:r>
            <a:endParaRPr lang="zh-CN" altLang="en-US" sz="3200" b="1">
              <a:solidFill>
                <a:srgbClr val="0D0D0D"/>
              </a:solidFill>
              <a:latin typeface="楷体" panose="02010609060101010101" pitchFamily="49" charset="-122"/>
              <a:ea typeface="楷体" panose="02010609060101010101" pitchFamily="49" charset="-122"/>
            </a:endParaRPr>
          </a:p>
          <a:p>
            <a:pPr>
              <a:lnSpc>
                <a:spcPct val="150000"/>
              </a:lnSpc>
            </a:pPr>
            <a:r>
              <a:rPr lang="zh-CN" altLang="en-US" sz="3200" b="1">
                <a:solidFill>
                  <a:srgbClr val="0D0D0D"/>
                </a:solidFill>
                <a:latin typeface="楷体" panose="02010609060101010101" pitchFamily="49" charset="-122"/>
                <a:ea typeface="楷体" panose="02010609060101010101" pitchFamily="49" charset="-122"/>
              </a:rPr>
              <a:t>（</a:t>
            </a:r>
            <a:r>
              <a:rPr lang="en-US" altLang="zh-CN" sz="3200" b="1">
                <a:solidFill>
                  <a:srgbClr val="0D0D0D"/>
                </a:solidFill>
                <a:latin typeface="楷体" panose="02010609060101010101" pitchFamily="49" charset="-122"/>
                <a:ea typeface="楷体" panose="02010609060101010101" pitchFamily="49" charset="-122"/>
              </a:rPr>
              <a:t>2</a:t>
            </a:r>
            <a:r>
              <a:rPr lang="zh-CN" altLang="en-US" sz="3200" b="1">
                <a:solidFill>
                  <a:srgbClr val="0D0D0D"/>
                </a:solidFill>
                <a:latin typeface="楷体" panose="02010609060101010101" pitchFamily="49" charset="-122"/>
                <a:ea typeface="楷体" panose="02010609060101010101" pitchFamily="49" charset="-122"/>
              </a:rPr>
              <a:t>）允许使用雇佣劳动力和出租土地，农民可以自由买卖纳税后的剩余产品，实行自由贸易；</a:t>
            </a:r>
            <a:endParaRPr lang="zh-CN" altLang="en-US" sz="3200" b="1">
              <a:solidFill>
                <a:srgbClr val="0D0D0D"/>
              </a:solidFill>
              <a:latin typeface="楷体" panose="02010609060101010101" pitchFamily="49" charset="-122"/>
              <a:ea typeface="楷体" panose="02010609060101010101" pitchFamily="49" charset="-122"/>
            </a:endParaRPr>
          </a:p>
          <a:p>
            <a:pPr>
              <a:lnSpc>
                <a:spcPct val="150000"/>
              </a:lnSpc>
            </a:pPr>
            <a:r>
              <a:rPr lang="zh-CN" altLang="en-US" sz="3200" b="1">
                <a:solidFill>
                  <a:srgbClr val="0D0D0D"/>
                </a:solidFill>
                <a:latin typeface="楷体" panose="02010609060101010101" pitchFamily="49" charset="-122"/>
                <a:ea typeface="楷体" panose="02010609060101010101" pitchFamily="49" charset="-122"/>
              </a:rPr>
              <a:t> </a:t>
            </a:r>
            <a:r>
              <a:rPr lang="en-US" altLang="zh-CN" sz="3200" b="1">
                <a:solidFill>
                  <a:srgbClr val="0D0D0D"/>
                </a:solidFill>
                <a:latin typeface="楷体" panose="02010609060101010101" pitchFamily="49" charset="-122"/>
                <a:ea typeface="楷体" panose="02010609060101010101" pitchFamily="49" charset="-122"/>
              </a:rPr>
              <a:t>⑶</a:t>
            </a:r>
            <a:r>
              <a:rPr lang="zh-CN" altLang="en-US" sz="3200" b="1">
                <a:solidFill>
                  <a:srgbClr val="0D0D0D"/>
                </a:solidFill>
                <a:latin typeface="楷体" panose="02010609060101010101" pitchFamily="49" charset="-122"/>
                <a:ea typeface="楷体" panose="02010609060101010101" pitchFamily="49" charset="-122"/>
              </a:rPr>
              <a:t>允许本国和外国的资本家经营中小企业；</a:t>
            </a:r>
            <a:endParaRPr lang="zh-CN" altLang="en-US" sz="3200" b="1">
              <a:solidFill>
                <a:srgbClr val="0D0D0D"/>
              </a:solidFill>
              <a:latin typeface="楷体" panose="02010609060101010101" pitchFamily="49" charset="-122"/>
              <a:ea typeface="楷体" panose="02010609060101010101" pitchFamily="49" charset="-122"/>
            </a:endParaRPr>
          </a:p>
          <a:p>
            <a:pPr>
              <a:lnSpc>
                <a:spcPct val="150000"/>
              </a:lnSpc>
            </a:pPr>
            <a:r>
              <a:rPr lang="zh-CN" altLang="en-US" sz="3200" b="1">
                <a:solidFill>
                  <a:srgbClr val="0D0D0D"/>
                </a:solidFill>
                <a:latin typeface="楷体" panose="02010609060101010101" pitchFamily="49" charset="-122"/>
                <a:ea typeface="楷体" panose="02010609060101010101" pitchFamily="49" charset="-122"/>
              </a:rPr>
              <a:t> </a:t>
            </a:r>
            <a:r>
              <a:rPr lang="en-US" altLang="zh-CN" sz="3200" b="1">
                <a:solidFill>
                  <a:srgbClr val="0D0D0D"/>
                </a:solidFill>
                <a:latin typeface="楷体" panose="02010609060101010101" pitchFamily="49" charset="-122"/>
                <a:ea typeface="楷体" panose="02010609060101010101" pitchFamily="49" charset="-122"/>
              </a:rPr>
              <a:t>⑷</a:t>
            </a:r>
            <a:r>
              <a:rPr lang="zh-CN" altLang="en-US" sz="3200" b="1">
                <a:solidFill>
                  <a:srgbClr val="0D0D0D"/>
                </a:solidFill>
                <a:latin typeface="楷体" panose="02010609060101010101" pitchFamily="49" charset="-122"/>
                <a:ea typeface="楷体" panose="02010609060101010101" pitchFamily="49" charset="-122"/>
              </a:rPr>
              <a:t>实行按劳取酬的工资制。</a:t>
            </a:r>
            <a:endParaRPr lang="zh-CN" altLang="en-US" sz="3200" b="1">
              <a:solidFill>
                <a:srgbClr val="0D0D0D"/>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6259">
                                            <p:txEl>
                                              <p:charRg st="0" end="18"/>
                                            </p:txEl>
                                          </p:spTgt>
                                        </p:tgtEl>
                                        <p:attrNameLst>
                                          <p:attrName>style.visibility</p:attrName>
                                        </p:attrNameLst>
                                      </p:cBhvr>
                                      <p:to>
                                        <p:strVal val="visible"/>
                                      </p:to>
                                    </p:set>
                                    <p:anim calcmode="lin" valueType="num">
                                      <p:cBhvr additive="base">
                                        <p:cTn id="7" dur="500" fill="hold"/>
                                        <p:tgtEl>
                                          <p:spTgt spid="96259">
                                            <p:txEl>
                                              <p:charRg st="0" end="1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6259">
                                            <p:txEl>
                                              <p:charRg st="0" end="18"/>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96259">
                                            <p:txEl>
                                              <p:charRg st="18" end="61"/>
                                            </p:txEl>
                                          </p:spTgt>
                                        </p:tgtEl>
                                        <p:attrNameLst>
                                          <p:attrName>style.visibility</p:attrName>
                                        </p:attrNameLst>
                                      </p:cBhvr>
                                      <p:to>
                                        <p:strVal val="visible"/>
                                      </p:to>
                                    </p:set>
                                    <p:anim calcmode="lin" valueType="num">
                                      <p:cBhvr additive="base">
                                        <p:cTn id="11" dur="500" fill="hold"/>
                                        <p:tgtEl>
                                          <p:spTgt spid="96259">
                                            <p:txEl>
                                              <p:charRg st="18" end="6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6259">
                                            <p:txEl>
                                              <p:charRg st="18" end="6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96259">
                                            <p:txEl>
                                              <p:charRg st="61" end="82"/>
                                            </p:txEl>
                                          </p:spTgt>
                                        </p:tgtEl>
                                        <p:attrNameLst>
                                          <p:attrName>style.visibility</p:attrName>
                                        </p:attrNameLst>
                                      </p:cBhvr>
                                      <p:to>
                                        <p:strVal val="visible"/>
                                      </p:to>
                                    </p:set>
                                    <p:anim calcmode="lin" valueType="num">
                                      <p:cBhvr additive="base">
                                        <p:cTn id="15" dur="500" fill="hold"/>
                                        <p:tgtEl>
                                          <p:spTgt spid="96259">
                                            <p:txEl>
                                              <p:charRg st="61" end="8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6259">
                                            <p:txEl>
                                              <p:charRg st="61" end="8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3" nodeType="withEffect">
                                  <p:stCondLst>
                                    <p:cond delay="0"/>
                                  </p:stCondLst>
                                  <p:childTnLst>
                                    <p:set>
                                      <p:cBhvr>
                                        <p:cTn id="18" dur="1" fill="hold">
                                          <p:stCondLst>
                                            <p:cond delay="0"/>
                                          </p:stCondLst>
                                        </p:cTn>
                                        <p:tgtEl>
                                          <p:spTgt spid="96259">
                                            <p:txEl>
                                              <p:charRg st="82" end="96"/>
                                            </p:txEl>
                                          </p:spTgt>
                                        </p:tgtEl>
                                        <p:attrNameLst>
                                          <p:attrName>style.visibility</p:attrName>
                                        </p:attrNameLst>
                                      </p:cBhvr>
                                      <p:to>
                                        <p:strVal val="visible"/>
                                      </p:to>
                                    </p:set>
                                    <p:anim calcmode="lin" valueType="num">
                                      <p:cBhvr additive="base">
                                        <p:cTn id="19" dur="500" fill="hold"/>
                                        <p:tgtEl>
                                          <p:spTgt spid="96259">
                                            <p:txEl>
                                              <p:charRg st="82" end="9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6259">
                                            <p:txEl>
                                              <p:charRg st="82" end="9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7762" name="矩形 117761"/>
          <p:cNvSpPr/>
          <p:nvPr/>
        </p:nvSpPr>
        <p:spPr>
          <a:xfrm>
            <a:off x="276225" y="1268413"/>
            <a:ext cx="8640763" cy="4978400"/>
          </a:xfrm>
          <a:prstGeom prst="rect">
            <a:avLst/>
          </a:prstGeom>
          <a:noFill/>
          <a:ln w="9525">
            <a:noFill/>
          </a:ln>
        </p:spPr>
        <p:txBody>
          <a:bodyPr anchor="t">
            <a:spAutoFit/>
          </a:bodyPr>
          <a:p>
            <a:pPr>
              <a:lnSpc>
                <a:spcPct val="150000"/>
              </a:lnSpc>
            </a:pPr>
            <a:r>
              <a:rPr lang="zh-CN" altLang="en-US" sz="3600" b="1">
                <a:solidFill>
                  <a:schemeClr val="bg1"/>
                </a:solidFill>
                <a:latin typeface="楷体" panose="02010609060101010101" pitchFamily="49" charset="-122"/>
                <a:ea typeface="楷体" panose="02010609060101010101" pitchFamily="49" charset="-122"/>
              </a:rPr>
              <a:t>苏联的工业化是在高度集中的指令性计划下完成的。一方面，它使苏联能够在短时期内，集中全国的人力、物力和财力</a:t>
            </a:r>
            <a:r>
              <a:rPr lang="zh-CN" altLang="en-US" sz="3600" b="1">
                <a:solidFill>
                  <a:srgbClr val="FF0000"/>
                </a:solidFill>
                <a:latin typeface="楷体" panose="02010609060101010101" pitchFamily="49" charset="-122"/>
                <a:ea typeface="楷体" panose="02010609060101010101" pitchFamily="49" charset="-122"/>
              </a:rPr>
              <a:t>实现工业化</a:t>
            </a:r>
            <a:r>
              <a:rPr lang="zh-CN" altLang="en-US" sz="3600" b="1">
                <a:solidFill>
                  <a:schemeClr val="bg1"/>
                </a:solidFill>
                <a:latin typeface="楷体" panose="02010609060101010101" pitchFamily="49" charset="-122"/>
                <a:ea typeface="楷体" panose="02010609060101010101" pitchFamily="49" charset="-122"/>
              </a:rPr>
              <a:t>；另一方面，这种排斥市场和商品经济的发展模式被固定下来，致使苏联经济</a:t>
            </a:r>
            <a:r>
              <a:rPr lang="zh-CN" altLang="en-US" sz="3600" b="1">
                <a:solidFill>
                  <a:srgbClr val="FF0000"/>
                </a:solidFill>
                <a:latin typeface="楷体" panose="02010609060101010101" pitchFamily="49" charset="-122"/>
                <a:ea typeface="楷体" panose="02010609060101010101" pitchFamily="49" charset="-122"/>
              </a:rPr>
              <a:t>体制</a:t>
            </a:r>
            <a:r>
              <a:rPr lang="zh-CN" altLang="en-US" sz="3600" b="1">
                <a:solidFill>
                  <a:schemeClr val="bg1"/>
                </a:solidFill>
                <a:latin typeface="楷体" panose="02010609060101010101" pitchFamily="49" charset="-122"/>
                <a:ea typeface="楷体" panose="02010609060101010101" pitchFamily="49" charset="-122"/>
              </a:rPr>
              <a:t>日益</a:t>
            </a:r>
            <a:r>
              <a:rPr lang="zh-CN" altLang="en-US" sz="3600" b="1">
                <a:solidFill>
                  <a:srgbClr val="FF0000"/>
                </a:solidFill>
                <a:latin typeface="楷体" panose="02010609060101010101" pitchFamily="49" charset="-122"/>
                <a:ea typeface="楷体" panose="02010609060101010101" pitchFamily="49" charset="-122"/>
              </a:rPr>
              <a:t>僵化</a:t>
            </a:r>
            <a:r>
              <a:rPr lang="zh-CN" altLang="en-US" sz="3600" b="1">
                <a:solidFill>
                  <a:schemeClr val="bg1"/>
                </a:solidFill>
                <a:latin typeface="楷体" panose="02010609060101010101" pitchFamily="49" charset="-122"/>
                <a:ea typeface="楷体" panose="02010609060101010101" pitchFamily="49" charset="-122"/>
              </a:rPr>
              <a:t>。</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116739" name="矩形 117762"/>
          <p:cNvSpPr/>
          <p:nvPr/>
        </p:nvSpPr>
        <p:spPr>
          <a:xfrm>
            <a:off x="279400" y="404813"/>
            <a:ext cx="2476500" cy="758825"/>
          </a:xfrm>
          <a:prstGeom prst="rect">
            <a:avLst/>
          </a:prstGeom>
          <a:noFill/>
          <a:ln w="9525">
            <a:noFill/>
          </a:ln>
        </p:spPr>
        <p:txBody>
          <a:bodyPr wrap="none" anchor="t">
            <a:spAutoFit/>
          </a:bodyPr>
          <a:p>
            <a:r>
              <a:rPr lang="en-US" altLang="zh-CN" sz="4400" b="1">
                <a:solidFill>
                  <a:srgbClr val="FF0000"/>
                </a:solidFill>
                <a:latin typeface="楷体" panose="02010609060101010101" pitchFamily="49" charset="-122"/>
                <a:ea typeface="楷体" panose="02010609060101010101" pitchFamily="49" charset="-122"/>
              </a:rPr>
              <a:t>6.</a:t>
            </a:r>
            <a:r>
              <a:rPr lang="zh-CN" altLang="en-US" sz="4400" b="1">
                <a:solidFill>
                  <a:srgbClr val="FF0000"/>
                </a:solidFill>
                <a:latin typeface="楷体" panose="02010609060101010101" pitchFamily="49" charset="-122"/>
                <a:ea typeface="楷体" panose="02010609060101010101" pitchFamily="49" charset="-122"/>
              </a:rPr>
              <a:t>评价：</a:t>
            </a:r>
            <a:endParaRPr lang="zh-CN" altLang="en-US" sz="4400">
              <a:solidFill>
                <a:srgbClr val="FF0000"/>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7762"/>
                                        </p:tgtEl>
                                        <p:attrNameLst>
                                          <p:attrName>style.visibility</p:attrName>
                                        </p:attrNameLst>
                                      </p:cBhvr>
                                      <p:to>
                                        <p:strVal val="visible"/>
                                      </p:to>
                                    </p:set>
                                    <p:animEffect transition="in" filter="fade">
                                      <p:cBhvr>
                                        <p:cTn id="7" dur="500"/>
                                        <p:tgtEl>
                                          <p:spTgt spid="1177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7762" name="文本框 118785"/>
          <p:cNvSpPr txBox="1"/>
          <p:nvPr/>
        </p:nvSpPr>
        <p:spPr>
          <a:xfrm>
            <a:off x="196850" y="125413"/>
            <a:ext cx="4951413" cy="1449387"/>
          </a:xfrm>
          <a:prstGeom prst="rect">
            <a:avLst/>
          </a:prstGeom>
          <a:noFill/>
          <a:ln w="9525">
            <a:noFill/>
          </a:ln>
        </p:spPr>
        <p:txBody>
          <a:bodyPr anchor="t">
            <a:spAutoFit/>
          </a:bodyPr>
          <a:p>
            <a:pPr>
              <a:spcBef>
                <a:spcPct val="50000"/>
              </a:spcBef>
            </a:pPr>
            <a:r>
              <a:rPr lang="en-US" altLang="zh-CN" sz="3600" b="1">
                <a:solidFill>
                  <a:schemeClr val="bg1"/>
                </a:solidFill>
                <a:latin typeface="楷体" panose="02010609060101010101" pitchFamily="49" charset="-122"/>
                <a:ea typeface="楷体" panose="02010609060101010101" pitchFamily="49" charset="-122"/>
              </a:rPr>
              <a:t>2</a:t>
            </a:r>
            <a:r>
              <a:rPr lang="zh-CN" altLang="en-US" sz="3600" b="1">
                <a:solidFill>
                  <a:schemeClr val="bg1"/>
                </a:solidFill>
                <a:latin typeface="楷体" panose="02010609060101010101" pitchFamily="49" charset="-122"/>
                <a:ea typeface="楷体" panose="02010609060101010101" pitchFamily="49" charset="-122"/>
              </a:rPr>
              <a:t>、农业集体化</a:t>
            </a:r>
            <a:endParaRPr lang="zh-CN" altLang="en-US" sz="3600" b="1">
              <a:solidFill>
                <a:schemeClr val="bg1"/>
              </a:solidFill>
              <a:latin typeface="楷体" panose="02010609060101010101" pitchFamily="49" charset="-122"/>
              <a:ea typeface="楷体" panose="02010609060101010101" pitchFamily="49" charset="-122"/>
            </a:endParaRPr>
          </a:p>
          <a:p>
            <a:pPr>
              <a:spcBef>
                <a:spcPct val="50000"/>
              </a:spcBef>
            </a:pPr>
            <a:r>
              <a:rPr lang="zh-CN" altLang="en-US" sz="3600" b="1">
                <a:solidFill>
                  <a:srgbClr val="FF0000"/>
                </a:solidFill>
                <a:latin typeface="楷体" panose="02010609060101010101" pitchFamily="49" charset="-122"/>
                <a:ea typeface="楷体" panose="02010609060101010101" pitchFamily="49" charset="-122"/>
              </a:rPr>
              <a:t>（</a:t>
            </a:r>
            <a:r>
              <a:rPr lang="en-US" altLang="zh-CN" sz="3600" b="1">
                <a:solidFill>
                  <a:srgbClr val="FF0000"/>
                </a:solidFill>
                <a:latin typeface="楷体" panose="02010609060101010101" pitchFamily="49" charset="-122"/>
                <a:ea typeface="楷体" panose="02010609060101010101" pitchFamily="49" charset="-122"/>
              </a:rPr>
              <a:t>1</a:t>
            </a:r>
            <a:r>
              <a:rPr lang="zh-CN" altLang="en-US" sz="3600" b="1">
                <a:solidFill>
                  <a:srgbClr val="FF0000"/>
                </a:solidFill>
                <a:latin typeface="楷体" panose="02010609060101010101" pitchFamily="49" charset="-122"/>
                <a:ea typeface="楷体" panose="02010609060101010101" pitchFamily="49" charset="-122"/>
              </a:rPr>
              <a:t>）背景：</a:t>
            </a:r>
            <a:endParaRPr lang="zh-CN" altLang="en-US" sz="3600" b="1">
              <a:solidFill>
                <a:srgbClr val="FF0000"/>
              </a:solidFill>
              <a:latin typeface="楷体" panose="02010609060101010101" pitchFamily="49" charset="-122"/>
              <a:ea typeface="楷体" panose="02010609060101010101" pitchFamily="49" charset="-122"/>
            </a:endParaRPr>
          </a:p>
        </p:txBody>
      </p:sp>
      <p:sp>
        <p:nvSpPr>
          <p:cNvPr id="118787" name="文本框 118786"/>
          <p:cNvSpPr txBox="1"/>
          <p:nvPr/>
        </p:nvSpPr>
        <p:spPr>
          <a:xfrm>
            <a:off x="539750" y="1412875"/>
            <a:ext cx="8509000" cy="2535238"/>
          </a:xfrm>
          <a:prstGeom prst="rect">
            <a:avLst/>
          </a:prstGeom>
          <a:noFill/>
          <a:ln w="9525">
            <a:noFill/>
          </a:ln>
        </p:spPr>
        <p:txBody>
          <a:bodyPr anchor="t">
            <a:spAutoFit/>
          </a:bodyPr>
          <a:p>
            <a:pPr>
              <a:lnSpc>
                <a:spcPct val="150000"/>
              </a:lnSpc>
              <a:spcBef>
                <a:spcPct val="50000"/>
              </a:spcBef>
            </a:pPr>
            <a:r>
              <a:rPr lang="en-US" altLang="zh-CN" sz="3600" b="1">
                <a:solidFill>
                  <a:schemeClr val="bg1"/>
                </a:solidFill>
                <a:latin typeface="楷体" panose="02010609060101010101" pitchFamily="49" charset="-122"/>
                <a:ea typeface="楷体" panose="02010609060101010101" pitchFamily="49" charset="-122"/>
              </a:rPr>
              <a:t>    1927—1928</a:t>
            </a:r>
            <a:r>
              <a:rPr lang="zh-CN" altLang="en-US" sz="3600" b="1">
                <a:solidFill>
                  <a:schemeClr val="bg1"/>
                </a:solidFill>
                <a:latin typeface="楷体" panose="02010609060101010101" pitchFamily="49" charset="-122"/>
                <a:ea typeface="楷体" panose="02010609060101010101" pitchFamily="49" charset="-122"/>
              </a:rPr>
              <a:t>年，苏联发生了严重的粮食收购危机。斯大林用行政手段加快农业集体化进程，解决粮食问题。</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8787">
                                            <p:txEl>
                                              <p:charRg st="0" end="56"/>
                                            </p:txEl>
                                          </p:spTgt>
                                        </p:tgtEl>
                                        <p:attrNameLst>
                                          <p:attrName>style.visibility</p:attrName>
                                        </p:attrNameLst>
                                      </p:cBhvr>
                                      <p:to>
                                        <p:strVal val="visible"/>
                                      </p:to>
                                    </p:set>
                                    <p:anim calcmode="lin" valueType="num">
                                      <p:cBhvr additive="base">
                                        <p:cTn id="7" dur="500" fill="hold"/>
                                        <p:tgtEl>
                                          <p:spTgt spid="118787">
                                            <p:txEl>
                                              <p:charRg st="0" end="56"/>
                                            </p:txEl>
                                          </p:spTgt>
                                        </p:tgtEl>
                                        <p:attrNameLst>
                                          <p:attrName>ppt_w</p:attrName>
                                        </p:attrNameLst>
                                      </p:cBhvr>
                                      <p:tavLst>
                                        <p:tav tm="0">
                                          <p:val>
                                            <p:fltVal val="0.000000"/>
                                          </p:val>
                                        </p:tav>
                                        <p:tav tm="100000">
                                          <p:val>
                                            <p:strVal val="#ppt_w"/>
                                          </p:val>
                                        </p:tav>
                                      </p:tavLst>
                                    </p:anim>
                                    <p:anim calcmode="lin" valueType="num">
                                      <p:cBhvr additive="base">
                                        <p:cTn id="8" dur="500" fill="hold"/>
                                        <p:tgtEl>
                                          <p:spTgt spid="118787">
                                            <p:txEl>
                                              <p:charRg st="0" end="56"/>
                                            </p:txEl>
                                          </p:spTgt>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18786" name="图片 119809" descr="有关集体农庄的一组宣传画"/>
          <p:cNvPicPr>
            <a:picLocks noChangeAspect="1"/>
          </p:cNvPicPr>
          <p:nvPr/>
        </p:nvPicPr>
        <p:blipFill>
          <a:blip r:embed="rId1"/>
          <a:stretch>
            <a:fillRect/>
          </a:stretch>
        </p:blipFill>
        <p:spPr>
          <a:xfrm>
            <a:off x="36513" y="333375"/>
            <a:ext cx="8926512" cy="3903663"/>
          </a:xfrm>
          <a:prstGeom prst="rect">
            <a:avLst/>
          </a:prstGeom>
          <a:noFill/>
          <a:ln w="9525">
            <a:noFill/>
          </a:ln>
        </p:spPr>
      </p:pic>
      <p:sp>
        <p:nvSpPr>
          <p:cNvPr id="118787" name="矩形 119810"/>
          <p:cNvSpPr/>
          <p:nvPr/>
        </p:nvSpPr>
        <p:spPr>
          <a:xfrm>
            <a:off x="539750" y="4446588"/>
            <a:ext cx="7920038" cy="911225"/>
          </a:xfrm>
          <a:prstGeom prst="rect">
            <a:avLst/>
          </a:prstGeom>
          <a:noFill/>
          <a:ln w="9525">
            <a:noFill/>
          </a:ln>
        </p:spPr>
        <p:txBody>
          <a:bodyPr anchor="ctr">
            <a:spAutoFit/>
          </a:bodyPr>
          <a:p>
            <a:pPr>
              <a:spcBef>
                <a:spcPct val="50000"/>
              </a:spcBef>
            </a:pPr>
            <a:r>
              <a:rPr lang="zh-CN" altLang="en-US" sz="5400" b="1">
                <a:solidFill>
                  <a:srgbClr val="000000"/>
                </a:solidFill>
                <a:latin typeface="Times New Roman" panose="02020603050405020304" pitchFamily="18" charset="0"/>
                <a:ea typeface="楷体_GB2312" pitchFamily="49" charset="-122"/>
              </a:rPr>
              <a:t>确定了</a:t>
            </a:r>
            <a:r>
              <a:rPr lang="zh-CN" altLang="en-US" sz="5400" b="1">
                <a:solidFill>
                  <a:srgbClr val="CC3300"/>
                </a:solidFill>
                <a:latin typeface="Times New Roman" panose="02020603050405020304" pitchFamily="18" charset="0"/>
                <a:ea typeface="楷体_GB2312" pitchFamily="49" charset="-122"/>
              </a:rPr>
              <a:t>农业集体化</a:t>
            </a:r>
            <a:r>
              <a:rPr lang="zh-CN" altLang="en-US" sz="5400" b="1">
                <a:solidFill>
                  <a:srgbClr val="000000"/>
                </a:solidFill>
                <a:latin typeface="Times New Roman" panose="02020603050405020304" pitchFamily="18" charset="0"/>
                <a:ea typeface="楷体_GB2312" pitchFamily="49" charset="-122"/>
              </a:rPr>
              <a:t>的方针 </a:t>
            </a:r>
            <a:endParaRPr lang="zh-CN" altLang="en-US" sz="5400" b="1">
              <a:solidFill>
                <a:srgbClr val="000000"/>
              </a:solidFill>
              <a:latin typeface="Times New Roman" panose="02020603050405020304" pitchFamily="18" charset="0"/>
              <a:ea typeface="楷体_GB2312" pitchFamily="49" charset="-122"/>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19810" name="图片 120833" descr="农民加入集体农庄"/>
          <p:cNvPicPr>
            <a:picLocks noChangeAspect="1"/>
          </p:cNvPicPr>
          <p:nvPr/>
        </p:nvPicPr>
        <p:blipFill>
          <a:blip r:embed="rId1"/>
          <a:srcRect t="1645" b="2946"/>
          <a:stretch>
            <a:fillRect/>
          </a:stretch>
        </p:blipFill>
        <p:spPr>
          <a:xfrm>
            <a:off x="0" y="555625"/>
            <a:ext cx="9144000" cy="6302375"/>
          </a:xfrm>
          <a:prstGeom prst="rect">
            <a:avLst/>
          </a:prstGeom>
          <a:noFill/>
          <a:ln w="9525">
            <a:noFill/>
          </a:ln>
        </p:spPr>
      </p:pic>
      <p:sp>
        <p:nvSpPr>
          <p:cNvPr id="119811" name="矩形 120834"/>
          <p:cNvSpPr/>
          <p:nvPr/>
        </p:nvSpPr>
        <p:spPr>
          <a:xfrm>
            <a:off x="0" y="-20637"/>
            <a:ext cx="9144000" cy="911225"/>
          </a:xfrm>
          <a:prstGeom prst="rect">
            <a:avLst/>
          </a:prstGeom>
          <a:solidFill>
            <a:schemeClr val="bg1"/>
          </a:solidFill>
          <a:ln w="9525">
            <a:noFill/>
          </a:ln>
        </p:spPr>
        <p:txBody>
          <a:bodyPr anchor="t">
            <a:spAutoFit/>
          </a:bodyPr>
          <a:p>
            <a:pPr>
              <a:spcBef>
                <a:spcPct val="50000"/>
              </a:spcBef>
            </a:pPr>
            <a:r>
              <a:rPr lang="en-US" altLang="zh-CN" sz="5400" b="1">
                <a:solidFill>
                  <a:srgbClr val="000000"/>
                </a:solidFill>
                <a:latin typeface="Times New Roman" panose="02020603050405020304" pitchFamily="18" charset="0"/>
                <a:ea typeface="楷体_GB2312" pitchFamily="49" charset="-122"/>
              </a:rPr>
              <a:t>        </a:t>
            </a:r>
            <a:r>
              <a:rPr lang="zh-CN" altLang="en-US" sz="5400" b="1">
                <a:solidFill>
                  <a:srgbClr val="000000"/>
                </a:solidFill>
                <a:latin typeface="Times New Roman" panose="02020603050405020304" pitchFamily="18" charset="0"/>
                <a:ea typeface="楷体_GB2312" pitchFamily="49" charset="-122"/>
              </a:rPr>
              <a:t>农民加入集体农庄</a:t>
            </a:r>
            <a:endParaRPr lang="zh-CN" altLang="en-US" sz="5400" b="1">
              <a:solidFill>
                <a:srgbClr val="000000"/>
              </a:solidFill>
              <a:latin typeface="Times New Roman" panose="02020603050405020304" pitchFamily="18" charset="0"/>
              <a:ea typeface="楷体_GB2312" pitchFamily="49" charset="-122"/>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20834" name="图片 121857" descr="集体农庄庄员在田间用餐"/>
          <p:cNvPicPr>
            <a:picLocks noChangeAspect="1"/>
          </p:cNvPicPr>
          <p:nvPr/>
        </p:nvPicPr>
        <p:blipFill>
          <a:blip r:embed="rId1"/>
          <a:srcRect r="1111" b="1434"/>
          <a:stretch>
            <a:fillRect/>
          </a:stretch>
        </p:blipFill>
        <p:spPr>
          <a:xfrm>
            <a:off x="0" y="490538"/>
            <a:ext cx="9144000" cy="6237287"/>
          </a:xfrm>
          <a:prstGeom prst="rect">
            <a:avLst/>
          </a:prstGeom>
          <a:noFill/>
          <a:ln w="9525">
            <a:noFill/>
          </a:ln>
        </p:spPr>
      </p:pic>
      <p:sp>
        <p:nvSpPr>
          <p:cNvPr id="120835" name="矩形 121858"/>
          <p:cNvSpPr/>
          <p:nvPr/>
        </p:nvSpPr>
        <p:spPr>
          <a:xfrm>
            <a:off x="0" y="0"/>
            <a:ext cx="9144000" cy="911225"/>
          </a:xfrm>
          <a:prstGeom prst="rect">
            <a:avLst/>
          </a:prstGeom>
          <a:solidFill>
            <a:schemeClr val="bg1"/>
          </a:solidFill>
          <a:ln w="9525">
            <a:noFill/>
          </a:ln>
        </p:spPr>
        <p:txBody>
          <a:bodyPr anchor="t">
            <a:spAutoFit/>
          </a:bodyPr>
          <a:p>
            <a:pPr>
              <a:spcBef>
                <a:spcPct val="50000"/>
              </a:spcBef>
            </a:pPr>
            <a:r>
              <a:rPr lang="en-US" altLang="zh-CN" sz="5400" b="1">
                <a:solidFill>
                  <a:srgbClr val="000000"/>
                </a:solidFill>
                <a:latin typeface="Times New Roman" panose="02020603050405020304" pitchFamily="18" charset="0"/>
                <a:ea typeface="楷体_GB2312" pitchFamily="49" charset="-122"/>
              </a:rPr>
              <a:t>   </a:t>
            </a:r>
            <a:r>
              <a:rPr lang="zh-CN" altLang="en-US" sz="5400" b="1">
                <a:solidFill>
                  <a:srgbClr val="000000"/>
                </a:solidFill>
                <a:latin typeface="Times New Roman" panose="02020603050405020304" pitchFamily="18" charset="0"/>
                <a:ea typeface="楷体_GB2312" pitchFamily="49" charset="-122"/>
              </a:rPr>
              <a:t>集体农庄社员在田间用餐</a:t>
            </a:r>
            <a:endParaRPr lang="zh-CN" altLang="en-US" sz="5400" b="1">
              <a:solidFill>
                <a:srgbClr val="000000"/>
              </a:solidFill>
              <a:latin typeface="Times New Roman" panose="02020603050405020304" pitchFamily="18" charset="0"/>
              <a:ea typeface="楷体_GB2312" pitchFamily="49" charset="-122"/>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1858" name="文本框 122881"/>
          <p:cNvSpPr txBox="1"/>
          <p:nvPr/>
        </p:nvSpPr>
        <p:spPr>
          <a:xfrm>
            <a:off x="301625" y="196850"/>
            <a:ext cx="3871913" cy="1535113"/>
          </a:xfrm>
          <a:prstGeom prst="rect">
            <a:avLst/>
          </a:prstGeom>
          <a:noFill/>
          <a:ln w="9525">
            <a:noFill/>
          </a:ln>
        </p:spPr>
        <p:txBody>
          <a:bodyPr anchor="t">
            <a:spAutoFit/>
          </a:bodyPr>
          <a:p>
            <a:pPr>
              <a:spcBef>
                <a:spcPct val="50000"/>
              </a:spcBef>
            </a:pPr>
            <a:r>
              <a:rPr lang="en-US" altLang="zh-CN" sz="3600" b="1">
                <a:solidFill>
                  <a:schemeClr val="bg1"/>
                </a:solidFill>
                <a:latin typeface="楷体" panose="02010609060101010101" pitchFamily="49" charset="-122"/>
                <a:ea typeface="楷体" panose="02010609060101010101" pitchFamily="49" charset="-122"/>
              </a:rPr>
              <a:t>2</a:t>
            </a:r>
            <a:r>
              <a:rPr lang="zh-CN" altLang="en-US" sz="3600" b="1">
                <a:solidFill>
                  <a:schemeClr val="bg1"/>
                </a:solidFill>
                <a:latin typeface="楷体" panose="02010609060101010101" pitchFamily="49" charset="-122"/>
                <a:ea typeface="楷体" panose="02010609060101010101" pitchFamily="49" charset="-122"/>
              </a:rPr>
              <a:t>、农业集体化</a:t>
            </a:r>
            <a:endParaRPr lang="zh-CN" altLang="en-US" sz="3600" b="1">
              <a:solidFill>
                <a:schemeClr val="bg1"/>
              </a:solidFill>
              <a:latin typeface="楷体" panose="02010609060101010101" pitchFamily="49" charset="-122"/>
              <a:ea typeface="楷体" panose="02010609060101010101" pitchFamily="49" charset="-122"/>
            </a:endParaRPr>
          </a:p>
          <a:p>
            <a:pPr>
              <a:spcBef>
                <a:spcPct val="50000"/>
              </a:spcBef>
            </a:pPr>
            <a:endParaRPr lang="zh-CN" altLang="en-US" sz="4000" b="1">
              <a:solidFill>
                <a:schemeClr val="bg1"/>
              </a:solidFill>
              <a:latin typeface="楷体" panose="02010609060101010101" pitchFamily="49" charset="-122"/>
              <a:ea typeface="楷体" panose="02010609060101010101" pitchFamily="49" charset="-122"/>
            </a:endParaRPr>
          </a:p>
        </p:txBody>
      </p:sp>
      <p:sp>
        <p:nvSpPr>
          <p:cNvPr id="122883" name="矩形 122882"/>
          <p:cNvSpPr/>
          <p:nvPr/>
        </p:nvSpPr>
        <p:spPr>
          <a:xfrm>
            <a:off x="0" y="1341438"/>
            <a:ext cx="8604250" cy="4978400"/>
          </a:xfrm>
          <a:prstGeom prst="rect">
            <a:avLst/>
          </a:prstGeom>
          <a:noFill/>
          <a:ln w="9525">
            <a:noFill/>
          </a:ln>
        </p:spPr>
        <p:txBody>
          <a:bodyPr anchor="t">
            <a:spAutoFit/>
          </a:bodyPr>
          <a:p>
            <a:pPr>
              <a:lnSpc>
                <a:spcPct val="150000"/>
              </a:lnSpc>
            </a:pPr>
            <a:r>
              <a:rPr lang="zh-CN" altLang="en-US" sz="3600" b="1">
                <a:solidFill>
                  <a:srgbClr val="FF0000"/>
                </a:solidFill>
                <a:latin typeface="楷体" panose="02010609060101010101" pitchFamily="49" charset="-122"/>
                <a:ea typeface="楷体" panose="02010609060101010101" pitchFamily="49" charset="-122"/>
              </a:rPr>
              <a:t>（</a:t>
            </a:r>
            <a:r>
              <a:rPr lang="en-US" altLang="zh-CN" sz="3600" b="1">
                <a:solidFill>
                  <a:srgbClr val="FF0000"/>
                </a:solidFill>
                <a:latin typeface="楷体" panose="02010609060101010101" pitchFamily="49" charset="-122"/>
                <a:ea typeface="楷体" panose="02010609060101010101" pitchFamily="49" charset="-122"/>
              </a:rPr>
              <a:t>2</a:t>
            </a:r>
            <a:r>
              <a:rPr lang="zh-CN" altLang="en-US" sz="3600" b="1">
                <a:solidFill>
                  <a:srgbClr val="FF0000"/>
                </a:solidFill>
                <a:latin typeface="楷体" panose="02010609060101010101" pitchFamily="49" charset="-122"/>
                <a:ea typeface="楷体" panose="02010609060101010101" pitchFamily="49" charset="-122"/>
              </a:rPr>
              <a:t>）开始： </a:t>
            </a:r>
            <a:r>
              <a:rPr lang="en-US" altLang="zh-CN" sz="3600" b="1">
                <a:solidFill>
                  <a:schemeClr val="bg1"/>
                </a:solidFill>
                <a:latin typeface="楷体" panose="02010609060101010101" pitchFamily="49" charset="-122"/>
                <a:ea typeface="楷体" panose="02010609060101010101" pitchFamily="49" charset="-122"/>
              </a:rPr>
              <a:t>20</a:t>
            </a:r>
            <a:r>
              <a:rPr lang="zh-CN" altLang="en-US" sz="3600" b="1">
                <a:solidFill>
                  <a:schemeClr val="bg1"/>
                </a:solidFill>
                <a:latin typeface="楷体" panose="02010609060101010101" pitchFamily="49" charset="-122"/>
                <a:ea typeface="楷体" panose="02010609060101010101" pitchFamily="49" charset="-122"/>
              </a:rPr>
              <a:t>世纪</a:t>
            </a:r>
            <a:r>
              <a:rPr lang="en-US" altLang="zh-CN" sz="3600" b="1">
                <a:solidFill>
                  <a:schemeClr val="bg1"/>
                </a:solidFill>
                <a:latin typeface="楷体" panose="02010609060101010101" pitchFamily="49" charset="-122"/>
                <a:ea typeface="楷体" panose="02010609060101010101" pitchFamily="49" charset="-122"/>
              </a:rPr>
              <a:t>30</a:t>
            </a:r>
            <a:r>
              <a:rPr lang="zh-CN" altLang="en-US" sz="3600" b="1">
                <a:solidFill>
                  <a:schemeClr val="bg1"/>
                </a:solidFill>
                <a:latin typeface="楷体" panose="02010609060101010101" pitchFamily="49" charset="-122"/>
                <a:ea typeface="楷体" panose="02010609060101010101" pitchFamily="49" charset="-122"/>
              </a:rPr>
              <a:t>年代初起，苏联开始进行大规模的农业集体化运动。</a:t>
            </a:r>
            <a:endParaRPr lang="zh-CN" altLang="en-US" sz="3600" b="1">
              <a:solidFill>
                <a:schemeClr val="bg1"/>
              </a:solidFill>
              <a:latin typeface="楷体" panose="02010609060101010101" pitchFamily="49" charset="-122"/>
              <a:ea typeface="楷体" panose="02010609060101010101" pitchFamily="49" charset="-122"/>
            </a:endParaRPr>
          </a:p>
          <a:p>
            <a:pPr>
              <a:lnSpc>
                <a:spcPct val="150000"/>
              </a:lnSpc>
            </a:pPr>
            <a:r>
              <a:rPr lang="zh-CN" altLang="en-US" sz="3600" b="1">
                <a:solidFill>
                  <a:srgbClr val="FF0000"/>
                </a:solidFill>
                <a:latin typeface="楷体" panose="02010609060101010101" pitchFamily="49" charset="-122"/>
                <a:ea typeface="楷体" panose="02010609060101010101" pitchFamily="49" charset="-122"/>
              </a:rPr>
              <a:t>（</a:t>
            </a:r>
            <a:r>
              <a:rPr lang="en-US" altLang="zh-CN" sz="3600" b="1">
                <a:solidFill>
                  <a:srgbClr val="FF0000"/>
                </a:solidFill>
                <a:latin typeface="楷体" panose="02010609060101010101" pitchFamily="49" charset="-122"/>
                <a:ea typeface="楷体" panose="02010609060101010101" pitchFamily="49" charset="-122"/>
              </a:rPr>
              <a:t>3</a:t>
            </a:r>
            <a:r>
              <a:rPr lang="zh-CN" altLang="en-US" sz="3600" b="1">
                <a:solidFill>
                  <a:srgbClr val="FF0000"/>
                </a:solidFill>
                <a:latin typeface="楷体" panose="02010609060101010101" pitchFamily="49" charset="-122"/>
                <a:ea typeface="楷体" panose="02010609060101010101" pitchFamily="49" charset="-122"/>
              </a:rPr>
              <a:t>）主要措施：</a:t>
            </a:r>
            <a:r>
              <a:rPr lang="zh-CN" altLang="en-US" sz="3600" b="1">
                <a:solidFill>
                  <a:schemeClr val="bg1"/>
                </a:solidFill>
                <a:latin typeface="楷体" panose="02010609060101010101" pitchFamily="49" charset="-122"/>
                <a:ea typeface="楷体" panose="02010609060101010101" pitchFamily="49" charset="-122"/>
              </a:rPr>
              <a:t>消灭富农；政府支持集体农庄建设，组建拖拉机站，为集体农庄提供机械服务，监督集体农庄执行国家的生产计划。</a:t>
            </a:r>
            <a:endParaRPr lang="zh-CN" altLang="en-US" sz="36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883">
                                            <p:txEl>
                                              <p:charRg st="0" end="37"/>
                                            </p:txEl>
                                          </p:spTgt>
                                        </p:tgtEl>
                                        <p:attrNameLst>
                                          <p:attrName>style.visibility</p:attrName>
                                        </p:attrNameLst>
                                      </p:cBhvr>
                                      <p:to>
                                        <p:strVal val="visible"/>
                                      </p:to>
                                    </p:set>
                                    <p:animEffect transition="in" filter="fade">
                                      <p:cBhvr>
                                        <p:cTn id="7" dur="500"/>
                                        <p:tgtEl>
                                          <p:spTgt spid="122883">
                                            <p:txEl>
                                              <p:charRg st="0" end="37"/>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883">
                                            <p:txEl>
                                              <p:charRg st="37" end="97"/>
                                            </p:txEl>
                                          </p:spTgt>
                                        </p:tgtEl>
                                        <p:attrNameLst>
                                          <p:attrName>style.visibility</p:attrName>
                                        </p:attrNameLst>
                                      </p:cBhvr>
                                      <p:to>
                                        <p:strVal val="visible"/>
                                      </p:to>
                                    </p:set>
                                    <p:animEffect transition="in" filter="fade">
                                      <p:cBhvr>
                                        <p:cTn id="12" dur="500"/>
                                        <p:tgtEl>
                                          <p:spTgt spid="122883">
                                            <p:txEl>
                                              <p:charRg st="37" end="9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animBg="1"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2882" name="文本框 123905"/>
          <p:cNvSpPr txBox="1"/>
          <p:nvPr/>
        </p:nvSpPr>
        <p:spPr>
          <a:xfrm>
            <a:off x="323850" y="0"/>
            <a:ext cx="4679950" cy="579438"/>
          </a:xfrm>
          <a:prstGeom prst="rect">
            <a:avLst/>
          </a:prstGeom>
          <a:solidFill>
            <a:schemeClr val="accent1"/>
          </a:solidFill>
          <a:ln w="9525">
            <a:noFill/>
          </a:ln>
        </p:spPr>
        <p:txBody>
          <a:bodyPr anchor="t">
            <a:spAutoFit/>
          </a:bodyPr>
          <a:p>
            <a:r>
              <a:rPr lang="zh-CN" altLang="en-US" sz="3200" b="1">
                <a:solidFill>
                  <a:schemeClr val="bg1"/>
                </a:solidFill>
                <a:latin typeface="Arial" panose="020B0604020202020204" pitchFamily="34" charset="0"/>
                <a:ea typeface="楷体_GB2312" pitchFamily="49" charset="-122"/>
              </a:rPr>
              <a:t>情景探究：还有积极性吗</a:t>
            </a:r>
            <a:endParaRPr lang="zh-CN" altLang="en-US" sz="3200" b="1">
              <a:solidFill>
                <a:schemeClr val="bg1"/>
              </a:solidFill>
              <a:latin typeface="Arial" panose="020B0604020202020204" pitchFamily="34" charset="0"/>
              <a:ea typeface="楷体_GB2312" pitchFamily="49" charset="-122"/>
            </a:endParaRPr>
          </a:p>
        </p:txBody>
      </p:sp>
      <p:sp>
        <p:nvSpPr>
          <p:cNvPr id="122883" name="矩形 123906"/>
          <p:cNvSpPr/>
          <p:nvPr/>
        </p:nvSpPr>
        <p:spPr>
          <a:xfrm>
            <a:off x="0" y="692150"/>
            <a:ext cx="9144000" cy="2881313"/>
          </a:xfrm>
          <a:prstGeom prst="rect">
            <a:avLst/>
          </a:prstGeom>
          <a:noFill/>
          <a:ln w="9525">
            <a:noFill/>
          </a:ln>
        </p:spPr>
        <p:txBody>
          <a:bodyPr anchor="t"/>
          <a:p>
            <a:pPr marL="342900" indent="-342900">
              <a:spcBef>
                <a:spcPct val="20000"/>
              </a:spcBef>
              <a:buClr>
                <a:schemeClr val="hlink"/>
              </a:buClr>
              <a:buSzPct val="70000"/>
              <a:buFont typeface="Wingdings" panose="05000000000000000000" pitchFamily="2" charset="2"/>
              <a:buChar char="n"/>
            </a:pPr>
            <a:r>
              <a:rPr lang="zh-CN" altLang="en-US" sz="2800" b="1">
                <a:solidFill>
                  <a:schemeClr val="bg1"/>
                </a:solidFill>
                <a:latin typeface="楷体" panose="02010609060101010101" pitchFamily="49" charset="-122"/>
                <a:ea typeface="楷体" panose="02010609060101010101" pitchFamily="49" charset="-122"/>
              </a:rPr>
              <a:t>在莫斯科市政府召开的一次会议上，一位农民代表说：“你们号召我们改进耕作，实现机械化。这样我们就会得到发展，我们的收入将增加，我们将有更多的马、牛和机器，到那时你们会怎样呢</a:t>
            </a:r>
            <a:r>
              <a:rPr lang="en-US" altLang="zh-CN" sz="2800" b="1">
                <a:solidFill>
                  <a:schemeClr val="bg1"/>
                </a:solidFill>
                <a:latin typeface="楷体" panose="02010609060101010101" pitchFamily="49" charset="-122"/>
                <a:ea typeface="楷体" panose="02010609060101010101" pitchFamily="49" charset="-122"/>
              </a:rPr>
              <a:t>?”</a:t>
            </a:r>
            <a:endParaRPr lang="en-US" altLang="zh-CN" sz="2800" b="1">
              <a:solidFill>
                <a:schemeClr val="bg1"/>
              </a:solidFill>
              <a:latin typeface="楷体" panose="02010609060101010101" pitchFamily="49" charset="-122"/>
              <a:ea typeface="楷体" panose="02010609060101010101" pitchFamily="49" charset="-122"/>
            </a:endParaRPr>
          </a:p>
          <a:p>
            <a:pPr marL="342900" indent="-342900">
              <a:spcBef>
                <a:spcPct val="20000"/>
              </a:spcBef>
              <a:buClr>
                <a:schemeClr val="hlink"/>
              </a:buClr>
              <a:buSzPct val="70000"/>
              <a:buFont typeface="Wingdings" panose="05000000000000000000" pitchFamily="2" charset="2"/>
              <a:buChar char="n"/>
            </a:pPr>
            <a:r>
              <a:rPr lang="zh-CN" altLang="en-US" sz="2800" b="1">
                <a:solidFill>
                  <a:schemeClr val="bg1"/>
                </a:solidFill>
                <a:latin typeface="楷体" panose="02010609060101010101" pitchFamily="49" charset="-122"/>
                <a:ea typeface="楷体" panose="02010609060101010101" pitchFamily="49" charset="-122"/>
              </a:rPr>
              <a:t>得到的回答是：“我们将把你作为富农加以剥夺。 ”</a:t>
            </a:r>
            <a:endParaRPr lang="zh-CN" altLang="en-US" sz="2800" b="1">
              <a:solidFill>
                <a:schemeClr val="bg1"/>
              </a:solidFill>
              <a:latin typeface="楷体" panose="02010609060101010101" pitchFamily="49" charset="-122"/>
              <a:ea typeface="楷体" panose="02010609060101010101" pitchFamily="49" charset="-122"/>
            </a:endParaRPr>
          </a:p>
          <a:p>
            <a:pPr marL="342900" indent="-342900">
              <a:spcBef>
                <a:spcPct val="20000"/>
              </a:spcBef>
              <a:buClr>
                <a:schemeClr val="hlink"/>
              </a:buClr>
              <a:buSzPct val="70000"/>
              <a:buFont typeface="Wingdings" panose="05000000000000000000" pitchFamily="2" charset="2"/>
              <a:buChar char="n"/>
            </a:pPr>
            <a:r>
              <a:rPr lang="zh-CN" altLang="en-US" sz="2800" b="1">
                <a:solidFill>
                  <a:schemeClr val="bg1"/>
                </a:solidFill>
                <a:latin typeface="楷体" panose="02010609060101010101" pitchFamily="49" charset="-122"/>
                <a:ea typeface="楷体" panose="02010609060101010101" pitchFamily="49" charset="-122"/>
              </a:rPr>
              <a:t>                       </a:t>
            </a:r>
            <a:r>
              <a:rPr lang="en-US" altLang="zh-CN" sz="2800" b="1">
                <a:solidFill>
                  <a:schemeClr val="bg1"/>
                </a:solidFill>
                <a:latin typeface="楷体" panose="02010609060101010101" pitchFamily="49" charset="-122"/>
                <a:ea typeface="楷体" panose="02010609060101010101" pitchFamily="49" charset="-122"/>
              </a:rPr>
              <a:t>——</a:t>
            </a:r>
            <a:r>
              <a:rPr lang="zh-CN" altLang="en-US" sz="2800" b="1">
                <a:solidFill>
                  <a:schemeClr val="bg1"/>
                </a:solidFill>
                <a:latin typeface="楷体" panose="02010609060101010101" pitchFamily="49" charset="-122"/>
                <a:ea typeface="楷体" panose="02010609060101010101" pitchFamily="49" charset="-122"/>
              </a:rPr>
              <a:t>姜长斌</a:t>
            </a:r>
            <a:r>
              <a:rPr lang="en-US" altLang="zh-CN" sz="2800" b="1">
                <a:solidFill>
                  <a:schemeClr val="bg1"/>
                </a:solidFill>
                <a:latin typeface="楷体" panose="02010609060101010101" pitchFamily="49" charset="-122"/>
                <a:ea typeface="楷体" panose="02010609060101010101" pitchFamily="49" charset="-122"/>
              </a:rPr>
              <a:t>《</a:t>
            </a:r>
            <a:r>
              <a:rPr lang="zh-CN" altLang="en-US" sz="2800" b="1">
                <a:solidFill>
                  <a:schemeClr val="bg1"/>
                </a:solidFill>
                <a:latin typeface="楷体" panose="02010609060101010101" pitchFamily="49" charset="-122"/>
                <a:ea typeface="楷体" panose="02010609060101010101" pitchFamily="49" charset="-122"/>
              </a:rPr>
              <a:t>读懂斯大林</a:t>
            </a:r>
            <a:r>
              <a:rPr lang="en-US" altLang="zh-CN" sz="2800" b="1">
                <a:solidFill>
                  <a:schemeClr val="bg1"/>
                </a:solidFill>
                <a:latin typeface="楷体" panose="02010609060101010101" pitchFamily="49" charset="-122"/>
                <a:ea typeface="楷体" panose="02010609060101010101" pitchFamily="49" charset="-122"/>
              </a:rPr>
              <a:t>》</a:t>
            </a:r>
            <a:endParaRPr lang="en-US" altLang="zh-CN" sz="2800" b="1">
              <a:solidFill>
                <a:schemeClr val="bg1"/>
              </a:solidFill>
              <a:latin typeface="楷体" panose="02010609060101010101" pitchFamily="49" charset="-122"/>
              <a:ea typeface="楷体" panose="02010609060101010101" pitchFamily="49" charset="-122"/>
            </a:endParaRPr>
          </a:p>
          <a:p>
            <a:pPr marL="342900" indent="-342900">
              <a:spcBef>
                <a:spcPct val="20000"/>
              </a:spcBef>
            </a:pPr>
            <a:endParaRPr lang="en-US" altLang="zh-CN" sz="2800" b="1">
              <a:solidFill>
                <a:schemeClr val="bg1"/>
              </a:solidFill>
              <a:latin typeface="楷体" panose="02010609060101010101" pitchFamily="49" charset="-122"/>
              <a:ea typeface="楷体" panose="02010609060101010101" pitchFamily="49" charset="-122"/>
            </a:endParaRPr>
          </a:p>
        </p:txBody>
      </p:sp>
      <p:sp>
        <p:nvSpPr>
          <p:cNvPr id="122884" name="文本框 123907"/>
          <p:cNvSpPr txBox="1"/>
          <p:nvPr/>
        </p:nvSpPr>
        <p:spPr>
          <a:xfrm>
            <a:off x="0" y="3570288"/>
            <a:ext cx="9144000" cy="2836862"/>
          </a:xfrm>
          <a:prstGeom prst="rect">
            <a:avLst/>
          </a:prstGeom>
          <a:noFill/>
          <a:ln w="9525">
            <a:noFill/>
          </a:ln>
        </p:spPr>
        <p:txBody>
          <a:bodyPr anchor="t">
            <a:spAutoFit/>
          </a:bodyPr>
          <a:p>
            <a:r>
              <a:rPr lang="en-US" altLang="zh-CN" sz="4000" b="1">
                <a:solidFill>
                  <a:schemeClr val="bg1"/>
                </a:solidFill>
                <a:latin typeface="楷体" panose="02010609060101010101" pitchFamily="49" charset="-122"/>
                <a:ea typeface="楷体" panose="02010609060101010101" pitchFamily="49" charset="-122"/>
              </a:rPr>
              <a:t>   </a:t>
            </a:r>
            <a:r>
              <a:rPr lang="zh-CN" altLang="en-US" sz="2800" b="1">
                <a:solidFill>
                  <a:schemeClr val="bg1"/>
                </a:solidFill>
                <a:latin typeface="楷体" panose="02010609060101010101" pitchFamily="49" charset="-122"/>
                <a:ea typeface="楷体" panose="02010609060101010101" pitchFamily="49" charset="-122"/>
              </a:rPr>
              <a:t>实现农业集体化以后</a:t>
            </a:r>
            <a:r>
              <a:rPr lang="en-US" altLang="zh-CN" sz="2800" b="1">
                <a:solidFill>
                  <a:schemeClr val="bg1"/>
                </a:solidFill>
                <a:latin typeface="楷体" panose="02010609060101010101" pitchFamily="49" charset="-122"/>
                <a:ea typeface="楷体" panose="02010609060101010101" pitchFamily="49" charset="-122"/>
              </a:rPr>
              <a:t>,</a:t>
            </a:r>
            <a:r>
              <a:rPr lang="zh-CN" altLang="en-US" sz="2800" b="1">
                <a:solidFill>
                  <a:schemeClr val="bg1"/>
                </a:solidFill>
                <a:latin typeface="楷体" panose="02010609060101010101" pitchFamily="49" charset="-122"/>
                <a:ea typeface="楷体" panose="02010609060101010101" pitchFamily="49" charset="-122"/>
              </a:rPr>
              <a:t>苏联政府采取</a:t>
            </a:r>
            <a:r>
              <a:rPr lang="zh-CN" altLang="en-US" sz="2800" b="1">
                <a:solidFill>
                  <a:srgbClr val="FF0000"/>
                </a:solidFill>
                <a:latin typeface="楷体" panose="02010609060101010101" pitchFamily="49" charset="-122"/>
                <a:ea typeface="楷体" panose="02010609060101010101" pitchFamily="49" charset="-122"/>
              </a:rPr>
              <a:t>提高工业品价降低农产品价格的办法，要农民为工业化提供资金</a:t>
            </a:r>
            <a:r>
              <a:rPr lang="en-US" altLang="zh-CN" sz="2800" b="1">
                <a:solidFill>
                  <a:schemeClr val="bg1"/>
                </a:solidFill>
                <a:latin typeface="楷体" panose="02010609060101010101" pitchFamily="49" charset="-122"/>
                <a:ea typeface="楷体" panose="02010609060101010101" pitchFamily="49" charset="-122"/>
              </a:rPr>
              <a:t>……</a:t>
            </a:r>
            <a:endParaRPr lang="en-US" altLang="zh-CN" sz="2800" b="1">
              <a:solidFill>
                <a:schemeClr val="bg1"/>
              </a:solidFill>
              <a:latin typeface="楷体" panose="02010609060101010101" pitchFamily="49" charset="-122"/>
              <a:ea typeface="楷体" panose="02010609060101010101" pitchFamily="49" charset="-122"/>
            </a:endParaRPr>
          </a:p>
          <a:p>
            <a:r>
              <a:rPr lang="en-US" altLang="zh-CN" sz="2800" b="1">
                <a:solidFill>
                  <a:schemeClr val="bg1"/>
                </a:solidFill>
                <a:latin typeface="楷体" panose="02010609060101010101" pitchFamily="49" charset="-122"/>
                <a:ea typeface="楷体" panose="02010609060101010101" pitchFamily="49" charset="-122"/>
              </a:rPr>
              <a:t>    </a:t>
            </a:r>
            <a:r>
              <a:rPr lang="zh-CN" altLang="en-US" sz="2800" b="1">
                <a:solidFill>
                  <a:schemeClr val="bg1"/>
                </a:solidFill>
                <a:latin typeface="楷体" panose="02010609060101010101" pitchFamily="49" charset="-122"/>
                <a:ea typeface="楷体" panose="02010609060101010101" pitchFamily="49" charset="-122"/>
              </a:rPr>
              <a:t>据统计</a:t>
            </a:r>
            <a:r>
              <a:rPr lang="en-US" altLang="zh-CN" sz="2800" b="1">
                <a:solidFill>
                  <a:schemeClr val="bg1"/>
                </a:solidFill>
                <a:latin typeface="楷体" panose="02010609060101010101" pitchFamily="49" charset="-122"/>
                <a:ea typeface="楷体" panose="02010609060101010101" pitchFamily="49" charset="-122"/>
              </a:rPr>
              <a:t>……</a:t>
            </a:r>
            <a:r>
              <a:rPr lang="zh-CN" altLang="en-US" sz="2800" b="1">
                <a:solidFill>
                  <a:schemeClr val="bg1"/>
                </a:solidFill>
                <a:latin typeface="楷体" panose="02010609060101010101" pitchFamily="49" charset="-122"/>
                <a:ea typeface="楷体" panose="02010609060101010101" pitchFamily="49" charset="-122"/>
              </a:rPr>
              <a:t>从农民手中拿走的粮食，约占其收获量的</a:t>
            </a:r>
            <a:r>
              <a:rPr lang="en-US" altLang="zh-CN" sz="2800" b="1">
                <a:solidFill>
                  <a:schemeClr val="bg1"/>
                </a:solidFill>
                <a:latin typeface="楷体" panose="02010609060101010101" pitchFamily="49" charset="-122"/>
                <a:ea typeface="楷体" panose="02010609060101010101" pitchFamily="49" charset="-122"/>
              </a:rPr>
              <a:t>40%</a:t>
            </a:r>
            <a:r>
              <a:rPr lang="zh-CN" altLang="en-US" sz="2800" b="1">
                <a:solidFill>
                  <a:schemeClr val="bg1"/>
                </a:solidFill>
                <a:latin typeface="楷体" panose="02010609060101010101" pitchFamily="49" charset="-122"/>
                <a:ea typeface="楷体" panose="02010609060101010101" pitchFamily="49" charset="-122"/>
              </a:rPr>
              <a:t>，而粮食收购价远低于生产成本。</a:t>
            </a:r>
            <a:r>
              <a:rPr lang="en-US" altLang="zh-CN" sz="2800" b="1">
                <a:solidFill>
                  <a:schemeClr val="bg1"/>
                </a:solidFill>
                <a:latin typeface="楷体" panose="02010609060101010101" pitchFamily="49" charset="-122"/>
                <a:ea typeface="楷体" panose="02010609060101010101" pitchFamily="49" charset="-122"/>
              </a:rPr>
              <a:t>……</a:t>
            </a:r>
            <a:r>
              <a:rPr lang="zh-CN" altLang="en-US" sz="2800" b="1">
                <a:solidFill>
                  <a:schemeClr val="bg1"/>
                </a:solidFill>
                <a:latin typeface="楷体" panose="02010609060101010101" pitchFamily="49" charset="-122"/>
                <a:ea typeface="楷体" panose="02010609060101010101" pitchFamily="49" charset="-122"/>
              </a:rPr>
              <a:t>一五计划期间，通过这些办法从农民手中得到的资金，在工业化资金中约占</a:t>
            </a:r>
            <a:r>
              <a:rPr lang="en-US" altLang="zh-CN" sz="2800" b="1">
                <a:solidFill>
                  <a:schemeClr val="bg1"/>
                </a:solidFill>
                <a:latin typeface="楷体" panose="02010609060101010101" pitchFamily="49" charset="-122"/>
                <a:ea typeface="楷体" panose="02010609060101010101" pitchFamily="49" charset="-122"/>
              </a:rPr>
              <a:t>1/3</a:t>
            </a:r>
            <a:endParaRPr lang="en-US" altLang="zh-CN" sz="28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3906" name="文本框 124929"/>
          <p:cNvSpPr txBox="1"/>
          <p:nvPr/>
        </p:nvSpPr>
        <p:spPr>
          <a:xfrm>
            <a:off x="611188" y="0"/>
            <a:ext cx="2238375" cy="454025"/>
          </a:xfrm>
          <a:prstGeom prst="rect">
            <a:avLst/>
          </a:prstGeom>
          <a:noFill/>
          <a:ln w="9525">
            <a:noFill/>
          </a:ln>
        </p:spPr>
        <p:txBody>
          <a:bodyPr anchor="t">
            <a:spAutoFit/>
          </a:bodyPr>
          <a:p>
            <a:r>
              <a:rPr lang="zh-CN" altLang="en-US" b="1">
                <a:solidFill>
                  <a:schemeClr val="bg1"/>
                </a:solidFill>
                <a:latin typeface="Arial" panose="020B0604020202020204" pitchFamily="34" charset="0"/>
                <a:ea typeface="宋体" panose="02010600030101010101" pitchFamily="2" charset="-122"/>
              </a:rPr>
              <a:t>苏联民间笑话</a:t>
            </a:r>
            <a:endParaRPr lang="zh-CN" altLang="en-US" b="1">
              <a:solidFill>
                <a:schemeClr val="bg1"/>
              </a:solidFill>
              <a:latin typeface="Arial" panose="020B0604020202020204" pitchFamily="34" charset="0"/>
              <a:ea typeface="宋体" panose="02010600030101010101" pitchFamily="2" charset="-122"/>
            </a:endParaRPr>
          </a:p>
        </p:txBody>
      </p:sp>
      <p:sp>
        <p:nvSpPr>
          <p:cNvPr id="123907" name="矩形 124930"/>
          <p:cNvSpPr/>
          <p:nvPr/>
        </p:nvSpPr>
        <p:spPr>
          <a:xfrm>
            <a:off x="457200" y="274638"/>
            <a:ext cx="8229600" cy="1143000"/>
          </a:xfrm>
          <a:prstGeom prst="rect">
            <a:avLst/>
          </a:prstGeom>
          <a:noFill/>
          <a:ln w="9525">
            <a:noFill/>
          </a:ln>
        </p:spPr>
        <p:txBody>
          <a:bodyPr anchor="ctr"/>
          <a:p>
            <a:r>
              <a:rPr lang="en-US" altLang="zh-CN" sz="2800">
                <a:solidFill>
                  <a:schemeClr val="bg1"/>
                </a:solidFill>
                <a:latin typeface="黑体" panose="02010609060101010101" pitchFamily="49" charset="-122"/>
                <a:ea typeface="黑体" panose="02010609060101010101" pitchFamily="49" charset="-122"/>
              </a:rPr>
              <a:t>     </a:t>
            </a:r>
            <a:r>
              <a:rPr lang="zh-CN" altLang="en-US" sz="2800">
                <a:solidFill>
                  <a:schemeClr val="bg1"/>
                </a:solidFill>
                <a:latin typeface="黑体" panose="02010609060101010101" pitchFamily="49" charset="-122"/>
                <a:ea typeface="黑体" panose="02010609060101010101" pitchFamily="49" charset="-122"/>
              </a:rPr>
              <a:t>集体农庄</a:t>
            </a:r>
            <a:r>
              <a:rPr lang="zh-CN" altLang="en-US" sz="2800" b="1">
                <a:solidFill>
                  <a:schemeClr val="bg1"/>
                </a:solidFill>
                <a:latin typeface="Garamond" panose="02020404030301010803" pitchFamily="18" charset="0"/>
                <a:ea typeface="宋体" panose="02010600030101010101" pitchFamily="2" charset="-122"/>
              </a:rPr>
              <a:t>庄员伊万在河里捉到一条大鱼，高兴地回到家里和老婆说：</a:t>
            </a:r>
            <a:endParaRPr lang="zh-CN" altLang="en-US" sz="2800" b="1">
              <a:solidFill>
                <a:schemeClr val="bg1"/>
              </a:solidFill>
              <a:latin typeface="Garamond" panose="02020404030301010803" pitchFamily="18" charset="0"/>
              <a:ea typeface="宋体" panose="02010600030101010101" pitchFamily="2" charset="-122"/>
            </a:endParaRPr>
          </a:p>
        </p:txBody>
      </p:sp>
      <p:sp>
        <p:nvSpPr>
          <p:cNvPr id="123908" name="矩形 124931"/>
          <p:cNvSpPr/>
          <p:nvPr/>
        </p:nvSpPr>
        <p:spPr>
          <a:xfrm>
            <a:off x="611188" y="1484313"/>
            <a:ext cx="8229600" cy="2481262"/>
          </a:xfrm>
          <a:prstGeom prst="rect">
            <a:avLst/>
          </a:prstGeom>
          <a:noFill/>
          <a:ln w="9525">
            <a:noFill/>
          </a:ln>
        </p:spPr>
        <p:txBody>
          <a:bodyPr anchor="t"/>
          <a:p>
            <a:pPr marL="342900" indent="-342900">
              <a:lnSpc>
                <a:spcPct val="90000"/>
              </a:lnSpc>
              <a:spcBef>
                <a:spcPct val="20000"/>
              </a:spcBef>
              <a:buClr>
                <a:schemeClr val="hlink"/>
              </a:buClr>
              <a:buSzPct val="70000"/>
              <a:buFont typeface="Wingdings" panose="05000000000000000000" pitchFamily="2" charset="2"/>
              <a:buChar char="n"/>
            </a:pPr>
            <a:r>
              <a:rPr lang="zh-CN" altLang="en-US" sz="3200" b="1">
                <a:solidFill>
                  <a:schemeClr val="bg1"/>
                </a:solidFill>
                <a:latin typeface="楷体_GB2312" pitchFamily="49" charset="-122"/>
                <a:ea typeface="楷体_GB2312" pitchFamily="49" charset="-122"/>
              </a:rPr>
              <a:t>看，我们有炸鱼吃了！</a:t>
            </a:r>
            <a:endParaRPr lang="zh-CN" altLang="en-US" sz="3200" b="1">
              <a:solidFill>
                <a:schemeClr val="bg1"/>
              </a:solidFill>
              <a:latin typeface="楷体_GB2312" pitchFamily="49" charset="-122"/>
              <a:ea typeface="楷体_GB2312" pitchFamily="49"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3200" b="1">
                <a:solidFill>
                  <a:schemeClr val="bg1"/>
                </a:solidFill>
                <a:latin typeface="楷体_GB2312" pitchFamily="49" charset="-122"/>
                <a:ea typeface="楷体_GB2312" pitchFamily="49" charset="-122"/>
              </a:rPr>
              <a:t>没有油啊。</a:t>
            </a:r>
            <a:endParaRPr lang="zh-CN" altLang="en-US" sz="3200" b="1">
              <a:solidFill>
                <a:schemeClr val="bg1"/>
              </a:solidFill>
              <a:latin typeface="楷体_GB2312" pitchFamily="49" charset="-122"/>
              <a:ea typeface="楷体_GB2312" pitchFamily="49"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3200" b="1">
                <a:solidFill>
                  <a:schemeClr val="bg1"/>
                </a:solidFill>
                <a:latin typeface="楷体_GB2312" pitchFamily="49" charset="-122"/>
                <a:ea typeface="楷体_GB2312" pitchFamily="49" charset="-122"/>
              </a:rPr>
              <a:t>那就煮！</a:t>
            </a:r>
            <a:endParaRPr lang="zh-CN" altLang="en-US" sz="3200" b="1">
              <a:solidFill>
                <a:schemeClr val="bg1"/>
              </a:solidFill>
              <a:latin typeface="楷体_GB2312" pitchFamily="49" charset="-122"/>
              <a:ea typeface="楷体_GB2312" pitchFamily="49"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3200" b="1">
                <a:solidFill>
                  <a:schemeClr val="bg1"/>
                </a:solidFill>
                <a:latin typeface="楷体_GB2312" pitchFamily="49" charset="-122"/>
                <a:ea typeface="楷体_GB2312" pitchFamily="49" charset="-122"/>
              </a:rPr>
              <a:t>没锅。</a:t>
            </a:r>
            <a:endParaRPr lang="zh-CN" altLang="en-US" sz="3200" b="1">
              <a:solidFill>
                <a:schemeClr val="bg1"/>
              </a:solidFill>
              <a:latin typeface="楷体_GB2312" pitchFamily="49" charset="-122"/>
              <a:ea typeface="楷体_GB2312" pitchFamily="49"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3200" b="1">
                <a:solidFill>
                  <a:schemeClr val="bg1"/>
                </a:solidFill>
                <a:latin typeface="楷体_GB2312" pitchFamily="49" charset="-122"/>
                <a:ea typeface="楷体_GB2312" pitchFamily="49" charset="-122"/>
              </a:rPr>
              <a:t>烤鱼！</a:t>
            </a:r>
            <a:endParaRPr lang="zh-CN" altLang="en-US" sz="3200" b="1">
              <a:solidFill>
                <a:schemeClr val="bg1"/>
              </a:solidFill>
              <a:latin typeface="楷体_GB2312" pitchFamily="49" charset="-122"/>
              <a:ea typeface="楷体_GB2312" pitchFamily="49"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3200" b="1">
                <a:solidFill>
                  <a:schemeClr val="bg1"/>
                </a:solidFill>
                <a:latin typeface="楷体_GB2312" pitchFamily="49" charset="-122"/>
                <a:ea typeface="楷体_GB2312" pitchFamily="49" charset="-122"/>
              </a:rPr>
              <a:t>没柴。</a:t>
            </a:r>
            <a:endParaRPr lang="zh-CN" altLang="en-US" sz="3200" b="1">
              <a:solidFill>
                <a:schemeClr val="bg1"/>
              </a:solidFill>
              <a:latin typeface="楷体_GB2312" pitchFamily="49" charset="-122"/>
              <a:ea typeface="楷体_GB2312" pitchFamily="49" charset="-122"/>
            </a:endParaRPr>
          </a:p>
          <a:p>
            <a:pPr marL="342900" indent="-342900">
              <a:lnSpc>
                <a:spcPct val="90000"/>
              </a:lnSpc>
              <a:spcBef>
                <a:spcPct val="20000"/>
              </a:spcBef>
            </a:pPr>
            <a:endParaRPr lang="zh-CN" altLang="en-US" sz="3600" b="1">
              <a:solidFill>
                <a:schemeClr val="bg1"/>
              </a:solidFill>
              <a:latin typeface="楷体_GB2312" pitchFamily="49" charset="-122"/>
              <a:ea typeface="楷体_GB2312" pitchFamily="49" charset="-122"/>
            </a:endParaRPr>
          </a:p>
        </p:txBody>
      </p:sp>
      <p:sp>
        <p:nvSpPr>
          <p:cNvPr id="123909" name="矩形 124932"/>
          <p:cNvSpPr/>
          <p:nvPr/>
        </p:nvSpPr>
        <p:spPr>
          <a:xfrm>
            <a:off x="323850" y="4652963"/>
            <a:ext cx="8569325" cy="1373187"/>
          </a:xfrm>
          <a:prstGeom prst="rect">
            <a:avLst/>
          </a:prstGeom>
          <a:noFill/>
          <a:ln w="9525">
            <a:noFill/>
          </a:ln>
        </p:spPr>
        <p:txBody>
          <a:bodyPr anchor="t">
            <a:spAutoFit/>
          </a:bodyPr>
          <a:p>
            <a:r>
              <a:rPr lang="zh-CN" altLang="en-US" sz="2800" b="1">
                <a:solidFill>
                  <a:schemeClr val="bg1"/>
                </a:solidFill>
                <a:latin typeface="宋体" panose="02010600030101010101" pitchFamily="2" charset="-122"/>
                <a:ea typeface="宋体" panose="02010600030101010101" pitchFamily="2" charset="-122"/>
              </a:rPr>
              <a:t>伊万气死了，走到河边把鱼扔了回去。那鱼在水里划了一个半圆，上身出水，举起右鳍激动地高呼：“斯大林万岁！”。</a:t>
            </a:r>
            <a:endParaRPr lang="zh-CN" altLang="en-US" sz="2800" b="1">
              <a:solidFill>
                <a:schemeClr val="bg1"/>
              </a:solidFill>
              <a:latin typeface="宋体" panose="02010600030101010101" pitchFamily="2" charset="-122"/>
              <a:ea typeface="宋体" panose="02010600030101010101" pitchFamily="2" charset="-122"/>
            </a:endParaRPr>
          </a:p>
        </p:txBody>
      </p:sp>
      <p:pic>
        <p:nvPicPr>
          <p:cNvPr id="123910" name="图片 124933" descr="20080512_eadd15f2930d59ea56569G48g8Vb5aGZ"/>
          <p:cNvPicPr>
            <a:picLocks noChangeAspect="1"/>
          </p:cNvPicPr>
          <p:nvPr/>
        </p:nvPicPr>
        <p:blipFill>
          <a:blip r:embed="rId1"/>
          <a:stretch>
            <a:fillRect/>
          </a:stretch>
        </p:blipFill>
        <p:spPr>
          <a:xfrm>
            <a:off x="3995738" y="5589588"/>
            <a:ext cx="1962150" cy="923925"/>
          </a:xfrm>
          <a:prstGeom prst="rect">
            <a:avLst/>
          </a:prstGeom>
          <a:noFill/>
          <a:ln w="9525">
            <a:noFill/>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4930" name="文本框 125953"/>
          <p:cNvSpPr txBox="1"/>
          <p:nvPr/>
        </p:nvSpPr>
        <p:spPr>
          <a:xfrm>
            <a:off x="395288" y="730250"/>
            <a:ext cx="2808287" cy="635000"/>
          </a:xfrm>
          <a:prstGeom prst="rect">
            <a:avLst/>
          </a:prstGeom>
          <a:noFill/>
          <a:ln w="9525">
            <a:noFill/>
          </a:ln>
        </p:spPr>
        <p:txBody>
          <a:bodyPr anchor="t">
            <a:spAutoFit/>
          </a:bodyPr>
          <a:p>
            <a:r>
              <a:rPr lang="zh-CN" altLang="en-US" sz="3600" b="1">
                <a:solidFill>
                  <a:srgbClr val="FF0000"/>
                </a:solidFill>
                <a:latin typeface="楷体" panose="02010609060101010101" pitchFamily="49" charset="-122"/>
                <a:ea typeface="楷体" panose="02010609060101010101" pitchFamily="49" charset="-122"/>
              </a:rPr>
              <a:t>（</a:t>
            </a:r>
            <a:r>
              <a:rPr lang="en-US" altLang="zh-CN" sz="3600" b="1">
                <a:solidFill>
                  <a:srgbClr val="FF0000"/>
                </a:solidFill>
                <a:latin typeface="楷体" panose="02010609060101010101" pitchFamily="49" charset="-122"/>
                <a:ea typeface="楷体" panose="02010609060101010101" pitchFamily="49" charset="-122"/>
              </a:rPr>
              <a:t>4</a:t>
            </a:r>
            <a:r>
              <a:rPr lang="zh-CN" altLang="en-US" sz="3600" b="1">
                <a:solidFill>
                  <a:srgbClr val="FF0000"/>
                </a:solidFill>
                <a:latin typeface="楷体" panose="02010609060101010101" pitchFamily="49" charset="-122"/>
                <a:ea typeface="楷体" panose="02010609060101010101" pitchFamily="49" charset="-122"/>
              </a:rPr>
              <a:t>）影响：</a:t>
            </a:r>
            <a:endParaRPr lang="zh-CN" altLang="en-US" sz="3600" b="1">
              <a:solidFill>
                <a:srgbClr val="FF0000"/>
              </a:solidFill>
              <a:latin typeface="楷体" panose="02010609060101010101" pitchFamily="49" charset="-122"/>
              <a:ea typeface="楷体" panose="02010609060101010101" pitchFamily="49" charset="-122"/>
            </a:endParaRPr>
          </a:p>
        </p:txBody>
      </p:sp>
      <p:sp>
        <p:nvSpPr>
          <p:cNvPr id="124931" name="矩形 125954"/>
          <p:cNvSpPr/>
          <p:nvPr/>
        </p:nvSpPr>
        <p:spPr>
          <a:xfrm>
            <a:off x="1196975" y="1700213"/>
            <a:ext cx="7104063" cy="1177925"/>
          </a:xfrm>
          <a:prstGeom prst="rect">
            <a:avLst/>
          </a:prstGeom>
          <a:noFill/>
          <a:ln w="9525">
            <a:noFill/>
          </a:ln>
        </p:spPr>
        <p:txBody>
          <a:bodyPr anchor="t">
            <a:spAutoFit/>
          </a:bodyPr>
          <a:p>
            <a:r>
              <a:rPr lang="zh-CN" altLang="en-US" sz="3600" b="1">
                <a:solidFill>
                  <a:srgbClr val="000000"/>
                </a:solidFill>
                <a:latin typeface="楷体" panose="02010609060101010101" pitchFamily="49" charset="-122"/>
                <a:ea typeface="楷体" panose="02010609060101010101" pitchFamily="49" charset="-122"/>
              </a:rPr>
              <a:t>农民的利益受到严重损害，致使苏联农业生产长期停滞。</a:t>
            </a:r>
            <a:endParaRPr lang="zh-CN" altLang="en-US" sz="3600" b="1">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6978" name="文本框 126977"/>
          <p:cNvSpPr txBox="1"/>
          <p:nvPr/>
        </p:nvSpPr>
        <p:spPr>
          <a:xfrm>
            <a:off x="179388" y="295275"/>
            <a:ext cx="5976937" cy="3892550"/>
          </a:xfrm>
          <a:prstGeom prst="rect">
            <a:avLst/>
          </a:prstGeom>
          <a:noFill/>
          <a:ln w="9525">
            <a:noFill/>
          </a:ln>
        </p:spPr>
        <p:txBody>
          <a:bodyPr anchor="t">
            <a:spAutoFit/>
          </a:bodyPr>
          <a:p>
            <a:pPr>
              <a:spcBef>
                <a:spcPct val="50000"/>
              </a:spcBef>
            </a:pPr>
            <a:r>
              <a:rPr lang="en-US" altLang="zh-CN" sz="3600" b="1">
                <a:solidFill>
                  <a:schemeClr val="bg1"/>
                </a:solidFill>
                <a:latin typeface="楷体" panose="02010609060101010101" pitchFamily="49" charset="-122"/>
                <a:ea typeface="楷体" panose="02010609060101010101" pitchFamily="49" charset="-122"/>
              </a:rPr>
              <a:t>3</a:t>
            </a:r>
            <a:r>
              <a:rPr lang="zh-CN" altLang="en-US" sz="3600" b="1">
                <a:solidFill>
                  <a:schemeClr val="bg1"/>
                </a:solidFill>
                <a:latin typeface="楷体" panose="02010609060101010101" pitchFamily="49" charset="-122"/>
                <a:ea typeface="楷体" panose="02010609060101010101" pitchFamily="49" charset="-122"/>
              </a:rPr>
              <a:t>、苏联模式</a:t>
            </a:r>
            <a:endParaRPr lang="zh-CN" altLang="en-US" sz="3600" b="1">
              <a:solidFill>
                <a:schemeClr val="bg1"/>
              </a:solidFill>
              <a:latin typeface="楷体" panose="02010609060101010101" pitchFamily="49" charset="-122"/>
              <a:ea typeface="楷体" panose="02010609060101010101" pitchFamily="49" charset="-122"/>
            </a:endParaRPr>
          </a:p>
          <a:p>
            <a:pPr>
              <a:spcBef>
                <a:spcPct val="50000"/>
              </a:spcBef>
            </a:pPr>
            <a:r>
              <a:rPr lang="zh-CN" altLang="en-US" sz="3600" b="1">
                <a:solidFill>
                  <a:srgbClr val="FF0000"/>
                </a:solidFill>
                <a:latin typeface="楷体" panose="02010609060101010101" pitchFamily="49" charset="-122"/>
                <a:ea typeface="楷体" panose="02010609060101010101" pitchFamily="49" charset="-122"/>
              </a:rPr>
              <a:t>（</a:t>
            </a:r>
            <a:r>
              <a:rPr lang="en-US" altLang="zh-CN" sz="3600" b="1">
                <a:solidFill>
                  <a:srgbClr val="FF0000"/>
                </a:solidFill>
                <a:latin typeface="楷体" panose="02010609060101010101" pitchFamily="49" charset="-122"/>
                <a:ea typeface="楷体" panose="02010609060101010101" pitchFamily="49" charset="-122"/>
              </a:rPr>
              <a:t>1</a:t>
            </a:r>
            <a:r>
              <a:rPr lang="zh-CN" altLang="en-US" sz="3600" b="1">
                <a:solidFill>
                  <a:srgbClr val="FF0000"/>
                </a:solidFill>
                <a:latin typeface="楷体" panose="02010609060101010101" pitchFamily="49" charset="-122"/>
                <a:ea typeface="楷体" panose="02010609060101010101" pitchFamily="49" charset="-122"/>
              </a:rPr>
              <a:t>）背景：</a:t>
            </a:r>
            <a:endParaRPr lang="zh-CN" altLang="en-US" sz="3600" b="1">
              <a:solidFill>
                <a:srgbClr val="FF0000"/>
              </a:solidFill>
              <a:latin typeface="楷体" panose="02010609060101010101" pitchFamily="49" charset="-122"/>
              <a:ea typeface="楷体" panose="02010609060101010101" pitchFamily="49" charset="-122"/>
            </a:endParaRPr>
          </a:p>
          <a:p>
            <a:pPr>
              <a:spcBef>
                <a:spcPct val="50000"/>
              </a:spcBef>
            </a:pPr>
            <a:endParaRPr lang="zh-CN" altLang="en-US" sz="3600" b="1">
              <a:solidFill>
                <a:srgbClr val="FF0000"/>
              </a:solidFill>
              <a:latin typeface="楷体" panose="02010609060101010101" pitchFamily="49" charset="-122"/>
              <a:ea typeface="楷体" panose="02010609060101010101" pitchFamily="49" charset="-122"/>
            </a:endParaRPr>
          </a:p>
          <a:p>
            <a:pPr>
              <a:spcBef>
                <a:spcPct val="50000"/>
              </a:spcBef>
            </a:pPr>
            <a:endParaRPr lang="zh-CN" altLang="en-US" sz="3600" b="1">
              <a:solidFill>
                <a:srgbClr val="FF0000"/>
              </a:solidFill>
              <a:latin typeface="楷体" panose="02010609060101010101" pitchFamily="49" charset="-122"/>
              <a:ea typeface="楷体" panose="02010609060101010101" pitchFamily="49" charset="-122"/>
            </a:endParaRPr>
          </a:p>
          <a:p>
            <a:pPr>
              <a:spcBef>
                <a:spcPct val="50000"/>
              </a:spcBef>
            </a:pPr>
            <a:r>
              <a:rPr lang="zh-CN" altLang="en-US" sz="3600" b="1">
                <a:solidFill>
                  <a:srgbClr val="FF0000"/>
                </a:solidFill>
                <a:latin typeface="楷体" panose="02010609060101010101" pitchFamily="49" charset="-122"/>
                <a:ea typeface="楷体" panose="02010609060101010101" pitchFamily="49" charset="-122"/>
              </a:rPr>
              <a:t>（</a:t>
            </a:r>
            <a:r>
              <a:rPr lang="en-US" altLang="zh-CN" sz="3600" b="1">
                <a:solidFill>
                  <a:srgbClr val="FF0000"/>
                </a:solidFill>
                <a:latin typeface="楷体" panose="02010609060101010101" pitchFamily="49" charset="-122"/>
                <a:ea typeface="楷体" panose="02010609060101010101" pitchFamily="49" charset="-122"/>
              </a:rPr>
              <a:t>2</a:t>
            </a:r>
            <a:r>
              <a:rPr lang="zh-CN" altLang="en-US" sz="3600" b="1">
                <a:solidFill>
                  <a:srgbClr val="FF0000"/>
                </a:solidFill>
                <a:latin typeface="楷体" panose="02010609060101010101" pitchFamily="49" charset="-122"/>
                <a:ea typeface="楷体" panose="02010609060101010101" pitchFamily="49" charset="-122"/>
              </a:rPr>
              <a:t>）形成时间和标志：</a:t>
            </a:r>
            <a:endParaRPr lang="zh-CN" altLang="en-US" sz="3600" b="1">
              <a:solidFill>
                <a:srgbClr val="FF0000"/>
              </a:solidFill>
              <a:latin typeface="楷体" panose="02010609060101010101" pitchFamily="49" charset="-122"/>
              <a:ea typeface="楷体" panose="02010609060101010101" pitchFamily="49" charset="-122"/>
            </a:endParaRPr>
          </a:p>
        </p:txBody>
      </p:sp>
      <p:sp>
        <p:nvSpPr>
          <p:cNvPr id="126979" name="文本框 126978"/>
          <p:cNvSpPr txBox="1"/>
          <p:nvPr/>
        </p:nvSpPr>
        <p:spPr>
          <a:xfrm>
            <a:off x="1895475" y="1341438"/>
            <a:ext cx="6997700" cy="2278062"/>
          </a:xfrm>
          <a:prstGeom prst="rect">
            <a:avLst/>
          </a:prstGeom>
          <a:noFill/>
          <a:ln w="9525">
            <a:noFill/>
          </a:ln>
        </p:spPr>
        <p:txBody>
          <a:bodyPr anchor="t">
            <a:spAutoFit/>
          </a:bodyPr>
          <a:p>
            <a:pPr eaLnBrk="0" hangingPunct="0">
              <a:lnSpc>
                <a:spcPct val="150000"/>
              </a:lnSpc>
            </a:pPr>
            <a:r>
              <a:rPr lang="zh-CN" altLang="en-US" sz="3200" b="1">
                <a:solidFill>
                  <a:schemeClr val="bg1"/>
                </a:solidFill>
                <a:latin typeface="楷体" panose="02010609060101010101" pitchFamily="49" charset="-122"/>
                <a:ea typeface="楷体" panose="02010609060101010101" pitchFamily="49" charset="-122"/>
              </a:rPr>
              <a:t>工业化和农业集体化使苏联的社会经济生活和社会阶级结构发生了根本性变化，这些变化需要从法律上肯定。</a:t>
            </a:r>
            <a:endParaRPr lang="zh-CN" altLang="en-US" sz="3200" b="1">
              <a:solidFill>
                <a:schemeClr val="bg1"/>
              </a:solidFill>
              <a:latin typeface="楷体" panose="02010609060101010101" pitchFamily="49" charset="-122"/>
              <a:ea typeface="楷体" panose="02010609060101010101" pitchFamily="49" charset="-122"/>
            </a:endParaRPr>
          </a:p>
        </p:txBody>
      </p:sp>
      <p:sp>
        <p:nvSpPr>
          <p:cNvPr id="126980" name="文本框 126979"/>
          <p:cNvSpPr txBox="1"/>
          <p:nvPr/>
        </p:nvSpPr>
        <p:spPr>
          <a:xfrm>
            <a:off x="1087438" y="4652963"/>
            <a:ext cx="6985000" cy="1549400"/>
          </a:xfrm>
          <a:prstGeom prst="rect">
            <a:avLst/>
          </a:prstGeom>
          <a:noFill/>
          <a:ln w="9525">
            <a:noFill/>
          </a:ln>
        </p:spPr>
        <p:txBody>
          <a:bodyPr anchor="t">
            <a:spAutoFit/>
          </a:bodyPr>
          <a:p>
            <a:pPr>
              <a:lnSpc>
                <a:spcPct val="150000"/>
              </a:lnSpc>
              <a:spcBef>
                <a:spcPct val="50000"/>
              </a:spcBef>
            </a:pPr>
            <a:r>
              <a:rPr lang="en-US" altLang="zh-CN" sz="3200" b="1">
                <a:solidFill>
                  <a:schemeClr val="bg1"/>
                </a:solidFill>
                <a:latin typeface="楷体" panose="02010609060101010101" pitchFamily="49" charset="-122"/>
                <a:ea typeface="楷体" panose="02010609060101010101" pitchFamily="49" charset="-122"/>
              </a:rPr>
              <a:t> 1936</a:t>
            </a:r>
            <a:r>
              <a:rPr lang="zh-CN" altLang="en-US" sz="3200" b="1">
                <a:solidFill>
                  <a:schemeClr val="bg1"/>
                </a:solidFill>
                <a:latin typeface="楷体" panose="02010609060101010101" pitchFamily="49" charset="-122"/>
                <a:ea typeface="楷体" panose="02010609060101010101" pitchFamily="49" charset="-122"/>
              </a:rPr>
              <a:t>年苏联公布新宪法。（新宪法宣告苏联确立社会主义制度）</a:t>
            </a:r>
            <a:endParaRPr lang="zh-CN" altLang="en-US" sz="32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blinds(horizontal)">
                                      <p:cBhvr>
                                        <p:cTn id="7" dur="500"/>
                                        <p:tgtEl>
                                          <p:spTgt spid="1269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6979"/>
                                        </p:tgtEl>
                                        <p:attrNameLst>
                                          <p:attrName>style.visibility</p:attrName>
                                        </p:attrNameLst>
                                      </p:cBhvr>
                                      <p:to>
                                        <p:strVal val="visible"/>
                                      </p:to>
                                    </p:set>
                                    <p:animEffect transition="in" filter="blinds(horizontal)">
                                      <p:cBhvr>
                                        <p:cTn id="12" dur="500"/>
                                        <p:tgtEl>
                                          <p:spTgt spid="126979"/>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126980"/>
                                        </p:tgtEl>
                                        <p:attrNameLst>
                                          <p:attrName>style.visibility</p:attrName>
                                        </p:attrNameLst>
                                      </p:cBhvr>
                                      <p:to>
                                        <p:strVal val="visible"/>
                                      </p:to>
                                    </p:set>
                                    <p:anim calcmode="lin" valueType="num">
                                      <p:cBhvr additive="base">
                                        <p:cTn id="17" dur="500" fill="hold"/>
                                        <p:tgtEl>
                                          <p:spTgt spid="126980"/>
                                        </p:tgtEl>
                                        <p:attrNameLst>
                                          <p:attrName>ppt_w</p:attrName>
                                        </p:attrNameLst>
                                      </p:cBhvr>
                                      <p:tavLst>
                                        <p:tav tm="0">
                                          <p:val>
                                            <p:fltVal val="0.000000"/>
                                          </p:val>
                                        </p:tav>
                                        <p:tav tm="100000">
                                          <p:val>
                                            <p:strVal val="#ppt_w"/>
                                          </p:val>
                                        </p:tav>
                                      </p:tavLst>
                                    </p:anim>
                                    <p:anim calcmode="lin" valueType="num">
                                      <p:cBhvr additive="base">
                                        <p:cTn id="18" dur="500" fill="hold"/>
                                        <p:tgtEl>
                                          <p:spTgt spid="126980"/>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animBg="1"/>
      <p:bldP spid="126979" grpId="0" animBg="1"/>
      <p:bldP spid="126980"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6978" name="文本框 128001"/>
          <p:cNvSpPr txBox="1"/>
          <p:nvPr/>
        </p:nvSpPr>
        <p:spPr>
          <a:xfrm>
            <a:off x="179388" y="295275"/>
            <a:ext cx="3671887" cy="692150"/>
          </a:xfrm>
          <a:prstGeom prst="rect">
            <a:avLst/>
          </a:prstGeom>
          <a:noFill/>
          <a:ln w="9525">
            <a:noFill/>
          </a:ln>
        </p:spPr>
        <p:txBody>
          <a:bodyPr anchor="t">
            <a:spAutoFit/>
          </a:bodyPr>
          <a:p>
            <a:pPr>
              <a:spcBef>
                <a:spcPct val="50000"/>
              </a:spcBef>
            </a:pPr>
            <a:r>
              <a:rPr lang="zh-CN" altLang="en-US" sz="4000" b="1">
                <a:solidFill>
                  <a:schemeClr val="bg1"/>
                </a:solidFill>
                <a:latin typeface="楷体" panose="02010609060101010101" pitchFamily="49" charset="-122"/>
                <a:ea typeface="楷体" panose="02010609060101010101" pitchFamily="49" charset="-122"/>
              </a:rPr>
              <a:t>（</a:t>
            </a:r>
            <a:r>
              <a:rPr lang="en-US" altLang="zh-CN" sz="4000" b="1">
                <a:solidFill>
                  <a:schemeClr val="bg1"/>
                </a:solidFill>
                <a:latin typeface="楷体" panose="02010609060101010101" pitchFamily="49" charset="-122"/>
                <a:ea typeface="楷体" panose="02010609060101010101" pitchFamily="49" charset="-122"/>
              </a:rPr>
              <a:t>3</a:t>
            </a:r>
            <a:r>
              <a:rPr lang="zh-CN" altLang="en-US" sz="4000" b="1">
                <a:solidFill>
                  <a:schemeClr val="bg1"/>
                </a:solidFill>
                <a:latin typeface="楷体" panose="02010609060101010101" pitchFamily="49" charset="-122"/>
                <a:ea typeface="楷体" panose="02010609060101010101" pitchFamily="49" charset="-122"/>
              </a:rPr>
              <a:t>）主要特征：</a:t>
            </a:r>
            <a:endParaRPr lang="zh-CN" altLang="en-US" sz="4000" b="1">
              <a:solidFill>
                <a:schemeClr val="bg1"/>
              </a:solidFill>
              <a:latin typeface="楷体" panose="02010609060101010101" pitchFamily="49" charset="-122"/>
              <a:ea typeface="楷体" panose="02010609060101010101" pitchFamily="49" charset="-122"/>
            </a:endParaRPr>
          </a:p>
        </p:txBody>
      </p:sp>
      <p:sp>
        <p:nvSpPr>
          <p:cNvPr id="128003" name="文本框 128002"/>
          <p:cNvSpPr txBox="1"/>
          <p:nvPr/>
        </p:nvSpPr>
        <p:spPr>
          <a:xfrm>
            <a:off x="1403350" y="2295525"/>
            <a:ext cx="6240463" cy="1720850"/>
          </a:xfrm>
          <a:prstGeom prst="rect">
            <a:avLst/>
          </a:prstGeom>
          <a:noFill/>
          <a:ln w="9525">
            <a:noFill/>
          </a:ln>
        </p:spPr>
        <p:txBody>
          <a:bodyPr anchor="t">
            <a:spAutoFit/>
          </a:bodyPr>
          <a:p>
            <a:pPr eaLnBrk="0" hangingPunct="0">
              <a:lnSpc>
                <a:spcPct val="150000"/>
              </a:lnSpc>
            </a:pPr>
            <a:r>
              <a:rPr lang="zh-CN" altLang="en-US" sz="3600" b="1">
                <a:solidFill>
                  <a:srgbClr val="FF0000"/>
                </a:solidFill>
                <a:latin typeface="楷体" panose="02010609060101010101" pitchFamily="49" charset="-122"/>
                <a:ea typeface="楷体" panose="02010609060101010101" pitchFamily="49" charset="-122"/>
              </a:rPr>
              <a:t>高度集中</a:t>
            </a:r>
            <a:r>
              <a:rPr lang="zh-CN" altLang="en-US" sz="3600" b="1">
                <a:solidFill>
                  <a:srgbClr val="000000"/>
                </a:solidFill>
                <a:latin typeface="楷体" panose="02010609060101010101" pitchFamily="49" charset="-122"/>
                <a:ea typeface="楷体" panose="02010609060101010101" pitchFamily="49" charset="-122"/>
              </a:rPr>
              <a:t>的计划经济体制和高度集权的政治体制。</a:t>
            </a:r>
            <a:endParaRPr lang="zh-CN" altLang="en-US" sz="3600" b="1">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8003"/>
                                        </p:tgtEl>
                                        <p:attrNameLst>
                                          <p:attrName>style.visibility</p:attrName>
                                        </p:attrNameLst>
                                      </p:cBhvr>
                                      <p:to>
                                        <p:strVal val="visible"/>
                                      </p:to>
                                    </p:set>
                                    <p:animEffect transition="in" filter="blinds(horizontal)">
                                      <p:cBhvr>
                                        <p:cTn id="7" dur="500"/>
                                        <p:tgtEl>
                                          <p:spTgt spid="128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28002" name="矩形 129025"/>
          <p:cNvSpPr/>
          <p:nvPr/>
        </p:nvSpPr>
        <p:spPr>
          <a:xfrm>
            <a:off x="485775" y="1268413"/>
            <a:ext cx="8353425" cy="4978400"/>
          </a:xfrm>
          <a:prstGeom prst="rect">
            <a:avLst/>
          </a:prstGeom>
          <a:noFill/>
          <a:ln w="9525">
            <a:noFill/>
          </a:ln>
        </p:spPr>
        <p:txBody>
          <a:bodyPr anchor="t">
            <a:spAutoFit/>
          </a:bodyPr>
          <a:p>
            <a:pPr>
              <a:lnSpc>
                <a:spcPct val="150000"/>
              </a:lnSpc>
            </a:pPr>
            <a:r>
              <a:rPr lang="en-US" altLang="zh-CN" sz="3600" b="1">
                <a:solidFill>
                  <a:schemeClr val="bg1"/>
                </a:solidFill>
                <a:latin typeface="楷体" panose="02010609060101010101" pitchFamily="49" charset="-122"/>
                <a:ea typeface="楷体" panose="02010609060101010101" pitchFamily="49" charset="-122"/>
              </a:rPr>
              <a:t>A:</a:t>
            </a:r>
            <a:r>
              <a:rPr lang="zh-CN" altLang="en-US" sz="3600" b="1">
                <a:solidFill>
                  <a:schemeClr val="bg1"/>
                </a:solidFill>
                <a:latin typeface="楷体" panose="02010609060101010101" pitchFamily="49" charset="-122"/>
                <a:ea typeface="楷体" panose="02010609060101010101" pitchFamily="49" charset="-122"/>
              </a:rPr>
              <a:t>积极作用：苏联在较短时间内</a:t>
            </a:r>
            <a:r>
              <a:rPr lang="zh-CN" altLang="en-US" sz="3600" b="1">
                <a:solidFill>
                  <a:srgbClr val="FF0000"/>
                </a:solidFill>
                <a:latin typeface="楷体" panose="02010609060101010101" pitchFamily="49" charset="-122"/>
                <a:ea typeface="楷体" panose="02010609060101010101" pitchFamily="49" charset="-122"/>
              </a:rPr>
              <a:t>实现</a:t>
            </a:r>
            <a:r>
              <a:rPr lang="zh-CN" altLang="en-US" sz="3600" b="1">
                <a:solidFill>
                  <a:schemeClr val="bg1"/>
                </a:solidFill>
                <a:latin typeface="楷体" panose="02010609060101010101" pitchFamily="49" charset="-122"/>
                <a:ea typeface="楷体" panose="02010609060101010101" pitchFamily="49" charset="-122"/>
              </a:rPr>
              <a:t>了</a:t>
            </a:r>
            <a:r>
              <a:rPr lang="zh-CN" altLang="en-US" sz="3600" b="1">
                <a:solidFill>
                  <a:srgbClr val="FF0000"/>
                </a:solidFill>
                <a:latin typeface="楷体" panose="02010609060101010101" pitchFamily="49" charset="-122"/>
                <a:ea typeface="楷体" panose="02010609060101010101" pitchFamily="49" charset="-122"/>
              </a:rPr>
              <a:t>工业化</a:t>
            </a:r>
            <a:r>
              <a:rPr lang="zh-CN" altLang="en-US" sz="3600" b="1">
                <a:solidFill>
                  <a:schemeClr val="bg1"/>
                </a:solidFill>
                <a:latin typeface="楷体" panose="02010609060101010101" pitchFamily="49" charset="-122"/>
                <a:ea typeface="楷体" panose="02010609060101010101" pitchFamily="49" charset="-122"/>
              </a:rPr>
              <a:t>，为日后赢得反法西斯战争的胜利</a:t>
            </a:r>
            <a:r>
              <a:rPr lang="zh-CN" altLang="en-US" sz="3600" b="1">
                <a:solidFill>
                  <a:srgbClr val="FF0000"/>
                </a:solidFill>
                <a:latin typeface="楷体" panose="02010609060101010101" pitchFamily="49" charset="-122"/>
                <a:ea typeface="楷体" panose="02010609060101010101" pitchFamily="49" charset="-122"/>
              </a:rPr>
              <a:t>奠定了物质基础</a:t>
            </a:r>
            <a:r>
              <a:rPr lang="zh-CN" altLang="en-US" sz="3600" b="1">
                <a:solidFill>
                  <a:schemeClr val="bg1"/>
                </a:solidFill>
                <a:latin typeface="楷体" panose="02010609060101010101" pitchFamily="49" charset="-122"/>
                <a:ea typeface="楷体" panose="02010609060101010101" pitchFamily="49" charset="-122"/>
              </a:rPr>
              <a:t>，</a:t>
            </a:r>
            <a:r>
              <a:rPr lang="zh-CN" altLang="en-US" sz="3600" b="1">
                <a:solidFill>
                  <a:srgbClr val="FF0000"/>
                </a:solidFill>
                <a:latin typeface="楷体" panose="02010609060101010101" pitchFamily="49" charset="-122"/>
                <a:ea typeface="楷体" panose="02010609060101010101" pitchFamily="49" charset="-122"/>
              </a:rPr>
              <a:t>显示</a:t>
            </a:r>
            <a:r>
              <a:rPr lang="zh-CN" altLang="en-US" sz="3600" b="1">
                <a:solidFill>
                  <a:schemeClr val="bg1"/>
                </a:solidFill>
                <a:latin typeface="楷体" panose="02010609060101010101" pitchFamily="49" charset="-122"/>
                <a:ea typeface="楷体" panose="02010609060101010101" pitchFamily="49" charset="-122"/>
              </a:rPr>
              <a:t>出社会主义制度的</a:t>
            </a:r>
            <a:r>
              <a:rPr lang="zh-CN" altLang="en-US" sz="3600" b="1">
                <a:solidFill>
                  <a:srgbClr val="FF0000"/>
                </a:solidFill>
                <a:latin typeface="楷体" panose="02010609060101010101" pitchFamily="49" charset="-122"/>
                <a:ea typeface="楷体" panose="02010609060101010101" pitchFamily="49" charset="-122"/>
              </a:rPr>
              <a:t>优越性</a:t>
            </a:r>
            <a:r>
              <a:rPr lang="zh-CN" altLang="en-US" sz="3600" b="1">
                <a:solidFill>
                  <a:schemeClr val="bg1"/>
                </a:solidFill>
                <a:latin typeface="楷体" panose="02010609060101010101" pitchFamily="49" charset="-122"/>
                <a:ea typeface="楷体" panose="02010609060101010101" pitchFamily="49" charset="-122"/>
              </a:rPr>
              <a:t>，赢得了巨大的国际声誉。 </a:t>
            </a:r>
            <a:endParaRPr lang="zh-CN" altLang="en-US" sz="3600" b="1">
              <a:solidFill>
                <a:schemeClr val="bg1"/>
              </a:solidFill>
              <a:latin typeface="楷体" panose="02010609060101010101" pitchFamily="49" charset="-122"/>
              <a:ea typeface="楷体" panose="02010609060101010101" pitchFamily="49" charset="-122"/>
            </a:endParaRPr>
          </a:p>
          <a:p>
            <a:pPr>
              <a:lnSpc>
                <a:spcPct val="150000"/>
              </a:lnSpc>
            </a:pPr>
            <a:r>
              <a:rPr lang="en-US" altLang="zh-CN" sz="3600" b="1">
                <a:solidFill>
                  <a:schemeClr val="bg1"/>
                </a:solidFill>
                <a:latin typeface="楷体" panose="02010609060101010101" pitchFamily="49" charset="-122"/>
                <a:ea typeface="楷体" panose="02010609060101010101" pitchFamily="49" charset="-122"/>
              </a:rPr>
              <a:t>B</a:t>
            </a:r>
            <a:r>
              <a:rPr lang="zh-CN" altLang="en-US" sz="3600" b="1">
                <a:solidFill>
                  <a:schemeClr val="bg1"/>
                </a:solidFill>
                <a:latin typeface="楷体" panose="02010609060101010101" pitchFamily="49" charset="-122"/>
                <a:ea typeface="楷体" panose="02010609060101010101" pitchFamily="49" charset="-122"/>
              </a:rPr>
              <a:t>：消极作用： 弊端日益显露，成为经济社会发展的严重体制障碍。</a:t>
            </a:r>
            <a:endParaRPr lang="zh-CN" altLang="en-US" sz="3600" b="1">
              <a:solidFill>
                <a:schemeClr val="bg1"/>
              </a:solidFill>
              <a:latin typeface="楷体" panose="02010609060101010101" pitchFamily="49" charset="-122"/>
              <a:ea typeface="楷体" panose="02010609060101010101" pitchFamily="49" charset="-122"/>
            </a:endParaRPr>
          </a:p>
        </p:txBody>
      </p:sp>
      <p:sp>
        <p:nvSpPr>
          <p:cNvPr id="128003" name="矩形 129026"/>
          <p:cNvSpPr/>
          <p:nvPr/>
        </p:nvSpPr>
        <p:spPr>
          <a:xfrm>
            <a:off x="179388" y="269875"/>
            <a:ext cx="3044825" cy="692150"/>
          </a:xfrm>
          <a:prstGeom prst="rect">
            <a:avLst/>
          </a:prstGeom>
          <a:noFill/>
          <a:ln w="9525">
            <a:noFill/>
          </a:ln>
        </p:spPr>
        <p:txBody>
          <a:bodyPr wrap="none" anchor="t">
            <a:spAutoFit/>
          </a:bodyPr>
          <a:p>
            <a:r>
              <a:rPr lang="zh-CN" altLang="en-US" sz="4000" b="1">
                <a:solidFill>
                  <a:srgbClr val="FF0000"/>
                </a:solidFill>
                <a:latin typeface="楷体" panose="02010609060101010101" pitchFamily="49" charset="-122"/>
                <a:ea typeface="楷体" panose="02010609060101010101" pitchFamily="49" charset="-122"/>
              </a:rPr>
              <a:t>（</a:t>
            </a:r>
            <a:r>
              <a:rPr lang="en-US" altLang="zh-CN" sz="4000" b="1">
                <a:solidFill>
                  <a:srgbClr val="FF0000"/>
                </a:solidFill>
                <a:latin typeface="楷体" panose="02010609060101010101" pitchFamily="49" charset="-122"/>
                <a:ea typeface="楷体" panose="02010609060101010101" pitchFamily="49" charset="-122"/>
              </a:rPr>
              <a:t>4</a:t>
            </a:r>
            <a:r>
              <a:rPr lang="zh-CN" altLang="en-US" sz="4000" b="1">
                <a:solidFill>
                  <a:srgbClr val="FF0000"/>
                </a:solidFill>
                <a:latin typeface="楷体" panose="02010609060101010101" pitchFamily="49" charset="-122"/>
                <a:ea typeface="楷体" panose="02010609060101010101" pitchFamily="49" charset="-122"/>
              </a:rPr>
              <a:t>）评价：</a:t>
            </a:r>
            <a:endParaRPr lang="zh-CN" altLang="en-US" sz="4000" b="1">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0050" name="文本框 130049"/>
          <p:cNvSpPr txBox="1"/>
          <p:nvPr/>
        </p:nvSpPr>
        <p:spPr>
          <a:xfrm>
            <a:off x="250825" y="188913"/>
            <a:ext cx="8353425" cy="6392862"/>
          </a:xfrm>
          <a:prstGeom prst="rect">
            <a:avLst/>
          </a:prstGeom>
          <a:noFill/>
          <a:ln w="9525">
            <a:noFill/>
          </a:ln>
        </p:spPr>
        <p:txBody>
          <a:bodyPr anchor="t">
            <a:spAutoFit/>
          </a:bodyPr>
          <a:p>
            <a:pPr>
              <a:lnSpc>
                <a:spcPct val="150000"/>
              </a:lnSpc>
            </a:pPr>
            <a:r>
              <a:rPr lang="en-US" altLang="zh-CN" sz="4000">
                <a:solidFill>
                  <a:srgbClr val="FF0000"/>
                </a:solidFill>
                <a:latin typeface="楷体" panose="02010609060101010101" pitchFamily="49" charset="-122"/>
                <a:ea typeface="楷体" panose="02010609060101010101" pitchFamily="49" charset="-122"/>
              </a:rPr>
              <a:t>5.</a:t>
            </a:r>
            <a:r>
              <a:rPr lang="zh-CN" altLang="en-US" sz="4000">
                <a:solidFill>
                  <a:srgbClr val="FF0000"/>
                </a:solidFill>
                <a:latin typeface="楷体" panose="02010609060101010101" pitchFamily="49" charset="-122"/>
                <a:ea typeface="楷体" panose="02010609060101010101" pitchFamily="49" charset="-122"/>
              </a:rPr>
              <a:t>启示：</a:t>
            </a:r>
            <a:endParaRPr lang="zh-CN" altLang="en-US" sz="4000">
              <a:solidFill>
                <a:srgbClr val="FF0000"/>
              </a:solidFill>
              <a:latin typeface="楷体" panose="02010609060101010101" pitchFamily="49" charset="-122"/>
              <a:ea typeface="楷体" panose="02010609060101010101" pitchFamily="49" charset="-122"/>
            </a:endParaRPr>
          </a:p>
          <a:p>
            <a:pPr>
              <a:lnSpc>
                <a:spcPct val="150000"/>
              </a:lnSpc>
            </a:pPr>
            <a:r>
              <a:rPr lang="en-US" altLang="zh-CN" sz="4000">
                <a:solidFill>
                  <a:schemeClr val="bg1"/>
                </a:solidFill>
                <a:latin typeface="楷体" panose="02010609060101010101" pitchFamily="49" charset="-122"/>
                <a:ea typeface="楷体" panose="02010609060101010101" pitchFamily="49" charset="-122"/>
              </a:rPr>
              <a:t>⑴</a:t>
            </a:r>
            <a:r>
              <a:rPr lang="zh-CN" altLang="en-US" sz="4000">
                <a:solidFill>
                  <a:schemeClr val="bg1"/>
                </a:solidFill>
                <a:latin typeface="楷体" panose="02010609060101010101" pitchFamily="49" charset="-122"/>
                <a:ea typeface="楷体" panose="02010609060101010101" pitchFamily="49" charset="-122"/>
              </a:rPr>
              <a:t>发展经济时要轻重比例协调；</a:t>
            </a:r>
            <a:endParaRPr lang="zh-CN" altLang="en-US" sz="4000">
              <a:solidFill>
                <a:schemeClr val="bg1"/>
              </a:solidFill>
              <a:latin typeface="楷体" panose="02010609060101010101" pitchFamily="49" charset="-122"/>
              <a:ea typeface="楷体" panose="02010609060101010101" pitchFamily="49" charset="-122"/>
            </a:endParaRPr>
          </a:p>
          <a:p>
            <a:pPr>
              <a:lnSpc>
                <a:spcPct val="150000"/>
              </a:lnSpc>
            </a:pPr>
            <a:r>
              <a:rPr lang="en-US" altLang="zh-CN" sz="4000">
                <a:solidFill>
                  <a:srgbClr val="00CC00"/>
                </a:solidFill>
                <a:latin typeface="楷体" panose="02010609060101010101" pitchFamily="49" charset="-122"/>
                <a:ea typeface="楷体" panose="02010609060101010101" pitchFamily="49" charset="-122"/>
              </a:rPr>
              <a:t>⑵</a:t>
            </a:r>
            <a:r>
              <a:rPr lang="zh-CN" altLang="en-US" sz="4000">
                <a:solidFill>
                  <a:srgbClr val="00CC00"/>
                </a:solidFill>
                <a:latin typeface="楷体" panose="02010609060101010101" pitchFamily="49" charset="-122"/>
                <a:ea typeface="楷体" panose="02010609060101010101" pitchFamily="49" charset="-122"/>
              </a:rPr>
              <a:t>把人民利益放在首位；</a:t>
            </a:r>
            <a:endParaRPr lang="zh-CN" altLang="en-US" sz="4000">
              <a:solidFill>
                <a:srgbClr val="00CC00"/>
              </a:solidFill>
              <a:latin typeface="楷体" panose="02010609060101010101" pitchFamily="49" charset="-122"/>
              <a:ea typeface="楷体" panose="02010609060101010101" pitchFamily="49" charset="-122"/>
            </a:endParaRPr>
          </a:p>
          <a:p>
            <a:pPr>
              <a:lnSpc>
                <a:spcPct val="150000"/>
              </a:lnSpc>
            </a:pPr>
            <a:r>
              <a:rPr lang="en-US" altLang="zh-CN" sz="4000">
                <a:solidFill>
                  <a:schemeClr val="bg1"/>
                </a:solidFill>
                <a:latin typeface="楷体" panose="02010609060101010101" pitchFamily="49" charset="-122"/>
                <a:ea typeface="楷体" panose="02010609060101010101" pitchFamily="49" charset="-122"/>
              </a:rPr>
              <a:t>⑶</a:t>
            </a:r>
            <a:r>
              <a:rPr lang="zh-CN" altLang="en-US" sz="4000">
                <a:solidFill>
                  <a:schemeClr val="bg1"/>
                </a:solidFill>
                <a:latin typeface="楷体" panose="02010609060101010101" pitchFamily="49" charset="-122"/>
                <a:ea typeface="楷体" panose="02010609060101010101" pitchFamily="49" charset="-122"/>
              </a:rPr>
              <a:t>政府要制定符合国情的政策，推动经济发展；</a:t>
            </a:r>
            <a:endParaRPr lang="zh-CN" altLang="en-US" sz="4000">
              <a:solidFill>
                <a:schemeClr val="bg1"/>
              </a:solidFill>
              <a:latin typeface="楷体" panose="02010609060101010101" pitchFamily="49" charset="-122"/>
              <a:ea typeface="楷体" panose="02010609060101010101" pitchFamily="49" charset="-122"/>
            </a:endParaRPr>
          </a:p>
          <a:p>
            <a:pPr>
              <a:lnSpc>
                <a:spcPct val="150000"/>
              </a:lnSpc>
            </a:pPr>
            <a:r>
              <a:rPr lang="en-US" altLang="zh-CN" sz="4000">
                <a:solidFill>
                  <a:srgbClr val="0000FF"/>
                </a:solidFill>
                <a:latin typeface="楷体" panose="02010609060101010101" pitchFamily="49" charset="-122"/>
                <a:ea typeface="楷体" panose="02010609060101010101" pitchFamily="49" charset="-122"/>
              </a:rPr>
              <a:t>⑷</a:t>
            </a:r>
            <a:r>
              <a:rPr lang="zh-CN" altLang="en-US" sz="4000">
                <a:solidFill>
                  <a:srgbClr val="0000FF"/>
                </a:solidFill>
                <a:latin typeface="楷体" panose="02010609060101010101" pitchFamily="49" charset="-122"/>
                <a:ea typeface="楷体" panose="02010609060101010101" pitchFamily="49" charset="-122"/>
              </a:rPr>
              <a:t>计划经济和市场经济相结合，推动经济快速发展。</a:t>
            </a:r>
            <a:endParaRPr lang="zh-CN" altLang="en-US" sz="4000">
              <a:solidFill>
                <a:srgbClr val="0000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0050">
                                            <p:txEl>
                                              <p:charRg st="6" end="21"/>
                                            </p:txEl>
                                          </p:spTgt>
                                        </p:tgtEl>
                                        <p:attrNameLst>
                                          <p:attrName>style.visibility</p:attrName>
                                        </p:attrNameLst>
                                      </p:cBhvr>
                                      <p:to>
                                        <p:strVal val="visible"/>
                                      </p:to>
                                    </p:set>
                                    <p:animEffect transition="in" filter="fade">
                                      <p:cBhvr>
                                        <p:cTn id="7" dur="500"/>
                                        <p:tgtEl>
                                          <p:spTgt spid="130050">
                                            <p:txEl>
                                              <p:charRg st="6"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0050">
                                            <p:txEl>
                                              <p:charRg st="21" end="33"/>
                                            </p:txEl>
                                          </p:spTgt>
                                        </p:tgtEl>
                                        <p:attrNameLst>
                                          <p:attrName>style.visibility</p:attrName>
                                        </p:attrNameLst>
                                      </p:cBhvr>
                                      <p:to>
                                        <p:strVal val="visible"/>
                                      </p:to>
                                    </p:set>
                                    <p:animEffect transition="in" filter="fade">
                                      <p:cBhvr>
                                        <p:cTn id="12" dur="500"/>
                                        <p:tgtEl>
                                          <p:spTgt spid="130050">
                                            <p:txEl>
                                              <p:charRg st="21" end="3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0050">
                                            <p:txEl>
                                              <p:charRg st="33" end="55"/>
                                            </p:txEl>
                                          </p:spTgt>
                                        </p:tgtEl>
                                        <p:attrNameLst>
                                          <p:attrName>style.visibility</p:attrName>
                                        </p:attrNameLst>
                                      </p:cBhvr>
                                      <p:to>
                                        <p:strVal val="visible"/>
                                      </p:to>
                                    </p:set>
                                    <p:animEffect transition="in" filter="fade">
                                      <p:cBhvr>
                                        <p:cTn id="17" dur="500"/>
                                        <p:tgtEl>
                                          <p:spTgt spid="130050">
                                            <p:txEl>
                                              <p:charRg st="33" end="5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0050">
                                            <p:txEl>
                                              <p:charRg st="55" end="79"/>
                                            </p:txEl>
                                          </p:spTgt>
                                        </p:tgtEl>
                                        <p:attrNameLst>
                                          <p:attrName>style.visibility</p:attrName>
                                        </p:attrNameLst>
                                      </p:cBhvr>
                                      <p:to>
                                        <p:strVal val="visible"/>
                                      </p:to>
                                    </p:set>
                                    <p:animEffect transition="in" filter="fade">
                                      <p:cBhvr>
                                        <p:cTn id="22" dur="500"/>
                                        <p:tgtEl>
                                          <p:spTgt spid="130050">
                                            <p:txEl>
                                              <p:charRg st="55" end="7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animBg="1"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1074" name="内容占位符 131073"/>
          <p:cNvSpPr>
            <a:spLocks noGrp="1"/>
          </p:cNvSpPr>
          <p:nvPr>
            <p:ph idx="4294967295"/>
          </p:nvPr>
        </p:nvSpPr>
        <p:spPr>
          <a:xfrm>
            <a:off x="0" y="981075"/>
            <a:ext cx="9036050" cy="4322763"/>
          </a:xfrm>
          <a:prstGeom prst="rect">
            <a:avLst/>
          </a:prstGeom>
          <a:noFill/>
          <a:ln w="9525">
            <a:noFill/>
          </a:ln>
        </p:spPr>
        <p:txBody>
          <a:bodyPr anchor="t"/>
          <a:p>
            <a:r>
              <a:rPr lang="zh-CN" altLang="en-US" sz="4000" b="1">
                <a:solidFill>
                  <a:schemeClr val="tx2"/>
                </a:solidFill>
                <a:latin typeface="华文楷体" pitchFamily="2" charset="-122"/>
                <a:ea typeface="华文楷体" pitchFamily="2" charset="-122"/>
              </a:rPr>
              <a:t>斯大林是一个世上无出其右的最大的独裁者，他接过俄国时，俄国只有木犁，而当他撒手人寰时，俄国已经拥有核武器。     </a:t>
            </a:r>
            <a:r>
              <a:rPr lang="en-US" altLang="zh-CN" sz="4000" b="1">
                <a:latin typeface="华文楷体" pitchFamily="2" charset="-122"/>
                <a:ea typeface="华文楷体" pitchFamily="2" charset="-122"/>
              </a:rPr>
              <a:t>——</a:t>
            </a:r>
            <a:r>
              <a:rPr lang="zh-CN" altLang="en-US" sz="4000" b="1">
                <a:latin typeface="华文楷体" pitchFamily="2" charset="-122"/>
                <a:ea typeface="华文楷体" pitchFamily="2" charset="-122"/>
              </a:rPr>
              <a:t>英国前首相丘吉尔</a:t>
            </a:r>
            <a:endParaRPr lang="zh-CN" altLang="en-US" sz="4000" b="1">
              <a:latin typeface="华文楷体" pitchFamily="2" charset="-122"/>
              <a:ea typeface="华文楷体" pitchFamily="2" charset="-122"/>
            </a:endParaRPr>
          </a:p>
          <a:p>
            <a:r>
              <a:rPr lang="zh-CN" altLang="en-US" sz="4000" b="1">
                <a:solidFill>
                  <a:schemeClr val="tx2"/>
                </a:solidFill>
                <a:latin typeface="华文楷体" pitchFamily="2" charset="-122"/>
                <a:ea typeface="华文楷体" pitchFamily="2" charset="-122"/>
              </a:rPr>
              <a:t>斯大林不是在所有问题上，而是在一些问题上犯了错误；斯大林是三分错误，七分成绩，总起来还是一个伟大的马克思主义。              </a:t>
            </a:r>
            <a:r>
              <a:rPr lang="en-US" altLang="zh-CN" sz="4000" b="1">
                <a:latin typeface="华文楷体" pitchFamily="2" charset="-122"/>
                <a:ea typeface="华文楷体" pitchFamily="2" charset="-122"/>
              </a:rPr>
              <a:t>——</a:t>
            </a:r>
            <a:r>
              <a:rPr lang="zh-CN" altLang="en-US" sz="4000" b="1">
                <a:latin typeface="华文楷体" pitchFamily="2" charset="-122"/>
                <a:ea typeface="华文楷体" pitchFamily="2" charset="-122"/>
              </a:rPr>
              <a:t>毛泽东</a:t>
            </a:r>
            <a:endParaRPr lang="zh-CN" altLang="en-US" sz="4000" b="1">
              <a:latin typeface="华文楷体" pitchFamily="2" charset="-122"/>
              <a:ea typeface="华文楷体" pitchFamily="2" charset="-122"/>
            </a:endParaRPr>
          </a:p>
        </p:txBody>
      </p:sp>
      <p:sp>
        <p:nvSpPr>
          <p:cNvPr id="131075" name="标题 131074"/>
          <p:cNvSpPr>
            <a:spLocks noGrp="1"/>
          </p:cNvSpPr>
          <p:nvPr>
            <p:ph type="title" idx="4294967295"/>
          </p:nvPr>
        </p:nvSpPr>
        <p:spPr>
          <a:xfrm>
            <a:off x="250825" y="17463"/>
            <a:ext cx="8229600" cy="890587"/>
          </a:xfrm>
          <a:prstGeom prst="rect">
            <a:avLst/>
          </a:prstGeom>
          <a:solidFill>
            <a:srgbClr val="FFFF00"/>
          </a:solidFill>
          <a:ln w="9525">
            <a:noFill/>
          </a:ln>
        </p:spPr>
        <p:txBody>
          <a:bodyPr anchor="t"/>
          <a:p>
            <a:r>
              <a:rPr lang="zh-CN" altLang="en-US" sz="6000" b="1"/>
              <a:t>评价斯大林</a:t>
            </a:r>
            <a:endParaRPr lang="zh-CN" altLang="en-US" sz="60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1075"/>
                                        </p:tgtEl>
                                        <p:attrNameLst>
                                          <p:attrName>style.visibility</p:attrName>
                                        </p:attrNameLst>
                                      </p:cBhvr>
                                      <p:to>
                                        <p:strVal val="visible"/>
                                      </p:to>
                                    </p:set>
                                    <p:animEffect transition="in" filter="blinds(horizontal)">
                                      <p:cBhvr>
                                        <p:cTn id="7" dur="500"/>
                                        <p:tgtEl>
                                          <p:spTgt spid="1310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1074">
                                            <p:txEl>
                                              <p:charRg st="0" end="69"/>
                                            </p:txEl>
                                          </p:spTgt>
                                        </p:tgtEl>
                                        <p:attrNameLst>
                                          <p:attrName>style.visibility</p:attrName>
                                        </p:attrNameLst>
                                      </p:cBhvr>
                                      <p:to>
                                        <p:strVal val="visible"/>
                                      </p:to>
                                    </p:set>
                                    <p:animEffect transition="in" filter="blinds(horizontal)">
                                      <p:cBhvr>
                                        <p:cTn id="12" dur="500"/>
                                        <p:tgtEl>
                                          <p:spTgt spid="131074">
                                            <p:txEl>
                                              <p:charRg st="0" end="6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131074">
                                            <p:txEl>
                                              <p:charRg st="69" end="144"/>
                                            </p:txEl>
                                          </p:spTgt>
                                        </p:tgtEl>
                                        <p:attrNameLst>
                                          <p:attrName>style.visibility</p:attrName>
                                        </p:attrNameLst>
                                      </p:cBhvr>
                                      <p:to>
                                        <p:strVal val="visible"/>
                                      </p:to>
                                    </p:set>
                                    <p:animEffect transition="in" filter="blinds(horizontal)">
                                      <p:cBhvr>
                                        <p:cTn id="17" dur="500"/>
                                        <p:tgtEl>
                                          <p:spTgt spid="131074">
                                            <p:txEl>
                                              <p:charRg st="69" end="14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1074" name="文本框 132097"/>
          <p:cNvSpPr txBox="1"/>
          <p:nvPr/>
        </p:nvSpPr>
        <p:spPr>
          <a:xfrm>
            <a:off x="323850" y="188913"/>
            <a:ext cx="8315325" cy="1449387"/>
          </a:xfrm>
          <a:prstGeom prst="rect">
            <a:avLst/>
          </a:prstGeom>
          <a:noFill/>
          <a:ln w="9525">
            <a:noFill/>
          </a:ln>
        </p:spPr>
        <p:txBody>
          <a:bodyPr anchor="t">
            <a:spAutoFit/>
          </a:bodyPr>
          <a:p>
            <a:pPr>
              <a:lnSpc>
                <a:spcPct val="125000"/>
              </a:lnSpc>
              <a:spcBef>
                <a:spcPct val="50000"/>
              </a:spcBef>
            </a:pPr>
            <a:r>
              <a:rPr lang="en-US" altLang="zh-CN" sz="3600" b="1">
                <a:solidFill>
                  <a:schemeClr val="bg1"/>
                </a:solidFill>
                <a:latin typeface="Tahoma" panose="020B0604030504040204" pitchFamily="34" charset="0"/>
                <a:ea typeface="楷体_GB2312" pitchFamily="49" charset="-122"/>
              </a:rPr>
              <a:t>     </a:t>
            </a:r>
            <a:r>
              <a:rPr lang="zh-CN" altLang="en-US" sz="3600" b="1">
                <a:solidFill>
                  <a:schemeClr val="bg1"/>
                </a:solidFill>
                <a:latin typeface="宋体" panose="02010600030101010101" pitchFamily="2" charset="-122"/>
                <a:ea typeface="宋体" panose="02010600030101010101" pitchFamily="2" charset="-122"/>
              </a:rPr>
              <a:t>小结：</a:t>
            </a:r>
            <a:r>
              <a:rPr lang="en-US" altLang="zh-CN" sz="3600" b="1">
                <a:solidFill>
                  <a:schemeClr val="bg1"/>
                </a:solidFill>
                <a:latin typeface="宋体" panose="02010600030101010101" pitchFamily="2" charset="-122"/>
                <a:ea typeface="宋体" panose="02010600030101010101" pitchFamily="2" charset="-122"/>
              </a:rPr>
              <a:t>20</a:t>
            </a:r>
            <a:r>
              <a:rPr lang="zh-CN" altLang="en-US" sz="3600" b="1">
                <a:solidFill>
                  <a:schemeClr val="bg1"/>
                </a:solidFill>
                <a:latin typeface="宋体" panose="02010600030101010101" pitchFamily="2" charset="-122"/>
                <a:ea typeface="宋体" panose="02010600030101010101" pitchFamily="2" charset="-122"/>
              </a:rPr>
              <a:t>世纪二三十年代苏俄、苏联的社会主义建设具有怎样的特点？ </a:t>
            </a:r>
            <a:endParaRPr lang="zh-CN" altLang="en-US" sz="3600" b="1">
              <a:solidFill>
                <a:schemeClr val="bg1"/>
              </a:solidFill>
              <a:latin typeface="宋体" panose="02010600030101010101" pitchFamily="2" charset="-122"/>
              <a:ea typeface="宋体" panose="02010600030101010101" pitchFamily="2" charset="-122"/>
            </a:endParaRPr>
          </a:p>
        </p:txBody>
      </p:sp>
      <p:sp>
        <p:nvSpPr>
          <p:cNvPr id="132099" name="文本框 132098"/>
          <p:cNvSpPr txBox="1"/>
          <p:nvPr/>
        </p:nvSpPr>
        <p:spPr>
          <a:xfrm>
            <a:off x="323850" y="1773238"/>
            <a:ext cx="8243888" cy="1912937"/>
          </a:xfrm>
          <a:prstGeom prst="rect">
            <a:avLst/>
          </a:prstGeom>
          <a:noFill/>
          <a:ln w="9525">
            <a:noFill/>
          </a:ln>
        </p:spPr>
        <p:txBody>
          <a:bodyPr anchor="t">
            <a:spAutoFit/>
          </a:bodyPr>
          <a:p>
            <a:pPr algn="just">
              <a:lnSpc>
                <a:spcPct val="125000"/>
              </a:lnSpc>
              <a:spcBef>
                <a:spcPct val="50000"/>
              </a:spcBef>
            </a:pPr>
            <a:r>
              <a:rPr lang="en-US" altLang="zh-CN" sz="3200" b="1">
                <a:solidFill>
                  <a:schemeClr val="bg1"/>
                </a:solidFill>
                <a:latin typeface="Tahoma" panose="020B0604030504040204" pitchFamily="34" charset="0"/>
                <a:ea typeface="楷体_GB2312" pitchFamily="49" charset="-122"/>
              </a:rPr>
              <a:t>       </a:t>
            </a:r>
            <a:r>
              <a:rPr lang="zh-CN" altLang="en-US" sz="3200" b="1">
                <a:solidFill>
                  <a:schemeClr val="bg1"/>
                </a:solidFill>
                <a:latin typeface="Tahoma" panose="020B0604030504040204" pitchFamily="34" charset="0"/>
                <a:ea typeface="楷体_GB2312" pitchFamily="49" charset="-122"/>
              </a:rPr>
              <a:t>二三十年代苏俄、苏联社会主义建设总的</a:t>
            </a:r>
            <a:r>
              <a:rPr lang="zh-CN" altLang="en-US" sz="3200" b="1">
                <a:solidFill>
                  <a:srgbClr val="FF0000"/>
                </a:solidFill>
                <a:latin typeface="Tahoma" panose="020B0604030504040204" pitchFamily="34" charset="0"/>
                <a:ea typeface="楷体_GB2312" pitchFamily="49" charset="-122"/>
              </a:rPr>
              <a:t>特点</a:t>
            </a:r>
            <a:r>
              <a:rPr lang="zh-CN" altLang="en-US" sz="3200" b="1">
                <a:solidFill>
                  <a:schemeClr val="bg1"/>
                </a:solidFill>
                <a:latin typeface="Tahoma" panose="020B0604030504040204" pitchFamily="34" charset="0"/>
                <a:ea typeface="楷体_GB2312" pitchFamily="49" charset="-122"/>
              </a:rPr>
              <a:t>是</a:t>
            </a:r>
            <a:r>
              <a:rPr lang="zh-CN" altLang="en-US" sz="3200" b="1">
                <a:solidFill>
                  <a:srgbClr val="FF0000"/>
                </a:solidFill>
                <a:latin typeface="Tahoma" panose="020B0604030504040204" pitchFamily="34" charset="0"/>
                <a:ea typeface="楷体_GB2312" pitchFamily="49" charset="-122"/>
              </a:rPr>
              <a:t>道路曲折</a:t>
            </a:r>
            <a:r>
              <a:rPr lang="zh-CN" altLang="en-US" sz="3200" b="1">
                <a:solidFill>
                  <a:schemeClr val="bg1"/>
                </a:solidFill>
                <a:latin typeface="Tahoma" panose="020B0604030504040204" pitchFamily="34" charset="0"/>
                <a:ea typeface="楷体_GB2312" pitchFamily="49" charset="-122"/>
              </a:rPr>
              <a:t>。先后出现过两次重大转折。</a:t>
            </a:r>
            <a:r>
              <a:rPr lang="zh-CN" altLang="en-US" sz="1800">
                <a:solidFill>
                  <a:schemeClr val="bg1"/>
                </a:solidFill>
                <a:latin typeface="Tahoma" panose="020B0604030504040204" pitchFamily="34" charset="0"/>
                <a:ea typeface="宋体" panose="02010600030101010101" pitchFamily="2" charset="-122"/>
              </a:rPr>
              <a:t> </a:t>
            </a:r>
            <a:endParaRPr lang="zh-CN" altLang="en-US" sz="1800">
              <a:solidFill>
                <a:schemeClr val="bg1"/>
              </a:solidFill>
              <a:latin typeface="Tahoma" panose="020B0604030504040204" pitchFamily="34" charset="0"/>
              <a:ea typeface="宋体" panose="02010600030101010101" pitchFamily="2" charset="-122"/>
            </a:endParaRPr>
          </a:p>
        </p:txBody>
      </p:sp>
      <p:sp>
        <p:nvSpPr>
          <p:cNvPr id="132100" name="文本框 132099"/>
          <p:cNvSpPr txBox="1"/>
          <p:nvPr/>
        </p:nvSpPr>
        <p:spPr>
          <a:xfrm>
            <a:off x="1258888" y="3716338"/>
            <a:ext cx="3816350" cy="577850"/>
          </a:xfrm>
          <a:prstGeom prst="rect">
            <a:avLst/>
          </a:prstGeom>
          <a:noFill/>
          <a:ln w="9525">
            <a:noFill/>
          </a:ln>
        </p:spPr>
        <p:txBody>
          <a:bodyPr anchor="t">
            <a:spAutoFit/>
          </a:bodyPr>
          <a:p>
            <a:pPr>
              <a:spcBef>
                <a:spcPct val="50000"/>
              </a:spcBef>
            </a:pPr>
            <a:r>
              <a:rPr lang="zh-CN" altLang="en-US" sz="3200" b="1">
                <a:solidFill>
                  <a:schemeClr val="bg1"/>
                </a:solidFill>
                <a:latin typeface="Tahoma" panose="020B0604030504040204" pitchFamily="34" charset="0"/>
                <a:ea typeface="楷体_GB2312" pitchFamily="49" charset="-122"/>
              </a:rPr>
              <a:t>战时共产主义政策</a:t>
            </a:r>
            <a:r>
              <a:rPr lang="zh-CN" altLang="en-US" sz="1800">
                <a:solidFill>
                  <a:schemeClr val="bg1"/>
                </a:solidFill>
                <a:latin typeface="Tahoma" panose="020B0604030504040204" pitchFamily="34" charset="0"/>
                <a:ea typeface="宋体" panose="02010600030101010101" pitchFamily="2" charset="-122"/>
              </a:rPr>
              <a:t> </a:t>
            </a:r>
            <a:endParaRPr lang="zh-CN" altLang="en-US" sz="1800">
              <a:solidFill>
                <a:schemeClr val="bg1"/>
              </a:solidFill>
              <a:latin typeface="Tahoma" panose="020B0604030504040204" pitchFamily="34" charset="0"/>
              <a:ea typeface="宋体" panose="02010600030101010101" pitchFamily="2" charset="-122"/>
            </a:endParaRPr>
          </a:p>
        </p:txBody>
      </p:sp>
      <p:sp>
        <p:nvSpPr>
          <p:cNvPr id="132101" name="右箭头 132100"/>
          <p:cNvSpPr/>
          <p:nvPr/>
        </p:nvSpPr>
        <p:spPr>
          <a:xfrm>
            <a:off x="1403350" y="4652963"/>
            <a:ext cx="863600" cy="215900"/>
          </a:xfrm>
          <a:prstGeom prst="rightArrow">
            <a:avLst>
              <a:gd name="adj1" fmla="val 50000"/>
              <a:gd name="adj2" fmla="val 100000"/>
            </a:avLst>
          </a:prstGeom>
          <a:solidFill>
            <a:srgbClr val="FFFF00"/>
          </a:solidFill>
          <a:ln w="9525" cap="flat" cmpd="sng">
            <a:solidFill>
              <a:schemeClr val="tx1"/>
            </a:solidFill>
            <a:prstDash val="solid"/>
            <a:miter/>
            <a:headEnd type="none" w="med" len="med"/>
            <a:tailEnd type="none" w="med" len="med"/>
          </a:ln>
        </p:spPr>
        <p:txBody>
          <a:bodyPr wrap="none" anchor="ctr"/>
          <a:p>
            <a:endParaRPr lang="zh-CN" altLang="zh-CN">
              <a:solidFill>
                <a:schemeClr val="bg1"/>
              </a:solidFill>
              <a:latin typeface="Times New Roman" panose="02020603050405020304" pitchFamily="18" charset="0"/>
              <a:ea typeface="宋体" panose="02010600030101010101" pitchFamily="2" charset="-122"/>
            </a:endParaRPr>
          </a:p>
        </p:txBody>
      </p:sp>
      <p:sp>
        <p:nvSpPr>
          <p:cNvPr id="132102" name="文本框 132101"/>
          <p:cNvSpPr txBox="1"/>
          <p:nvPr/>
        </p:nvSpPr>
        <p:spPr>
          <a:xfrm>
            <a:off x="2555875" y="4508500"/>
            <a:ext cx="3095625" cy="579438"/>
          </a:xfrm>
          <a:prstGeom prst="rect">
            <a:avLst/>
          </a:prstGeom>
          <a:noFill/>
          <a:ln w="9525">
            <a:noFill/>
          </a:ln>
        </p:spPr>
        <p:txBody>
          <a:bodyPr anchor="t">
            <a:spAutoFit/>
          </a:bodyPr>
          <a:p>
            <a:pPr>
              <a:spcBef>
                <a:spcPct val="50000"/>
              </a:spcBef>
            </a:pPr>
            <a:r>
              <a:rPr lang="zh-CN" altLang="en-US" sz="3200" b="1">
                <a:solidFill>
                  <a:schemeClr val="bg1"/>
                </a:solidFill>
                <a:latin typeface="Tahoma" panose="020B0604030504040204" pitchFamily="34" charset="0"/>
                <a:ea typeface="楷体_GB2312" pitchFamily="49" charset="-122"/>
              </a:rPr>
              <a:t>新经济政策 </a:t>
            </a:r>
            <a:endParaRPr lang="zh-CN" altLang="en-US" sz="3200" b="1">
              <a:solidFill>
                <a:schemeClr val="bg1"/>
              </a:solidFill>
              <a:latin typeface="Tahoma" panose="020B0604030504040204" pitchFamily="34" charset="0"/>
              <a:ea typeface="楷体_GB2312" pitchFamily="49" charset="-122"/>
            </a:endParaRPr>
          </a:p>
        </p:txBody>
      </p:sp>
      <p:sp>
        <p:nvSpPr>
          <p:cNvPr id="132103" name="右箭头 132102"/>
          <p:cNvSpPr/>
          <p:nvPr/>
        </p:nvSpPr>
        <p:spPr>
          <a:xfrm>
            <a:off x="1403350" y="5229225"/>
            <a:ext cx="863600" cy="215900"/>
          </a:xfrm>
          <a:prstGeom prst="rightArrow">
            <a:avLst>
              <a:gd name="adj1" fmla="val 50000"/>
              <a:gd name="adj2" fmla="val 100000"/>
            </a:avLst>
          </a:prstGeom>
          <a:solidFill>
            <a:srgbClr val="FFFF00"/>
          </a:solidFill>
          <a:ln w="9525" cap="flat" cmpd="sng">
            <a:solidFill>
              <a:schemeClr val="tx1"/>
            </a:solidFill>
            <a:prstDash val="solid"/>
            <a:miter/>
            <a:headEnd type="none" w="med" len="med"/>
            <a:tailEnd type="none" w="med" len="med"/>
          </a:ln>
        </p:spPr>
        <p:txBody>
          <a:bodyPr wrap="none" anchor="ctr"/>
          <a:p>
            <a:endParaRPr lang="zh-CN" altLang="zh-CN">
              <a:solidFill>
                <a:schemeClr val="bg1"/>
              </a:solidFill>
              <a:latin typeface="Times New Roman" panose="02020603050405020304" pitchFamily="18" charset="0"/>
              <a:ea typeface="宋体" panose="02010600030101010101" pitchFamily="2" charset="-122"/>
            </a:endParaRPr>
          </a:p>
        </p:txBody>
      </p:sp>
      <p:sp>
        <p:nvSpPr>
          <p:cNvPr id="132104" name="文本框 132103"/>
          <p:cNvSpPr txBox="1"/>
          <p:nvPr/>
        </p:nvSpPr>
        <p:spPr>
          <a:xfrm>
            <a:off x="2627313" y="5157788"/>
            <a:ext cx="6840537" cy="579437"/>
          </a:xfrm>
          <a:prstGeom prst="rect">
            <a:avLst/>
          </a:prstGeom>
          <a:noFill/>
          <a:ln w="9525">
            <a:noFill/>
          </a:ln>
        </p:spPr>
        <p:txBody>
          <a:bodyPr anchor="t">
            <a:spAutoFit/>
          </a:bodyPr>
          <a:p>
            <a:pPr>
              <a:spcBef>
                <a:spcPct val="50000"/>
              </a:spcBef>
            </a:pPr>
            <a:r>
              <a:rPr lang="zh-CN" altLang="en-US" sz="3200" b="1">
                <a:solidFill>
                  <a:schemeClr val="bg1"/>
                </a:solidFill>
                <a:latin typeface="Tahoma" panose="020B0604030504040204" pitchFamily="34" charset="0"/>
                <a:ea typeface="楷体_GB2312" pitchFamily="49" charset="-122"/>
              </a:rPr>
              <a:t>实行社会主义工业化、农业集体化</a:t>
            </a:r>
            <a:r>
              <a:rPr lang="zh-CN" altLang="en-US" sz="1800">
                <a:solidFill>
                  <a:schemeClr val="bg1"/>
                </a:solidFill>
                <a:latin typeface="Tahoma" panose="020B0604030504040204" pitchFamily="34" charset="0"/>
                <a:ea typeface="宋体" panose="02010600030101010101" pitchFamily="2" charset="-122"/>
              </a:rPr>
              <a:t> </a:t>
            </a:r>
            <a:endParaRPr lang="zh-CN" altLang="en-US" sz="1800">
              <a:solidFill>
                <a:schemeClr val="bg1"/>
              </a:solidFill>
              <a:latin typeface="Tahoma" panose="020B060403050404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2099"/>
                                        </p:tgtEl>
                                        <p:attrNameLst>
                                          <p:attrName>style.visibility</p:attrName>
                                        </p:attrNameLst>
                                      </p:cBhvr>
                                      <p:to>
                                        <p:strVal val="visible"/>
                                      </p:to>
                                    </p:set>
                                    <p:animEffect transition="in" filter="blinds(horizontal)">
                                      <p:cBhvr>
                                        <p:cTn id="7" dur="500"/>
                                        <p:tgtEl>
                                          <p:spTgt spid="1320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2100"/>
                                        </p:tgtEl>
                                        <p:attrNameLst>
                                          <p:attrName>style.visibility</p:attrName>
                                        </p:attrNameLst>
                                      </p:cBhvr>
                                      <p:to>
                                        <p:strVal val="visible"/>
                                      </p:to>
                                    </p:set>
                                    <p:animEffect transition="in" filter="blinds(horizontal)">
                                      <p:cBhvr>
                                        <p:cTn id="12" dur="500"/>
                                        <p:tgtEl>
                                          <p:spTgt spid="132100"/>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32101"/>
                                        </p:tgtEl>
                                        <p:attrNameLst>
                                          <p:attrName>style.visibility</p:attrName>
                                        </p:attrNameLst>
                                      </p:cBhvr>
                                      <p:to>
                                        <p:strVal val="visible"/>
                                      </p:to>
                                    </p:set>
                                    <p:animEffect transition="in" filter="blinds(horizontal)">
                                      <p:cBhvr>
                                        <p:cTn id="16" dur="500"/>
                                        <p:tgtEl>
                                          <p:spTgt spid="132101"/>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32102"/>
                                        </p:tgtEl>
                                        <p:attrNameLst>
                                          <p:attrName>style.visibility</p:attrName>
                                        </p:attrNameLst>
                                      </p:cBhvr>
                                      <p:to>
                                        <p:strVal val="visible"/>
                                      </p:to>
                                    </p:set>
                                    <p:animEffect transition="in" filter="blinds(horizontal)">
                                      <p:cBhvr>
                                        <p:cTn id="21" dur="500"/>
                                        <p:tgtEl>
                                          <p:spTgt spid="132102"/>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132103"/>
                                        </p:tgtEl>
                                        <p:attrNameLst>
                                          <p:attrName>style.visibility</p:attrName>
                                        </p:attrNameLst>
                                      </p:cBhvr>
                                      <p:to>
                                        <p:strVal val="visible"/>
                                      </p:to>
                                    </p:set>
                                    <p:animEffect transition="in" filter="blinds(horizontal)">
                                      <p:cBhvr>
                                        <p:cTn id="25" dur="500"/>
                                        <p:tgtEl>
                                          <p:spTgt spid="13210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32104"/>
                                        </p:tgtEl>
                                        <p:attrNameLst>
                                          <p:attrName>style.visibility</p:attrName>
                                        </p:attrNameLst>
                                      </p:cBhvr>
                                      <p:to>
                                        <p:strVal val="visible"/>
                                      </p:to>
                                    </p:set>
                                    <p:animEffect transition="in" filter="blinds(horizontal)">
                                      <p:cBhvr>
                                        <p:cTn id="30" dur="500"/>
                                        <p:tgtEl>
                                          <p:spTgt spid="132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animBg="1"/>
      <p:bldP spid="132100" grpId="0" animBg="1"/>
      <p:bldP spid="132101" grpId="0" animBg="1"/>
      <p:bldP spid="132102" grpId="0" animBg="1"/>
      <p:bldP spid="132103" grpId="0" animBg="1"/>
      <p:bldP spid="132104"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2098" name="文本框 133121"/>
          <p:cNvSpPr txBox="1"/>
          <p:nvPr/>
        </p:nvSpPr>
        <p:spPr>
          <a:xfrm>
            <a:off x="468313" y="333375"/>
            <a:ext cx="8208962" cy="2082800"/>
          </a:xfrm>
          <a:prstGeom prst="rect">
            <a:avLst/>
          </a:prstGeom>
          <a:noFill/>
          <a:ln w="9525">
            <a:noFill/>
          </a:ln>
        </p:spPr>
        <p:txBody>
          <a:bodyPr anchor="t">
            <a:spAutoFit/>
          </a:bodyPr>
          <a:p>
            <a:pPr>
              <a:spcBef>
                <a:spcPct val="50000"/>
              </a:spcBef>
            </a:pPr>
            <a:r>
              <a:rPr lang="en-US" altLang="zh-CN" b="1">
                <a:solidFill>
                  <a:schemeClr val="bg1"/>
                </a:solidFill>
                <a:latin typeface="楷体" panose="02010609060101010101" pitchFamily="49" charset="-122"/>
                <a:ea typeface="楷体" panose="02010609060101010101" pitchFamily="49" charset="-122"/>
              </a:rPr>
              <a:t>“</a:t>
            </a:r>
            <a:r>
              <a:rPr lang="zh-CN" altLang="en-US" b="1">
                <a:solidFill>
                  <a:schemeClr val="bg1"/>
                </a:solidFill>
                <a:latin typeface="楷体" panose="02010609060101010101" pitchFamily="49" charset="-122"/>
                <a:ea typeface="楷体" panose="02010609060101010101" pitchFamily="49" charset="-122"/>
              </a:rPr>
              <a:t>社会主义究竟是个什么样子，苏联搞了很多年，也并没有完全搞清楚。可能列宁的思路比较好，搞了个新经济政策，但是后来苏联的模式僵化了。”</a:t>
            </a:r>
            <a:endParaRPr lang="zh-CN" altLang="en-US" b="1">
              <a:solidFill>
                <a:schemeClr val="bg1"/>
              </a:solidFill>
              <a:latin typeface="楷体" panose="02010609060101010101" pitchFamily="49" charset="-122"/>
              <a:ea typeface="楷体" panose="02010609060101010101" pitchFamily="49" charset="-122"/>
            </a:endParaRPr>
          </a:p>
          <a:p>
            <a:pPr>
              <a:spcBef>
                <a:spcPct val="50000"/>
              </a:spcBef>
            </a:pPr>
            <a:r>
              <a:rPr lang="zh-CN" altLang="en-US" b="1">
                <a:solidFill>
                  <a:schemeClr val="bg1"/>
                </a:solidFill>
                <a:latin typeface="楷体" panose="02010609060101010101" pitchFamily="49" charset="-122"/>
                <a:ea typeface="楷体" panose="02010609060101010101" pitchFamily="49" charset="-122"/>
              </a:rPr>
              <a:t>                                         </a:t>
            </a:r>
            <a:r>
              <a:rPr lang="en-US" altLang="zh-CN" b="1">
                <a:solidFill>
                  <a:schemeClr val="bg1"/>
                </a:solidFill>
                <a:latin typeface="楷体" panose="02010609060101010101" pitchFamily="49" charset="-122"/>
                <a:ea typeface="楷体" panose="02010609060101010101" pitchFamily="49" charset="-122"/>
              </a:rPr>
              <a:t>——</a:t>
            </a:r>
            <a:r>
              <a:rPr lang="zh-CN" altLang="en-US" b="1">
                <a:solidFill>
                  <a:schemeClr val="bg1"/>
                </a:solidFill>
                <a:latin typeface="楷体" panose="02010609060101010101" pitchFamily="49" charset="-122"/>
                <a:ea typeface="楷体" panose="02010609060101010101" pitchFamily="49" charset="-122"/>
              </a:rPr>
              <a:t>邓小平</a:t>
            </a:r>
            <a:endParaRPr lang="zh-CN" altLang="en-US" b="1">
              <a:solidFill>
                <a:schemeClr val="bg1"/>
              </a:solidFill>
              <a:latin typeface="楷体" panose="02010609060101010101" pitchFamily="49" charset="-122"/>
              <a:ea typeface="楷体" panose="02010609060101010101" pitchFamily="49" charset="-122"/>
            </a:endParaRPr>
          </a:p>
        </p:txBody>
      </p:sp>
      <p:sp>
        <p:nvSpPr>
          <p:cNvPr id="132099" name="文本框 133122"/>
          <p:cNvSpPr txBox="1"/>
          <p:nvPr/>
        </p:nvSpPr>
        <p:spPr>
          <a:xfrm>
            <a:off x="228600" y="3213100"/>
            <a:ext cx="7924800" cy="815975"/>
          </a:xfrm>
          <a:prstGeom prst="rect">
            <a:avLst/>
          </a:prstGeom>
          <a:noFill/>
          <a:ln w="9525">
            <a:noFill/>
          </a:ln>
        </p:spPr>
        <p:txBody>
          <a:bodyPr anchor="t">
            <a:spAutoFit/>
          </a:bodyPr>
          <a:p>
            <a:pPr>
              <a:spcBef>
                <a:spcPct val="50000"/>
              </a:spcBef>
            </a:pPr>
            <a:r>
              <a:rPr lang="en-US" altLang="zh-CN">
                <a:solidFill>
                  <a:schemeClr val="bg1"/>
                </a:solidFill>
                <a:latin typeface="楷体" panose="02010609060101010101" pitchFamily="49" charset="-122"/>
                <a:ea typeface="楷体" panose="02010609060101010101" pitchFamily="49" charset="-122"/>
              </a:rPr>
              <a:t>   </a:t>
            </a:r>
            <a:r>
              <a:rPr lang="zh-CN" altLang="en-US" b="1">
                <a:solidFill>
                  <a:schemeClr val="bg1"/>
                </a:solidFill>
                <a:latin typeface="楷体" panose="02010609060101010101" pitchFamily="49" charset="-122"/>
                <a:ea typeface="楷体" panose="02010609060101010101" pitchFamily="49" charset="-122"/>
              </a:rPr>
              <a:t>（</a:t>
            </a:r>
            <a:r>
              <a:rPr lang="en-US" altLang="zh-CN" b="1">
                <a:solidFill>
                  <a:schemeClr val="bg1"/>
                </a:solidFill>
                <a:latin typeface="楷体" panose="02010609060101010101" pitchFamily="49" charset="-122"/>
                <a:ea typeface="楷体" panose="02010609060101010101" pitchFamily="49" charset="-122"/>
              </a:rPr>
              <a:t>2</a:t>
            </a:r>
            <a:r>
              <a:rPr lang="zh-CN" altLang="en-US" b="1">
                <a:solidFill>
                  <a:schemeClr val="bg1"/>
                </a:solidFill>
                <a:latin typeface="楷体" panose="02010609060101010101" pitchFamily="49" charset="-122"/>
                <a:ea typeface="楷体" panose="02010609060101010101" pitchFamily="49" charset="-122"/>
              </a:rPr>
              <a:t>）材料“后来苏联的模式僵化了”的“模式”指什么？   它的特点是什么？</a:t>
            </a:r>
            <a:endParaRPr lang="zh-CN" altLang="en-US" b="1">
              <a:solidFill>
                <a:schemeClr val="bg1"/>
              </a:solidFill>
              <a:latin typeface="楷体" panose="02010609060101010101" pitchFamily="49" charset="-122"/>
              <a:ea typeface="楷体" panose="02010609060101010101" pitchFamily="49" charset="-122"/>
            </a:endParaRPr>
          </a:p>
        </p:txBody>
      </p:sp>
      <p:sp>
        <p:nvSpPr>
          <p:cNvPr id="132100" name="矩形 133123"/>
          <p:cNvSpPr/>
          <p:nvPr/>
        </p:nvSpPr>
        <p:spPr>
          <a:xfrm rot="-10800000" flipV="1">
            <a:off x="-19050" y="2087563"/>
            <a:ext cx="8609013" cy="454025"/>
          </a:xfrm>
          <a:prstGeom prst="rect">
            <a:avLst/>
          </a:prstGeom>
          <a:noFill/>
          <a:ln w="9525">
            <a:noFill/>
          </a:ln>
        </p:spPr>
        <p:txBody>
          <a:bodyPr anchor="t">
            <a:spAutoFit/>
          </a:bodyPr>
          <a:p>
            <a:pPr>
              <a:spcBef>
                <a:spcPct val="50000"/>
              </a:spcBef>
            </a:pPr>
            <a:r>
              <a:rPr lang="zh-CN" altLang="en-US" b="1">
                <a:solidFill>
                  <a:schemeClr val="bg1"/>
                </a:solidFill>
                <a:latin typeface="楷体" panose="02010609060101010101" pitchFamily="49" charset="-122"/>
                <a:ea typeface="楷体" panose="02010609060101010101" pitchFamily="49" charset="-122"/>
              </a:rPr>
              <a:t>请回答</a:t>
            </a:r>
            <a:r>
              <a:rPr lang="zh-CN" altLang="en-US" b="1">
                <a:solidFill>
                  <a:schemeClr val="bg1"/>
                </a:solidFill>
                <a:latin typeface="楷体" panose="02010609060101010101" pitchFamily="49" charset="-122"/>
                <a:ea typeface="楷体" panose="02010609060101010101" pitchFamily="49" charset="-122"/>
                <a:sym typeface="Wingdings" panose="05000000000000000000" pitchFamily="2" charset="2"/>
              </a:rPr>
              <a:t>（</a:t>
            </a:r>
            <a:r>
              <a:rPr lang="en-US" altLang="zh-CN" b="1">
                <a:solidFill>
                  <a:schemeClr val="bg1"/>
                </a:solidFill>
                <a:latin typeface="楷体" panose="02010609060101010101" pitchFamily="49" charset="-122"/>
                <a:ea typeface="楷体" panose="02010609060101010101" pitchFamily="49" charset="-122"/>
                <a:sym typeface="Wingdings" panose="05000000000000000000" pitchFamily="2" charset="2"/>
              </a:rPr>
              <a:t>1</a:t>
            </a:r>
            <a:r>
              <a:rPr lang="zh-CN" altLang="en-US" b="1">
                <a:solidFill>
                  <a:schemeClr val="bg1"/>
                </a:solidFill>
                <a:latin typeface="楷体" panose="02010609060101010101" pitchFamily="49" charset="-122"/>
                <a:ea typeface="楷体" panose="02010609060101010101" pitchFamily="49" charset="-122"/>
                <a:sym typeface="Wingdings" panose="05000000000000000000" pitchFamily="2" charset="2"/>
              </a:rPr>
              <a:t>）新经济政策是哪一年实施的？为什么说它比较好？</a:t>
            </a:r>
            <a:endParaRPr lang="zh-CN" altLang="en-US" b="1">
              <a:solidFill>
                <a:schemeClr val="bg1"/>
              </a:solidFill>
              <a:latin typeface="楷体" panose="02010609060101010101" pitchFamily="49" charset="-122"/>
              <a:ea typeface="楷体" panose="02010609060101010101" pitchFamily="49" charset="-122"/>
              <a:sym typeface="Wingdings" panose="05000000000000000000" pitchFamily="2" charset="2"/>
            </a:endParaRPr>
          </a:p>
        </p:txBody>
      </p:sp>
      <p:sp>
        <p:nvSpPr>
          <p:cNvPr id="132101" name="文本框 133124"/>
          <p:cNvSpPr txBox="1"/>
          <p:nvPr/>
        </p:nvSpPr>
        <p:spPr>
          <a:xfrm>
            <a:off x="827088" y="5059363"/>
            <a:ext cx="7010400" cy="454025"/>
          </a:xfrm>
          <a:prstGeom prst="rect">
            <a:avLst/>
          </a:prstGeom>
          <a:noFill/>
          <a:ln w="9525">
            <a:noFill/>
          </a:ln>
        </p:spPr>
        <p:txBody>
          <a:bodyPr anchor="t">
            <a:spAutoFit/>
          </a:bodyPr>
          <a:p>
            <a:pPr>
              <a:spcBef>
                <a:spcPct val="50000"/>
              </a:spcBef>
            </a:pPr>
            <a:r>
              <a:rPr lang="zh-CN" altLang="en-US" b="1">
                <a:solidFill>
                  <a:schemeClr val="bg1"/>
                </a:solidFill>
                <a:latin typeface="楷体" panose="02010609060101010101" pitchFamily="49" charset="-122"/>
                <a:ea typeface="楷体" panose="02010609060101010101" pitchFamily="49" charset="-122"/>
              </a:rPr>
              <a:t>（</a:t>
            </a:r>
            <a:r>
              <a:rPr lang="en-US" altLang="zh-CN" b="1">
                <a:solidFill>
                  <a:schemeClr val="bg1"/>
                </a:solidFill>
                <a:latin typeface="楷体" panose="02010609060101010101" pitchFamily="49" charset="-122"/>
                <a:ea typeface="楷体" panose="02010609060101010101" pitchFamily="49" charset="-122"/>
              </a:rPr>
              <a:t>3</a:t>
            </a:r>
            <a:r>
              <a:rPr lang="zh-CN" altLang="en-US" b="1">
                <a:solidFill>
                  <a:schemeClr val="bg1"/>
                </a:solidFill>
                <a:latin typeface="楷体" panose="02010609060101010101" pitchFamily="49" charset="-122"/>
                <a:ea typeface="楷体" panose="02010609060101010101" pitchFamily="49" charset="-122"/>
              </a:rPr>
              <a:t>）中国应从苏联模式中吸取哪些教训？</a:t>
            </a:r>
            <a:endParaRPr lang="zh-CN" altLang="en-US" b="1">
              <a:solidFill>
                <a:schemeClr val="bg1"/>
              </a:solidFill>
              <a:latin typeface="楷体" panose="02010609060101010101" pitchFamily="49" charset="-122"/>
              <a:ea typeface="楷体" panose="02010609060101010101" pitchFamily="49" charset="-122"/>
            </a:endParaRPr>
          </a:p>
        </p:txBody>
      </p:sp>
      <p:sp>
        <p:nvSpPr>
          <p:cNvPr id="133126" name="文本框 133125"/>
          <p:cNvSpPr txBox="1"/>
          <p:nvPr/>
        </p:nvSpPr>
        <p:spPr>
          <a:xfrm>
            <a:off x="679450" y="2636838"/>
            <a:ext cx="4972050" cy="454025"/>
          </a:xfrm>
          <a:prstGeom prst="rect">
            <a:avLst/>
          </a:prstGeom>
          <a:noFill/>
          <a:ln w="9525">
            <a:noFill/>
          </a:ln>
        </p:spPr>
        <p:txBody>
          <a:bodyPr anchor="t">
            <a:spAutoFit/>
          </a:bodyPr>
          <a:p>
            <a:pPr>
              <a:spcBef>
                <a:spcPct val="50000"/>
              </a:spcBef>
            </a:pPr>
            <a:r>
              <a:rPr lang="en-US" altLang="zh-CN" b="1">
                <a:solidFill>
                  <a:srgbClr val="FF0000"/>
                </a:solidFill>
                <a:latin typeface="黑体" panose="02010609060101010101" pitchFamily="49" charset="-122"/>
                <a:ea typeface="黑体" panose="02010609060101010101" pitchFamily="49" charset="-122"/>
              </a:rPr>
              <a:t>1921</a:t>
            </a:r>
            <a:r>
              <a:rPr lang="zh-CN" altLang="en-US" b="1">
                <a:solidFill>
                  <a:srgbClr val="FF0000"/>
                </a:solidFill>
                <a:latin typeface="黑体" panose="02010609060101010101" pitchFamily="49" charset="-122"/>
                <a:ea typeface="黑体" panose="02010609060101010101" pitchFamily="49" charset="-122"/>
              </a:rPr>
              <a:t>年，促进国民经济稳步发展。</a:t>
            </a:r>
            <a:endParaRPr lang="zh-CN" altLang="en-US" b="1">
              <a:solidFill>
                <a:srgbClr val="FF0000"/>
              </a:solidFill>
              <a:latin typeface="黑体" panose="02010609060101010101" pitchFamily="49" charset="-122"/>
              <a:ea typeface="黑体" panose="02010609060101010101" pitchFamily="49" charset="-122"/>
            </a:endParaRPr>
          </a:p>
        </p:txBody>
      </p:sp>
      <p:sp>
        <p:nvSpPr>
          <p:cNvPr id="133127" name="文本框 133126"/>
          <p:cNvSpPr txBox="1"/>
          <p:nvPr/>
        </p:nvSpPr>
        <p:spPr>
          <a:xfrm>
            <a:off x="574675" y="4111625"/>
            <a:ext cx="8316913" cy="815975"/>
          </a:xfrm>
          <a:prstGeom prst="rect">
            <a:avLst/>
          </a:prstGeom>
          <a:noFill/>
          <a:ln w="9525">
            <a:noFill/>
          </a:ln>
        </p:spPr>
        <p:txBody>
          <a:bodyPr anchor="t">
            <a:spAutoFit/>
          </a:bodyPr>
          <a:p>
            <a:pPr>
              <a:spcBef>
                <a:spcPct val="50000"/>
              </a:spcBef>
            </a:pPr>
            <a:r>
              <a:rPr lang="zh-CN" altLang="en-US" b="1">
                <a:solidFill>
                  <a:srgbClr val="FF0000"/>
                </a:solidFill>
                <a:latin typeface="黑体" panose="02010609060101010101" pitchFamily="49" charset="-122"/>
                <a:ea typeface="黑体" panose="02010609060101010101" pitchFamily="49" charset="-122"/>
              </a:rPr>
              <a:t>斯大林模式 。特点：高度集中的计划经济体制和高度集权的政治体制 </a:t>
            </a:r>
            <a:endParaRPr lang="zh-CN" altLang="en-US" b="1">
              <a:solidFill>
                <a:srgbClr val="FF0000"/>
              </a:solidFill>
              <a:latin typeface="黑体" panose="02010609060101010101" pitchFamily="49" charset="-122"/>
              <a:ea typeface="黑体" panose="02010609060101010101" pitchFamily="49" charset="-122"/>
            </a:endParaRPr>
          </a:p>
        </p:txBody>
      </p:sp>
      <p:sp>
        <p:nvSpPr>
          <p:cNvPr id="133128" name="文本框 133127"/>
          <p:cNvSpPr txBox="1"/>
          <p:nvPr/>
        </p:nvSpPr>
        <p:spPr>
          <a:xfrm>
            <a:off x="679450" y="5661025"/>
            <a:ext cx="8064500" cy="815975"/>
          </a:xfrm>
          <a:prstGeom prst="rect">
            <a:avLst/>
          </a:prstGeom>
          <a:noFill/>
          <a:ln w="9525">
            <a:noFill/>
          </a:ln>
        </p:spPr>
        <p:txBody>
          <a:bodyPr anchor="t">
            <a:spAutoFit/>
          </a:bodyPr>
          <a:p>
            <a:pPr>
              <a:spcBef>
                <a:spcPct val="50000"/>
              </a:spcBef>
            </a:pPr>
            <a:r>
              <a:rPr lang="zh-CN" altLang="en-US" b="1">
                <a:solidFill>
                  <a:srgbClr val="FF0000"/>
                </a:solidFill>
                <a:latin typeface="黑体" panose="02010609060101010101" pitchFamily="49" charset="-122"/>
                <a:ea typeface="黑体" panose="02010609060101010101" pitchFamily="49" charset="-122"/>
              </a:rPr>
              <a:t>要轻重比例协调发展，要维护农民利益，走节约型经济发展道路</a:t>
            </a:r>
            <a:endParaRPr lang="zh-CN" altLang="en-US" b="1">
              <a:solidFill>
                <a:srgbClr val="FF0000"/>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6" grpId="0" animBg="1"/>
      <p:bldP spid="133127" grpId="0" animBg="1"/>
      <p:bldP spid="133128"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122" name="矩形 134145"/>
          <p:cNvSpPr/>
          <p:nvPr/>
        </p:nvSpPr>
        <p:spPr>
          <a:xfrm>
            <a:off x="404813" y="2349500"/>
            <a:ext cx="8286750" cy="2263775"/>
          </a:xfrm>
          <a:prstGeom prst="rect">
            <a:avLst/>
          </a:prstGeom>
          <a:noFill/>
          <a:ln w="9525">
            <a:noFill/>
          </a:ln>
        </p:spPr>
        <p:txBody>
          <a:bodyPr anchor="t">
            <a:spAutoFit/>
          </a:bodyPr>
          <a:p>
            <a:r>
              <a:rPr lang="en-US" altLang="zh-CN" sz="3600" b="1">
                <a:solidFill>
                  <a:schemeClr val="bg1"/>
                </a:solidFill>
                <a:latin typeface="宋体" panose="02010600030101010101" pitchFamily="2" charset="-122"/>
                <a:ea typeface="宋体" panose="02010600030101010101" pitchFamily="2" charset="-122"/>
              </a:rPr>
              <a:t>1</a:t>
            </a:r>
            <a:r>
              <a:rPr lang="zh-CN" altLang="en-US" sz="3600" b="1">
                <a:solidFill>
                  <a:schemeClr val="bg1"/>
                </a:solidFill>
                <a:latin typeface="宋体" panose="02010600030101010101" pitchFamily="2" charset="-122"/>
                <a:ea typeface="宋体" panose="02010600030101010101" pitchFamily="2" charset="-122"/>
              </a:rPr>
              <a:t>．</a:t>
            </a:r>
            <a:r>
              <a:rPr lang="en-US" altLang="zh-CN" sz="3600" b="1">
                <a:solidFill>
                  <a:schemeClr val="bg1"/>
                </a:solidFill>
                <a:latin typeface="宋体" panose="02010600030101010101" pitchFamily="2" charset="-122"/>
                <a:ea typeface="宋体" panose="02010600030101010101" pitchFamily="2" charset="-122"/>
              </a:rPr>
              <a:t>1928</a:t>
            </a:r>
            <a:r>
              <a:rPr lang="zh-CN" altLang="en-US" sz="3600" b="1">
                <a:solidFill>
                  <a:schemeClr val="bg1"/>
                </a:solidFill>
                <a:latin typeface="宋体" panose="02010600030101010101" pitchFamily="2" charset="-122"/>
                <a:ea typeface="宋体" panose="02010600030101010101" pitchFamily="2" charset="-122"/>
              </a:rPr>
              <a:t>年后，苏联为实现工业化重点发展的是</a:t>
            </a:r>
            <a:endParaRPr lang="zh-CN" altLang="en-US" sz="3600" b="1">
              <a:solidFill>
                <a:schemeClr val="bg1"/>
              </a:solidFill>
              <a:latin typeface="宋体" panose="02010600030101010101" pitchFamily="2" charset="-122"/>
              <a:ea typeface="宋体" panose="02010600030101010101" pitchFamily="2" charset="-122"/>
            </a:endParaRPr>
          </a:p>
          <a:p>
            <a:r>
              <a:rPr lang="en-US" altLang="zh-CN" sz="3600" b="1">
                <a:solidFill>
                  <a:schemeClr val="bg1"/>
                </a:solidFill>
                <a:latin typeface="宋体" panose="02010600030101010101" pitchFamily="2" charset="-122"/>
                <a:ea typeface="宋体" panose="02010600030101010101" pitchFamily="2" charset="-122"/>
              </a:rPr>
              <a:t>A</a:t>
            </a:r>
            <a:r>
              <a:rPr lang="zh-CN" altLang="en-US" sz="3600" b="1">
                <a:solidFill>
                  <a:schemeClr val="bg1"/>
                </a:solidFill>
                <a:latin typeface="宋体" panose="02010600030101010101" pitchFamily="2" charset="-122"/>
                <a:ea typeface="宋体" panose="02010600030101010101" pitchFamily="2" charset="-122"/>
              </a:rPr>
              <a:t>．农业　                 </a:t>
            </a:r>
            <a:r>
              <a:rPr lang="en-US" altLang="zh-CN" sz="3600" b="1">
                <a:solidFill>
                  <a:schemeClr val="bg1"/>
                </a:solidFill>
                <a:latin typeface="宋体" panose="02010600030101010101" pitchFamily="2" charset="-122"/>
                <a:ea typeface="宋体" panose="02010600030101010101" pitchFamily="2" charset="-122"/>
              </a:rPr>
              <a:t>B</a:t>
            </a:r>
            <a:r>
              <a:rPr lang="zh-CN" altLang="en-US" sz="3600" b="1">
                <a:solidFill>
                  <a:schemeClr val="bg1"/>
                </a:solidFill>
                <a:latin typeface="宋体" panose="02010600030101010101" pitchFamily="2" charset="-122"/>
                <a:ea typeface="宋体" panose="02010600030101010101" pitchFamily="2" charset="-122"/>
              </a:rPr>
              <a:t>．重工业　</a:t>
            </a:r>
            <a:endParaRPr lang="zh-CN" altLang="en-US" sz="3600" b="1">
              <a:solidFill>
                <a:schemeClr val="bg1"/>
              </a:solidFill>
              <a:latin typeface="宋体" panose="02010600030101010101" pitchFamily="2" charset="-122"/>
              <a:ea typeface="宋体" panose="02010600030101010101" pitchFamily="2" charset="-122"/>
            </a:endParaRPr>
          </a:p>
          <a:p>
            <a:r>
              <a:rPr lang="en-US" altLang="zh-CN" sz="3600" b="1">
                <a:solidFill>
                  <a:schemeClr val="bg1"/>
                </a:solidFill>
                <a:latin typeface="宋体" panose="02010600030101010101" pitchFamily="2" charset="-122"/>
                <a:ea typeface="宋体" panose="02010600030101010101" pitchFamily="2" charset="-122"/>
              </a:rPr>
              <a:t>C</a:t>
            </a:r>
            <a:r>
              <a:rPr lang="zh-CN" altLang="en-US" sz="3600" b="1">
                <a:solidFill>
                  <a:schemeClr val="bg1"/>
                </a:solidFill>
                <a:latin typeface="宋体" panose="02010600030101010101" pitchFamily="2" charset="-122"/>
                <a:ea typeface="宋体" panose="02010600030101010101" pitchFamily="2" charset="-122"/>
              </a:rPr>
              <a:t>．轻工业                 </a:t>
            </a:r>
            <a:r>
              <a:rPr lang="en-US" altLang="zh-CN" sz="3600" b="1">
                <a:solidFill>
                  <a:schemeClr val="bg1"/>
                </a:solidFill>
                <a:latin typeface="宋体" panose="02010600030101010101" pitchFamily="2" charset="-122"/>
                <a:ea typeface="宋体" panose="02010600030101010101" pitchFamily="2" charset="-122"/>
              </a:rPr>
              <a:t>D</a:t>
            </a:r>
            <a:r>
              <a:rPr lang="zh-CN" altLang="en-US" sz="3600" b="1">
                <a:solidFill>
                  <a:schemeClr val="bg1"/>
                </a:solidFill>
                <a:latin typeface="宋体" panose="02010600030101010101" pitchFamily="2" charset="-122"/>
                <a:ea typeface="宋体" panose="02010600030101010101" pitchFamily="2" charset="-122"/>
              </a:rPr>
              <a:t>．商业 </a:t>
            </a:r>
            <a:endParaRPr lang="zh-CN" altLang="en-US" sz="3600" b="1">
              <a:solidFill>
                <a:schemeClr val="bg1"/>
              </a:solidFill>
              <a:latin typeface="宋体" panose="02010600030101010101" pitchFamily="2" charset="-122"/>
              <a:ea typeface="宋体" panose="02010600030101010101" pitchFamily="2" charset="-122"/>
            </a:endParaRPr>
          </a:p>
        </p:txBody>
      </p:sp>
      <p:sp>
        <p:nvSpPr>
          <p:cNvPr id="134147" name="矩形 134146"/>
          <p:cNvSpPr/>
          <p:nvPr/>
        </p:nvSpPr>
        <p:spPr>
          <a:xfrm>
            <a:off x="4505325" y="3860800"/>
            <a:ext cx="1143000" cy="1092200"/>
          </a:xfrm>
          <a:prstGeom prst="rect">
            <a:avLst/>
          </a:prstGeom>
          <a:noFill/>
          <a:ln w="9525">
            <a:noFill/>
          </a:ln>
        </p:spPr>
        <p:txBody>
          <a:bodyPr anchor="t">
            <a:spAutoFit/>
          </a:bodyPr>
          <a:p>
            <a:r>
              <a:rPr lang="en-US" altLang="zh-CN" sz="6600" b="1">
                <a:solidFill>
                  <a:schemeClr val="bg1"/>
                </a:solidFill>
                <a:latin typeface="Times New Roman" panose="02020603050405020304" pitchFamily="18" charset="0"/>
                <a:ea typeface="宋体" panose="02010600030101010101" pitchFamily="2" charset="-122"/>
              </a:rPr>
              <a:t>B</a:t>
            </a:r>
            <a:endParaRPr lang="en-US" altLang="zh-CN" sz="6600" b="1">
              <a:solidFill>
                <a:schemeClr val="bg1"/>
              </a:solidFill>
              <a:latin typeface="Times New Roman" panose="02020603050405020304" pitchFamily="18" charset="0"/>
              <a:ea typeface="宋体" panose="02010600030101010101" pitchFamily="2" charset="-122"/>
            </a:endParaRPr>
          </a:p>
        </p:txBody>
      </p:sp>
      <p:sp>
        <p:nvSpPr>
          <p:cNvPr id="133124" name="矩形 134147"/>
          <p:cNvSpPr/>
          <p:nvPr/>
        </p:nvSpPr>
        <p:spPr>
          <a:xfrm>
            <a:off x="179388" y="404813"/>
            <a:ext cx="1866900" cy="700087"/>
          </a:xfrm>
          <a:prstGeom prst="rect">
            <a:avLst/>
          </a:prstGeom>
        </p:spPr>
        <p:txBody>
          <a:bodyPr wrap="none" fromWordArt="1">
            <a:prstTxWarp prst="textCascadeUp">
              <a:avLst>
                <a:gd name="adj" fmla="val 44444"/>
              </a:avLst>
            </a:prstTxWarp>
            <a:normAutofit/>
            <a:scene3d>
              <a:camera prst="legacyPerspectiveTopRight">
                <a:rot lat="20520000" lon="1080000" rev="0"/>
              </a:camera>
              <a:lightRig rig="legacyFlat3" dir="r"/>
            </a:scene3d>
            <a:sp3d extrusionH="430200" prstMaterial="legacyMatte">
              <a:extrusionClr>
                <a:srgbClr val="FF6600"/>
              </a:extrusionClr>
            </a:sp3d>
          </a:bodyPr>
          <a:p>
            <a:pPr algn="ctr"/>
            <a:r>
              <a:rPr lang="zh-CN" altLang="en-US" sz="3600" b="1">
                <a:solidFill>
                  <a:schemeClr val="bg1"/>
                </a:solidFill>
                <a:latin typeface="宋体" panose="02010600030101010101" pitchFamily="2" charset="-122"/>
                <a:ea typeface="宋体" panose="02010600030101010101" pitchFamily="2" charset="-122"/>
              </a:rPr>
              <a:t>巩固练习</a:t>
            </a:r>
            <a:endParaRPr lang="zh-CN" altLang="en-US" sz="3600" b="1">
              <a:solidFill>
                <a:schemeClr val="bg1"/>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4147"/>
                                        </p:tgtEl>
                                        <p:attrNameLst>
                                          <p:attrName>style.visibility</p:attrName>
                                        </p:attrNameLst>
                                      </p:cBhvr>
                                      <p:to>
                                        <p:strVal val="visible"/>
                                      </p:to>
                                    </p:set>
                                    <p:animEffect transition="in" filter="wipe(down)">
                                      <p:cBhvr>
                                        <p:cTn id="7" dur="500"/>
                                        <p:tgtEl>
                                          <p:spTgt spid="134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4146" name="矩形 135169"/>
          <p:cNvSpPr/>
          <p:nvPr/>
        </p:nvSpPr>
        <p:spPr>
          <a:xfrm>
            <a:off x="0" y="260350"/>
            <a:ext cx="8143875" cy="5435600"/>
          </a:xfrm>
          <a:prstGeom prst="rect">
            <a:avLst/>
          </a:prstGeom>
          <a:noFill/>
          <a:ln w="9525">
            <a:noFill/>
          </a:ln>
        </p:spPr>
        <p:txBody>
          <a:bodyPr anchor="t">
            <a:spAutoFit/>
          </a:bodyPr>
          <a:p>
            <a:r>
              <a:rPr lang="en-US" altLang="zh-CN" sz="3200" b="1">
                <a:solidFill>
                  <a:schemeClr val="bg1"/>
                </a:solidFill>
                <a:latin typeface="Times New Roman" panose="02020603050405020304" pitchFamily="18" charset="0"/>
                <a:ea typeface="宋体" panose="02010600030101010101" pitchFamily="2" charset="-122"/>
              </a:rPr>
              <a:t>2</a:t>
            </a:r>
            <a:r>
              <a:rPr lang="zh-CN" altLang="en-US" sz="3200" b="1">
                <a:solidFill>
                  <a:schemeClr val="bg1"/>
                </a:solidFill>
                <a:latin typeface="Times New Roman" panose="02020603050405020304" pitchFamily="18" charset="0"/>
                <a:ea typeface="宋体" panose="02010600030101010101" pitchFamily="2" charset="-122"/>
              </a:rPr>
              <a:t>．苏联的成立是国际共产主义运动史上具有重要影响的历史事件，苏联成为社会主义国家的时间和标志是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A</a:t>
            </a:r>
            <a:r>
              <a:rPr lang="zh-CN" altLang="en-US" sz="3200" b="1">
                <a:solidFill>
                  <a:schemeClr val="bg1"/>
                </a:solidFill>
                <a:latin typeface="Times New Roman" panose="02020603050405020304" pitchFamily="18" charset="0"/>
                <a:ea typeface="宋体" panose="02010600030101010101" pitchFamily="2" charset="-122"/>
              </a:rPr>
              <a:t>．</a:t>
            </a:r>
            <a:r>
              <a:rPr lang="en-US" altLang="zh-CN" sz="3200" b="1">
                <a:solidFill>
                  <a:schemeClr val="bg1"/>
                </a:solidFill>
                <a:latin typeface="Times New Roman" panose="02020603050405020304" pitchFamily="18" charset="0"/>
                <a:ea typeface="宋体" panose="02010600030101010101" pitchFamily="2" charset="-122"/>
              </a:rPr>
              <a:t>1917</a:t>
            </a:r>
            <a:r>
              <a:rPr lang="zh-CN" altLang="en-US" sz="3200" b="1">
                <a:solidFill>
                  <a:schemeClr val="bg1"/>
                </a:solidFill>
                <a:latin typeface="Times New Roman" panose="02020603050405020304" pitchFamily="18" charset="0"/>
                <a:ea typeface="宋体" panose="02010600030101010101" pitchFamily="2" charset="-122"/>
              </a:rPr>
              <a:t>年十月革命胜利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B</a:t>
            </a:r>
            <a:r>
              <a:rPr lang="zh-CN" altLang="en-US" sz="3200" b="1">
                <a:solidFill>
                  <a:schemeClr val="bg1"/>
                </a:solidFill>
                <a:latin typeface="Times New Roman" panose="02020603050405020304" pitchFamily="18" charset="0"/>
                <a:ea typeface="宋体" panose="02010600030101010101" pitchFamily="2" charset="-122"/>
              </a:rPr>
              <a:t>．</a:t>
            </a:r>
            <a:r>
              <a:rPr lang="en-US" altLang="zh-CN" sz="3200" b="1">
                <a:solidFill>
                  <a:schemeClr val="bg1"/>
                </a:solidFill>
                <a:latin typeface="Times New Roman" panose="02020603050405020304" pitchFamily="18" charset="0"/>
                <a:ea typeface="宋体" panose="02010600030101010101" pitchFamily="2" charset="-122"/>
              </a:rPr>
              <a:t>1922</a:t>
            </a:r>
            <a:r>
              <a:rPr lang="zh-CN" altLang="en-US" sz="3200" b="1">
                <a:solidFill>
                  <a:schemeClr val="bg1"/>
                </a:solidFill>
                <a:latin typeface="Times New Roman" panose="02020603050405020304" pitchFamily="18" charset="0"/>
                <a:ea typeface="宋体" panose="02010600030101010101" pitchFamily="2" charset="-122"/>
              </a:rPr>
              <a:t>年苏联成立</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C</a:t>
            </a:r>
            <a:r>
              <a:rPr lang="zh-CN" altLang="en-US" sz="3200" b="1">
                <a:solidFill>
                  <a:schemeClr val="bg1"/>
                </a:solidFill>
                <a:latin typeface="Times New Roman" panose="02020603050405020304" pitchFamily="18" charset="0"/>
                <a:ea typeface="宋体" panose="02010600030101010101" pitchFamily="2" charset="-122"/>
              </a:rPr>
              <a:t>．</a:t>
            </a:r>
            <a:r>
              <a:rPr lang="en-US" altLang="zh-CN" sz="3200" b="1">
                <a:solidFill>
                  <a:schemeClr val="bg1"/>
                </a:solidFill>
                <a:latin typeface="Times New Roman" panose="02020603050405020304" pitchFamily="18" charset="0"/>
                <a:ea typeface="宋体" panose="02010600030101010101" pitchFamily="2" charset="-122"/>
              </a:rPr>
              <a:t>1936</a:t>
            </a:r>
            <a:r>
              <a:rPr lang="zh-CN" altLang="en-US" sz="3200" b="1">
                <a:solidFill>
                  <a:schemeClr val="bg1"/>
                </a:solidFill>
                <a:latin typeface="Times New Roman" panose="02020603050405020304" pitchFamily="18" charset="0"/>
                <a:ea typeface="宋体" panose="02010600030101010101" pitchFamily="2" charset="-122"/>
              </a:rPr>
              <a:t>年苏联颁布新宪法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D</a:t>
            </a:r>
            <a:r>
              <a:rPr lang="zh-CN" altLang="en-US" sz="3200" b="1">
                <a:solidFill>
                  <a:schemeClr val="bg1"/>
                </a:solidFill>
                <a:latin typeface="Times New Roman" panose="02020603050405020304" pitchFamily="18" charset="0"/>
                <a:ea typeface="宋体" panose="02010600030101010101" pitchFamily="2" charset="-122"/>
              </a:rPr>
              <a:t>．</a:t>
            </a:r>
            <a:r>
              <a:rPr lang="en-US" altLang="zh-CN" sz="3200" b="1">
                <a:solidFill>
                  <a:schemeClr val="bg1"/>
                </a:solidFill>
                <a:latin typeface="Times New Roman" panose="02020603050405020304" pitchFamily="18" charset="0"/>
                <a:ea typeface="宋体" panose="02010600030101010101" pitchFamily="2" charset="-122"/>
              </a:rPr>
              <a:t>1937</a:t>
            </a:r>
            <a:r>
              <a:rPr lang="zh-CN" altLang="en-US" sz="3200" b="1">
                <a:solidFill>
                  <a:schemeClr val="bg1"/>
                </a:solidFill>
                <a:latin typeface="Times New Roman" panose="02020603050405020304" pitchFamily="18" charset="0"/>
                <a:ea typeface="宋体" panose="02010600030101010101" pitchFamily="2" charset="-122"/>
              </a:rPr>
              <a:t>年农业集体化</a:t>
            </a:r>
            <a:endParaRPr lang="zh-CN" altLang="en-US" sz="3200" b="1">
              <a:solidFill>
                <a:schemeClr val="bg1"/>
              </a:solidFill>
              <a:latin typeface="Times New Roman" panose="02020603050405020304" pitchFamily="18" charset="0"/>
              <a:ea typeface="宋体" panose="02010600030101010101" pitchFamily="2" charset="-122"/>
            </a:endParaRPr>
          </a:p>
          <a:p>
            <a:r>
              <a:rPr lang="zh-CN" altLang="en-US" sz="3200" b="1">
                <a:solidFill>
                  <a:schemeClr val="bg1"/>
                </a:solidFill>
                <a:latin typeface="Times New Roman" panose="02020603050405020304" pitchFamily="18" charset="0"/>
                <a:ea typeface="宋体" panose="02010600030101010101" pitchFamily="2" charset="-122"/>
              </a:rPr>
              <a:t>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3</a:t>
            </a:r>
            <a:r>
              <a:rPr lang="zh-CN" altLang="en-US" sz="3200" b="1">
                <a:solidFill>
                  <a:schemeClr val="bg1"/>
                </a:solidFill>
                <a:latin typeface="Times New Roman" panose="02020603050405020304" pitchFamily="18" charset="0"/>
                <a:ea typeface="宋体" panose="02010600030101010101" pitchFamily="2" charset="-122"/>
              </a:rPr>
              <a:t>．苏联由农业国变为强盛的工业国是在</a:t>
            </a:r>
            <a:r>
              <a:rPr lang="en-US" altLang="zh-CN" sz="3200" b="1">
                <a:solidFill>
                  <a:schemeClr val="bg1"/>
                </a:solidFill>
                <a:latin typeface="Times New Roman" panose="02020603050405020304" pitchFamily="18" charset="0"/>
                <a:ea typeface="宋体" panose="02010600030101010101" pitchFamily="2" charset="-122"/>
              </a:rPr>
              <a:t>A</a:t>
            </a:r>
            <a:r>
              <a:rPr lang="zh-CN" altLang="en-US" sz="3200" b="1">
                <a:solidFill>
                  <a:schemeClr val="bg1"/>
                </a:solidFill>
                <a:latin typeface="Times New Roman" panose="02020603050405020304" pitchFamily="18" charset="0"/>
                <a:ea typeface="宋体" panose="02010600030101010101" pitchFamily="2" charset="-122"/>
              </a:rPr>
              <a:t>．十月革命后      </a:t>
            </a:r>
            <a:r>
              <a:rPr lang="en-US" altLang="zh-CN" sz="3200" b="1">
                <a:solidFill>
                  <a:schemeClr val="bg1"/>
                </a:solidFill>
                <a:latin typeface="Times New Roman" panose="02020603050405020304" pitchFamily="18" charset="0"/>
                <a:ea typeface="宋体" panose="02010600030101010101" pitchFamily="2" charset="-122"/>
              </a:rPr>
              <a:t>B</a:t>
            </a:r>
            <a:r>
              <a:rPr lang="zh-CN" altLang="en-US" sz="3200" b="1">
                <a:solidFill>
                  <a:schemeClr val="bg1"/>
                </a:solidFill>
                <a:latin typeface="Times New Roman" panose="02020603050405020304" pitchFamily="18" charset="0"/>
                <a:ea typeface="宋体" panose="02010600030101010101" pitchFamily="2" charset="-122"/>
              </a:rPr>
              <a:t>．第一次世界大战后 </a:t>
            </a:r>
            <a:r>
              <a:rPr lang="en-US" altLang="zh-CN" sz="3200" b="1">
                <a:solidFill>
                  <a:schemeClr val="bg1"/>
                </a:solidFill>
                <a:latin typeface="Times New Roman" panose="02020603050405020304" pitchFamily="18" charset="0"/>
                <a:ea typeface="宋体" panose="02010600030101010101" pitchFamily="2" charset="-122"/>
              </a:rPr>
              <a:t>C</a:t>
            </a:r>
            <a:r>
              <a:rPr lang="zh-CN" altLang="en-US" sz="3200" b="1">
                <a:solidFill>
                  <a:schemeClr val="bg1"/>
                </a:solidFill>
                <a:latin typeface="Times New Roman" panose="02020603050405020304" pitchFamily="18" charset="0"/>
                <a:ea typeface="宋体" panose="02010600030101010101" pitchFamily="2" charset="-122"/>
              </a:rPr>
              <a:t>．苏联成立后       </a:t>
            </a:r>
            <a:r>
              <a:rPr lang="en-US" altLang="zh-CN" sz="3200" b="1">
                <a:solidFill>
                  <a:schemeClr val="bg1"/>
                </a:solidFill>
                <a:latin typeface="Times New Roman" panose="02020603050405020304" pitchFamily="18" charset="0"/>
                <a:ea typeface="宋体" panose="02010600030101010101" pitchFamily="2" charset="-122"/>
              </a:rPr>
              <a:t>D</a:t>
            </a:r>
            <a:r>
              <a:rPr lang="zh-CN" altLang="en-US" sz="3200" b="1">
                <a:solidFill>
                  <a:schemeClr val="bg1"/>
                </a:solidFill>
                <a:latin typeface="Times New Roman" panose="02020603050405020304" pitchFamily="18" charset="0"/>
                <a:ea typeface="宋体" panose="02010600030101010101" pitchFamily="2" charset="-122"/>
              </a:rPr>
              <a:t>．两个五年计划后</a:t>
            </a:r>
            <a:endParaRPr lang="zh-CN" altLang="en-US" sz="3200">
              <a:solidFill>
                <a:schemeClr val="bg1"/>
              </a:solidFill>
              <a:latin typeface="Times New Roman" panose="02020603050405020304" pitchFamily="18" charset="0"/>
              <a:ea typeface="宋体" panose="02010600030101010101" pitchFamily="2" charset="-122"/>
            </a:endParaRPr>
          </a:p>
        </p:txBody>
      </p:sp>
      <p:sp>
        <p:nvSpPr>
          <p:cNvPr id="135171" name="矩形 135170"/>
          <p:cNvSpPr/>
          <p:nvPr/>
        </p:nvSpPr>
        <p:spPr>
          <a:xfrm>
            <a:off x="7143750" y="1643063"/>
            <a:ext cx="1071563" cy="1092200"/>
          </a:xfrm>
          <a:prstGeom prst="rect">
            <a:avLst/>
          </a:prstGeom>
          <a:noFill/>
          <a:ln w="9525">
            <a:noFill/>
          </a:ln>
        </p:spPr>
        <p:txBody>
          <a:bodyPr anchor="t">
            <a:spAutoFit/>
          </a:bodyPr>
          <a:p>
            <a:r>
              <a:rPr lang="en-US" altLang="zh-CN" sz="6600" b="1">
                <a:solidFill>
                  <a:schemeClr val="bg1"/>
                </a:solidFill>
                <a:latin typeface="Times New Roman" panose="02020603050405020304" pitchFamily="18" charset="0"/>
                <a:ea typeface="宋体" panose="02010600030101010101" pitchFamily="2" charset="-122"/>
              </a:rPr>
              <a:t>C</a:t>
            </a:r>
            <a:endParaRPr lang="en-US" altLang="zh-CN" sz="6600" b="1">
              <a:solidFill>
                <a:schemeClr val="bg1"/>
              </a:solidFill>
              <a:latin typeface="Times New Roman" panose="02020603050405020304" pitchFamily="18" charset="0"/>
              <a:ea typeface="宋体" panose="02010600030101010101" pitchFamily="2" charset="-122"/>
            </a:endParaRPr>
          </a:p>
        </p:txBody>
      </p:sp>
      <p:sp>
        <p:nvSpPr>
          <p:cNvPr id="135172" name="矩形 135171"/>
          <p:cNvSpPr/>
          <p:nvPr/>
        </p:nvSpPr>
        <p:spPr>
          <a:xfrm>
            <a:off x="7812088" y="4005263"/>
            <a:ext cx="796925" cy="1092200"/>
          </a:xfrm>
          <a:prstGeom prst="rect">
            <a:avLst/>
          </a:prstGeom>
          <a:noFill/>
          <a:ln w="9525">
            <a:noFill/>
          </a:ln>
        </p:spPr>
        <p:txBody>
          <a:bodyPr wrap="none" anchor="t">
            <a:spAutoFit/>
          </a:bodyPr>
          <a:p>
            <a:r>
              <a:rPr lang="en-US" altLang="zh-CN" sz="6600" b="1">
                <a:solidFill>
                  <a:schemeClr val="bg1"/>
                </a:solidFill>
                <a:latin typeface="Times New Roman" panose="02020603050405020304" pitchFamily="18" charset="0"/>
                <a:ea typeface="宋体" panose="02010600030101010101" pitchFamily="2" charset="-122"/>
              </a:rPr>
              <a:t>D</a:t>
            </a:r>
            <a:endParaRPr lang="en-US" altLang="zh-CN" sz="6600" b="1">
              <a:solidFill>
                <a:schemeClr val="bg1"/>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5171"/>
                                        </p:tgtEl>
                                        <p:attrNameLst>
                                          <p:attrName>style.visibility</p:attrName>
                                        </p:attrNameLst>
                                      </p:cBhvr>
                                      <p:to>
                                        <p:strVal val="visible"/>
                                      </p:to>
                                    </p:set>
                                    <p:animEffect transition="in" filter="wipe(down)">
                                      <p:cBhvr>
                                        <p:cTn id="7" dur="500"/>
                                        <p:tgtEl>
                                          <p:spTgt spid="13517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5172"/>
                                        </p:tgtEl>
                                        <p:attrNameLst>
                                          <p:attrName>style.visibility</p:attrName>
                                        </p:attrNameLst>
                                      </p:cBhvr>
                                      <p:to>
                                        <p:strVal val="visible"/>
                                      </p:to>
                                    </p:set>
                                    <p:animEffect transition="in" filter="wipe(down)">
                                      <p:cBhvr>
                                        <p:cTn id="12" dur="500"/>
                                        <p:tgtEl>
                                          <p:spTgt spid="135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animBg="1"/>
      <p:bldP spid="135172"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5170" name="矩形 136193"/>
          <p:cNvSpPr/>
          <p:nvPr/>
        </p:nvSpPr>
        <p:spPr>
          <a:xfrm>
            <a:off x="571500" y="285750"/>
            <a:ext cx="7643813" cy="3006725"/>
          </a:xfrm>
          <a:prstGeom prst="rect">
            <a:avLst/>
          </a:prstGeom>
          <a:noFill/>
          <a:ln w="9525">
            <a:noFill/>
          </a:ln>
        </p:spPr>
        <p:txBody>
          <a:bodyPr anchor="t">
            <a:spAutoFit/>
          </a:bodyPr>
          <a:p>
            <a:r>
              <a:rPr lang="en-US" altLang="zh-CN" sz="3200" b="1">
                <a:solidFill>
                  <a:schemeClr val="bg1"/>
                </a:solidFill>
                <a:latin typeface="Times New Roman" panose="02020603050405020304" pitchFamily="18" charset="0"/>
                <a:ea typeface="宋体" panose="02010600030101010101" pitchFamily="2" charset="-122"/>
              </a:rPr>
              <a:t>4.</a:t>
            </a:r>
            <a:r>
              <a:rPr lang="zh-CN" altLang="en-US" sz="3200" b="1">
                <a:solidFill>
                  <a:schemeClr val="bg1"/>
                </a:solidFill>
                <a:latin typeface="Times New Roman" panose="02020603050405020304" pitchFamily="18" charset="0"/>
                <a:ea typeface="宋体" panose="02010600030101010101" pitchFamily="2" charset="-122"/>
              </a:rPr>
              <a:t>苏联高度集中的计划经济体制形成的标志是</a:t>
            </a:r>
            <a:br>
              <a:rPr lang="zh-CN" altLang="en-US" sz="3200" b="1">
                <a:solidFill>
                  <a:schemeClr val="bg1"/>
                </a:solidFill>
                <a:latin typeface="Times New Roman" panose="02020603050405020304" pitchFamily="18" charset="0"/>
                <a:ea typeface="宋体" panose="02010600030101010101" pitchFamily="2" charset="-122"/>
              </a:rPr>
            </a:br>
            <a:r>
              <a:rPr lang="en-US" altLang="zh-CN" sz="3200" b="1">
                <a:solidFill>
                  <a:schemeClr val="bg1"/>
                </a:solidFill>
                <a:latin typeface="Times New Roman" panose="02020603050405020304" pitchFamily="18" charset="0"/>
                <a:ea typeface="宋体" panose="02010600030101010101" pitchFamily="2" charset="-122"/>
              </a:rPr>
              <a:t>A.</a:t>
            </a:r>
            <a:r>
              <a:rPr lang="zh-CN" altLang="en-US" sz="3200" b="1">
                <a:solidFill>
                  <a:schemeClr val="bg1"/>
                </a:solidFill>
                <a:latin typeface="Times New Roman" panose="02020603050405020304" pitchFamily="18" charset="0"/>
                <a:ea typeface="宋体" panose="02010600030101010101" pitchFamily="2" charset="-122"/>
              </a:rPr>
              <a:t>社会主义工业化方针的通过</a:t>
            </a:r>
            <a:r>
              <a:rPr lang="en-US" altLang="zh-CN" sz="3200" b="1">
                <a:solidFill>
                  <a:schemeClr val="bg1"/>
                </a:solidFill>
                <a:latin typeface="Times New Roman" panose="02020603050405020304" pitchFamily="18" charset="0"/>
                <a:ea typeface="宋体" panose="02010600030101010101" pitchFamily="2" charset="-122"/>
              </a:rPr>
              <a:t>   </a:t>
            </a:r>
            <a:endParaRPr lang="en-US" altLang="zh-CN"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 B.</a:t>
            </a:r>
            <a:r>
              <a:rPr lang="zh-CN" altLang="en-US" sz="3200" b="1">
                <a:solidFill>
                  <a:schemeClr val="bg1"/>
                </a:solidFill>
                <a:latin typeface="Times New Roman" panose="02020603050405020304" pitchFamily="18" charset="0"/>
                <a:ea typeface="宋体" panose="02010600030101010101" pitchFamily="2" charset="-122"/>
              </a:rPr>
              <a:t>农业集体化方针的通过</a:t>
            </a:r>
            <a:br>
              <a:rPr lang="zh-CN" altLang="en-US" sz="3200" b="1">
                <a:solidFill>
                  <a:schemeClr val="bg1"/>
                </a:solidFill>
                <a:latin typeface="Times New Roman" panose="02020603050405020304" pitchFamily="18" charset="0"/>
                <a:ea typeface="宋体" panose="02010600030101010101" pitchFamily="2" charset="-122"/>
              </a:rPr>
            </a:br>
            <a:r>
              <a:rPr lang="en-US" altLang="zh-CN" sz="3200" b="1">
                <a:solidFill>
                  <a:schemeClr val="bg1"/>
                </a:solidFill>
                <a:latin typeface="Times New Roman" panose="02020603050405020304" pitchFamily="18" charset="0"/>
                <a:ea typeface="宋体" panose="02010600030101010101" pitchFamily="2" charset="-122"/>
              </a:rPr>
              <a:t>C 1936</a:t>
            </a:r>
            <a:r>
              <a:rPr lang="zh-CN" altLang="en-US" sz="3200" b="1">
                <a:solidFill>
                  <a:schemeClr val="bg1"/>
                </a:solidFill>
                <a:latin typeface="Times New Roman" panose="02020603050405020304" pitchFamily="18" charset="0"/>
                <a:ea typeface="宋体" panose="02010600030101010101" pitchFamily="2" charset="-122"/>
              </a:rPr>
              <a:t>年苏联新宪法的颁布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D.</a:t>
            </a:r>
            <a:r>
              <a:rPr lang="zh-CN" altLang="en-US" sz="3200" b="1">
                <a:solidFill>
                  <a:schemeClr val="bg1"/>
                </a:solidFill>
                <a:latin typeface="Times New Roman" panose="02020603050405020304" pitchFamily="18" charset="0"/>
                <a:ea typeface="宋体" panose="02010600030101010101" pitchFamily="2" charset="-122"/>
              </a:rPr>
              <a:t>开始有计划地进行经济建设</a:t>
            </a:r>
            <a:endParaRPr lang="zh-CN" altLang="en-US" sz="3200">
              <a:solidFill>
                <a:schemeClr val="bg1"/>
              </a:solidFill>
              <a:latin typeface="Times New Roman" panose="02020603050405020304" pitchFamily="18" charset="0"/>
              <a:ea typeface="宋体" panose="02010600030101010101" pitchFamily="2" charset="-122"/>
            </a:endParaRPr>
          </a:p>
        </p:txBody>
      </p:sp>
      <p:sp>
        <p:nvSpPr>
          <p:cNvPr id="135171" name="矩形 136194"/>
          <p:cNvSpPr/>
          <p:nvPr/>
        </p:nvSpPr>
        <p:spPr>
          <a:xfrm>
            <a:off x="468313" y="3500438"/>
            <a:ext cx="7929562" cy="3006725"/>
          </a:xfrm>
          <a:prstGeom prst="rect">
            <a:avLst/>
          </a:prstGeom>
          <a:noFill/>
          <a:ln w="9525">
            <a:noFill/>
          </a:ln>
        </p:spPr>
        <p:txBody>
          <a:bodyPr anchor="t">
            <a:spAutoFit/>
          </a:bodyPr>
          <a:p>
            <a:r>
              <a:rPr lang="en-US" altLang="zh-CN" sz="3200" b="1">
                <a:solidFill>
                  <a:schemeClr val="bg1"/>
                </a:solidFill>
                <a:latin typeface="Times New Roman" panose="02020603050405020304" pitchFamily="18" charset="0"/>
                <a:ea typeface="宋体" panose="02010600030101010101" pitchFamily="2" charset="-122"/>
              </a:rPr>
              <a:t>5.</a:t>
            </a:r>
            <a:r>
              <a:rPr lang="zh-CN" altLang="en-US" sz="3200" b="1">
                <a:solidFill>
                  <a:schemeClr val="bg1"/>
                </a:solidFill>
                <a:latin typeface="Times New Roman" panose="02020603050405020304" pitchFamily="18" charset="0"/>
                <a:ea typeface="宋体" panose="02010600030101010101" pitchFamily="2" charset="-122"/>
              </a:rPr>
              <a:t>关于苏联农业集体化方针的叙述，不正确的是</a:t>
            </a:r>
            <a:br>
              <a:rPr lang="zh-CN" altLang="en-US" sz="3200" b="1">
                <a:solidFill>
                  <a:schemeClr val="bg1"/>
                </a:solidFill>
                <a:latin typeface="Times New Roman" panose="02020603050405020304" pitchFamily="18" charset="0"/>
                <a:ea typeface="宋体" panose="02010600030101010101" pitchFamily="2" charset="-122"/>
              </a:rPr>
            </a:br>
            <a:r>
              <a:rPr lang="en-US" altLang="zh-CN" sz="3200" b="1">
                <a:solidFill>
                  <a:schemeClr val="bg1"/>
                </a:solidFill>
                <a:latin typeface="Times New Roman" panose="02020603050405020304" pitchFamily="18" charset="0"/>
                <a:ea typeface="宋体" panose="02010600030101010101" pitchFamily="2" charset="-122"/>
              </a:rPr>
              <a:t>A.</a:t>
            </a:r>
            <a:r>
              <a:rPr lang="zh-CN" altLang="en-US" sz="3200" b="1">
                <a:solidFill>
                  <a:schemeClr val="bg1"/>
                </a:solidFill>
                <a:latin typeface="Times New Roman" panose="02020603050405020304" pitchFamily="18" charset="0"/>
                <a:ea typeface="宋体" panose="02010600030101010101" pitchFamily="2" charset="-122"/>
              </a:rPr>
              <a:t>新经济政策逐步被取消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B.</a:t>
            </a:r>
            <a:r>
              <a:rPr lang="zh-CN" altLang="en-US" sz="3200" b="1">
                <a:solidFill>
                  <a:schemeClr val="bg1"/>
                </a:solidFill>
                <a:latin typeface="Times New Roman" panose="02020603050405020304" pitchFamily="18" charset="0"/>
                <a:ea typeface="宋体" panose="02010600030101010101" pitchFamily="2" charset="-122"/>
              </a:rPr>
              <a:t>主要是通过行政手段实现的</a:t>
            </a:r>
            <a:br>
              <a:rPr lang="zh-CN" altLang="en-US" sz="3200" b="1">
                <a:solidFill>
                  <a:schemeClr val="bg1"/>
                </a:solidFill>
                <a:latin typeface="Times New Roman" panose="02020603050405020304" pitchFamily="18" charset="0"/>
                <a:ea typeface="宋体" panose="02010600030101010101" pitchFamily="2" charset="-122"/>
              </a:rPr>
            </a:br>
            <a:r>
              <a:rPr lang="en-US" altLang="zh-CN" sz="3200" b="1">
                <a:solidFill>
                  <a:schemeClr val="bg1"/>
                </a:solidFill>
                <a:latin typeface="Times New Roman" panose="02020603050405020304" pitchFamily="18" charset="0"/>
                <a:ea typeface="宋体" panose="02010600030101010101" pitchFamily="2" charset="-122"/>
              </a:rPr>
              <a:t>C.</a:t>
            </a:r>
            <a:r>
              <a:rPr lang="zh-CN" altLang="en-US" sz="3200" b="1">
                <a:solidFill>
                  <a:schemeClr val="bg1"/>
                </a:solidFill>
                <a:latin typeface="Times New Roman" panose="02020603050405020304" pitchFamily="18" charset="0"/>
                <a:ea typeface="宋体" panose="02010600030101010101" pitchFamily="2" charset="-122"/>
              </a:rPr>
              <a:t>为苏联工业化的实现创造了条件　</a:t>
            </a:r>
            <a:endParaRPr lang="zh-CN" altLang="en-US" sz="3200" b="1">
              <a:solidFill>
                <a:schemeClr val="bg1"/>
              </a:solidFill>
              <a:latin typeface="Times New Roman" panose="02020603050405020304" pitchFamily="18" charset="0"/>
              <a:ea typeface="宋体" panose="02010600030101010101" pitchFamily="2" charset="-122"/>
            </a:endParaRPr>
          </a:p>
          <a:p>
            <a:r>
              <a:rPr lang="en-US" altLang="zh-CN" sz="3200" b="1">
                <a:solidFill>
                  <a:schemeClr val="bg1"/>
                </a:solidFill>
                <a:latin typeface="Times New Roman" panose="02020603050405020304" pitchFamily="18" charset="0"/>
                <a:ea typeface="宋体" panose="02010600030101010101" pitchFamily="2" charset="-122"/>
              </a:rPr>
              <a:t>D.</a:t>
            </a:r>
            <a:r>
              <a:rPr lang="zh-CN" altLang="en-US" sz="3200" b="1">
                <a:solidFill>
                  <a:schemeClr val="bg1"/>
                </a:solidFill>
                <a:latin typeface="Times New Roman" panose="02020603050405020304" pitchFamily="18" charset="0"/>
                <a:ea typeface="宋体" panose="02010600030101010101" pitchFamily="2" charset="-122"/>
              </a:rPr>
              <a:t>与苏联农村的生产力水平基本适应</a:t>
            </a:r>
            <a:endParaRPr lang="zh-CN" altLang="en-US" sz="3200" b="1">
              <a:solidFill>
                <a:schemeClr val="bg1"/>
              </a:solidFill>
              <a:latin typeface="Times New Roman" panose="02020603050405020304" pitchFamily="18" charset="0"/>
              <a:ea typeface="宋体" panose="02010600030101010101" pitchFamily="2" charset="-122"/>
            </a:endParaRPr>
          </a:p>
        </p:txBody>
      </p:sp>
      <p:sp>
        <p:nvSpPr>
          <p:cNvPr id="136196" name="矩形 136195"/>
          <p:cNvSpPr/>
          <p:nvPr/>
        </p:nvSpPr>
        <p:spPr>
          <a:xfrm>
            <a:off x="7286625" y="1000125"/>
            <a:ext cx="1071563" cy="1092200"/>
          </a:xfrm>
          <a:prstGeom prst="rect">
            <a:avLst/>
          </a:prstGeom>
          <a:noFill/>
          <a:ln w="9525">
            <a:noFill/>
          </a:ln>
        </p:spPr>
        <p:txBody>
          <a:bodyPr anchor="t">
            <a:spAutoFit/>
          </a:bodyPr>
          <a:p>
            <a:r>
              <a:rPr lang="en-US" altLang="zh-CN" sz="6600" b="1">
                <a:solidFill>
                  <a:schemeClr val="bg1"/>
                </a:solidFill>
                <a:latin typeface="Times New Roman" panose="02020603050405020304" pitchFamily="18" charset="0"/>
                <a:ea typeface="宋体" panose="02010600030101010101" pitchFamily="2" charset="-122"/>
              </a:rPr>
              <a:t>C</a:t>
            </a:r>
            <a:endParaRPr lang="en-US" altLang="zh-CN" sz="6600" b="1">
              <a:solidFill>
                <a:schemeClr val="bg1"/>
              </a:solidFill>
              <a:latin typeface="Times New Roman" panose="02020603050405020304" pitchFamily="18" charset="0"/>
              <a:ea typeface="宋体" panose="02010600030101010101" pitchFamily="2" charset="-122"/>
            </a:endParaRPr>
          </a:p>
        </p:txBody>
      </p:sp>
      <p:sp>
        <p:nvSpPr>
          <p:cNvPr id="136197" name="矩形 136196"/>
          <p:cNvSpPr/>
          <p:nvPr/>
        </p:nvSpPr>
        <p:spPr>
          <a:xfrm>
            <a:off x="6891338" y="4292600"/>
            <a:ext cx="796925" cy="1092200"/>
          </a:xfrm>
          <a:prstGeom prst="rect">
            <a:avLst/>
          </a:prstGeom>
          <a:noFill/>
          <a:ln w="9525">
            <a:noFill/>
          </a:ln>
        </p:spPr>
        <p:txBody>
          <a:bodyPr wrap="none" anchor="t">
            <a:spAutoFit/>
          </a:bodyPr>
          <a:p>
            <a:r>
              <a:rPr lang="en-US" altLang="zh-CN" sz="6600" b="1">
                <a:solidFill>
                  <a:schemeClr val="bg1"/>
                </a:solidFill>
                <a:latin typeface="Times New Roman" panose="02020603050405020304" pitchFamily="18" charset="0"/>
                <a:ea typeface="宋体" panose="02010600030101010101" pitchFamily="2" charset="-122"/>
              </a:rPr>
              <a:t>D</a:t>
            </a:r>
            <a:endParaRPr lang="en-US" altLang="zh-CN" sz="6600" b="1">
              <a:solidFill>
                <a:schemeClr val="bg1"/>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6196"/>
                                        </p:tgtEl>
                                        <p:attrNameLst>
                                          <p:attrName>style.visibility</p:attrName>
                                        </p:attrNameLst>
                                      </p:cBhvr>
                                      <p:to>
                                        <p:strVal val="visible"/>
                                      </p:to>
                                    </p:set>
                                    <p:animEffect transition="in" filter="wipe(down)">
                                      <p:cBhvr>
                                        <p:cTn id="7" dur="500"/>
                                        <p:tgtEl>
                                          <p:spTgt spid="13619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6197"/>
                                        </p:tgtEl>
                                        <p:attrNameLst>
                                          <p:attrName>style.visibility</p:attrName>
                                        </p:attrNameLst>
                                      </p:cBhvr>
                                      <p:to>
                                        <p:strVal val="visible"/>
                                      </p:to>
                                    </p:set>
                                    <p:animEffect transition="in" filter="wipe(down)">
                                      <p:cBhvr>
                                        <p:cTn id="12" dur="500"/>
                                        <p:tgtEl>
                                          <p:spTgt spid="136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6" grpId="0" animBg="1"/>
      <p:bldP spid="136197" grpId="0" animBg="1"/>
    </p:bldLst>
  </p:timing>
</p:sld>
</file>

<file path=ppt/theme/theme1.xml><?xml version="1.0" encoding="utf-8"?>
<a:theme xmlns:a="http://schemas.openxmlformats.org/drawingml/2006/main" name="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8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0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1_凤舞九天">
  <a:themeElements>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fontScheme name="">
      <a:majorFont>
        <a:latin typeface="Footlight MT Light"/>
        <a:ea typeface="华文新魏"/>
        <a:cs typeface=""/>
      </a:majorFont>
      <a:minorFont>
        <a:latin typeface="Goudy Old Style"/>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BF5F9"/>
        </a:dk2>
        <a:lt2>
          <a:srgbClr val="04617B"/>
        </a:lt2>
        <a:accent1>
          <a:srgbClr val="0F6FC6"/>
        </a:accent1>
        <a:accent2>
          <a:srgbClr val="009DD9"/>
        </a:accent2>
        <a:accent3>
          <a:srgbClr val="AAAAAA"/>
        </a:accent3>
        <a:accent4>
          <a:srgbClr val="DCDCDC"/>
        </a:accent4>
        <a:accent5>
          <a:srgbClr val="AABBDF"/>
        </a:accent5>
        <a:accent6>
          <a:srgbClr val="008CC2"/>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默认设计模板">
  <a:themeElements>
    <a:clrScheme name="">
      <a:dk1>
        <a:srgbClr val="FFFFFF"/>
      </a:dk1>
      <a:lt1>
        <a:srgbClr val="000000"/>
      </a:lt1>
      <a:dk2>
        <a:srgbClr val="808080"/>
      </a:dk2>
      <a:lt2>
        <a:srgbClr val="000000"/>
      </a:lt2>
      <a:accent1>
        <a:srgbClr val="BBE0E3"/>
      </a:accent1>
      <a:accent2>
        <a:srgbClr val="333399"/>
      </a:accent2>
      <a:accent3>
        <a:srgbClr val="AAAAAA"/>
      </a:accent3>
      <a:accent4>
        <a:srgbClr val="DCDCDC"/>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Strategic">
  <a:themeElements>
    <a:clrScheme name="">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C0ED"/>
      </a:accent5>
      <a:accent6>
        <a:srgbClr val="BF463A"/>
      </a:accent6>
      <a:hlink>
        <a:srgbClr val="003300"/>
      </a:hlink>
      <a:folHlink>
        <a:srgbClr val="339933"/>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EAEAEA"/>
        </a:dk1>
        <a:lt1>
          <a:srgbClr val="819E81"/>
        </a:lt1>
        <a:dk2>
          <a:srgbClr val="FFCC66"/>
        </a:dk2>
        <a:lt2>
          <a:srgbClr val="000000"/>
        </a:lt2>
        <a:accent1>
          <a:srgbClr val="727DE0"/>
        </a:accent1>
        <a:accent2>
          <a:srgbClr val="D54F41"/>
        </a:accent2>
        <a:accent3>
          <a:srgbClr val="C1CCC1"/>
        </a:accent3>
        <a:accent4>
          <a:srgbClr val="CACACA"/>
        </a:accent4>
        <a:accent5>
          <a:srgbClr val="BCC0ED"/>
        </a:accent5>
        <a:accent6>
          <a:srgbClr val="BF463A"/>
        </a:accent6>
        <a:hlink>
          <a:srgbClr val="003300"/>
        </a:hlink>
        <a:folHlink>
          <a:srgbClr val="663300"/>
        </a:folHlink>
      </a:clrScheme>
      <a:clrMap bg1="lt1" tx1="dk1" bg2="lt2" tx2="dk2" accent1="accent1" accent2="accent2" accent3="accent3" accent4="accent4" accent5="accent5" accent6="accent6" hlink="hlink" folHlink="folHlink"/>
    </a:extraClrScheme>
    <a:extraClrScheme>
      <a:clrScheme name="">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C0ED"/>
        </a:accent5>
        <a:accent6>
          <a:srgbClr val="BF463A"/>
        </a:accent6>
        <a:hlink>
          <a:srgbClr val="003300"/>
        </a:hlink>
        <a:folHlink>
          <a:srgbClr val="339933"/>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5F5F5F"/>
        </a:lt2>
        <a:accent1>
          <a:srgbClr val="CBCBCB"/>
        </a:accent1>
        <a:accent2>
          <a:srgbClr val="808080"/>
        </a:accent2>
        <a:accent3>
          <a:srgbClr val="FFFFFF"/>
        </a:accent3>
        <a:accent4>
          <a:srgbClr val="000000"/>
        </a:accent4>
        <a:accent5>
          <a:srgbClr val="E1E1E1"/>
        </a:accent5>
        <a:accent6>
          <a:srgbClr val="727272"/>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
        <a:dk1>
          <a:srgbClr val="EAEAEA"/>
        </a:dk1>
        <a:lt1>
          <a:srgbClr val="BC6262"/>
        </a:lt1>
        <a:dk2>
          <a:srgbClr val="FFCC66"/>
        </a:dk2>
        <a:lt2>
          <a:srgbClr val="000000"/>
        </a:lt2>
        <a:accent1>
          <a:srgbClr val="727DE0"/>
        </a:accent1>
        <a:accent2>
          <a:srgbClr val="D54F41"/>
        </a:accent2>
        <a:accent3>
          <a:srgbClr val="DAB8B8"/>
        </a:accent3>
        <a:accent4>
          <a:srgbClr val="CACACA"/>
        </a:accent4>
        <a:accent5>
          <a:srgbClr val="BCC0ED"/>
        </a:accent5>
        <a:accent6>
          <a:srgbClr val="BF463A"/>
        </a:accent6>
        <a:hlink>
          <a:srgbClr val="000066"/>
        </a:hlink>
        <a:folHlink>
          <a:srgbClr val="FFFF99"/>
        </a:folHlink>
      </a:clrScheme>
      <a:clrMap bg1="lt1" tx1="dk1" bg2="lt2" tx2="dk2" accent1="accent1" accent2="accent2" accent3="accent3" accent4="accent4" accent5="accent5" accent6="accent6" hlink="hlink" folHlink="folHlink"/>
    </a:extraClrScheme>
    <a:extraClrScheme>
      <a:clrScheme name="">
        <a:dk1>
          <a:srgbClr val="EAEAEA"/>
        </a:dk1>
        <a:lt1>
          <a:srgbClr val="5C74A4"/>
        </a:lt1>
        <a:dk2>
          <a:srgbClr val="FFCC99"/>
        </a:dk2>
        <a:lt2>
          <a:srgbClr val="000000"/>
        </a:lt2>
        <a:accent1>
          <a:srgbClr val="727DE0"/>
        </a:accent1>
        <a:accent2>
          <a:srgbClr val="D54F41"/>
        </a:accent2>
        <a:accent3>
          <a:srgbClr val="B6BDCF"/>
        </a:accent3>
        <a:accent4>
          <a:srgbClr val="CACACA"/>
        </a:accent4>
        <a:accent5>
          <a:srgbClr val="BCC0ED"/>
        </a:accent5>
        <a:accent6>
          <a:srgbClr val="BF463A"/>
        </a:accent6>
        <a:hlink>
          <a:srgbClr val="FFFFCC"/>
        </a:hlink>
        <a:folHlink>
          <a:srgbClr val="CC9900"/>
        </a:folHlink>
      </a:clrScheme>
      <a:clrMap bg1="lt1" tx1="dk1" bg2="lt2" tx2="dk2" accent1="accent1" accent2="accent2" accent3="accent3" accent4="accent4" accent5="accent5" accent6="accent6" hlink="hlink" folHlink="folHlink"/>
    </a:extraClrScheme>
    <a:extraClrScheme>
      <a:clrScheme name="">
        <a:dk1>
          <a:srgbClr val="EAEAEA"/>
        </a:dk1>
        <a:lt1>
          <a:srgbClr val="996600"/>
        </a:lt1>
        <a:dk2>
          <a:srgbClr val="FFCC99"/>
        </a:dk2>
        <a:lt2>
          <a:srgbClr val="000000"/>
        </a:lt2>
        <a:accent1>
          <a:srgbClr val="727DE0"/>
        </a:accent1>
        <a:accent2>
          <a:srgbClr val="D54F41"/>
        </a:accent2>
        <a:accent3>
          <a:srgbClr val="CAB9AA"/>
        </a:accent3>
        <a:accent4>
          <a:srgbClr val="CACACA"/>
        </a:accent4>
        <a:accent5>
          <a:srgbClr val="BCC0ED"/>
        </a:accent5>
        <a:accent6>
          <a:srgbClr val="BF463A"/>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3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4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5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6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7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8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9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5.xml><?xml version="1.0" encoding="utf-8"?>
<a:theme xmlns:a="http://schemas.openxmlformats.org/drawingml/2006/main" name="10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11_穿越">
  <a:themeElements>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fontScheme name="">
      <a:majorFont>
        <a:latin typeface="Cambria"/>
        <a:ea typeface="华文行楷"/>
        <a:cs typeface=""/>
      </a:majorFont>
      <a:minorFont>
        <a:latin typeface="Calibri"/>
        <a:ea typeface="华文行楷"/>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00"/>
        </a:lt1>
        <a:dk2>
          <a:srgbClr val="D6ECFF"/>
        </a:dk2>
        <a:lt2>
          <a:srgbClr val="4E5B6F"/>
        </a:lt2>
        <a:accent1>
          <a:srgbClr val="7FD13B"/>
        </a:accent1>
        <a:accent2>
          <a:srgbClr val="EA157A"/>
        </a:accent2>
        <a:accent3>
          <a:srgbClr val="AAAAAA"/>
        </a:accent3>
        <a:accent4>
          <a:srgbClr val="DCDCDC"/>
        </a:accent4>
        <a:accent5>
          <a:srgbClr val="C0E4AF"/>
        </a:accent5>
        <a:accent6>
          <a:srgbClr val="D2126D"/>
        </a:accent6>
        <a:hlink>
          <a:srgbClr val="EB8803"/>
        </a:hlink>
        <a:folHlink>
          <a:srgbClr val="5F779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1_Strategic">
  <a:themeElements>
    <a:clrScheme name="">
      <a:dk1>
        <a:srgbClr val="EAEAEA"/>
      </a:dk1>
      <a:lt1>
        <a:srgbClr val="819E81"/>
      </a:lt1>
      <a:dk2>
        <a:srgbClr val="FFCC66"/>
      </a:dk2>
      <a:lt2>
        <a:srgbClr val="000000"/>
      </a:lt2>
      <a:accent1>
        <a:srgbClr val="727DE0"/>
      </a:accent1>
      <a:accent2>
        <a:srgbClr val="D54F41"/>
      </a:accent2>
      <a:accent3>
        <a:srgbClr val="C1CCC1"/>
      </a:accent3>
      <a:accent4>
        <a:srgbClr val="CACACA"/>
      </a:accent4>
      <a:accent5>
        <a:srgbClr val="BCC0ED"/>
      </a:accent5>
      <a:accent6>
        <a:srgbClr val="BF463A"/>
      </a:accent6>
      <a:hlink>
        <a:srgbClr val="003300"/>
      </a:hlink>
      <a:folHlink>
        <a:srgbClr val="6633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EAEAEA"/>
        </a:dk1>
        <a:lt1>
          <a:srgbClr val="819E81"/>
        </a:lt1>
        <a:dk2>
          <a:srgbClr val="FFCC66"/>
        </a:dk2>
        <a:lt2>
          <a:srgbClr val="000000"/>
        </a:lt2>
        <a:accent1>
          <a:srgbClr val="727DE0"/>
        </a:accent1>
        <a:accent2>
          <a:srgbClr val="D54F41"/>
        </a:accent2>
        <a:accent3>
          <a:srgbClr val="C1CCC1"/>
        </a:accent3>
        <a:accent4>
          <a:srgbClr val="CACACA"/>
        </a:accent4>
        <a:accent5>
          <a:srgbClr val="BCC0ED"/>
        </a:accent5>
        <a:accent6>
          <a:srgbClr val="BF463A"/>
        </a:accent6>
        <a:hlink>
          <a:srgbClr val="003300"/>
        </a:hlink>
        <a:folHlink>
          <a:srgbClr val="663300"/>
        </a:folHlink>
      </a:clrScheme>
      <a:clrMap bg1="lt1" tx1="dk1" bg2="lt2" tx2="dk2" accent1="accent1" accent2="accent2" accent3="accent3" accent4="accent4" accent5="accent5" accent6="accent6" hlink="hlink" folHlink="folHlink"/>
    </a:extraClrScheme>
    <a:extraClrScheme>
      <a:clrScheme name="">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C0ED"/>
        </a:accent5>
        <a:accent6>
          <a:srgbClr val="BF463A"/>
        </a:accent6>
        <a:hlink>
          <a:srgbClr val="003300"/>
        </a:hlink>
        <a:folHlink>
          <a:srgbClr val="339933"/>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5F5F5F"/>
        </a:lt2>
        <a:accent1>
          <a:srgbClr val="CBCBCB"/>
        </a:accent1>
        <a:accent2>
          <a:srgbClr val="808080"/>
        </a:accent2>
        <a:accent3>
          <a:srgbClr val="FFFFFF"/>
        </a:accent3>
        <a:accent4>
          <a:srgbClr val="000000"/>
        </a:accent4>
        <a:accent5>
          <a:srgbClr val="E1E1E1"/>
        </a:accent5>
        <a:accent6>
          <a:srgbClr val="727272"/>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
        <a:dk1>
          <a:srgbClr val="EAEAEA"/>
        </a:dk1>
        <a:lt1>
          <a:srgbClr val="BC6262"/>
        </a:lt1>
        <a:dk2>
          <a:srgbClr val="FFCC66"/>
        </a:dk2>
        <a:lt2>
          <a:srgbClr val="000000"/>
        </a:lt2>
        <a:accent1>
          <a:srgbClr val="727DE0"/>
        </a:accent1>
        <a:accent2>
          <a:srgbClr val="D54F41"/>
        </a:accent2>
        <a:accent3>
          <a:srgbClr val="DAB8B8"/>
        </a:accent3>
        <a:accent4>
          <a:srgbClr val="CACACA"/>
        </a:accent4>
        <a:accent5>
          <a:srgbClr val="BCC0ED"/>
        </a:accent5>
        <a:accent6>
          <a:srgbClr val="BF463A"/>
        </a:accent6>
        <a:hlink>
          <a:srgbClr val="000066"/>
        </a:hlink>
        <a:folHlink>
          <a:srgbClr val="FFFF99"/>
        </a:folHlink>
      </a:clrScheme>
      <a:clrMap bg1="lt1" tx1="dk1" bg2="lt2" tx2="dk2" accent1="accent1" accent2="accent2" accent3="accent3" accent4="accent4" accent5="accent5" accent6="accent6" hlink="hlink" folHlink="folHlink"/>
    </a:extraClrScheme>
    <a:extraClrScheme>
      <a:clrScheme name="">
        <a:dk1>
          <a:srgbClr val="EAEAEA"/>
        </a:dk1>
        <a:lt1>
          <a:srgbClr val="5C74A4"/>
        </a:lt1>
        <a:dk2>
          <a:srgbClr val="FFCC99"/>
        </a:dk2>
        <a:lt2>
          <a:srgbClr val="000000"/>
        </a:lt2>
        <a:accent1>
          <a:srgbClr val="727DE0"/>
        </a:accent1>
        <a:accent2>
          <a:srgbClr val="D54F41"/>
        </a:accent2>
        <a:accent3>
          <a:srgbClr val="B6BDCF"/>
        </a:accent3>
        <a:accent4>
          <a:srgbClr val="CACACA"/>
        </a:accent4>
        <a:accent5>
          <a:srgbClr val="BCC0ED"/>
        </a:accent5>
        <a:accent6>
          <a:srgbClr val="BF463A"/>
        </a:accent6>
        <a:hlink>
          <a:srgbClr val="FFFFCC"/>
        </a:hlink>
        <a:folHlink>
          <a:srgbClr val="CC9900"/>
        </a:folHlink>
      </a:clrScheme>
      <a:clrMap bg1="lt1" tx1="dk1" bg2="lt2" tx2="dk2" accent1="accent1" accent2="accent2" accent3="accent3" accent4="accent4" accent5="accent5" accent6="accent6" hlink="hlink" folHlink="folHlink"/>
    </a:extraClrScheme>
    <a:extraClrScheme>
      <a:clrScheme name="">
        <a:dk1>
          <a:srgbClr val="EAEAEA"/>
        </a:dk1>
        <a:lt1>
          <a:srgbClr val="996600"/>
        </a:lt1>
        <a:dk2>
          <a:srgbClr val="FFCC99"/>
        </a:dk2>
        <a:lt2>
          <a:srgbClr val="000000"/>
        </a:lt2>
        <a:accent1>
          <a:srgbClr val="727DE0"/>
        </a:accent1>
        <a:accent2>
          <a:srgbClr val="D54F41"/>
        </a:accent2>
        <a:accent3>
          <a:srgbClr val="CAB9AA"/>
        </a:accent3>
        <a:accent4>
          <a:srgbClr val="CACACA"/>
        </a:accent4>
        <a:accent5>
          <a:srgbClr val="BCC0ED"/>
        </a:accent5>
        <a:accent6>
          <a:srgbClr val="BF463A"/>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7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9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10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a="http://schemas.openxmlformats.org/drawingml/2006/main" name="11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12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3.xml><?xml version="1.0" encoding="utf-8"?>
<a:theme xmlns:a="http://schemas.openxmlformats.org/drawingml/2006/main" name="1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4.xml><?xml version="1.0" encoding="utf-8"?>
<a:theme xmlns:a="http://schemas.openxmlformats.org/drawingml/2006/main" name="15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5.xml><?xml version="1.0" encoding="utf-8"?>
<a:theme xmlns:a="http://schemas.openxmlformats.org/drawingml/2006/main" name="1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6.xml><?xml version="1.0" encoding="utf-8"?>
<a:theme xmlns:a="http://schemas.openxmlformats.org/drawingml/2006/main" name="17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7.xml><?xml version="1.0" encoding="utf-8"?>
<a:theme xmlns:a="http://schemas.openxmlformats.org/drawingml/2006/main" name="18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8.xml><?xml version="1.0" encoding="utf-8"?>
<a:theme xmlns:a="http://schemas.openxmlformats.org/drawingml/2006/main" name="19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9.xml><?xml version="1.0" encoding="utf-8"?>
<a:theme xmlns:a="http://schemas.openxmlformats.org/drawingml/2006/main" name="20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0.xml><?xml version="1.0" encoding="utf-8"?>
<a:theme xmlns:a="http://schemas.openxmlformats.org/drawingml/2006/main" name="21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1.xml><?xml version="1.0" encoding="utf-8"?>
<a:theme xmlns:a="http://schemas.openxmlformats.org/drawingml/2006/main" name="22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2.xml><?xml version="1.0" encoding="utf-8"?>
<a:theme xmlns:a="http://schemas.openxmlformats.org/drawingml/2006/main" name="23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3.xml><?xml version="1.0" encoding="utf-8"?>
<a:theme xmlns:a="http://schemas.openxmlformats.org/drawingml/2006/main" name="2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4.xml><?xml version="1.0" encoding="utf-8"?>
<a:theme xmlns:a="http://schemas.openxmlformats.org/drawingml/2006/main" name="2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5.xml><?xml version="1.0" encoding="utf-8"?>
<a:theme xmlns:a="http://schemas.openxmlformats.org/drawingml/2006/main" name="27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6.xml><?xml version="1.0" encoding="utf-8"?>
<a:theme xmlns:a="http://schemas.openxmlformats.org/drawingml/2006/main" name="28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7.xml><?xml version="1.0" encoding="utf-8"?>
<a:theme xmlns:a="http://schemas.openxmlformats.org/drawingml/2006/main" name="29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8.xml><?xml version="1.0" encoding="utf-8"?>
<a:theme xmlns:a="http://schemas.openxmlformats.org/drawingml/2006/main" name="30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9.xml><?xml version="1.0" encoding="utf-8"?>
<a:theme xmlns:a="http://schemas.openxmlformats.org/drawingml/2006/main" name="31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0.xml><?xml version="1.0" encoding="utf-8"?>
<a:theme xmlns:a="http://schemas.openxmlformats.org/drawingml/2006/main" name="33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1.xml><?xml version="1.0" encoding="utf-8"?>
<a:theme xmlns:a="http://schemas.openxmlformats.org/drawingml/2006/main" name="3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2.xml><?xml version="1.0" encoding="utf-8"?>
<a:theme xmlns:a="http://schemas.openxmlformats.org/drawingml/2006/main" name="35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3.xml><?xml version="1.0" encoding="utf-8"?>
<a:theme xmlns:a="http://schemas.openxmlformats.org/drawingml/2006/main" name="3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4.xml><?xml version="1.0" encoding="utf-8"?>
<a:theme xmlns:a="http://schemas.openxmlformats.org/drawingml/2006/main" name="38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5.xml><?xml version="1.0" encoding="utf-8"?>
<a:theme xmlns:a="http://schemas.openxmlformats.org/drawingml/2006/main" name="39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6.xml><?xml version="1.0" encoding="utf-8"?>
<a:theme xmlns:a="http://schemas.openxmlformats.org/drawingml/2006/main" name="40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7.xml><?xml version="1.0" encoding="utf-8"?>
<a:theme xmlns:a="http://schemas.openxmlformats.org/drawingml/2006/main" name="41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8.xml><?xml version="1.0" encoding="utf-8"?>
<a:theme xmlns:a="http://schemas.openxmlformats.org/drawingml/2006/main" name="42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9.xml><?xml version="1.0" encoding="utf-8"?>
<a:theme xmlns:a="http://schemas.openxmlformats.org/drawingml/2006/main" name="43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0.xml><?xml version="1.0" encoding="utf-8"?>
<a:theme xmlns:a="http://schemas.openxmlformats.org/drawingml/2006/main" name="4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1.xml><?xml version="1.0" encoding="utf-8"?>
<a:theme xmlns:a="http://schemas.openxmlformats.org/drawingml/2006/main" name="45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2.xml><?xml version="1.0" encoding="utf-8"?>
<a:theme xmlns:a="http://schemas.openxmlformats.org/drawingml/2006/main" name="4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3.xml><?xml version="1.0" encoding="utf-8"?>
<a:theme xmlns:a="http://schemas.openxmlformats.org/drawingml/2006/main" name="47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4.xml><?xml version="1.0" encoding="utf-8"?>
<a:theme xmlns:a="http://schemas.openxmlformats.org/drawingml/2006/main" name="48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5.xml><?xml version="1.0" encoding="utf-8"?>
<a:theme xmlns:a="http://schemas.openxmlformats.org/drawingml/2006/main" name="49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6.xml><?xml version="1.0" encoding="utf-8"?>
<a:theme xmlns:a="http://schemas.openxmlformats.org/drawingml/2006/main" name="50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7.xml><?xml version="1.0" encoding="utf-8"?>
<a:theme xmlns:a="http://schemas.openxmlformats.org/drawingml/2006/main" name="51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8.xml><?xml version="1.0" encoding="utf-8"?>
<a:theme xmlns:a="http://schemas.openxmlformats.org/drawingml/2006/main" name="52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9.xml><?xml version="1.0" encoding="utf-8"?>
<a:theme xmlns:a="http://schemas.openxmlformats.org/drawingml/2006/main" name="53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0.xml><?xml version="1.0" encoding="utf-8"?>
<a:theme xmlns:a="http://schemas.openxmlformats.org/drawingml/2006/main" name="5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1.xml><?xml version="1.0" encoding="utf-8"?>
<a:theme xmlns:a="http://schemas.openxmlformats.org/drawingml/2006/main" name="55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2.xml><?xml version="1.0" encoding="utf-8"?>
<a:theme xmlns:a="http://schemas.openxmlformats.org/drawingml/2006/main" name="5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3.xml><?xml version="1.0" encoding="utf-8"?>
<a:theme xmlns:a="http://schemas.openxmlformats.org/drawingml/2006/main" name="57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4.xml><?xml version="1.0" encoding="utf-8"?>
<a:theme xmlns:a="http://schemas.openxmlformats.org/drawingml/2006/main" name="58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5.xml><?xml version="1.0" encoding="utf-8"?>
<a:theme xmlns:a="http://schemas.openxmlformats.org/drawingml/2006/main" name="59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6.xml><?xml version="1.0" encoding="utf-8"?>
<a:theme xmlns:a="http://schemas.openxmlformats.org/drawingml/2006/main" name="60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7.xml><?xml version="1.0" encoding="utf-8"?>
<a:theme xmlns:a="http://schemas.openxmlformats.org/drawingml/2006/main" name="62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8.xml><?xml version="1.0" encoding="utf-8"?>
<a:theme xmlns:a="http://schemas.openxmlformats.org/drawingml/2006/main" name="63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9.xml><?xml version="1.0" encoding="utf-8"?>
<a:theme xmlns:a="http://schemas.openxmlformats.org/drawingml/2006/main" name="64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0.xml><?xml version="1.0" encoding="utf-8"?>
<a:theme xmlns:a="http://schemas.openxmlformats.org/drawingml/2006/main" name="65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1.xml><?xml version="1.0" encoding="utf-8"?>
<a:theme xmlns:a="http://schemas.openxmlformats.org/drawingml/2006/main" name="66_默认设计模板">
  <a:themeElements>
    <a:clrScheme name="">
      <a:dk1>
        <a:srgbClr val="CC3300"/>
      </a:dk1>
      <a:lt1>
        <a:srgbClr val="FFFFFF"/>
      </a:lt1>
      <a:dk2>
        <a:srgbClr val="000000"/>
      </a:dk2>
      <a:lt2>
        <a:srgbClr val="808080"/>
      </a:lt2>
      <a:accent1>
        <a:srgbClr val="00CC99"/>
      </a:accent1>
      <a:accent2>
        <a:srgbClr val="0033CC"/>
      </a:accent2>
      <a:accent3>
        <a:srgbClr val="FFFFFF"/>
      </a:accent3>
      <a:accent4>
        <a:srgbClr val="AF2A00"/>
      </a:accent4>
      <a:accent5>
        <a:srgbClr val="AAE2CA"/>
      </a:accent5>
      <a:accent6>
        <a:srgbClr val="002DB7"/>
      </a:accent6>
      <a:hlink>
        <a:srgbClr val="009900"/>
      </a:hlink>
      <a:folHlink>
        <a:srgbClr val="9482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2279</Words>
  <PresentationFormat/>
  <Paragraphs>159</Paragraphs>
  <Slides>23</Slides>
  <Notes>0</Notes>
  <HiddenSlides>0</HiddenSlides>
  <MMClips>0</MMClips>
  <ScaleCrop>false</ScaleCrop>
  <HeadingPairs>
    <vt:vector size="6" baseType="variant">
      <vt:variant>
        <vt:lpstr>已用的字体</vt:lpstr>
      </vt:variant>
      <vt:variant>
        <vt:i4>25</vt:i4>
      </vt:variant>
      <vt:variant>
        <vt:lpstr>主题</vt:lpstr>
      </vt:variant>
      <vt:variant>
        <vt:i4>81</vt:i4>
      </vt:variant>
      <vt:variant>
        <vt:lpstr>幻灯片标题</vt:lpstr>
      </vt:variant>
      <vt:variant>
        <vt:i4>23</vt:i4>
      </vt:variant>
    </vt:vector>
  </HeadingPairs>
  <TitlesOfParts>
    <vt:vector size="129" baseType="lpstr">
      <vt:lpstr>Arial</vt:lpstr>
      <vt:lpstr>宋体</vt:lpstr>
      <vt:lpstr>Wingdings</vt:lpstr>
      <vt:lpstr>Times New Roman</vt:lpstr>
      <vt:lpstr>Footlight MT Light</vt:lpstr>
      <vt:lpstr>Segoe Print</vt:lpstr>
      <vt:lpstr>华文新魏</vt:lpstr>
      <vt:lpstr>Wingdings 2</vt:lpstr>
      <vt:lpstr>Goudy Old Style</vt:lpstr>
      <vt:lpstr>Calibri</vt:lpstr>
      <vt:lpstr>Cambria</vt:lpstr>
      <vt:lpstr>华文行楷</vt:lpstr>
      <vt:lpstr>Wingdings 3</vt:lpstr>
      <vt:lpstr>黑体</vt:lpstr>
      <vt:lpstr>楷体_GB2312</vt:lpstr>
      <vt:lpstr>新宋体</vt:lpstr>
      <vt:lpstr>楷体</vt:lpstr>
      <vt:lpstr>Garamond</vt:lpstr>
      <vt:lpstr>华文楷体</vt:lpstr>
      <vt:lpstr>Tahoma</vt:lpstr>
      <vt:lpstr>微软雅黑</vt:lpstr>
      <vt:lpstr>Arial Unicode MS</vt:lpstr>
      <vt:lpstr>Wingdings</vt:lpstr>
      <vt:lpstr>华文楷体</vt:lpstr>
      <vt:lpstr>楷体_GB2312</vt:lpstr>
      <vt:lpstr>凤舞九天</vt:lpstr>
      <vt:lpstr>3_凤舞九天</vt:lpstr>
      <vt:lpstr>4_凤舞九天</vt:lpstr>
      <vt:lpstr>5_凤舞九天</vt:lpstr>
      <vt:lpstr>6_凤舞九天</vt:lpstr>
      <vt:lpstr>8_凤舞九天</vt:lpstr>
      <vt:lpstr>10_凤舞九天</vt:lpstr>
      <vt:lpstr>11_凤舞九天</vt:lpstr>
      <vt:lpstr>穿越</vt:lpstr>
      <vt:lpstr>1_默认设计模板</vt:lpstr>
      <vt:lpstr>Strategic</vt:lpstr>
      <vt:lpstr>2_默认设计模板</vt:lpstr>
      <vt:lpstr>3_默认设计模板</vt:lpstr>
      <vt:lpstr>4_默认设计模板</vt:lpstr>
      <vt:lpstr>5_默认设计模板</vt:lpstr>
      <vt:lpstr>6_默认设计模板</vt:lpstr>
      <vt:lpstr>1_穿越</vt:lpstr>
      <vt:lpstr>3_穿越</vt:lpstr>
      <vt:lpstr>4_穿越</vt:lpstr>
      <vt:lpstr>5_穿越</vt:lpstr>
      <vt:lpstr>6_穿越</vt:lpstr>
      <vt:lpstr>7_穿越</vt:lpstr>
      <vt:lpstr>8_穿越</vt:lpstr>
      <vt:lpstr>9_穿越</vt:lpstr>
      <vt:lpstr>10_穿越</vt:lpstr>
      <vt:lpstr>11_穿越</vt:lpstr>
      <vt:lpstr>1_Strategic</vt:lpstr>
      <vt:lpstr>7_默认设计模板</vt:lpstr>
      <vt:lpstr>9_默认设计模板</vt:lpstr>
      <vt:lpstr>10_默认设计模板</vt:lpstr>
      <vt:lpstr>11_默认设计模板</vt:lpstr>
      <vt:lpstr>12_默认设计模板</vt:lpstr>
      <vt:lpstr>14_默认设计模板</vt:lpstr>
      <vt:lpstr>15_默认设计模板</vt:lpstr>
      <vt:lpstr>16_默认设计模板</vt:lpstr>
      <vt:lpstr>17_默认设计模板</vt:lpstr>
      <vt:lpstr>18_默认设计模板</vt:lpstr>
      <vt:lpstr>19_默认设计模板</vt:lpstr>
      <vt:lpstr>20_默认设计模板</vt:lpstr>
      <vt:lpstr>21_默认设计模板</vt:lpstr>
      <vt:lpstr>22_默认设计模板</vt:lpstr>
      <vt:lpstr>23_默认设计模板</vt:lpstr>
      <vt:lpstr>24_默认设计模板</vt:lpstr>
      <vt:lpstr>26_默认设计模板</vt:lpstr>
      <vt:lpstr>27_默认设计模板</vt:lpstr>
      <vt:lpstr>28_默认设计模板</vt:lpstr>
      <vt:lpstr>29_默认设计模板</vt:lpstr>
      <vt:lpstr>30_默认设计模板</vt:lpstr>
      <vt:lpstr>31_默认设计模板</vt:lpstr>
      <vt:lpstr>33_默认设计模板</vt:lpstr>
      <vt:lpstr>34_默认设计模板</vt:lpstr>
      <vt:lpstr>35_默认设计模板</vt:lpstr>
      <vt:lpstr>36_默认设计模板</vt:lpstr>
      <vt:lpstr>38_默认设计模板</vt:lpstr>
      <vt:lpstr>39_默认设计模板</vt:lpstr>
      <vt:lpstr>40_默认设计模板</vt:lpstr>
      <vt:lpstr>41_默认设计模板</vt:lpstr>
      <vt:lpstr>42_默认设计模板</vt:lpstr>
      <vt:lpstr>43_默认设计模板</vt:lpstr>
      <vt:lpstr>44_默认设计模板</vt:lpstr>
      <vt:lpstr>45_默认设计模板</vt:lpstr>
      <vt:lpstr>46_默认设计模板</vt:lpstr>
      <vt:lpstr>47_默认设计模板</vt:lpstr>
      <vt:lpstr>48_默认设计模板</vt:lpstr>
      <vt:lpstr>49_默认设计模板</vt:lpstr>
      <vt:lpstr>50_默认设计模板</vt:lpstr>
      <vt:lpstr>51_默认设计模板</vt:lpstr>
      <vt:lpstr>52_默认设计模板</vt:lpstr>
      <vt:lpstr>53_默认设计模板</vt:lpstr>
      <vt:lpstr>54_默认设计模板</vt:lpstr>
      <vt:lpstr>55_默认设计模板</vt:lpstr>
      <vt:lpstr>56_默认设计模板</vt:lpstr>
      <vt:lpstr>57_默认设计模板</vt:lpstr>
      <vt:lpstr>58_默认设计模板</vt:lpstr>
      <vt:lpstr>59_默认设计模板</vt:lpstr>
      <vt:lpstr>60_默认设计模板</vt:lpstr>
      <vt:lpstr>62_默认设计模板</vt:lpstr>
      <vt:lpstr>63_默认设计模板</vt:lpstr>
      <vt:lpstr>64_默认设计模板</vt:lpstr>
      <vt:lpstr>65_默认设计模板</vt:lpstr>
      <vt:lpstr>66_默认设计模板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2005-09-15T06:21:29Z</dcterms:created>
  <dcterms:modified xsi:type="dcterms:W3CDTF">2020-04-16T10:30:34Z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2052-11.1.0.9292</vt:lpwstr>
  </property>
</Properties>
</file>